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6" r:id="rId4"/>
    <p:sldMasterId id="2147483663" r:id="rId5"/>
  </p:sldMasterIdLst>
  <p:notesMasterIdLst>
    <p:notesMasterId r:id="rId17"/>
  </p:notesMasterIdLst>
  <p:sldIdLst>
    <p:sldId id="260" r:id="rId6"/>
    <p:sldId id="4113" r:id="rId7"/>
    <p:sldId id="4136" r:id="rId8"/>
    <p:sldId id="4137" r:id="rId9"/>
    <p:sldId id="4139" r:id="rId10"/>
    <p:sldId id="4140" r:id="rId11"/>
    <p:sldId id="4141" r:id="rId12"/>
    <p:sldId id="4142" r:id="rId13"/>
    <p:sldId id="4143" r:id="rId14"/>
    <p:sldId id="4144" r:id="rId15"/>
    <p:sldId id="264" r:id="rId16"/>
  </p:sldIdLst>
  <p:sldSz cx="18288000" cy="10287000"/>
  <p:notesSz cx="6858000" cy="9144000"/>
  <p:embeddedFontLst>
    <p:embeddedFont>
      <p:font typeface="Poppins" panose="00000500000000000000" pitchFamily="2" charset="0"/>
      <p:regular r:id="rId18"/>
      <p:bold r:id="rId19"/>
      <p:italic r:id="rId20"/>
      <p:boldItalic r:id="rId21"/>
    </p:embeddedFont>
    <p:embeddedFont>
      <p:font typeface="Poppins Bold" panose="00000800000000000000" charset="0"/>
      <p:regular r:id="rId22"/>
      <p:bold r:id="rId23"/>
    </p:embeddedFont>
    <p:embeddedFont>
      <p:font typeface="Poppins Light" panose="00000400000000000000" pitchFamily="2" charset="0"/>
      <p:regular r:id="rId24"/>
      <p:italic r:id="rId25"/>
    </p:embeddedFont>
    <p:embeddedFont>
      <p:font typeface="Poppins SemiBold" panose="00000700000000000000" pitchFamily="2" charset="0"/>
      <p:bold r:id="rId26"/>
      <p:boldItalic r:id="rId27"/>
    </p:embeddedFont>
    <p:embeddedFont>
      <p:font typeface="Poppins Semi-Bold" panose="020B0604020202020204" charset="0"/>
      <p:regular r:id="rId28"/>
    </p:embeddedFont>
    <p:embeddedFont>
      <p:font typeface="Stencil" panose="040409050D0802020404" pitchFamily="8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D36"/>
    <a:srgbClr val="030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D1F0E-82CB-4104-9486-EC25F6A4DE50}" v="331" dt="2026-04-01T08:26:06.733"/>
    <p1510:client id="{CAFAF812-E629-46B8-877E-2668F72FF488}" v="51" dt="2026-04-01T10:47:18.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0387" autoAdjust="0"/>
  </p:normalViewPr>
  <p:slideViewPr>
    <p:cSldViewPr>
      <p:cViewPr varScale="1">
        <p:scale>
          <a:sx n="54" d="100"/>
          <a:sy n="54" d="100"/>
        </p:scale>
        <p:origin x="118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ie Clark" userId="5ab98718-224f-4bce-83ef-bf75917c7207" providerId="ADAL" clId="{32EF0B2D-9C5A-4075-A354-8C1D6C2C9E77}"/>
    <pc:docChg chg="undo custSel addSld delSld modSld delMainMaster">
      <pc:chgData name="Aimie Clark" userId="5ab98718-224f-4bce-83ef-bf75917c7207" providerId="ADAL" clId="{32EF0B2D-9C5A-4075-A354-8C1D6C2C9E77}" dt="2026-04-01T10:48:06.936" v="6176" actId="47"/>
      <pc:docMkLst>
        <pc:docMk/>
      </pc:docMkLst>
      <pc:sldChg chg="addSp delSp modSp mod">
        <pc:chgData name="Aimie Clark" userId="5ab98718-224f-4bce-83ef-bf75917c7207" providerId="ADAL" clId="{32EF0B2D-9C5A-4075-A354-8C1D6C2C9E77}" dt="2026-04-01T08:47:49.170" v="5553" actId="14100"/>
        <pc:sldMkLst>
          <pc:docMk/>
          <pc:sldMk cId="3375214051" sldId="260"/>
        </pc:sldMkLst>
        <pc:spChg chg="add del mod">
          <ac:chgData name="Aimie Clark" userId="5ab98718-224f-4bce-83ef-bf75917c7207" providerId="ADAL" clId="{32EF0B2D-9C5A-4075-A354-8C1D6C2C9E77}" dt="2026-04-01T08:47:49.170" v="5553" actId="14100"/>
          <ac:spMkLst>
            <pc:docMk/>
            <pc:sldMk cId="3375214051" sldId="260"/>
            <ac:spMk id="2" creationId="{B2DB47B3-2F49-3A2A-04C4-9480907EADAD}"/>
          </ac:spMkLst>
        </pc:spChg>
        <pc:spChg chg="add del mod">
          <ac:chgData name="Aimie Clark" userId="5ab98718-224f-4bce-83ef-bf75917c7207" providerId="ADAL" clId="{32EF0B2D-9C5A-4075-A354-8C1D6C2C9E77}" dt="2026-04-01T08:40:20.548" v="5466" actId="478"/>
          <ac:spMkLst>
            <pc:docMk/>
            <pc:sldMk cId="3375214051" sldId="260"/>
            <ac:spMk id="5" creationId="{886D708B-491B-3707-B8E4-BD095F1BFD6C}"/>
          </ac:spMkLst>
        </pc:spChg>
        <pc:spChg chg="add mod">
          <ac:chgData name="Aimie Clark" userId="5ab98718-224f-4bce-83ef-bf75917c7207" providerId="ADAL" clId="{32EF0B2D-9C5A-4075-A354-8C1D6C2C9E77}" dt="2026-04-01T08:47:31.276" v="5551" actId="1076"/>
          <ac:spMkLst>
            <pc:docMk/>
            <pc:sldMk cId="3375214051" sldId="260"/>
            <ac:spMk id="13" creationId="{A2AAB786-E066-A6FD-BC9E-AFD5ED2742A0}"/>
          </ac:spMkLst>
        </pc:spChg>
        <pc:spChg chg="add mod">
          <ac:chgData name="Aimie Clark" userId="5ab98718-224f-4bce-83ef-bf75917c7207" providerId="ADAL" clId="{32EF0B2D-9C5A-4075-A354-8C1D6C2C9E77}" dt="2026-04-01T08:47:00.726" v="5544" actId="14100"/>
          <ac:spMkLst>
            <pc:docMk/>
            <pc:sldMk cId="3375214051" sldId="260"/>
            <ac:spMk id="14" creationId="{795B2C6A-7DF6-3525-3226-628472A4C5CE}"/>
          </ac:spMkLst>
        </pc:spChg>
        <pc:picChg chg="add del mod">
          <ac:chgData name="Aimie Clark" userId="5ab98718-224f-4bce-83ef-bf75917c7207" providerId="ADAL" clId="{32EF0B2D-9C5A-4075-A354-8C1D6C2C9E77}" dt="2026-04-01T08:41:07.855" v="5473" actId="478"/>
          <ac:picMkLst>
            <pc:docMk/>
            <pc:sldMk cId="3375214051" sldId="260"/>
            <ac:picMk id="6" creationId="{3CA28213-8F25-447B-86F9-42C906B89562}"/>
          </ac:picMkLst>
        </pc:picChg>
        <pc:picChg chg="add del mod">
          <ac:chgData name="Aimie Clark" userId="5ab98718-224f-4bce-83ef-bf75917c7207" providerId="ADAL" clId="{32EF0B2D-9C5A-4075-A354-8C1D6C2C9E77}" dt="2026-04-01T08:40:23.404" v="5467" actId="478"/>
          <ac:picMkLst>
            <pc:docMk/>
            <pc:sldMk cId="3375214051" sldId="260"/>
            <ac:picMk id="7" creationId="{297BA378-1A37-8640-BD16-B3A77F55E74F}"/>
          </ac:picMkLst>
        </pc:picChg>
        <pc:picChg chg="add del mod">
          <ac:chgData name="Aimie Clark" userId="5ab98718-224f-4bce-83ef-bf75917c7207" providerId="ADAL" clId="{32EF0B2D-9C5A-4075-A354-8C1D6C2C9E77}" dt="2026-04-01T08:41:07.855" v="5473" actId="478"/>
          <ac:picMkLst>
            <pc:docMk/>
            <pc:sldMk cId="3375214051" sldId="260"/>
            <ac:picMk id="8" creationId="{5172A448-F7D3-CED5-61BE-069915E5F369}"/>
          </ac:picMkLst>
        </pc:picChg>
        <pc:picChg chg="add del mod">
          <ac:chgData name="Aimie Clark" userId="5ab98718-224f-4bce-83ef-bf75917c7207" providerId="ADAL" clId="{32EF0B2D-9C5A-4075-A354-8C1D6C2C9E77}" dt="2026-04-01T08:41:07.855" v="5473" actId="478"/>
          <ac:picMkLst>
            <pc:docMk/>
            <pc:sldMk cId="3375214051" sldId="260"/>
            <ac:picMk id="9" creationId="{E7EFA3C9-035E-9FFE-D552-6F6A3F2A3CF5}"/>
          </ac:picMkLst>
        </pc:picChg>
        <pc:picChg chg="add del mod">
          <ac:chgData name="Aimie Clark" userId="5ab98718-224f-4bce-83ef-bf75917c7207" providerId="ADAL" clId="{32EF0B2D-9C5A-4075-A354-8C1D6C2C9E77}" dt="2026-04-01T08:45:40.750" v="5480" actId="478"/>
          <ac:picMkLst>
            <pc:docMk/>
            <pc:sldMk cId="3375214051" sldId="260"/>
            <ac:picMk id="10" creationId="{73886BD4-6396-FCFF-CFC7-DC86E86A5D93}"/>
          </ac:picMkLst>
        </pc:picChg>
        <pc:picChg chg="add del mod">
          <ac:chgData name="Aimie Clark" userId="5ab98718-224f-4bce-83ef-bf75917c7207" providerId="ADAL" clId="{32EF0B2D-9C5A-4075-A354-8C1D6C2C9E77}" dt="2026-04-01T08:45:40.750" v="5480" actId="478"/>
          <ac:picMkLst>
            <pc:docMk/>
            <pc:sldMk cId="3375214051" sldId="260"/>
            <ac:picMk id="11" creationId="{85F20420-98DB-D5D9-56C7-A450B2EEAB54}"/>
          </ac:picMkLst>
        </pc:picChg>
        <pc:picChg chg="add del mod">
          <ac:chgData name="Aimie Clark" userId="5ab98718-224f-4bce-83ef-bf75917c7207" providerId="ADAL" clId="{32EF0B2D-9C5A-4075-A354-8C1D6C2C9E77}" dt="2026-04-01T08:45:40.750" v="5480" actId="478"/>
          <ac:picMkLst>
            <pc:docMk/>
            <pc:sldMk cId="3375214051" sldId="260"/>
            <ac:picMk id="12" creationId="{6956003E-EEAE-1472-FD0A-8A9C21C2245B}"/>
          </ac:picMkLst>
        </pc:picChg>
      </pc:sldChg>
      <pc:sldChg chg="delSp add del mod">
        <pc:chgData name="Aimie Clark" userId="5ab98718-224f-4bce-83ef-bf75917c7207" providerId="ADAL" clId="{32EF0B2D-9C5A-4075-A354-8C1D6C2C9E77}" dt="2026-04-01T09:42:29.074" v="5817" actId="47"/>
        <pc:sldMkLst>
          <pc:docMk/>
          <pc:sldMk cId="1766304555" sldId="2243"/>
        </pc:sldMkLst>
        <pc:grpChg chg="del">
          <ac:chgData name="Aimie Clark" userId="5ab98718-224f-4bce-83ef-bf75917c7207" providerId="ADAL" clId="{32EF0B2D-9C5A-4075-A354-8C1D6C2C9E77}" dt="2026-04-01T09:36:25.485" v="5687" actId="478"/>
          <ac:grpSpMkLst>
            <pc:docMk/>
            <pc:sldMk cId="1766304555" sldId="2243"/>
            <ac:grpSpMk id="4" creationId="{143D919F-E71C-4E99-9C99-64763FB9D511}"/>
          </ac:grpSpMkLst>
        </pc:grpChg>
      </pc:sldChg>
      <pc:sldChg chg="addSp delSp modSp mod">
        <pc:chgData name="Aimie Clark" userId="5ab98718-224f-4bce-83ef-bf75917c7207" providerId="ADAL" clId="{32EF0B2D-9C5A-4075-A354-8C1D6C2C9E77}" dt="2026-04-01T08:54:21.163" v="5658" actId="20577"/>
        <pc:sldMkLst>
          <pc:docMk/>
          <pc:sldMk cId="676928778" sldId="4113"/>
        </pc:sldMkLst>
        <pc:spChg chg="mod">
          <ac:chgData name="Aimie Clark" userId="5ab98718-224f-4bce-83ef-bf75917c7207" providerId="ADAL" clId="{32EF0B2D-9C5A-4075-A354-8C1D6C2C9E77}" dt="2026-04-01T08:48:30.450" v="5587" actId="20577"/>
          <ac:spMkLst>
            <pc:docMk/>
            <pc:sldMk cId="676928778" sldId="4113"/>
            <ac:spMk id="2" creationId="{EA57E290-B61F-3AB7-6AAC-FFE43CBB3C72}"/>
          </ac:spMkLst>
        </pc:spChg>
        <pc:spChg chg="add del mod">
          <ac:chgData name="Aimie Clark" userId="5ab98718-224f-4bce-83ef-bf75917c7207" providerId="ADAL" clId="{32EF0B2D-9C5A-4075-A354-8C1D6C2C9E77}" dt="2026-04-01T08:48:52.701" v="5589" actId="478"/>
          <ac:spMkLst>
            <pc:docMk/>
            <pc:sldMk cId="676928778" sldId="4113"/>
            <ac:spMk id="3" creationId="{B8BE6776-84CC-26E4-44DA-C2FB0A9B7937}"/>
          </ac:spMkLst>
        </pc:spChg>
        <pc:spChg chg="del">
          <ac:chgData name="Aimie Clark" userId="5ab98718-224f-4bce-83ef-bf75917c7207" providerId="ADAL" clId="{32EF0B2D-9C5A-4075-A354-8C1D6C2C9E77}" dt="2026-04-01T08:49:59.285" v="5601" actId="478"/>
          <ac:spMkLst>
            <pc:docMk/>
            <pc:sldMk cId="676928778" sldId="4113"/>
            <ac:spMk id="4" creationId="{BBEC4BFC-98DA-9B04-411F-13460EA4BF30}"/>
          </ac:spMkLst>
        </pc:spChg>
        <pc:spChg chg="del mod">
          <ac:chgData name="Aimie Clark" userId="5ab98718-224f-4bce-83ef-bf75917c7207" providerId="ADAL" clId="{32EF0B2D-9C5A-4075-A354-8C1D6C2C9E77}" dt="2026-04-01T08:50:04.857" v="5602" actId="478"/>
          <ac:spMkLst>
            <pc:docMk/>
            <pc:sldMk cId="676928778" sldId="4113"/>
            <ac:spMk id="5" creationId="{89F273AB-0B0F-CB63-F203-691E6773DA3C}"/>
          </ac:spMkLst>
        </pc:spChg>
        <pc:spChg chg="add mod">
          <ac:chgData name="Aimie Clark" userId="5ab98718-224f-4bce-83ef-bf75917c7207" providerId="ADAL" clId="{32EF0B2D-9C5A-4075-A354-8C1D6C2C9E77}" dt="2026-04-01T08:54:21.163" v="5658" actId="20577"/>
          <ac:spMkLst>
            <pc:docMk/>
            <pc:sldMk cId="676928778" sldId="4113"/>
            <ac:spMk id="6" creationId="{6A3F0774-E97A-6BE7-736D-3A981CFD00CA}"/>
          </ac:spMkLst>
        </pc:spChg>
        <pc:spChg chg="add del mod">
          <ac:chgData name="Aimie Clark" userId="5ab98718-224f-4bce-83ef-bf75917c7207" providerId="ADAL" clId="{32EF0B2D-9C5A-4075-A354-8C1D6C2C9E77}" dt="2026-04-01T08:48:57.332" v="5591" actId="478"/>
          <ac:spMkLst>
            <pc:docMk/>
            <pc:sldMk cId="676928778" sldId="4113"/>
            <ac:spMk id="9" creationId="{356DFE1F-3223-4A0F-B032-6AEF6532DD8A}"/>
          </ac:spMkLst>
        </pc:spChg>
        <pc:spChg chg="add mod ord">
          <ac:chgData name="Aimie Clark" userId="5ab98718-224f-4bce-83ef-bf75917c7207" providerId="ADAL" clId="{32EF0B2D-9C5A-4075-A354-8C1D6C2C9E77}" dt="2026-04-01T08:52:34.002" v="5642" actId="166"/>
          <ac:spMkLst>
            <pc:docMk/>
            <pc:sldMk cId="676928778" sldId="4113"/>
            <ac:spMk id="12" creationId="{2DF0961A-D32F-C132-F9E9-56B3D579D51C}"/>
          </ac:spMkLst>
        </pc:spChg>
        <pc:spChg chg="add mod">
          <ac:chgData name="Aimie Clark" userId="5ab98718-224f-4bce-83ef-bf75917c7207" providerId="ADAL" clId="{32EF0B2D-9C5A-4075-A354-8C1D6C2C9E77}" dt="2026-04-01T08:52:20.759" v="5640" actId="34135"/>
          <ac:spMkLst>
            <pc:docMk/>
            <pc:sldMk cId="676928778" sldId="4113"/>
            <ac:spMk id="13" creationId="{EBFE64A1-9327-5BFD-B76E-33DEDF8E8746}"/>
          </ac:spMkLst>
        </pc:spChg>
        <pc:picChg chg="add del mod">
          <ac:chgData name="Aimie Clark" userId="5ab98718-224f-4bce-83ef-bf75917c7207" providerId="ADAL" clId="{32EF0B2D-9C5A-4075-A354-8C1D6C2C9E77}" dt="2026-04-01T08:48:52.701" v="5589" actId="478"/>
          <ac:picMkLst>
            <pc:docMk/>
            <pc:sldMk cId="676928778" sldId="4113"/>
            <ac:picMk id="7" creationId="{5F4FC36E-723B-D645-3899-B900658981FA}"/>
          </ac:picMkLst>
        </pc:picChg>
        <pc:picChg chg="add del mod">
          <ac:chgData name="Aimie Clark" userId="5ab98718-224f-4bce-83ef-bf75917c7207" providerId="ADAL" clId="{32EF0B2D-9C5A-4075-A354-8C1D6C2C9E77}" dt="2026-04-01T08:48:54.873" v="5590" actId="478"/>
          <ac:picMkLst>
            <pc:docMk/>
            <pc:sldMk cId="676928778" sldId="4113"/>
            <ac:picMk id="8" creationId="{FCF01FF4-6428-63E6-90CF-0439737AC636}"/>
          </ac:picMkLst>
        </pc:picChg>
        <pc:picChg chg="add mod ord">
          <ac:chgData name="Aimie Clark" userId="5ab98718-224f-4bce-83ef-bf75917c7207" providerId="ADAL" clId="{32EF0B2D-9C5A-4075-A354-8C1D6C2C9E77}" dt="2026-04-01T08:52:44.557" v="5644" actId="166"/>
          <ac:picMkLst>
            <pc:docMk/>
            <pc:sldMk cId="676928778" sldId="4113"/>
            <ac:picMk id="10" creationId="{24CBFF5C-D807-F952-7D41-38061861A026}"/>
          </ac:picMkLst>
        </pc:picChg>
        <pc:picChg chg="add mod">
          <ac:chgData name="Aimie Clark" userId="5ab98718-224f-4bce-83ef-bf75917c7207" providerId="ADAL" clId="{32EF0B2D-9C5A-4075-A354-8C1D6C2C9E77}" dt="2026-04-01T08:49:22.863" v="5599" actId="1035"/>
          <ac:picMkLst>
            <pc:docMk/>
            <pc:sldMk cId="676928778" sldId="4113"/>
            <ac:picMk id="11" creationId="{4BEA6023-3510-9EB8-1A89-FCC30B86EB3D}"/>
          </ac:picMkLst>
        </pc:picChg>
      </pc:sldChg>
      <pc:sldChg chg="del">
        <pc:chgData name="Aimie Clark" userId="5ab98718-224f-4bce-83ef-bf75917c7207" providerId="ADAL" clId="{32EF0B2D-9C5A-4075-A354-8C1D6C2C9E77}" dt="2026-04-01T01:59:32.691" v="5412" actId="47"/>
        <pc:sldMkLst>
          <pc:docMk/>
          <pc:sldMk cId="884531838" sldId="4114"/>
        </pc:sldMkLst>
      </pc:sldChg>
      <pc:sldChg chg="del">
        <pc:chgData name="Aimie Clark" userId="5ab98718-224f-4bce-83ef-bf75917c7207" providerId="ADAL" clId="{32EF0B2D-9C5A-4075-A354-8C1D6C2C9E77}" dt="2026-04-01T01:59:38.576" v="5413" actId="47"/>
        <pc:sldMkLst>
          <pc:docMk/>
          <pc:sldMk cId="2564438642" sldId="4115"/>
        </pc:sldMkLst>
      </pc:sldChg>
      <pc:sldChg chg="del">
        <pc:chgData name="Aimie Clark" userId="5ab98718-224f-4bce-83ef-bf75917c7207" providerId="ADAL" clId="{32EF0B2D-9C5A-4075-A354-8C1D6C2C9E77}" dt="2026-04-01T01:59:43.619" v="5414" actId="47"/>
        <pc:sldMkLst>
          <pc:docMk/>
          <pc:sldMk cId="3739968118" sldId="4116"/>
        </pc:sldMkLst>
      </pc:sldChg>
      <pc:sldChg chg="del">
        <pc:chgData name="Aimie Clark" userId="5ab98718-224f-4bce-83ef-bf75917c7207" providerId="ADAL" clId="{32EF0B2D-9C5A-4075-A354-8C1D6C2C9E77}" dt="2026-04-01T01:59:44.392" v="5415" actId="47"/>
        <pc:sldMkLst>
          <pc:docMk/>
          <pc:sldMk cId="3425236570" sldId="4117"/>
        </pc:sldMkLst>
      </pc:sldChg>
      <pc:sldChg chg="del">
        <pc:chgData name="Aimie Clark" userId="5ab98718-224f-4bce-83ef-bf75917c7207" providerId="ADAL" clId="{32EF0B2D-9C5A-4075-A354-8C1D6C2C9E77}" dt="2026-04-01T01:59:45.040" v="5416" actId="47"/>
        <pc:sldMkLst>
          <pc:docMk/>
          <pc:sldMk cId="2675568849" sldId="4118"/>
        </pc:sldMkLst>
      </pc:sldChg>
      <pc:sldChg chg="del">
        <pc:chgData name="Aimie Clark" userId="5ab98718-224f-4bce-83ef-bf75917c7207" providerId="ADAL" clId="{32EF0B2D-9C5A-4075-A354-8C1D6C2C9E77}" dt="2026-04-01T01:59:45.664" v="5417" actId="47"/>
        <pc:sldMkLst>
          <pc:docMk/>
          <pc:sldMk cId="3823583070" sldId="4119"/>
        </pc:sldMkLst>
      </pc:sldChg>
      <pc:sldChg chg="addSp delSp modSp add del mod">
        <pc:chgData name="Aimie Clark" userId="5ab98718-224f-4bce-83ef-bf75917c7207" providerId="ADAL" clId="{32EF0B2D-9C5A-4075-A354-8C1D6C2C9E77}" dt="2026-04-01T10:47:48.765" v="6163" actId="47"/>
        <pc:sldMkLst>
          <pc:docMk/>
          <pc:sldMk cId="1319786334" sldId="4120"/>
        </pc:sldMkLst>
        <pc:spChg chg="mod">
          <ac:chgData name="Aimie Clark" userId="5ab98718-224f-4bce-83ef-bf75917c7207" providerId="ADAL" clId="{32EF0B2D-9C5A-4075-A354-8C1D6C2C9E77}" dt="2026-03-17T09:18:13.317" v="2344" actId="20577"/>
          <ac:spMkLst>
            <pc:docMk/>
            <pc:sldMk cId="1319786334" sldId="4120"/>
            <ac:spMk id="2" creationId="{9667C485-2076-FF8C-856A-08F65CD70F17}"/>
          </ac:spMkLst>
        </pc:spChg>
        <pc:spChg chg="mod">
          <ac:chgData name="Aimie Clark" userId="5ab98718-224f-4bce-83ef-bf75917c7207" providerId="ADAL" clId="{32EF0B2D-9C5A-4075-A354-8C1D6C2C9E77}" dt="2026-03-17T08:33:29.542" v="1315" actId="20577"/>
          <ac:spMkLst>
            <pc:docMk/>
            <pc:sldMk cId="1319786334" sldId="4120"/>
            <ac:spMk id="5" creationId="{BCC7FF74-0EC2-8259-8B53-99A2F4120C12}"/>
          </ac:spMkLst>
        </pc:spChg>
        <pc:spChg chg="add mod">
          <ac:chgData name="Aimie Clark" userId="5ab98718-224f-4bce-83ef-bf75917c7207" providerId="ADAL" clId="{32EF0B2D-9C5A-4075-A354-8C1D6C2C9E77}" dt="2026-04-01T08:23:31.117" v="5420" actId="20577"/>
          <ac:spMkLst>
            <pc:docMk/>
            <pc:sldMk cId="1319786334" sldId="4120"/>
            <ac:spMk id="10" creationId="{4D762324-4A26-866D-5685-50D9C9AA3D32}"/>
          </ac:spMkLst>
        </pc:spChg>
        <pc:spChg chg="mod">
          <ac:chgData name="Aimie Clark" userId="5ab98718-224f-4bce-83ef-bf75917c7207" providerId="ADAL" clId="{32EF0B2D-9C5A-4075-A354-8C1D6C2C9E77}" dt="2026-03-17T08:41:55.904" v="1694" actId="14100"/>
          <ac:spMkLst>
            <pc:docMk/>
            <pc:sldMk cId="1319786334" sldId="4120"/>
            <ac:spMk id="11" creationId="{C325DA90-5E14-588B-8B8D-B94CE2AD7DC8}"/>
          </ac:spMkLst>
        </pc:spChg>
        <pc:spChg chg="mod">
          <ac:chgData name="Aimie Clark" userId="5ab98718-224f-4bce-83ef-bf75917c7207" providerId="ADAL" clId="{32EF0B2D-9C5A-4075-A354-8C1D6C2C9E77}" dt="2026-03-17T08:42:30.894" v="1699" actId="14100"/>
          <ac:spMkLst>
            <pc:docMk/>
            <pc:sldMk cId="1319786334" sldId="4120"/>
            <ac:spMk id="27" creationId="{6B7EFA49-90FF-83D0-D7AC-044931E86184}"/>
          </ac:spMkLst>
        </pc:spChg>
        <pc:spChg chg="mod">
          <ac:chgData name="Aimie Clark" userId="5ab98718-224f-4bce-83ef-bf75917c7207" providerId="ADAL" clId="{32EF0B2D-9C5A-4075-A354-8C1D6C2C9E77}" dt="2026-03-17T08:42:30.894" v="1699" actId="14100"/>
          <ac:spMkLst>
            <pc:docMk/>
            <pc:sldMk cId="1319786334" sldId="4120"/>
            <ac:spMk id="30" creationId="{F47BB5F5-FA6B-49C3-C721-1326785C6C4E}"/>
          </ac:spMkLst>
        </pc:spChg>
        <pc:spChg chg="mod">
          <ac:chgData name="Aimie Clark" userId="5ab98718-224f-4bce-83ef-bf75917c7207" providerId="ADAL" clId="{32EF0B2D-9C5A-4075-A354-8C1D6C2C9E77}" dt="2026-03-17T08:42:30.894" v="1699" actId="14100"/>
          <ac:spMkLst>
            <pc:docMk/>
            <pc:sldMk cId="1319786334" sldId="4120"/>
            <ac:spMk id="33" creationId="{3F091D59-051E-0AC2-A832-6D6CB084D1C6}"/>
          </ac:spMkLst>
        </pc:spChg>
        <pc:spChg chg="mod">
          <ac:chgData name="Aimie Clark" userId="5ab98718-224f-4bce-83ef-bf75917c7207" providerId="ADAL" clId="{32EF0B2D-9C5A-4075-A354-8C1D6C2C9E77}" dt="2026-03-17T08:42:30.894" v="1699" actId="14100"/>
          <ac:spMkLst>
            <pc:docMk/>
            <pc:sldMk cId="1319786334" sldId="4120"/>
            <ac:spMk id="36" creationId="{B91DA306-68D8-7F06-9ABD-48A7D792D42E}"/>
          </ac:spMkLst>
        </pc:spChg>
        <pc:spChg chg="mod">
          <ac:chgData name="Aimie Clark" userId="5ab98718-224f-4bce-83ef-bf75917c7207" providerId="ADAL" clId="{32EF0B2D-9C5A-4075-A354-8C1D6C2C9E77}" dt="2026-03-17T08:42:30.894" v="1699" actId="14100"/>
          <ac:spMkLst>
            <pc:docMk/>
            <pc:sldMk cId="1319786334" sldId="4120"/>
            <ac:spMk id="39" creationId="{74186963-DFDC-B0E8-3604-220E3057EC67}"/>
          </ac:spMkLst>
        </pc:spChg>
        <pc:spChg chg="mod">
          <ac:chgData name="Aimie Clark" userId="5ab98718-224f-4bce-83ef-bf75917c7207" providerId="ADAL" clId="{32EF0B2D-9C5A-4075-A354-8C1D6C2C9E77}" dt="2026-03-17T08:42:30.894" v="1699" actId="14100"/>
          <ac:spMkLst>
            <pc:docMk/>
            <pc:sldMk cId="1319786334" sldId="4120"/>
            <ac:spMk id="41" creationId="{811CF92F-D096-CE62-97E7-DD20AF55FF29}"/>
          </ac:spMkLst>
        </pc:spChg>
        <pc:spChg chg="mod">
          <ac:chgData name="Aimie Clark" userId="5ab98718-224f-4bce-83ef-bf75917c7207" providerId="ADAL" clId="{32EF0B2D-9C5A-4075-A354-8C1D6C2C9E77}" dt="2026-03-17T08:42:30.894" v="1699" actId="14100"/>
          <ac:spMkLst>
            <pc:docMk/>
            <pc:sldMk cId="1319786334" sldId="4120"/>
            <ac:spMk id="44" creationId="{37461891-C25B-1190-323C-47AB38908A8C}"/>
          </ac:spMkLst>
        </pc:spChg>
        <pc:spChg chg="mod">
          <ac:chgData name="Aimie Clark" userId="5ab98718-224f-4bce-83ef-bf75917c7207" providerId="ADAL" clId="{32EF0B2D-9C5A-4075-A354-8C1D6C2C9E77}" dt="2026-03-17T08:42:30.894" v="1699" actId="14100"/>
          <ac:spMkLst>
            <pc:docMk/>
            <pc:sldMk cId="1319786334" sldId="4120"/>
            <ac:spMk id="46" creationId="{C9E1010E-0E99-BC18-13A9-23847D31A4A9}"/>
          </ac:spMkLst>
        </pc:spChg>
        <pc:spChg chg="mod">
          <ac:chgData name="Aimie Clark" userId="5ab98718-224f-4bce-83ef-bf75917c7207" providerId="ADAL" clId="{32EF0B2D-9C5A-4075-A354-8C1D6C2C9E77}" dt="2026-03-17T08:42:30.894" v="1699" actId="14100"/>
          <ac:spMkLst>
            <pc:docMk/>
            <pc:sldMk cId="1319786334" sldId="4120"/>
            <ac:spMk id="47" creationId="{7F4563B0-4901-B98D-4268-E481EB72158B}"/>
          </ac:spMkLst>
        </pc:spChg>
        <pc:spChg chg="mod">
          <ac:chgData name="Aimie Clark" userId="5ab98718-224f-4bce-83ef-bf75917c7207" providerId="ADAL" clId="{32EF0B2D-9C5A-4075-A354-8C1D6C2C9E77}" dt="2026-03-17T09:18:27.060" v="2345" actId="120"/>
          <ac:spMkLst>
            <pc:docMk/>
            <pc:sldMk cId="1319786334" sldId="4120"/>
            <ac:spMk id="52" creationId="{BBE5BEB7-854F-DE41-9F1B-CFF8B34AAFE5}"/>
          </ac:spMkLst>
        </pc:spChg>
        <pc:spChg chg="mod">
          <ac:chgData name="Aimie Clark" userId="5ab98718-224f-4bce-83ef-bf75917c7207" providerId="ADAL" clId="{32EF0B2D-9C5A-4075-A354-8C1D6C2C9E77}" dt="2026-03-17T08:43:37.654" v="1712" actId="1076"/>
          <ac:spMkLst>
            <pc:docMk/>
            <pc:sldMk cId="1319786334" sldId="4120"/>
            <ac:spMk id="54" creationId="{0FC13E4E-E831-F8AA-24C6-759698555C85}"/>
          </ac:spMkLst>
        </pc:spChg>
        <pc:spChg chg="mod">
          <ac:chgData name="Aimie Clark" userId="5ab98718-224f-4bce-83ef-bf75917c7207" providerId="ADAL" clId="{32EF0B2D-9C5A-4075-A354-8C1D6C2C9E77}" dt="2026-03-17T08:43:37.654" v="1712" actId="1076"/>
          <ac:spMkLst>
            <pc:docMk/>
            <pc:sldMk cId="1319786334" sldId="4120"/>
            <ac:spMk id="55" creationId="{C5286947-5599-F36C-6532-B96D7F0D20FF}"/>
          </ac:spMkLst>
        </pc:spChg>
        <pc:spChg chg="mod">
          <ac:chgData name="Aimie Clark" userId="5ab98718-224f-4bce-83ef-bf75917c7207" providerId="ADAL" clId="{32EF0B2D-9C5A-4075-A354-8C1D6C2C9E77}" dt="2026-03-17T08:43:37.654" v="1712" actId="1076"/>
          <ac:spMkLst>
            <pc:docMk/>
            <pc:sldMk cId="1319786334" sldId="4120"/>
            <ac:spMk id="56" creationId="{C5003749-F2E7-6DA3-ACD8-DE5F7B92ED56}"/>
          </ac:spMkLst>
        </pc:spChg>
        <pc:spChg chg="mod">
          <ac:chgData name="Aimie Clark" userId="5ab98718-224f-4bce-83ef-bf75917c7207" providerId="ADAL" clId="{32EF0B2D-9C5A-4075-A354-8C1D6C2C9E77}" dt="2026-03-17T08:43:37.654" v="1712" actId="1076"/>
          <ac:spMkLst>
            <pc:docMk/>
            <pc:sldMk cId="1319786334" sldId="4120"/>
            <ac:spMk id="57" creationId="{404FE096-4A88-8E6F-AC49-AAD127700A8E}"/>
          </ac:spMkLst>
        </pc:spChg>
        <pc:spChg chg="mod">
          <ac:chgData name="Aimie Clark" userId="5ab98718-224f-4bce-83ef-bf75917c7207" providerId="ADAL" clId="{32EF0B2D-9C5A-4075-A354-8C1D6C2C9E77}" dt="2026-03-17T08:43:37.654" v="1712" actId="1076"/>
          <ac:spMkLst>
            <pc:docMk/>
            <pc:sldMk cId="1319786334" sldId="4120"/>
            <ac:spMk id="58" creationId="{57FCC4BE-CE6A-8DAD-BA6D-FFD7CE7AB3BF}"/>
          </ac:spMkLst>
        </pc:spChg>
        <pc:spChg chg="mod">
          <ac:chgData name="Aimie Clark" userId="5ab98718-224f-4bce-83ef-bf75917c7207" providerId="ADAL" clId="{32EF0B2D-9C5A-4075-A354-8C1D6C2C9E77}" dt="2026-03-17T08:43:37.654" v="1712" actId="1076"/>
          <ac:spMkLst>
            <pc:docMk/>
            <pc:sldMk cId="1319786334" sldId="4120"/>
            <ac:spMk id="59" creationId="{C4A47098-BE48-2FFC-D8C2-771EE4855952}"/>
          </ac:spMkLst>
        </pc:spChg>
        <pc:grpChg chg="mod">
          <ac:chgData name="Aimie Clark" userId="5ab98718-224f-4bce-83ef-bf75917c7207" providerId="ADAL" clId="{32EF0B2D-9C5A-4075-A354-8C1D6C2C9E77}" dt="2026-03-17T08:43:16.585" v="1709" actId="1076"/>
          <ac:grpSpMkLst>
            <pc:docMk/>
            <pc:sldMk cId="1319786334" sldId="4120"/>
            <ac:grpSpMk id="20" creationId="{FEF6217D-084C-C9AD-8084-AEAE7E2F86E8}"/>
          </ac:grpSpMkLst>
        </pc:grpChg>
        <pc:grpChg chg="mod">
          <ac:chgData name="Aimie Clark" userId="5ab98718-224f-4bce-83ef-bf75917c7207" providerId="ADAL" clId="{32EF0B2D-9C5A-4075-A354-8C1D6C2C9E77}" dt="2026-03-17T08:43:37.654" v="1712" actId="1076"/>
          <ac:grpSpMkLst>
            <pc:docMk/>
            <pc:sldMk cId="1319786334" sldId="4120"/>
            <ac:grpSpMk id="53" creationId="{C9D2E61A-8D1E-7AFB-1783-F2DE66AB0E08}"/>
          </ac:grpSpMkLst>
        </pc:grpChg>
        <pc:picChg chg="mod">
          <ac:chgData name="Aimie Clark" userId="5ab98718-224f-4bce-83ef-bf75917c7207" providerId="ADAL" clId="{32EF0B2D-9C5A-4075-A354-8C1D6C2C9E77}" dt="2026-03-17T08:37:30.675" v="1605" actId="1038"/>
          <ac:picMkLst>
            <pc:docMk/>
            <pc:sldMk cId="1319786334" sldId="4120"/>
            <ac:picMk id="12" creationId="{2C8320A8-4D67-F315-9D79-1B2787201CD5}"/>
          </ac:picMkLst>
        </pc:picChg>
        <pc:picChg chg="mod">
          <ac:chgData name="Aimie Clark" userId="5ab98718-224f-4bce-83ef-bf75917c7207" providerId="ADAL" clId="{32EF0B2D-9C5A-4075-A354-8C1D6C2C9E77}" dt="2026-03-17T08:39:34.812" v="1622" actId="1035"/>
          <ac:picMkLst>
            <pc:docMk/>
            <pc:sldMk cId="1319786334" sldId="4120"/>
            <ac:picMk id="13" creationId="{5C9D050C-88C8-3AF9-B641-B201E7871E62}"/>
          </ac:picMkLst>
        </pc:picChg>
        <pc:picChg chg="mod">
          <ac:chgData name="Aimie Clark" userId="5ab98718-224f-4bce-83ef-bf75917c7207" providerId="ADAL" clId="{32EF0B2D-9C5A-4075-A354-8C1D6C2C9E77}" dt="2026-03-17T08:39:12.314" v="1618" actId="1037"/>
          <ac:picMkLst>
            <pc:docMk/>
            <pc:sldMk cId="1319786334" sldId="4120"/>
            <ac:picMk id="14" creationId="{0A22CD4B-892A-EDA5-F40E-787D93F3B03B}"/>
          </ac:picMkLst>
        </pc:picChg>
        <pc:picChg chg="mod">
          <ac:chgData name="Aimie Clark" userId="5ab98718-224f-4bce-83ef-bf75917c7207" providerId="ADAL" clId="{32EF0B2D-9C5A-4075-A354-8C1D6C2C9E77}" dt="2026-03-17T08:37:37.010" v="1610" actId="1037"/>
          <ac:picMkLst>
            <pc:docMk/>
            <pc:sldMk cId="1319786334" sldId="4120"/>
            <ac:picMk id="15" creationId="{3AC051EB-943D-B1BC-E3F0-FFBCD540BCF2}"/>
          </ac:picMkLst>
        </pc:picChg>
        <pc:picChg chg="mod">
          <ac:chgData name="Aimie Clark" userId="5ab98718-224f-4bce-83ef-bf75917c7207" providerId="ADAL" clId="{32EF0B2D-9C5A-4075-A354-8C1D6C2C9E77}" dt="2026-03-17T08:36:52.615" v="1601" actId="1035"/>
          <ac:picMkLst>
            <pc:docMk/>
            <pc:sldMk cId="1319786334" sldId="4120"/>
            <ac:picMk id="16" creationId="{D8EC8E5A-68C0-9AB2-3F11-128A86A1AE01}"/>
          </ac:picMkLst>
        </pc:picChg>
        <pc:picChg chg="mod">
          <ac:chgData name="Aimie Clark" userId="5ab98718-224f-4bce-83ef-bf75917c7207" providerId="ADAL" clId="{32EF0B2D-9C5A-4075-A354-8C1D6C2C9E77}" dt="2026-03-17T08:37:39.947" v="1612" actId="1038"/>
          <ac:picMkLst>
            <pc:docMk/>
            <pc:sldMk cId="1319786334" sldId="4120"/>
            <ac:picMk id="17" creationId="{4731D0AC-27E7-75D2-ABF8-77694DA36882}"/>
          </ac:picMkLst>
        </pc:picChg>
        <pc:picChg chg="mod">
          <ac:chgData name="Aimie Clark" userId="5ab98718-224f-4bce-83ef-bf75917c7207" providerId="ADAL" clId="{32EF0B2D-9C5A-4075-A354-8C1D6C2C9E77}" dt="2026-03-17T08:39:26.936" v="1621" actId="1037"/>
          <ac:picMkLst>
            <pc:docMk/>
            <pc:sldMk cId="1319786334" sldId="4120"/>
            <ac:picMk id="18" creationId="{E7B62272-FF20-2A72-4F10-6B6F6B4C7DC2}"/>
          </ac:picMkLst>
        </pc:picChg>
        <pc:picChg chg="mod">
          <ac:chgData name="Aimie Clark" userId="5ab98718-224f-4bce-83ef-bf75917c7207" providerId="ADAL" clId="{32EF0B2D-9C5A-4075-A354-8C1D6C2C9E77}" dt="2026-03-17T08:38:02.044" v="1613" actId="1076"/>
          <ac:picMkLst>
            <pc:docMk/>
            <pc:sldMk cId="1319786334" sldId="4120"/>
            <ac:picMk id="19" creationId="{168FB3A9-36E2-40F8-AB87-6C06FA22F21E}"/>
          </ac:picMkLst>
        </pc:picChg>
        <pc:picChg chg="mod">
          <ac:chgData name="Aimie Clark" userId="5ab98718-224f-4bce-83ef-bf75917c7207" providerId="ADAL" clId="{32EF0B2D-9C5A-4075-A354-8C1D6C2C9E77}" dt="2026-03-17T08:43:41.049" v="1713" actId="1076"/>
          <ac:picMkLst>
            <pc:docMk/>
            <pc:sldMk cId="1319786334" sldId="4120"/>
            <ac:picMk id="60" creationId="{976E4099-B28D-EE41-26BA-8CB05F54B78B}"/>
          </ac:picMkLst>
        </pc:picChg>
      </pc:sldChg>
      <pc:sldChg chg="addSp modSp add del mod">
        <pc:chgData name="Aimie Clark" userId="5ab98718-224f-4bce-83ef-bf75917c7207" providerId="ADAL" clId="{32EF0B2D-9C5A-4075-A354-8C1D6C2C9E77}" dt="2026-04-01T10:47:51.831" v="6164" actId="47"/>
        <pc:sldMkLst>
          <pc:docMk/>
          <pc:sldMk cId="3413205819" sldId="4123"/>
        </pc:sldMkLst>
        <pc:spChg chg="mod">
          <ac:chgData name="Aimie Clark" userId="5ab98718-224f-4bce-83ef-bf75917c7207" providerId="ADAL" clId="{32EF0B2D-9C5A-4075-A354-8C1D6C2C9E77}" dt="2026-03-17T09:19:17.985" v="2350" actId="20577"/>
          <ac:spMkLst>
            <pc:docMk/>
            <pc:sldMk cId="3413205819" sldId="4123"/>
            <ac:spMk id="2" creationId="{C790C841-642E-2328-0D5B-719084A07151}"/>
          </ac:spMkLst>
        </pc:spChg>
        <pc:spChg chg="mod">
          <ac:chgData name="Aimie Clark" userId="5ab98718-224f-4bce-83ef-bf75917c7207" providerId="ADAL" clId="{32EF0B2D-9C5A-4075-A354-8C1D6C2C9E77}" dt="2026-03-17T09:01:56.431" v="1946" actId="1035"/>
          <ac:spMkLst>
            <pc:docMk/>
            <pc:sldMk cId="3413205819" sldId="4123"/>
            <ac:spMk id="13" creationId="{9476E05C-A0E7-8B1C-4EB0-F0240EF9F3E8}"/>
          </ac:spMkLst>
        </pc:spChg>
        <pc:spChg chg="mod">
          <ac:chgData name="Aimie Clark" userId="5ab98718-224f-4bce-83ef-bf75917c7207" providerId="ADAL" clId="{32EF0B2D-9C5A-4075-A354-8C1D6C2C9E77}" dt="2026-04-01T08:23:53.908" v="5421" actId="207"/>
          <ac:spMkLst>
            <pc:docMk/>
            <pc:sldMk cId="3413205819" sldId="4123"/>
            <ac:spMk id="15" creationId="{20AB6612-F8E7-9FB9-75B1-BAB1DC15F87C}"/>
          </ac:spMkLst>
        </pc:spChg>
        <pc:graphicFrameChg chg="mod">
          <ac:chgData name="Aimie Clark" userId="5ab98718-224f-4bce-83ef-bf75917c7207" providerId="ADAL" clId="{32EF0B2D-9C5A-4075-A354-8C1D6C2C9E77}" dt="2026-03-17T09:01:56.431" v="1946" actId="1035"/>
          <ac:graphicFrameMkLst>
            <pc:docMk/>
            <pc:sldMk cId="3413205819" sldId="4123"/>
            <ac:graphicFrameMk id="10" creationId="{8AF6CA5B-8DFD-B56D-9750-0C02F4B543E4}"/>
          </ac:graphicFrameMkLst>
        </pc:graphicFrameChg>
        <pc:picChg chg="mod">
          <ac:chgData name="Aimie Clark" userId="5ab98718-224f-4bce-83ef-bf75917c7207" providerId="ADAL" clId="{32EF0B2D-9C5A-4075-A354-8C1D6C2C9E77}" dt="2026-03-17T09:01:35.196" v="1940" actId="1076"/>
          <ac:picMkLst>
            <pc:docMk/>
            <pc:sldMk cId="3413205819" sldId="4123"/>
            <ac:picMk id="14" creationId="{92836E6F-82F1-C70D-A758-91CCFA892158}"/>
          </ac:picMkLst>
        </pc:picChg>
        <pc:cxnChg chg="add mod">
          <ac:chgData name="Aimie Clark" userId="5ab98718-224f-4bce-83ef-bf75917c7207" providerId="ADAL" clId="{32EF0B2D-9C5A-4075-A354-8C1D6C2C9E77}" dt="2026-03-17T09:01:44.110" v="1941" actId="14100"/>
          <ac:cxnSpMkLst>
            <pc:docMk/>
            <pc:sldMk cId="3413205819" sldId="4123"/>
            <ac:cxnSpMk id="7" creationId="{FCA6BAEE-0D75-E65B-026D-ECBD02DBDC97}"/>
          </ac:cxnSpMkLst>
        </pc:cxnChg>
      </pc:sldChg>
      <pc:sldChg chg="addSp delSp modSp add del mod">
        <pc:chgData name="Aimie Clark" userId="5ab98718-224f-4bce-83ef-bf75917c7207" providerId="ADAL" clId="{32EF0B2D-9C5A-4075-A354-8C1D6C2C9E77}" dt="2026-04-01T10:47:54.949" v="6165" actId="47"/>
        <pc:sldMkLst>
          <pc:docMk/>
          <pc:sldMk cId="2548210076" sldId="4124"/>
        </pc:sldMkLst>
        <pc:spChg chg="mod">
          <ac:chgData name="Aimie Clark" userId="5ab98718-224f-4bce-83ef-bf75917c7207" providerId="ADAL" clId="{32EF0B2D-9C5A-4075-A354-8C1D6C2C9E77}" dt="2026-03-17T09:19:22.210" v="2352" actId="20577"/>
          <ac:spMkLst>
            <pc:docMk/>
            <pc:sldMk cId="2548210076" sldId="4124"/>
            <ac:spMk id="2" creationId="{D0CC754F-EBA8-3C3C-5650-958BB351B78C}"/>
          </ac:spMkLst>
        </pc:spChg>
        <pc:spChg chg="add mod">
          <ac:chgData name="Aimie Clark" userId="5ab98718-224f-4bce-83ef-bf75917c7207" providerId="ADAL" clId="{32EF0B2D-9C5A-4075-A354-8C1D6C2C9E77}" dt="2026-03-17T09:14:28.795" v="2283" actId="255"/>
          <ac:spMkLst>
            <pc:docMk/>
            <pc:sldMk cId="2548210076" sldId="4124"/>
            <ac:spMk id="9" creationId="{E229D38E-E2E3-78C0-E102-A3AC6D951A1C}"/>
          </ac:spMkLst>
        </pc:spChg>
        <pc:spChg chg="add mod">
          <ac:chgData name="Aimie Clark" userId="5ab98718-224f-4bce-83ef-bf75917c7207" providerId="ADAL" clId="{32EF0B2D-9C5A-4075-A354-8C1D6C2C9E77}" dt="2026-03-17T09:15:28.202" v="2314" actId="255"/>
          <ac:spMkLst>
            <pc:docMk/>
            <pc:sldMk cId="2548210076" sldId="4124"/>
            <ac:spMk id="20" creationId="{8529D9B7-D6A7-D1F9-653C-83F5AC971B83}"/>
          </ac:spMkLst>
        </pc:spChg>
        <pc:spChg chg="add mod">
          <ac:chgData name="Aimie Clark" userId="5ab98718-224f-4bce-83ef-bf75917c7207" providerId="ADAL" clId="{32EF0B2D-9C5A-4075-A354-8C1D6C2C9E77}" dt="2026-03-17T09:15:51.315" v="2316" actId="255"/>
          <ac:spMkLst>
            <pc:docMk/>
            <pc:sldMk cId="2548210076" sldId="4124"/>
            <ac:spMk id="21" creationId="{5E318385-1CEF-FC37-7418-9881828A197E}"/>
          </ac:spMkLst>
        </pc:spChg>
        <pc:spChg chg="add mod">
          <ac:chgData name="Aimie Clark" userId="5ab98718-224f-4bce-83ef-bf75917c7207" providerId="ADAL" clId="{32EF0B2D-9C5A-4075-A354-8C1D6C2C9E77}" dt="2026-03-17T09:16:39.589" v="2329" actId="1037"/>
          <ac:spMkLst>
            <pc:docMk/>
            <pc:sldMk cId="2548210076" sldId="4124"/>
            <ac:spMk id="23" creationId="{1F2E5784-C6A7-AFE3-F384-7B0C5A803C15}"/>
          </ac:spMkLst>
        </pc:spChg>
        <pc:spChg chg="add mod">
          <ac:chgData name="Aimie Clark" userId="5ab98718-224f-4bce-83ef-bf75917c7207" providerId="ADAL" clId="{32EF0B2D-9C5A-4075-A354-8C1D6C2C9E77}" dt="2026-03-17T09:15:14.846" v="2313" actId="1076"/>
          <ac:spMkLst>
            <pc:docMk/>
            <pc:sldMk cId="2548210076" sldId="4124"/>
            <ac:spMk id="27" creationId="{1B7E7142-3D08-E790-5334-4858B69B7C60}"/>
          </ac:spMkLst>
        </pc:spChg>
        <pc:spChg chg="add mod">
          <ac:chgData name="Aimie Clark" userId="5ab98718-224f-4bce-83ef-bf75917c7207" providerId="ADAL" clId="{32EF0B2D-9C5A-4075-A354-8C1D6C2C9E77}" dt="2026-03-17T09:16:47.982" v="2332" actId="14100"/>
          <ac:spMkLst>
            <pc:docMk/>
            <pc:sldMk cId="2548210076" sldId="4124"/>
            <ac:spMk id="32" creationId="{45EA666E-FBE9-CC80-A6C8-45E656874D62}"/>
          </ac:spMkLst>
        </pc:spChg>
        <pc:picChg chg="add mod">
          <ac:chgData name="Aimie Clark" userId="5ab98718-224f-4bce-83ef-bf75917c7207" providerId="ADAL" clId="{32EF0B2D-9C5A-4075-A354-8C1D6C2C9E77}" dt="2026-03-17T09:07:00.178" v="2144" actId="14100"/>
          <ac:picMkLst>
            <pc:docMk/>
            <pc:sldMk cId="2548210076" sldId="4124"/>
            <ac:picMk id="8" creationId="{5CF13794-F58B-6E9B-DED0-8F32E8541ABD}"/>
          </ac:picMkLst>
        </pc:picChg>
        <pc:picChg chg="add mod">
          <ac:chgData name="Aimie Clark" userId="5ab98718-224f-4bce-83ef-bf75917c7207" providerId="ADAL" clId="{32EF0B2D-9C5A-4075-A354-8C1D6C2C9E77}" dt="2026-03-17T09:07:13.730" v="2156" actId="1076"/>
          <ac:picMkLst>
            <pc:docMk/>
            <pc:sldMk cId="2548210076" sldId="4124"/>
            <ac:picMk id="19" creationId="{C128F36E-D6AB-2D9A-88C8-140DF2F67B42}"/>
          </ac:picMkLst>
        </pc:picChg>
        <pc:picChg chg="add mod">
          <ac:chgData name="Aimie Clark" userId="5ab98718-224f-4bce-83ef-bf75917c7207" providerId="ADAL" clId="{32EF0B2D-9C5A-4075-A354-8C1D6C2C9E77}" dt="2026-03-17T09:14:39.367" v="2295" actId="1036"/>
          <ac:picMkLst>
            <pc:docMk/>
            <pc:sldMk cId="2548210076" sldId="4124"/>
            <ac:picMk id="22" creationId="{51A3C887-EA12-B68B-783D-26431205EE5B}"/>
          </ac:picMkLst>
        </pc:picChg>
        <pc:picChg chg="add mod">
          <ac:chgData name="Aimie Clark" userId="5ab98718-224f-4bce-83ef-bf75917c7207" providerId="ADAL" clId="{32EF0B2D-9C5A-4075-A354-8C1D6C2C9E77}" dt="2026-03-17T09:08:20.581" v="2167" actId="14100"/>
          <ac:picMkLst>
            <pc:docMk/>
            <pc:sldMk cId="2548210076" sldId="4124"/>
            <ac:picMk id="28" creationId="{3A6EA983-2138-1209-2F6B-D7A7EA087072}"/>
          </ac:picMkLst>
        </pc:picChg>
        <pc:picChg chg="add mod">
          <ac:chgData name="Aimie Clark" userId="5ab98718-224f-4bce-83ef-bf75917c7207" providerId="ADAL" clId="{32EF0B2D-9C5A-4075-A354-8C1D6C2C9E77}" dt="2026-03-17T09:17:02.142" v="2335" actId="1076"/>
          <ac:picMkLst>
            <pc:docMk/>
            <pc:sldMk cId="2548210076" sldId="4124"/>
            <ac:picMk id="34" creationId="{563BCCAC-5386-E834-1A23-43D2F63A4967}"/>
          </ac:picMkLst>
        </pc:picChg>
        <pc:cxnChg chg="add mod">
          <ac:chgData name="Aimie Clark" userId="5ab98718-224f-4bce-83ef-bf75917c7207" providerId="ADAL" clId="{32EF0B2D-9C5A-4075-A354-8C1D6C2C9E77}" dt="2026-03-17T09:17:52.683" v="2340" actId="692"/>
          <ac:cxnSpMkLst>
            <pc:docMk/>
            <pc:sldMk cId="2548210076" sldId="4124"/>
            <ac:cxnSpMk id="24" creationId="{4DE4917E-5145-4111-7D08-D714944370F5}"/>
          </ac:cxnSpMkLst>
        </pc:cxnChg>
        <pc:cxnChg chg="mod">
          <ac:chgData name="Aimie Clark" userId="5ab98718-224f-4bce-83ef-bf75917c7207" providerId="ADAL" clId="{32EF0B2D-9C5A-4075-A354-8C1D6C2C9E77}" dt="2026-03-17T09:17:52.683" v="2340" actId="692"/>
          <ac:cxnSpMkLst>
            <pc:docMk/>
            <pc:sldMk cId="2548210076" sldId="4124"/>
            <ac:cxnSpMk id="25" creationId="{3228CEB3-F80B-F229-EBDE-82FD7EB43EBF}"/>
          </ac:cxnSpMkLst>
        </pc:cxnChg>
        <pc:cxnChg chg="add mod">
          <ac:chgData name="Aimie Clark" userId="5ab98718-224f-4bce-83ef-bf75917c7207" providerId="ADAL" clId="{32EF0B2D-9C5A-4075-A354-8C1D6C2C9E77}" dt="2026-03-17T09:17:52.683" v="2340" actId="692"/>
          <ac:cxnSpMkLst>
            <pc:docMk/>
            <pc:sldMk cId="2548210076" sldId="4124"/>
            <ac:cxnSpMk id="26" creationId="{EDE0E457-A6C7-01EF-F0CC-C1BE627E4258}"/>
          </ac:cxnSpMkLst>
        </pc:cxnChg>
        <pc:cxnChg chg="add mod">
          <ac:chgData name="Aimie Clark" userId="5ab98718-224f-4bce-83ef-bf75917c7207" providerId="ADAL" clId="{32EF0B2D-9C5A-4075-A354-8C1D6C2C9E77}" dt="2026-03-17T09:17:52.683" v="2340" actId="692"/>
          <ac:cxnSpMkLst>
            <pc:docMk/>
            <pc:sldMk cId="2548210076" sldId="4124"/>
            <ac:cxnSpMk id="36" creationId="{17355307-E1EE-D72B-0885-5B45C6AA7102}"/>
          </ac:cxnSpMkLst>
        </pc:cxnChg>
      </pc:sldChg>
      <pc:sldChg chg="addSp delSp modSp add del mod">
        <pc:chgData name="Aimie Clark" userId="5ab98718-224f-4bce-83ef-bf75917c7207" providerId="ADAL" clId="{32EF0B2D-9C5A-4075-A354-8C1D6C2C9E77}" dt="2026-04-01T10:47:55.424" v="6166" actId="47"/>
        <pc:sldMkLst>
          <pc:docMk/>
          <pc:sldMk cId="3982421127" sldId="4125"/>
        </pc:sldMkLst>
        <pc:spChg chg="mod">
          <ac:chgData name="Aimie Clark" userId="5ab98718-224f-4bce-83ef-bf75917c7207" providerId="ADAL" clId="{32EF0B2D-9C5A-4075-A354-8C1D6C2C9E77}" dt="2026-03-17T09:19:13.883" v="2348" actId="20577"/>
          <ac:spMkLst>
            <pc:docMk/>
            <pc:sldMk cId="3982421127" sldId="4125"/>
            <ac:spMk id="2" creationId="{A197D6A9-3F50-8894-19E9-3805E3DD10A1}"/>
          </ac:spMkLst>
        </pc:spChg>
        <pc:spChg chg="add mod">
          <ac:chgData name="Aimie Clark" userId="5ab98718-224f-4bce-83ef-bf75917c7207" providerId="ADAL" clId="{32EF0B2D-9C5A-4075-A354-8C1D6C2C9E77}" dt="2026-03-17T09:27:01.534" v="2513" actId="1076"/>
          <ac:spMkLst>
            <pc:docMk/>
            <pc:sldMk cId="3982421127" sldId="4125"/>
            <ac:spMk id="9" creationId="{364FAAB6-81A8-6928-365D-38C0E6DFACA7}"/>
          </ac:spMkLst>
        </pc:spChg>
        <pc:spChg chg="mod">
          <ac:chgData name="Aimie Clark" userId="5ab98718-224f-4bce-83ef-bf75917c7207" providerId="ADAL" clId="{32EF0B2D-9C5A-4075-A354-8C1D6C2C9E77}" dt="2026-03-17T09:27:28.816" v="2515" actId="255"/>
          <ac:spMkLst>
            <pc:docMk/>
            <pc:sldMk cId="3982421127" sldId="4125"/>
            <ac:spMk id="11" creationId="{2B0F1728-492D-2FB7-38C1-6EDA717661F1}"/>
          </ac:spMkLst>
        </pc:spChg>
        <pc:spChg chg="add mod">
          <ac:chgData name="Aimie Clark" userId="5ab98718-224f-4bce-83ef-bf75917c7207" providerId="ADAL" clId="{32EF0B2D-9C5A-4075-A354-8C1D6C2C9E77}" dt="2026-03-17T09:26:50.545" v="2511" actId="1076"/>
          <ac:spMkLst>
            <pc:docMk/>
            <pc:sldMk cId="3982421127" sldId="4125"/>
            <ac:spMk id="19" creationId="{5CFE8D52-8A83-94CA-55FE-2D0E98960EC5}"/>
          </ac:spMkLst>
        </pc:spChg>
        <pc:graphicFrameChg chg="add mod modGraphic">
          <ac:chgData name="Aimie Clark" userId="5ab98718-224f-4bce-83ef-bf75917c7207" providerId="ADAL" clId="{32EF0B2D-9C5A-4075-A354-8C1D6C2C9E77}" dt="2026-04-01T08:24:04.860" v="5422" actId="33524"/>
          <ac:graphicFrameMkLst>
            <pc:docMk/>
            <pc:sldMk cId="3982421127" sldId="4125"/>
            <ac:graphicFrameMk id="8" creationId="{9A512A13-9B6A-4DC6-623D-0F5D98D3D2E4}"/>
          </ac:graphicFrameMkLst>
        </pc:graphicFrameChg>
        <pc:picChg chg="add mod">
          <ac:chgData name="Aimie Clark" userId="5ab98718-224f-4bce-83ef-bf75917c7207" providerId="ADAL" clId="{32EF0B2D-9C5A-4075-A354-8C1D6C2C9E77}" dt="2026-03-17T09:19:59.638" v="2379" actId="1037"/>
          <ac:picMkLst>
            <pc:docMk/>
            <pc:sldMk cId="3982421127" sldId="4125"/>
            <ac:picMk id="6" creationId="{9A77EDF2-F248-BDB5-3620-445109D1D5D1}"/>
          </ac:picMkLst>
        </pc:picChg>
        <pc:picChg chg="mod">
          <ac:chgData name="Aimie Clark" userId="5ab98718-224f-4bce-83ef-bf75917c7207" providerId="ADAL" clId="{32EF0B2D-9C5A-4075-A354-8C1D6C2C9E77}" dt="2026-03-17T09:26:56.948" v="2512" actId="1076"/>
          <ac:picMkLst>
            <pc:docMk/>
            <pc:sldMk cId="3982421127" sldId="4125"/>
            <ac:picMk id="14" creationId="{5E19E6A7-236D-C588-321B-DF0371662AC3}"/>
          </ac:picMkLst>
        </pc:picChg>
        <pc:picChg chg="add mod">
          <ac:chgData name="Aimie Clark" userId="5ab98718-224f-4bce-83ef-bf75917c7207" providerId="ADAL" clId="{32EF0B2D-9C5A-4075-A354-8C1D6C2C9E77}" dt="2026-03-17T09:26:29.245" v="2507" actId="14100"/>
          <ac:picMkLst>
            <pc:docMk/>
            <pc:sldMk cId="3982421127" sldId="4125"/>
            <ac:picMk id="20" creationId="{67918AB0-8330-6E6F-0340-B169CFB3907F}"/>
          </ac:picMkLst>
        </pc:picChg>
      </pc:sldChg>
      <pc:sldChg chg="addSp delSp modSp add del mod">
        <pc:chgData name="Aimie Clark" userId="5ab98718-224f-4bce-83ef-bf75917c7207" providerId="ADAL" clId="{32EF0B2D-9C5A-4075-A354-8C1D6C2C9E77}" dt="2026-04-01T10:47:56.090" v="6167" actId="47"/>
        <pc:sldMkLst>
          <pc:docMk/>
          <pc:sldMk cId="495040372" sldId="4126"/>
        </pc:sldMkLst>
        <pc:spChg chg="add mod">
          <ac:chgData name="Aimie Clark" userId="5ab98718-224f-4bce-83ef-bf75917c7207" providerId="ADAL" clId="{32EF0B2D-9C5A-4075-A354-8C1D6C2C9E77}" dt="2026-03-17T10:37:00.342" v="2625" actId="1038"/>
          <ac:spMkLst>
            <pc:docMk/>
            <pc:sldMk cId="495040372" sldId="4126"/>
            <ac:spMk id="8" creationId="{7FD35675-5DE1-08B4-B94A-4CF8A313F3BA}"/>
          </ac:spMkLst>
        </pc:spChg>
        <pc:spChg chg="mod">
          <ac:chgData name="Aimie Clark" userId="5ab98718-224f-4bce-83ef-bf75917c7207" providerId="ADAL" clId="{32EF0B2D-9C5A-4075-A354-8C1D6C2C9E77}" dt="2026-03-17T11:15:29.805" v="3013" actId="14100"/>
          <ac:spMkLst>
            <pc:docMk/>
            <pc:sldMk cId="495040372" sldId="4126"/>
            <ac:spMk id="11" creationId="{1E625011-D994-10C2-D15A-EBFBFEC68F3D}"/>
          </ac:spMkLst>
        </pc:spChg>
        <pc:spChg chg="add mod">
          <ac:chgData name="Aimie Clark" userId="5ab98718-224f-4bce-83ef-bf75917c7207" providerId="ADAL" clId="{32EF0B2D-9C5A-4075-A354-8C1D6C2C9E77}" dt="2026-03-17T10:37:59.525" v="2632" actId="1076"/>
          <ac:spMkLst>
            <pc:docMk/>
            <pc:sldMk cId="495040372" sldId="4126"/>
            <ac:spMk id="21" creationId="{81B48078-FF37-0018-8762-3E85A13F77A9}"/>
          </ac:spMkLst>
        </pc:spChg>
        <pc:spChg chg="add mod">
          <ac:chgData name="Aimie Clark" userId="5ab98718-224f-4bce-83ef-bf75917c7207" providerId="ADAL" clId="{32EF0B2D-9C5A-4075-A354-8C1D6C2C9E77}" dt="2026-03-17T10:37:30.604" v="2628" actId="20577"/>
          <ac:spMkLst>
            <pc:docMk/>
            <pc:sldMk cId="495040372" sldId="4126"/>
            <ac:spMk id="22" creationId="{E7B2040C-71D2-91CD-8AD3-D054DDC1483E}"/>
          </ac:spMkLst>
        </pc:spChg>
        <pc:spChg chg="add mod">
          <ac:chgData name="Aimie Clark" userId="5ab98718-224f-4bce-83ef-bf75917c7207" providerId="ADAL" clId="{32EF0B2D-9C5A-4075-A354-8C1D6C2C9E77}" dt="2026-03-17T11:15:39.581" v="3014" actId="207"/>
          <ac:spMkLst>
            <pc:docMk/>
            <pc:sldMk cId="495040372" sldId="4126"/>
            <ac:spMk id="25" creationId="{74AE4B26-41C4-B350-5E72-2F83F16CF6D0}"/>
          </ac:spMkLst>
        </pc:spChg>
        <pc:picChg chg="add mod">
          <ac:chgData name="Aimie Clark" userId="5ab98718-224f-4bce-83ef-bf75917c7207" providerId="ADAL" clId="{32EF0B2D-9C5A-4075-A354-8C1D6C2C9E77}" dt="2026-03-17T09:28:49.275" v="2523" actId="1076"/>
          <ac:picMkLst>
            <pc:docMk/>
            <pc:sldMk cId="495040372" sldId="4126"/>
            <ac:picMk id="6" creationId="{027052E5-8B9B-4487-E7E1-F7E25AD6A10F}"/>
          </ac:picMkLst>
        </pc:picChg>
        <pc:picChg chg="add mod">
          <ac:chgData name="Aimie Clark" userId="5ab98718-224f-4bce-83ef-bf75917c7207" providerId="ADAL" clId="{32EF0B2D-9C5A-4075-A354-8C1D6C2C9E77}" dt="2026-03-17T10:38:23.418" v="2635" actId="14100"/>
          <ac:picMkLst>
            <pc:docMk/>
            <pc:sldMk cId="495040372" sldId="4126"/>
            <ac:picMk id="9" creationId="{2C9ED246-CFF1-D3F3-2243-08FAC97A903E}"/>
          </ac:picMkLst>
        </pc:picChg>
        <pc:picChg chg="add mod">
          <ac:chgData name="Aimie Clark" userId="5ab98718-224f-4bce-83ef-bf75917c7207" providerId="ADAL" clId="{32EF0B2D-9C5A-4075-A354-8C1D6C2C9E77}" dt="2026-03-17T10:37:54.654" v="2631" actId="1076"/>
          <ac:picMkLst>
            <pc:docMk/>
            <pc:sldMk cId="495040372" sldId="4126"/>
            <ac:picMk id="19" creationId="{F48436B8-107E-5C17-2D5F-BD965033464D}"/>
          </ac:picMkLst>
        </pc:picChg>
        <pc:picChg chg="add mod">
          <ac:chgData name="Aimie Clark" userId="5ab98718-224f-4bce-83ef-bf75917c7207" providerId="ADAL" clId="{32EF0B2D-9C5A-4075-A354-8C1D6C2C9E77}" dt="2026-03-17T10:35:37.291" v="2618" actId="14100"/>
          <ac:picMkLst>
            <pc:docMk/>
            <pc:sldMk cId="495040372" sldId="4126"/>
            <ac:picMk id="20" creationId="{3DCC4041-212A-1A01-914F-79231EED07DF}"/>
          </ac:picMkLst>
        </pc:picChg>
        <pc:cxnChg chg="mod">
          <ac:chgData name="Aimie Clark" userId="5ab98718-224f-4bce-83ef-bf75917c7207" providerId="ADAL" clId="{32EF0B2D-9C5A-4075-A354-8C1D6C2C9E77}" dt="2026-03-17T10:35:31.187" v="2617" actId="14100"/>
          <ac:cxnSpMkLst>
            <pc:docMk/>
            <pc:sldMk cId="495040372" sldId="4126"/>
            <ac:cxnSpMk id="7" creationId="{F61F3E88-D58C-355B-4B97-52CC6923B2D5}"/>
          </ac:cxnSpMkLst>
        </pc:cxnChg>
        <pc:cxnChg chg="add mod">
          <ac:chgData name="Aimie Clark" userId="5ab98718-224f-4bce-83ef-bf75917c7207" providerId="ADAL" clId="{32EF0B2D-9C5A-4075-A354-8C1D6C2C9E77}" dt="2026-03-17T10:38:15.752" v="2634" actId="1076"/>
          <ac:cxnSpMkLst>
            <pc:docMk/>
            <pc:sldMk cId="495040372" sldId="4126"/>
            <ac:cxnSpMk id="24" creationId="{6C34FB50-1DE6-1CAE-8B57-04B732DF13F1}"/>
          </ac:cxnSpMkLst>
        </pc:cxnChg>
      </pc:sldChg>
      <pc:sldChg chg="addSp delSp modSp add del mod">
        <pc:chgData name="Aimie Clark" userId="5ab98718-224f-4bce-83ef-bf75917c7207" providerId="ADAL" clId="{32EF0B2D-9C5A-4075-A354-8C1D6C2C9E77}" dt="2026-04-01T10:47:56.491" v="6168" actId="47"/>
        <pc:sldMkLst>
          <pc:docMk/>
          <pc:sldMk cId="503789747" sldId="4127"/>
        </pc:sldMkLst>
        <pc:spChg chg="add mod">
          <ac:chgData name="Aimie Clark" userId="5ab98718-224f-4bce-83ef-bf75917c7207" providerId="ADAL" clId="{32EF0B2D-9C5A-4075-A354-8C1D6C2C9E77}" dt="2026-03-17T10:44:34.191" v="2784" actId="1076"/>
          <ac:spMkLst>
            <pc:docMk/>
            <pc:sldMk cId="503789747" sldId="4127"/>
            <ac:spMk id="10" creationId="{1A05C6D4-E58F-DCD3-75E3-E74A12CBA478}"/>
          </ac:spMkLst>
        </pc:spChg>
        <pc:spChg chg="add mod">
          <ac:chgData name="Aimie Clark" userId="5ab98718-224f-4bce-83ef-bf75917c7207" providerId="ADAL" clId="{32EF0B2D-9C5A-4075-A354-8C1D6C2C9E77}" dt="2026-04-01T08:24:18.057" v="5423" actId="33524"/>
          <ac:spMkLst>
            <pc:docMk/>
            <pc:sldMk cId="503789747" sldId="4127"/>
            <ac:spMk id="12" creationId="{1AFF40DD-3101-C343-D008-1E4228585A16}"/>
          </ac:spMkLst>
        </pc:spChg>
        <pc:spChg chg="add mod">
          <ac:chgData name="Aimie Clark" userId="5ab98718-224f-4bce-83ef-bf75917c7207" providerId="ADAL" clId="{32EF0B2D-9C5A-4075-A354-8C1D6C2C9E77}" dt="2026-03-17T10:46:41.173" v="2827" actId="207"/>
          <ac:spMkLst>
            <pc:docMk/>
            <pc:sldMk cId="503789747" sldId="4127"/>
            <ac:spMk id="23" creationId="{9E4A557F-5AB0-F6AF-47D7-5D45B821EAC8}"/>
          </ac:spMkLst>
        </pc:spChg>
        <pc:grpChg chg="add mod">
          <ac:chgData name="Aimie Clark" userId="5ab98718-224f-4bce-83ef-bf75917c7207" providerId="ADAL" clId="{32EF0B2D-9C5A-4075-A354-8C1D6C2C9E77}" dt="2026-03-17T10:44:17.950" v="2783" actId="1076"/>
          <ac:grpSpMkLst>
            <pc:docMk/>
            <pc:sldMk cId="503789747" sldId="4127"/>
            <ac:grpSpMk id="13" creationId="{1150A277-6406-9FA4-861C-56367D31C356}"/>
          </ac:grpSpMkLst>
        </pc:grpChg>
        <pc:picChg chg="mod">
          <ac:chgData name="Aimie Clark" userId="5ab98718-224f-4bce-83ef-bf75917c7207" providerId="ADAL" clId="{32EF0B2D-9C5A-4075-A354-8C1D6C2C9E77}" dt="2026-03-17T10:40:24.176" v="2643"/>
          <ac:picMkLst>
            <pc:docMk/>
            <pc:sldMk cId="503789747" sldId="4127"/>
            <ac:picMk id="14" creationId="{E7319CD4-5551-5765-574F-1B878FD1DC53}"/>
          </ac:picMkLst>
        </pc:picChg>
        <pc:picChg chg="mod">
          <ac:chgData name="Aimie Clark" userId="5ab98718-224f-4bce-83ef-bf75917c7207" providerId="ADAL" clId="{32EF0B2D-9C5A-4075-A354-8C1D6C2C9E77}" dt="2026-03-17T10:40:24.176" v="2643"/>
          <ac:picMkLst>
            <pc:docMk/>
            <pc:sldMk cId="503789747" sldId="4127"/>
            <ac:picMk id="15" creationId="{59A27E14-7A0D-330D-2240-89782C6594F1}"/>
          </ac:picMkLst>
        </pc:picChg>
        <pc:picChg chg="mod">
          <ac:chgData name="Aimie Clark" userId="5ab98718-224f-4bce-83ef-bf75917c7207" providerId="ADAL" clId="{32EF0B2D-9C5A-4075-A354-8C1D6C2C9E77}" dt="2026-03-17T10:40:24.176" v="2643"/>
          <ac:picMkLst>
            <pc:docMk/>
            <pc:sldMk cId="503789747" sldId="4127"/>
            <ac:picMk id="16" creationId="{F36CAECE-4DE3-9F5D-ECDE-259CE7498571}"/>
          </ac:picMkLst>
        </pc:picChg>
        <pc:picChg chg="mod">
          <ac:chgData name="Aimie Clark" userId="5ab98718-224f-4bce-83ef-bf75917c7207" providerId="ADAL" clId="{32EF0B2D-9C5A-4075-A354-8C1D6C2C9E77}" dt="2026-03-17T10:40:24.176" v="2643"/>
          <ac:picMkLst>
            <pc:docMk/>
            <pc:sldMk cId="503789747" sldId="4127"/>
            <ac:picMk id="17" creationId="{0EE6EA7B-8C69-0B53-64BF-6F4C2C71B031}"/>
          </ac:picMkLst>
        </pc:picChg>
        <pc:picChg chg="add mod">
          <ac:chgData name="Aimie Clark" userId="5ab98718-224f-4bce-83ef-bf75917c7207" providerId="ADAL" clId="{32EF0B2D-9C5A-4075-A354-8C1D6C2C9E77}" dt="2026-03-17T10:43:32.821" v="2774" actId="14100"/>
          <ac:picMkLst>
            <pc:docMk/>
            <pc:sldMk cId="503789747" sldId="4127"/>
            <ac:picMk id="18" creationId="{167CF5AD-CC81-E29B-B7D8-F88D4504324E}"/>
          </ac:picMkLst>
        </pc:picChg>
        <pc:picChg chg="add mod">
          <ac:chgData name="Aimie Clark" userId="5ab98718-224f-4bce-83ef-bf75917c7207" providerId="ADAL" clId="{32EF0B2D-9C5A-4075-A354-8C1D6C2C9E77}" dt="2026-03-17T10:44:05.351" v="2776" actId="1076"/>
          <ac:picMkLst>
            <pc:docMk/>
            <pc:sldMk cId="503789747" sldId="4127"/>
            <ac:picMk id="26" creationId="{AFA5201B-0945-0337-7B03-C8DE5174924D}"/>
          </ac:picMkLst>
        </pc:picChg>
        <pc:cxnChg chg="mod">
          <ac:chgData name="Aimie Clark" userId="5ab98718-224f-4bce-83ef-bf75917c7207" providerId="ADAL" clId="{32EF0B2D-9C5A-4075-A354-8C1D6C2C9E77}" dt="2026-03-17T10:44:11.498" v="2782" actId="1036"/>
          <ac:cxnSpMkLst>
            <pc:docMk/>
            <pc:sldMk cId="503789747" sldId="4127"/>
            <ac:cxnSpMk id="7" creationId="{6598A414-9A42-A746-D9F0-EBE29BF8BE9E}"/>
          </ac:cxnSpMkLst>
        </pc:cxnChg>
      </pc:sldChg>
      <pc:sldChg chg="addSp delSp modSp add del mod">
        <pc:chgData name="Aimie Clark" userId="5ab98718-224f-4bce-83ef-bf75917c7207" providerId="ADAL" clId="{32EF0B2D-9C5A-4075-A354-8C1D6C2C9E77}" dt="2026-04-01T10:47:58.030" v="6169" actId="47"/>
        <pc:sldMkLst>
          <pc:docMk/>
          <pc:sldMk cId="876429723" sldId="4128"/>
        </pc:sldMkLst>
        <pc:spChg chg="add mod">
          <ac:chgData name="Aimie Clark" userId="5ab98718-224f-4bce-83ef-bf75917c7207" providerId="ADAL" clId="{32EF0B2D-9C5A-4075-A354-8C1D6C2C9E77}" dt="2026-04-01T00:26:00.171" v="3335" actId="2711"/>
          <ac:spMkLst>
            <pc:docMk/>
            <pc:sldMk cId="876429723" sldId="4128"/>
            <ac:spMk id="9" creationId="{365D2586-DBAF-783D-114D-398E1A7ADED9}"/>
          </ac:spMkLst>
        </pc:spChg>
        <pc:spChg chg="add mod">
          <ac:chgData name="Aimie Clark" userId="5ab98718-224f-4bce-83ef-bf75917c7207" providerId="ADAL" clId="{32EF0B2D-9C5A-4075-A354-8C1D6C2C9E77}" dt="2026-03-17T11:16:17.527" v="3015" actId="207"/>
          <ac:spMkLst>
            <pc:docMk/>
            <pc:sldMk cId="876429723" sldId="4128"/>
            <ac:spMk id="11" creationId="{083400A9-BF2F-86F4-3E1A-F8862E0235D5}"/>
          </ac:spMkLst>
        </pc:spChg>
        <pc:spChg chg="add mod">
          <ac:chgData name="Aimie Clark" userId="5ab98718-224f-4bce-83ef-bf75917c7207" providerId="ADAL" clId="{32EF0B2D-9C5A-4075-A354-8C1D6C2C9E77}" dt="2026-04-01T00:26:20.007" v="3336" actId="207"/>
          <ac:spMkLst>
            <pc:docMk/>
            <pc:sldMk cId="876429723" sldId="4128"/>
            <ac:spMk id="20" creationId="{E8E57ADF-BC73-C82D-D0DC-7991F591577F}"/>
          </ac:spMkLst>
        </pc:spChg>
        <pc:spChg chg="add mod">
          <ac:chgData name="Aimie Clark" userId="5ab98718-224f-4bce-83ef-bf75917c7207" providerId="ADAL" clId="{32EF0B2D-9C5A-4075-A354-8C1D6C2C9E77}" dt="2026-03-17T11:05:07.471" v="2947" actId="1076"/>
          <ac:spMkLst>
            <pc:docMk/>
            <pc:sldMk cId="876429723" sldId="4128"/>
            <ac:spMk id="22" creationId="{71D5F74B-07DD-F472-2411-A01D91F99804}"/>
          </ac:spMkLst>
        </pc:spChg>
        <pc:spChg chg="add mod">
          <ac:chgData name="Aimie Clark" userId="5ab98718-224f-4bce-83ef-bf75917c7207" providerId="ADAL" clId="{32EF0B2D-9C5A-4075-A354-8C1D6C2C9E77}" dt="2026-04-01T08:24:30.547" v="5424" actId="33524"/>
          <ac:spMkLst>
            <pc:docMk/>
            <pc:sldMk cId="876429723" sldId="4128"/>
            <ac:spMk id="24" creationId="{BD8ECB42-A3D6-681C-69A7-111B812F665F}"/>
          </ac:spMkLst>
        </pc:spChg>
        <pc:picChg chg="add mod">
          <ac:chgData name="Aimie Clark" userId="5ab98718-224f-4bce-83ef-bf75917c7207" providerId="ADAL" clId="{32EF0B2D-9C5A-4075-A354-8C1D6C2C9E77}" dt="2026-03-17T10:45:59.619" v="2821" actId="1036"/>
          <ac:picMkLst>
            <pc:docMk/>
            <pc:sldMk cId="876429723" sldId="4128"/>
            <ac:picMk id="8" creationId="{EB591B54-1486-9639-9A1A-853CBAFE7E94}"/>
          </ac:picMkLst>
        </pc:picChg>
        <pc:picChg chg="add mod">
          <ac:chgData name="Aimie Clark" userId="5ab98718-224f-4bce-83ef-bf75917c7207" providerId="ADAL" clId="{32EF0B2D-9C5A-4075-A354-8C1D6C2C9E77}" dt="2026-03-17T11:04:08.686" v="2940" actId="1076"/>
          <ac:picMkLst>
            <pc:docMk/>
            <pc:sldMk cId="876429723" sldId="4128"/>
            <ac:picMk id="19" creationId="{49FDE510-C369-B12D-8247-170CB5E2011E}"/>
          </ac:picMkLst>
        </pc:picChg>
        <pc:picChg chg="add mod">
          <ac:chgData name="Aimie Clark" userId="5ab98718-224f-4bce-83ef-bf75917c7207" providerId="ADAL" clId="{32EF0B2D-9C5A-4075-A354-8C1D6C2C9E77}" dt="2026-03-17T11:03:48.125" v="2936" actId="1076"/>
          <ac:picMkLst>
            <pc:docMk/>
            <pc:sldMk cId="876429723" sldId="4128"/>
            <ac:picMk id="21" creationId="{B3FF7922-8951-0618-B557-6E370A180477}"/>
          </ac:picMkLst>
        </pc:picChg>
        <pc:picChg chg="mod">
          <ac:chgData name="Aimie Clark" userId="5ab98718-224f-4bce-83ef-bf75917c7207" providerId="ADAL" clId="{32EF0B2D-9C5A-4075-A354-8C1D6C2C9E77}" dt="2026-03-17T11:05:15.545" v="2950" actId="1076"/>
          <ac:picMkLst>
            <pc:docMk/>
            <pc:sldMk cId="876429723" sldId="4128"/>
            <ac:picMk id="26" creationId="{B0D48D16-F4BD-29D7-75F0-336588D35D83}"/>
          </ac:picMkLst>
        </pc:picChg>
        <pc:cxnChg chg="mod">
          <ac:chgData name="Aimie Clark" userId="5ab98718-224f-4bce-83ef-bf75917c7207" providerId="ADAL" clId="{32EF0B2D-9C5A-4075-A354-8C1D6C2C9E77}" dt="2026-03-17T11:04:05.096" v="2939" actId="1076"/>
          <ac:cxnSpMkLst>
            <pc:docMk/>
            <pc:sldMk cId="876429723" sldId="4128"/>
            <ac:cxnSpMk id="7" creationId="{86434D9A-B1E9-B170-9F98-F511500FFC86}"/>
          </ac:cxnSpMkLst>
        </pc:cxnChg>
        <pc:cxnChg chg="add mod">
          <ac:chgData name="Aimie Clark" userId="5ab98718-224f-4bce-83ef-bf75917c7207" providerId="ADAL" clId="{32EF0B2D-9C5A-4075-A354-8C1D6C2C9E77}" dt="2026-03-17T11:06:08.941" v="2961" actId="1035"/>
          <ac:cxnSpMkLst>
            <pc:docMk/>
            <pc:sldMk cId="876429723" sldId="4128"/>
            <ac:cxnSpMk id="25" creationId="{2E0C0EFC-C54B-B812-C404-7ACEFA65A1C6}"/>
          </ac:cxnSpMkLst>
        </pc:cxnChg>
      </pc:sldChg>
      <pc:sldChg chg="addSp delSp modSp add del mod">
        <pc:chgData name="Aimie Clark" userId="5ab98718-224f-4bce-83ef-bf75917c7207" providerId="ADAL" clId="{32EF0B2D-9C5A-4075-A354-8C1D6C2C9E77}" dt="2026-04-01T10:47:58.708" v="6170" actId="47"/>
        <pc:sldMkLst>
          <pc:docMk/>
          <pc:sldMk cId="2198973438" sldId="4129"/>
        </pc:sldMkLst>
        <pc:spChg chg="add mod">
          <ac:chgData name="Aimie Clark" userId="5ab98718-224f-4bce-83ef-bf75917c7207" providerId="ADAL" clId="{32EF0B2D-9C5A-4075-A354-8C1D6C2C9E77}" dt="2026-04-01T00:19:08.725" v="3164" actId="692"/>
          <ac:spMkLst>
            <pc:docMk/>
            <pc:sldMk cId="2198973438" sldId="4129"/>
            <ac:spMk id="7" creationId="{04BF1511-B90A-8A64-F383-D16809F70AE2}"/>
          </ac:spMkLst>
        </pc:spChg>
        <pc:spChg chg="mod">
          <ac:chgData name="Aimie Clark" userId="5ab98718-224f-4bce-83ef-bf75917c7207" providerId="ADAL" clId="{32EF0B2D-9C5A-4075-A354-8C1D6C2C9E77}" dt="2026-04-01T00:17:49.727" v="3128" actId="20577"/>
          <ac:spMkLst>
            <pc:docMk/>
            <pc:sldMk cId="2198973438" sldId="4129"/>
            <ac:spMk id="9" creationId="{4EE48F00-7A3E-FA54-3A1C-BA07800D0563}"/>
          </ac:spMkLst>
        </pc:spChg>
        <pc:spChg chg="add mod">
          <ac:chgData name="Aimie Clark" userId="5ab98718-224f-4bce-83ef-bf75917c7207" providerId="ADAL" clId="{32EF0B2D-9C5A-4075-A354-8C1D6C2C9E77}" dt="2026-04-01T00:18:47.807" v="3163" actId="1038"/>
          <ac:spMkLst>
            <pc:docMk/>
            <pc:sldMk cId="2198973438" sldId="4129"/>
            <ac:spMk id="11" creationId="{4685A42E-A6CB-951E-4F18-D958BE0BC2BF}"/>
          </ac:spMkLst>
        </pc:spChg>
        <pc:spChg chg="add mod">
          <ac:chgData name="Aimie Clark" userId="5ab98718-224f-4bce-83ef-bf75917c7207" providerId="ADAL" clId="{32EF0B2D-9C5A-4075-A354-8C1D6C2C9E77}" dt="2026-03-17T11:23:50.410" v="3044" actId="14100"/>
          <ac:spMkLst>
            <pc:docMk/>
            <pc:sldMk cId="2198973438" sldId="4129"/>
            <ac:spMk id="12" creationId="{71553DA0-1CB1-3FF6-51BA-CF1338DBB946}"/>
          </ac:spMkLst>
        </pc:spChg>
        <pc:spChg chg="add mod">
          <ac:chgData name="Aimie Clark" userId="5ab98718-224f-4bce-83ef-bf75917c7207" providerId="ADAL" clId="{32EF0B2D-9C5A-4075-A354-8C1D6C2C9E77}" dt="2026-04-01T00:19:28.780" v="3167" actId="207"/>
          <ac:spMkLst>
            <pc:docMk/>
            <pc:sldMk cId="2198973438" sldId="4129"/>
            <ac:spMk id="13" creationId="{88A686BA-C3A0-CDBD-30D9-1AC8D1FA5BBF}"/>
          </ac:spMkLst>
        </pc:spChg>
        <pc:spChg chg="add mod">
          <ac:chgData name="Aimie Clark" userId="5ab98718-224f-4bce-83ef-bf75917c7207" providerId="ADAL" clId="{32EF0B2D-9C5A-4075-A354-8C1D6C2C9E77}" dt="2026-04-01T00:19:08.725" v="3164" actId="692"/>
          <ac:spMkLst>
            <pc:docMk/>
            <pc:sldMk cId="2198973438" sldId="4129"/>
            <ac:spMk id="14" creationId="{28274805-BED4-2E7E-AFC8-40F2C1EAB97E}"/>
          </ac:spMkLst>
        </pc:spChg>
        <pc:spChg chg="add mod">
          <ac:chgData name="Aimie Clark" userId="5ab98718-224f-4bce-83ef-bf75917c7207" providerId="ADAL" clId="{32EF0B2D-9C5A-4075-A354-8C1D6C2C9E77}" dt="2026-04-01T00:18:47.807" v="3163" actId="1038"/>
          <ac:spMkLst>
            <pc:docMk/>
            <pc:sldMk cId="2198973438" sldId="4129"/>
            <ac:spMk id="15" creationId="{9B75C9E2-4DED-4747-6BE6-88BE4E14A988}"/>
          </ac:spMkLst>
        </pc:spChg>
        <pc:spChg chg="add mod">
          <ac:chgData name="Aimie Clark" userId="5ab98718-224f-4bce-83ef-bf75917c7207" providerId="ADAL" clId="{32EF0B2D-9C5A-4075-A354-8C1D6C2C9E77}" dt="2026-04-01T00:19:08.725" v="3164" actId="692"/>
          <ac:spMkLst>
            <pc:docMk/>
            <pc:sldMk cId="2198973438" sldId="4129"/>
            <ac:spMk id="17" creationId="{30496C91-091C-21FF-F2B8-5D074A063F38}"/>
          </ac:spMkLst>
        </pc:spChg>
        <pc:spChg chg="add mod">
          <ac:chgData name="Aimie Clark" userId="5ab98718-224f-4bce-83ef-bf75917c7207" providerId="ADAL" clId="{32EF0B2D-9C5A-4075-A354-8C1D6C2C9E77}" dt="2026-04-01T00:18:47.807" v="3163" actId="1038"/>
          <ac:spMkLst>
            <pc:docMk/>
            <pc:sldMk cId="2198973438" sldId="4129"/>
            <ac:spMk id="18" creationId="{DE71D648-7050-AE52-8D51-C6BEC8E5B65A}"/>
          </ac:spMkLst>
        </pc:spChg>
        <pc:spChg chg="add mod">
          <ac:chgData name="Aimie Clark" userId="5ab98718-224f-4bce-83ef-bf75917c7207" providerId="ADAL" clId="{32EF0B2D-9C5A-4075-A354-8C1D6C2C9E77}" dt="2026-04-01T00:19:08.725" v="3164" actId="692"/>
          <ac:spMkLst>
            <pc:docMk/>
            <pc:sldMk cId="2198973438" sldId="4129"/>
            <ac:spMk id="20" creationId="{6EBF20E6-E8F9-9D99-CB62-974C585D4004}"/>
          </ac:spMkLst>
        </pc:spChg>
        <pc:spChg chg="add mod">
          <ac:chgData name="Aimie Clark" userId="5ab98718-224f-4bce-83ef-bf75917c7207" providerId="ADAL" clId="{32EF0B2D-9C5A-4075-A354-8C1D6C2C9E77}" dt="2026-04-01T00:18:47.807" v="3163" actId="1038"/>
          <ac:spMkLst>
            <pc:docMk/>
            <pc:sldMk cId="2198973438" sldId="4129"/>
            <ac:spMk id="21" creationId="{64984A57-6B28-8ED8-5616-0FCD34280080}"/>
          </ac:spMkLst>
        </pc:spChg>
        <pc:picChg chg="add mod">
          <ac:chgData name="Aimie Clark" userId="5ab98718-224f-4bce-83ef-bf75917c7207" providerId="ADAL" clId="{32EF0B2D-9C5A-4075-A354-8C1D6C2C9E77}" dt="2026-03-17T11:12:58.462" v="3007" actId="1036"/>
          <ac:picMkLst>
            <pc:docMk/>
            <pc:sldMk cId="2198973438" sldId="4129"/>
            <ac:picMk id="6" creationId="{1D0C3B71-9CDE-C352-B15A-2EC12351F087}"/>
          </ac:picMkLst>
        </pc:picChg>
        <pc:picChg chg="add mod">
          <ac:chgData name="Aimie Clark" userId="5ab98718-224f-4bce-83ef-bf75917c7207" providerId="ADAL" clId="{32EF0B2D-9C5A-4075-A354-8C1D6C2C9E77}" dt="2026-04-01T00:18:47.807" v="3163" actId="1038"/>
          <ac:picMkLst>
            <pc:docMk/>
            <pc:sldMk cId="2198973438" sldId="4129"/>
            <ac:picMk id="8" creationId="{CC7A6944-B74C-1BF5-B7B5-D714BEBAFD33}"/>
          </ac:picMkLst>
        </pc:picChg>
        <pc:picChg chg="add mod">
          <ac:chgData name="Aimie Clark" userId="5ab98718-224f-4bce-83ef-bf75917c7207" providerId="ADAL" clId="{32EF0B2D-9C5A-4075-A354-8C1D6C2C9E77}" dt="2026-04-01T00:17:29.938" v="3125" actId="1036"/>
          <ac:picMkLst>
            <pc:docMk/>
            <pc:sldMk cId="2198973438" sldId="4129"/>
            <ac:picMk id="10" creationId="{3BC559B5-1AC4-8774-6B5D-901363C53581}"/>
          </ac:picMkLst>
        </pc:picChg>
        <pc:picChg chg="add mod">
          <ac:chgData name="Aimie Clark" userId="5ab98718-224f-4bce-83ef-bf75917c7207" providerId="ADAL" clId="{32EF0B2D-9C5A-4075-A354-8C1D6C2C9E77}" dt="2026-04-01T00:18:47.807" v="3163" actId="1038"/>
          <ac:picMkLst>
            <pc:docMk/>
            <pc:sldMk cId="2198973438" sldId="4129"/>
            <ac:picMk id="16" creationId="{90B3121A-CAD3-4A85-3906-4467BBEF0FAA}"/>
          </ac:picMkLst>
        </pc:picChg>
        <pc:picChg chg="mod">
          <ac:chgData name="Aimie Clark" userId="5ab98718-224f-4bce-83ef-bf75917c7207" providerId="ADAL" clId="{32EF0B2D-9C5A-4075-A354-8C1D6C2C9E77}" dt="2026-04-01T00:18:39.337" v="3158" actId="1038"/>
          <ac:picMkLst>
            <pc:docMk/>
            <pc:sldMk cId="2198973438" sldId="4129"/>
            <ac:picMk id="19" creationId="{A0BADA2E-B2BA-7B05-2D92-26A319AF9706}"/>
          </ac:picMkLst>
        </pc:picChg>
        <pc:picChg chg="mod">
          <ac:chgData name="Aimie Clark" userId="5ab98718-224f-4bce-83ef-bf75917c7207" providerId="ADAL" clId="{32EF0B2D-9C5A-4075-A354-8C1D6C2C9E77}" dt="2026-04-01T00:18:06.307" v="3129" actId="1035"/>
          <ac:picMkLst>
            <pc:docMk/>
            <pc:sldMk cId="2198973438" sldId="4129"/>
            <ac:picMk id="22" creationId="{800907AD-0A95-5746-E99F-1EBD7E78828B}"/>
          </ac:picMkLst>
        </pc:picChg>
      </pc:sldChg>
      <pc:sldChg chg="addSp delSp modSp add del mod">
        <pc:chgData name="Aimie Clark" userId="5ab98718-224f-4bce-83ef-bf75917c7207" providerId="ADAL" clId="{32EF0B2D-9C5A-4075-A354-8C1D6C2C9E77}" dt="2026-04-01T10:47:59.682" v="6171" actId="47"/>
        <pc:sldMkLst>
          <pc:docMk/>
          <pc:sldMk cId="784702314" sldId="4130"/>
        </pc:sldMkLst>
        <pc:spChg chg="del">
          <ac:chgData name="Aimie Clark" userId="5ab98718-224f-4bce-83ef-bf75917c7207" providerId="ADAL" clId="{32EF0B2D-9C5A-4075-A354-8C1D6C2C9E77}" dt="2026-04-01T00:22:34.499" v="3256" actId="478"/>
          <ac:spMkLst>
            <pc:docMk/>
            <pc:sldMk cId="784702314" sldId="4130"/>
            <ac:spMk id="7" creationId="{CEA2480A-8F96-459F-8355-657C991AB7CA}"/>
          </ac:spMkLst>
        </pc:spChg>
        <pc:spChg chg="del">
          <ac:chgData name="Aimie Clark" userId="5ab98718-224f-4bce-83ef-bf75917c7207" providerId="ADAL" clId="{32EF0B2D-9C5A-4075-A354-8C1D6C2C9E77}" dt="2026-04-01T00:20:37.322" v="3169" actId="478"/>
          <ac:spMkLst>
            <pc:docMk/>
            <pc:sldMk cId="784702314" sldId="4130"/>
            <ac:spMk id="9" creationId="{2929B99B-24CD-BC0D-D360-79763A006B25}"/>
          </ac:spMkLst>
        </pc:spChg>
        <pc:spChg chg="del">
          <ac:chgData name="Aimie Clark" userId="5ab98718-224f-4bce-83ef-bf75917c7207" providerId="ADAL" clId="{32EF0B2D-9C5A-4075-A354-8C1D6C2C9E77}" dt="2026-04-01T00:22:34.499" v="3256" actId="478"/>
          <ac:spMkLst>
            <pc:docMk/>
            <pc:sldMk cId="784702314" sldId="4130"/>
            <ac:spMk id="11" creationId="{6A26E7D0-A49D-AB95-4CDD-351F0E11E071}"/>
          </ac:spMkLst>
        </pc:spChg>
        <pc:spChg chg="del">
          <ac:chgData name="Aimie Clark" userId="5ab98718-224f-4bce-83ef-bf75917c7207" providerId="ADAL" clId="{32EF0B2D-9C5A-4075-A354-8C1D6C2C9E77}" dt="2026-04-01T00:23:56.659" v="3324" actId="478"/>
          <ac:spMkLst>
            <pc:docMk/>
            <pc:sldMk cId="784702314" sldId="4130"/>
            <ac:spMk id="12" creationId="{B88D84FD-46FB-0923-6FDC-21147D93F871}"/>
          </ac:spMkLst>
        </pc:spChg>
        <pc:spChg chg="del">
          <ac:chgData name="Aimie Clark" userId="5ab98718-224f-4bce-83ef-bf75917c7207" providerId="ADAL" clId="{32EF0B2D-9C5A-4075-A354-8C1D6C2C9E77}" dt="2026-04-01T00:24:00.489" v="3325" actId="478"/>
          <ac:spMkLst>
            <pc:docMk/>
            <pc:sldMk cId="784702314" sldId="4130"/>
            <ac:spMk id="13" creationId="{1D29EC40-6FA1-1CFA-A0E4-3224C97F15A8}"/>
          </ac:spMkLst>
        </pc:spChg>
        <pc:spChg chg="del">
          <ac:chgData name="Aimie Clark" userId="5ab98718-224f-4bce-83ef-bf75917c7207" providerId="ADAL" clId="{32EF0B2D-9C5A-4075-A354-8C1D6C2C9E77}" dt="2026-04-01T00:22:34.499" v="3256" actId="478"/>
          <ac:spMkLst>
            <pc:docMk/>
            <pc:sldMk cId="784702314" sldId="4130"/>
            <ac:spMk id="14" creationId="{89C4E697-F9CB-A8A0-39AF-5C7E52B30C57}"/>
          </ac:spMkLst>
        </pc:spChg>
        <pc:spChg chg="del">
          <ac:chgData name="Aimie Clark" userId="5ab98718-224f-4bce-83ef-bf75917c7207" providerId="ADAL" clId="{32EF0B2D-9C5A-4075-A354-8C1D6C2C9E77}" dt="2026-04-01T00:22:34.499" v="3256" actId="478"/>
          <ac:spMkLst>
            <pc:docMk/>
            <pc:sldMk cId="784702314" sldId="4130"/>
            <ac:spMk id="15" creationId="{94695B8B-E91F-DAAB-F5F2-15B6D99FEA42}"/>
          </ac:spMkLst>
        </pc:spChg>
        <pc:spChg chg="del">
          <ac:chgData name="Aimie Clark" userId="5ab98718-224f-4bce-83ef-bf75917c7207" providerId="ADAL" clId="{32EF0B2D-9C5A-4075-A354-8C1D6C2C9E77}" dt="2026-04-01T00:22:19.999" v="3240" actId="478"/>
          <ac:spMkLst>
            <pc:docMk/>
            <pc:sldMk cId="784702314" sldId="4130"/>
            <ac:spMk id="17" creationId="{A2284B4C-C1E8-842A-5BAE-A1D729B464F0}"/>
          </ac:spMkLst>
        </pc:spChg>
        <pc:spChg chg="del">
          <ac:chgData name="Aimie Clark" userId="5ab98718-224f-4bce-83ef-bf75917c7207" providerId="ADAL" clId="{32EF0B2D-9C5A-4075-A354-8C1D6C2C9E77}" dt="2026-04-01T00:22:18.271" v="3239" actId="478"/>
          <ac:spMkLst>
            <pc:docMk/>
            <pc:sldMk cId="784702314" sldId="4130"/>
            <ac:spMk id="18" creationId="{F8DD0E0C-5E30-550B-A47D-50E53183F3C8}"/>
          </ac:spMkLst>
        </pc:spChg>
        <pc:spChg chg="del">
          <ac:chgData name="Aimie Clark" userId="5ab98718-224f-4bce-83ef-bf75917c7207" providerId="ADAL" clId="{32EF0B2D-9C5A-4075-A354-8C1D6C2C9E77}" dt="2026-04-01T00:22:15.202" v="3238" actId="478"/>
          <ac:spMkLst>
            <pc:docMk/>
            <pc:sldMk cId="784702314" sldId="4130"/>
            <ac:spMk id="20" creationId="{946374A1-BF16-498E-A67B-C019BC37C0C5}"/>
          </ac:spMkLst>
        </pc:spChg>
        <pc:spChg chg="del">
          <ac:chgData name="Aimie Clark" userId="5ab98718-224f-4bce-83ef-bf75917c7207" providerId="ADAL" clId="{32EF0B2D-9C5A-4075-A354-8C1D6C2C9E77}" dt="2026-04-01T00:22:15.202" v="3238" actId="478"/>
          <ac:spMkLst>
            <pc:docMk/>
            <pc:sldMk cId="784702314" sldId="4130"/>
            <ac:spMk id="21" creationId="{63DCCBF6-BA87-5E94-0E48-66FF58A797B6}"/>
          </ac:spMkLst>
        </pc:spChg>
        <pc:spChg chg="add mod">
          <ac:chgData name="Aimie Clark" userId="5ab98718-224f-4bce-83ef-bf75917c7207" providerId="ADAL" clId="{32EF0B2D-9C5A-4075-A354-8C1D6C2C9E77}" dt="2026-04-01T00:29:35.802" v="3391" actId="255"/>
          <ac:spMkLst>
            <pc:docMk/>
            <pc:sldMk cId="784702314" sldId="4130"/>
            <ac:spMk id="25" creationId="{7704EAD2-081B-F7A5-4381-59C98FA5C466}"/>
          </ac:spMkLst>
        </pc:spChg>
        <pc:spChg chg="add mod">
          <ac:chgData name="Aimie Clark" userId="5ab98718-224f-4bce-83ef-bf75917c7207" providerId="ADAL" clId="{32EF0B2D-9C5A-4075-A354-8C1D6C2C9E77}" dt="2026-04-01T00:39:15.790" v="3461" actId="207"/>
          <ac:spMkLst>
            <pc:docMk/>
            <pc:sldMk cId="784702314" sldId="4130"/>
            <ac:spMk id="28" creationId="{8B849DB1-570E-28DE-ACB1-0B51AD60B458}"/>
          </ac:spMkLst>
        </pc:spChg>
        <pc:spChg chg="add mod">
          <ac:chgData name="Aimie Clark" userId="5ab98718-224f-4bce-83ef-bf75917c7207" providerId="ADAL" clId="{32EF0B2D-9C5A-4075-A354-8C1D6C2C9E77}" dt="2026-04-01T00:39:24.992" v="3462" actId="207"/>
          <ac:spMkLst>
            <pc:docMk/>
            <pc:sldMk cId="784702314" sldId="4130"/>
            <ac:spMk id="31" creationId="{A0BB379D-7C68-629A-0EFC-96A3B21A7C86}"/>
          </ac:spMkLst>
        </pc:spChg>
        <pc:spChg chg="add mod">
          <ac:chgData name="Aimie Clark" userId="5ab98718-224f-4bce-83ef-bf75917c7207" providerId="ADAL" clId="{32EF0B2D-9C5A-4075-A354-8C1D6C2C9E77}" dt="2026-04-01T00:39:29.804" v="3463" actId="207"/>
          <ac:spMkLst>
            <pc:docMk/>
            <pc:sldMk cId="784702314" sldId="4130"/>
            <ac:spMk id="32" creationId="{D40A21C7-EF69-430E-4DF9-B24F2841A194}"/>
          </ac:spMkLst>
        </pc:spChg>
        <pc:spChg chg="add mod">
          <ac:chgData name="Aimie Clark" userId="5ab98718-224f-4bce-83ef-bf75917c7207" providerId="ADAL" clId="{32EF0B2D-9C5A-4075-A354-8C1D6C2C9E77}" dt="2026-04-01T00:40:33.972" v="3479" actId="1035"/>
          <ac:spMkLst>
            <pc:docMk/>
            <pc:sldMk cId="784702314" sldId="4130"/>
            <ac:spMk id="35" creationId="{3EB3C58A-D34D-4561-7AD5-56E7D5679268}"/>
          </ac:spMkLst>
        </pc:spChg>
        <pc:spChg chg="add mod">
          <ac:chgData name="Aimie Clark" userId="5ab98718-224f-4bce-83ef-bf75917c7207" providerId="ADAL" clId="{32EF0B2D-9C5A-4075-A354-8C1D6C2C9E77}" dt="2026-04-01T00:39:36.146" v="3464" actId="207"/>
          <ac:spMkLst>
            <pc:docMk/>
            <pc:sldMk cId="784702314" sldId="4130"/>
            <ac:spMk id="40" creationId="{B2B2B9D3-CA1C-D150-EA0E-4D15D39F8B29}"/>
          </ac:spMkLst>
        </pc:spChg>
        <pc:grpChg chg="mod">
          <ac:chgData name="Aimie Clark" userId="5ab98718-224f-4bce-83ef-bf75917c7207" providerId="ADAL" clId="{32EF0B2D-9C5A-4075-A354-8C1D6C2C9E77}" dt="2026-04-01T00:34:25.598" v="3436" actId="14100"/>
          <ac:grpSpMkLst>
            <pc:docMk/>
            <pc:sldMk cId="784702314" sldId="4130"/>
            <ac:grpSpMk id="37" creationId="{4B888AEC-6807-DF37-ED5F-99637DB58EC7}"/>
          </ac:grpSpMkLst>
        </pc:grpChg>
        <pc:picChg chg="del">
          <ac:chgData name="Aimie Clark" userId="5ab98718-224f-4bce-83ef-bf75917c7207" providerId="ADAL" clId="{32EF0B2D-9C5A-4075-A354-8C1D6C2C9E77}" dt="2026-04-01T00:22:34.499" v="3256" actId="478"/>
          <ac:picMkLst>
            <pc:docMk/>
            <pc:sldMk cId="784702314" sldId="4130"/>
            <ac:picMk id="8" creationId="{BFD895FE-9A83-8663-FC86-FE75DEF0EB75}"/>
          </ac:picMkLst>
        </pc:picChg>
        <pc:picChg chg="del">
          <ac:chgData name="Aimie Clark" userId="5ab98718-224f-4bce-83ef-bf75917c7207" providerId="ADAL" clId="{32EF0B2D-9C5A-4075-A354-8C1D6C2C9E77}" dt="2026-04-01T00:23:06.792" v="3260" actId="478"/>
          <ac:picMkLst>
            <pc:docMk/>
            <pc:sldMk cId="784702314" sldId="4130"/>
            <ac:picMk id="10" creationId="{5314A4F8-4D92-D2BF-97CF-095326781ABC}"/>
          </ac:picMkLst>
        </pc:picChg>
        <pc:picChg chg="del">
          <ac:chgData name="Aimie Clark" userId="5ab98718-224f-4bce-83ef-bf75917c7207" providerId="ADAL" clId="{32EF0B2D-9C5A-4075-A354-8C1D6C2C9E77}" dt="2026-04-01T00:22:34.499" v="3256" actId="478"/>
          <ac:picMkLst>
            <pc:docMk/>
            <pc:sldMk cId="784702314" sldId="4130"/>
            <ac:picMk id="16" creationId="{8A293B69-6C0B-CD02-6153-87E0952EB3A2}"/>
          </ac:picMkLst>
        </pc:picChg>
        <pc:picChg chg="del">
          <ac:chgData name="Aimie Clark" userId="5ab98718-224f-4bce-83ef-bf75917c7207" providerId="ADAL" clId="{32EF0B2D-9C5A-4075-A354-8C1D6C2C9E77}" dt="2026-04-01T00:22:18.271" v="3239" actId="478"/>
          <ac:picMkLst>
            <pc:docMk/>
            <pc:sldMk cId="784702314" sldId="4130"/>
            <ac:picMk id="19" creationId="{FBCA33B5-67F5-4991-283A-2F2FDD1C1EF0}"/>
          </ac:picMkLst>
        </pc:picChg>
        <pc:picChg chg="del">
          <ac:chgData name="Aimie Clark" userId="5ab98718-224f-4bce-83ef-bf75917c7207" providerId="ADAL" clId="{32EF0B2D-9C5A-4075-A354-8C1D6C2C9E77}" dt="2026-04-01T00:22:15.202" v="3238" actId="478"/>
          <ac:picMkLst>
            <pc:docMk/>
            <pc:sldMk cId="784702314" sldId="4130"/>
            <ac:picMk id="22" creationId="{4EF5F435-A258-0D3B-5510-DF0AEEDEB2FB}"/>
          </ac:picMkLst>
        </pc:picChg>
        <pc:picChg chg="add mod">
          <ac:chgData name="Aimie Clark" userId="5ab98718-224f-4bce-83ef-bf75917c7207" providerId="ADAL" clId="{32EF0B2D-9C5A-4075-A354-8C1D6C2C9E77}" dt="2026-04-01T00:40:47.118" v="3481" actId="1076"/>
          <ac:picMkLst>
            <pc:docMk/>
            <pc:sldMk cId="784702314" sldId="4130"/>
            <ac:picMk id="24" creationId="{54496DD0-049F-2AC4-2C99-BED972BCE4CD}"/>
          </ac:picMkLst>
        </pc:picChg>
        <pc:picChg chg="mod">
          <ac:chgData name="Aimie Clark" userId="5ab98718-224f-4bce-83ef-bf75917c7207" providerId="ADAL" clId="{32EF0B2D-9C5A-4075-A354-8C1D6C2C9E77}" dt="2026-04-01T00:32:42.962" v="3410" actId="14100"/>
          <ac:picMkLst>
            <pc:docMk/>
            <pc:sldMk cId="784702314" sldId="4130"/>
            <ac:picMk id="29" creationId="{012FA798-FFD0-8918-3419-6D96E6DB282C}"/>
          </ac:picMkLst>
        </pc:picChg>
        <pc:picChg chg="add mod">
          <ac:chgData name="Aimie Clark" userId="5ab98718-224f-4bce-83ef-bf75917c7207" providerId="ADAL" clId="{32EF0B2D-9C5A-4075-A354-8C1D6C2C9E77}" dt="2026-04-01T00:37:23.927" v="3447" actId="1036"/>
          <ac:picMkLst>
            <pc:docMk/>
            <pc:sldMk cId="784702314" sldId="4130"/>
            <ac:picMk id="30" creationId="{D8B3CE4A-A42C-7EED-2F18-531D0635A43E}"/>
          </ac:picMkLst>
        </pc:picChg>
        <pc:picChg chg="add mod">
          <ac:chgData name="Aimie Clark" userId="5ab98718-224f-4bce-83ef-bf75917c7207" providerId="ADAL" clId="{32EF0B2D-9C5A-4075-A354-8C1D6C2C9E77}" dt="2026-04-01T00:38:20.511" v="3456" actId="14100"/>
          <ac:picMkLst>
            <pc:docMk/>
            <pc:sldMk cId="784702314" sldId="4130"/>
            <ac:picMk id="33" creationId="{22B21A38-8D5A-F6E0-8758-F7F408D61E14}"/>
          </ac:picMkLst>
        </pc:picChg>
        <pc:picChg chg="mod">
          <ac:chgData name="Aimie Clark" userId="5ab98718-224f-4bce-83ef-bf75917c7207" providerId="ADAL" clId="{32EF0B2D-9C5A-4075-A354-8C1D6C2C9E77}" dt="2026-04-01T00:33:36.438" v="3418" actId="1076"/>
          <ac:picMkLst>
            <pc:docMk/>
            <pc:sldMk cId="784702314" sldId="4130"/>
            <ac:picMk id="34" creationId="{13B6FF55-6598-DD2E-D97D-839678448DA9}"/>
          </ac:picMkLst>
        </pc:picChg>
        <pc:picChg chg="mod">
          <ac:chgData name="Aimie Clark" userId="5ab98718-224f-4bce-83ef-bf75917c7207" providerId="ADAL" clId="{32EF0B2D-9C5A-4075-A354-8C1D6C2C9E77}" dt="2026-04-01T00:33:44.656" v="3431" actId="1035"/>
          <ac:picMkLst>
            <pc:docMk/>
            <pc:sldMk cId="784702314" sldId="4130"/>
            <ac:picMk id="36" creationId="{001CC0C7-8C57-43F2-5DD8-4906FD8C4CA2}"/>
          </ac:picMkLst>
        </pc:picChg>
        <pc:picChg chg="mod">
          <ac:chgData name="Aimie Clark" userId="5ab98718-224f-4bce-83ef-bf75917c7207" providerId="ADAL" clId="{32EF0B2D-9C5A-4075-A354-8C1D6C2C9E77}" dt="2026-04-01T00:23:46.068" v="3261"/>
          <ac:picMkLst>
            <pc:docMk/>
            <pc:sldMk cId="784702314" sldId="4130"/>
            <ac:picMk id="38" creationId="{221125F0-A821-9ADB-6E1B-198214BEF0AF}"/>
          </ac:picMkLst>
        </pc:picChg>
        <pc:picChg chg="mod">
          <ac:chgData name="Aimie Clark" userId="5ab98718-224f-4bce-83ef-bf75917c7207" providerId="ADAL" clId="{32EF0B2D-9C5A-4075-A354-8C1D6C2C9E77}" dt="2026-04-01T00:23:46.068" v="3261"/>
          <ac:picMkLst>
            <pc:docMk/>
            <pc:sldMk cId="784702314" sldId="4130"/>
            <ac:picMk id="39" creationId="{0001DC49-B6DC-7D65-5659-0DA286D33B2E}"/>
          </ac:picMkLst>
        </pc:picChg>
        <pc:picChg chg="add del mod">
          <ac:chgData name="Aimie Clark" userId="5ab98718-224f-4bce-83ef-bf75917c7207" providerId="ADAL" clId="{32EF0B2D-9C5A-4075-A354-8C1D6C2C9E77}" dt="2026-04-01T00:24:03.481" v="3326" actId="478"/>
          <ac:picMkLst>
            <pc:docMk/>
            <pc:sldMk cId="784702314" sldId="4130"/>
            <ac:picMk id="41" creationId="{12D00886-C1F0-DF97-E58C-25B83ED328FD}"/>
          </ac:picMkLst>
        </pc:picChg>
        <pc:cxnChg chg="add mod">
          <ac:chgData name="Aimie Clark" userId="5ab98718-224f-4bce-83ef-bf75917c7207" providerId="ADAL" clId="{32EF0B2D-9C5A-4075-A354-8C1D6C2C9E77}" dt="2026-04-01T00:37:59.050" v="3452" actId="14100"/>
          <ac:cxnSpMkLst>
            <pc:docMk/>
            <pc:sldMk cId="784702314" sldId="4130"/>
            <ac:cxnSpMk id="26" creationId="{E57FB76F-A58D-A4F4-6342-7DF64EF8F503}"/>
          </ac:cxnSpMkLst>
        </pc:cxnChg>
        <pc:cxnChg chg="add mod">
          <ac:chgData name="Aimie Clark" userId="5ab98718-224f-4bce-83ef-bf75917c7207" providerId="ADAL" clId="{32EF0B2D-9C5A-4075-A354-8C1D6C2C9E77}" dt="2026-04-01T00:37:34.348" v="3448" actId="14100"/>
          <ac:cxnSpMkLst>
            <pc:docMk/>
            <pc:sldMk cId="784702314" sldId="4130"/>
            <ac:cxnSpMk id="27" creationId="{63307527-3093-75B2-A01C-2CE5EDA4DB27}"/>
          </ac:cxnSpMkLst>
        </pc:cxnChg>
        <pc:cxnChg chg="add mod">
          <ac:chgData name="Aimie Clark" userId="5ab98718-224f-4bce-83ef-bf75917c7207" providerId="ADAL" clId="{32EF0B2D-9C5A-4075-A354-8C1D6C2C9E77}" dt="2026-04-01T00:35:29.612" v="3443" actId="14100"/>
          <ac:cxnSpMkLst>
            <pc:docMk/>
            <pc:sldMk cId="784702314" sldId="4130"/>
            <ac:cxnSpMk id="42" creationId="{DA1F45E9-40A2-3538-5F41-312E6C1F926A}"/>
          </ac:cxnSpMkLst>
        </pc:cxnChg>
        <pc:cxnChg chg="add mod">
          <ac:chgData name="Aimie Clark" userId="5ab98718-224f-4bce-83ef-bf75917c7207" providerId="ADAL" clId="{32EF0B2D-9C5A-4075-A354-8C1D6C2C9E77}" dt="2026-04-01T00:37:51.738" v="3451" actId="14100"/>
          <ac:cxnSpMkLst>
            <pc:docMk/>
            <pc:sldMk cId="784702314" sldId="4130"/>
            <ac:cxnSpMk id="46" creationId="{17EEBE54-8DAB-9883-7AC7-1B5276136F7B}"/>
          </ac:cxnSpMkLst>
        </pc:cxnChg>
        <pc:cxnChg chg="add mod">
          <ac:chgData name="Aimie Clark" userId="5ab98718-224f-4bce-83ef-bf75917c7207" providerId="ADAL" clId="{32EF0B2D-9C5A-4075-A354-8C1D6C2C9E77}" dt="2026-04-01T00:40:10.954" v="3471" actId="1036"/>
          <ac:cxnSpMkLst>
            <pc:docMk/>
            <pc:sldMk cId="784702314" sldId="4130"/>
            <ac:cxnSpMk id="49" creationId="{AD29256D-FBF5-B929-85EE-8171DE928F6C}"/>
          </ac:cxnSpMkLst>
        </pc:cxnChg>
      </pc:sldChg>
      <pc:sldChg chg="addSp delSp modSp add del mod">
        <pc:chgData name="Aimie Clark" userId="5ab98718-224f-4bce-83ef-bf75917c7207" providerId="ADAL" clId="{32EF0B2D-9C5A-4075-A354-8C1D6C2C9E77}" dt="2026-04-01T10:48:00.758" v="6172" actId="47"/>
        <pc:sldMkLst>
          <pc:docMk/>
          <pc:sldMk cId="1225142350" sldId="4131"/>
        </pc:sldMkLst>
        <pc:spChg chg="del">
          <ac:chgData name="Aimie Clark" userId="5ab98718-224f-4bce-83ef-bf75917c7207" providerId="ADAL" clId="{32EF0B2D-9C5A-4075-A354-8C1D6C2C9E77}" dt="2026-04-01T00:42:15.143" v="3514" actId="478"/>
          <ac:spMkLst>
            <pc:docMk/>
            <pc:sldMk cId="1225142350" sldId="4131"/>
            <ac:spMk id="7" creationId="{0CF41B0A-BF93-3454-0658-AAA7FA8A86A4}"/>
          </ac:spMkLst>
        </pc:spChg>
        <pc:spChg chg="mod">
          <ac:chgData name="Aimie Clark" userId="5ab98718-224f-4bce-83ef-bf75917c7207" providerId="ADAL" clId="{32EF0B2D-9C5A-4075-A354-8C1D6C2C9E77}" dt="2026-04-01T01:02:40.914" v="4536" actId="14100"/>
          <ac:spMkLst>
            <pc:docMk/>
            <pc:sldMk cId="1225142350" sldId="4131"/>
            <ac:spMk id="9" creationId="{5E0A5066-9931-F836-F4AF-B74E875E153F}"/>
          </ac:spMkLst>
        </pc:spChg>
        <pc:spChg chg="del">
          <ac:chgData name="Aimie Clark" userId="5ab98718-224f-4bce-83ef-bf75917c7207" providerId="ADAL" clId="{32EF0B2D-9C5A-4075-A354-8C1D6C2C9E77}" dt="2026-04-01T00:42:07.273" v="3512" actId="478"/>
          <ac:spMkLst>
            <pc:docMk/>
            <pc:sldMk cId="1225142350" sldId="4131"/>
            <ac:spMk id="11" creationId="{573053B0-AF0E-292B-8975-41B6250AD315}"/>
          </ac:spMkLst>
        </pc:spChg>
        <pc:spChg chg="del mod">
          <ac:chgData name="Aimie Clark" userId="5ab98718-224f-4bce-83ef-bf75917c7207" providerId="ADAL" clId="{32EF0B2D-9C5A-4075-A354-8C1D6C2C9E77}" dt="2026-04-01T00:48:14.659" v="3580" actId="478"/>
          <ac:spMkLst>
            <pc:docMk/>
            <pc:sldMk cId="1225142350" sldId="4131"/>
            <ac:spMk id="12" creationId="{0E5F9E95-5CCA-3B62-B66D-C285B399AF46}"/>
          </ac:spMkLst>
        </pc:spChg>
        <pc:spChg chg="del">
          <ac:chgData name="Aimie Clark" userId="5ab98718-224f-4bce-83ef-bf75917c7207" providerId="ADAL" clId="{32EF0B2D-9C5A-4075-A354-8C1D6C2C9E77}" dt="2026-04-01T00:42:30.143" v="3528" actId="478"/>
          <ac:spMkLst>
            <pc:docMk/>
            <pc:sldMk cId="1225142350" sldId="4131"/>
            <ac:spMk id="13" creationId="{E2CCCDF3-AFCA-A254-1845-16E046E4D72B}"/>
          </ac:spMkLst>
        </pc:spChg>
        <pc:spChg chg="del">
          <ac:chgData name="Aimie Clark" userId="5ab98718-224f-4bce-83ef-bf75917c7207" providerId="ADAL" clId="{32EF0B2D-9C5A-4075-A354-8C1D6C2C9E77}" dt="2026-04-01T00:42:07.273" v="3512" actId="478"/>
          <ac:spMkLst>
            <pc:docMk/>
            <pc:sldMk cId="1225142350" sldId="4131"/>
            <ac:spMk id="14" creationId="{4FD23930-2274-70AF-E583-702D904108A2}"/>
          </ac:spMkLst>
        </pc:spChg>
        <pc:spChg chg="del">
          <ac:chgData name="Aimie Clark" userId="5ab98718-224f-4bce-83ef-bf75917c7207" providerId="ADAL" clId="{32EF0B2D-9C5A-4075-A354-8C1D6C2C9E77}" dt="2026-04-01T00:42:07.273" v="3512" actId="478"/>
          <ac:spMkLst>
            <pc:docMk/>
            <pc:sldMk cId="1225142350" sldId="4131"/>
            <ac:spMk id="15" creationId="{300966D6-E8E2-24E4-E9DF-210C12515EB9}"/>
          </ac:spMkLst>
        </pc:spChg>
        <pc:spChg chg="del">
          <ac:chgData name="Aimie Clark" userId="5ab98718-224f-4bce-83ef-bf75917c7207" providerId="ADAL" clId="{32EF0B2D-9C5A-4075-A354-8C1D6C2C9E77}" dt="2026-04-01T00:42:07.273" v="3512" actId="478"/>
          <ac:spMkLst>
            <pc:docMk/>
            <pc:sldMk cId="1225142350" sldId="4131"/>
            <ac:spMk id="17" creationId="{0544ED73-28E5-CC80-89BD-467FE184EC5A}"/>
          </ac:spMkLst>
        </pc:spChg>
        <pc:spChg chg="del">
          <ac:chgData name="Aimie Clark" userId="5ab98718-224f-4bce-83ef-bf75917c7207" providerId="ADAL" clId="{32EF0B2D-9C5A-4075-A354-8C1D6C2C9E77}" dt="2026-04-01T00:42:07.273" v="3512" actId="478"/>
          <ac:spMkLst>
            <pc:docMk/>
            <pc:sldMk cId="1225142350" sldId="4131"/>
            <ac:spMk id="18" creationId="{E2F5A7B9-A86B-A1E5-A404-7AED52D90BA8}"/>
          </ac:spMkLst>
        </pc:spChg>
        <pc:spChg chg="del">
          <ac:chgData name="Aimie Clark" userId="5ab98718-224f-4bce-83ef-bf75917c7207" providerId="ADAL" clId="{32EF0B2D-9C5A-4075-A354-8C1D6C2C9E77}" dt="2026-04-01T00:42:07.273" v="3512" actId="478"/>
          <ac:spMkLst>
            <pc:docMk/>
            <pc:sldMk cId="1225142350" sldId="4131"/>
            <ac:spMk id="20" creationId="{B7F36E12-4613-88DE-D608-01D6ACCC77D5}"/>
          </ac:spMkLst>
        </pc:spChg>
        <pc:spChg chg="del">
          <ac:chgData name="Aimie Clark" userId="5ab98718-224f-4bce-83ef-bf75917c7207" providerId="ADAL" clId="{32EF0B2D-9C5A-4075-A354-8C1D6C2C9E77}" dt="2026-04-01T00:42:07.273" v="3512" actId="478"/>
          <ac:spMkLst>
            <pc:docMk/>
            <pc:sldMk cId="1225142350" sldId="4131"/>
            <ac:spMk id="21" creationId="{7E94481F-9C07-A2F0-B7F3-7B334B7D4C12}"/>
          </ac:spMkLst>
        </pc:spChg>
        <pc:spChg chg="add mod">
          <ac:chgData name="Aimie Clark" userId="5ab98718-224f-4bce-83ef-bf75917c7207" providerId="ADAL" clId="{32EF0B2D-9C5A-4075-A354-8C1D6C2C9E77}" dt="2026-04-01T08:24:52.995" v="5425" actId="33524"/>
          <ac:spMkLst>
            <pc:docMk/>
            <pc:sldMk cId="1225142350" sldId="4131"/>
            <ac:spMk id="46" creationId="{75817EDB-0E46-EE85-2837-6103B9BABE5D}"/>
          </ac:spMkLst>
        </pc:spChg>
        <pc:spChg chg="add mod">
          <ac:chgData name="Aimie Clark" userId="5ab98718-224f-4bce-83ef-bf75917c7207" providerId="ADAL" clId="{32EF0B2D-9C5A-4075-A354-8C1D6C2C9E77}" dt="2026-04-01T01:19:13.702" v="4822" actId="207"/>
          <ac:spMkLst>
            <pc:docMk/>
            <pc:sldMk cId="1225142350" sldId="4131"/>
            <ac:spMk id="48" creationId="{3E0F0EE8-5168-51F0-9CC9-ACCFC68B70D7}"/>
          </ac:spMkLst>
        </pc:spChg>
        <pc:graphicFrameChg chg="add mod modGraphic">
          <ac:chgData name="Aimie Clark" userId="5ab98718-224f-4bce-83ef-bf75917c7207" providerId="ADAL" clId="{32EF0B2D-9C5A-4075-A354-8C1D6C2C9E77}" dt="2026-04-01T01:16:55.930" v="4736" actId="14100"/>
          <ac:graphicFrameMkLst>
            <pc:docMk/>
            <pc:sldMk cId="1225142350" sldId="4131"/>
            <ac:graphicFrameMk id="25" creationId="{15D411B2-8CA4-407D-E7C7-8B77C239833F}"/>
          </ac:graphicFrameMkLst>
        </pc:graphicFrameChg>
        <pc:graphicFrameChg chg="add mod modGraphic">
          <ac:chgData name="Aimie Clark" userId="5ab98718-224f-4bce-83ef-bf75917c7207" providerId="ADAL" clId="{32EF0B2D-9C5A-4075-A354-8C1D6C2C9E77}" dt="2026-04-01T01:14:17.808" v="4722"/>
          <ac:graphicFrameMkLst>
            <pc:docMk/>
            <pc:sldMk cId="1225142350" sldId="4131"/>
            <ac:graphicFrameMk id="28" creationId="{7C6CCC6F-17F0-5DD2-ECC0-091648482FE1}"/>
          </ac:graphicFrameMkLst>
        </pc:graphicFrameChg>
        <pc:picChg chg="del">
          <ac:chgData name="Aimie Clark" userId="5ab98718-224f-4bce-83ef-bf75917c7207" providerId="ADAL" clId="{32EF0B2D-9C5A-4075-A354-8C1D6C2C9E77}" dt="2026-04-01T00:41:52.803" v="3487" actId="478"/>
          <ac:picMkLst>
            <pc:docMk/>
            <pc:sldMk cId="1225142350" sldId="4131"/>
            <ac:picMk id="6" creationId="{4BCAD070-9CEC-D932-09B1-8DE919DAF8C4}"/>
          </ac:picMkLst>
        </pc:picChg>
        <pc:picChg chg="del">
          <ac:chgData name="Aimie Clark" userId="5ab98718-224f-4bce-83ef-bf75917c7207" providerId="ADAL" clId="{32EF0B2D-9C5A-4075-A354-8C1D6C2C9E77}" dt="2026-04-01T00:42:12.269" v="3513" actId="478"/>
          <ac:picMkLst>
            <pc:docMk/>
            <pc:sldMk cId="1225142350" sldId="4131"/>
            <ac:picMk id="8" creationId="{0E2C60A8-7A17-DFF1-59C7-F4D87423BB98}"/>
          </ac:picMkLst>
        </pc:picChg>
        <pc:picChg chg="del">
          <ac:chgData name="Aimie Clark" userId="5ab98718-224f-4bce-83ef-bf75917c7207" providerId="ADAL" clId="{32EF0B2D-9C5A-4075-A354-8C1D6C2C9E77}" dt="2026-04-01T00:42:01.718" v="3511" actId="478"/>
          <ac:picMkLst>
            <pc:docMk/>
            <pc:sldMk cId="1225142350" sldId="4131"/>
            <ac:picMk id="10" creationId="{E56BA1BF-C0B9-D587-7E1D-DF855119B66E}"/>
          </ac:picMkLst>
        </pc:picChg>
        <pc:picChg chg="del">
          <ac:chgData name="Aimie Clark" userId="5ab98718-224f-4bce-83ef-bf75917c7207" providerId="ADAL" clId="{32EF0B2D-9C5A-4075-A354-8C1D6C2C9E77}" dt="2026-04-01T00:42:07.273" v="3512" actId="478"/>
          <ac:picMkLst>
            <pc:docMk/>
            <pc:sldMk cId="1225142350" sldId="4131"/>
            <ac:picMk id="16" creationId="{F9C28895-6424-6794-52C2-F80F1E6F3753}"/>
          </ac:picMkLst>
        </pc:picChg>
        <pc:picChg chg="del">
          <ac:chgData name="Aimie Clark" userId="5ab98718-224f-4bce-83ef-bf75917c7207" providerId="ADAL" clId="{32EF0B2D-9C5A-4075-A354-8C1D6C2C9E77}" dt="2026-04-01T00:42:07.273" v="3512" actId="478"/>
          <ac:picMkLst>
            <pc:docMk/>
            <pc:sldMk cId="1225142350" sldId="4131"/>
            <ac:picMk id="19" creationId="{426387BD-CC83-5801-B8F3-9E980A05A59A}"/>
          </ac:picMkLst>
        </pc:picChg>
        <pc:picChg chg="del">
          <ac:chgData name="Aimie Clark" userId="5ab98718-224f-4bce-83ef-bf75917c7207" providerId="ADAL" clId="{32EF0B2D-9C5A-4075-A354-8C1D6C2C9E77}" dt="2026-04-01T00:42:07.273" v="3512" actId="478"/>
          <ac:picMkLst>
            <pc:docMk/>
            <pc:sldMk cId="1225142350" sldId="4131"/>
            <ac:picMk id="22" creationId="{67C185D8-2079-CEC2-A5C1-EB416C50192B}"/>
          </ac:picMkLst>
        </pc:picChg>
        <pc:picChg chg="add mod">
          <ac:chgData name="Aimie Clark" userId="5ab98718-224f-4bce-83ef-bf75917c7207" providerId="ADAL" clId="{32EF0B2D-9C5A-4075-A354-8C1D6C2C9E77}" dt="2026-04-01T00:41:57.793" v="3510" actId="1035"/>
          <ac:picMkLst>
            <pc:docMk/>
            <pc:sldMk cId="1225142350" sldId="4131"/>
            <ac:picMk id="24" creationId="{425E4672-79DB-25E2-20E0-7B1642CD534E}"/>
          </ac:picMkLst>
        </pc:picChg>
        <pc:picChg chg="add del mod">
          <ac:chgData name="Aimie Clark" userId="5ab98718-224f-4bce-83ef-bf75917c7207" providerId="ADAL" clId="{32EF0B2D-9C5A-4075-A354-8C1D6C2C9E77}" dt="2026-04-01T01:03:29.556" v="4547" actId="478"/>
          <ac:picMkLst>
            <pc:docMk/>
            <pc:sldMk cId="1225142350" sldId="4131"/>
            <ac:picMk id="27" creationId="{3CF0378D-355F-FF91-3C3A-F792C04253F3}"/>
          </ac:picMkLst>
        </pc:picChg>
        <pc:picChg chg="add mod">
          <ac:chgData name="Aimie Clark" userId="5ab98718-224f-4bce-83ef-bf75917c7207" providerId="ADAL" clId="{32EF0B2D-9C5A-4075-A354-8C1D6C2C9E77}" dt="2026-04-01T01:11:38.420" v="4701" actId="1076"/>
          <ac:picMkLst>
            <pc:docMk/>
            <pc:sldMk cId="1225142350" sldId="4131"/>
            <ac:picMk id="30" creationId="{9DCFB94C-D104-663F-FB1D-151A11C85C7E}"/>
          </ac:picMkLst>
        </pc:picChg>
        <pc:picChg chg="add mod">
          <ac:chgData name="Aimie Clark" userId="5ab98718-224f-4bce-83ef-bf75917c7207" providerId="ADAL" clId="{32EF0B2D-9C5A-4075-A354-8C1D6C2C9E77}" dt="2026-04-01T01:12:11.320" v="4705" actId="1076"/>
          <ac:picMkLst>
            <pc:docMk/>
            <pc:sldMk cId="1225142350" sldId="4131"/>
            <ac:picMk id="32" creationId="{58C11836-3755-FD1F-4794-D8487B035247}"/>
          </ac:picMkLst>
        </pc:picChg>
        <pc:picChg chg="add del mod">
          <ac:chgData name="Aimie Clark" userId="5ab98718-224f-4bce-83ef-bf75917c7207" providerId="ADAL" clId="{32EF0B2D-9C5A-4075-A354-8C1D6C2C9E77}" dt="2026-04-01T01:06:09.707" v="4580" actId="478"/>
          <ac:picMkLst>
            <pc:docMk/>
            <pc:sldMk cId="1225142350" sldId="4131"/>
            <ac:picMk id="34" creationId="{007C2A61-7DE2-1AC6-F0F8-B4ADF4A8CF56}"/>
          </ac:picMkLst>
        </pc:picChg>
        <pc:picChg chg="add mod">
          <ac:chgData name="Aimie Clark" userId="5ab98718-224f-4bce-83ef-bf75917c7207" providerId="ADAL" clId="{32EF0B2D-9C5A-4075-A354-8C1D6C2C9E77}" dt="2026-04-01T01:12:16.518" v="4707" actId="1038"/>
          <ac:picMkLst>
            <pc:docMk/>
            <pc:sldMk cId="1225142350" sldId="4131"/>
            <ac:picMk id="35" creationId="{E137F9B5-896F-E1F8-9F71-DBCC84E81311}"/>
          </ac:picMkLst>
        </pc:picChg>
        <pc:picChg chg="add mod">
          <ac:chgData name="Aimie Clark" userId="5ab98718-224f-4bce-83ef-bf75917c7207" providerId="ADAL" clId="{32EF0B2D-9C5A-4075-A354-8C1D6C2C9E77}" dt="2026-04-01T01:18:08.234" v="4742" actId="1076"/>
          <ac:picMkLst>
            <pc:docMk/>
            <pc:sldMk cId="1225142350" sldId="4131"/>
            <ac:picMk id="47" creationId="{A304EE14-ECB5-30DE-CB2B-0FCDD085D894}"/>
          </ac:picMkLst>
        </pc:picChg>
        <pc:cxnChg chg="add mod">
          <ac:chgData name="Aimie Clark" userId="5ab98718-224f-4bce-83ef-bf75917c7207" providerId="ADAL" clId="{32EF0B2D-9C5A-4075-A354-8C1D6C2C9E77}" dt="2026-04-01T01:11:04.858" v="4697" actId="1076"/>
          <ac:cxnSpMkLst>
            <pc:docMk/>
            <pc:sldMk cId="1225142350" sldId="4131"/>
            <ac:cxnSpMk id="36" creationId="{6AEC2CE5-FA74-FD56-FAB4-65C51C73DB31}"/>
          </ac:cxnSpMkLst>
        </pc:cxnChg>
        <pc:cxnChg chg="add mod">
          <ac:chgData name="Aimie Clark" userId="5ab98718-224f-4bce-83ef-bf75917c7207" providerId="ADAL" clId="{32EF0B2D-9C5A-4075-A354-8C1D6C2C9E77}" dt="2026-04-01T01:10:38.137" v="4688" actId="1076"/>
          <ac:cxnSpMkLst>
            <pc:docMk/>
            <pc:sldMk cId="1225142350" sldId="4131"/>
            <ac:cxnSpMk id="39" creationId="{0239CA04-A675-4D10-AC48-65343C2B82CC}"/>
          </ac:cxnSpMkLst>
        </pc:cxnChg>
        <pc:cxnChg chg="add mod">
          <ac:chgData name="Aimie Clark" userId="5ab98718-224f-4bce-83ef-bf75917c7207" providerId="ADAL" clId="{32EF0B2D-9C5A-4075-A354-8C1D6C2C9E77}" dt="2026-04-01T01:10:27.825" v="4687" actId="1076"/>
          <ac:cxnSpMkLst>
            <pc:docMk/>
            <pc:sldMk cId="1225142350" sldId="4131"/>
            <ac:cxnSpMk id="40" creationId="{1F3E14F7-9984-E6AB-9C4F-7E1C6DBBB2CB}"/>
          </ac:cxnSpMkLst>
        </pc:cxnChg>
        <pc:cxnChg chg="add mod">
          <ac:chgData name="Aimie Clark" userId="5ab98718-224f-4bce-83ef-bf75917c7207" providerId="ADAL" clId="{32EF0B2D-9C5A-4075-A354-8C1D6C2C9E77}" dt="2026-04-01T01:10:17.201" v="4686" actId="1035"/>
          <ac:cxnSpMkLst>
            <pc:docMk/>
            <pc:sldMk cId="1225142350" sldId="4131"/>
            <ac:cxnSpMk id="41" creationId="{EA9EE259-BF9A-C47C-5BAF-8B74C3EB1A63}"/>
          </ac:cxnSpMkLst>
        </pc:cxnChg>
        <pc:cxnChg chg="add mod">
          <ac:chgData name="Aimie Clark" userId="5ab98718-224f-4bce-83ef-bf75917c7207" providerId="ADAL" clId="{32EF0B2D-9C5A-4075-A354-8C1D6C2C9E77}" dt="2026-04-01T01:12:57.196" v="4714" actId="1038"/>
          <ac:cxnSpMkLst>
            <pc:docMk/>
            <pc:sldMk cId="1225142350" sldId="4131"/>
            <ac:cxnSpMk id="42" creationId="{1805FA48-4A2A-90A0-F4D4-93BF05EE8798}"/>
          </ac:cxnSpMkLst>
        </pc:cxnChg>
        <pc:cxnChg chg="add mod">
          <ac:chgData name="Aimie Clark" userId="5ab98718-224f-4bce-83ef-bf75917c7207" providerId="ADAL" clId="{32EF0B2D-9C5A-4075-A354-8C1D6C2C9E77}" dt="2026-04-01T01:38:21.853" v="5101" actId="692"/>
          <ac:cxnSpMkLst>
            <pc:docMk/>
            <pc:sldMk cId="1225142350" sldId="4131"/>
            <ac:cxnSpMk id="44" creationId="{FF29D01C-010D-28E0-2EE9-E906A94E530C}"/>
          </ac:cxnSpMkLst>
        </pc:cxnChg>
        <pc:cxnChg chg="add mod">
          <ac:chgData name="Aimie Clark" userId="5ab98718-224f-4bce-83ef-bf75917c7207" providerId="ADAL" clId="{32EF0B2D-9C5A-4075-A354-8C1D6C2C9E77}" dt="2026-04-01T01:13:38.858" v="4720" actId="1076"/>
          <ac:cxnSpMkLst>
            <pc:docMk/>
            <pc:sldMk cId="1225142350" sldId="4131"/>
            <ac:cxnSpMk id="45" creationId="{6654D5E4-EB50-8295-E9F4-4A3AC3EE99C5}"/>
          </ac:cxnSpMkLst>
        </pc:cxnChg>
      </pc:sldChg>
      <pc:sldChg chg="addSp delSp modSp add del mod">
        <pc:chgData name="Aimie Clark" userId="5ab98718-224f-4bce-83ef-bf75917c7207" providerId="ADAL" clId="{32EF0B2D-9C5A-4075-A354-8C1D6C2C9E77}" dt="2026-04-01T10:48:01.781" v="6173" actId="47"/>
        <pc:sldMkLst>
          <pc:docMk/>
          <pc:sldMk cId="3931905563" sldId="4132"/>
        </pc:sldMkLst>
        <pc:spChg chg="mod">
          <ac:chgData name="Aimie Clark" userId="5ab98718-224f-4bce-83ef-bf75917c7207" providerId="ADAL" clId="{32EF0B2D-9C5A-4075-A354-8C1D6C2C9E77}" dt="2026-04-01T01:22:24.018" v="4870" actId="14100"/>
          <ac:spMkLst>
            <pc:docMk/>
            <pc:sldMk cId="3931905563" sldId="4132"/>
            <ac:spMk id="9" creationId="{989F4876-4DFB-B224-72E4-C7CB373F01A9}"/>
          </ac:spMkLst>
        </pc:spChg>
        <pc:spChg chg="add mod">
          <ac:chgData name="Aimie Clark" userId="5ab98718-224f-4bce-83ef-bf75917c7207" providerId="ADAL" clId="{32EF0B2D-9C5A-4075-A354-8C1D6C2C9E77}" dt="2026-04-01T01:23:52.402" v="4885" actId="14100"/>
          <ac:spMkLst>
            <pc:docMk/>
            <pc:sldMk cId="3931905563" sldId="4132"/>
            <ac:spMk id="12" creationId="{28F586CE-825D-20B9-796F-C9B361EA9FA5}"/>
          </ac:spMkLst>
        </pc:spChg>
        <pc:spChg chg="del">
          <ac:chgData name="Aimie Clark" userId="5ab98718-224f-4bce-83ef-bf75917c7207" providerId="ADAL" clId="{32EF0B2D-9C5A-4075-A354-8C1D6C2C9E77}" dt="2026-04-01T01:22:47.528" v="4875" actId="478"/>
          <ac:spMkLst>
            <pc:docMk/>
            <pc:sldMk cId="3931905563" sldId="4132"/>
            <ac:spMk id="46" creationId="{CE7F5DD6-BE46-49CB-9D81-09C87D2368F5}"/>
          </ac:spMkLst>
        </pc:spChg>
        <pc:spChg chg="del mod">
          <ac:chgData name="Aimie Clark" userId="5ab98718-224f-4bce-83ef-bf75917c7207" providerId="ADAL" clId="{32EF0B2D-9C5A-4075-A354-8C1D6C2C9E77}" dt="2026-04-01T01:21:23.760" v="4864" actId="478"/>
          <ac:spMkLst>
            <pc:docMk/>
            <pc:sldMk cId="3931905563" sldId="4132"/>
            <ac:spMk id="48" creationId="{4969E7E9-7522-FA79-F4E0-62A0FF5385DF}"/>
          </ac:spMkLst>
        </pc:spChg>
        <pc:graphicFrameChg chg="del">
          <ac:chgData name="Aimie Clark" userId="5ab98718-224f-4bce-83ef-bf75917c7207" providerId="ADAL" clId="{32EF0B2D-9C5A-4075-A354-8C1D6C2C9E77}" dt="2026-04-01T01:20:09.970" v="4824" actId="478"/>
          <ac:graphicFrameMkLst>
            <pc:docMk/>
            <pc:sldMk cId="3931905563" sldId="4132"/>
            <ac:graphicFrameMk id="25" creationId="{C94630D8-CE45-3963-B31C-A638EE90B158}"/>
          </ac:graphicFrameMkLst>
        </pc:graphicFrameChg>
        <pc:graphicFrameChg chg="del">
          <ac:chgData name="Aimie Clark" userId="5ab98718-224f-4bce-83ef-bf75917c7207" providerId="ADAL" clId="{32EF0B2D-9C5A-4075-A354-8C1D6C2C9E77}" dt="2026-04-01T01:21:29.491" v="4865" actId="478"/>
          <ac:graphicFrameMkLst>
            <pc:docMk/>
            <pc:sldMk cId="3931905563" sldId="4132"/>
            <ac:graphicFrameMk id="28" creationId="{9DE2F2D8-FF91-7417-038D-E6BB4B65E91B}"/>
          </ac:graphicFrameMkLst>
        </pc:graphicFrameChg>
        <pc:picChg chg="add mod">
          <ac:chgData name="Aimie Clark" userId="5ab98718-224f-4bce-83ef-bf75917c7207" providerId="ADAL" clId="{32EF0B2D-9C5A-4075-A354-8C1D6C2C9E77}" dt="2026-04-01T01:20:42.893" v="4857" actId="1037"/>
          <ac:picMkLst>
            <pc:docMk/>
            <pc:sldMk cId="3931905563" sldId="4132"/>
            <ac:picMk id="6" creationId="{3E98CFEA-9B88-8B7E-9F87-50DAAB899E5A}"/>
          </ac:picMkLst>
        </pc:picChg>
        <pc:picChg chg="add mod">
          <ac:chgData name="Aimie Clark" userId="5ab98718-224f-4bce-83ef-bf75917c7207" providerId="ADAL" clId="{32EF0B2D-9C5A-4075-A354-8C1D6C2C9E77}" dt="2026-04-01T01:22:12.247" v="4869" actId="14100"/>
          <ac:picMkLst>
            <pc:docMk/>
            <pc:sldMk cId="3931905563" sldId="4132"/>
            <ac:picMk id="8" creationId="{737978AA-25C1-3F59-939A-8DF4CC2635B0}"/>
          </ac:picMkLst>
        </pc:picChg>
        <pc:picChg chg="add mod ord">
          <ac:chgData name="Aimie Clark" userId="5ab98718-224f-4bce-83ef-bf75917c7207" providerId="ADAL" clId="{32EF0B2D-9C5A-4075-A354-8C1D6C2C9E77}" dt="2026-04-01T01:24:40.425" v="4894" actId="1076"/>
          <ac:picMkLst>
            <pc:docMk/>
            <pc:sldMk cId="3931905563" sldId="4132"/>
            <ac:picMk id="11" creationId="{7D278BEC-C011-D8F3-92E6-CA755EC9F367}"/>
          </ac:picMkLst>
        </pc:picChg>
        <pc:picChg chg="del">
          <ac:chgData name="Aimie Clark" userId="5ab98718-224f-4bce-83ef-bf75917c7207" providerId="ADAL" clId="{32EF0B2D-9C5A-4075-A354-8C1D6C2C9E77}" dt="2026-04-01T01:20:20.165" v="4828" actId="478"/>
          <ac:picMkLst>
            <pc:docMk/>
            <pc:sldMk cId="3931905563" sldId="4132"/>
            <ac:picMk id="24" creationId="{9E4B8F25-CA78-ADAA-A8C3-D10820895CFF}"/>
          </ac:picMkLst>
        </pc:picChg>
        <pc:picChg chg="del">
          <ac:chgData name="Aimie Clark" userId="5ab98718-224f-4bce-83ef-bf75917c7207" providerId="ADAL" clId="{32EF0B2D-9C5A-4075-A354-8C1D6C2C9E77}" dt="2026-04-01T01:21:29.491" v="4865" actId="478"/>
          <ac:picMkLst>
            <pc:docMk/>
            <pc:sldMk cId="3931905563" sldId="4132"/>
            <ac:picMk id="30" creationId="{04279355-49E2-6751-5AF1-376F94EC132C}"/>
          </ac:picMkLst>
        </pc:picChg>
        <pc:picChg chg="del">
          <ac:chgData name="Aimie Clark" userId="5ab98718-224f-4bce-83ef-bf75917c7207" providerId="ADAL" clId="{32EF0B2D-9C5A-4075-A354-8C1D6C2C9E77}" dt="2026-04-01T01:21:29.491" v="4865" actId="478"/>
          <ac:picMkLst>
            <pc:docMk/>
            <pc:sldMk cId="3931905563" sldId="4132"/>
            <ac:picMk id="32" creationId="{1CD9DA93-02BD-9C59-4370-8EAD3B8C5E72}"/>
          </ac:picMkLst>
        </pc:picChg>
        <pc:picChg chg="del">
          <ac:chgData name="Aimie Clark" userId="5ab98718-224f-4bce-83ef-bf75917c7207" providerId="ADAL" clId="{32EF0B2D-9C5A-4075-A354-8C1D6C2C9E77}" dt="2026-04-01T01:21:29.491" v="4865" actId="478"/>
          <ac:picMkLst>
            <pc:docMk/>
            <pc:sldMk cId="3931905563" sldId="4132"/>
            <ac:picMk id="35" creationId="{48837B75-E622-A2B2-5C04-B880BE96E87A}"/>
          </ac:picMkLst>
        </pc:picChg>
        <pc:picChg chg="del">
          <ac:chgData name="Aimie Clark" userId="5ab98718-224f-4bce-83ef-bf75917c7207" providerId="ADAL" clId="{32EF0B2D-9C5A-4075-A354-8C1D6C2C9E77}" dt="2026-04-01T01:21:17.377" v="4862" actId="478"/>
          <ac:picMkLst>
            <pc:docMk/>
            <pc:sldMk cId="3931905563" sldId="4132"/>
            <ac:picMk id="47" creationId="{BC2713FB-739C-9663-2C19-1E06715996D9}"/>
          </ac:picMkLst>
        </pc:picChg>
        <pc:cxnChg chg="del">
          <ac:chgData name="Aimie Clark" userId="5ab98718-224f-4bce-83ef-bf75917c7207" providerId="ADAL" clId="{32EF0B2D-9C5A-4075-A354-8C1D6C2C9E77}" dt="2026-04-01T01:21:29.491" v="4865" actId="478"/>
          <ac:cxnSpMkLst>
            <pc:docMk/>
            <pc:sldMk cId="3931905563" sldId="4132"/>
            <ac:cxnSpMk id="36" creationId="{67365CBC-46A0-062F-9C32-60E4C18FD20C}"/>
          </ac:cxnSpMkLst>
        </pc:cxnChg>
        <pc:cxnChg chg="del">
          <ac:chgData name="Aimie Clark" userId="5ab98718-224f-4bce-83ef-bf75917c7207" providerId="ADAL" clId="{32EF0B2D-9C5A-4075-A354-8C1D6C2C9E77}" dt="2026-04-01T01:21:29.491" v="4865" actId="478"/>
          <ac:cxnSpMkLst>
            <pc:docMk/>
            <pc:sldMk cId="3931905563" sldId="4132"/>
            <ac:cxnSpMk id="39" creationId="{EE60E920-B5C0-E885-6C95-DA03A55B8EBF}"/>
          </ac:cxnSpMkLst>
        </pc:cxnChg>
        <pc:cxnChg chg="del">
          <ac:chgData name="Aimie Clark" userId="5ab98718-224f-4bce-83ef-bf75917c7207" providerId="ADAL" clId="{32EF0B2D-9C5A-4075-A354-8C1D6C2C9E77}" dt="2026-04-01T01:21:29.491" v="4865" actId="478"/>
          <ac:cxnSpMkLst>
            <pc:docMk/>
            <pc:sldMk cId="3931905563" sldId="4132"/>
            <ac:cxnSpMk id="40" creationId="{E509C41C-274E-5CA7-7960-10EA319DBCE4}"/>
          </ac:cxnSpMkLst>
        </pc:cxnChg>
        <pc:cxnChg chg="del">
          <ac:chgData name="Aimie Clark" userId="5ab98718-224f-4bce-83ef-bf75917c7207" providerId="ADAL" clId="{32EF0B2D-9C5A-4075-A354-8C1D6C2C9E77}" dt="2026-04-01T01:21:29.491" v="4865" actId="478"/>
          <ac:cxnSpMkLst>
            <pc:docMk/>
            <pc:sldMk cId="3931905563" sldId="4132"/>
            <ac:cxnSpMk id="41" creationId="{1AEC3AB7-FF74-4643-1D24-1E4504E354D3}"/>
          </ac:cxnSpMkLst>
        </pc:cxnChg>
        <pc:cxnChg chg="del">
          <ac:chgData name="Aimie Clark" userId="5ab98718-224f-4bce-83ef-bf75917c7207" providerId="ADAL" clId="{32EF0B2D-9C5A-4075-A354-8C1D6C2C9E77}" dt="2026-04-01T01:21:29.491" v="4865" actId="478"/>
          <ac:cxnSpMkLst>
            <pc:docMk/>
            <pc:sldMk cId="3931905563" sldId="4132"/>
            <ac:cxnSpMk id="42" creationId="{DF76AE40-1946-620A-0B25-07881D3B204D}"/>
          </ac:cxnSpMkLst>
        </pc:cxnChg>
        <pc:cxnChg chg="del">
          <ac:chgData name="Aimie Clark" userId="5ab98718-224f-4bce-83ef-bf75917c7207" providerId="ADAL" clId="{32EF0B2D-9C5A-4075-A354-8C1D6C2C9E77}" dt="2026-04-01T01:21:29.491" v="4865" actId="478"/>
          <ac:cxnSpMkLst>
            <pc:docMk/>
            <pc:sldMk cId="3931905563" sldId="4132"/>
            <ac:cxnSpMk id="45" creationId="{A28CBB9C-0E73-48A5-D18C-6A9B07ECB785}"/>
          </ac:cxnSpMkLst>
        </pc:cxnChg>
      </pc:sldChg>
      <pc:sldChg chg="addSp delSp modSp add del mod">
        <pc:chgData name="Aimie Clark" userId="5ab98718-224f-4bce-83ef-bf75917c7207" providerId="ADAL" clId="{32EF0B2D-9C5A-4075-A354-8C1D6C2C9E77}" dt="2026-04-01T10:48:02.418" v="6174" actId="47"/>
        <pc:sldMkLst>
          <pc:docMk/>
          <pc:sldMk cId="2340925239" sldId="4133"/>
        </pc:sldMkLst>
        <pc:spChg chg="del">
          <ac:chgData name="Aimie Clark" userId="5ab98718-224f-4bce-83ef-bf75917c7207" providerId="ADAL" clId="{32EF0B2D-9C5A-4075-A354-8C1D6C2C9E77}" dt="2026-04-01T01:28:11.248" v="4974" actId="478"/>
          <ac:spMkLst>
            <pc:docMk/>
            <pc:sldMk cId="2340925239" sldId="4133"/>
            <ac:spMk id="9" creationId="{F0EB346F-69AD-095B-F28F-D037A5E6D4AC}"/>
          </ac:spMkLst>
        </pc:spChg>
        <pc:spChg chg="mod">
          <ac:chgData name="Aimie Clark" userId="5ab98718-224f-4bce-83ef-bf75917c7207" providerId="ADAL" clId="{32EF0B2D-9C5A-4075-A354-8C1D6C2C9E77}" dt="2026-04-01T01:29:08.085" v="4980" actId="1076"/>
          <ac:spMkLst>
            <pc:docMk/>
            <pc:sldMk cId="2340925239" sldId="4133"/>
            <ac:spMk id="12" creationId="{6BF822BE-EFCA-EEDC-A6D1-6C9253365232}"/>
          </ac:spMkLst>
        </pc:spChg>
        <pc:picChg chg="del">
          <ac:chgData name="Aimie Clark" userId="5ab98718-224f-4bce-83ef-bf75917c7207" providerId="ADAL" clId="{32EF0B2D-9C5A-4075-A354-8C1D6C2C9E77}" dt="2026-04-01T01:28:11.248" v="4974" actId="478"/>
          <ac:picMkLst>
            <pc:docMk/>
            <pc:sldMk cId="2340925239" sldId="4133"/>
            <ac:picMk id="6" creationId="{969EC2BB-14F6-3F85-76B2-91A027BAEB9F}"/>
          </ac:picMkLst>
        </pc:picChg>
        <pc:picChg chg="del">
          <ac:chgData name="Aimie Clark" userId="5ab98718-224f-4bce-83ef-bf75917c7207" providerId="ADAL" clId="{32EF0B2D-9C5A-4075-A354-8C1D6C2C9E77}" dt="2026-04-01T01:25:13.138" v="4896" actId="478"/>
          <ac:picMkLst>
            <pc:docMk/>
            <pc:sldMk cId="2340925239" sldId="4133"/>
            <ac:picMk id="8" creationId="{2EAC0977-4266-C338-0035-0D88C0F32911}"/>
          </ac:picMkLst>
        </pc:picChg>
        <pc:picChg chg="add mod">
          <ac:chgData name="Aimie Clark" userId="5ab98718-224f-4bce-83ef-bf75917c7207" providerId="ADAL" clId="{32EF0B2D-9C5A-4075-A354-8C1D6C2C9E77}" dt="2026-04-01T01:28:44.255" v="4979" actId="14100"/>
          <ac:picMkLst>
            <pc:docMk/>
            <pc:sldMk cId="2340925239" sldId="4133"/>
            <ac:picMk id="10" creationId="{46A141EF-499E-CA3A-76AA-DBF647C4763B}"/>
          </ac:picMkLst>
        </pc:picChg>
        <pc:picChg chg="del">
          <ac:chgData name="Aimie Clark" userId="5ab98718-224f-4bce-83ef-bf75917c7207" providerId="ADAL" clId="{32EF0B2D-9C5A-4075-A354-8C1D6C2C9E77}" dt="2026-04-01T01:25:13.138" v="4896" actId="478"/>
          <ac:picMkLst>
            <pc:docMk/>
            <pc:sldMk cId="2340925239" sldId="4133"/>
            <ac:picMk id="11" creationId="{195508C8-98FA-32B4-B0D6-6CA97E9485DA}"/>
          </ac:picMkLst>
        </pc:picChg>
      </pc:sldChg>
      <pc:sldChg chg="addSp delSp modSp add del mod">
        <pc:chgData name="Aimie Clark" userId="5ab98718-224f-4bce-83ef-bf75917c7207" providerId="ADAL" clId="{32EF0B2D-9C5A-4075-A354-8C1D6C2C9E77}" dt="2026-04-01T10:48:04.521" v="6175" actId="47"/>
        <pc:sldMkLst>
          <pc:docMk/>
          <pc:sldMk cId="2111865988" sldId="4134"/>
        </pc:sldMkLst>
        <pc:spChg chg="add mod">
          <ac:chgData name="Aimie Clark" userId="5ab98718-224f-4bce-83ef-bf75917c7207" providerId="ADAL" clId="{32EF0B2D-9C5A-4075-A354-8C1D6C2C9E77}" dt="2026-04-01T01:38:13.055" v="5100" actId="1038"/>
          <ac:spMkLst>
            <pc:docMk/>
            <pc:sldMk cId="2111865988" sldId="4134"/>
            <ac:spMk id="7" creationId="{369A17AB-D6A0-181A-38CF-D4E2DEFEC1DE}"/>
          </ac:spMkLst>
        </pc:spChg>
        <pc:spChg chg="add mod">
          <ac:chgData name="Aimie Clark" userId="5ab98718-224f-4bce-83ef-bf75917c7207" providerId="ADAL" clId="{32EF0B2D-9C5A-4075-A354-8C1D6C2C9E77}" dt="2026-04-01T01:38:56.908" v="5106" actId="1038"/>
          <ac:spMkLst>
            <pc:docMk/>
            <pc:sldMk cId="2111865988" sldId="4134"/>
            <ac:spMk id="8" creationId="{AA82AB95-ED33-1F73-1359-F3D6D8F2E534}"/>
          </ac:spMkLst>
        </pc:spChg>
        <pc:spChg chg="mod">
          <ac:chgData name="Aimie Clark" userId="5ab98718-224f-4bce-83ef-bf75917c7207" providerId="ADAL" clId="{32EF0B2D-9C5A-4075-A354-8C1D6C2C9E77}" dt="2026-04-01T08:25:41.182" v="5429" actId="27107"/>
          <ac:spMkLst>
            <pc:docMk/>
            <pc:sldMk cId="2111865988" sldId="4134"/>
            <ac:spMk id="9" creationId="{429092B1-4413-6A33-9789-F8C589CA359A}"/>
          </ac:spMkLst>
        </pc:spChg>
        <pc:spChg chg="add mod">
          <ac:chgData name="Aimie Clark" userId="5ab98718-224f-4bce-83ef-bf75917c7207" providerId="ADAL" clId="{32EF0B2D-9C5A-4075-A354-8C1D6C2C9E77}" dt="2026-04-01T01:38:00.486" v="5097" actId="20577"/>
          <ac:spMkLst>
            <pc:docMk/>
            <pc:sldMk cId="2111865988" sldId="4134"/>
            <ac:spMk id="10" creationId="{1029C740-9C24-6681-6362-DF2CB93754A5}"/>
          </ac:spMkLst>
        </pc:spChg>
        <pc:spChg chg="mod">
          <ac:chgData name="Aimie Clark" userId="5ab98718-224f-4bce-83ef-bf75917c7207" providerId="ADAL" clId="{32EF0B2D-9C5A-4075-A354-8C1D6C2C9E77}" dt="2026-04-01T01:39:44.929" v="5118" actId="1037"/>
          <ac:spMkLst>
            <pc:docMk/>
            <pc:sldMk cId="2111865988" sldId="4134"/>
            <ac:spMk id="46" creationId="{CBE963F9-783C-4433-A03B-BA507F844A9F}"/>
          </ac:spMkLst>
        </pc:spChg>
        <pc:spChg chg="del">
          <ac:chgData name="Aimie Clark" userId="5ab98718-224f-4bce-83ef-bf75917c7207" providerId="ADAL" clId="{32EF0B2D-9C5A-4075-A354-8C1D6C2C9E77}" dt="2026-04-01T01:33:36.255" v="5062" actId="478"/>
          <ac:spMkLst>
            <pc:docMk/>
            <pc:sldMk cId="2111865988" sldId="4134"/>
            <ac:spMk id="48" creationId="{77E203DE-15F8-0448-255C-B975F66C5BFD}"/>
          </ac:spMkLst>
        </pc:spChg>
        <pc:graphicFrameChg chg="del">
          <ac:chgData name="Aimie Clark" userId="5ab98718-224f-4bce-83ef-bf75917c7207" providerId="ADAL" clId="{32EF0B2D-9C5A-4075-A354-8C1D6C2C9E77}" dt="2026-04-01T01:30:31.582" v="4984" actId="478"/>
          <ac:graphicFrameMkLst>
            <pc:docMk/>
            <pc:sldMk cId="2111865988" sldId="4134"/>
            <ac:graphicFrameMk id="25" creationId="{F4051211-68C4-5F8B-B0B4-193F4EA4BC54}"/>
          </ac:graphicFrameMkLst>
        </pc:graphicFrameChg>
        <pc:graphicFrameChg chg="del">
          <ac:chgData name="Aimie Clark" userId="5ab98718-224f-4bce-83ef-bf75917c7207" providerId="ADAL" clId="{32EF0B2D-9C5A-4075-A354-8C1D6C2C9E77}" dt="2026-04-01T01:30:21.295" v="4983" actId="478"/>
          <ac:graphicFrameMkLst>
            <pc:docMk/>
            <pc:sldMk cId="2111865988" sldId="4134"/>
            <ac:graphicFrameMk id="28" creationId="{A7A03AD2-6C48-3A8C-B7D1-A61071B16F16}"/>
          </ac:graphicFrameMkLst>
        </pc:graphicFrameChg>
        <pc:picChg chg="add mod">
          <ac:chgData name="Aimie Clark" userId="5ab98718-224f-4bce-83ef-bf75917c7207" providerId="ADAL" clId="{32EF0B2D-9C5A-4075-A354-8C1D6C2C9E77}" dt="2026-04-01T01:30:47.968" v="4989" actId="1076"/>
          <ac:picMkLst>
            <pc:docMk/>
            <pc:sldMk cId="2111865988" sldId="4134"/>
            <ac:picMk id="6" creationId="{C26B0D9D-40DB-84F1-EDF1-3E5141916274}"/>
          </ac:picMkLst>
        </pc:picChg>
        <pc:picChg chg="del">
          <ac:chgData name="Aimie Clark" userId="5ab98718-224f-4bce-83ef-bf75917c7207" providerId="ADAL" clId="{32EF0B2D-9C5A-4075-A354-8C1D6C2C9E77}" dt="2026-04-01T01:30:44.856" v="4988" actId="478"/>
          <ac:picMkLst>
            <pc:docMk/>
            <pc:sldMk cId="2111865988" sldId="4134"/>
            <ac:picMk id="24" creationId="{73F0BBF8-1520-83DD-2C78-C6417EEE29F5}"/>
          </ac:picMkLst>
        </pc:picChg>
        <pc:picChg chg="del">
          <ac:chgData name="Aimie Clark" userId="5ab98718-224f-4bce-83ef-bf75917c7207" providerId="ADAL" clId="{32EF0B2D-9C5A-4075-A354-8C1D6C2C9E77}" dt="2026-04-01T01:30:21.295" v="4983" actId="478"/>
          <ac:picMkLst>
            <pc:docMk/>
            <pc:sldMk cId="2111865988" sldId="4134"/>
            <ac:picMk id="30" creationId="{54DACE7E-7F05-47B5-2899-9FEBFE869B93}"/>
          </ac:picMkLst>
        </pc:picChg>
        <pc:picChg chg="del">
          <ac:chgData name="Aimie Clark" userId="5ab98718-224f-4bce-83ef-bf75917c7207" providerId="ADAL" clId="{32EF0B2D-9C5A-4075-A354-8C1D6C2C9E77}" dt="2026-04-01T01:30:21.295" v="4983" actId="478"/>
          <ac:picMkLst>
            <pc:docMk/>
            <pc:sldMk cId="2111865988" sldId="4134"/>
            <ac:picMk id="32" creationId="{010B1AB0-3681-DF56-2320-59483CC1B6CF}"/>
          </ac:picMkLst>
        </pc:picChg>
        <pc:picChg chg="del">
          <ac:chgData name="Aimie Clark" userId="5ab98718-224f-4bce-83ef-bf75917c7207" providerId="ADAL" clId="{32EF0B2D-9C5A-4075-A354-8C1D6C2C9E77}" dt="2026-04-01T01:30:21.295" v="4983" actId="478"/>
          <ac:picMkLst>
            <pc:docMk/>
            <pc:sldMk cId="2111865988" sldId="4134"/>
            <ac:picMk id="35" creationId="{DBA55952-E2C1-DFF1-AC89-D9D866EB2EB7}"/>
          </ac:picMkLst>
        </pc:picChg>
        <pc:picChg chg="mod">
          <ac:chgData name="Aimie Clark" userId="5ab98718-224f-4bce-83ef-bf75917c7207" providerId="ADAL" clId="{32EF0B2D-9C5A-4075-A354-8C1D6C2C9E77}" dt="2026-04-01T01:38:07.832" v="5098" actId="1076"/>
          <ac:picMkLst>
            <pc:docMk/>
            <pc:sldMk cId="2111865988" sldId="4134"/>
            <ac:picMk id="47" creationId="{C30D275A-0B7D-D3BE-84D5-99382D6DA5C2}"/>
          </ac:picMkLst>
        </pc:picChg>
        <pc:cxnChg chg="add mod">
          <ac:chgData name="Aimie Clark" userId="5ab98718-224f-4bce-83ef-bf75917c7207" providerId="ADAL" clId="{32EF0B2D-9C5A-4075-A354-8C1D6C2C9E77}" dt="2026-04-01T01:39:04.371" v="5111" actId="1037"/>
          <ac:cxnSpMkLst>
            <pc:docMk/>
            <pc:sldMk cId="2111865988" sldId="4134"/>
            <ac:cxnSpMk id="11" creationId="{C1A5B5F6-DC8F-39E8-31A6-3CC1474CB09A}"/>
          </ac:cxnSpMkLst>
        </pc:cxnChg>
        <pc:cxnChg chg="add mod">
          <ac:chgData name="Aimie Clark" userId="5ab98718-224f-4bce-83ef-bf75917c7207" providerId="ADAL" clId="{32EF0B2D-9C5A-4075-A354-8C1D6C2C9E77}" dt="2026-04-01T01:39:36.811" v="5115" actId="14100"/>
          <ac:cxnSpMkLst>
            <pc:docMk/>
            <pc:sldMk cId="2111865988" sldId="4134"/>
            <ac:cxnSpMk id="12" creationId="{AA39E46C-D7E8-D7CB-9D45-4E843F328434}"/>
          </ac:cxnSpMkLst>
        </pc:cxnChg>
        <pc:cxnChg chg="del">
          <ac:chgData name="Aimie Clark" userId="5ab98718-224f-4bce-83ef-bf75917c7207" providerId="ADAL" clId="{32EF0B2D-9C5A-4075-A354-8C1D6C2C9E77}" dt="2026-04-01T01:30:21.295" v="4983" actId="478"/>
          <ac:cxnSpMkLst>
            <pc:docMk/>
            <pc:sldMk cId="2111865988" sldId="4134"/>
            <ac:cxnSpMk id="36" creationId="{87A9B80E-F36C-FD2C-BD57-E769A59F24FE}"/>
          </ac:cxnSpMkLst>
        </pc:cxnChg>
        <pc:cxnChg chg="del">
          <ac:chgData name="Aimie Clark" userId="5ab98718-224f-4bce-83ef-bf75917c7207" providerId="ADAL" clId="{32EF0B2D-9C5A-4075-A354-8C1D6C2C9E77}" dt="2026-04-01T01:30:21.295" v="4983" actId="478"/>
          <ac:cxnSpMkLst>
            <pc:docMk/>
            <pc:sldMk cId="2111865988" sldId="4134"/>
            <ac:cxnSpMk id="39" creationId="{20DC04EB-8FC7-4977-BB80-9E34CDFE36A8}"/>
          </ac:cxnSpMkLst>
        </pc:cxnChg>
        <pc:cxnChg chg="del">
          <ac:chgData name="Aimie Clark" userId="5ab98718-224f-4bce-83ef-bf75917c7207" providerId="ADAL" clId="{32EF0B2D-9C5A-4075-A354-8C1D6C2C9E77}" dt="2026-04-01T01:30:21.295" v="4983" actId="478"/>
          <ac:cxnSpMkLst>
            <pc:docMk/>
            <pc:sldMk cId="2111865988" sldId="4134"/>
            <ac:cxnSpMk id="41" creationId="{C7B57C19-348F-5311-DDE9-DB1274EDB63F}"/>
          </ac:cxnSpMkLst>
        </pc:cxnChg>
        <pc:cxnChg chg="del">
          <ac:chgData name="Aimie Clark" userId="5ab98718-224f-4bce-83ef-bf75917c7207" providerId="ADAL" clId="{32EF0B2D-9C5A-4075-A354-8C1D6C2C9E77}" dt="2026-04-01T01:30:21.295" v="4983" actId="478"/>
          <ac:cxnSpMkLst>
            <pc:docMk/>
            <pc:sldMk cId="2111865988" sldId="4134"/>
            <ac:cxnSpMk id="42" creationId="{1318BEF5-8988-DC5D-E853-2C5A21928ABB}"/>
          </ac:cxnSpMkLst>
        </pc:cxnChg>
        <pc:cxnChg chg="del">
          <ac:chgData name="Aimie Clark" userId="5ab98718-224f-4bce-83ef-bf75917c7207" providerId="ADAL" clId="{32EF0B2D-9C5A-4075-A354-8C1D6C2C9E77}" dt="2026-04-01T01:30:21.295" v="4983" actId="478"/>
          <ac:cxnSpMkLst>
            <pc:docMk/>
            <pc:sldMk cId="2111865988" sldId="4134"/>
            <ac:cxnSpMk id="44" creationId="{59AD3E41-E71B-4613-CF9B-CB6174312849}"/>
          </ac:cxnSpMkLst>
        </pc:cxnChg>
        <pc:cxnChg chg="del">
          <ac:chgData name="Aimie Clark" userId="5ab98718-224f-4bce-83ef-bf75917c7207" providerId="ADAL" clId="{32EF0B2D-9C5A-4075-A354-8C1D6C2C9E77}" dt="2026-04-01T01:30:21.295" v="4983" actId="478"/>
          <ac:cxnSpMkLst>
            <pc:docMk/>
            <pc:sldMk cId="2111865988" sldId="4134"/>
            <ac:cxnSpMk id="45" creationId="{312DC522-FB4D-B90C-8D99-FFA463C7CF48}"/>
          </ac:cxnSpMkLst>
        </pc:cxnChg>
      </pc:sldChg>
      <pc:sldChg chg="addSp delSp modSp add del mod">
        <pc:chgData name="Aimie Clark" userId="5ab98718-224f-4bce-83ef-bf75917c7207" providerId="ADAL" clId="{32EF0B2D-9C5A-4075-A354-8C1D6C2C9E77}" dt="2026-04-01T10:48:06.936" v="6176" actId="47"/>
        <pc:sldMkLst>
          <pc:docMk/>
          <pc:sldMk cId="1676056109" sldId="4135"/>
        </pc:sldMkLst>
        <pc:spChg chg="mod">
          <ac:chgData name="Aimie Clark" userId="5ab98718-224f-4bce-83ef-bf75917c7207" providerId="ADAL" clId="{32EF0B2D-9C5A-4075-A354-8C1D6C2C9E77}" dt="2026-04-01T01:43:40.771" v="5177" actId="207"/>
          <ac:spMkLst>
            <pc:docMk/>
            <pc:sldMk cId="1676056109" sldId="4135"/>
            <ac:spMk id="10" creationId="{F769C34D-58E9-F30C-4104-9E6248FF3F54}"/>
          </ac:spMkLst>
        </pc:spChg>
        <pc:spChg chg="mod">
          <ac:chgData name="Aimie Clark" userId="5ab98718-224f-4bce-83ef-bf75917c7207" providerId="ADAL" clId="{32EF0B2D-9C5A-4075-A354-8C1D6C2C9E77}" dt="2026-04-01T01:42:37.935" v="5159"/>
          <ac:spMkLst>
            <pc:docMk/>
            <pc:sldMk cId="1676056109" sldId="4135"/>
            <ac:spMk id="11" creationId="{6A774ED0-DA32-FDA5-A226-58909F7085F4}"/>
          </ac:spMkLst>
        </pc:spChg>
        <pc:spChg chg="mod">
          <ac:chgData name="Aimie Clark" userId="5ab98718-224f-4bce-83ef-bf75917c7207" providerId="ADAL" clId="{32EF0B2D-9C5A-4075-A354-8C1D6C2C9E77}" dt="2026-04-01T01:42:37.935" v="5159"/>
          <ac:spMkLst>
            <pc:docMk/>
            <pc:sldMk cId="1676056109" sldId="4135"/>
            <ac:spMk id="13" creationId="{44402C94-AF76-687D-7606-99867C878783}"/>
          </ac:spMkLst>
        </pc:spChg>
        <pc:spChg chg="mod">
          <ac:chgData name="Aimie Clark" userId="5ab98718-224f-4bce-83ef-bf75917c7207" providerId="ADAL" clId="{32EF0B2D-9C5A-4075-A354-8C1D6C2C9E77}" dt="2026-04-01T01:43:25.612" v="5175" actId="1076"/>
          <ac:spMkLst>
            <pc:docMk/>
            <pc:sldMk cId="1676056109" sldId="4135"/>
            <ac:spMk id="14" creationId="{7D163A7D-96CB-DA7D-931C-34AE9AAB76D8}"/>
          </ac:spMkLst>
        </pc:spChg>
        <pc:spChg chg="mod">
          <ac:chgData name="Aimie Clark" userId="5ab98718-224f-4bce-83ef-bf75917c7207" providerId="ADAL" clId="{32EF0B2D-9C5A-4075-A354-8C1D6C2C9E77}" dt="2026-04-01T01:42:37.935" v="5159"/>
          <ac:spMkLst>
            <pc:docMk/>
            <pc:sldMk cId="1676056109" sldId="4135"/>
            <ac:spMk id="15" creationId="{D7FE41F9-487D-E347-7E0B-3C12E14232C9}"/>
          </ac:spMkLst>
        </pc:spChg>
        <pc:spChg chg="add mod">
          <ac:chgData name="Aimie Clark" userId="5ab98718-224f-4bce-83ef-bf75917c7207" providerId="ADAL" clId="{32EF0B2D-9C5A-4075-A354-8C1D6C2C9E77}" dt="2026-04-01T01:57:48.745" v="5398" actId="1076"/>
          <ac:spMkLst>
            <pc:docMk/>
            <pc:sldMk cId="1676056109" sldId="4135"/>
            <ac:spMk id="17" creationId="{805D4DE9-3CF0-0C44-32A5-0D2E2785F70E}"/>
          </ac:spMkLst>
        </pc:spChg>
        <pc:spChg chg="add mod">
          <ac:chgData name="Aimie Clark" userId="5ab98718-224f-4bce-83ef-bf75917c7207" providerId="ADAL" clId="{32EF0B2D-9C5A-4075-A354-8C1D6C2C9E77}" dt="2026-04-01T01:55:23.437" v="5366" actId="14100"/>
          <ac:spMkLst>
            <pc:docMk/>
            <pc:sldMk cId="1676056109" sldId="4135"/>
            <ac:spMk id="18" creationId="{8574CAFF-E557-1841-7833-9999A4EBF578}"/>
          </ac:spMkLst>
        </pc:spChg>
        <pc:spChg chg="add mod">
          <ac:chgData name="Aimie Clark" userId="5ab98718-224f-4bce-83ef-bf75917c7207" providerId="ADAL" clId="{32EF0B2D-9C5A-4075-A354-8C1D6C2C9E77}" dt="2026-04-01T01:55:34.857" v="5367" actId="1076"/>
          <ac:spMkLst>
            <pc:docMk/>
            <pc:sldMk cId="1676056109" sldId="4135"/>
            <ac:spMk id="19" creationId="{0EABEDCF-21D5-3E55-5906-BA39AD7A6161}"/>
          </ac:spMkLst>
        </pc:spChg>
        <pc:spChg chg="add mod">
          <ac:chgData name="Aimie Clark" userId="5ab98718-224f-4bce-83ef-bf75917c7207" providerId="ADAL" clId="{32EF0B2D-9C5A-4075-A354-8C1D6C2C9E77}" dt="2026-04-01T01:53:17.420" v="5345" actId="207"/>
          <ac:spMkLst>
            <pc:docMk/>
            <pc:sldMk cId="1676056109" sldId="4135"/>
            <ac:spMk id="21" creationId="{7F1D2370-C44A-7FF7-B13D-3227E40BCB9C}"/>
          </ac:spMkLst>
        </pc:spChg>
        <pc:spChg chg="mod">
          <ac:chgData name="Aimie Clark" userId="5ab98718-224f-4bce-83ef-bf75917c7207" providerId="ADAL" clId="{32EF0B2D-9C5A-4075-A354-8C1D6C2C9E77}" dt="2026-04-01T01:41:35.687" v="5154" actId="1076"/>
          <ac:spMkLst>
            <pc:docMk/>
            <pc:sldMk cId="1676056109" sldId="4135"/>
            <ac:spMk id="25" creationId="{0EDDFDDD-0FF6-F6B9-459B-CD0649F339B2}"/>
          </ac:spMkLst>
        </pc:spChg>
        <pc:spChg chg="del">
          <ac:chgData name="Aimie Clark" userId="5ab98718-224f-4bce-83ef-bf75917c7207" providerId="ADAL" clId="{32EF0B2D-9C5A-4075-A354-8C1D6C2C9E77}" dt="2026-04-01T01:49:17.548" v="5227" actId="478"/>
          <ac:spMkLst>
            <pc:docMk/>
            <pc:sldMk cId="1676056109" sldId="4135"/>
            <ac:spMk id="28" creationId="{D60EC14B-BDC3-6A17-23AE-BE2AD0F15E52}"/>
          </ac:spMkLst>
        </pc:spChg>
        <pc:spChg chg="del mod">
          <ac:chgData name="Aimie Clark" userId="5ab98718-224f-4bce-83ef-bf75917c7207" providerId="ADAL" clId="{32EF0B2D-9C5A-4075-A354-8C1D6C2C9E77}" dt="2026-04-01T01:49:13.990" v="5226" actId="478"/>
          <ac:spMkLst>
            <pc:docMk/>
            <pc:sldMk cId="1676056109" sldId="4135"/>
            <ac:spMk id="31" creationId="{6245BDE2-F9B8-5463-20E3-D236932E78C1}"/>
          </ac:spMkLst>
        </pc:spChg>
        <pc:spChg chg="del">
          <ac:chgData name="Aimie Clark" userId="5ab98718-224f-4bce-83ef-bf75917c7207" providerId="ADAL" clId="{32EF0B2D-9C5A-4075-A354-8C1D6C2C9E77}" dt="2026-04-01T01:40:23.990" v="5120" actId="478"/>
          <ac:spMkLst>
            <pc:docMk/>
            <pc:sldMk cId="1676056109" sldId="4135"/>
            <ac:spMk id="32" creationId="{51E4D869-4A77-09F4-D8D4-F977998F478B}"/>
          </ac:spMkLst>
        </pc:spChg>
        <pc:spChg chg="del">
          <ac:chgData name="Aimie Clark" userId="5ab98718-224f-4bce-83ef-bf75917c7207" providerId="ADAL" clId="{32EF0B2D-9C5A-4075-A354-8C1D6C2C9E77}" dt="2026-04-01T01:42:01.430" v="5158" actId="478"/>
          <ac:spMkLst>
            <pc:docMk/>
            <pc:sldMk cId="1676056109" sldId="4135"/>
            <ac:spMk id="35" creationId="{C123E6CF-453D-CE3A-66F5-23ABCC389D47}"/>
          </ac:spMkLst>
        </pc:spChg>
        <pc:spChg chg="del">
          <ac:chgData name="Aimie Clark" userId="5ab98718-224f-4bce-83ef-bf75917c7207" providerId="ADAL" clId="{32EF0B2D-9C5A-4075-A354-8C1D6C2C9E77}" dt="2026-04-01T01:40:23.990" v="5120" actId="478"/>
          <ac:spMkLst>
            <pc:docMk/>
            <pc:sldMk cId="1676056109" sldId="4135"/>
            <ac:spMk id="40" creationId="{66D2D112-191E-292D-F774-BAF2DFE832BF}"/>
          </ac:spMkLst>
        </pc:spChg>
        <pc:spChg chg="mod">
          <ac:chgData name="Aimie Clark" userId="5ab98718-224f-4bce-83ef-bf75917c7207" providerId="ADAL" clId="{32EF0B2D-9C5A-4075-A354-8C1D6C2C9E77}" dt="2026-04-01T01:49:37.019" v="5230"/>
          <ac:spMkLst>
            <pc:docMk/>
            <pc:sldMk cId="1676056109" sldId="4135"/>
            <ac:spMk id="43" creationId="{37B669F4-A9E8-515F-3512-5173903D150D}"/>
          </ac:spMkLst>
        </pc:spChg>
        <pc:spChg chg="mod">
          <ac:chgData name="Aimie Clark" userId="5ab98718-224f-4bce-83ef-bf75917c7207" providerId="ADAL" clId="{32EF0B2D-9C5A-4075-A354-8C1D6C2C9E77}" dt="2026-04-01T01:49:37.019" v="5230"/>
          <ac:spMkLst>
            <pc:docMk/>
            <pc:sldMk cId="1676056109" sldId="4135"/>
            <ac:spMk id="47" creationId="{4774513F-CAD0-2842-FF26-80FDC687ECC3}"/>
          </ac:spMkLst>
        </pc:spChg>
        <pc:spChg chg="mod">
          <ac:chgData name="Aimie Clark" userId="5ab98718-224f-4bce-83ef-bf75917c7207" providerId="ADAL" clId="{32EF0B2D-9C5A-4075-A354-8C1D6C2C9E77}" dt="2026-04-01T01:49:37.019" v="5230"/>
          <ac:spMkLst>
            <pc:docMk/>
            <pc:sldMk cId="1676056109" sldId="4135"/>
            <ac:spMk id="50" creationId="{D1F304A8-D287-8A4B-2487-9DA75505DC08}"/>
          </ac:spMkLst>
        </pc:spChg>
        <pc:spChg chg="mod">
          <ac:chgData name="Aimie Clark" userId="5ab98718-224f-4bce-83ef-bf75917c7207" providerId="ADAL" clId="{32EF0B2D-9C5A-4075-A354-8C1D6C2C9E77}" dt="2026-04-01T01:49:37.019" v="5230"/>
          <ac:spMkLst>
            <pc:docMk/>
            <pc:sldMk cId="1676056109" sldId="4135"/>
            <ac:spMk id="55" creationId="{4D6F0CDD-2147-D9F4-BA67-BCF51220A362}"/>
          </ac:spMkLst>
        </pc:spChg>
        <pc:spChg chg="mod">
          <ac:chgData name="Aimie Clark" userId="5ab98718-224f-4bce-83ef-bf75917c7207" providerId="ADAL" clId="{32EF0B2D-9C5A-4075-A354-8C1D6C2C9E77}" dt="2026-04-01T01:49:37.019" v="5230"/>
          <ac:spMkLst>
            <pc:docMk/>
            <pc:sldMk cId="1676056109" sldId="4135"/>
            <ac:spMk id="56" creationId="{39D2F290-FE0F-93F1-2C9F-D9B680F6348C}"/>
          </ac:spMkLst>
        </pc:spChg>
        <pc:spChg chg="mod">
          <ac:chgData name="Aimie Clark" userId="5ab98718-224f-4bce-83ef-bf75917c7207" providerId="ADAL" clId="{32EF0B2D-9C5A-4075-A354-8C1D6C2C9E77}" dt="2026-04-01T01:49:37.019" v="5230"/>
          <ac:spMkLst>
            <pc:docMk/>
            <pc:sldMk cId="1676056109" sldId="4135"/>
            <ac:spMk id="57" creationId="{9253F6CF-1988-C7F0-1AB3-959CE11A36AE}"/>
          </ac:spMkLst>
        </pc:spChg>
        <pc:spChg chg="mod">
          <ac:chgData name="Aimie Clark" userId="5ab98718-224f-4bce-83ef-bf75917c7207" providerId="ADAL" clId="{32EF0B2D-9C5A-4075-A354-8C1D6C2C9E77}" dt="2026-04-01T01:49:37.019" v="5230"/>
          <ac:spMkLst>
            <pc:docMk/>
            <pc:sldMk cId="1676056109" sldId="4135"/>
            <ac:spMk id="59" creationId="{573E33E3-170C-CBE0-CD13-9AA180237929}"/>
          </ac:spMkLst>
        </pc:spChg>
        <pc:spChg chg="mod">
          <ac:chgData name="Aimie Clark" userId="5ab98718-224f-4bce-83ef-bf75917c7207" providerId="ADAL" clId="{32EF0B2D-9C5A-4075-A354-8C1D6C2C9E77}" dt="2026-04-01T01:49:37.019" v="5230"/>
          <ac:spMkLst>
            <pc:docMk/>
            <pc:sldMk cId="1676056109" sldId="4135"/>
            <ac:spMk id="60" creationId="{D14D82B0-07CF-0E7B-13CC-69AE5D0D8F78}"/>
          </ac:spMkLst>
        </pc:spChg>
        <pc:spChg chg="mod">
          <ac:chgData name="Aimie Clark" userId="5ab98718-224f-4bce-83ef-bf75917c7207" providerId="ADAL" clId="{32EF0B2D-9C5A-4075-A354-8C1D6C2C9E77}" dt="2026-04-01T01:49:37.019" v="5230"/>
          <ac:spMkLst>
            <pc:docMk/>
            <pc:sldMk cId="1676056109" sldId="4135"/>
            <ac:spMk id="62" creationId="{3AF322F6-ECBB-1809-DF2C-1DA197EA5E2B}"/>
          </ac:spMkLst>
        </pc:spChg>
        <pc:spChg chg="add mod">
          <ac:chgData name="Aimie Clark" userId="5ab98718-224f-4bce-83ef-bf75917c7207" providerId="ADAL" clId="{32EF0B2D-9C5A-4075-A354-8C1D6C2C9E77}" dt="2026-04-01T01:57:09.039" v="5393" actId="14100"/>
          <ac:spMkLst>
            <pc:docMk/>
            <pc:sldMk cId="1676056109" sldId="4135"/>
            <ac:spMk id="65" creationId="{2F2CC44B-ADD5-C7D7-9494-5F4D8E6A42C5}"/>
          </ac:spMkLst>
        </pc:spChg>
        <pc:spChg chg="mod">
          <ac:chgData name="Aimie Clark" userId="5ab98718-224f-4bce-83ef-bf75917c7207" providerId="ADAL" clId="{32EF0B2D-9C5A-4075-A354-8C1D6C2C9E77}" dt="2026-04-01T01:51:02.856" v="5247"/>
          <ac:spMkLst>
            <pc:docMk/>
            <pc:sldMk cId="1676056109" sldId="4135"/>
            <ac:spMk id="67" creationId="{75D1500D-7CF7-1547-4BA5-001F3A845D72}"/>
          </ac:spMkLst>
        </pc:spChg>
        <pc:spChg chg="mod">
          <ac:chgData name="Aimie Clark" userId="5ab98718-224f-4bce-83ef-bf75917c7207" providerId="ADAL" clId="{32EF0B2D-9C5A-4075-A354-8C1D6C2C9E77}" dt="2026-04-01T01:51:02.856" v="5247"/>
          <ac:spMkLst>
            <pc:docMk/>
            <pc:sldMk cId="1676056109" sldId="4135"/>
            <ac:spMk id="68" creationId="{E40DA689-DD01-A453-6FC8-4B35C6D96521}"/>
          </ac:spMkLst>
        </pc:spChg>
        <pc:spChg chg="mod">
          <ac:chgData name="Aimie Clark" userId="5ab98718-224f-4bce-83ef-bf75917c7207" providerId="ADAL" clId="{32EF0B2D-9C5A-4075-A354-8C1D6C2C9E77}" dt="2026-04-01T01:51:02.856" v="5247"/>
          <ac:spMkLst>
            <pc:docMk/>
            <pc:sldMk cId="1676056109" sldId="4135"/>
            <ac:spMk id="70" creationId="{E6964939-0CA8-F44C-35E9-5E8EE5B99E82}"/>
          </ac:spMkLst>
        </pc:spChg>
        <pc:spChg chg="mod">
          <ac:chgData name="Aimie Clark" userId="5ab98718-224f-4bce-83ef-bf75917c7207" providerId="ADAL" clId="{32EF0B2D-9C5A-4075-A354-8C1D6C2C9E77}" dt="2026-04-01T01:51:02.856" v="5247"/>
          <ac:spMkLst>
            <pc:docMk/>
            <pc:sldMk cId="1676056109" sldId="4135"/>
            <ac:spMk id="71" creationId="{E4046EA0-16AB-02C2-772E-CCBA49B15463}"/>
          </ac:spMkLst>
        </pc:spChg>
        <pc:spChg chg="mod">
          <ac:chgData name="Aimie Clark" userId="5ab98718-224f-4bce-83ef-bf75917c7207" providerId="ADAL" clId="{32EF0B2D-9C5A-4075-A354-8C1D6C2C9E77}" dt="2026-04-01T01:58:02.314" v="5400" actId="14100"/>
          <ac:spMkLst>
            <pc:docMk/>
            <pc:sldMk cId="1676056109" sldId="4135"/>
            <ac:spMk id="77" creationId="{50100613-2B3B-F0C6-F4DD-5292687C2C93}"/>
          </ac:spMkLst>
        </pc:spChg>
        <pc:spChg chg="mod">
          <ac:chgData name="Aimie Clark" userId="5ab98718-224f-4bce-83ef-bf75917c7207" providerId="ADAL" clId="{32EF0B2D-9C5A-4075-A354-8C1D6C2C9E77}" dt="2026-04-01T01:58:02.314" v="5400" actId="14100"/>
          <ac:spMkLst>
            <pc:docMk/>
            <pc:sldMk cId="1676056109" sldId="4135"/>
            <ac:spMk id="78" creationId="{4AB2BF8B-863D-AFDD-040B-10E1180643CC}"/>
          </ac:spMkLst>
        </pc:spChg>
        <pc:spChg chg="mod">
          <ac:chgData name="Aimie Clark" userId="5ab98718-224f-4bce-83ef-bf75917c7207" providerId="ADAL" clId="{32EF0B2D-9C5A-4075-A354-8C1D6C2C9E77}" dt="2026-04-01T01:58:02.314" v="5400" actId="14100"/>
          <ac:spMkLst>
            <pc:docMk/>
            <pc:sldMk cId="1676056109" sldId="4135"/>
            <ac:spMk id="79" creationId="{ACF90353-ABD7-EE63-B697-606944718816}"/>
          </ac:spMkLst>
        </pc:spChg>
        <pc:spChg chg="mod">
          <ac:chgData name="Aimie Clark" userId="5ab98718-224f-4bce-83ef-bf75917c7207" providerId="ADAL" clId="{32EF0B2D-9C5A-4075-A354-8C1D6C2C9E77}" dt="2026-04-01T01:58:02.314" v="5400" actId="14100"/>
          <ac:spMkLst>
            <pc:docMk/>
            <pc:sldMk cId="1676056109" sldId="4135"/>
            <ac:spMk id="80" creationId="{39BA346C-8C7A-444F-8D99-470E619C55AC}"/>
          </ac:spMkLst>
        </pc:spChg>
        <pc:spChg chg="mod">
          <ac:chgData name="Aimie Clark" userId="5ab98718-224f-4bce-83ef-bf75917c7207" providerId="ADAL" clId="{32EF0B2D-9C5A-4075-A354-8C1D6C2C9E77}" dt="2026-04-01T01:58:02.314" v="5400" actId="14100"/>
          <ac:spMkLst>
            <pc:docMk/>
            <pc:sldMk cId="1676056109" sldId="4135"/>
            <ac:spMk id="81" creationId="{5D598F58-65B7-39E3-9838-8293060D08A7}"/>
          </ac:spMkLst>
        </pc:spChg>
        <pc:spChg chg="mod">
          <ac:chgData name="Aimie Clark" userId="5ab98718-224f-4bce-83ef-bf75917c7207" providerId="ADAL" clId="{32EF0B2D-9C5A-4075-A354-8C1D6C2C9E77}" dt="2026-04-01T01:58:02.314" v="5400" actId="14100"/>
          <ac:spMkLst>
            <pc:docMk/>
            <pc:sldMk cId="1676056109" sldId="4135"/>
            <ac:spMk id="83" creationId="{ED5BF0A9-7085-235A-ED4F-F4099EF564F1}"/>
          </ac:spMkLst>
        </pc:spChg>
        <pc:spChg chg="mod">
          <ac:chgData name="Aimie Clark" userId="5ab98718-224f-4bce-83ef-bf75917c7207" providerId="ADAL" clId="{32EF0B2D-9C5A-4075-A354-8C1D6C2C9E77}" dt="2026-04-01T01:58:02.314" v="5400" actId="14100"/>
          <ac:spMkLst>
            <pc:docMk/>
            <pc:sldMk cId="1676056109" sldId="4135"/>
            <ac:spMk id="84" creationId="{9E37A66B-807D-1223-B801-75C137F6F3A0}"/>
          </ac:spMkLst>
        </pc:spChg>
        <pc:spChg chg="mod">
          <ac:chgData name="Aimie Clark" userId="5ab98718-224f-4bce-83ef-bf75917c7207" providerId="ADAL" clId="{32EF0B2D-9C5A-4075-A354-8C1D6C2C9E77}" dt="2026-04-01T01:58:02.314" v="5400" actId="14100"/>
          <ac:spMkLst>
            <pc:docMk/>
            <pc:sldMk cId="1676056109" sldId="4135"/>
            <ac:spMk id="85" creationId="{C948CE32-C31E-15AA-62D3-4E56BF746C45}"/>
          </ac:spMkLst>
        </pc:spChg>
        <pc:spChg chg="mod">
          <ac:chgData name="Aimie Clark" userId="5ab98718-224f-4bce-83ef-bf75917c7207" providerId="ADAL" clId="{32EF0B2D-9C5A-4075-A354-8C1D6C2C9E77}" dt="2026-04-01T01:58:02.314" v="5400" actId="14100"/>
          <ac:spMkLst>
            <pc:docMk/>
            <pc:sldMk cId="1676056109" sldId="4135"/>
            <ac:spMk id="86" creationId="{6BEF5322-D91B-2F35-1702-B20584DE3BB8}"/>
          </ac:spMkLst>
        </pc:spChg>
        <pc:spChg chg="mod">
          <ac:chgData name="Aimie Clark" userId="5ab98718-224f-4bce-83ef-bf75917c7207" providerId="ADAL" clId="{32EF0B2D-9C5A-4075-A354-8C1D6C2C9E77}" dt="2026-04-01T01:58:02.314" v="5400" actId="14100"/>
          <ac:spMkLst>
            <pc:docMk/>
            <pc:sldMk cId="1676056109" sldId="4135"/>
            <ac:spMk id="87" creationId="{7901E51D-6A5C-0450-8E3D-812F9CEC4538}"/>
          </ac:spMkLst>
        </pc:spChg>
        <pc:spChg chg="add mod">
          <ac:chgData name="Aimie Clark" userId="5ab98718-224f-4bce-83ef-bf75917c7207" providerId="ADAL" clId="{32EF0B2D-9C5A-4075-A354-8C1D6C2C9E77}" dt="2026-04-01T01:59:13.535" v="5411" actId="207"/>
          <ac:spMkLst>
            <pc:docMk/>
            <pc:sldMk cId="1676056109" sldId="4135"/>
            <ac:spMk id="88" creationId="{69DA5163-9E30-5A19-EF94-EEFECD77B533}"/>
          </ac:spMkLst>
        </pc:spChg>
        <pc:grpChg chg="add mod">
          <ac:chgData name="Aimie Clark" userId="5ab98718-224f-4bce-83ef-bf75917c7207" providerId="ADAL" clId="{32EF0B2D-9C5A-4075-A354-8C1D6C2C9E77}" dt="2026-04-01T01:54:18.572" v="5354" actId="1035"/>
          <ac:grpSpMkLst>
            <pc:docMk/>
            <pc:sldMk cId="1676056109" sldId="4135"/>
            <ac:grpSpMk id="9" creationId="{E726E4C4-66CE-3152-CBEA-62B28A4EB345}"/>
          </ac:grpSpMkLst>
        </pc:grpChg>
        <pc:grpChg chg="add mod">
          <ac:chgData name="Aimie Clark" userId="5ab98718-224f-4bce-83ef-bf75917c7207" providerId="ADAL" clId="{32EF0B2D-9C5A-4075-A354-8C1D6C2C9E77}" dt="2026-04-01T01:54:18.572" v="5354" actId="1035"/>
          <ac:grpSpMkLst>
            <pc:docMk/>
            <pc:sldMk cId="1676056109" sldId="4135"/>
            <ac:grpSpMk id="12" creationId="{B1B55D7C-A542-1977-D653-42F6C2166CA1}"/>
          </ac:grpSpMkLst>
        </pc:grpChg>
        <pc:grpChg chg="mod">
          <ac:chgData name="Aimie Clark" userId="5ab98718-224f-4bce-83ef-bf75917c7207" providerId="ADAL" clId="{32EF0B2D-9C5A-4075-A354-8C1D6C2C9E77}" dt="2026-04-01T01:50:37.112" v="5245" actId="1076"/>
          <ac:grpSpMkLst>
            <pc:docMk/>
            <pc:sldMk cId="1676056109" sldId="4135"/>
            <ac:grpSpMk id="22" creationId="{39486F2C-1C02-BB09-3B6C-4D167BFC5B0D}"/>
          </ac:grpSpMkLst>
        </pc:grpChg>
        <pc:grpChg chg="del">
          <ac:chgData name="Aimie Clark" userId="5ab98718-224f-4bce-83ef-bf75917c7207" providerId="ADAL" clId="{32EF0B2D-9C5A-4075-A354-8C1D6C2C9E77}" dt="2026-04-01T01:40:23.990" v="5120" actId="478"/>
          <ac:grpSpMkLst>
            <pc:docMk/>
            <pc:sldMk cId="1676056109" sldId="4135"/>
            <ac:grpSpMk id="37" creationId="{A4862666-5FB5-AC47-244A-17120908DD15}"/>
          </ac:grpSpMkLst>
        </pc:grpChg>
        <pc:grpChg chg="add mod">
          <ac:chgData name="Aimie Clark" userId="5ab98718-224f-4bce-83ef-bf75917c7207" providerId="ADAL" clId="{32EF0B2D-9C5A-4075-A354-8C1D6C2C9E77}" dt="2026-04-01T01:56:58.130" v="5391" actId="1076"/>
          <ac:grpSpMkLst>
            <pc:docMk/>
            <pc:sldMk cId="1676056109" sldId="4135"/>
            <ac:grpSpMk id="66" creationId="{0E74AAEC-BAD3-89FB-FC0C-A7006C9345B5}"/>
          </ac:grpSpMkLst>
        </pc:grpChg>
        <pc:grpChg chg="add mod">
          <ac:chgData name="Aimie Clark" userId="5ab98718-224f-4bce-83ef-bf75917c7207" providerId="ADAL" clId="{32EF0B2D-9C5A-4075-A354-8C1D6C2C9E77}" dt="2026-04-01T01:57:05.491" v="5392" actId="1076"/>
          <ac:grpSpMkLst>
            <pc:docMk/>
            <pc:sldMk cId="1676056109" sldId="4135"/>
            <ac:grpSpMk id="69" creationId="{9373C7CC-5C36-E744-DEB0-19DEA8C58929}"/>
          </ac:grpSpMkLst>
        </pc:grpChg>
        <pc:picChg chg="del">
          <ac:chgData name="Aimie Clark" userId="5ab98718-224f-4bce-83ef-bf75917c7207" providerId="ADAL" clId="{32EF0B2D-9C5A-4075-A354-8C1D6C2C9E77}" dt="2026-04-01T01:40:43.058" v="5124" actId="478"/>
          <ac:picMkLst>
            <pc:docMk/>
            <pc:sldMk cId="1676056109" sldId="4135"/>
            <ac:picMk id="6" creationId="{5B5642BD-197E-2531-430B-788280A55366}"/>
          </ac:picMkLst>
        </pc:picChg>
        <pc:picChg chg="add mod">
          <ac:chgData name="Aimie Clark" userId="5ab98718-224f-4bce-83ef-bf75917c7207" providerId="ADAL" clId="{32EF0B2D-9C5A-4075-A354-8C1D6C2C9E77}" dt="2026-04-01T01:40:48.402" v="5125" actId="1076"/>
          <ac:picMkLst>
            <pc:docMk/>
            <pc:sldMk cId="1676056109" sldId="4135"/>
            <ac:picMk id="7" creationId="{D3622D5F-0713-F6F0-DE50-74759B8D4EEB}"/>
          </ac:picMkLst>
        </pc:picChg>
        <pc:picChg chg="add mod">
          <ac:chgData name="Aimie Clark" userId="5ab98718-224f-4bce-83ef-bf75917c7207" providerId="ADAL" clId="{32EF0B2D-9C5A-4075-A354-8C1D6C2C9E77}" dt="2026-04-01T01:46:37.460" v="5191" actId="1076"/>
          <ac:picMkLst>
            <pc:docMk/>
            <pc:sldMk cId="1676056109" sldId="4135"/>
            <ac:picMk id="8" creationId="{E0AE28FD-F26D-7E10-294A-B7FE1D0F398E}"/>
          </ac:picMkLst>
        </pc:picChg>
        <pc:picChg chg="del">
          <ac:chgData name="Aimie Clark" userId="5ab98718-224f-4bce-83ef-bf75917c7207" providerId="ADAL" clId="{32EF0B2D-9C5A-4075-A354-8C1D6C2C9E77}" dt="2026-04-01T01:41:37.421" v="5155" actId="478"/>
          <ac:picMkLst>
            <pc:docMk/>
            <pc:sldMk cId="1676056109" sldId="4135"/>
            <ac:picMk id="24" creationId="{4B140112-C03C-7D84-D084-6D81A2A68C3E}"/>
          </ac:picMkLst>
        </pc:picChg>
        <pc:picChg chg="del">
          <ac:chgData name="Aimie Clark" userId="5ab98718-224f-4bce-83ef-bf75917c7207" providerId="ADAL" clId="{32EF0B2D-9C5A-4075-A354-8C1D6C2C9E77}" dt="2026-04-01T01:49:21.277" v="5228" actId="478"/>
          <ac:picMkLst>
            <pc:docMk/>
            <pc:sldMk cId="1676056109" sldId="4135"/>
            <ac:picMk id="29" creationId="{6F7E3FE3-09EB-0081-613A-C59AFE11C48A}"/>
          </ac:picMkLst>
        </pc:picChg>
        <pc:picChg chg="del">
          <ac:chgData name="Aimie Clark" userId="5ab98718-224f-4bce-83ef-bf75917c7207" providerId="ADAL" clId="{32EF0B2D-9C5A-4075-A354-8C1D6C2C9E77}" dt="2026-04-01T01:49:09.781" v="5225" actId="478"/>
          <ac:picMkLst>
            <pc:docMk/>
            <pc:sldMk cId="1676056109" sldId="4135"/>
            <ac:picMk id="30" creationId="{AE785A5C-614F-EF6A-9D2E-D37632AD612A}"/>
          </ac:picMkLst>
        </pc:picChg>
        <pc:picChg chg="del">
          <ac:chgData name="Aimie Clark" userId="5ab98718-224f-4bce-83ef-bf75917c7207" providerId="ADAL" clId="{32EF0B2D-9C5A-4075-A354-8C1D6C2C9E77}" dt="2026-04-01T01:49:23.836" v="5229" actId="478"/>
          <ac:picMkLst>
            <pc:docMk/>
            <pc:sldMk cId="1676056109" sldId="4135"/>
            <ac:picMk id="33" creationId="{35340617-60CD-2A38-8D7F-1E4D93EEA6CB}"/>
          </ac:picMkLst>
        </pc:picChg>
        <pc:picChg chg="del">
          <ac:chgData name="Aimie Clark" userId="5ab98718-224f-4bce-83ef-bf75917c7207" providerId="ADAL" clId="{32EF0B2D-9C5A-4075-A354-8C1D6C2C9E77}" dt="2026-04-01T01:42:01.430" v="5158" actId="478"/>
          <ac:picMkLst>
            <pc:docMk/>
            <pc:sldMk cId="1676056109" sldId="4135"/>
            <ac:picMk id="34" creationId="{F017FEA3-B38E-05ED-5B49-6E19BF17051E}"/>
          </ac:picMkLst>
        </pc:picChg>
        <pc:picChg chg="del">
          <ac:chgData name="Aimie Clark" userId="5ab98718-224f-4bce-83ef-bf75917c7207" providerId="ADAL" clId="{32EF0B2D-9C5A-4075-A354-8C1D6C2C9E77}" dt="2026-04-01T01:42:01.430" v="5158" actId="478"/>
          <ac:picMkLst>
            <pc:docMk/>
            <pc:sldMk cId="1676056109" sldId="4135"/>
            <ac:picMk id="36" creationId="{6F161EC0-1408-3506-E820-157E30B8EA39}"/>
          </ac:picMkLst>
        </pc:picChg>
        <pc:cxnChg chg="mod">
          <ac:chgData name="Aimie Clark" userId="5ab98718-224f-4bce-83ef-bf75917c7207" providerId="ADAL" clId="{32EF0B2D-9C5A-4075-A354-8C1D6C2C9E77}" dt="2026-04-01T01:55:37.889" v="5370" actId="1037"/>
          <ac:cxnSpMkLst>
            <pc:docMk/>
            <pc:sldMk cId="1676056109" sldId="4135"/>
            <ac:cxnSpMk id="26" creationId="{DE98B76E-6B3C-34C1-32D0-9AA5884B9D10}"/>
          </ac:cxnSpMkLst>
        </pc:cxnChg>
        <pc:cxnChg chg="mod">
          <ac:chgData name="Aimie Clark" userId="5ab98718-224f-4bce-83ef-bf75917c7207" providerId="ADAL" clId="{32EF0B2D-9C5A-4075-A354-8C1D6C2C9E77}" dt="2026-04-01T01:56:10.390" v="5373" actId="14100"/>
          <ac:cxnSpMkLst>
            <pc:docMk/>
            <pc:sldMk cId="1676056109" sldId="4135"/>
            <ac:cxnSpMk id="27" creationId="{7D453E67-E3DE-4B85-B7AA-A9911BF44528}"/>
          </ac:cxnSpMkLst>
        </pc:cxnChg>
        <pc:cxnChg chg="mod">
          <ac:chgData name="Aimie Clark" userId="5ab98718-224f-4bce-83ef-bf75917c7207" providerId="ADAL" clId="{32EF0B2D-9C5A-4075-A354-8C1D6C2C9E77}" dt="2026-04-01T01:55:53.589" v="5372" actId="14100"/>
          <ac:cxnSpMkLst>
            <pc:docMk/>
            <pc:sldMk cId="1676056109" sldId="4135"/>
            <ac:cxnSpMk id="42" creationId="{29569685-983F-3796-706C-38B29F928777}"/>
          </ac:cxnSpMkLst>
        </pc:cxnChg>
        <pc:cxnChg chg="mod">
          <ac:chgData name="Aimie Clark" userId="5ab98718-224f-4bce-83ef-bf75917c7207" providerId="ADAL" clId="{32EF0B2D-9C5A-4075-A354-8C1D6C2C9E77}" dt="2026-04-01T01:57:32.264" v="5395" actId="14100"/>
          <ac:cxnSpMkLst>
            <pc:docMk/>
            <pc:sldMk cId="1676056109" sldId="4135"/>
            <ac:cxnSpMk id="46" creationId="{422A5B9E-F947-DCD6-80C8-591759FECFB9}"/>
          </ac:cxnSpMkLst>
        </pc:cxnChg>
        <pc:cxnChg chg="mod">
          <ac:chgData name="Aimie Clark" userId="5ab98718-224f-4bce-83ef-bf75917c7207" providerId="ADAL" clId="{32EF0B2D-9C5A-4075-A354-8C1D6C2C9E77}" dt="2026-04-01T01:55:48.450" v="5371" actId="14100"/>
          <ac:cxnSpMkLst>
            <pc:docMk/>
            <pc:sldMk cId="1676056109" sldId="4135"/>
            <ac:cxnSpMk id="49" creationId="{9FC82B85-1F86-83AA-5E4D-8DA1E23C45F1}"/>
          </ac:cxnSpMkLst>
        </pc:cxnChg>
      </pc:sldChg>
      <pc:sldChg chg="addSp delSp modSp add mod">
        <pc:chgData name="Aimie Clark" userId="5ab98718-224f-4bce-83ef-bf75917c7207" providerId="ADAL" clId="{32EF0B2D-9C5A-4075-A354-8C1D6C2C9E77}" dt="2026-04-01T08:57:26.328" v="5685" actId="14100"/>
        <pc:sldMkLst>
          <pc:docMk/>
          <pc:sldMk cId="56276677" sldId="4136"/>
        </pc:sldMkLst>
        <pc:spChg chg="mod">
          <ac:chgData name="Aimie Clark" userId="5ab98718-224f-4bce-83ef-bf75917c7207" providerId="ADAL" clId="{32EF0B2D-9C5A-4075-A354-8C1D6C2C9E77}" dt="2026-04-01T08:56:54.896" v="5680" actId="20577"/>
          <ac:spMkLst>
            <pc:docMk/>
            <pc:sldMk cId="56276677" sldId="4136"/>
            <ac:spMk id="6" creationId="{308A57DD-B949-A60C-6905-FEDF0683B631}"/>
          </ac:spMkLst>
        </pc:spChg>
        <pc:spChg chg="mod">
          <ac:chgData name="Aimie Clark" userId="5ab98718-224f-4bce-83ef-bf75917c7207" providerId="ADAL" clId="{32EF0B2D-9C5A-4075-A354-8C1D6C2C9E77}" dt="2026-04-01T08:56:19.588" v="5676"/>
          <ac:spMkLst>
            <pc:docMk/>
            <pc:sldMk cId="56276677" sldId="4136"/>
            <ac:spMk id="8" creationId="{6FB53B45-961B-F847-D23B-ED35010D7515}"/>
          </ac:spMkLst>
        </pc:spChg>
        <pc:spChg chg="mod">
          <ac:chgData name="Aimie Clark" userId="5ab98718-224f-4bce-83ef-bf75917c7207" providerId="ADAL" clId="{32EF0B2D-9C5A-4075-A354-8C1D6C2C9E77}" dt="2026-04-01T08:55:17.045" v="5669" actId="1076"/>
          <ac:spMkLst>
            <pc:docMk/>
            <pc:sldMk cId="56276677" sldId="4136"/>
            <ac:spMk id="12" creationId="{D43A15DE-FFB4-BE96-6F15-8F9130C04533}"/>
          </ac:spMkLst>
        </pc:spChg>
        <pc:spChg chg="mod">
          <ac:chgData name="Aimie Clark" userId="5ab98718-224f-4bce-83ef-bf75917c7207" providerId="ADAL" clId="{32EF0B2D-9C5A-4075-A354-8C1D6C2C9E77}" dt="2026-04-01T08:56:19.588" v="5676"/>
          <ac:spMkLst>
            <pc:docMk/>
            <pc:sldMk cId="56276677" sldId="4136"/>
            <ac:spMk id="20" creationId="{90F5E0A5-6CEC-9340-505E-882F7C482DCD}"/>
          </ac:spMkLst>
        </pc:spChg>
        <pc:spChg chg="mod">
          <ac:chgData name="Aimie Clark" userId="5ab98718-224f-4bce-83ef-bf75917c7207" providerId="ADAL" clId="{32EF0B2D-9C5A-4075-A354-8C1D6C2C9E77}" dt="2026-04-01T08:56:19.588" v="5676"/>
          <ac:spMkLst>
            <pc:docMk/>
            <pc:sldMk cId="56276677" sldId="4136"/>
            <ac:spMk id="29" creationId="{6ECA3404-9A67-9736-BD3B-180AA79BCFB7}"/>
          </ac:spMkLst>
        </pc:spChg>
        <pc:spChg chg="mod">
          <ac:chgData name="Aimie Clark" userId="5ab98718-224f-4bce-83ef-bf75917c7207" providerId="ADAL" clId="{32EF0B2D-9C5A-4075-A354-8C1D6C2C9E77}" dt="2026-04-01T08:56:19.588" v="5676"/>
          <ac:spMkLst>
            <pc:docMk/>
            <pc:sldMk cId="56276677" sldId="4136"/>
            <ac:spMk id="35" creationId="{AADF708E-F129-5EF2-2715-CB2FC88CB327}"/>
          </ac:spMkLst>
        </pc:spChg>
        <pc:spChg chg="mod">
          <ac:chgData name="Aimie Clark" userId="5ab98718-224f-4bce-83ef-bf75917c7207" providerId="ADAL" clId="{32EF0B2D-9C5A-4075-A354-8C1D6C2C9E77}" dt="2026-04-01T08:56:19.588" v="5676"/>
          <ac:spMkLst>
            <pc:docMk/>
            <pc:sldMk cId="56276677" sldId="4136"/>
            <ac:spMk id="36" creationId="{91382256-FEF6-3B01-181D-97370FAD8D46}"/>
          </ac:spMkLst>
        </pc:spChg>
        <pc:spChg chg="mod">
          <ac:chgData name="Aimie Clark" userId="5ab98718-224f-4bce-83ef-bf75917c7207" providerId="ADAL" clId="{32EF0B2D-9C5A-4075-A354-8C1D6C2C9E77}" dt="2026-04-01T08:56:19.588" v="5676"/>
          <ac:spMkLst>
            <pc:docMk/>
            <pc:sldMk cId="56276677" sldId="4136"/>
            <ac:spMk id="41" creationId="{F88CC6D7-B56C-6F52-5ADC-5E4EC04A8048}"/>
          </ac:spMkLst>
        </pc:spChg>
        <pc:spChg chg="mod">
          <ac:chgData name="Aimie Clark" userId="5ab98718-224f-4bce-83ef-bf75917c7207" providerId="ADAL" clId="{32EF0B2D-9C5A-4075-A354-8C1D6C2C9E77}" dt="2026-04-01T08:56:19.588" v="5676"/>
          <ac:spMkLst>
            <pc:docMk/>
            <pc:sldMk cId="56276677" sldId="4136"/>
            <ac:spMk id="43" creationId="{93995AD5-B192-EAD6-F39B-6C6D76CCA839}"/>
          </ac:spMkLst>
        </pc:spChg>
        <pc:spChg chg="mod">
          <ac:chgData name="Aimie Clark" userId="5ab98718-224f-4bce-83ef-bf75917c7207" providerId="ADAL" clId="{32EF0B2D-9C5A-4075-A354-8C1D6C2C9E77}" dt="2026-04-01T08:56:19.588" v="5676"/>
          <ac:spMkLst>
            <pc:docMk/>
            <pc:sldMk cId="56276677" sldId="4136"/>
            <ac:spMk id="48" creationId="{CCDC7DE7-4490-DF06-1FF9-FE0F12B6FDB5}"/>
          </ac:spMkLst>
        </pc:spChg>
        <pc:spChg chg="mod">
          <ac:chgData name="Aimie Clark" userId="5ab98718-224f-4bce-83ef-bf75917c7207" providerId="ADAL" clId="{32EF0B2D-9C5A-4075-A354-8C1D6C2C9E77}" dt="2026-04-01T08:56:19.588" v="5676"/>
          <ac:spMkLst>
            <pc:docMk/>
            <pc:sldMk cId="56276677" sldId="4136"/>
            <ac:spMk id="54" creationId="{5847D2EB-297F-4970-8177-D1603729914F}"/>
          </ac:spMkLst>
        </pc:spChg>
        <pc:spChg chg="mod">
          <ac:chgData name="Aimie Clark" userId="5ab98718-224f-4bce-83ef-bf75917c7207" providerId="ADAL" clId="{32EF0B2D-9C5A-4075-A354-8C1D6C2C9E77}" dt="2026-04-01T08:56:19.588" v="5676"/>
          <ac:spMkLst>
            <pc:docMk/>
            <pc:sldMk cId="56276677" sldId="4136"/>
            <ac:spMk id="55" creationId="{5D914AD4-ADAD-D72B-221C-FAB096C96B0F}"/>
          </ac:spMkLst>
        </pc:spChg>
        <pc:grpChg chg="mod">
          <ac:chgData name="Aimie Clark" userId="5ab98718-224f-4bce-83ef-bf75917c7207" providerId="ADAL" clId="{32EF0B2D-9C5A-4075-A354-8C1D6C2C9E77}" dt="2026-04-01T08:56:37.182" v="5678" actId="1076"/>
          <ac:grpSpMkLst>
            <pc:docMk/>
            <pc:sldMk cId="56276677" sldId="4136"/>
            <ac:grpSpMk id="4" creationId="{22FDA56B-B46A-634B-CC46-220ABB1F11C1}"/>
          </ac:grpSpMkLst>
        </pc:grpChg>
        <pc:picChg chg="add mod">
          <ac:chgData name="Aimie Clark" userId="5ab98718-224f-4bce-83ef-bf75917c7207" providerId="ADAL" clId="{32EF0B2D-9C5A-4075-A354-8C1D6C2C9E77}" dt="2026-04-01T08:57:26.328" v="5685" actId="14100"/>
          <ac:picMkLst>
            <pc:docMk/>
            <pc:sldMk cId="56276677" sldId="4136"/>
            <ac:picMk id="3" creationId="{46071826-E801-18D3-C2A4-1E7824F9E062}"/>
          </ac:picMkLst>
        </pc:picChg>
        <pc:picChg chg="del">
          <ac:chgData name="Aimie Clark" userId="5ab98718-224f-4bce-83ef-bf75917c7207" providerId="ADAL" clId="{32EF0B2D-9C5A-4075-A354-8C1D6C2C9E77}" dt="2026-04-01T08:55:03.862" v="5660" actId="478"/>
          <ac:picMkLst>
            <pc:docMk/>
            <pc:sldMk cId="56276677" sldId="4136"/>
            <ac:picMk id="10" creationId="{1473A996-7817-676D-489F-4C4D74CE3C7B}"/>
          </ac:picMkLst>
        </pc:picChg>
        <pc:picChg chg="del">
          <ac:chgData name="Aimie Clark" userId="5ab98718-224f-4bce-83ef-bf75917c7207" providerId="ADAL" clId="{32EF0B2D-9C5A-4075-A354-8C1D6C2C9E77}" dt="2026-04-01T08:55:03.862" v="5660" actId="478"/>
          <ac:picMkLst>
            <pc:docMk/>
            <pc:sldMk cId="56276677" sldId="4136"/>
            <ac:picMk id="11" creationId="{BFB640FD-599A-543D-C920-AD1B5DD473EE}"/>
          </ac:picMkLst>
        </pc:picChg>
        <pc:picChg chg="add mod">
          <ac:chgData name="Aimie Clark" userId="5ab98718-224f-4bce-83ef-bf75917c7207" providerId="ADAL" clId="{32EF0B2D-9C5A-4075-A354-8C1D6C2C9E77}" dt="2026-04-01T08:57:19.456" v="5684" actId="1076"/>
          <ac:picMkLst>
            <pc:docMk/>
            <pc:sldMk cId="56276677" sldId="4136"/>
            <ac:picMk id="59" creationId="{CA1FF473-C821-9D5F-491C-9B053E218772}"/>
          </ac:picMkLst>
        </pc:picChg>
      </pc:sldChg>
      <pc:sldChg chg="addSp delSp modSp add mod delAnim modAnim">
        <pc:chgData name="Aimie Clark" userId="5ab98718-224f-4bce-83ef-bf75917c7207" providerId="ADAL" clId="{32EF0B2D-9C5A-4075-A354-8C1D6C2C9E77}" dt="2026-04-01T09:41:08.892" v="5816" actId="14100"/>
        <pc:sldMkLst>
          <pc:docMk/>
          <pc:sldMk cId="679925838" sldId="4137"/>
        </pc:sldMkLst>
        <pc:spChg chg="del">
          <ac:chgData name="Aimie Clark" userId="5ab98718-224f-4bce-83ef-bf75917c7207" providerId="ADAL" clId="{32EF0B2D-9C5A-4075-A354-8C1D6C2C9E77}" dt="2026-04-01T09:37:11.325" v="5704" actId="478"/>
          <ac:spMkLst>
            <pc:docMk/>
            <pc:sldMk cId="679925838" sldId="4137"/>
            <ac:spMk id="6" creationId="{DC333FF8-BE9B-600B-0CB6-10724A2D6962}"/>
          </ac:spMkLst>
        </pc:spChg>
        <pc:spChg chg="mod">
          <ac:chgData name="Aimie Clark" userId="5ab98718-224f-4bce-83ef-bf75917c7207" providerId="ADAL" clId="{32EF0B2D-9C5A-4075-A354-8C1D6C2C9E77}" dt="2026-04-01T09:36:53.375" v="5701" actId="20577"/>
          <ac:spMkLst>
            <pc:docMk/>
            <pc:sldMk cId="679925838" sldId="4137"/>
            <ac:spMk id="12" creationId="{DF74DCCE-AE6A-1E70-5FE0-3840E1A3DE12}"/>
          </ac:spMkLst>
        </pc:spChg>
        <pc:spChg chg="del mod">
          <ac:chgData name="Aimie Clark" userId="5ab98718-224f-4bce-83ef-bf75917c7207" providerId="ADAL" clId="{32EF0B2D-9C5A-4075-A354-8C1D6C2C9E77}" dt="2026-04-01T09:37:56.253" v="5739" actId="478"/>
          <ac:spMkLst>
            <pc:docMk/>
            <pc:sldMk cId="679925838" sldId="4137"/>
            <ac:spMk id="61" creationId="{DD4DC824-BE6B-BF15-025F-FD9817588F93}"/>
          </ac:spMkLst>
        </pc:spChg>
        <pc:spChg chg="mod">
          <ac:chgData name="Aimie Clark" userId="5ab98718-224f-4bce-83ef-bf75917c7207" providerId="ADAL" clId="{32EF0B2D-9C5A-4075-A354-8C1D6C2C9E77}" dt="2026-04-01T09:41:08.892" v="5816" actId="14100"/>
          <ac:spMkLst>
            <pc:docMk/>
            <pc:sldMk cId="679925838" sldId="4137"/>
            <ac:spMk id="62" creationId="{C05E053C-F98C-68B1-177E-8369124D073C}"/>
          </ac:spMkLst>
        </pc:spChg>
        <pc:spChg chg="add mod">
          <ac:chgData name="Aimie Clark" userId="5ab98718-224f-4bce-83ef-bf75917c7207" providerId="ADAL" clId="{32EF0B2D-9C5A-4075-A354-8C1D6C2C9E77}" dt="2026-04-01T09:40:08.167" v="5793" actId="1076"/>
          <ac:spMkLst>
            <pc:docMk/>
            <pc:sldMk cId="679925838" sldId="4137"/>
            <ac:spMk id="64" creationId="{94FC3A1F-A87F-7042-C801-AA6E9681B884}"/>
          </ac:spMkLst>
        </pc:spChg>
        <pc:spChg chg="del mod">
          <ac:chgData name="Aimie Clark" userId="5ab98718-224f-4bce-83ef-bf75917c7207" providerId="ADAL" clId="{32EF0B2D-9C5A-4075-A354-8C1D6C2C9E77}" dt="2026-04-01T09:38:02.791" v="5741" actId="478"/>
          <ac:spMkLst>
            <pc:docMk/>
            <pc:sldMk cId="679925838" sldId="4137"/>
            <ac:spMk id="65" creationId="{BED1264B-6D82-21F7-C699-A62D71C93A59}"/>
          </ac:spMkLst>
        </pc:spChg>
        <pc:spChg chg="mod">
          <ac:chgData name="Aimie Clark" userId="5ab98718-224f-4bce-83ef-bf75917c7207" providerId="ADAL" clId="{32EF0B2D-9C5A-4075-A354-8C1D6C2C9E77}" dt="2026-04-01T09:37:40.338" v="5705"/>
          <ac:spMkLst>
            <pc:docMk/>
            <pc:sldMk cId="679925838" sldId="4137"/>
            <ac:spMk id="70" creationId="{9B9E4A25-EB90-AF3D-D006-C37ABA1957EF}"/>
          </ac:spMkLst>
        </pc:spChg>
        <pc:spChg chg="mod">
          <ac:chgData name="Aimie Clark" userId="5ab98718-224f-4bce-83ef-bf75917c7207" providerId="ADAL" clId="{32EF0B2D-9C5A-4075-A354-8C1D6C2C9E77}" dt="2026-04-01T09:37:40.338" v="5705"/>
          <ac:spMkLst>
            <pc:docMk/>
            <pc:sldMk cId="679925838" sldId="4137"/>
            <ac:spMk id="108" creationId="{642F5D58-F3CF-95AA-01F6-DE4657ABA191}"/>
          </ac:spMkLst>
        </pc:spChg>
        <pc:spChg chg="mod">
          <ac:chgData name="Aimie Clark" userId="5ab98718-224f-4bce-83ef-bf75917c7207" providerId="ADAL" clId="{32EF0B2D-9C5A-4075-A354-8C1D6C2C9E77}" dt="2026-04-01T09:37:40.338" v="5705"/>
          <ac:spMkLst>
            <pc:docMk/>
            <pc:sldMk cId="679925838" sldId="4137"/>
            <ac:spMk id="154" creationId="{B66603D2-BD2B-7399-DF0F-48B153E3A541}"/>
          </ac:spMkLst>
        </pc:spChg>
        <pc:spChg chg="mod">
          <ac:chgData name="Aimie Clark" userId="5ab98718-224f-4bce-83ef-bf75917c7207" providerId="ADAL" clId="{32EF0B2D-9C5A-4075-A354-8C1D6C2C9E77}" dt="2026-04-01T09:37:40.338" v="5705"/>
          <ac:spMkLst>
            <pc:docMk/>
            <pc:sldMk cId="679925838" sldId="4137"/>
            <ac:spMk id="158" creationId="{FEAA0779-96C8-9CA9-7AF7-19CA17E29BFD}"/>
          </ac:spMkLst>
        </pc:spChg>
        <pc:spChg chg="mod">
          <ac:chgData name="Aimie Clark" userId="5ab98718-224f-4bce-83ef-bf75917c7207" providerId="ADAL" clId="{32EF0B2D-9C5A-4075-A354-8C1D6C2C9E77}" dt="2026-04-01T09:37:40.338" v="5705"/>
          <ac:spMkLst>
            <pc:docMk/>
            <pc:sldMk cId="679925838" sldId="4137"/>
            <ac:spMk id="175" creationId="{C42C66B1-6E5E-C564-989F-41FE15559D91}"/>
          </ac:spMkLst>
        </pc:spChg>
        <pc:spChg chg="mod">
          <ac:chgData name="Aimie Clark" userId="5ab98718-224f-4bce-83ef-bf75917c7207" providerId="ADAL" clId="{32EF0B2D-9C5A-4075-A354-8C1D6C2C9E77}" dt="2026-04-01T09:37:40.338" v="5705"/>
          <ac:spMkLst>
            <pc:docMk/>
            <pc:sldMk cId="679925838" sldId="4137"/>
            <ac:spMk id="188" creationId="{2AE48FAD-F52C-0FFB-00FA-FD5A235BD6D8}"/>
          </ac:spMkLst>
        </pc:spChg>
        <pc:spChg chg="mod">
          <ac:chgData name="Aimie Clark" userId="5ab98718-224f-4bce-83ef-bf75917c7207" providerId="ADAL" clId="{32EF0B2D-9C5A-4075-A354-8C1D6C2C9E77}" dt="2026-04-01T09:37:40.338" v="5705"/>
          <ac:spMkLst>
            <pc:docMk/>
            <pc:sldMk cId="679925838" sldId="4137"/>
            <ac:spMk id="191" creationId="{F3CFBB3B-5A16-D259-FE15-F94F9693BA29}"/>
          </ac:spMkLst>
        </pc:spChg>
        <pc:spChg chg="mod">
          <ac:chgData name="Aimie Clark" userId="5ab98718-224f-4bce-83ef-bf75917c7207" providerId="ADAL" clId="{32EF0B2D-9C5A-4075-A354-8C1D6C2C9E77}" dt="2026-04-01T09:37:40.338" v="5705"/>
          <ac:spMkLst>
            <pc:docMk/>
            <pc:sldMk cId="679925838" sldId="4137"/>
            <ac:spMk id="196" creationId="{240A4346-56B6-B943-E38E-CADBC80F9FE9}"/>
          </ac:spMkLst>
        </pc:spChg>
        <pc:spChg chg="mod">
          <ac:chgData name="Aimie Clark" userId="5ab98718-224f-4bce-83ef-bf75917c7207" providerId="ADAL" clId="{32EF0B2D-9C5A-4075-A354-8C1D6C2C9E77}" dt="2026-04-01T09:37:40.338" v="5705"/>
          <ac:spMkLst>
            <pc:docMk/>
            <pc:sldMk cId="679925838" sldId="4137"/>
            <ac:spMk id="217" creationId="{55A6F558-01A1-A58E-EE89-76CB79573EF2}"/>
          </ac:spMkLst>
        </pc:spChg>
        <pc:grpChg chg="del">
          <ac:chgData name="Aimie Clark" userId="5ab98718-224f-4bce-83ef-bf75917c7207" providerId="ADAL" clId="{32EF0B2D-9C5A-4075-A354-8C1D6C2C9E77}" dt="2026-04-01T09:37:11.325" v="5704" actId="478"/>
          <ac:grpSpMkLst>
            <pc:docMk/>
            <pc:sldMk cId="679925838" sldId="4137"/>
            <ac:grpSpMk id="4" creationId="{B52C6608-FDE0-1733-5FD5-6BC626BFEC0D}"/>
          </ac:grpSpMkLst>
        </pc:grpChg>
        <pc:grpChg chg="del mod">
          <ac:chgData name="Aimie Clark" userId="5ab98718-224f-4bce-83ef-bf75917c7207" providerId="ADAL" clId="{32EF0B2D-9C5A-4075-A354-8C1D6C2C9E77}" dt="2026-04-01T09:37:58.608" v="5740" actId="478"/>
          <ac:grpSpMkLst>
            <pc:docMk/>
            <pc:sldMk cId="679925838" sldId="4137"/>
            <ac:grpSpMk id="10" creationId="{2B46D4E7-939A-5875-01CE-601B637B33B9}"/>
          </ac:grpSpMkLst>
        </pc:grpChg>
        <pc:grpChg chg="mod">
          <ac:chgData name="Aimie Clark" userId="5ab98718-224f-4bce-83ef-bf75917c7207" providerId="ADAL" clId="{32EF0B2D-9C5A-4075-A354-8C1D6C2C9E77}" dt="2026-04-01T09:41:05.172" v="5815" actId="1076"/>
          <ac:grpSpMkLst>
            <pc:docMk/>
            <pc:sldMk cId="679925838" sldId="4137"/>
            <ac:grpSpMk id="66" creationId="{A5E0F7B1-ED4E-141E-9A50-D9DE1FB26BD1}"/>
          </ac:grpSpMkLst>
        </pc:grpChg>
        <pc:grpChg chg="mod">
          <ac:chgData name="Aimie Clark" userId="5ab98718-224f-4bce-83ef-bf75917c7207" providerId="ADAL" clId="{32EF0B2D-9C5A-4075-A354-8C1D6C2C9E77}" dt="2026-04-01T09:41:05.172" v="5815" actId="1076"/>
          <ac:grpSpMkLst>
            <pc:docMk/>
            <pc:sldMk cId="679925838" sldId="4137"/>
            <ac:grpSpMk id="73" creationId="{D6D0CA3A-F70E-2985-81F6-E6A56211A025}"/>
          </ac:grpSpMkLst>
        </pc:grpChg>
        <pc:grpChg chg="mod">
          <ac:chgData name="Aimie Clark" userId="5ab98718-224f-4bce-83ef-bf75917c7207" providerId="ADAL" clId="{32EF0B2D-9C5A-4075-A354-8C1D6C2C9E77}" dt="2026-04-01T09:41:05.172" v="5815" actId="1076"/>
          <ac:grpSpMkLst>
            <pc:docMk/>
            <pc:sldMk cId="679925838" sldId="4137"/>
            <ac:grpSpMk id="104" creationId="{F2F15854-01BE-68A9-0691-B5EEDF900ABB}"/>
          </ac:grpSpMkLst>
        </pc:grpChg>
        <pc:grpChg chg="mod">
          <ac:chgData name="Aimie Clark" userId="5ab98718-224f-4bce-83ef-bf75917c7207" providerId="ADAL" clId="{32EF0B2D-9C5A-4075-A354-8C1D6C2C9E77}" dt="2026-04-01T09:41:05.172" v="5815" actId="1076"/>
          <ac:grpSpMkLst>
            <pc:docMk/>
            <pc:sldMk cId="679925838" sldId="4137"/>
            <ac:grpSpMk id="111" creationId="{DACAF366-DDE4-A722-FD81-3F0883CCE010}"/>
          </ac:grpSpMkLst>
        </pc:grpChg>
        <pc:grpChg chg="mod">
          <ac:chgData name="Aimie Clark" userId="5ab98718-224f-4bce-83ef-bf75917c7207" providerId="ADAL" clId="{32EF0B2D-9C5A-4075-A354-8C1D6C2C9E77}" dt="2026-04-01T09:40:20.762" v="5795" actId="1076"/>
          <ac:grpSpMkLst>
            <pc:docMk/>
            <pc:sldMk cId="679925838" sldId="4137"/>
            <ac:grpSpMk id="123" creationId="{7AE067F4-4FC6-9799-6EC3-3F8CBBB7297B}"/>
          </ac:grpSpMkLst>
        </pc:grpChg>
        <pc:grpChg chg="mod">
          <ac:chgData name="Aimie Clark" userId="5ab98718-224f-4bce-83ef-bf75917c7207" providerId="ADAL" clId="{32EF0B2D-9C5A-4075-A354-8C1D6C2C9E77}" dt="2026-04-01T09:41:05.172" v="5815" actId="1076"/>
          <ac:grpSpMkLst>
            <pc:docMk/>
            <pc:sldMk cId="679925838" sldId="4137"/>
            <ac:grpSpMk id="181" creationId="{F7214334-D6E5-6659-0BCC-10F9AE91E338}"/>
          </ac:grpSpMkLst>
        </pc:grpChg>
        <pc:picChg chg="del">
          <ac:chgData name="Aimie Clark" userId="5ab98718-224f-4bce-83ef-bf75917c7207" providerId="ADAL" clId="{32EF0B2D-9C5A-4075-A354-8C1D6C2C9E77}" dt="2026-04-01T09:36:56.452" v="5702" actId="478"/>
          <ac:picMkLst>
            <pc:docMk/>
            <pc:sldMk cId="679925838" sldId="4137"/>
            <ac:picMk id="3" creationId="{B708D3A9-BB37-546D-5307-B8AADD28EC91}"/>
          </ac:picMkLst>
        </pc:picChg>
        <pc:picChg chg="mod">
          <ac:chgData name="Aimie Clark" userId="5ab98718-224f-4bce-83ef-bf75917c7207" providerId="ADAL" clId="{32EF0B2D-9C5A-4075-A354-8C1D6C2C9E77}" dt="2026-04-01T09:39:55.365" v="5790" actId="1076"/>
          <ac:picMkLst>
            <pc:docMk/>
            <pc:sldMk cId="679925838" sldId="4137"/>
            <ac:picMk id="59" creationId="{85E325C1-2304-D683-F77F-989FB709172F}"/>
          </ac:picMkLst>
        </pc:picChg>
        <pc:picChg chg="del mod">
          <ac:chgData name="Aimie Clark" userId="5ab98718-224f-4bce-83ef-bf75917c7207" providerId="ADAL" clId="{32EF0B2D-9C5A-4075-A354-8C1D6C2C9E77}" dt="2026-04-01T09:38:19.145" v="5742" actId="478"/>
          <ac:picMkLst>
            <pc:docMk/>
            <pc:sldMk cId="679925838" sldId="4137"/>
            <ac:picMk id="63" creationId="{10E17DB8-DFE9-536D-8DC9-94A2EE62E83C}"/>
          </ac:picMkLst>
        </pc:picChg>
      </pc:sldChg>
      <pc:sldChg chg="add del">
        <pc:chgData name="Aimie Clark" userId="5ab98718-224f-4bce-83ef-bf75917c7207" providerId="ADAL" clId="{32EF0B2D-9C5A-4075-A354-8C1D6C2C9E77}" dt="2026-04-01T09:44:33.155" v="5840" actId="47"/>
        <pc:sldMkLst>
          <pc:docMk/>
          <pc:sldMk cId="1597088329" sldId="4138"/>
        </pc:sldMkLst>
      </pc:sldChg>
      <pc:sldChg chg="delSp modSp add mod">
        <pc:chgData name="Aimie Clark" userId="5ab98718-224f-4bce-83ef-bf75917c7207" providerId="ADAL" clId="{32EF0B2D-9C5A-4075-A354-8C1D6C2C9E77}" dt="2026-04-01T09:44:41.583" v="5841" actId="2711"/>
        <pc:sldMkLst>
          <pc:docMk/>
          <pc:sldMk cId="1177814861" sldId="4139"/>
        </pc:sldMkLst>
        <pc:spChg chg="mod">
          <ac:chgData name="Aimie Clark" userId="5ab98718-224f-4bce-83ef-bf75917c7207" providerId="ADAL" clId="{32EF0B2D-9C5A-4075-A354-8C1D6C2C9E77}" dt="2026-04-01T09:44:41.583" v="5841" actId="2711"/>
          <ac:spMkLst>
            <pc:docMk/>
            <pc:sldMk cId="1177814861" sldId="4139"/>
            <ac:spMk id="6" creationId="{4E5DED8E-B621-8FAD-4BFA-40ECFE7EB787}"/>
          </ac:spMkLst>
        </pc:spChg>
        <pc:spChg chg="mod">
          <ac:chgData name="Aimie Clark" userId="5ab98718-224f-4bce-83ef-bf75917c7207" providerId="ADAL" clId="{32EF0B2D-9C5A-4075-A354-8C1D6C2C9E77}" dt="2026-04-01T09:43:12.698" v="5837" actId="20577"/>
          <ac:spMkLst>
            <pc:docMk/>
            <pc:sldMk cId="1177814861" sldId="4139"/>
            <ac:spMk id="12" creationId="{3BF6E392-49A5-F24C-2C68-AF44833511C6}"/>
          </ac:spMkLst>
        </pc:spChg>
        <pc:grpChg chg="del">
          <ac:chgData name="Aimie Clark" userId="5ab98718-224f-4bce-83ef-bf75917c7207" providerId="ADAL" clId="{32EF0B2D-9C5A-4075-A354-8C1D6C2C9E77}" dt="2026-04-01T09:43:19.087" v="5838" actId="478"/>
          <ac:grpSpMkLst>
            <pc:docMk/>
            <pc:sldMk cId="1177814861" sldId="4139"/>
            <ac:grpSpMk id="4" creationId="{73532446-0F37-2523-59D8-E523B6D7407F}"/>
          </ac:grpSpMkLst>
        </pc:grpChg>
        <pc:picChg chg="del">
          <ac:chgData name="Aimie Clark" userId="5ab98718-224f-4bce-83ef-bf75917c7207" providerId="ADAL" clId="{32EF0B2D-9C5A-4075-A354-8C1D6C2C9E77}" dt="2026-04-01T09:43:19.087" v="5838" actId="478"/>
          <ac:picMkLst>
            <pc:docMk/>
            <pc:sldMk cId="1177814861" sldId="4139"/>
            <ac:picMk id="59" creationId="{20F43D8C-ED25-E0F2-BC5D-1C67FAFF9F23}"/>
          </ac:picMkLst>
        </pc:picChg>
      </pc:sldChg>
      <pc:sldChg chg="addSp delSp modSp add mod">
        <pc:chgData name="Aimie Clark" userId="5ab98718-224f-4bce-83ef-bf75917c7207" providerId="ADAL" clId="{32EF0B2D-9C5A-4075-A354-8C1D6C2C9E77}" dt="2026-04-01T09:49:35.217" v="6008" actId="478"/>
        <pc:sldMkLst>
          <pc:docMk/>
          <pc:sldMk cId="3421076871" sldId="4140"/>
        </pc:sldMkLst>
        <pc:spChg chg="del mod">
          <ac:chgData name="Aimie Clark" userId="5ab98718-224f-4bce-83ef-bf75917c7207" providerId="ADAL" clId="{32EF0B2D-9C5A-4075-A354-8C1D6C2C9E77}" dt="2026-04-01T09:49:35.217" v="6008" actId="478"/>
          <ac:spMkLst>
            <pc:docMk/>
            <pc:sldMk cId="3421076871" sldId="4140"/>
            <ac:spMk id="6" creationId="{F258EB1E-0415-BDC6-94E8-E39BBF2D697B}"/>
          </ac:spMkLst>
        </pc:spChg>
        <pc:spChg chg="mod">
          <ac:chgData name="Aimie Clark" userId="5ab98718-224f-4bce-83ef-bf75917c7207" providerId="ADAL" clId="{32EF0B2D-9C5A-4075-A354-8C1D6C2C9E77}" dt="2026-04-01T09:45:40.137" v="5860" actId="20577"/>
          <ac:spMkLst>
            <pc:docMk/>
            <pc:sldMk cId="3421076871" sldId="4140"/>
            <ac:spMk id="12" creationId="{0AA65C46-21E5-BC95-7ACB-ECA25683FCB8}"/>
          </ac:spMkLst>
        </pc:spChg>
        <pc:spChg chg="mod">
          <ac:chgData name="Aimie Clark" userId="5ab98718-224f-4bce-83ef-bf75917c7207" providerId="ADAL" clId="{32EF0B2D-9C5A-4075-A354-8C1D6C2C9E77}" dt="2026-04-01T09:46:06.821" v="5862"/>
          <ac:spMkLst>
            <pc:docMk/>
            <pc:sldMk cId="3421076871" sldId="4140"/>
            <ac:spMk id="75" creationId="{707E49E6-FAE0-DAEB-4941-10E10E525B20}"/>
          </ac:spMkLst>
        </pc:spChg>
        <pc:spChg chg="mod">
          <ac:chgData name="Aimie Clark" userId="5ab98718-224f-4bce-83ef-bf75917c7207" providerId="ADAL" clId="{32EF0B2D-9C5A-4075-A354-8C1D6C2C9E77}" dt="2026-04-01T09:46:06.821" v="5862"/>
          <ac:spMkLst>
            <pc:docMk/>
            <pc:sldMk cId="3421076871" sldId="4140"/>
            <ac:spMk id="80" creationId="{02C60D91-72BC-AD5B-673D-F68980941168}"/>
          </ac:spMkLst>
        </pc:spChg>
        <pc:spChg chg="mod">
          <ac:chgData name="Aimie Clark" userId="5ab98718-224f-4bce-83ef-bf75917c7207" providerId="ADAL" clId="{32EF0B2D-9C5A-4075-A354-8C1D6C2C9E77}" dt="2026-04-01T09:46:06.821" v="5862"/>
          <ac:spMkLst>
            <pc:docMk/>
            <pc:sldMk cId="3421076871" sldId="4140"/>
            <ac:spMk id="125" creationId="{81C53368-4976-9277-166B-90A3C5874629}"/>
          </ac:spMkLst>
        </pc:spChg>
        <pc:spChg chg="mod">
          <ac:chgData name="Aimie Clark" userId="5ab98718-224f-4bce-83ef-bf75917c7207" providerId="ADAL" clId="{32EF0B2D-9C5A-4075-A354-8C1D6C2C9E77}" dt="2026-04-01T09:46:06.821" v="5862"/>
          <ac:spMkLst>
            <pc:docMk/>
            <pc:sldMk cId="3421076871" sldId="4140"/>
            <ac:spMk id="180" creationId="{E91D5123-35D1-EC52-73B9-4473794FD51C}"/>
          </ac:spMkLst>
        </pc:spChg>
        <pc:spChg chg="mod">
          <ac:chgData name="Aimie Clark" userId="5ab98718-224f-4bce-83ef-bf75917c7207" providerId="ADAL" clId="{32EF0B2D-9C5A-4075-A354-8C1D6C2C9E77}" dt="2026-04-01T09:46:06.821" v="5862"/>
          <ac:spMkLst>
            <pc:docMk/>
            <pc:sldMk cId="3421076871" sldId="4140"/>
            <ac:spMk id="207" creationId="{DE317A0D-205F-37DA-3CDF-94C1EF89B817}"/>
          </ac:spMkLst>
        </pc:spChg>
        <pc:spChg chg="mod">
          <ac:chgData name="Aimie Clark" userId="5ab98718-224f-4bce-83ef-bf75917c7207" providerId="ADAL" clId="{32EF0B2D-9C5A-4075-A354-8C1D6C2C9E77}" dt="2026-04-01T09:46:06.821" v="5862"/>
          <ac:spMkLst>
            <pc:docMk/>
            <pc:sldMk cId="3421076871" sldId="4140"/>
            <ac:spMk id="255" creationId="{33F470EA-0F83-481E-A26D-D18363267B94}"/>
          </ac:spMkLst>
        </pc:spChg>
        <pc:spChg chg="mod">
          <ac:chgData name="Aimie Clark" userId="5ab98718-224f-4bce-83ef-bf75917c7207" providerId="ADAL" clId="{32EF0B2D-9C5A-4075-A354-8C1D6C2C9E77}" dt="2026-04-01T09:46:06.821" v="5862"/>
          <ac:spMkLst>
            <pc:docMk/>
            <pc:sldMk cId="3421076871" sldId="4140"/>
            <ac:spMk id="366" creationId="{11E66F5A-631C-FEBD-6DBD-ACDD5593F90F}"/>
          </ac:spMkLst>
        </pc:spChg>
        <pc:spChg chg="mod">
          <ac:chgData name="Aimie Clark" userId="5ab98718-224f-4bce-83ef-bf75917c7207" providerId="ADAL" clId="{32EF0B2D-9C5A-4075-A354-8C1D6C2C9E77}" dt="2026-04-01T09:46:06.821" v="5862"/>
          <ac:spMkLst>
            <pc:docMk/>
            <pc:sldMk cId="3421076871" sldId="4140"/>
            <ac:spMk id="373" creationId="{F55DD689-3346-8846-5275-FA0E5106694D}"/>
          </ac:spMkLst>
        </pc:spChg>
        <pc:spChg chg="mod">
          <ac:chgData name="Aimie Clark" userId="5ab98718-224f-4bce-83ef-bf75917c7207" providerId="ADAL" clId="{32EF0B2D-9C5A-4075-A354-8C1D6C2C9E77}" dt="2026-04-01T09:46:06.821" v="5862"/>
          <ac:spMkLst>
            <pc:docMk/>
            <pc:sldMk cId="3421076871" sldId="4140"/>
            <ac:spMk id="400" creationId="{5AA4F1DE-03DC-628A-3212-F3200DF423A7}"/>
          </ac:spMkLst>
        </pc:spChg>
        <pc:spChg chg="mod">
          <ac:chgData name="Aimie Clark" userId="5ab98718-224f-4bce-83ef-bf75917c7207" providerId="ADAL" clId="{32EF0B2D-9C5A-4075-A354-8C1D6C2C9E77}" dt="2026-04-01T09:46:06.821" v="5862"/>
          <ac:spMkLst>
            <pc:docMk/>
            <pc:sldMk cId="3421076871" sldId="4140"/>
            <ac:spMk id="406" creationId="{5AD24FDA-24A6-194C-69EE-C6C0639909E2}"/>
          </ac:spMkLst>
        </pc:spChg>
        <pc:spChg chg="mod">
          <ac:chgData name="Aimie Clark" userId="5ab98718-224f-4bce-83ef-bf75917c7207" providerId="ADAL" clId="{32EF0B2D-9C5A-4075-A354-8C1D6C2C9E77}" dt="2026-04-01T09:47:00.388" v="5899"/>
          <ac:spMkLst>
            <pc:docMk/>
            <pc:sldMk cId="3421076871" sldId="4140"/>
            <ac:spMk id="529" creationId="{5079ECEE-062B-850C-0494-A26F5D146777}"/>
          </ac:spMkLst>
        </pc:spChg>
        <pc:spChg chg="mod">
          <ac:chgData name="Aimie Clark" userId="5ab98718-224f-4bce-83ef-bf75917c7207" providerId="ADAL" clId="{32EF0B2D-9C5A-4075-A354-8C1D6C2C9E77}" dt="2026-04-01T09:47:00.388" v="5899"/>
          <ac:spMkLst>
            <pc:docMk/>
            <pc:sldMk cId="3421076871" sldId="4140"/>
            <ac:spMk id="535" creationId="{FE07376C-2E85-A084-2FA2-E8A5F3BF6BEA}"/>
          </ac:spMkLst>
        </pc:spChg>
        <pc:spChg chg="mod">
          <ac:chgData name="Aimie Clark" userId="5ab98718-224f-4bce-83ef-bf75917c7207" providerId="ADAL" clId="{32EF0B2D-9C5A-4075-A354-8C1D6C2C9E77}" dt="2026-04-01T09:47:00.388" v="5899"/>
          <ac:spMkLst>
            <pc:docMk/>
            <pc:sldMk cId="3421076871" sldId="4140"/>
            <ac:spMk id="552" creationId="{0A64AF15-39BE-1371-002F-A420D227746E}"/>
          </ac:spMkLst>
        </pc:spChg>
        <pc:spChg chg="mod">
          <ac:chgData name="Aimie Clark" userId="5ab98718-224f-4bce-83ef-bf75917c7207" providerId="ADAL" clId="{32EF0B2D-9C5A-4075-A354-8C1D6C2C9E77}" dt="2026-04-01T09:47:00.388" v="5899"/>
          <ac:spMkLst>
            <pc:docMk/>
            <pc:sldMk cId="3421076871" sldId="4140"/>
            <ac:spMk id="557" creationId="{4AA26DD8-7334-F2B1-B8BA-47B22E95F0DC}"/>
          </ac:spMkLst>
        </pc:spChg>
        <pc:spChg chg="mod">
          <ac:chgData name="Aimie Clark" userId="5ab98718-224f-4bce-83ef-bf75917c7207" providerId="ADAL" clId="{32EF0B2D-9C5A-4075-A354-8C1D6C2C9E77}" dt="2026-04-01T09:47:00.388" v="5899"/>
          <ac:spMkLst>
            <pc:docMk/>
            <pc:sldMk cId="3421076871" sldId="4140"/>
            <ac:spMk id="560" creationId="{4CD39A36-A6C7-5C8D-8985-BA7449073286}"/>
          </ac:spMkLst>
        </pc:spChg>
        <pc:spChg chg="mod">
          <ac:chgData name="Aimie Clark" userId="5ab98718-224f-4bce-83ef-bf75917c7207" providerId="ADAL" clId="{32EF0B2D-9C5A-4075-A354-8C1D6C2C9E77}" dt="2026-04-01T09:47:00.388" v="5899"/>
          <ac:spMkLst>
            <pc:docMk/>
            <pc:sldMk cId="3421076871" sldId="4140"/>
            <ac:spMk id="561" creationId="{1EB37238-55A5-C9CC-354F-D6EE09BA4430}"/>
          </ac:spMkLst>
        </pc:spChg>
        <pc:spChg chg="mod">
          <ac:chgData name="Aimie Clark" userId="5ab98718-224f-4bce-83ef-bf75917c7207" providerId="ADAL" clId="{32EF0B2D-9C5A-4075-A354-8C1D6C2C9E77}" dt="2026-04-01T09:47:00.388" v="5899"/>
          <ac:spMkLst>
            <pc:docMk/>
            <pc:sldMk cId="3421076871" sldId="4140"/>
            <ac:spMk id="562" creationId="{18C54A9E-21F1-FBBA-6443-5B0F09DED098}"/>
          </ac:spMkLst>
        </pc:spChg>
        <pc:spChg chg="mod">
          <ac:chgData name="Aimie Clark" userId="5ab98718-224f-4bce-83ef-bf75917c7207" providerId="ADAL" clId="{32EF0B2D-9C5A-4075-A354-8C1D6C2C9E77}" dt="2026-04-01T09:47:00.388" v="5899"/>
          <ac:spMkLst>
            <pc:docMk/>
            <pc:sldMk cId="3421076871" sldId="4140"/>
            <ac:spMk id="567" creationId="{23966E89-4D85-8884-DD7F-2B8A20FD0CCC}"/>
          </ac:spMkLst>
        </pc:spChg>
        <pc:spChg chg="mod">
          <ac:chgData name="Aimie Clark" userId="5ab98718-224f-4bce-83ef-bf75917c7207" providerId="ADAL" clId="{32EF0B2D-9C5A-4075-A354-8C1D6C2C9E77}" dt="2026-04-01T09:47:00.388" v="5899"/>
          <ac:spMkLst>
            <pc:docMk/>
            <pc:sldMk cId="3421076871" sldId="4140"/>
            <ac:spMk id="568" creationId="{D2C94DCD-6668-7A80-D1A9-727A1D87F339}"/>
          </ac:spMkLst>
        </pc:spChg>
        <pc:spChg chg="mod">
          <ac:chgData name="Aimie Clark" userId="5ab98718-224f-4bce-83ef-bf75917c7207" providerId="ADAL" clId="{32EF0B2D-9C5A-4075-A354-8C1D6C2C9E77}" dt="2026-04-01T09:47:00.388" v="5899"/>
          <ac:spMkLst>
            <pc:docMk/>
            <pc:sldMk cId="3421076871" sldId="4140"/>
            <ac:spMk id="575" creationId="{BD69A1A8-CF84-1C21-D84A-E7594B634057}"/>
          </ac:spMkLst>
        </pc:spChg>
        <pc:spChg chg="add mod">
          <ac:chgData name="Aimie Clark" userId="5ab98718-224f-4bce-83ef-bf75917c7207" providerId="ADAL" clId="{32EF0B2D-9C5A-4075-A354-8C1D6C2C9E77}" dt="2026-04-01T09:49:19.069" v="6006" actId="2711"/>
          <ac:spMkLst>
            <pc:docMk/>
            <pc:sldMk cId="3421076871" sldId="4140"/>
            <ac:spMk id="578" creationId="{347E8EBF-0C46-7499-8943-F78A709F3BE9}"/>
          </ac:spMkLst>
        </pc:spChg>
        <pc:grpChg chg="mod">
          <ac:chgData name="Aimie Clark" userId="5ab98718-224f-4bce-83ef-bf75917c7207" providerId="ADAL" clId="{32EF0B2D-9C5A-4075-A354-8C1D6C2C9E77}" dt="2026-04-01T09:46:29.998" v="5894" actId="1036"/>
          <ac:grpSpMkLst>
            <pc:docMk/>
            <pc:sldMk cId="3421076871" sldId="4140"/>
            <ac:grpSpMk id="5" creationId="{78EC6788-61CE-C853-6B9D-B6B17D99528D}"/>
          </ac:grpSpMkLst>
        </pc:grpChg>
        <pc:grpChg chg="mod">
          <ac:chgData name="Aimie Clark" userId="5ab98718-224f-4bce-83ef-bf75917c7207" providerId="ADAL" clId="{32EF0B2D-9C5A-4075-A354-8C1D6C2C9E77}" dt="2026-04-01T09:46:29.998" v="5894" actId="1036"/>
          <ac:grpSpMkLst>
            <pc:docMk/>
            <pc:sldMk cId="3421076871" sldId="4140"/>
            <ac:grpSpMk id="246" creationId="{B08E0ACE-68E6-EA2A-B7A7-36DFA4F3C132}"/>
          </ac:grpSpMkLst>
        </pc:grpChg>
        <pc:grpChg chg="mod">
          <ac:chgData name="Aimie Clark" userId="5ab98718-224f-4bce-83ef-bf75917c7207" providerId="ADAL" clId="{32EF0B2D-9C5A-4075-A354-8C1D6C2C9E77}" dt="2026-04-01T09:47:16.450" v="5901" actId="1076"/>
          <ac:grpSpMkLst>
            <pc:docMk/>
            <pc:sldMk cId="3421076871" sldId="4140"/>
            <ac:grpSpMk id="528" creationId="{32A4E3F2-56D2-6065-6855-2E7133D833F4}"/>
          </ac:grpSpMkLst>
        </pc:grpChg>
        <pc:picChg chg="del">
          <ac:chgData name="Aimie Clark" userId="5ab98718-224f-4bce-83ef-bf75917c7207" providerId="ADAL" clId="{32EF0B2D-9C5A-4075-A354-8C1D6C2C9E77}" dt="2026-04-01T09:45:32.185" v="5843" actId="478"/>
          <ac:picMkLst>
            <pc:docMk/>
            <pc:sldMk cId="3421076871" sldId="4140"/>
            <ac:picMk id="3" creationId="{FEC4864A-3C7F-6B68-1FA7-B0A41D3FDA6B}"/>
          </ac:picMkLst>
        </pc:picChg>
        <pc:picChg chg="add mod">
          <ac:chgData name="Aimie Clark" userId="5ab98718-224f-4bce-83ef-bf75917c7207" providerId="ADAL" clId="{32EF0B2D-9C5A-4075-A354-8C1D6C2C9E77}" dt="2026-04-01T09:49:29.922" v="6007" actId="1076"/>
          <ac:picMkLst>
            <pc:docMk/>
            <pc:sldMk cId="3421076871" sldId="4140"/>
            <ac:picMk id="4" creationId="{DB50243D-6D09-41F7-01F4-D38A1853C4FA}"/>
          </ac:picMkLst>
        </pc:picChg>
      </pc:sldChg>
      <pc:sldChg chg="addSp delSp modSp add mod">
        <pc:chgData name="Aimie Clark" userId="5ab98718-224f-4bce-83ef-bf75917c7207" providerId="ADAL" clId="{32EF0B2D-9C5A-4075-A354-8C1D6C2C9E77}" dt="2026-04-01T09:53:42.150" v="6090" actId="20577"/>
        <pc:sldMkLst>
          <pc:docMk/>
          <pc:sldMk cId="1423910216" sldId="4141"/>
        </pc:sldMkLst>
        <pc:spChg chg="mod">
          <ac:chgData name="Aimie Clark" userId="5ab98718-224f-4bce-83ef-bf75917c7207" providerId="ADAL" clId="{32EF0B2D-9C5A-4075-A354-8C1D6C2C9E77}" dt="2026-04-01T09:53:42.150" v="6090" actId="20577"/>
          <ac:spMkLst>
            <pc:docMk/>
            <pc:sldMk cId="1423910216" sldId="4141"/>
            <ac:spMk id="6" creationId="{80E48BD4-2529-298B-8033-41069A614E14}"/>
          </ac:spMkLst>
        </pc:spChg>
        <pc:spChg chg="mod">
          <ac:chgData name="Aimie Clark" userId="5ab98718-224f-4bce-83ef-bf75917c7207" providerId="ADAL" clId="{32EF0B2D-9C5A-4075-A354-8C1D6C2C9E77}" dt="2026-04-01T09:53:21.481" v="6052" actId="20577"/>
          <ac:spMkLst>
            <pc:docMk/>
            <pc:sldMk cId="1423910216" sldId="4141"/>
            <ac:spMk id="12" creationId="{630D5793-5638-1FB7-6E71-434A1F273544}"/>
          </ac:spMkLst>
        </pc:spChg>
        <pc:picChg chg="add mod">
          <ac:chgData name="Aimie Clark" userId="5ab98718-224f-4bce-83ef-bf75917c7207" providerId="ADAL" clId="{32EF0B2D-9C5A-4075-A354-8C1D6C2C9E77}" dt="2026-04-01T09:53:00.467" v="6028" actId="14100"/>
          <ac:picMkLst>
            <pc:docMk/>
            <pc:sldMk cId="1423910216" sldId="4141"/>
            <ac:picMk id="3" creationId="{4BC2A437-E945-6041-5259-AACDA623E9F3}"/>
          </ac:picMkLst>
        </pc:picChg>
        <pc:picChg chg="add mod">
          <ac:chgData name="Aimie Clark" userId="5ab98718-224f-4bce-83ef-bf75917c7207" providerId="ADAL" clId="{32EF0B2D-9C5A-4075-A354-8C1D6C2C9E77}" dt="2026-04-01T09:53:06.486" v="6037" actId="1036"/>
          <ac:picMkLst>
            <pc:docMk/>
            <pc:sldMk cId="1423910216" sldId="4141"/>
            <ac:picMk id="4" creationId="{43DCE529-6982-CA62-14D2-2DC3F680C7AC}"/>
          </ac:picMkLst>
        </pc:picChg>
        <pc:picChg chg="del">
          <ac:chgData name="Aimie Clark" userId="5ab98718-224f-4bce-83ef-bf75917c7207" providerId="ADAL" clId="{32EF0B2D-9C5A-4075-A354-8C1D6C2C9E77}" dt="2026-04-01T09:52:32.916" v="6010" actId="478"/>
          <ac:picMkLst>
            <pc:docMk/>
            <pc:sldMk cId="1423910216" sldId="4141"/>
            <ac:picMk id="10" creationId="{9A1EB2EB-CA62-33E3-14B8-D5458A1F380A}"/>
          </ac:picMkLst>
        </pc:picChg>
        <pc:picChg chg="del">
          <ac:chgData name="Aimie Clark" userId="5ab98718-224f-4bce-83ef-bf75917c7207" providerId="ADAL" clId="{32EF0B2D-9C5A-4075-A354-8C1D6C2C9E77}" dt="2026-04-01T09:52:32.916" v="6010" actId="478"/>
          <ac:picMkLst>
            <pc:docMk/>
            <pc:sldMk cId="1423910216" sldId="4141"/>
            <ac:picMk id="11" creationId="{07E70B2E-AD7D-616A-9F12-7A72160D3548}"/>
          </ac:picMkLst>
        </pc:picChg>
      </pc:sldChg>
      <pc:sldChg chg="addSp delSp modSp add mod">
        <pc:chgData name="Aimie Clark" userId="5ab98718-224f-4bce-83ef-bf75917c7207" providerId="ADAL" clId="{32EF0B2D-9C5A-4075-A354-8C1D6C2C9E77}" dt="2026-04-01T09:55:02.616" v="6101" actId="2711"/>
        <pc:sldMkLst>
          <pc:docMk/>
          <pc:sldMk cId="771146384" sldId="4142"/>
        </pc:sldMkLst>
        <pc:spChg chg="mod">
          <ac:chgData name="Aimie Clark" userId="5ab98718-224f-4bce-83ef-bf75917c7207" providerId="ADAL" clId="{32EF0B2D-9C5A-4075-A354-8C1D6C2C9E77}" dt="2026-04-01T09:55:02.616" v="6101" actId="2711"/>
          <ac:spMkLst>
            <pc:docMk/>
            <pc:sldMk cId="771146384" sldId="4142"/>
            <ac:spMk id="6" creationId="{542F0BC6-96E1-B6B4-5F65-8F7FDFC9F377}"/>
          </ac:spMkLst>
        </pc:spChg>
        <pc:picChg chg="del">
          <ac:chgData name="Aimie Clark" userId="5ab98718-224f-4bce-83ef-bf75917c7207" providerId="ADAL" clId="{32EF0B2D-9C5A-4075-A354-8C1D6C2C9E77}" dt="2026-04-01T09:54:04.841" v="6092" actId="478"/>
          <ac:picMkLst>
            <pc:docMk/>
            <pc:sldMk cId="771146384" sldId="4142"/>
            <ac:picMk id="3" creationId="{C52CFBFA-8CC9-FAF5-58D2-9278A8D4D5F7}"/>
          </ac:picMkLst>
        </pc:picChg>
        <pc:picChg chg="add mod">
          <ac:chgData name="Aimie Clark" userId="5ab98718-224f-4bce-83ef-bf75917c7207" providerId="ADAL" clId="{32EF0B2D-9C5A-4075-A354-8C1D6C2C9E77}" dt="2026-04-01T09:54:27.872" v="6095" actId="14100"/>
          <ac:picMkLst>
            <pc:docMk/>
            <pc:sldMk cId="771146384" sldId="4142"/>
            <ac:picMk id="10" creationId="{C6A3FE24-075C-4DD6-30A7-8446499C52E2}"/>
          </ac:picMkLst>
        </pc:picChg>
      </pc:sldChg>
      <pc:sldChg chg="addSp delSp modSp add mod delAnim modAnim">
        <pc:chgData name="Aimie Clark" userId="5ab98718-224f-4bce-83ef-bf75917c7207" providerId="ADAL" clId="{32EF0B2D-9C5A-4075-A354-8C1D6C2C9E77}" dt="2026-04-01T09:59:07.245" v="6116" actId="2711"/>
        <pc:sldMkLst>
          <pc:docMk/>
          <pc:sldMk cId="3195883520" sldId="4143"/>
        </pc:sldMkLst>
        <pc:spChg chg="mod">
          <ac:chgData name="Aimie Clark" userId="5ab98718-224f-4bce-83ef-bf75917c7207" providerId="ADAL" clId="{32EF0B2D-9C5A-4075-A354-8C1D6C2C9E77}" dt="2026-04-01T09:57:38.795" v="6112" actId="1076"/>
          <ac:spMkLst>
            <pc:docMk/>
            <pc:sldMk cId="3195883520" sldId="4143"/>
            <ac:spMk id="3" creationId="{082ECD3C-4E7B-AEA5-97D7-A133856EF204}"/>
          </ac:spMkLst>
        </pc:spChg>
        <pc:spChg chg="add del mod">
          <ac:chgData name="Aimie Clark" userId="5ab98718-224f-4bce-83ef-bf75917c7207" providerId="ADAL" clId="{32EF0B2D-9C5A-4075-A354-8C1D6C2C9E77}" dt="2026-04-01T09:58:01.817" v="6114" actId="478"/>
          <ac:spMkLst>
            <pc:docMk/>
            <pc:sldMk cId="3195883520" sldId="4143"/>
            <ac:spMk id="4" creationId="{E252F7C0-7B93-7A59-678C-E0CB1D7C697E}"/>
          </ac:spMkLst>
        </pc:spChg>
        <pc:spChg chg="mod">
          <ac:chgData name="Aimie Clark" userId="5ab98718-224f-4bce-83ef-bf75917c7207" providerId="ADAL" clId="{32EF0B2D-9C5A-4075-A354-8C1D6C2C9E77}" dt="2026-04-01T09:59:07.245" v="6116" actId="2711"/>
          <ac:spMkLst>
            <pc:docMk/>
            <pc:sldMk cId="3195883520" sldId="4143"/>
            <ac:spMk id="5" creationId="{40D94244-69CF-9C8B-D41C-CA35BC1A3FA4}"/>
          </ac:spMkLst>
        </pc:spChg>
        <pc:spChg chg="add mod">
          <ac:chgData name="Aimie Clark" userId="5ab98718-224f-4bce-83ef-bf75917c7207" providerId="ADAL" clId="{32EF0B2D-9C5A-4075-A354-8C1D6C2C9E77}" dt="2026-04-01T09:57:38.795" v="6112" actId="1076"/>
          <ac:spMkLst>
            <pc:docMk/>
            <pc:sldMk cId="3195883520" sldId="4143"/>
            <ac:spMk id="6" creationId="{F0F8D75C-F503-F6D4-E47C-B2A0837EDCCA}"/>
          </ac:spMkLst>
        </pc:spChg>
        <pc:spChg chg="mod">
          <ac:chgData name="Aimie Clark" userId="5ab98718-224f-4bce-83ef-bf75917c7207" providerId="ADAL" clId="{32EF0B2D-9C5A-4075-A354-8C1D6C2C9E77}" dt="2026-04-01T09:57:22.326" v="6111"/>
          <ac:spMkLst>
            <pc:docMk/>
            <pc:sldMk cId="3195883520" sldId="4143"/>
            <ac:spMk id="17" creationId="{E7C53EFD-84B6-1A01-527D-465D3680EBB8}"/>
          </ac:spMkLst>
        </pc:spChg>
        <pc:spChg chg="mod">
          <ac:chgData name="Aimie Clark" userId="5ab98718-224f-4bce-83ef-bf75917c7207" providerId="ADAL" clId="{32EF0B2D-9C5A-4075-A354-8C1D6C2C9E77}" dt="2026-04-01T09:57:22.326" v="6111"/>
          <ac:spMkLst>
            <pc:docMk/>
            <pc:sldMk cId="3195883520" sldId="4143"/>
            <ac:spMk id="19" creationId="{89DE5C53-6297-17BE-CCA1-85F00374DE62}"/>
          </ac:spMkLst>
        </pc:spChg>
        <pc:spChg chg="mod">
          <ac:chgData name="Aimie Clark" userId="5ab98718-224f-4bce-83ef-bf75917c7207" providerId="ADAL" clId="{32EF0B2D-9C5A-4075-A354-8C1D6C2C9E77}" dt="2026-04-01T09:57:22.326" v="6111"/>
          <ac:spMkLst>
            <pc:docMk/>
            <pc:sldMk cId="3195883520" sldId="4143"/>
            <ac:spMk id="22" creationId="{75EC0931-7E9C-43E4-AA9E-88B1032FE583}"/>
          </ac:spMkLst>
        </pc:spChg>
        <pc:spChg chg="mod">
          <ac:chgData name="Aimie Clark" userId="5ab98718-224f-4bce-83ef-bf75917c7207" providerId="ADAL" clId="{32EF0B2D-9C5A-4075-A354-8C1D6C2C9E77}" dt="2026-04-01T09:57:22.326" v="6111"/>
          <ac:spMkLst>
            <pc:docMk/>
            <pc:sldMk cId="3195883520" sldId="4143"/>
            <ac:spMk id="29" creationId="{09FF693A-8BE6-08F9-256D-9F480651BB22}"/>
          </ac:spMkLst>
        </pc:spChg>
        <pc:spChg chg="mod">
          <ac:chgData name="Aimie Clark" userId="5ab98718-224f-4bce-83ef-bf75917c7207" providerId="ADAL" clId="{32EF0B2D-9C5A-4075-A354-8C1D6C2C9E77}" dt="2026-04-01T09:57:22.326" v="6111"/>
          <ac:spMkLst>
            <pc:docMk/>
            <pc:sldMk cId="3195883520" sldId="4143"/>
            <ac:spMk id="31" creationId="{AF3C9458-2CF8-3C0B-4ECC-6C0FEFE977C1}"/>
          </ac:spMkLst>
        </pc:spChg>
        <pc:spChg chg="mod">
          <ac:chgData name="Aimie Clark" userId="5ab98718-224f-4bce-83ef-bf75917c7207" providerId="ADAL" clId="{32EF0B2D-9C5A-4075-A354-8C1D6C2C9E77}" dt="2026-04-01T09:57:38.795" v="6112" actId="1076"/>
          <ac:spMkLst>
            <pc:docMk/>
            <pc:sldMk cId="3195883520" sldId="4143"/>
            <ac:spMk id="32" creationId="{0688DE96-AEF7-18DF-15C7-C9569D816585}"/>
          </ac:spMkLst>
        </pc:spChg>
        <pc:spChg chg="add mod">
          <ac:chgData name="Aimie Clark" userId="5ab98718-224f-4bce-83ef-bf75917c7207" providerId="ADAL" clId="{32EF0B2D-9C5A-4075-A354-8C1D6C2C9E77}" dt="2026-04-01T09:57:38.795" v="6112" actId="1076"/>
          <ac:spMkLst>
            <pc:docMk/>
            <pc:sldMk cId="3195883520" sldId="4143"/>
            <ac:spMk id="33" creationId="{B450A584-CE5B-4F68-53CF-4C0474AA4389}"/>
          </ac:spMkLst>
        </pc:spChg>
        <pc:spChg chg="add mod">
          <ac:chgData name="Aimie Clark" userId="5ab98718-224f-4bce-83ef-bf75917c7207" providerId="ADAL" clId="{32EF0B2D-9C5A-4075-A354-8C1D6C2C9E77}" dt="2026-04-01T09:57:38.795" v="6112" actId="1076"/>
          <ac:spMkLst>
            <pc:docMk/>
            <pc:sldMk cId="3195883520" sldId="4143"/>
            <ac:spMk id="34" creationId="{50F25E8F-709D-FE6B-5AC0-60B892BDDEE2}"/>
          </ac:spMkLst>
        </pc:spChg>
        <pc:spChg chg="mod">
          <ac:chgData name="Aimie Clark" userId="5ab98718-224f-4bce-83ef-bf75917c7207" providerId="ADAL" clId="{32EF0B2D-9C5A-4075-A354-8C1D6C2C9E77}" dt="2026-04-01T09:57:38.795" v="6112" actId="1076"/>
          <ac:spMkLst>
            <pc:docMk/>
            <pc:sldMk cId="3195883520" sldId="4143"/>
            <ac:spMk id="35" creationId="{8562D40D-5E6D-48E1-EC11-E2C169366479}"/>
          </ac:spMkLst>
        </pc:spChg>
        <pc:spChg chg="add mod">
          <ac:chgData name="Aimie Clark" userId="5ab98718-224f-4bce-83ef-bf75917c7207" providerId="ADAL" clId="{32EF0B2D-9C5A-4075-A354-8C1D6C2C9E77}" dt="2026-04-01T09:57:38.795" v="6112" actId="1076"/>
          <ac:spMkLst>
            <pc:docMk/>
            <pc:sldMk cId="3195883520" sldId="4143"/>
            <ac:spMk id="36" creationId="{2C0812A6-8EBC-FB33-DB7C-47E5112E02C9}"/>
          </ac:spMkLst>
        </pc:spChg>
        <pc:spChg chg="del">
          <ac:chgData name="Aimie Clark" userId="5ab98718-224f-4bce-83ef-bf75917c7207" providerId="ADAL" clId="{32EF0B2D-9C5A-4075-A354-8C1D6C2C9E77}" dt="2026-04-01T09:57:54.774" v="6113" actId="478"/>
          <ac:spMkLst>
            <pc:docMk/>
            <pc:sldMk cId="3195883520" sldId="4143"/>
            <ac:spMk id="62" creationId="{1E02ED81-0482-BEFD-F609-3295420C471F}"/>
          </ac:spMkLst>
        </pc:spChg>
        <pc:spChg chg="del mod">
          <ac:chgData name="Aimie Clark" userId="5ab98718-224f-4bce-83ef-bf75917c7207" providerId="ADAL" clId="{32EF0B2D-9C5A-4075-A354-8C1D6C2C9E77}" dt="2026-04-01T09:57:03.102" v="6109" actId="478"/>
          <ac:spMkLst>
            <pc:docMk/>
            <pc:sldMk cId="3195883520" sldId="4143"/>
            <ac:spMk id="64" creationId="{4D7935EF-79BB-6C98-3791-7470EF19D9C1}"/>
          </ac:spMkLst>
        </pc:spChg>
        <pc:grpChg chg="mod">
          <ac:chgData name="Aimie Clark" userId="5ab98718-224f-4bce-83ef-bf75917c7207" providerId="ADAL" clId="{32EF0B2D-9C5A-4075-A354-8C1D6C2C9E77}" dt="2026-04-01T09:57:38.795" v="6112" actId="1076"/>
          <ac:grpSpMkLst>
            <pc:docMk/>
            <pc:sldMk cId="3195883520" sldId="4143"/>
            <ac:grpSpMk id="7" creationId="{691F748A-0DE5-175D-1859-98F4DABD7C2F}"/>
          </ac:grpSpMkLst>
        </pc:grpChg>
        <pc:grpChg chg="del">
          <ac:chgData name="Aimie Clark" userId="5ab98718-224f-4bce-83ef-bf75917c7207" providerId="ADAL" clId="{32EF0B2D-9C5A-4075-A354-8C1D6C2C9E77}" dt="2026-04-01T09:56:35.230" v="6107" actId="478"/>
          <ac:grpSpMkLst>
            <pc:docMk/>
            <pc:sldMk cId="3195883520" sldId="4143"/>
            <ac:grpSpMk id="66" creationId="{009599F5-05A9-CDAF-17C7-0D90BDE60CE3}"/>
          </ac:grpSpMkLst>
        </pc:grpChg>
        <pc:grpChg chg="del">
          <ac:chgData name="Aimie Clark" userId="5ab98718-224f-4bce-83ef-bf75917c7207" providerId="ADAL" clId="{32EF0B2D-9C5A-4075-A354-8C1D6C2C9E77}" dt="2026-04-01T09:56:29.074" v="6105" actId="478"/>
          <ac:grpSpMkLst>
            <pc:docMk/>
            <pc:sldMk cId="3195883520" sldId="4143"/>
            <ac:grpSpMk id="73" creationId="{7C8A6DD7-0288-8495-1DCA-BF57CF3918FD}"/>
          </ac:grpSpMkLst>
        </pc:grpChg>
        <pc:grpChg chg="del">
          <ac:chgData name="Aimie Clark" userId="5ab98718-224f-4bce-83ef-bf75917c7207" providerId="ADAL" clId="{32EF0B2D-9C5A-4075-A354-8C1D6C2C9E77}" dt="2026-04-01T09:56:32.452" v="6106" actId="478"/>
          <ac:grpSpMkLst>
            <pc:docMk/>
            <pc:sldMk cId="3195883520" sldId="4143"/>
            <ac:grpSpMk id="104" creationId="{9651A652-55CF-63E3-DE3C-BB4992B39921}"/>
          </ac:grpSpMkLst>
        </pc:grpChg>
        <pc:grpChg chg="del">
          <ac:chgData name="Aimie Clark" userId="5ab98718-224f-4bce-83ef-bf75917c7207" providerId="ADAL" clId="{32EF0B2D-9C5A-4075-A354-8C1D6C2C9E77}" dt="2026-04-01T09:56:27.178" v="6104" actId="478"/>
          <ac:grpSpMkLst>
            <pc:docMk/>
            <pc:sldMk cId="3195883520" sldId="4143"/>
            <ac:grpSpMk id="111" creationId="{F901BC30-BD10-9544-F309-005781FC63DD}"/>
          </ac:grpSpMkLst>
        </pc:grpChg>
        <pc:grpChg chg="del">
          <ac:chgData name="Aimie Clark" userId="5ab98718-224f-4bce-83ef-bf75917c7207" providerId="ADAL" clId="{32EF0B2D-9C5A-4075-A354-8C1D6C2C9E77}" dt="2026-04-01T09:57:07.603" v="6110" actId="478"/>
          <ac:grpSpMkLst>
            <pc:docMk/>
            <pc:sldMk cId="3195883520" sldId="4143"/>
            <ac:grpSpMk id="123" creationId="{47A6D619-558D-4A61-EE40-861370F85C4A}"/>
          </ac:grpSpMkLst>
        </pc:grpChg>
        <pc:grpChg chg="del">
          <ac:chgData name="Aimie Clark" userId="5ab98718-224f-4bce-83ef-bf75917c7207" providerId="ADAL" clId="{32EF0B2D-9C5A-4075-A354-8C1D6C2C9E77}" dt="2026-04-01T09:56:25.307" v="6103" actId="478"/>
          <ac:grpSpMkLst>
            <pc:docMk/>
            <pc:sldMk cId="3195883520" sldId="4143"/>
            <ac:grpSpMk id="181" creationId="{49FC3E2A-0C74-0D4B-8052-03D4394F7BAF}"/>
          </ac:grpSpMkLst>
        </pc:grpChg>
        <pc:picChg chg="del">
          <ac:chgData name="Aimie Clark" userId="5ab98718-224f-4bce-83ef-bf75917c7207" providerId="ADAL" clId="{32EF0B2D-9C5A-4075-A354-8C1D6C2C9E77}" dt="2026-04-01T09:57:07.603" v="6110" actId="478"/>
          <ac:picMkLst>
            <pc:docMk/>
            <pc:sldMk cId="3195883520" sldId="4143"/>
            <ac:picMk id="59" creationId="{BDF95679-CE48-9FA1-FE37-D70700C2B912}"/>
          </ac:picMkLst>
        </pc:picChg>
      </pc:sldChg>
      <pc:sldChg chg="addSp delSp modSp add mod">
        <pc:chgData name="Aimie Clark" userId="5ab98718-224f-4bce-83ef-bf75917c7207" providerId="ADAL" clId="{32EF0B2D-9C5A-4075-A354-8C1D6C2C9E77}" dt="2026-04-01T10:47:42.721" v="6162" actId="1038"/>
        <pc:sldMkLst>
          <pc:docMk/>
          <pc:sldMk cId="1840166122" sldId="4144"/>
        </pc:sldMkLst>
        <pc:spChg chg="mod">
          <ac:chgData name="Aimie Clark" userId="5ab98718-224f-4bce-83ef-bf75917c7207" providerId="ADAL" clId="{32EF0B2D-9C5A-4075-A354-8C1D6C2C9E77}" dt="2026-04-01T10:46:43.714" v="6141" actId="20577"/>
          <ac:spMkLst>
            <pc:docMk/>
            <pc:sldMk cId="1840166122" sldId="4144"/>
            <ac:spMk id="578" creationId="{549053A7-1535-9FFE-06B1-BFB2ECD345B4}"/>
          </ac:spMkLst>
        </pc:spChg>
        <pc:spChg chg="mod">
          <ac:chgData name="Aimie Clark" userId="5ab98718-224f-4bce-83ef-bf75917c7207" providerId="ADAL" clId="{32EF0B2D-9C5A-4075-A354-8C1D6C2C9E77}" dt="2026-04-01T10:47:18.538" v="6143"/>
          <ac:spMkLst>
            <pc:docMk/>
            <pc:sldMk cId="1840166122" sldId="4144"/>
            <ac:spMk id="680" creationId="{07CDAB2B-0440-14D0-A67F-42CF02EDD879}"/>
          </ac:spMkLst>
        </pc:spChg>
        <pc:spChg chg="mod">
          <ac:chgData name="Aimie Clark" userId="5ab98718-224f-4bce-83ef-bf75917c7207" providerId="ADAL" clId="{32EF0B2D-9C5A-4075-A354-8C1D6C2C9E77}" dt="2026-04-01T10:47:18.538" v="6143"/>
          <ac:spMkLst>
            <pc:docMk/>
            <pc:sldMk cId="1840166122" sldId="4144"/>
            <ac:spMk id="693" creationId="{B0885E5F-2D6E-0DBC-B991-2026822F0EBA}"/>
          </ac:spMkLst>
        </pc:spChg>
        <pc:spChg chg="mod">
          <ac:chgData name="Aimie Clark" userId="5ab98718-224f-4bce-83ef-bf75917c7207" providerId="ADAL" clId="{32EF0B2D-9C5A-4075-A354-8C1D6C2C9E77}" dt="2026-04-01T10:47:18.538" v="6143"/>
          <ac:spMkLst>
            <pc:docMk/>
            <pc:sldMk cId="1840166122" sldId="4144"/>
            <ac:spMk id="742" creationId="{819C1D18-DB41-808E-42AF-BF2D63447449}"/>
          </ac:spMkLst>
        </pc:spChg>
        <pc:spChg chg="mod">
          <ac:chgData name="Aimie Clark" userId="5ab98718-224f-4bce-83ef-bf75917c7207" providerId="ADAL" clId="{32EF0B2D-9C5A-4075-A354-8C1D6C2C9E77}" dt="2026-04-01T10:47:18.538" v="6143"/>
          <ac:spMkLst>
            <pc:docMk/>
            <pc:sldMk cId="1840166122" sldId="4144"/>
            <ac:spMk id="778" creationId="{23C0B765-C125-CE8B-07FC-6BDDE358EEDD}"/>
          </ac:spMkLst>
        </pc:spChg>
        <pc:spChg chg="mod">
          <ac:chgData name="Aimie Clark" userId="5ab98718-224f-4bce-83ef-bf75917c7207" providerId="ADAL" clId="{32EF0B2D-9C5A-4075-A354-8C1D6C2C9E77}" dt="2026-04-01T10:47:18.538" v="6143"/>
          <ac:spMkLst>
            <pc:docMk/>
            <pc:sldMk cId="1840166122" sldId="4144"/>
            <ac:spMk id="825" creationId="{DF3885E7-3067-7AC7-86E9-C7B84E6D242F}"/>
          </ac:spMkLst>
        </pc:spChg>
        <pc:spChg chg="mod">
          <ac:chgData name="Aimie Clark" userId="5ab98718-224f-4bce-83ef-bf75917c7207" providerId="ADAL" clId="{32EF0B2D-9C5A-4075-A354-8C1D6C2C9E77}" dt="2026-04-01T10:47:18.538" v="6143"/>
          <ac:spMkLst>
            <pc:docMk/>
            <pc:sldMk cId="1840166122" sldId="4144"/>
            <ac:spMk id="838" creationId="{CE0C3ECB-CB66-CB97-E088-24CA2D7BCD9A}"/>
          </ac:spMkLst>
        </pc:spChg>
        <pc:spChg chg="mod">
          <ac:chgData name="Aimie Clark" userId="5ab98718-224f-4bce-83ef-bf75917c7207" providerId="ADAL" clId="{32EF0B2D-9C5A-4075-A354-8C1D6C2C9E77}" dt="2026-04-01T10:47:18.538" v="6143"/>
          <ac:spMkLst>
            <pc:docMk/>
            <pc:sldMk cId="1840166122" sldId="4144"/>
            <ac:spMk id="865" creationId="{0B17D1B3-F05C-C9AF-8E14-3A63D880C32F}"/>
          </ac:spMkLst>
        </pc:spChg>
        <pc:spChg chg="mod">
          <ac:chgData name="Aimie Clark" userId="5ab98718-224f-4bce-83ef-bf75917c7207" providerId="ADAL" clId="{32EF0B2D-9C5A-4075-A354-8C1D6C2C9E77}" dt="2026-04-01T10:47:18.538" v="6143"/>
          <ac:spMkLst>
            <pc:docMk/>
            <pc:sldMk cId="1840166122" sldId="4144"/>
            <ac:spMk id="886" creationId="{48930102-BCB4-7ED5-A8A1-9F4CB0EB141E}"/>
          </ac:spMkLst>
        </pc:spChg>
        <pc:spChg chg="mod">
          <ac:chgData name="Aimie Clark" userId="5ab98718-224f-4bce-83ef-bf75917c7207" providerId="ADAL" clId="{32EF0B2D-9C5A-4075-A354-8C1D6C2C9E77}" dt="2026-04-01T10:47:18.538" v="6143"/>
          <ac:spMkLst>
            <pc:docMk/>
            <pc:sldMk cId="1840166122" sldId="4144"/>
            <ac:spMk id="907" creationId="{04DE18AC-F60D-F38F-6E1C-C17D62596E8B}"/>
          </ac:spMkLst>
        </pc:spChg>
        <pc:spChg chg="mod">
          <ac:chgData name="Aimie Clark" userId="5ab98718-224f-4bce-83ef-bf75917c7207" providerId="ADAL" clId="{32EF0B2D-9C5A-4075-A354-8C1D6C2C9E77}" dt="2026-04-01T10:47:18.538" v="6143"/>
          <ac:spMkLst>
            <pc:docMk/>
            <pc:sldMk cId="1840166122" sldId="4144"/>
            <ac:spMk id="922" creationId="{85FA2B03-4E6A-C75B-6C84-E29936D10109}"/>
          </ac:spMkLst>
        </pc:spChg>
        <pc:grpChg chg="mod">
          <ac:chgData name="Aimie Clark" userId="5ab98718-224f-4bce-83ef-bf75917c7207" providerId="ADAL" clId="{32EF0B2D-9C5A-4075-A354-8C1D6C2C9E77}" dt="2026-04-01T10:47:26.937" v="6145" actId="14100"/>
          <ac:grpSpMkLst>
            <pc:docMk/>
            <pc:sldMk cId="1840166122" sldId="4144"/>
            <ac:grpSpMk id="3" creationId="{83D25781-C492-B32C-17FC-8487AB9D3061}"/>
          </ac:grpSpMkLst>
        </pc:grpChg>
        <pc:grpChg chg="del">
          <ac:chgData name="Aimie Clark" userId="5ab98718-224f-4bce-83ef-bf75917c7207" providerId="ADAL" clId="{32EF0B2D-9C5A-4075-A354-8C1D6C2C9E77}" dt="2026-04-01T10:47:10.068" v="6142" actId="478"/>
          <ac:grpSpMkLst>
            <pc:docMk/>
            <pc:sldMk cId="1840166122" sldId="4144"/>
            <ac:grpSpMk id="5" creationId="{B5A4DEDA-D00D-EB0C-3170-DF07AC30B9A7}"/>
          </ac:grpSpMkLst>
        </pc:grpChg>
        <pc:grpChg chg="del">
          <ac:chgData name="Aimie Clark" userId="5ab98718-224f-4bce-83ef-bf75917c7207" providerId="ADAL" clId="{32EF0B2D-9C5A-4075-A354-8C1D6C2C9E77}" dt="2026-04-01T10:47:10.068" v="6142" actId="478"/>
          <ac:grpSpMkLst>
            <pc:docMk/>
            <pc:sldMk cId="1840166122" sldId="4144"/>
            <ac:grpSpMk id="246" creationId="{C37E139D-87ED-0945-71DC-3563329179E5}"/>
          </ac:grpSpMkLst>
        </pc:grpChg>
        <pc:grpChg chg="mod">
          <ac:chgData name="Aimie Clark" userId="5ab98718-224f-4bce-83ef-bf75917c7207" providerId="ADAL" clId="{32EF0B2D-9C5A-4075-A354-8C1D6C2C9E77}" dt="2026-04-01T10:47:42.721" v="6162" actId="1038"/>
          <ac:grpSpMkLst>
            <pc:docMk/>
            <pc:sldMk cId="1840166122" sldId="4144"/>
            <ac:grpSpMk id="815" creationId="{119145C4-7E22-B0EB-1E2E-BACA50598270}"/>
          </ac:grpSpMkLst>
        </pc:grpChg>
      </pc:sldChg>
      <pc:sldMasterChg chg="delSldLayout">
        <pc:chgData name="Aimie Clark" userId="5ab98718-224f-4bce-83ef-bf75917c7207" providerId="ADAL" clId="{32EF0B2D-9C5A-4075-A354-8C1D6C2C9E77}" dt="2026-04-01T09:42:29.074" v="5817" actId="47"/>
        <pc:sldMasterMkLst>
          <pc:docMk/>
          <pc:sldMasterMk cId="2604319554" sldId="2147483656"/>
        </pc:sldMasterMkLst>
        <pc:sldLayoutChg chg="del">
          <pc:chgData name="Aimie Clark" userId="5ab98718-224f-4bce-83ef-bf75917c7207" providerId="ADAL" clId="{32EF0B2D-9C5A-4075-A354-8C1D6C2C9E77}" dt="2026-04-01T09:42:29.074" v="5817" actId="47"/>
          <pc:sldLayoutMkLst>
            <pc:docMk/>
            <pc:sldMasterMk cId="2604319554" sldId="2147483656"/>
            <pc:sldLayoutMk cId="1983052128"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-Expect to have the following controls suggested;</a:t>
            </a:r>
          </a:p>
          <a:p>
            <a:pPr marL="171450" indent="-171450">
              <a:buFont typeface="Arial" panose="020B0604020202020204" pitchFamily="34" charset="0"/>
              <a:buChar char="•"/>
            </a:pPr>
            <a:r>
              <a:rPr lang="en-GB" dirty="0"/>
              <a:t>Safe isolation </a:t>
            </a:r>
          </a:p>
          <a:p>
            <a:pPr marL="171450" indent="-171450">
              <a:buFont typeface="Arial" panose="020B0604020202020204" pitchFamily="34" charset="0"/>
              <a:buChar char="•"/>
            </a:pPr>
            <a:r>
              <a:rPr lang="en-GB" dirty="0"/>
              <a:t>Proving zero energy</a:t>
            </a:r>
          </a:p>
          <a:p>
            <a:pPr marL="171450" indent="-171450">
              <a:buFont typeface="Arial" panose="020B0604020202020204" pitchFamily="34" charset="0"/>
              <a:buChar char="•"/>
            </a:pPr>
            <a:r>
              <a:rPr lang="en-GB" dirty="0"/>
              <a:t>Drained, flushed , Purged and vented.</a:t>
            </a:r>
          </a:p>
          <a:p>
            <a:pPr marL="171450" indent="-171450">
              <a:buFont typeface="Arial" panose="020B0604020202020204" pitchFamily="34" charset="0"/>
              <a:buChar char="•"/>
            </a:pPr>
            <a:r>
              <a:rPr lang="en-GB" dirty="0"/>
              <a:t>Gas checks</a:t>
            </a:r>
          </a:p>
          <a:p>
            <a:pPr marL="171450" indent="-171450">
              <a:buFont typeface="Arial" panose="020B0604020202020204" pitchFamily="34" charset="0"/>
              <a:buChar char="•"/>
            </a:pPr>
            <a:r>
              <a:rPr lang="en-GB" dirty="0"/>
              <a:t>Correct level of permit for the task</a:t>
            </a:r>
          </a:p>
          <a:p>
            <a:pPr marL="171450" indent="-171450">
              <a:buFont typeface="Arial" panose="020B0604020202020204" pitchFamily="34" charset="0"/>
              <a:buChar char="•"/>
            </a:pPr>
            <a:r>
              <a:rPr lang="en-GB" dirty="0"/>
              <a:t>Dynamic risk assessment / 20 second scan</a:t>
            </a:r>
          </a:p>
          <a:p>
            <a:pPr marL="171450" indent="-171450">
              <a:buFont typeface="Arial" panose="020B0604020202020204" pitchFamily="34" charset="0"/>
              <a:buChar char="•"/>
            </a:pPr>
            <a:r>
              <a:rPr lang="en-GB" dirty="0"/>
              <a:t>Tool box talk</a:t>
            </a:r>
          </a:p>
          <a:p>
            <a:pPr marL="171450" indent="-171450">
              <a:buFont typeface="Arial" panose="020B0604020202020204" pitchFamily="34" charset="0"/>
              <a:buChar char="•"/>
            </a:pPr>
            <a:r>
              <a:rPr lang="en-GB" dirty="0"/>
              <a:t>Pressurised habitat</a:t>
            </a:r>
          </a:p>
          <a:p>
            <a:pPr marL="171450" indent="-171450">
              <a:buFont typeface="Arial" panose="020B0604020202020204" pitchFamily="34" charset="0"/>
              <a:buChar char="•"/>
            </a:pPr>
            <a:r>
              <a:rPr lang="en-GB" dirty="0"/>
              <a:t>Correct tools on the permit to be used</a:t>
            </a:r>
          </a:p>
          <a:p>
            <a:pPr marL="171450" indent="-171450">
              <a:buFont typeface="Arial" panose="020B0604020202020204" pitchFamily="34" charset="0"/>
              <a:buChar char="•"/>
            </a:pPr>
            <a:r>
              <a:rPr lang="en-GB" dirty="0"/>
              <a:t>Stop the job authority</a:t>
            </a:r>
          </a:p>
          <a:p>
            <a:pPr marL="171450" indent="-171450">
              <a:buFont typeface="Arial" panose="020B0604020202020204" pitchFamily="34" charset="0"/>
              <a:buChar char="•"/>
            </a:pPr>
            <a:r>
              <a:rPr lang="en-GB" dirty="0"/>
              <a:t>Competent personnel</a:t>
            </a:r>
          </a:p>
          <a:p>
            <a:pPr marL="171450" indent="-171450">
              <a:buFont typeface="Arial" panose="020B0604020202020204" pitchFamily="34" charset="0"/>
              <a:buChar char="•"/>
            </a:pPr>
            <a:r>
              <a:rPr lang="en-GB" dirty="0"/>
              <a:t>Pre use checks</a:t>
            </a:r>
          </a:p>
          <a:p>
            <a:pPr marL="171450" indent="-171450">
              <a:buFont typeface="Arial" panose="020B0604020202020204" pitchFamily="34" charset="0"/>
              <a:buChar char="•"/>
            </a:pPr>
            <a:r>
              <a:rPr lang="en-GB" dirty="0"/>
              <a:t>Control of work requirements/expectations</a:t>
            </a:r>
          </a:p>
          <a:p>
            <a:pPr marL="171450" indent="-171450">
              <a:buFont typeface="Arial" panose="020B0604020202020204" pitchFamily="34" charset="0"/>
              <a:buChar char="•"/>
            </a:pPr>
            <a:r>
              <a:rPr lang="en-GB" dirty="0"/>
              <a:t>Ensure identification of correct equipment (tags)</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10803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Expect people to query why the full DFPV process was not applied.</a:t>
            </a:r>
          </a:p>
          <a:p>
            <a:r>
              <a:rPr lang="en-GB" dirty="0"/>
              <a:t>Is the use of hot work methods the safest?</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72429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You could also ask whether your team think this could this happen here.</a:t>
            </a:r>
          </a:p>
          <a:p>
            <a:pPr marL="285750" indent="-285750">
              <a:buFont typeface="Arial" panose="020B0604020202020204" pitchFamily="34" charset="0"/>
              <a:buChar char="•"/>
            </a:pPr>
            <a:r>
              <a:rPr lang="en-GB" dirty="0"/>
              <a:t>What things do you have in place that would prevent this from occurring here?</a:t>
            </a:r>
          </a:p>
          <a:p>
            <a:pPr marL="285750" indent="-285750">
              <a:buFont typeface="Arial" panose="020B0604020202020204" pitchFamily="34" charset="0"/>
              <a:buChar char="•"/>
            </a:pPr>
            <a:r>
              <a:rPr lang="en-GB" dirty="0"/>
              <a:t>How do you ensure isolations are appropriate during completion of your tasks</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01914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DD1A-4FAA-DF56-4354-36185A5E9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08EE-A716-E12A-0339-44013A4EE75D}"/>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38FD2C1-E616-AD92-19CC-FFA635BD146C}"/>
              </a:ext>
            </a:extLst>
          </p:cNvPr>
          <p:cNvSpPr>
            <a:spLocks noGrp="1"/>
          </p:cNvSpPr>
          <p:nvPr>
            <p:ph type="body" idx="1"/>
          </p:nvPr>
        </p:nvSpPr>
        <p:spPr/>
        <p:txBody>
          <a:bodyPr/>
          <a:lstStyle/>
          <a:p>
            <a:r>
              <a:rPr lang="en-GB" dirty="0"/>
              <a:t>-Expect to have the following controls suggested;</a:t>
            </a:r>
          </a:p>
          <a:p>
            <a:pPr marL="171450" indent="-171450">
              <a:buFont typeface="Arial" panose="020B0604020202020204" pitchFamily="34" charset="0"/>
              <a:buChar char="•"/>
            </a:pPr>
            <a:r>
              <a:rPr lang="en-GB" dirty="0"/>
              <a:t>Safe isolation </a:t>
            </a:r>
          </a:p>
          <a:p>
            <a:pPr marL="171450" indent="-171450">
              <a:buFont typeface="Arial" panose="020B0604020202020204" pitchFamily="34" charset="0"/>
              <a:buChar char="•"/>
            </a:pPr>
            <a:r>
              <a:rPr lang="en-GB" dirty="0"/>
              <a:t>Proving zero energy</a:t>
            </a:r>
          </a:p>
          <a:p>
            <a:pPr marL="171450" indent="-171450">
              <a:buFont typeface="Arial" panose="020B0604020202020204" pitchFamily="34" charset="0"/>
              <a:buChar char="•"/>
            </a:pPr>
            <a:r>
              <a:rPr lang="en-GB" dirty="0"/>
              <a:t>Drained, flushed , Purged and vented.</a:t>
            </a:r>
          </a:p>
          <a:p>
            <a:pPr marL="171450" indent="-171450">
              <a:buFont typeface="Arial" panose="020B0604020202020204" pitchFamily="34" charset="0"/>
              <a:buChar char="•"/>
            </a:pPr>
            <a:r>
              <a:rPr lang="en-GB" dirty="0"/>
              <a:t>Gas checks</a:t>
            </a:r>
          </a:p>
          <a:p>
            <a:pPr marL="171450" indent="-171450">
              <a:buFont typeface="Arial" panose="020B0604020202020204" pitchFamily="34" charset="0"/>
              <a:buChar char="•"/>
            </a:pPr>
            <a:r>
              <a:rPr lang="en-GB" dirty="0"/>
              <a:t>Correct level of permit for the task</a:t>
            </a:r>
          </a:p>
          <a:p>
            <a:pPr marL="171450" indent="-171450">
              <a:buFont typeface="Arial" panose="020B0604020202020204" pitchFamily="34" charset="0"/>
              <a:buChar char="•"/>
            </a:pPr>
            <a:r>
              <a:rPr lang="en-GB" dirty="0"/>
              <a:t>Dynamic risk assessment / 20 second scan</a:t>
            </a:r>
          </a:p>
          <a:p>
            <a:pPr marL="171450" indent="-171450">
              <a:buFont typeface="Arial" panose="020B0604020202020204" pitchFamily="34" charset="0"/>
              <a:buChar char="•"/>
            </a:pPr>
            <a:r>
              <a:rPr lang="en-GB" dirty="0"/>
              <a:t>Tool box talk</a:t>
            </a:r>
          </a:p>
          <a:p>
            <a:pPr marL="171450" indent="-171450">
              <a:buFont typeface="Arial" panose="020B0604020202020204" pitchFamily="34" charset="0"/>
              <a:buChar char="•"/>
            </a:pPr>
            <a:r>
              <a:rPr lang="en-GB" dirty="0"/>
              <a:t>Correct tools on the permit to be used</a:t>
            </a:r>
          </a:p>
          <a:p>
            <a:pPr marL="171450" indent="-171450">
              <a:buFont typeface="Arial" panose="020B0604020202020204" pitchFamily="34" charset="0"/>
              <a:buChar char="•"/>
            </a:pPr>
            <a:r>
              <a:rPr lang="en-GB" dirty="0"/>
              <a:t>Stop the job authority</a:t>
            </a:r>
          </a:p>
          <a:p>
            <a:pPr marL="171450" indent="-171450">
              <a:buFont typeface="Arial" panose="020B0604020202020204" pitchFamily="34" charset="0"/>
              <a:buChar char="•"/>
            </a:pPr>
            <a:r>
              <a:rPr lang="en-GB" dirty="0"/>
              <a:t>Competent personnel</a:t>
            </a:r>
          </a:p>
          <a:p>
            <a:pPr marL="171450" indent="-171450">
              <a:buFont typeface="Arial" panose="020B0604020202020204" pitchFamily="34" charset="0"/>
              <a:buChar char="•"/>
            </a:pPr>
            <a:r>
              <a:rPr lang="en-GB" dirty="0"/>
              <a:t>Ensure identification of correct equipment (tags)</a:t>
            </a:r>
          </a:p>
          <a:p>
            <a:endParaRPr lang="en-GB" dirty="0"/>
          </a:p>
        </p:txBody>
      </p:sp>
      <p:sp>
        <p:nvSpPr>
          <p:cNvPr id="4" name="Slide Number Placeholder 3">
            <a:extLst>
              <a:ext uri="{FF2B5EF4-FFF2-40B4-BE49-F238E27FC236}">
                <a16:creationId xmlns:a16="http://schemas.microsoft.com/office/drawing/2014/main" id="{B688206E-250F-F2AC-EB4F-329C2B1FEFDB}"/>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52097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DAC63-456D-E513-802F-CE73F7166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54C57-E0F4-D1A1-38B7-51DF85443B45}"/>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64AA3F20-C113-6924-938A-F172B3962C9E}"/>
              </a:ext>
            </a:extLst>
          </p:cNvPr>
          <p:cNvSpPr>
            <a:spLocks noGrp="1"/>
          </p:cNvSpPr>
          <p:nvPr>
            <p:ph type="body" idx="1"/>
          </p:nvPr>
        </p:nvSpPr>
        <p:spPr/>
        <p:txBody>
          <a:bodyPr/>
          <a:lstStyle/>
          <a:p>
            <a:r>
              <a:rPr lang="en-GB" dirty="0"/>
              <a:t>Expect people to query why the full DFPV process was not applied.</a:t>
            </a:r>
          </a:p>
          <a:p>
            <a:r>
              <a:rPr lang="en-GB" dirty="0"/>
              <a:t>Is the use of hot work methods the safest?</a:t>
            </a:r>
          </a:p>
          <a:p>
            <a:endParaRPr lang="en-GB" dirty="0"/>
          </a:p>
        </p:txBody>
      </p:sp>
      <p:sp>
        <p:nvSpPr>
          <p:cNvPr id="4" name="Slide Number Placeholder 3">
            <a:extLst>
              <a:ext uri="{FF2B5EF4-FFF2-40B4-BE49-F238E27FC236}">
                <a16:creationId xmlns:a16="http://schemas.microsoft.com/office/drawing/2014/main" id="{DDB81DB2-3AF2-9DD8-38C6-2B5AB59560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77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1AB4A-571A-E740-FBA7-20FCF8D7F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8BF73-6277-B612-28A4-2F8CC040E71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65527176-A1D1-E7E9-B1E1-524DF8D47E48}"/>
              </a:ext>
            </a:extLst>
          </p:cNvPr>
          <p:cNvSpPr>
            <a:spLocks noGrp="1"/>
          </p:cNvSpPr>
          <p:nvPr>
            <p:ph type="body" idx="1"/>
          </p:nvPr>
        </p:nvSpPr>
        <p:spPr/>
        <p:txBody>
          <a:bodyPr/>
          <a:lstStyle/>
          <a:p>
            <a:pPr marL="0" indent="0">
              <a:buFont typeface="Arial" panose="020B0604020202020204" pitchFamily="34" charset="0"/>
              <a:buNone/>
            </a:pPr>
            <a:r>
              <a:rPr lang="en-GB" dirty="0"/>
              <a:t>You could also ask whether your team think this could this happen here.</a:t>
            </a:r>
          </a:p>
          <a:p>
            <a:pPr marL="285750" indent="-285750">
              <a:buFont typeface="Arial" panose="020B0604020202020204" pitchFamily="34" charset="0"/>
              <a:buChar char="•"/>
            </a:pPr>
            <a:r>
              <a:rPr lang="en-GB" dirty="0"/>
              <a:t>What things do you have in place that would prevent this from occurring here?</a:t>
            </a:r>
          </a:p>
          <a:p>
            <a:pPr marL="285750" indent="-285750">
              <a:buFont typeface="Arial" panose="020B0604020202020204" pitchFamily="34" charset="0"/>
              <a:buChar char="•"/>
            </a:pPr>
            <a:r>
              <a:rPr lang="en-GB" dirty="0"/>
              <a:t>How do you ensure isolations are appropriate during completion of your tasks</a:t>
            </a:r>
          </a:p>
          <a:p>
            <a:endParaRPr lang="en-GB" dirty="0"/>
          </a:p>
        </p:txBody>
      </p:sp>
      <p:sp>
        <p:nvSpPr>
          <p:cNvPr id="4" name="Slide Number Placeholder 3">
            <a:extLst>
              <a:ext uri="{FF2B5EF4-FFF2-40B4-BE49-F238E27FC236}">
                <a16:creationId xmlns:a16="http://schemas.microsoft.com/office/drawing/2014/main" id="{2195394C-5E7B-F99A-1362-8D2AB8B74AE9}"/>
              </a:ext>
            </a:extLst>
          </p:cNvPr>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11099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525789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sv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7D991E3-4FB0-151C-E5A0-D5AF055EC722}"/>
              </a:ext>
            </a:extLst>
          </p:cNvPr>
          <p:cNvSpPr/>
          <p:nvPr userDrawn="1"/>
        </p:nvSpPr>
        <p:spPr>
          <a:xfrm>
            <a:off x="0" y="0"/>
            <a:ext cx="18288000" cy="9158058"/>
          </a:xfrm>
          <a:custGeom>
            <a:avLst/>
            <a:gdLst/>
            <a:ahLst/>
            <a:cxnLst/>
            <a:rect l="l" t="t" r="r" b="b"/>
            <a:pathLst>
              <a:path w="18288000" h="9158058">
                <a:moveTo>
                  <a:pt x="0" y="0"/>
                </a:moveTo>
                <a:lnTo>
                  <a:pt x="18288000" y="0"/>
                </a:lnTo>
                <a:lnTo>
                  <a:pt x="18288000" y="9158058"/>
                </a:lnTo>
                <a:lnTo>
                  <a:pt x="0" y="9158058"/>
                </a:lnTo>
                <a:lnTo>
                  <a:pt x="0" y="0"/>
                </a:lnTo>
                <a:close/>
              </a:path>
            </a:pathLst>
          </a:custGeom>
          <a:blipFill>
            <a:blip r:embed="rId2"/>
            <a:stretch>
              <a:fillRect l="-4509" b="-17392"/>
            </a:stretch>
          </a:blipFill>
        </p:spPr>
        <p:txBody>
          <a:bodyPr/>
          <a:lstStyle/>
          <a:p>
            <a:pPr algn="l"/>
            <a:endParaRPr lang="en-GB" dirty="0"/>
          </a:p>
        </p:txBody>
      </p:sp>
      <p:sp>
        <p:nvSpPr>
          <p:cNvPr id="3" name="Title Placeholder 25">
            <a:extLst>
              <a:ext uri="{FF2B5EF4-FFF2-40B4-BE49-F238E27FC236}">
                <a16:creationId xmlns:a16="http://schemas.microsoft.com/office/drawing/2014/main" id="{075C3EE7-1C62-3F21-4500-B1FD8A3A6BF7}"/>
              </a:ext>
            </a:extLst>
          </p:cNvPr>
          <p:cNvSpPr>
            <a:spLocks noGrp="1"/>
          </p:cNvSpPr>
          <p:nvPr>
            <p:ph type="title" hasCustomPrompt="1"/>
          </p:nvPr>
        </p:nvSpPr>
        <p:spPr>
          <a:xfrm>
            <a:off x="836785" y="2935658"/>
            <a:ext cx="10593216" cy="1057814"/>
          </a:xfrm>
          <a:prstGeom prst="rect">
            <a:avLst/>
          </a:prstGeom>
        </p:spPr>
        <p:txBody>
          <a:bodyPr vert="horz" lIns="91440" tIns="45720" rIns="91440" bIns="45720" rtlCol="0" anchor="ctr">
            <a:noAutofit/>
          </a:bodyPr>
          <a:lstStyle>
            <a:lvl1pPr>
              <a:defRPr lang="en-GB" sz="6000" b="0">
                <a:solidFill>
                  <a:srgbClr val="F03D36"/>
                </a:solidFill>
                <a:latin typeface="Poppins SemiBold" panose="00000700000000000000" pitchFamily="2" charset="0"/>
                <a:cs typeface="Poppins SemiBold" panose="00000700000000000000" pitchFamily="2" charset="0"/>
              </a:defRPr>
            </a:lvl1pPr>
          </a:lstStyle>
          <a:p>
            <a:pPr lvl="0"/>
            <a:r>
              <a:rPr lang="en-GB" dirty="0"/>
              <a:t>Click to add Main Title</a:t>
            </a:r>
          </a:p>
        </p:txBody>
      </p:sp>
      <p:sp>
        <p:nvSpPr>
          <p:cNvPr id="4" name="Text Placeholder 6">
            <a:extLst>
              <a:ext uri="{FF2B5EF4-FFF2-40B4-BE49-F238E27FC236}">
                <a16:creationId xmlns:a16="http://schemas.microsoft.com/office/drawing/2014/main" id="{2B8B1CB0-3761-D767-E06A-05A1186FD19E}"/>
              </a:ext>
            </a:extLst>
          </p:cNvPr>
          <p:cNvSpPr>
            <a:spLocks noGrp="1"/>
          </p:cNvSpPr>
          <p:nvPr>
            <p:ph type="body" sz="quarter" idx="10" hasCustomPrompt="1"/>
          </p:nvPr>
        </p:nvSpPr>
        <p:spPr>
          <a:xfrm>
            <a:off x="836784" y="4033467"/>
            <a:ext cx="10593216" cy="1057814"/>
          </a:xfrm>
          <a:prstGeom prst="rect">
            <a:avLst/>
          </a:prstGeom>
        </p:spPr>
        <p:txBody>
          <a:bodyPr/>
          <a:lstStyle>
            <a:lvl1pPr marL="0" indent="0">
              <a:buNone/>
              <a:defRPr lang="en-GB" sz="4000">
                <a:solidFill>
                  <a:srgbClr val="F03D36"/>
                </a:solidFill>
                <a:latin typeface="Poppins" panose="00000500000000000000" pitchFamily="2" charset="0"/>
                <a:cs typeface="Poppins" panose="00000500000000000000" pitchFamily="2" charset="0"/>
              </a:defRPr>
            </a:lvl1pPr>
          </a:lstStyle>
          <a:p>
            <a:pPr marL="342900" lvl="0" indent="-342900"/>
            <a:r>
              <a:rPr lang="en-US" dirty="0"/>
              <a:t>Click to add Subtitle</a:t>
            </a:r>
            <a:endParaRPr lang="en-GB" dirty="0"/>
          </a:p>
        </p:txBody>
      </p:sp>
      <p:grpSp>
        <p:nvGrpSpPr>
          <p:cNvPr id="5" name="Group 3">
            <a:extLst>
              <a:ext uri="{FF2B5EF4-FFF2-40B4-BE49-F238E27FC236}">
                <a16:creationId xmlns:a16="http://schemas.microsoft.com/office/drawing/2014/main" id="{B1E9956A-62D1-14D9-D2F6-FC9EF5F10B92}"/>
              </a:ext>
            </a:extLst>
          </p:cNvPr>
          <p:cNvGrpSpPr/>
          <p:nvPr userDrawn="1"/>
        </p:nvGrpSpPr>
        <p:grpSpPr>
          <a:xfrm>
            <a:off x="0" y="9080922"/>
            <a:ext cx="18288000" cy="1252583"/>
            <a:chOff x="0" y="0"/>
            <a:chExt cx="4816593" cy="329899"/>
          </a:xfrm>
        </p:grpSpPr>
        <p:sp>
          <p:nvSpPr>
            <p:cNvPr id="6" name="Freeform 4">
              <a:extLst>
                <a:ext uri="{FF2B5EF4-FFF2-40B4-BE49-F238E27FC236}">
                  <a16:creationId xmlns:a16="http://schemas.microsoft.com/office/drawing/2014/main" id="{74E0CA01-23A2-EB49-1412-7D3B661CB044}"/>
                </a:ext>
              </a:extLst>
            </p:cNvPr>
            <p:cNvSpPr/>
            <p:nvPr/>
          </p:nvSpPr>
          <p:spPr>
            <a:xfrm>
              <a:off x="0" y="0"/>
              <a:ext cx="4816592" cy="329899"/>
            </a:xfrm>
            <a:custGeom>
              <a:avLst/>
              <a:gdLst/>
              <a:ahLst/>
              <a:cxnLst/>
              <a:rect l="l" t="t" r="r" b="b"/>
              <a:pathLst>
                <a:path w="4816592" h="329899">
                  <a:moveTo>
                    <a:pt x="0" y="0"/>
                  </a:moveTo>
                  <a:lnTo>
                    <a:pt x="4816592" y="0"/>
                  </a:lnTo>
                  <a:lnTo>
                    <a:pt x="4816592" y="329899"/>
                  </a:lnTo>
                  <a:lnTo>
                    <a:pt x="0" y="329899"/>
                  </a:lnTo>
                  <a:close/>
                </a:path>
              </a:pathLst>
            </a:custGeom>
            <a:solidFill>
              <a:srgbClr val="F5EDE0"/>
            </a:solidFill>
          </p:spPr>
          <p:txBody>
            <a:bodyPr/>
            <a:lstStyle/>
            <a:p>
              <a:endParaRPr lang="en-GB"/>
            </a:p>
          </p:txBody>
        </p:sp>
        <p:sp>
          <p:nvSpPr>
            <p:cNvPr id="7" name="TextBox 5">
              <a:extLst>
                <a:ext uri="{FF2B5EF4-FFF2-40B4-BE49-F238E27FC236}">
                  <a16:creationId xmlns:a16="http://schemas.microsoft.com/office/drawing/2014/main" id="{DC091EAC-0D89-726F-4C45-F5C2E32FF64E}"/>
                </a:ext>
              </a:extLst>
            </p:cNvPr>
            <p:cNvSpPr txBox="1"/>
            <p:nvPr/>
          </p:nvSpPr>
          <p:spPr>
            <a:xfrm>
              <a:off x="0" y="9525"/>
              <a:ext cx="4816593" cy="320374"/>
            </a:xfrm>
            <a:prstGeom prst="rect">
              <a:avLst/>
            </a:prstGeom>
          </p:spPr>
          <p:txBody>
            <a:bodyPr lIns="50800" tIns="50800" rIns="50800" bIns="50800" rtlCol="0" anchor="ctr"/>
            <a:lstStyle/>
            <a:p>
              <a:pPr algn="ctr">
                <a:lnSpc>
                  <a:spcPts val="2592"/>
                </a:lnSpc>
              </a:pPr>
              <a:endParaRPr/>
            </a:p>
          </p:txBody>
        </p:sp>
      </p:grpSp>
      <p:sp>
        <p:nvSpPr>
          <p:cNvPr id="8" name="Freeform 6">
            <a:extLst>
              <a:ext uri="{FF2B5EF4-FFF2-40B4-BE49-F238E27FC236}">
                <a16:creationId xmlns:a16="http://schemas.microsoft.com/office/drawing/2014/main" id="{49573DF6-D442-F935-CACB-92AD526E3FD1}"/>
              </a:ext>
            </a:extLst>
          </p:cNvPr>
          <p:cNvSpPr/>
          <p:nvPr userDrawn="1"/>
        </p:nvSpPr>
        <p:spPr>
          <a:xfrm>
            <a:off x="16719949" y="9158058"/>
            <a:ext cx="1078701" cy="1098311"/>
          </a:xfrm>
          <a:custGeom>
            <a:avLst/>
            <a:gdLst/>
            <a:ahLst/>
            <a:cxnLst/>
            <a:rect l="l" t="t" r="r" b="b"/>
            <a:pathLst>
              <a:path w="1078701" h="1098311">
                <a:moveTo>
                  <a:pt x="0" y="0"/>
                </a:moveTo>
                <a:lnTo>
                  <a:pt x="1078702" y="0"/>
                </a:lnTo>
                <a:lnTo>
                  <a:pt x="1078702" y="1098311"/>
                </a:lnTo>
                <a:lnTo>
                  <a:pt x="0" y="1098311"/>
                </a:lnTo>
                <a:lnTo>
                  <a:pt x="0" y="0"/>
                </a:lnTo>
                <a:close/>
              </a:path>
            </a:pathLst>
          </a:custGeom>
          <a:blipFill>
            <a:blip r:embed="rId3"/>
            <a:stretch>
              <a:fillRect l="-14449" t="-11166" r="-11370" b="-12407"/>
            </a:stretch>
          </a:blipFill>
        </p:spPr>
        <p:txBody>
          <a:bodyPr/>
          <a:lstStyle/>
          <a:p>
            <a:endParaRPr lang="en-GB"/>
          </a:p>
        </p:txBody>
      </p:sp>
      <p:sp>
        <p:nvSpPr>
          <p:cNvPr id="9" name="TextBox 8">
            <a:extLst>
              <a:ext uri="{FF2B5EF4-FFF2-40B4-BE49-F238E27FC236}">
                <a16:creationId xmlns:a16="http://schemas.microsoft.com/office/drawing/2014/main" id="{F46A4104-6CAD-F430-977E-E9A284C9ED7A}"/>
              </a:ext>
            </a:extLst>
          </p:cNvPr>
          <p:cNvSpPr txBox="1"/>
          <p:nvPr userDrawn="1"/>
        </p:nvSpPr>
        <p:spPr>
          <a:xfrm>
            <a:off x="1028700" y="9450039"/>
            <a:ext cx="14246568" cy="495300"/>
          </a:xfrm>
          <a:prstGeom prst="rect">
            <a:avLst/>
          </a:prstGeom>
        </p:spPr>
        <p:txBody>
          <a:bodyPr lIns="0" tIns="0" rIns="0" bIns="0" rtlCol="0" anchor="t">
            <a:spAutoFit/>
          </a:bodyPr>
          <a:lstStyle/>
          <a:p>
            <a:pPr algn="l">
              <a:lnSpc>
                <a:spcPts val="1919"/>
              </a:lnSpc>
            </a:pPr>
            <a:r>
              <a:rPr lang="en-US" sz="1599" b="1" dirty="0">
                <a:solidFill>
                  <a:srgbClr val="030029"/>
                </a:solidFill>
                <a:latin typeface="Poppins Semi-Bold"/>
                <a:ea typeface="Poppins Semi-Bold"/>
                <a:cs typeface="Poppins Semi-Bold"/>
                <a:sym typeface="Poppins Semi-Bold"/>
              </a:rPr>
              <a:t>Disclaimer:</a:t>
            </a:r>
            <a:r>
              <a:rPr lang="en-US" sz="1599" b="1" dirty="0">
                <a:solidFill>
                  <a:srgbClr val="030029"/>
                </a:solidFill>
                <a:latin typeface="Poppins Bold"/>
                <a:ea typeface="Poppins Bold"/>
                <a:cs typeface="Poppins Bold"/>
                <a:sym typeface="Poppins Bold"/>
              </a:rPr>
              <a:t> </a:t>
            </a:r>
            <a:r>
              <a:rPr lang="en-US" sz="1599" dirty="0">
                <a:solidFill>
                  <a:srgbClr val="030029"/>
                </a:solidFill>
                <a:latin typeface="Poppins"/>
                <a:ea typeface="Poppins"/>
                <a:cs typeface="Poppins"/>
                <a:sym typeface="Poppins"/>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extLst>
      <p:ext uri="{BB962C8B-B14F-4D97-AF65-F5344CB8AC3E}">
        <p14:creationId xmlns:p14="http://schemas.microsoft.com/office/powerpoint/2010/main" val="372896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 Bullets">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70058C60-44E0-1154-E26E-1FEB97788871}"/>
              </a:ext>
            </a:extLst>
          </p:cNvPr>
          <p:cNvGrpSpPr/>
          <p:nvPr userDrawn="1"/>
        </p:nvGrpSpPr>
        <p:grpSpPr>
          <a:xfrm>
            <a:off x="0" y="9080923"/>
            <a:ext cx="18288000" cy="1206078"/>
            <a:chOff x="0" y="0"/>
            <a:chExt cx="4921850" cy="329899"/>
          </a:xfrm>
        </p:grpSpPr>
        <p:sp>
          <p:nvSpPr>
            <p:cNvPr id="6" name="Freeform 11">
              <a:extLst>
                <a:ext uri="{FF2B5EF4-FFF2-40B4-BE49-F238E27FC236}">
                  <a16:creationId xmlns:a16="http://schemas.microsoft.com/office/drawing/2014/main" id="{1C8DDD84-EFE0-BDCD-5805-F4E3C49406D4}"/>
                </a:ext>
              </a:extLst>
            </p:cNvPr>
            <p:cNvSpPr/>
            <p:nvPr/>
          </p:nvSpPr>
          <p:spPr>
            <a:xfrm>
              <a:off x="0" y="0"/>
              <a:ext cx="4921850" cy="329899"/>
            </a:xfrm>
            <a:custGeom>
              <a:avLst/>
              <a:gdLst/>
              <a:ahLst/>
              <a:cxnLst/>
              <a:rect l="l" t="t" r="r" b="b"/>
              <a:pathLst>
                <a:path w="4921850" h="329899">
                  <a:moveTo>
                    <a:pt x="0" y="0"/>
                  </a:moveTo>
                  <a:lnTo>
                    <a:pt x="4921850" y="0"/>
                  </a:lnTo>
                  <a:lnTo>
                    <a:pt x="4921850" y="329899"/>
                  </a:lnTo>
                  <a:lnTo>
                    <a:pt x="0" y="329899"/>
                  </a:lnTo>
                  <a:close/>
                </a:path>
              </a:pathLst>
            </a:custGeom>
            <a:solidFill>
              <a:srgbClr val="F5EDE0"/>
            </a:solidFill>
          </p:spPr>
          <p:txBody>
            <a:bodyPr/>
            <a:lstStyle/>
            <a:p>
              <a:endParaRPr lang="en-GB"/>
            </a:p>
          </p:txBody>
        </p:sp>
        <p:sp>
          <p:nvSpPr>
            <p:cNvPr id="7" name="TextBox 12">
              <a:extLst>
                <a:ext uri="{FF2B5EF4-FFF2-40B4-BE49-F238E27FC236}">
                  <a16:creationId xmlns:a16="http://schemas.microsoft.com/office/drawing/2014/main" id="{8082A514-D722-9091-F870-8EC9147620B3}"/>
                </a:ext>
              </a:extLst>
            </p:cNvPr>
            <p:cNvSpPr txBox="1"/>
            <p:nvPr/>
          </p:nvSpPr>
          <p:spPr>
            <a:xfrm>
              <a:off x="0" y="9525"/>
              <a:ext cx="4921850" cy="320374"/>
            </a:xfrm>
            <a:prstGeom prst="rect">
              <a:avLst/>
            </a:prstGeom>
          </p:spPr>
          <p:txBody>
            <a:bodyPr lIns="50800" tIns="50800" rIns="50800" bIns="50800" rtlCol="0" anchor="ctr"/>
            <a:lstStyle/>
            <a:p>
              <a:pPr algn="ctr">
                <a:lnSpc>
                  <a:spcPts val="2592"/>
                </a:lnSpc>
              </a:pPr>
              <a:endParaRPr/>
            </a:p>
          </p:txBody>
        </p:sp>
      </p:grpSp>
      <p:sp>
        <p:nvSpPr>
          <p:cNvPr id="8" name="Freeform 13">
            <a:extLst>
              <a:ext uri="{FF2B5EF4-FFF2-40B4-BE49-F238E27FC236}">
                <a16:creationId xmlns:a16="http://schemas.microsoft.com/office/drawing/2014/main" id="{42DE09C3-8C12-8116-E90A-6F030B36DE22}"/>
              </a:ext>
            </a:extLst>
          </p:cNvPr>
          <p:cNvSpPr/>
          <p:nvPr userDrawn="1"/>
        </p:nvSpPr>
        <p:spPr>
          <a:xfrm>
            <a:off x="15531362" y="9211503"/>
            <a:ext cx="2345897" cy="991421"/>
          </a:xfrm>
          <a:custGeom>
            <a:avLst/>
            <a:gdLst/>
            <a:ahLst/>
            <a:cxnLst/>
            <a:rect l="l" t="t" r="r" b="b"/>
            <a:pathLst>
              <a:path w="2345897" h="991421">
                <a:moveTo>
                  <a:pt x="0" y="0"/>
                </a:moveTo>
                <a:lnTo>
                  <a:pt x="2345898" y="0"/>
                </a:lnTo>
                <a:lnTo>
                  <a:pt x="2345898" y="991421"/>
                </a:lnTo>
                <a:lnTo>
                  <a:pt x="0" y="99142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9" name="Freeform 14">
            <a:extLst>
              <a:ext uri="{FF2B5EF4-FFF2-40B4-BE49-F238E27FC236}">
                <a16:creationId xmlns:a16="http://schemas.microsoft.com/office/drawing/2014/main" id="{EA48909E-BEF8-24DC-02DB-B14758C5DD60}"/>
              </a:ext>
            </a:extLst>
          </p:cNvPr>
          <p:cNvSpPr/>
          <p:nvPr userDrawn="1"/>
        </p:nvSpPr>
        <p:spPr>
          <a:xfrm>
            <a:off x="380850" y="9158058"/>
            <a:ext cx="1201356" cy="1098311"/>
          </a:xfrm>
          <a:custGeom>
            <a:avLst/>
            <a:gdLst/>
            <a:ahLst/>
            <a:cxnLst/>
            <a:rect l="l" t="t" r="r" b="b"/>
            <a:pathLst>
              <a:path w="1201356" h="1098311">
                <a:moveTo>
                  <a:pt x="0" y="0"/>
                </a:moveTo>
                <a:lnTo>
                  <a:pt x="1201356" y="0"/>
                </a:lnTo>
                <a:lnTo>
                  <a:pt x="1201356" y="1098311"/>
                </a:lnTo>
                <a:lnTo>
                  <a:pt x="0" y="1098311"/>
                </a:lnTo>
                <a:lnTo>
                  <a:pt x="0" y="0"/>
                </a:lnTo>
                <a:close/>
              </a:path>
            </a:pathLst>
          </a:custGeom>
          <a:blipFill>
            <a:blip r:embed="rId3"/>
            <a:stretch>
              <a:fillRect l="-12973" t="-11166" b="-12407"/>
            </a:stretch>
          </a:blipFill>
        </p:spPr>
        <p:txBody>
          <a:bodyPr/>
          <a:lstStyle/>
          <a:p>
            <a:endParaRPr lang="en-GB"/>
          </a:p>
        </p:txBody>
      </p:sp>
      <p:sp>
        <p:nvSpPr>
          <p:cNvPr id="11" name="Title Placeholder 25">
            <a:extLst>
              <a:ext uri="{FF2B5EF4-FFF2-40B4-BE49-F238E27FC236}">
                <a16:creationId xmlns:a16="http://schemas.microsoft.com/office/drawing/2014/main" id="{707F26A4-1856-092D-8679-C2CA47E34AC5}"/>
              </a:ext>
            </a:extLst>
          </p:cNvPr>
          <p:cNvSpPr>
            <a:spLocks noGrp="1"/>
          </p:cNvSpPr>
          <p:nvPr>
            <p:ph type="title" hasCustomPrompt="1"/>
          </p:nvPr>
        </p:nvSpPr>
        <p:spPr>
          <a:xfrm>
            <a:off x="1447800" y="9258300"/>
            <a:ext cx="10593216" cy="884997"/>
          </a:xfrm>
          <a:prstGeom prst="rect">
            <a:avLst/>
          </a:prstGeom>
        </p:spPr>
        <p:txBody>
          <a:bodyPr vert="horz" lIns="91440" tIns="45720" rIns="91440" bIns="45720" rtlCol="0" anchor="ctr">
            <a:noAutofit/>
          </a:bodyPr>
          <a:lstStyle>
            <a:lvl1pPr>
              <a:defRPr lang="en-GB" sz="4000" b="0">
                <a:solidFill>
                  <a:srgbClr val="030029"/>
                </a:solidFill>
                <a:latin typeface="Poppins" panose="00000500000000000000" pitchFamily="2" charset="0"/>
                <a:cs typeface="Poppins" panose="00000500000000000000" pitchFamily="2" charset="0"/>
              </a:defRPr>
            </a:lvl1pPr>
          </a:lstStyle>
          <a:p>
            <a:pPr lvl="0"/>
            <a:r>
              <a:rPr lang="en-GB" dirty="0"/>
              <a:t>Click to add Main Title</a:t>
            </a:r>
          </a:p>
        </p:txBody>
      </p:sp>
      <p:sp>
        <p:nvSpPr>
          <p:cNvPr id="12" name="Text Placeholder 7">
            <a:extLst>
              <a:ext uri="{FF2B5EF4-FFF2-40B4-BE49-F238E27FC236}">
                <a16:creationId xmlns:a16="http://schemas.microsoft.com/office/drawing/2014/main" id="{DE3090D2-66D0-6DFC-0A53-EBF7A6748F2F}"/>
              </a:ext>
            </a:extLst>
          </p:cNvPr>
          <p:cNvSpPr>
            <a:spLocks noGrp="1"/>
          </p:cNvSpPr>
          <p:nvPr>
            <p:ph type="body" sz="quarter" idx="10"/>
          </p:nvPr>
        </p:nvSpPr>
        <p:spPr>
          <a:xfrm>
            <a:off x="685800" y="1562100"/>
            <a:ext cx="16611600" cy="6972300"/>
          </a:xfrm>
          <a:prstGeom prst="rect">
            <a:avLst/>
          </a:prstGeom>
        </p:spPr>
        <p:txBody>
          <a:bodyPr/>
          <a:lstStyle>
            <a:lvl1pPr marL="542925" indent="-542925" defTabSz="1080000">
              <a:buClr>
                <a:srgbClr val="ED1C24"/>
              </a:buClr>
              <a:buSzPct val="70000"/>
              <a:buFontTx/>
              <a:buBlip>
                <a:blip r:embed="rId4"/>
              </a:buBlip>
              <a:defRPr>
                <a:solidFill>
                  <a:srgbClr val="030029"/>
                </a:solidFill>
                <a:latin typeface="Poppins" panose="00000500000000000000" pitchFamily="2" charset="0"/>
                <a:cs typeface="Poppins" panose="00000500000000000000" pitchFamily="2" charset="0"/>
              </a:defRPr>
            </a:lvl1pPr>
            <a:lvl2pPr marL="1200150" indent="-514350">
              <a:buClr>
                <a:srgbClr val="ED1C24"/>
              </a:buClr>
              <a:buSzPct val="70000"/>
              <a:buFontTx/>
              <a:buBlip>
                <a:blip r:embed="rId4"/>
              </a:buBlip>
              <a:defRPr>
                <a:solidFill>
                  <a:srgbClr val="030029"/>
                </a:solidFill>
                <a:latin typeface="Poppins" panose="00000500000000000000" pitchFamily="2" charset="0"/>
                <a:cs typeface="Poppins" panose="00000500000000000000" pitchFamily="2" charset="0"/>
              </a:defRPr>
            </a:lvl2pPr>
            <a:lvl3pPr marL="1885950" indent="-514350">
              <a:buClr>
                <a:srgbClr val="ED1C24"/>
              </a:buClr>
              <a:buSzPct val="70000"/>
              <a:buFontTx/>
              <a:buBlip>
                <a:blip r:embed="rId4"/>
              </a:buBlip>
              <a:defRPr>
                <a:solidFill>
                  <a:srgbClr val="030029"/>
                </a:solidFill>
                <a:latin typeface="Poppins" panose="00000500000000000000" pitchFamily="2" charset="0"/>
                <a:cs typeface="Poppins" panose="00000500000000000000" pitchFamily="2" charset="0"/>
              </a:defRPr>
            </a:lvl3pPr>
            <a:lvl4pPr marL="2486025" indent="-428625">
              <a:buClr>
                <a:srgbClr val="ED1C24"/>
              </a:buClr>
              <a:buSzPct val="70000"/>
              <a:buFontTx/>
              <a:buBlip>
                <a:blip r:embed="rId4"/>
              </a:buBlip>
              <a:defRPr>
                <a:solidFill>
                  <a:srgbClr val="030029"/>
                </a:solidFill>
                <a:latin typeface="Poppins" panose="00000500000000000000" pitchFamily="2" charset="0"/>
                <a:cs typeface="Poppins" panose="00000500000000000000" pitchFamily="2" charset="0"/>
              </a:defRPr>
            </a:lvl4pPr>
            <a:lvl5pPr marL="3171825" indent="-428625">
              <a:buClr>
                <a:srgbClr val="ED1C24"/>
              </a:buClr>
              <a:buSzPct val="70000"/>
              <a:buFontTx/>
              <a:buBlip>
                <a:blip r:embed="rId4"/>
              </a:buBlip>
              <a:defRPr>
                <a:solidFill>
                  <a:srgbClr val="030029"/>
                </a:solidFill>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5">
            <a:extLst>
              <a:ext uri="{FF2B5EF4-FFF2-40B4-BE49-F238E27FC236}">
                <a16:creationId xmlns:a16="http://schemas.microsoft.com/office/drawing/2014/main" id="{E553A8F4-F7F0-A71E-0747-D0F0A01CAA52}"/>
              </a:ext>
            </a:extLst>
          </p:cNvPr>
          <p:cNvSpPr txBox="1">
            <a:spLocks/>
          </p:cNvSpPr>
          <p:nvPr userDrawn="1"/>
        </p:nvSpPr>
        <p:spPr>
          <a:xfrm>
            <a:off x="342900" y="342901"/>
            <a:ext cx="15773400" cy="1166813"/>
          </a:xfrm>
          <a:prstGeom prst="rect">
            <a:avLst/>
          </a:prstGeom>
        </p:spPr>
        <p:txBody>
          <a:bodyPr/>
          <a:lstStyle>
            <a:lvl1pPr algn="l" defTabSz="1371600" rtl="0" eaLnBrk="1" latinLnBrk="0" hangingPunct="1">
              <a:lnSpc>
                <a:spcPct val="90000"/>
              </a:lnSpc>
              <a:spcBef>
                <a:spcPct val="0"/>
              </a:spcBef>
              <a:buNone/>
              <a:defRPr sz="6600" b="1" kern="1200">
                <a:solidFill>
                  <a:srgbClr val="F03D36"/>
                </a:solidFill>
                <a:latin typeface="Poppins Light" panose="00000400000000000000" pitchFamily="2" charset="0"/>
                <a:ea typeface="+mj-ea"/>
                <a:cs typeface="Poppins Light" panose="00000400000000000000" pitchFamily="2" charset="0"/>
              </a:defRPr>
            </a:lvl1pPr>
          </a:lstStyle>
          <a:p>
            <a:r>
              <a:rPr lang="en-US" sz="4400" dirty="0"/>
              <a:t>Incident Description / What Happened?</a:t>
            </a:r>
            <a:endParaRPr lang="en-GB" sz="4400" dirty="0"/>
          </a:p>
        </p:txBody>
      </p:sp>
    </p:spTree>
    <p:extLst>
      <p:ext uri="{BB962C8B-B14F-4D97-AF65-F5344CB8AC3E}">
        <p14:creationId xmlns:p14="http://schemas.microsoft.com/office/powerpoint/2010/main" val="353195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 No Bullets">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70058C60-44E0-1154-E26E-1FEB97788871}"/>
              </a:ext>
            </a:extLst>
          </p:cNvPr>
          <p:cNvGrpSpPr/>
          <p:nvPr userDrawn="1"/>
        </p:nvGrpSpPr>
        <p:grpSpPr>
          <a:xfrm>
            <a:off x="0" y="9080923"/>
            <a:ext cx="18288000" cy="1206078"/>
            <a:chOff x="0" y="0"/>
            <a:chExt cx="4921850" cy="329899"/>
          </a:xfrm>
        </p:grpSpPr>
        <p:sp>
          <p:nvSpPr>
            <p:cNvPr id="6" name="Freeform 11">
              <a:extLst>
                <a:ext uri="{FF2B5EF4-FFF2-40B4-BE49-F238E27FC236}">
                  <a16:creationId xmlns:a16="http://schemas.microsoft.com/office/drawing/2014/main" id="{1C8DDD84-EFE0-BDCD-5805-F4E3C49406D4}"/>
                </a:ext>
              </a:extLst>
            </p:cNvPr>
            <p:cNvSpPr/>
            <p:nvPr/>
          </p:nvSpPr>
          <p:spPr>
            <a:xfrm>
              <a:off x="0" y="0"/>
              <a:ext cx="4921850" cy="329899"/>
            </a:xfrm>
            <a:custGeom>
              <a:avLst/>
              <a:gdLst/>
              <a:ahLst/>
              <a:cxnLst/>
              <a:rect l="l" t="t" r="r" b="b"/>
              <a:pathLst>
                <a:path w="4921850" h="329899">
                  <a:moveTo>
                    <a:pt x="0" y="0"/>
                  </a:moveTo>
                  <a:lnTo>
                    <a:pt x="4921850" y="0"/>
                  </a:lnTo>
                  <a:lnTo>
                    <a:pt x="4921850" y="329899"/>
                  </a:lnTo>
                  <a:lnTo>
                    <a:pt x="0" y="329899"/>
                  </a:lnTo>
                  <a:close/>
                </a:path>
              </a:pathLst>
            </a:custGeom>
            <a:solidFill>
              <a:srgbClr val="F5EDE0"/>
            </a:solidFill>
          </p:spPr>
          <p:txBody>
            <a:bodyPr/>
            <a:lstStyle/>
            <a:p>
              <a:endParaRPr lang="en-GB"/>
            </a:p>
          </p:txBody>
        </p:sp>
        <p:sp>
          <p:nvSpPr>
            <p:cNvPr id="7" name="TextBox 12">
              <a:extLst>
                <a:ext uri="{FF2B5EF4-FFF2-40B4-BE49-F238E27FC236}">
                  <a16:creationId xmlns:a16="http://schemas.microsoft.com/office/drawing/2014/main" id="{8082A514-D722-9091-F870-8EC9147620B3}"/>
                </a:ext>
              </a:extLst>
            </p:cNvPr>
            <p:cNvSpPr txBox="1"/>
            <p:nvPr/>
          </p:nvSpPr>
          <p:spPr>
            <a:xfrm>
              <a:off x="0" y="9525"/>
              <a:ext cx="4921850" cy="320374"/>
            </a:xfrm>
            <a:prstGeom prst="rect">
              <a:avLst/>
            </a:prstGeom>
          </p:spPr>
          <p:txBody>
            <a:bodyPr lIns="50800" tIns="50800" rIns="50800" bIns="50800" rtlCol="0" anchor="ctr"/>
            <a:lstStyle/>
            <a:p>
              <a:pPr algn="ctr">
                <a:lnSpc>
                  <a:spcPts val="2592"/>
                </a:lnSpc>
              </a:pPr>
              <a:endParaRPr/>
            </a:p>
          </p:txBody>
        </p:sp>
      </p:grpSp>
      <p:sp>
        <p:nvSpPr>
          <p:cNvPr id="8" name="Freeform 13">
            <a:extLst>
              <a:ext uri="{FF2B5EF4-FFF2-40B4-BE49-F238E27FC236}">
                <a16:creationId xmlns:a16="http://schemas.microsoft.com/office/drawing/2014/main" id="{42DE09C3-8C12-8116-E90A-6F030B36DE22}"/>
              </a:ext>
            </a:extLst>
          </p:cNvPr>
          <p:cNvSpPr/>
          <p:nvPr userDrawn="1"/>
        </p:nvSpPr>
        <p:spPr>
          <a:xfrm>
            <a:off x="15531362" y="9211503"/>
            <a:ext cx="2345897" cy="991421"/>
          </a:xfrm>
          <a:custGeom>
            <a:avLst/>
            <a:gdLst/>
            <a:ahLst/>
            <a:cxnLst/>
            <a:rect l="l" t="t" r="r" b="b"/>
            <a:pathLst>
              <a:path w="2345897" h="991421">
                <a:moveTo>
                  <a:pt x="0" y="0"/>
                </a:moveTo>
                <a:lnTo>
                  <a:pt x="2345898" y="0"/>
                </a:lnTo>
                <a:lnTo>
                  <a:pt x="2345898" y="991421"/>
                </a:lnTo>
                <a:lnTo>
                  <a:pt x="0" y="99142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9" name="Freeform 14">
            <a:extLst>
              <a:ext uri="{FF2B5EF4-FFF2-40B4-BE49-F238E27FC236}">
                <a16:creationId xmlns:a16="http://schemas.microsoft.com/office/drawing/2014/main" id="{EA48909E-BEF8-24DC-02DB-B14758C5DD60}"/>
              </a:ext>
            </a:extLst>
          </p:cNvPr>
          <p:cNvSpPr/>
          <p:nvPr userDrawn="1"/>
        </p:nvSpPr>
        <p:spPr>
          <a:xfrm>
            <a:off x="380850" y="9158058"/>
            <a:ext cx="1201356" cy="1098311"/>
          </a:xfrm>
          <a:custGeom>
            <a:avLst/>
            <a:gdLst/>
            <a:ahLst/>
            <a:cxnLst/>
            <a:rect l="l" t="t" r="r" b="b"/>
            <a:pathLst>
              <a:path w="1201356" h="1098311">
                <a:moveTo>
                  <a:pt x="0" y="0"/>
                </a:moveTo>
                <a:lnTo>
                  <a:pt x="1201356" y="0"/>
                </a:lnTo>
                <a:lnTo>
                  <a:pt x="1201356" y="1098311"/>
                </a:lnTo>
                <a:lnTo>
                  <a:pt x="0" y="1098311"/>
                </a:lnTo>
                <a:lnTo>
                  <a:pt x="0" y="0"/>
                </a:lnTo>
                <a:close/>
              </a:path>
            </a:pathLst>
          </a:custGeom>
          <a:blipFill>
            <a:blip r:embed="rId3"/>
            <a:stretch>
              <a:fillRect l="-12973" t="-11166" b="-12407"/>
            </a:stretch>
          </a:blipFill>
        </p:spPr>
        <p:txBody>
          <a:bodyPr/>
          <a:lstStyle/>
          <a:p>
            <a:endParaRPr lang="en-GB"/>
          </a:p>
        </p:txBody>
      </p:sp>
      <p:sp>
        <p:nvSpPr>
          <p:cNvPr id="11" name="Title Placeholder 25">
            <a:extLst>
              <a:ext uri="{FF2B5EF4-FFF2-40B4-BE49-F238E27FC236}">
                <a16:creationId xmlns:a16="http://schemas.microsoft.com/office/drawing/2014/main" id="{707F26A4-1856-092D-8679-C2CA47E34AC5}"/>
              </a:ext>
            </a:extLst>
          </p:cNvPr>
          <p:cNvSpPr>
            <a:spLocks noGrp="1"/>
          </p:cNvSpPr>
          <p:nvPr>
            <p:ph type="title" hasCustomPrompt="1"/>
          </p:nvPr>
        </p:nvSpPr>
        <p:spPr>
          <a:xfrm>
            <a:off x="1447800" y="9258300"/>
            <a:ext cx="10593216" cy="884997"/>
          </a:xfrm>
          <a:prstGeom prst="rect">
            <a:avLst/>
          </a:prstGeom>
        </p:spPr>
        <p:txBody>
          <a:bodyPr vert="horz" lIns="91440" tIns="45720" rIns="91440" bIns="45720" rtlCol="0" anchor="ctr">
            <a:noAutofit/>
          </a:bodyPr>
          <a:lstStyle>
            <a:lvl1pPr>
              <a:defRPr lang="en-GB" sz="4000" b="0">
                <a:solidFill>
                  <a:srgbClr val="030029"/>
                </a:solidFill>
                <a:latin typeface="Poppins" panose="00000500000000000000" pitchFamily="2" charset="0"/>
                <a:cs typeface="Poppins" panose="00000500000000000000" pitchFamily="2" charset="0"/>
              </a:defRPr>
            </a:lvl1pPr>
          </a:lstStyle>
          <a:p>
            <a:pPr lvl="0"/>
            <a:r>
              <a:rPr lang="en-GB" dirty="0"/>
              <a:t>Click to add Main Title</a:t>
            </a:r>
          </a:p>
        </p:txBody>
      </p:sp>
      <p:sp>
        <p:nvSpPr>
          <p:cNvPr id="3" name="Text Placeholder 6">
            <a:extLst>
              <a:ext uri="{FF2B5EF4-FFF2-40B4-BE49-F238E27FC236}">
                <a16:creationId xmlns:a16="http://schemas.microsoft.com/office/drawing/2014/main" id="{B93C03D6-C3F8-2DD4-4BFD-92035C33DC2D}"/>
              </a:ext>
            </a:extLst>
          </p:cNvPr>
          <p:cNvSpPr>
            <a:spLocks noGrp="1"/>
          </p:cNvSpPr>
          <p:nvPr>
            <p:ph type="body" sz="quarter" idx="10" hasCustomPrompt="1"/>
          </p:nvPr>
        </p:nvSpPr>
        <p:spPr>
          <a:xfrm>
            <a:off x="380850" y="342900"/>
            <a:ext cx="16230750" cy="1057814"/>
          </a:xfrm>
          <a:prstGeom prst="rect">
            <a:avLst/>
          </a:prstGeom>
        </p:spPr>
        <p:txBody>
          <a:bodyPr/>
          <a:lstStyle>
            <a:lvl1pPr marL="0" indent="0">
              <a:buNone/>
              <a:defRPr lang="en-GB" sz="4400" b="1">
                <a:solidFill>
                  <a:srgbClr val="F03D36"/>
                </a:solidFill>
                <a:latin typeface="Poppins Light" panose="00000400000000000000" pitchFamily="2" charset="0"/>
                <a:cs typeface="Poppins Light" panose="00000400000000000000" pitchFamily="2" charset="0"/>
              </a:defRPr>
            </a:lvl1pPr>
          </a:lstStyle>
          <a:p>
            <a:pPr marL="342900" lvl="0" indent="-342900"/>
            <a:r>
              <a:rPr lang="en-US" dirty="0"/>
              <a:t>Click to add Slide Title</a:t>
            </a:r>
            <a:endParaRPr lang="en-GB" dirty="0"/>
          </a:p>
        </p:txBody>
      </p:sp>
    </p:spTree>
    <p:extLst>
      <p:ext uri="{BB962C8B-B14F-4D97-AF65-F5344CB8AC3E}">
        <p14:creationId xmlns:p14="http://schemas.microsoft.com/office/powerpoint/2010/main" val="371565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70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 Sub Slide">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70058C60-44E0-1154-E26E-1FEB97788871}"/>
              </a:ext>
            </a:extLst>
          </p:cNvPr>
          <p:cNvGrpSpPr/>
          <p:nvPr userDrawn="1"/>
        </p:nvGrpSpPr>
        <p:grpSpPr>
          <a:xfrm>
            <a:off x="0" y="9080923"/>
            <a:ext cx="18288000" cy="1206078"/>
            <a:chOff x="0" y="0"/>
            <a:chExt cx="4921850" cy="329899"/>
          </a:xfrm>
        </p:grpSpPr>
        <p:sp>
          <p:nvSpPr>
            <p:cNvPr id="6" name="Freeform 11">
              <a:extLst>
                <a:ext uri="{FF2B5EF4-FFF2-40B4-BE49-F238E27FC236}">
                  <a16:creationId xmlns:a16="http://schemas.microsoft.com/office/drawing/2014/main" id="{1C8DDD84-EFE0-BDCD-5805-F4E3C49406D4}"/>
                </a:ext>
              </a:extLst>
            </p:cNvPr>
            <p:cNvSpPr/>
            <p:nvPr/>
          </p:nvSpPr>
          <p:spPr>
            <a:xfrm>
              <a:off x="0" y="0"/>
              <a:ext cx="4921850" cy="329899"/>
            </a:xfrm>
            <a:custGeom>
              <a:avLst/>
              <a:gdLst/>
              <a:ahLst/>
              <a:cxnLst/>
              <a:rect l="l" t="t" r="r" b="b"/>
              <a:pathLst>
                <a:path w="4921850" h="329899">
                  <a:moveTo>
                    <a:pt x="0" y="0"/>
                  </a:moveTo>
                  <a:lnTo>
                    <a:pt x="4921850" y="0"/>
                  </a:lnTo>
                  <a:lnTo>
                    <a:pt x="4921850" y="329899"/>
                  </a:lnTo>
                  <a:lnTo>
                    <a:pt x="0" y="329899"/>
                  </a:lnTo>
                  <a:close/>
                </a:path>
              </a:pathLst>
            </a:custGeom>
            <a:solidFill>
              <a:srgbClr val="F5EDE0"/>
            </a:solidFill>
          </p:spPr>
          <p:txBody>
            <a:bodyPr/>
            <a:lstStyle/>
            <a:p>
              <a:endParaRPr lang="en-GB"/>
            </a:p>
          </p:txBody>
        </p:sp>
        <p:sp>
          <p:nvSpPr>
            <p:cNvPr id="7" name="TextBox 12">
              <a:extLst>
                <a:ext uri="{FF2B5EF4-FFF2-40B4-BE49-F238E27FC236}">
                  <a16:creationId xmlns:a16="http://schemas.microsoft.com/office/drawing/2014/main" id="{8082A514-D722-9091-F870-8EC9147620B3}"/>
                </a:ext>
              </a:extLst>
            </p:cNvPr>
            <p:cNvSpPr txBox="1"/>
            <p:nvPr/>
          </p:nvSpPr>
          <p:spPr>
            <a:xfrm>
              <a:off x="0" y="9525"/>
              <a:ext cx="4921850" cy="320374"/>
            </a:xfrm>
            <a:prstGeom prst="rect">
              <a:avLst/>
            </a:prstGeom>
          </p:spPr>
          <p:txBody>
            <a:bodyPr lIns="50800" tIns="50800" rIns="50800" bIns="50800" rtlCol="0" anchor="ctr"/>
            <a:lstStyle/>
            <a:p>
              <a:pPr algn="ctr">
                <a:lnSpc>
                  <a:spcPts val="2592"/>
                </a:lnSpc>
              </a:pPr>
              <a:endParaRPr/>
            </a:p>
          </p:txBody>
        </p:sp>
      </p:grpSp>
      <p:sp>
        <p:nvSpPr>
          <p:cNvPr id="8" name="Freeform 13">
            <a:extLst>
              <a:ext uri="{FF2B5EF4-FFF2-40B4-BE49-F238E27FC236}">
                <a16:creationId xmlns:a16="http://schemas.microsoft.com/office/drawing/2014/main" id="{42DE09C3-8C12-8116-E90A-6F030B36DE22}"/>
              </a:ext>
            </a:extLst>
          </p:cNvPr>
          <p:cNvSpPr/>
          <p:nvPr userDrawn="1"/>
        </p:nvSpPr>
        <p:spPr>
          <a:xfrm>
            <a:off x="15531362" y="9211503"/>
            <a:ext cx="2345897" cy="991421"/>
          </a:xfrm>
          <a:custGeom>
            <a:avLst/>
            <a:gdLst/>
            <a:ahLst/>
            <a:cxnLst/>
            <a:rect l="l" t="t" r="r" b="b"/>
            <a:pathLst>
              <a:path w="2345897" h="991421">
                <a:moveTo>
                  <a:pt x="0" y="0"/>
                </a:moveTo>
                <a:lnTo>
                  <a:pt x="2345898" y="0"/>
                </a:lnTo>
                <a:lnTo>
                  <a:pt x="2345898" y="991421"/>
                </a:lnTo>
                <a:lnTo>
                  <a:pt x="0" y="99142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9" name="Freeform 14">
            <a:extLst>
              <a:ext uri="{FF2B5EF4-FFF2-40B4-BE49-F238E27FC236}">
                <a16:creationId xmlns:a16="http://schemas.microsoft.com/office/drawing/2014/main" id="{EA48909E-BEF8-24DC-02DB-B14758C5DD60}"/>
              </a:ext>
            </a:extLst>
          </p:cNvPr>
          <p:cNvSpPr/>
          <p:nvPr userDrawn="1"/>
        </p:nvSpPr>
        <p:spPr>
          <a:xfrm>
            <a:off x="380850" y="9158058"/>
            <a:ext cx="1201356" cy="1098311"/>
          </a:xfrm>
          <a:custGeom>
            <a:avLst/>
            <a:gdLst/>
            <a:ahLst/>
            <a:cxnLst/>
            <a:rect l="l" t="t" r="r" b="b"/>
            <a:pathLst>
              <a:path w="1201356" h="1098311">
                <a:moveTo>
                  <a:pt x="0" y="0"/>
                </a:moveTo>
                <a:lnTo>
                  <a:pt x="1201356" y="0"/>
                </a:lnTo>
                <a:lnTo>
                  <a:pt x="1201356" y="1098311"/>
                </a:lnTo>
                <a:lnTo>
                  <a:pt x="0" y="1098311"/>
                </a:lnTo>
                <a:lnTo>
                  <a:pt x="0" y="0"/>
                </a:lnTo>
                <a:close/>
              </a:path>
            </a:pathLst>
          </a:custGeom>
          <a:blipFill>
            <a:blip r:embed="rId3"/>
            <a:stretch>
              <a:fillRect l="-12973" t="-11166" b="-12407"/>
            </a:stretch>
          </a:blipFill>
        </p:spPr>
        <p:txBody>
          <a:bodyPr/>
          <a:lstStyle/>
          <a:p>
            <a:endParaRPr lang="en-GB"/>
          </a:p>
        </p:txBody>
      </p:sp>
      <p:sp>
        <p:nvSpPr>
          <p:cNvPr id="3" name="Text Placeholder 6">
            <a:extLst>
              <a:ext uri="{FF2B5EF4-FFF2-40B4-BE49-F238E27FC236}">
                <a16:creationId xmlns:a16="http://schemas.microsoft.com/office/drawing/2014/main" id="{B93C03D6-C3F8-2DD4-4BFD-92035C33DC2D}"/>
              </a:ext>
            </a:extLst>
          </p:cNvPr>
          <p:cNvSpPr>
            <a:spLocks noGrp="1"/>
          </p:cNvSpPr>
          <p:nvPr>
            <p:ph type="body" sz="quarter" idx="10" hasCustomPrompt="1"/>
          </p:nvPr>
        </p:nvSpPr>
        <p:spPr>
          <a:xfrm>
            <a:off x="410741" y="260196"/>
            <a:ext cx="12344400" cy="737995"/>
          </a:xfrm>
          <a:prstGeom prst="rect">
            <a:avLst/>
          </a:prstGeom>
        </p:spPr>
        <p:txBody>
          <a:bodyPr/>
          <a:lstStyle>
            <a:lvl1pPr marL="0" indent="0">
              <a:lnSpc>
                <a:spcPct val="100000"/>
              </a:lnSpc>
              <a:spcBef>
                <a:spcPts val="0"/>
              </a:spcBef>
              <a:buNone/>
              <a:defRPr lang="en-GB" sz="4400" b="1">
                <a:solidFill>
                  <a:srgbClr val="F03D36"/>
                </a:solidFill>
                <a:latin typeface="Poppins Light" panose="00000400000000000000" pitchFamily="2" charset="0"/>
                <a:cs typeface="Poppins Light" panose="00000400000000000000" pitchFamily="2" charset="0"/>
              </a:defRPr>
            </a:lvl1pPr>
          </a:lstStyle>
          <a:p>
            <a:pPr marL="342900" lvl="0" indent="-342900"/>
            <a:r>
              <a:rPr lang="en-US" dirty="0"/>
              <a:t>Click to add Slide Title</a:t>
            </a:r>
            <a:endParaRPr lang="en-GB" dirty="0"/>
          </a:p>
        </p:txBody>
      </p:sp>
      <p:sp>
        <p:nvSpPr>
          <p:cNvPr id="12" name="Freeform 11">
            <a:extLst>
              <a:ext uri="{FF2B5EF4-FFF2-40B4-BE49-F238E27FC236}">
                <a16:creationId xmlns:a16="http://schemas.microsoft.com/office/drawing/2014/main" id="{15E17E74-315B-CBE8-40D9-F8EB07DA9F70}"/>
              </a:ext>
            </a:extLst>
          </p:cNvPr>
          <p:cNvSpPr/>
          <p:nvPr userDrawn="1"/>
        </p:nvSpPr>
        <p:spPr>
          <a:xfrm>
            <a:off x="0" y="885"/>
            <a:ext cx="981528" cy="1174562"/>
          </a:xfrm>
          <a:custGeom>
            <a:avLst/>
            <a:gdLst/>
            <a:ahLst/>
            <a:cxnLst/>
            <a:rect l="l" t="t" r="r" b="b"/>
            <a:pathLst>
              <a:path w="981528" h="1174562">
                <a:moveTo>
                  <a:pt x="0" y="0"/>
                </a:moveTo>
                <a:lnTo>
                  <a:pt x="981528" y="0"/>
                </a:lnTo>
                <a:lnTo>
                  <a:pt x="981528" y="1174562"/>
                </a:lnTo>
                <a:lnTo>
                  <a:pt x="0" y="1174562"/>
                </a:lnTo>
                <a:lnTo>
                  <a:pt x="0" y="0"/>
                </a:lnTo>
                <a:close/>
              </a:path>
            </a:pathLst>
          </a:custGeom>
          <a:blipFill>
            <a:blip>
              <a:alphaModFix amt="219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3">
            <a:extLst>
              <a:ext uri="{FF2B5EF4-FFF2-40B4-BE49-F238E27FC236}">
                <a16:creationId xmlns:a16="http://schemas.microsoft.com/office/drawing/2014/main" id="{62D839C8-EB63-7B38-C54D-752AF6D89C1B}"/>
              </a:ext>
            </a:extLst>
          </p:cNvPr>
          <p:cNvSpPr txBox="1"/>
          <p:nvPr userDrawn="1"/>
        </p:nvSpPr>
        <p:spPr>
          <a:xfrm>
            <a:off x="1582206" y="9360796"/>
            <a:ext cx="8249478" cy="646331"/>
          </a:xfrm>
          <a:prstGeom prst="rect">
            <a:avLst/>
          </a:prstGeom>
          <a:noFill/>
        </p:spPr>
        <p:txBody>
          <a:bodyPr wrap="square" rtlCol="0">
            <a:spAutoFit/>
          </a:bodyPr>
          <a:lstStyle/>
          <a:p>
            <a:r>
              <a:rPr lang="en-GB" b="0" dirty="0">
                <a:solidFill>
                  <a:srgbClr val="030029"/>
                </a:solidFill>
                <a:latin typeface="Poppins SemiBold" panose="00000700000000000000" pitchFamily="2" charset="0"/>
                <a:cs typeface="Poppins SemiBold" panose="00000700000000000000" pitchFamily="2" charset="0"/>
              </a:rPr>
              <a:t>Preventing incidents and injuries across the energy industry</a:t>
            </a:r>
          </a:p>
          <a:p>
            <a:r>
              <a:rPr lang="en-GB" dirty="0">
                <a:solidFill>
                  <a:srgbClr val="F03D36"/>
                </a:solidFill>
                <a:latin typeface="Poppins" panose="00000500000000000000" pitchFamily="2" charset="0"/>
                <a:cs typeface="Poppins" panose="00000500000000000000" pitchFamily="2" charset="0"/>
              </a:rPr>
              <a:t>www.stepchangeinsafety.net</a:t>
            </a:r>
          </a:p>
        </p:txBody>
      </p:sp>
      <p:sp>
        <p:nvSpPr>
          <p:cNvPr id="11" name="Freeform 2">
            <a:extLst>
              <a:ext uri="{FF2B5EF4-FFF2-40B4-BE49-F238E27FC236}">
                <a16:creationId xmlns:a16="http://schemas.microsoft.com/office/drawing/2014/main" id="{39750822-CF71-0ECD-140F-D4C4EF50B334}"/>
              </a:ext>
            </a:extLst>
          </p:cNvPr>
          <p:cNvSpPr/>
          <p:nvPr userDrawn="1"/>
        </p:nvSpPr>
        <p:spPr>
          <a:xfrm>
            <a:off x="14429904" y="115550"/>
            <a:ext cx="3447355" cy="1027289"/>
          </a:xfrm>
          <a:custGeom>
            <a:avLst/>
            <a:gdLst/>
            <a:ahLst/>
            <a:cxnLst/>
            <a:rect l="l" t="t" r="r" b="b"/>
            <a:pathLst>
              <a:path w="3447355" h="1027289">
                <a:moveTo>
                  <a:pt x="0" y="0"/>
                </a:moveTo>
                <a:lnTo>
                  <a:pt x="3447355" y="0"/>
                </a:lnTo>
                <a:lnTo>
                  <a:pt x="3447355" y="1027289"/>
                </a:lnTo>
                <a:lnTo>
                  <a:pt x="0" y="1027289"/>
                </a:lnTo>
                <a:lnTo>
                  <a:pt x="0" y="0"/>
                </a:lnTo>
                <a:close/>
              </a:path>
            </a:pathLst>
          </a:custGeom>
          <a:blipFill>
            <a:blip r:embed="rId5"/>
            <a:stretch>
              <a:fillRect l="-33676" t="-229874" r="-33135" b="-229910"/>
            </a:stretch>
          </a:blipFill>
        </p:spPr>
        <p:txBody>
          <a:bodyPr/>
          <a:lstStyle/>
          <a:p>
            <a:endParaRPr lang="en-GB"/>
          </a:p>
        </p:txBody>
      </p:sp>
    </p:spTree>
    <p:extLst>
      <p:ext uri="{BB962C8B-B14F-4D97-AF65-F5344CB8AC3E}">
        <p14:creationId xmlns:p14="http://schemas.microsoft.com/office/powerpoint/2010/main" val="74280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9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31955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62"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3DB56-F6A5-4A70-D110-E00424972BEF}"/>
              </a:ext>
            </a:extLst>
          </p:cNvPr>
          <p:cNvSpPr/>
          <p:nvPr userDrawn="1"/>
        </p:nvSpPr>
        <p:spPr>
          <a:xfrm>
            <a:off x="0" y="9747000"/>
            <a:ext cx="18288000" cy="540000"/>
          </a:xfrm>
          <a:prstGeom prst="rect">
            <a:avLst/>
          </a:prstGeom>
          <a:solidFill>
            <a:srgbClr val="F03D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5D2A00E-7177-AE52-6433-54C94DB16659}"/>
              </a:ext>
            </a:extLst>
          </p:cNvPr>
          <p:cNvSpPr txBox="1"/>
          <p:nvPr userDrawn="1"/>
        </p:nvSpPr>
        <p:spPr>
          <a:xfrm>
            <a:off x="1" y="9829802"/>
            <a:ext cx="3637625" cy="334707"/>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1575" b="0" i="0" u="none" strike="noStrike" kern="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www.stepchangeinsafety.net</a:t>
            </a:r>
            <a:endParaRPr kumimoji="0" lang="en-GB" sz="1575" b="0" i="0" u="none" strike="noStrike" kern="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endParaRPr>
          </a:p>
        </p:txBody>
      </p:sp>
      <p:sp>
        <p:nvSpPr>
          <p:cNvPr id="11" name="TextBox 10">
            <a:extLst>
              <a:ext uri="{FF2B5EF4-FFF2-40B4-BE49-F238E27FC236}">
                <a16:creationId xmlns:a16="http://schemas.microsoft.com/office/drawing/2014/main" id="{400A1366-1FA3-5375-0C12-A02638A3DDB5}"/>
              </a:ext>
            </a:extLst>
          </p:cNvPr>
          <p:cNvSpPr txBox="1"/>
          <p:nvPr userDrawn="1"/>
        </p:nvSpPr>
        <p:spPr>
          <a:xfrm>
            <a:off x="16344900" y="9829801"/>
            <a:ext cx="1943100" cy="334707"/>
          </a:xfrm>
          <a:prstGeom prst="rect">
            <a:avLst/>
          </a:prstGeom>
          <a:noFill/>
        </p:spPr>
        <p:txBody>
          <a:bodyPr wrap="square" rtlCol="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575" b="0" i="0" u="none" strike="noStrike" kern="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#PlayYourPart</a:t>
            </a:r>
            <a:endParaRPr kumimoji="0" lang="en-GB" sz="1575" b="0" i="0" u="none" strike="noStrike" kern="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endParaRPr>
          </a:p>
        </p:txBody>
      </p:sp>
      <p:sp>
        <p:nvSpPr>
          <p:cNvPr id="15" name="Rectangle 1">
            <a:extLst>
              <a:ext uri="{FF2B5EF4-FFF2-40B4-BE49-F238E27FC236}">
                <a16:creationId xmlns:a16="http://schemas.microsoft.com/office/drawing/2014/main" id="{94701207-3A93-C341-9634-5D7613C069F6}"/>
              </a:ext>
            </a:extLst>
          </p:cNvPr>
          <p:cNvSpPr>
            <a:spLocks noChangeArrowheads="1"/>
          </p:cNvSpPr>
          <p:nvPr userDrawn="1"/>
        </p:nvSpPr>
        <p:spPr bwMode="auto">
          <a:xfrm>
            <a:off x="1" y="-276998"/>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6" name="Title Placeholder 5">
            <a:extLst>
              <a:ext uri="{FF2B5EF4-FFF2-40B4-BE49-F238E27FC236}">
                <a16:creationId xmlns:a16="http://schemas.microsoft.com/office/drawing/2014/main" id="{1B2BF47C-36DA-5F49-C4DB-74A4E8A8CBB8}"/>
              </a:ext>
            </a:extLst>
          </p:cNvPr>
          <p:cNvSpPr>
            <a:spLocks noGrp="1"/>
          </p:cNvSpPr>
          <p:nvPr>
            <p:ph type="title"/>
          </p:nvPr>
        </p:nvSpPr>
        <p:spPr>
          <a:xfrm>
            <a:off x="364466" y="198318"/>
            <a:ext cx="15773400" cy="87567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627369296"/>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3600" b="1" kern="1200">
          <a:solidFill>
            <a:srgbClr val="F03D36"/>
          </a:solidFill>
          <a:latin typeface="Poppins Light" panose="00000400000000000000" pitchFamily="2" charset="0"/>
          <a:ea typeface="+mj-ea"/>
          <a:cs typeface="Poppins Light" panose="00000400000000000000" pitchFamily="2" charset="0"/>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orm.jotform.com/252923279879072"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47B3-2F49-3A2A-04C4-9480907EADAD}"/>
              </a:ext>
            </a:extLst>
          </p:cNvPr>
          <p:cNvSpPr>
            <a:spLocks noGrp="1"/>
          </p:cNvSpPr>
          <p:nvPr>
            <p:ph type="title"/>
          </p:nvPr>
        </p:nvSpPr>
        <p:spPr>
          <a:xfrm>
            <a:off x="668214" y="1866900"/>
            <a:ext cx="11447585" cy="1057814"/>
          </a:xfrm>
        </p:spPr>
        <p:txBody>
          <a:bodyPr/>
          <a:lstStyle/>
          <a:p>
            <a:r>
              <a:rPr lang="en-GB" sz="5000" dirty="0"/>
              <a:t>Personal Responsibility for Safety</a:t>
            </a:r>
          </a:p>
        </p:txBody>
      </p:sp>
      <p:sp>
        <p:nvSpPr>
          <p:cNvPr id="4" name="Freeform 5">
            <a:extLst>
              <a:ext uri="{FF2B5EF4-FFF2-40B4-BE49-F238E27FC236}">
                <a16:creationId xmlns:a16="http://schemas.microsoft.com/office/drawing/2014/main" id="{6857163F-9F65-E2DC-03A6-C9638E6E3866}"/>
              </a:ext>
            </a:extLst>
          </p:cNvPr>
          <p:cNvSpPr/>
          <p:nvPr/>
        </p:nvSpPr>
        <p:spPr>
          <a:xfrm>
            <a:off x="685800" y="342900"/>
            <a:ext cx="4199085" cy="967164"/>
          </a:xfrm>
          <a:custGeom>
            <a:avLst/>
            <a:gdLst/>
            <a:ahLst/>
            <a:cxnLst/>
            <a:rect l="l" t="t" r="r" b="b"/>
            <a:pathLst>
              <a:path w="4199085" h="967164">
                <a:moveTo>
                  <a:pt x="0" y="0"/>
                </a:moveTo>
                <a:lnTo>
                  <a:pt x="4199086" y="0"/>
                </a:lnTo>
                <a:lnTo>
                  <a:pt x="4199086" y="967163"/>
                </a:lnTo>
                <a:lnTo>
                  <a:pt x="0" y="967163"/>
                </a:lnTo>
                <a:lnTo>
                  <a:pt x="0" y="0"/>
                </a:lnTo>
                <a:close/>
              </a:path>
            </a:pathLst>
          </a:custGeom>
          <a:blipFill>
            <a:blip r:embed="rId2"/>
            <a:stretch>
              <a:fillRect l="-18677" t="-247614" r="-18271" b="-246970"/>
            </a:stretch>
          </a:blipFill>
        </p:spPr>
        <p:txBody>
          <a:bodyPr/>
          <a:lstStyle/>
          <a:p>
            <a:endParaRPr lang="en-GB"/>
          </a:p>
        </p:txBody>
      </p:sp>
      <p:sp>
        <p:nvSpPr>
          <p:cNvPr id="13" name="Rectangle 1">
            <a:extLst>
              <a:ext uri="{FF2B5EF4-FFF2-40B4-BE49-F238E27FC236}">
                <a16:creationId xmlns:a16="http://schemas.microsoft.com/office/drawing/2014/main" id="{A2AAB786-E066-A6FD-BC9E-AFD5ED2742A0}"/>
              </a:ext>
            </a:extLst>
          </p:cNvPr>
          <p:cNvSpPr>
            <a:spLocks noChangeArrowheads="1"/>
          </p:cNvSpPr>
          <p:nvPr/>
        </p:nvSpPr>
        <p:spPr bwMode="auto">
          <a:xfrm>
            <a:off x="3581400" y="5143500"/>
            <a:ext cx="731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GB" altLang="en-US" sz="3600" i="0" u="none" strike="noStrike" cap="none" normalizeH="0" baseline="0" dirty="0">
                <a:ln>
                  <a:noFill/>
                </a:ln>
                <a:solidFill>
                  <a:schemeClr val="tx1"/>
                </a:solidFill>
                <a:effectLst/>
                <a:latin typeface="Poppins" panose="00000500000000000000" pitchFamily="2" charset="0"/>
                <a:ea typeface="Times New Roman" panose="02020603050405020304" pitchFamily="18" charset="0"/>
                <a:cs typeface="Poppins" panose="00000500000000000000" pitchFamily="2" charset="0"/>
              </a:rPr>
              <a:t>Life Saving Rules are exactly that….. they save lives.</a:t>
            </a:r>
            <a:endParaRPr kumimoji="0" lang="en-GB" altLang="en-US" sz="3600" i="0" u="none" strike="noStrike" cap="none" normalizeH="0" baseline="0" dirty="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14" name="Graphic 541">
            <a:extLst>
              <a:ext uri="{FF2B5EF4-FFF2-40B4-BE49-F238E27FC236}">
                <a16:creationId xmlns:a16="http://schemas.microsoft.com/office/drawing/2014/main" id="{795B2C6A-7DF6-3525-3226-628472A4C5CE}"/>
              </a:ext>
            </a:extLst>
          </p:cNvPr>
          <p:cNvSpPr>
            <a:spLocks noChangeAspect="1"/>
          </p:cNvSpPr>
          <p:nvPr/>
        </p:nvSpPr>
        <p:spPr>
          <a:xfrm>
            <a:off x="1573276" y="3481550"/>
            <a:ext cx="6802067" cy="1280950"/>
          </a:xfrm>
          <a:custGeom>
            <a:avLst/>
            <a:gdLst>
              <a:gd name="connsiteX0" fmla="*/ 1411894 w 12183815"/>
              <a:gd name="connsiteY0" fmla="*/ 2029458 h 2294428"/>
              <a:gd name="connsiteX1" fmla="*/ 1147156 w 12183815"/>
              <a:gd name="connsiteY1" fmla="*/ 2294197 h 2294428"/>
              <a:gd name="connsiteX2" fmla="*/ 882409 w 12183815"/>
              <a:gd name="connsiteY2" fmla="*/ 2029458 h 2294428"/>
              <a:gd name="connsiteX3" fmla="*/ 1147156 w 12183815"/>
              <a:gd name="connsiteY3" fmla="*/ 1764720 h 2294428"/>
              <a:gd name="connsiteX4" fmla="*/ 1411894 w 12183815"/>
              <a:gd name="connsiteY4" fmla="*/ 2029458 h 2294428"/>
              <a:gd name="connsiteX5" fmla="*/ 893119 w 12183815"/>
              <a:gd name="connsiteY5" fmla="*/ 1401014 h 2294428"/>
              <a:gd name="connsiteX6" fmla="*/ 893119 w 12183815"/>
              <a:gd name="connsiteY6" fmla="*/ 1775422 h 2294428"/>
              <a:gd name="connsiteX7" fmla="*/ 518712 w 12183815"/>
              <a:gd name="connsiteY7" fmla="*/ 1775422 h 2294428"/>
              <a:gd name="connsiteX8" fmla="*/ 518712 w 12183815"/>
              <a:gd name="connsiteY8" fmla="*/ 1401014 h 2294428"/>
              <a:gd name="connsiteX9" fmla="*/ 893119 w 12183815"/>
              <a:gd name="connsiteY9" fmla="*/ 1401014 h 2294428"/>
              <a:gd name="connsiteX10" fmla="*/ 1853138 w 12183815"/>
              <a:gd name="connsiteY10" fmla="*/ 1588231 h 2294428"/>
              <a:gd name="connsiteX11" fmla="*/ 1588400 w 12183815"/>
              <a:gd name="connsiteY11" fmla="*/ 1852969 h 2294428"/>
              <a:gd name="connsiteX12" fmla="*/ 1323653 w 12183815"/>
              <a:gd name="connsiteY12" fmla="*/ 1588231 h 2294428"/>
              <a:gd name="connsiteX13" fmla="*/ 1588400 w 12183815"/>
              <a:gd name="connsiteY13" fmla="*/ 1323492 h 2294428"/>
              <a:gd name="connsiteX14" fmla="*/ 1853138 w 12183815"/>
              <a:gd name="connsiteY14" fmla="*/ 1588231 h 2294428"/>
              <a:gd name="connsiteX15" fmla="*/ 5935909 w 12183815"/>
              <a:gd name="connsiteY15" fmla="*/ 1307141 h 2294428"/>
              <a:gd name="connsiteX16" fmla="*/ 5865704 w 12183815"/>
              <a:gd name="connsiteY16" fmla="*/ 1144435 h 2294428"/>
              <a:gd name="connsiteX17" fmla="*/ 5721252 w 12183815"/>
              <a:gd name="connsiteY17" fmla="*/ 1086338 h 2294428"/>
              <a:gd name="connsiteX18" fmla="*/ 5637887 w 12183815"/>
              <a:gd name="connsiteY18" fmla="*/ 1073279 h 2294428"/>
              <a:gd name="connsiteX19" fmla="*/ 5558765 w 12183815"/>
              <a:gd name="connsiteY19" fmla="*/ 1042757 h 2294428"/>
              <a:gd name="connsiteX20" fmla="*/ 5536604 w 12183815"/>
              <a:gd name="connsiteY20" fmla="*/ 981190 h 2294428"/>
              <a:gd name="connsiteX21" fmla="*/ 5566789 w 12183815"/>
              <a:gd name="connsiteY21" fmla="*/ 905622 h 2294428"/>
              <a:gd name="connsiteX22" fmla="*/ 5659560 w 12183815"/>
              <a:gd name="connsiteY22" fmla="*/ 876371 h 2294428"/>
              <a:gd name="connsiteX23" fmla="*/ 5806596 w 12183815"/>
              <a:gd name="connsiteY23" fmla="*/ 930738 h 2294428"/>
              <a:gd name="connsiteX24" fmla="*/ 5827090 w 12183815"/>
              <a:gd name="connsiteY24" fmla="*/ 950272 h 2294428"/>
              <a:gd name="connsiteX25" fmla="*/ 5918059 w 12183815"/>
              <a:gd name="connsiteY25" fmla="*/ 859161 h 2294428"/>
              <a:gd name="connsiteX26" fmla="*/ 5895005 w 12183815"/>
              <a:gd name="connsiteY26" fmla="*/ 838768 h 2294428"/>
              <a:gd name="connsiteX27" fmla="*/ 5662583 w 12183815"/>
              <a:gd name="connsiteY27" fmla="*/ 753163 h 2294428"/>
              <a:gd name="connsiteX28" fmla="*/ 5475534 w 12183815"/>
              <a:gd name="connsiteY28" fmla="*/ 815327 h 2294428"/>
              <a:gd name="connsiteX29" fmla="*/ 5404345 w 12183815"/>
              <a:gd name="connsiteY29" fmla="*/ 983203 h 2294428"/>
              <a:gd name="connsiteX30" fmla="*/ 5469279 w 12183815"/>
              <a:gd name="connsiteY30" fmla="*/ 1139644 h 2294428"/>
              <a:gd name="connsiteX31" fmla="*/ 5614715 w 12183815"/>
              <a:gd name="connsiteY31" fmla="*/ 1200941 h 2294428"/>
              <a:gd name="connsiteX32" fmla="*/ 5698679 w 12183815"/>
              <a:gd name="connsiteY32" fmla="*/ 1213083 h 2294428"/>
              <a:gd name="connsiteX33" fmla="*/ 5776908 w 12183815"/>
              <a:gd name="connsiteY33" fmla="*/ 1241062 h 2294428"/>
              <a:gd name="connsiteX34" fmla="*/ 5802639 w 12183815"/>
              <a:gd name="connsiteY34" fmla="*/ 1309153 h 2294428"/>
              <a:gd name="connsiteX35" fmla="*/ 5661572 w 12183815"/>
              <a:gd name="connsiteY35" fmla="*/ 1412962 h 2294428"/>
              <a:gd name="connsiteX36" fmla="*/ 5486960 w 12183815"/>
              <a:gd name="connsiteY36" fmla="*/ 1344003 h 2294428"/>
              <a:gd name="connsiteX37" fmla="*/ 5466458 w 12183815"/>
              <a:gd name="connsiteY37" fmla="*/ 1323476 h 2294428"/>
              <a:gd name="connsiteX38" fmla="*/ 5374403 w 12183815"/>
              <a:gd name="connsiteY38" fmla="*/ 1415648 h 2294428"/>
              <a:gd name="connsiteX39" fmla="*/ 5394577 w 12183815"/>
              <a:gd name="connsiteY39" fmla="*/ 1436125 h 2294428"/>
              <a:gd name="connsiteX40" fmla="*/ 5659560 w 12183815"/>
              <a:gd name="connsiteY40" fmla="*/ 1539193 h 2294428"/>
              <a:gd name="connsiteX41" fmla="*/ 5935909 w 12183815"/>
              <a:gd name="connsiteY41" fmla="*/ 1307141 h 2294428"/>
              <a:gd name="connsiteX42" fmla="*/ 12183745 w 12183815"/>
              <a:gd name="connsiteY42" fmla="*/ 1307141 h 2294428"/>
              <a:gd name="connsiteX43" fmla="*/ 12113607 w 12183815"/>
              <a:gd name="connsiteY43" fmla="*/ 1144435 h 2294428"/>
              <a:gd name="connsiteX44" fmla="*/ 11969122 w 12183815"/>
              <a:gd name="connsiteY44" fmla="*/ 1086338 h 2294428"/>
              <a:gd name="connsiteX45" fmla="*/ 11885765 w 12183815"/>
              <a:gd name="connsiteY45" fmla="*/ 1073279 h 2294428"/>
              <a:gd name="connsiteX46" fmla="*/ 11806617 w 12183815"/>
              <a:gd name="connsiteY46" fmla="*/ 1042757 h 2294428"/>
              <a:gd name="connsiteX47" fmla="*/ 11784473 w 12183815"/>
              <a:gd name="connsiteY47" fmla="*/ 981190 h 2294428"/>
              <a:gd name="connsiteX48" fmla="*/ 11814701 w 12183815"/>
              <a:gd name="connsiteY48" fmla="*/ 905622 h 2294428"/>
              <a:gd name="connsiteX49" fmla="*/ 11907404 w 12183815"/>
              <a:gd name="connsiteY49" fmla="*/ 876371 h 2294428"/>
              <a:gd name="connsiteX50" fmla="*/ 12054499 w 12183815"/>
              <a:gd name="connsiteY50" fmla="*/ 930738 h 2294428"/>
              <a:gd name="connsiteX51" fmla="*/ 12074959 w 12183815"/>
              <a:gd name="connsiteY51" fmla="*/ 950272 h 2294428"/>
              <a:gd name="connsiteX52" fmla="*/ 12165894 w 12183815"/>
              <a:gd name="connsiteY52" fmla="*/ 859161 h 2294428"/>
              <a:gd name="connsiteX53" fmla="*/ 12142908 w 12183815"/>
              <a:gd name="connsiteY53" fmla="*/ 838768 h 2294428"/>
              <a:gd name="connsiteX54" fmla="*/ 11910435 w 12183815"/>
              <a:gd name="connsiteY54" fmla="*/ 753163 h 2294428"/>
              <a:gd name="connsiteX55" fmla="*/ 11723429 w 12183815"/>
              <a:gd name="connsiteY55" fmla="*/ 815327 h 2294428"/>
              <a:gd name="connsiteX56" fmla="*/ 11652197 w 12183815"/>
              <a:gd name="connsiteY56" fmla="*/ 983203 h 2294428"/>
              <a:gd name="connsiteX57" fmla="*/ 11717114 w 12183815"/>
              <a:gd name="connsiteY57" fmla="*/ 1139644 h 2294428"/>
              <a:gd name="connsiteX58" fmla="*/ 11862610 w 12183815"/>
              <a:gd name="connsiteY58" fmla="*/ 1200941 h 2294428"/>
              <a:gd name="connsiteX59" fmla="*/ 11946556 w 12183815"/>
              <a:gd name="connsiteY59" fmla="*/ 1213083 h 2294428"/>
              <a:gd name="connsiteX60" fmla="*/ 12024777 w 12183815"/>
              <a:gd name="connsiteY60" fmla="*/ 1241062 h 2294428"/>
              <a:gd name="connsiteX61" fmla="*/ 12050542 w 12183815"/>
              <a:gd name="connsiteY61" fmla="*/ 1309153 h 2294428"/>
              <a:gd name="connsiteX62" fmla="*/ 11909425 w 12183815"/>
              <a:gd name="connsiteY62" fmla="*/ 1412962 h 2294428"/>
              <a:gd name="connsiteX63" fmla="*/ 11734797 w 12183815"/>
              <a:gd name="connsiteY63" fmla="*/ 1344003 h 2294428"/>
              <a:gd name="connsiteX64" fmla="*/ 11714336 w 12183815"/>
              <a:gd name="connsiteY64" fmla="*/ 1323476 h 2294428"/>
              <a:gd name="connsiteX65" fmla="*/ 11622306 w 12183815"/>
              <a:gd name="connsiteY65" fmla="*/ 1415648 h 2294428"/>
              <a:gd name="connsiteX66" fmla="*/ 11642430 w 12183815"/>
              <a:gd name="connsiteY66" fmla="*/ 1436125 h 2294428"/>
              <a:gd name="connsiteX67" fmla="*/ 11907404 w 12183815"/>
              <a:gd name="connsiteY67" fmla="*/ 1539193 h 2294428"/>
              <a:gd name="connsiteX68" fmla="*/ 12183745 w 12183815"/>
              <a:gd name="connsiteY68" fmla="*/ 1307141 h 2294428"/>
              <a:gd name="connsiteX69" fmla="*/ 8606133 w 12183815"/>
              <a:gd name="connsiteY69" fmla="*/ 1224374 h 2294428"/>
              <a:gd name="connsiteX70" fmla="*/ 8430073 w 12183815"/>
              <a:gd name="connsiteY70" fmla="*/ 1224374 h 2294428"/>
              <a:gd name="connsiteX71" fmla="*/ 8430073 w 12183815"/>
              <a:gd name="connsiteY71" fmla="*/ 1101165 h 2294428"/>
              <a:gd name="connsiteX72" fmla="*/ 8740347 w 12183815"/>
              <a:gd name="connsiteY72" fmla="*/ 1101165 h 2294428"/>
              <a:gd name="connsiteX73" fmla="*/ 8740347 w 12183815"/>
              <a:gd name="connsiteY73" fmla="*/ 1243706 h 2294428"/>
              <a:gd name="connsiteX74" fmla="*/ 8671556 w 12183815"/>
              <a:gd name="connsiteY74" fmla="*/ 1447357 h 2294428"/>
              <a:gd name="connsiteX75" fmla="*/ 8459038 w 12183815"/>
              <a:gd name="connsiteY75" fmla="*/ 1539193 h 2294428"/>
              <a:gd name="connsiteX76" fmla="*/ 8259403 w 12183815"/>
              <a:gd name="connsiteY76" fmla="*/ 1460400 h 2294428"/>
              <a:gd name="connsiteX77" fmla="*/ 8179666 w 12183815"/>
              <a:gd name="connsiteY77" fmla="*/ 1146212 h 2294428"/>
              <a:gd name="connsiteX78" fmla="*/ 8259487 w 12183815"/>
              <a:gd name="connsiteY78" fmla="*/ 831914 h 2294428"/>
              <a:gd name="connsiteX79" fmla="*/ 8459038 w 12183815"/>
              <a:gd name="connsiteY79" fmla="*/ 753163 h 2294428"/>
              <a:gd name="connsiteX80" fmla="*/ 8737989 w 12183815"/>
              <a:gd name="connsiteY80" fmla="*/ 991673 h 2294428"/>
              <a:gd name="connsiteX81" fmla="*/ 8743462 w 12183815"/>
              <a:gd name="connsiteY81" fmla="*/ 1025294 h 2294428"/>
              <a:gd name="connsiteX82" fmla="*/ 8609754 w 12183815"/>
              <a:gd name="connsiteY82" fmla="*/ 1025294 h 2294428"/>
              <a:gd name="connsiteX83" fmla="*/ 8604786 w 12183815"/>
              <a:gd name="connsiteY83" fmla="*/ 1002535 h 2294428"/>
              <a:gd name="connsiteX84" fmla="*/ 8459038 w 12183815"/>
              <a:gd name="connsiteY84" fmla="*/ 879385 h 2294428"/>
              <a:gd name="connsiteX85" fmla="*/ 8355979 w 12183815"/>
              <a:gd name="connsiteY85" fmla="*/ 920988 h 2294428"/>
              <a:gd name="connsiteX86" fmla="*/ 8318427 w 12183815"/>
              <a:gd name="connsiteY86" fmla="*/ 1012933 h 2294428"/>
              <a:gd name="connsiteX87" fmla="*/ 8313964 w 12183815"/>
              <a:gd name="connsiteY87" fmla="*/ 1146212 h 2294428"/>
              <a:gd name="connsiteX88" fmla="*/ 8318427 w 12183815"/>
              <a:gd name="connsiteY88" fmla="*/ 1279423 h 2294428"/>
              <a:gd name="connsiteX89" fmla="*/ 8356063 w 12183815"/>
              <a:gd name="connsiteY89" fmla="*/ 1371461 h 2294428"/>
              <a:gd name="connsiteX90" fmla="*/ 8459038 w 12183815"/>
              <a:gd name="connsiteY90" fmla="*/ 1412962 h 2294428"/>
              <a:gd name="connsiteX91" fmla="*/ 8572285 w 12183815"/>
              <a:gd name="connsiteY91" fmla="*/ 1362384 h 2294428"/>
              <a:gd name="connsiteX92" fmla="*/ 8606133 w 12183815"/>
              <a:gd name="connsiteY92" fmla="*/ 1250745 h 2294428"/>
              <a:gd name="connsiteX93" fmla="*/ 8606133 w 12183815"/>
              <a:gd name="connsiteY93" fmla="*/ 1224374 h 2294428"/>
              <a:gd name="connsiteX94" fmla="*/ 10354018 w 12183815"/>
              <a:gd name="connsiteY94" fmla="*/ 1267938 h 2294428"/>
              <a:gd name="connsiteX95" fmla="*/ 10354018 w 12183815"/>
              <a:gd name="connsiteY95" fmla="*/ 759192 h 2294428"/>
              <a:gd name="connsiteX96" fmla="*/ 10219805 w 12183815"/>
              <a:gd name="connsiteY96" fmla="*/ 759192 h 2294428"/>
              <a:gd name="connsiteX97" fmla="*/ 10219805 w 12183815"/>
              <a:gd name="connsiteY97" fmla="*/ 1261909 h 2294428"/>
              <a:gd name="connsiteX98" fmla="*/ 10180148 w 12183815"/>
              <a:gd name="connsiteY98" fmla="*/ 1372505 h 2294428"/>
              <a:gd name="connsiteX99" fmla="*/ 10074647 w 12183815"/>
              <a:gd name="connsiteY99" fmla="*/ 1412962 h 2294428"/>
              <a:gd name="connsiteX100" fmla="*/ 9969818 w 12183815"/>
              <a:gd name="connsiteY100" fmla="*/ 1372589 h 2294428"/>
              <a:gd name="connsiteX101" fmla="*/ 9930582 w 12183815"/>
              <a:gd name="connsiteY101" fmla="*/ 1261909 h 2294428"/>
              <a:gd name="connsiteX102" fmla="*/ 9930582 w 12183815"/>
              <a:gd name="connsiteY102" fmla="*/ 759192 h 2294428"/>
              <a:gd name="connsiteX103" fmla="*/ 9796369 w 12183815"/>
              <a:gd name="connsiteY103" fmla="*/ 759192 h 2294428"/>
              <a:gd name="connsiteX104" fmla="*/ 9796369 w 12183815"/>
              <a:gd name="connsiteY104" fmla="*/ 1267938 h 2294428"/>
              <a:gd name="connsiteX105" fmla="*/ 10074647 w 12183815"/>
              <a:gd name="connsiteY105" fmla="*/ 1539193 h 2294428"/>
              <a:gd name="connsiteX106" fmla="*/ 10354018 w 12183815"/>
              <a:gd name="connsiteY106" fmla="*/ 1267938 h 2294428"/>
              <a:gd name="connsiteX107" fmla="*/ 9273747 w 12183815"/>
              <a:gd name="connsiteY107" fmla="*/ 1215322 h 2294428"/>
              <a:gd name="connsiteX108" fmla="*/ 9273747 w 12183815"/>
              <a:gd name="connsiteY108" fmla="*/ 1533156 h 2294428"/>
              <a:gd name="connsiteX109" fmla="*/ 9139449 w 12183815"/>
              <a:gd name="connsiteY109" fmla="*/ 1533156 h 2294428"/>
              <a:gd name="connsiteX110" fmla="*/ 9139449 w 12183815"/>
              <a:gd name="connsiteY110" fmla="*/ 759192 h 2294428"/>
              <a:gd name="connsiteX111" fmla="*/ 9442986 w 12183815"/>
              <a:gd name="connsiteY111" fmla="*/ 759192 h 2294428"/>
              <a:gd name="connsiteX112" fmla="*/ 9615425 w 12183815"/>
              <a:gd name="connsiteY112" fmla="*/ 819933 h 2294428"/>
              <a:gd name="connsiteX113" fmla="*/ 9684132 w 12183815"/>
              <a:gd name="connsiteY113" fmla="*/ 987261 h 2294428"/>
              <a:gd name="connsiteX114" fmla="*/ 9541583 w 12183815"/>
              <a:gd name="connsiteY114" fmla="*/ 1197523 h 2294428"/>
              <a:gd name="connsiteX115" fmla="*/ 9717054 w 12183815"/>
              <a:gd name="connsiteY115" fmla="*/ 1533156 h 2294428"/>
              <a:gd name="connsiteX116" fmla="*/ 9562128 w 12183815"/>
              <a:gd name="connsiteY116" fmla="*/ 1533156 h 2294428"/>
              <a:gd name="connsiteX117" fmla="*/ 9399119 w 12183815"/>
              <a:gd name="connsiteY117" fmla="*/ 1215322 h 2294428"/>
              <a:gd name="connsiteX118" fmla="*/ 9273747 w 12183815"/>
              <a:gd name="connsiteY118" fmla="*/ 1215322 h 2294428"/>
              <a:gd name="connsiteX119" fmla="*/ 6141767 w 12183815"/>
              <a:gd name="connsiteY119" fmla="*/ 1371225 h 2294428"/>
              <a:gd name="connsiteX120" fmla="*/ 6084444 w 12183815"/>
              <a:gd name="connsiteY120" fmla="*/ 1533156 h 2294428"/>
              <a:gd name="connsiteX121" fmla="*/ 5940944 w 12183815"/>
              <a:gd name="connsiteY121" fmla="*/ 1533156 h 2294428"/>
              <a:gd name="connsiteX122" fmla="*/ 6225797 w 12183815"/>
              <a:gd name="connsiteY122" fmla="*/ 759192 h 2294428"/>
              <a:gd name="connsiteX123" fmla="*/ 6330616 w 12183815"/>
              <a:gd name="connsiteY123" fmla="*/ 759192 h 2294428"/>
              <a:gd name="connsiteX124" fmla="*/ 6614384 w 12183815"/>
              <a:gd name="connsiteY124" fmla="*/ 1533156 h 2294428"/>
              <a:gd name="connsiteX125" fmla="*/ 6470942 w 12183815"/>
              <a:gd name="connsiteY125" fmla="*/ 1533156 h 2294428"/>
              <a:gd name="connsiteX126" fmla="*/ 6413611 w 12183815"/>
              <a:gd name="connsiteY126" fmla="*/ 1371225 h 2294428"/>
              <a:gd name="connsiteX127" fmla="*/ 6141767 w 12183815"/>
              <a:gd name="connsiteY127" fmla="*/ 1371225 h 2294428"/>
              <a:gd name="connsiteX128" fmla="*/ 7916040 w 12183815"/>
              <a:gd name="connsiteY128" fmla="*/ 1264419 h 2294428"/>
              <a:gd name="connsiteX129" fmla="*/ 7916040 w 12183815"/>
              <a:gd name="connsiteY129" fmla="*/ 759192 h 2294428"/>
              <a:gd name="connsiteX130" fmla="*/ 8050337 w 12183815"/>
              <a:gd name="connsiteY130" fmla="*/ 759192 h 2294428"/>
              <a:gd name="connsiteX131" fmla="*/ 8050337 w 12183815"/>
              <a:gd name="connsiteY131" fmla="*/ 1533156 h 2294428"/>
              <a:gd name="connsiteX132" fmla="*/ 7933469 w 12183815"/>
              <a:gd name="connsiteY132" fmla="*/ 1533156 h 2294428"/>
              <a:gd name="connsiteX133" fmla="*/ 7597734 w 12183815"/>
              <a:gd name="connsiteY133" fmla="*/ 1026203 h 2294428"/>
              <a:gd name="connsiteX134" fmla="*/ 7597734 w 12183815"/>
              <a:gd name="connsiteY134" fmla="*/ 1533156 h 2294428"/>
              <a:gd name="connsiteX135" fmla="*/ 7463462 w 12183815"/>
              <a:gd name="connsiteY135" fmla="*/ 1533156 h 2294428"/>
              <a:gd name="connsiteX136" fmla="*/ 7463462 w 12183815"/>
              <a:gd name="connsiteY136" fmla="*/ 759192 h 2294428"/>
              <a:gd name="connsiteX137" fmla="*/ 7580271 w 12183815"/>
              <a:gd name="connsiteY137" fmla="*/ 759192 h 2294428"/>
              <a:gd name="connsiteX138" fmla="*/ 7916040 w 12183815"/>
              <a:gd name="connsiteY138" fmla="*/ 1264419 h 2294428"/>
              <a:gd name="connsiteX139" fmla="*/ 7306995 w 12183815"/>
              <a:gd name="connsiteY139" fmla="*/ 1533156 h 2294428"/>
              <a:gd name="connsiteX140" fmla="*/ 7306995 w 12183815"/>
              <a:gd name="connsiteY140" fmla="*/ 759192 h 2294428"/>
              <a:gd name="connsiteX141" fmla="*/ 7172723 w 12183815"/>
              <a:gd name="connsiteY141" fmla="*/ 759192 h 2294428"/>
              <a:gd name="connsiteX142" fmla="*/ 7172723 w 12183815"/>
              <a:gd name="connsiteY142" fmla="*/ 1533156 h 2294428"/>
              <a:gd name="connsiteX143" fmla="*/ 7306995 w 12183815"/>
              <a:gd name="connsiteY143" fmla="*/ 1533156 h 2294428"/>
              <a:gd name="connsiteX144" fmla="*/ 3944243 w 12183815"/>
              <a:gd name="connsiteY144" fmla="*/ 1217334 h 2294428"/>
              <a:gd name="connsiteX145" fmla="*/ 3944243 w 12183815"/>
              <a:gd name="connsiteY145" fmla="*/ 1533156 h 2294428"/>
              <a:gd name="connsiteX146" fmla="*/ 3809971 w 12183815"/>
              <a:gd name="connsiteY146" fmla="*/ 1533156 h 2294428"/>
              <a:gd name="connsiteX147" fmla="*/ 3809971 w 12183815"/>
              <a:gd name="connsiteY147" fmla="*/ 759192 h 2294428"/>
              <a:gd name="connsiteX148" fmla="*/ 4312369 w 12183815"/>
              <a:gd name="connsiteY148" fmla="*/ 759192 h 2294428"/>
              <a:gd name="connsiteX149" fmla="*/ 4312369 w 12183815"/>
              <a:gd name="connsiteY149" fmla="*/ 885423 h 2294428"/>
              <a:gd name="connsiteX150" fmla="*/ 3944243 w 12183815"/>
              <a:gd name="connsiteY150" fmla="*/ 885423 h 2294428"/>
              <a:gd name="connsiteX151" fmla="*/ 3944243 w 12183815"/>
              <a:gd name="connsiteY151" fmla="*/ 1091112 h 2294428"/>
              <a:gd name="connsiteX152" fmla="*/ 4258052 w 12183815"/>
              <a:gd name="connsiteY152" fmla="*/ 1091112 h 2294428"/>
              <a:gd name="connsiteX153" fmla="*/ 4258052 w 12183815"/>
              <a:gd name="connsiteY153" fmla="*/ 1217334 h 2294428"/>
              <a:gd name="connsiteX154" fmla="*/ 3944243 w 12183815"/>
              <a:gd name="connsiteY154" fmla="*/ 1217334 h 2294428"/>
              <a:gd name="connsiteX155" fmla="*/ 3653512 w 12183815"/>
              <a:gd name="connsiteY155" fmla="*/ 1533156 h 2294428"/>
              <a:gd name="connsiteX156" fmla="*/ 3653512 w 12183815"/>
              <a:gd name="connsiteY156" fmla="*/ 759192 h 2294428"/>
              <a:gd name="connsiteX157" fmla="*/ 3519232 w 12183815"/>
              <a:gd name="connsiteY157" fmla="*/ 759192 h 2294428"/>
              <a:gd name="connsiteX158" fmla="*/ 3519232 w 12183815"/>
              <a:gd name="connsiteY158" fmla="*/ 1533156 h 2294428"/>
              <a:gd name="connsiteX159" fmla="*/ 3653512 w 12183815"/>
              <a:gd name="connsiteY159" fmla="*/ 1533156 h 2294428"/>
              <a:gd name="connsiteX160" fmla="*/ 6816360 w 12183815"/>
              <a:gd name="connsiteY160" fmla="*/ 1272662 h 2294428"/>
              <a:gd name="connsiteX161" fmla="*/ 6981306 w 12183815"/>
              <a:gd name="connsiteY161" fmla="*/ 759192 h 2294428"/>
              <a:gd name="connsiteX162" fmla="*/ 7122919 w 12183815"/>
              <a:gd name="connsiteY162" fmla="*/ 759192 h 2294428"/>
              <a:gd name="connsiteX163" fmla="*/ 6868513 w 12183815"/>
              <a:gd name="connsiteY163" fmla="*/ 1533156 h 2294428"/>
              <a:gd name="connsiteX164" fmla="*/ 6764198 w 12183815"/>
              <a:gd name="connsiteY164" fmla="*/ 1533156 h 2294428"/>
              <a:gd name="connsiteX165" fmla="*/ 6509792 w 12183815"/>
              <a:gd name="connsiteY165" fmla="*/ 759192 h 2294428"/>
              <a:gd name="connsiteX166" fmla="*/ 6651414 w 12183815"/>
              <a:gd name="connsiteY166" fmla="*/ 759192 h 2294428"/>
              <a:gd name="connsiteX167" fmla="*/ 6816360 w 12183815"/>
              <a:gd name="connsiteY167" fmla="*/ 1272662 h 2294428"/>
              <a:gd name="connsiteX168" fmla="*/ 4534713 w 12183815"/>
              <a:gd name="connsiteY168" fmla="*/ 1406934 h 2294428"/>
              <a:gd name="connsiteX169" fmla="*/ 4902830 w 12183815"/>
              <a:gd name="connsiteY169" fmla="*/ 1406934 h 2294428"/>
              <a:gd name="connsiteX170" fmla="*/ 4902830 w 12183815"/>
              <a:gd name="connsiteY170" fmla="*/ 1533156 h 2294428"/>
              <a:gd name="connsiteX171" fmla="*/ 4400441 w 12183815"/>
              <a:gd name="connsiteY171" fmla="*/ 1533156 h 2294428"/>
              <a:gd name="connsiteX172" fmla="*/ 4400441 w 12183815"/>
              <a:gd name="connsiteY172" fmla="*/ 759192 h 2294428"/>
              <a:gd name="connsiteX173" fmla="*/ 4902830 w 12183815"/>
              <a:gd name="connsiteY173" fmla="*/ 759192 h 2294428"/>
              <a:gd name="connsiteX174" fmla="*/ 4902830 w 12183815"/>
              <a:gd name="connsiteY174" fmla="*/ 885423 h 2294428"/>
              <a:gd name="connsiteX175" fmla="*/ 4534713 w 12183815"/>
              <a:gd name="connsiteY175" fmla="*/ 885423 h 2294428"/>
              <a:gd name="connsiteX176" fmla="*/ 4534713 w 12183815"/>
              <a:gd name="connsiteY176" fmla="*/ 1080048 h 2294428"/>
              <a:gd name="connsiteX177" fmla="*/ 4848523 w 12183815"/>
              <a:gd name="connsiteY177" fmla="*/ 1080048 h 2294428"/>
              <a:gd name="connsiteX178" fmla="*/ 4848523 w 12183815"/>
              <a:gd name="connsiteY178" fmla="*/ 1206271 h 2294428"/>
              <a:gd name="connsiteX179" fmla="*/ 4534713 w 12183815"/>
              <a:gd name="connsiteY179" fmla="*/ 1206271 h 2294428"/>
              <a:gd name="connsiteX180" fmla="*/ 4534713 w 12183815"/>
              <a:gd name="connsiteY180" fmla="*/ 1406934 h 2294428"/>
              <a:gd name="connsiteX181" fmla="*/ 11218151 w 12183815"/>
              <a:gd name="connsiteY181" fmla="*/ 1406934 h 2294428"/>
              <a:gd name="connsiteX182" fmla="*/ 11586270 w 12183815"/>
              <a:gd name="connsiteY182" fmla="*/ 1406934 h 2294428"/>
              <a:gd name="connsiteX183" fmla="*/ 11586270 w 12183815"/>
              <a:gd name="connsiteY183" fmla="*/ 1533156 h 2294428"/>
              <a:gd name="connsiteX184" fmla="*/ 11083854 w 12183815"/>
              <a:gd name="connsiteY184" fmla="*/ 1533156 h 2294428"/>
              <a:gd name="connsiteX185" fmla="*/ 11083854 w 12183815"/>
              <a:gd name="connsiteY185" fmla="*/ 759192 h 2294428"/>
              <a:gd name="connsiteX186" fmla="*/ 11586270 w 12183815"/>
              <a:gd name="connsiteY186" fmla="*/ 759192 h 2294428"/>
              <a:gd name="connsiteX187" fmla="*/ 11586270 w 12183815"/>
              <a:gd name="connsiteY187" fmla="*/ 885423 h 2294428"/>
              <a:gd name="connsiteX188" fmla="*/ 11218151 w 12183815"/>
              <a:gd name="connsiteY188" fmla="*/ 885423 h 2294428"/>
              <a:gd name="connsiteX189" fmla="*/ 11218151 w 12183815"/>
              <a:gd name="connsiteY189" fmla="*/ 1080048 h 2294428"/>
              <a:gd name="connsiteX190" fmla="*/ 11531961 w 12183815"/>
              <a:gd name="connsiteY190" fmla="*/ 1080048 h 2294428"/>
              <a:gd name="connsiteX191" fmla="*/ 11531961 w 12183815"/>
              <a:gd name="connsiteY191" fmla="*/ 1206271 h 2294428"/>
              <a:gd name="connsiteX192" fmla="*/ 11218151 w 12183815"/>
              <a:gd name="connsiteY192" fmla="*/ 1206271 h 2294428"/>
              <a:gd name="connsiteX193" fmla="*/ 11218151 w 12183815"/>
              <a:gd name="connsiteY193" fmla="*/ 1406934 h 2294428"/>
              <a:gd name="connsiteX194" fmla="*/ 3070082 w 12183815"/>
              <a:gd name="connsiteY194" fmla="*/ 1406934 h 2294428"/>
              <a:gd name="connsiteX195" fmla="*/ 3436195 w 12183815"/>
              <a:gd name="connsiteY195" fmla="*/ 1406934 h 2294428"/>
              <a:gd name="connsiteX196" fmla="*/ 3436195 w 12183815"/>
              <a:gd name="connsiteY196" fmla="*/ 1533156 h 2294428"/>
              <a:gd name="connsiteX197" fmla="*/ 2935810 w 12183815"/>
              <a:gd name="connsiteY197" fmla="*/ 1533156 h 2294428"/>
              <a:gd name="connsiteX198" fmla="*/ 2935810 w 12183815"/>
              <a:gd name="connsiteY198" fmla="*/ 759192 h 2294428"/>
              <a:gd name="connsiteX199" fmla="*/ 3070082 w 12183815"/>
              <a:gd name="connsiteY199" fmla="*/ 759192 h 2294428"/>
              <a:gd name="connsiteX200" fmla="*/ 3070082 w 12183815"/>
              <a:gd name="connsiteY200" fmla="*/ 1406934 h 2294428"/>
              <a:gd name="connsiteX201" fmla="*/ 10634738 w 12183815"/>
              <a:gd name="connsiteY201" fmla="*/ 1406934 h 2294428"/>
              <a:gd name="connsiteX202" fmla="*/ 11000834 w 12183815"/>
              <a:gd name="connsiteY202" fmla="*/ 1406934 h 2294428"/>
              <a:gd name="connsiteX203" fmla="*/ 11000834 w 12183815"/>
              <a:gd name="connsiteY203" fmla="*/ 1533156 h 2294428"/>
              <a:gd name="connsiteX204" fmla="*/ 10500440 w 12183815"/>
              <a:gd name="connsiteY204" fmla="*/ 1533156 h 2294428"/>
              <a:gd name="connsiteX205" fmla="*/ 10500440 w 12183815"/>
              <a:gd name="connsiteY205" fmla="*/ 759192 h 2294428"/>
              <a:gd name="connsiteX206" fmla="*/ 10634738 w 12183815"/>
              <a:gd name="connsiteY206" fmla="*/ 759192 h 2294428"/>
              <a:gd name="connsiteX207" fmla="*/ 10634738 w 12183815"/>
              <a:gd name="connsiteY207" fmla="*/ 1406934 h 2294428"/>
              <a:gd name="connsiteX208" fmla="*/ 2216844 w 12183815"/>
              <a:gd name="connsiteY208" fmla="*/ 959787 h 2294428"/>
              <a:gd name="connsiteX209" fmla="*/ 2216844 w 12183815"/>
              <a:gd name="connsiteY209" fmla="*/ 1334194 h 2294428"/>
              <a:gd name="connsiteX210" fmla="*/ 1842436 w 12183815"/>
              <a:gd name="connsiteY210" fmla="*/ 1334194 h 2294428"/>
              <a:gd name="connsiteX211" fmla="*/ 1842436 w 12183815"/>
              <a:gd name="connsiteY211" fmla="*/ 959787 h 2294428"/>
              <a:gd name="connsiteX212" fmla="*/ 2216844 w 12183815"/>
              <a:gd name="connsiteY212" fmla="*/ 959787 h 2294428"/>
              <a:gd name="connsiteX213" fmla="*/ 1334355 w 12183815"/>
              <a:gd name="connsiteY213" fmla="*/ 959787 h 2294428"/>
              <a:gd name="connsiteX214" fmla="*/ 1334355 w 12183815"/>
              <a:gd name="connsiteY214" fmla="*/ 1334194 h 2294428"/>
              <a:gd name="connsiteX215" fmla="*/ 959948 w 12183815"/>
              <a:gd name="connsiteY215" fmla="*/ 1334194 h 2294428"/>
              <a:gd name="connsiteX216" fmla="*/ 959948 w 12183815"/>
              <a:gd name="connsiteY216" fmla="*/ 959787 h 2294428"/>
              <a:gd name="connsiteX217" fmla="*/ 1334355 w 12183815"/>
              <a:gd name="connsiteY217" fmla="*/ 959787 h 2294428"/>
              <a:gd name="connsiteX218" fmla="*/ 529413 w 12183815"/>
              <a:gd name="connsiteY218" fmla="*/ 1146970 h 2294428"/>
              <a:gd name="connsiteX219" fmla="*/ 264675 w 12183815"/>
              <a:gd name="connsiteY219" fmla="*/ 1411708 h 2294428"/>
              <a:gd name="connsiteX220" fmla="*/ -71 w 12183815"/>
              <a:gd name="connsiteY220" fmla="*/ 1146970 h 2294428"/>
              <a:gd name="connsiteX221" fmla="*/ 264675 w 12183815"/>
              <a:gd name="connsiteY221" fmla="*/ 882265 h 2294428"/>
              <a:gd name="connsiteX222" fmla="*/ 529413 w 12183815"/>
              <a:gd name="connsiteY222" fmla="*/ 1146970 h 2294428"/>
              <a:gd name="connsiteX223" fmla="*/ 5317342 w 12183815"/>
              <a:gd name="connsiteY223" fmla="*/ 1295791 h 2294428"/>
              <a:gd name="connsiteX224" fmla="*/ 5317342 w 12183815"/>
              <a:gd name="connsiteY224" fmla="*/ 1170571 h 2294428"/>
              <a:gd name="connsiteX225" fmla="*/ 4983796 w 12183815"/>
              <a:gd name="connsiteY225" fmla="*/ 1170571 h 2294428"/>
              <a:gd name="connsiteX226" fmla="*/ 4983796 w 12183815"/>
              <a:gd name="connsiteY226" fmla="*/ 1295791 h 2294428"/>
              <a:gd name="connsiteX227" fmla="*/ 5317342 w 12183815"/>
              <a:gd name="connsiteY227" fmla="*/ 1295791 h 2294428"/>
              <a:gd name="connsiteX228" fmla="*/ 6185517 w 12183815"/>
              <a:gd name="connsiteY228" fmla="*/ 1247006 h 2294428"/>
              <a:gd name="connsiteX229" fmla="*/ 6371083 w 12183815"/>
              <a:gd name="connsiteY229" fmla="*/ 1247006 h 2294428"/>
              <a:gd name="connsiteX230" fmla="*/ 6278994 w 12183815"/>
              <a:gd name="connsiteY230" fmla="*/ 984710 h 2294428"/>
              <a:gd name="connsiteX231" fmla="*/ 6185517 w 12183815"/>
              <a:gd name="connsiteY231" fmla="*/ 1247006 h 2294428"/>
              <a:gd name="connsiteX232" fmla="*/ 9273747 w 12183815"/>
              <a:gd name="connsiteY232" fmla="*/ 1090102 h 2294428"/>
              <a:gd name="connsiteX233" fmla="*/ 9435914 w 12183815"/>
              <a:gd name="connsiteY233" fmla="*/ 1090102 h 2294428"/>
              <a:gd name="connsiteX234" fmla="*/ 9519776 w 12183815"/>
              <a:gd name="connsiteY234" fmla="*/ 1064539 h 2294428"/>
              <a:gd name="connsiteX235" fmla="*/ 9549835 w 12183815"/>
              <a:gd name="connsiteY235" fmla="*/ 988263 h 2294428"/>
              <a:gd name="connsiteX236" fmla="*/ 9519691 w 12183815"/>
              <a:gd name="connsiteY236" fmla="*/ 911381 h 2294428"/>
              <a:gd name="connsiteX237" fmla="*/ 9435914 w 12183815"/>
              <a:gd name="connsiteY237" fmla="*/ 885423 h 2294428"/>
              <a:gd name="connsiteX238" fmla="*/ 9273747 w 12183815"/>
              <a:gd name="connsiteY238" fmla="*/ 885423 h 2294428"/>
              <a:gd name="connsiteX239" fmla="*/ 9273747 w 12183815"/>
              <a:gd name="connsiteY239" fmla="*/ 1090102 h 2294428"/>
              <a:gd name="connsiteX240" fmla="*/ 970649 w 12183815"/>
              <a:gd name="connsiteY240" fmla="*/ 705734 h 2294428"/>
              <a:gd name="connsiteX241" fmla="*/ 705911 w 12183815"/>
              <a:gd name="connsiteY241" fmla="*/ 970472 h 2294428"/>
              <a:gd name="connsiteX242" fmla="*/ 441165 w 12183815"/>
              <a:gd name="connsiteY242" fmla="*/ 705734 h 2294428"/>
              <a:gd name="connsiteX243" fmla="*/ 705911 w 12183815"/>
              <a:gd name="connsiteY243" fmla="*/ 440995 h 2294428"/>
              <a:gd name="connsiteX244" fmla="*/ 970649 w 12183815"/>
              <a:gd name="connsiteY244" fmla="*/ 705734 h 2294428"/>
              <a:gd name="connsiteX245" fmla="*/ 1853138 w 12183815"/>
              <a:gd name="connsiteY245" fmla="*/ 705734 h 2294428"/>
              <a:gd name="connsiteX246" fmla="*/ 1588400 w 12183815"/>
              <a:gd name="connsiteY246" fmla="*/ 970472 h 2294428"/>
              <a:gd name="connsiteX247" fmla="*/ 1323653 w 12183815"/>
              <a:gd name="connsiteY247" fmla="*/ 705734 h 2294428"/>
              <a:gd name="connsiteX248" fmla="*/ 1588400 w 12183815"/>
              <a:gd name="connsiteY248" fmla="*/ 440995 h 2294428"/>
              <a:gd name="connsiteX249" fmla="*/ 1853138 w 12183815"/>
              <a:gd name="connsiteY249" fmla="*/ 705734 h 2294428"/>
              <a:gd name="connsiteX250" fmla="*/ 1411894 w 12183815"/>
              <a:gd name="connsiteY250" fmla="*/ 264506 h 2294428"/>
              <a:gd name="connsiteX251" fmla="*/ 1147156 w 12183815"/>
              <a:gd name="connsiteY251" fmla="*/ 529244 h 2294428"/>
              <a:gd name="connsiteX252" fmla="*/ 882409 w 12183815"/>
              <a:gd name="connsiteY252" fmla="*/ 264506 h 2294428"/>
              <a:gd name="connsiteX253" fmla="*/ 1147156 w 12183815"/>
              <a:gd name="connsiteY253" fmla="*/ -232 h 2294428"/>
              <a:gd name="connsiteX254" fmla="*/ 1411894 w 12183815"/>
              <a:gd name="connsiteY254" fmla="*/ 264506 h 229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83815" h="2294428">
                <a:moveTo>
                  <a:pt x="1411894" y="2029458"/>
                </a:moveTo>
                <a:cubicBezTo>
                  <a:pt x="1411894" y="2175661"/>
                  <a:pt x="1293350" y="2294197"/>
                  <a:pt x="1147156" y="2294197"/>
                </a:cubicBezTo>
                <a:cubicBezTo>
                  <a:pt x="1000953" y="2294197"/>
                  <a:pt x="882409" y="2175661"/>
                  <a:pt x="882409" y="2029458"/>
                </a:cubicBezTo>
                <a:cubicBezTo>
                  <a:pt x="882409" y="1883255"/>
                  <a:pt x="1000953" y="1764720"/>
                  <a:pt x="1147156" y="1764720"/>
                </a:cubicBezTo>
                <a:cubicBezTo>
                  <a:pt x="1293350" y="1764720"/>
                  <a:pt x="1411894" y="1883255"/>
                  <a:pt x="1411894" y="2029458"/>
                </a:cubicBezTo>
                <a:close/>
                <a:moveTo>
                  <a:pt x="893119" y="1401014"/>
                </a:moveTo>
                <a:cubicBezTo>
                  <a:pt x="996498" y="1504436"/>
                  <a:pt x="996498" y="1672042"/>
                  <a:pt x="893119" y="1775422"/>
                </a:cubicBezTo>
                <a:cubicBezTo>
                  <a:pt x="789740" y="1878843"/>
                  <a:pt x="622091" y="1878843"/>
                  <a:pt x="518712" y="1775422"/>
                </a:cubicBezTo>
                <a:cubicBezTo>
                  <a:pt x="415332" y="1672042"/>
                  <a:pt x="415332" y="1504436"/>
                  <a:pt x="518712" y="1401014"/>
                </a:cubicBezTo>
                <a:cubicBezTo>
                  <a:pt x="622091" y="1297635"/>
                  <a:pt x="789740" y="1297635"/>
                  <a:pt x="893119" y="1401014"/>
                </a:cubicBezTo>
                <a:close/>
                <a:moveTo>
                  <a:pt x="1853138" y="1588231"/>
                </a:moveTo>
                <a:cubicBezTo>
                  <a:pt x="1853138" y="1734434"/>
                  <a:pt x="1734594" y="1852969"/>
                  <a:pt x="1588400" y="1852969"/>
                </a:cubicBezTo>
                <a:cubicBezTo>
                  <a:pt x="1442197" y="1852969"/>
                  <a:pt x="1323653" y="1734434"/>
                  <a:pt x="1323653" y="1588231"/>
                </a:cubicBezTo>
                <a:cubicBezTo>
                  <a:pt x="1323653" y="1442028"/>
                  <a:pt x="1442197" y="1323492"/>
                  <a:pt x="1588400" y="1323492"/>
                </a:cubicBezTo>
                <a:cubicBezTo>
                  <a:pt x="1734594" y="1323492"/>
                  <a:pt x="1853138" y="1442028"/>
                  <a:pt x="1853138" y="1588231"/>
                </a:cubicBezTo>
                <a:close/>
                <a:moveTo>
                  <a:pt x="5935909" y="1307141"/>
                </a:moveTo>
                <a:cubicBezTo>
                  <a:pt x="5935909" y="1238477"/>
                  <a:pt x="5909841" y="1182838"/>
                  <a:pt x="5865704" y="1144435"/>
                </a:cubicBezTo>
                <a:cubicBezTo>
                  <a:pt x="5830130" y="1112162"/>
                  <a:pt x="5795617" y="1097604"/>
                  <a:pt x="5721252" y="1086338"/>
                </a:cubicBezTo>
                <a:cubicBezTo>
                  <a:pt x="5721395" y="1086363"/>
                  <a:pt x="5637887" y="1073279"/>
                  <a:pt x="5637887" y="1073279"/>
                </a:cubicBezTo>
                <a:cubicBezTo>
                  <a:pt x="5606632" y="1068210"/>
                  <a:pt x="5577441" y="1058881"/>
                  <a:pt x="5558765" y="1042757"/>
                </a:cubicBezTo>
                <a:cubicBezTo>
                  <a:pt x="5542582" y="1028780"/>
                  <a:pt x="5536604" y="1006930"/>
                  <a:pt x="5536604" y="981190"/>
                </a:cubicBezTo>
                <a:cubicBezTo>
                  <a:pt x="5536604" y="949969"/>
                  <a:pt x="5546691" y="923767"/>
                  <a:pt x="5566789" y="905622"/>
                </a:cubicBezTo>
                <a:cubicBezTo>
                  <a:pt x="5588142" y="886349"/>
                  <a:pt x="5619767" y="876371"/>
                  <a:pt x="5659560" y="876371"/>
                </a:cubicBezTo>
                <a:cubicBezTo>
                  <a:pt x="5725025" y="876371"/>
                  <a:pt x="5768555" y="894474"/>
                  <a:pt x="5806596" y="930738"/>
                </a:cubicBezTo>
                <a:lnTo>
                  <a:pt x="5827090" y="950272"/>
                </a:lnTo>
                <a:lnTo>
                  <a:pt x="5918059" y="859161"/>
                </a:lnTo>
                <a:lnTo>
                  <a:pt x="5895005" y="838768"/>
                </a:lnTo>
                <a:cubicBezTo>
                  <a:pt x="5828176" y="779627"/>
                  <a:pt x="5762417" y="753163"/>
                  <a:pt x="5662583" y="753163"/>
                </a:cubicBezTo>
                <a:cubicBezTo>
                  <a:pt x="5583402" y="753163"/>
                  <a:pt x="5519722" y="776200"/>
                  <a:pt x="5475534" y="815327"/>
                </a:cubicBezTo>
                <a:cubicBezTo>
                  <a:pt x="5430025" y="855633"/>
                  <a:pt x="5404345" y="913208"/>
                  <a:pt x="5404345" y="983203"/>
                </a:cubicBezTo>
                <a:cubicBezTo>
                  <a:pt x="5404345" y="1051042"/>
                  <a:pt x="5427247" y="1102218"/>
                  <a:pt x="5469279" y="1139644"/>
                </a:cubicBezTo>
                <a:cubicBezTo>
                  <a:pt x="5505248" y="1171160"/>
                  <a:pt x="5552004" y="1190863"/>
                  <a:pt x="5614715" y="1200941"/>
                </a:cubicBezTo>
                <a:cubicBezTo>
                  <a:pt x="5615170" y="1201017"/>
                  <a:pt x="5698679" y="1213083"/>
                  <a:pt x="5698679" y="1213083"/>
                </a:cubicBezTo>
                <a:cubicBezTo>
                  <a:pt x="5741157" y="1219751"/>
                  <a:pt x="5758443" y="1224273"/>
                  <a:pt x="5776908" y="1241062"/>
                </a:cubicBezTo>
                <a:cubicBezTo>
                  <a:pt x="5795465" y="1257304"/>
                  <a:pt x="5802639" y="1280425"/>
                  <a:pt x="5802639" y="1309153"/>
                </a:cubicBezTo>
                <a:cubicBezTo>
                  <a:pt x="5802639" y="1377750"/>
                  <a:pt x="5747337" y="1412962"/>
                  <a:pt x="5661572" y="1412962"/>
                </a:cubicBezTo>
                <a:cubicBezTo>
                  <a:pt x="5589590" y="1412962"/>
                  <a:pt x="5539980" y="1397082"/>
                  <a:pt x="5486960" y="1344003"/>
                </a:cubicBezTo>
                <a:lnTo>
                  <a:pt x="5466458" y="1323476"/>
                </a:lnTo>
                <a:lnTo>
                  <a:pt x="5374403" y="1415648"/>
                </a:lnTo>
                <a:lnTo>
                  <a:pt x="5394577" y="1436125"/>
                </a:lnTo>
                <a:cubicBezTo>
                  <a:pt x="5466534" y="1509193"/>
                  <a:pt x="5543794" y="1539193"/>
                  <a:pt x="5659560" y="1539193"/>
                </a:cubicBezTo>
                <a:cubicBezTo>
                  <a:pt x="5828597" y="1539193"/>
                  <a:pt x="5935909" y="1448924"/>
                  <a:pt x="5935909" y="1307141"/>
                </a:cubicBezTo>
                <a:close/>
                <a:moveTo>
                  <a:pt x="12183745" y="1307141"/>
                </a:moveTo>
                <a:cubicBezTo>
                  <a:pt x="12183745" y="1238477"/>
                  <a:pt x="12157727" y="1182838"/>
                  <a:pt x="12113607" y="1144435"/>
                </a:cubicBezTo>
                <a:cubicBezTo>
                  <a:pt x="12077990" y="1112162"/>
                  <a:pt x="12043469" y="1097604"/>
                  <a:pt x="11969122" y="1086338"/>
                </a:cubicBezTo>
                <a:cubicBezTo>
                  <a:pt x="11969290" y="1086363"/>
                  <a:pt x="11885765" y="1073279"/>
                  <a:pt x="11885765" y="1073279"/>
                </a:cubicBezTo>
                <a:cubicBezTo>
                  <a:pt x="11854527" y="1068210"/>
                  <a:pt x="11825310" y="1058881"/>
                  <a:pt x="11806617" y="1042757"/>
                </a:cubicBezTo>
                <a:cubicBezTo>
                  <a:pt x="11790452" y="1028780"/>
                  <a:pt x="11784473" y="1006930"/>
                  <a:pt x="11784473" y="981190"/>
                </a:cubicBezTo>
                <a:cubicBezTo>
                  <a:pt x="11784473" y="949969"/>
                  <a:pt x="11794578" y="923767"/>
                  <a:pt x="11814701" y="905622"/>
                </a:cubicBezTo>
                <a:cubicBezTo>
                  <a:pt x="11836003" y="886349"/>
                  <a:pt x="11867662" y="876371"/>
                  <a:pt x="11907404" y="876371"/>
                </a:cubicBezTo>
                <a:cubicBezTo>
                  <a:pt x="11972910" y="876371"/>
                  <a:pt x="12016441" y="894474"/>
                  <a:pt x="12054499" y="930738"/>
                </a:cubicBezTo>
                <a:lnTo>
                  <a:pt x="12074959" y="950272"/>
                </a:lnTo>
                <a:lnTo>
                  <a:pt x="12165894" y="859161"/>
                </a:lnTo>
                <a:lnTo>
                  <a:pt x="12142908" y="838768"/>
                </a:lnTo>
                <a:cubicBezTo>
                  <a:pt x="12076054" y="779627"/>
                  <a:pt x="12010295" y="753163"/>
                  <a:pt x="11910435" y="753163"/>
                </a:cubicBezTo>
                <a:cubicBezTo>
                  <a:pt x="11831288" y="753163"/>
                  <a:pt x="11767549" y="776200"/>
                  <a:pt x="11723429" y="815327"/>
                </a:cubicBezTo>
                <a:cubicBezTo>
                  <a:pt x="11677878" y="855633"/>
                  <a:pt x="11652197" y="913208"/>
                  <a:pt x="11652197" y="983203"/>
                </a:cubicBezTo>
                <a:cubicBezTo>
                  <a:pt x="11652197" y="1051042"/>
                  <a:pt x="11675099" y="1102218"/>
                  <a:pt x="11717114" y="1139644"/>
                </a:cubicBezTo>
                <a:cubicBezTo>
                  <a:pt x="11753151" y="1171160"/>
                  <a:pt x="11799882" y="1190863"/>
                  <a:pt x="11862610" y="1200941"/>
                </a:cubicBezTo>
                <a:cubicBezTo>
                  <a:pt x="11863031" y="1201017"/>
                  <a:pt x="11946556" y="1213083"/>
                  <a:pt x="11946556" y="1213083"/>
                </a:cubicBezTo>
                <a:cubicBezTo>
                  <a:pt x="11988992" y="1219751"/>
                  <a:pt x="12006338" y="1224273"/>
                  <a:pt x="12024777" y="1241062"/>
                </a:cubicBezTo>
                <a:cubicBezTo>
                  <a:pt x="12043300" y="1257304"/>
                  <a:pt x="12050542" y="1280425"/>
                  <a:pt x="12050542" y="1309153"/>
                </a:cubicBezTo>
                <a:cubicBezTo>
                  <a:pt x="12050542" y="1377750"/>
                  <a:pt x="11995223" y="1412962"/>
                  <a:pt x="11909425" y="1412962"/>
                </a:cubicBezTo>
                <a:cubicBezTo>
                  <a:pt x="11837434" y="1412962"/>
                  <a:pt x="11787841" y="1397082"/>
                  <a:pt x="11734797" y="1344003"/>
                </a:cubicBezTo>
                <a:lnTo>
                  <a:pt x="11714336" y="1323476"/>
                </a:lnTo>
                <a:lnTo>
                  <a:pt x="11622306" y="1415648"/>
                </a:lnTo>
                <a:lnTo>
                  <a:pt x="11642430" y="1436125"/>
                </a:lnTo>
                <a:cubicBezTo>
                  <a:pt x="11714420" y="1509193"/>
                  <a:pt x="11791631" y="1539193"/>
                  <a:pt x="11907404" y="1539193"/>
                </a:cubicBezTo>
                <a:cubicBezTo>
                  <a:pt x="12076475" y="1539193"/>
                  <a:pt x="12183745" y="1448924"/>
                  <a:pt x="12183745" y="1307141"/>
                </a:cubicBezTo>
                <a:close/>
                <a:moveTo>
                  <a:pt x="8606133" y="1224374"/>
                </a:moveTo>
                <a:lnTo>
                  <a:pt x="8430073" y="1224374"/>
                </a:lnTo>
                <a:lnTo>
                  <a:pt x="8430073" y="1101165"/>
                </a:lnTo>
                <a:lnTo>
                  <a:pt x="8740347" y="1101165"/>
                </a:lnTo>
                <a:lnTo>
                  <a:pt x="8740347" y="1243706"/>
                </a:lnTo>
                <a:cubicBezTo>
                  <a:pt x="8740347" y="1335036"/>
                  <a:pt x="8722833" y="1390431"/>
                  <a:pt x="8671556" y="1447357"/>
                </a:cubicBezTo>
                <a:cubicBezTo>
                  <a:pt x="8615648" y="1508831"/>
                  <a:pt x="8540711" y="1539193"/>
                  <a:pt x="8459038" y="1539193"/>
                </a:cubicBezTo>
                <a:cubicBezTo>
                  <a:pt x="8375934" y="1539193"/>
                  <a:pt x="8308828" y="1509707"/>
                  <a:pt x="8259403" y="1460400"/>
                </a:cubicBezTo>
                <a:cubicBezTo>
                  <a:pt x="8187244" y="1388090"/>
                  <a:pt x="8179666" y="1321994"/>
                  <a:pt x="8179666" y="1146212"/>
                </a:cubicBezTo>
                <a:cubicBezTo>
                  <a:pt x="8179666" y="970346"/>
                  <a:pt x="8187244" y="904258"/>
                  <a:pt x="8259487" y="831914"/>
                </a:cubicBezTo>
                <a:cubicBezTo>
                  <a:pt x="8308828" y="782641"/>
                  <a:pt x="8375934" y="753163"/>
                  <a:pt x="8459038" y="753163"/>
                </a:cubicBezTo>
                <a:cubicBezTo>
                  <a:pt x="8609249" y="753163"/>
                  <a:pt x="8715592" y="853797"/>
                  <a:pt x="8737989" y="991673"/>
                </a:cubicBezTo>
                <a:lnTo>
                  <a:pt x="8743462" y="1025294"/>
                </a:lnTo>
                <a:lnTo>
                  <a:pt x="8609754" y="1025294"/>
                </a:lnTo>
                <a:lnTo>
                  <a:pt x="8604786" y="1002535"/>
                </a:lnTo>
                <a:cubicBezTo>
                  <a:pt x="8587863" y="925602"/>
                  <a:pt x="8534227" y="879385"/>
                  <a:pt x="8459038" y="879385"/>
                </a:cubicBezTo>
                <a:cubicBezTo>
                  <a:pt x="8418033" y="879385"/>
                  <a:pt x="8382838" y="893304"/>
                  <a:pt x="8355979" y="920988"/>
                </a:cubicBezTo>
                <a:cubicBezTo>
                  <a:pt x="8333161" y="944337"/>
                  <a:pt x="8323310" y="969857"/>
                  <a:pt x="8318427" y="1012933"/>
                </a:cubicBezTo>
                <a:cubicBezTo>
                  <a:pt x="8314637" y="1046276"/>
                  <a:pt x="8313964" y="1088864"/>
                  <a:pt x="8313964" y="1146212"/>
                </a:cubicBezTo>
                <a:cubicBezTo>
                  <a:pt x="8313964" y="1203526"/>
                  <a:pt x="8314637" y="1246088"/>
                  <a:pt x="8318427" y="1279423"/>
                </a:cubicBezTo>
                <a:cubicBezTo>
                  <a:pt x="8323310" y="1322499"/>
                  <a:pt x="8333161" y="1348011"/>
                  <a:pt x="8356063" y="1371461"/>
                </a:cubicBezTo>
                <a:cubicBezTo>
                  <a:pt x="8382838" y="1399053"/>
                  <a:pt x="8418033" y="1412962"/>
                  <a:pt x="8459038" y="1412962"/>
                </a:cubicBezTo>
                <a:cubicBezTo>
                  <a:pt x="8502653" y="1412962"/>
                  <a:pt x="8544752" y="1395702"/>
                  <a:pt x="8572285" y="1362384"/>
                </a:cubicBezTo>
                <a:cubicBezTo>
                  <a:pt x="8597293" y="1331289"/>
                  <a:pt x="8606133" y="1297383"/>
                  <a:pt x="8606133" y="1250745"/>
                </a:cubicBezTo>
                <a:lnTo>
                  <a:pt x="8606133" y="1224374"/>
                </a:lnTo>
                <a:close/>
                <a:moveTo>
                  <a:pt x="10354018" y="1267938"/>
                </a:moveTo>
                <a:lnTo>
                  <a:pt x="10354018" y="759192"/>
                </a:lnTo>
                <a:lnTo>
                  <a:pt x="10219805" y="759192"/>
                </a:lnTo>
                <a:lnTo>
                  <a:pt x="10219805" y="1261909"/>
                </a:lnTo>
                <a:cubicBezTo>
                  <a:pt x="10219805" y="1307739"/>
                  <a:pt x="10205828" y="1345974"/>
                  <a:pt x="10180148" y="1372505"/>
                </a:cubicBezTo>
                <a:cubicBezTo>
                  <a:pt x="10154804" y="1398691"/>
                  <a:pt x="10118261" y="1412962"/>
                  <a:pt x="10074647" y="1412962"/>
                </a:cubicBezTo>
                <a:cubicBezTo>
                  <a:pt x="10031200" y="1412962"/>
                  <a:pt x="9994910" y="1398733"/>
                  <a:pt x="9969818" y="1372589"/>
                </a:cubicBezTo>
                <a:cubicBezTo>
                  <a:pt x="9944307" y="1346041"/>
                  <a:pt x="9930582" y="1307773"/>
                  <a:pt x="9930582" y="1261909"/>
                </a:cubicBezTo>
                <a:cubicBezTo>
                  <a:pt x="9930582" y="1261909"/>
                  <a:pt x="9930582" y="759192"/>
                  <a:pt x="9930582" y="759192"/>
                </a:cubicBezTo>
                <a:lnTo>
                  <a:pt x="9796369" y="759192"/>
                </a:lnTo>
                <a:lnTo>
                  <a:pt x="9796369" y="1267938"/>
                </a:lnTo>
                <a:cubicBezTo>
                  <a:pt x="9796369" y="1427596"/>
                  <a:pt x="9912732" y="1539193"/>
                  <a:pt x="10074647" y="1539193"/>
                </a:cubicBezTo>
                <a:cubicBezTo>
                  <a:pt x="10236645" y="1539193"/>
                  <a:pt x="10354018" y="1427562"/>
                  <a:pt x="10354018" y="1267938"/>
                </a:cubicBezTo>
                <a:close/>
                <a:moveTo>
                  <a:pt x="9273747" y="1215322"/>
                </a:moveTo>
                <a:lnTo>
                  <a:pt x="9273747" y="1533156"/>
                </a:lnTo>
                <a:lnTo>
                  <a:pt x="9139449" y="1533156"/>
                </a:lnTo>
                <a:lnTo>
                  <a:pt x="9139449" y="759192"/>
                </a:lnTo>
                <a:cubicBezTo>
                  <a:pt x="9139449" y="759192"/>
                  <a:pt x="9442986" y="759192"/>
                  <a:pt x="9442986" y="759192"/>
                </a:cubicBezTo>
                <a:cubicBezTo>
                  <a:pt x="9513461" y="759192"/>
                  <a:pt x="9573157" y="781184"/>
                  <a:pt x="9615425" y="819933"/>
                </a:cubicBezTo>
                <a:cubicBezTo>
                  <a:pt x="9658451" y="859312"/>
                  <a:pt x="9684132" y="916206"/>
                  <a:pt x="9684132" y="987261"/>
                </a:cubicBezTo>
                <a:cubicBezTo>
                  <a:pt x="9684132" y="1093133"/>
                  <a:pt x="9627719" y="1166588"/>
                  <a:pt x="9541583" y="1197523"/>
                </a:cubicBezTo>
                <a:lnTo>
                  <a:pt x="9717054" y="1533156"/>
                </a:lnTo>
                <a:lnTo>
                  <a:pt x="9562128" y="1533156"/>
                </a:lnTo>
                <a:lnTo>
                  <a:pt x="9399119" y="1215322"/>
                </a:lnTo>
                <a:lnTo>
                  <a:pt x="9273747" y="1215322"/>
                </a:lnTo>
                <a:close/>
                <a:moveTo>
                  <a:pt x="6141767" y="1371225"/>
                </a:moveTo>
                <a:lnTo>
                  <a:pt x="6084444" y="1533156"/>
                </a:lnTo>
                <a:lnTo>
                  <a:pt x="5940944" y="1533156"/>
                </a:lnTo>
                <a:lnTo>
                  <a:pt x="6225797" y="759192"/>
                </a:lnTo>
                <a:lnTo>
                  <a:pt x="6330616" y="759192"/>
                </a:lnTo>
                <a:lnTo>
                  <a:pt x="6614384" y="1533156"/>
                </a:lnTo>
                <a:lnTo>
                  <a:pt x="6470942" y="1533156"/>
                </a:lnTo>
                <a:lnTo>
                  <a:pt x="6413611" y="1371225"/>
                </a:lnTo>
                <a:lnTo>
                  <a:pt x="6141767" y="1371225"/>
                </a:lnTo>
                <a:close/>
                <a:moveTo>
                  <a:pt x="7916040" y="1264419"/>
                </a:moveTo>
                <a:lnTo>
                  <a:pt x="7916040" y="759192"/>
                </a:lnTo>
                <a:lnTo>
                  <a:pt x="8050337" y="759192"/>
                </a:lnTo>
                <a:lnTo>
                  <a:pt x="8050337" y="1533156"/>
                </a:lnTo>
                <a:lnTo>
                  <a:pt x="7933469" y="1533156"/>
                </a:lnTo>
                <a:lnTo>
                  <a:pt x="7597734" y="1026203"/>
                </a:lnTo>
                <a:lnTo>
                  <a:pt x="7597734" y="1533156"/>
                </a:lnTo>
                <a:lnTo>
                  <a:pt x="7463462" y="1533156"/>
                </a:lnTo>
                <a:lnTo>
                  <a:pt x="7463462" y="759192"/>
                </a:lnTo>
                <a:lnTo>
                  <a:pt x="7580271" y="759192"/>
                </a:lnTo>
                <a:lnTo>
                  <a:pt x="7916040" y="1264419"/>
                </a:lnTo>
                <a:close/>
                <a:moveTo>
                  <a:pt x="7306995" y="1533156"/>
                </a:moveTo>
                <a:lnTo>
                  <a:pt x="7306995" y="759192"/>
                </a:lnTo>
                <a:lnTo>
                  <a:pt x="7172723" y="759192"/>
                </a:lnTo>
                <a:lnTo>
                  <a:pt x="7172723" y="1533156"/>
                </a:lnTo>
                <a:lnTo>
                  <a:pt x="7306995" y="1533156"/>
                </a:lnTo>
                <a:close/>
                <a:moveTo>
                  <a:pt x="3944243" y="1217334"/>
                </a:moveTo>
                <a:lnTo>
                  <a:pt x="3944243" y="1533156"/>
                </a:lnTo>
                <a:lnTo>
                  <a:pt x="3809971" y="1533156"/>
                </a:lnTo>
                <a:lnTo>
                  <a:pt x="3809971" y="759192"/>
                </a:lnTo>
                <a:lnTo>
                  <a:pt x="4312369" y="759192"/>
                </a:lnTo>
                <a:lnTo>
                  <a:pt x="4312369" y="885423"/>
                </a:lnTo>
                <a:lnTo>
                  <a:pt x="3944243" y="885423"/>
                </a:lnTo>
                <a:lnTo>
                  <a:pt x="3944243" y="1091112"/>
                </a:lnTo>
                <a:lnTo>
                  <a:pt x="4258052" y="1091112"/>
                </a:lnTo>
                <a:lnTo>
                  <a:pt x="4258052" y="1217334"/>
                </a:lnTo>
                <a:lnTo>
                  <a:pt x="3944243" y="1217334"/>
                </a:lnTo>
                <a:close/>
                <a:moveTo>
                  <a:pt x="3653512" y="1533156"/>
                </a:moveTo>
                <a:lnTo>
                  <a:pt x="3653512" y="759192"/>
                </a:lnTo>
                <a:lnTo>
                  <a:pt x="3519232" y="759192"/>
                </a:lnTo>
                <a:lnTo>
                  <a:pt x="3519232" y="1533156"/>
                </a:lnTo>
                <a:lnTo>
                  <a:pt x="3653512" y="1533156"/>
                </a:lnTo>
                <a:close/>
                <a:moveTo>
                  <a:pt x="6816360" y="1272662"/>
                </a:moveTo>
                <a:lnTo>
                  <a:pt x="6981306" y="759192"/>
                </a:lnTo>
                <a:lnTo>
                  <a:pt x="7122919" y="759192"/>
                </a:lnTo>
                <a:lnTo>
                  <a:pt x="6868513" y="1533156"/>
                </a:lnTo>
                <a:lnTo>
                  <a:pt x="6764198" y="1533156"/>
                </a:lnTo>
                <a:lnTo>
                  <a:pt x="6509792" y="759192"/>
                </a:lnTo>
                <a:lnTo>
                  <a:pt x="6651414" y="759192"/>
                </a:lnTo>
                <a:lnTo>
                  <a:pt x="6816360" y="1272662"/>
                </a:lnTo>
                <a:close/>
                <a:moveTo>
                  <a:pt x="4534713" y="1406934"/>
                </a:moveTo>
                <a:lnTo>
                  <a:pt x="4902830" y="1406934"/>
                </a:lnTo>
                <a:lnTo>
                  <a:pt x="4902830" y="1533156"/>
                </a:lnTo>
                <a:lnTo>
                  <a:pt x="4400441" y="1533156"/>
                </a:lnTo>
                <a:lnTo>
                  <a:pt x="4400441" y="759192"/>
                </a:lnTo>
                <a:lnTo>
                  <a:pt x="4902830" y="759192"/>
                </a:lnTo>
                <a:lnTo>
                  <a:pt x="4902830" y="885423"/>
                </a:lnTo>
                <a:lnTo>
                  <a:pt x="4534713" y="885423"/>
                </a:lnTo>
                <a:lnTo>
                  <a:pt x="4534713" y="1080048"/>
                </a:lnTo>
                <a:lnTo>
                  <a:pt x="4848523" y="1080048"/>
                </a:lnTo>
                <a:lnTo>
                  <a:pt x="4848523" y="1206271"/>
                </a:lnTo>
                <a:lnTo>
                  <a:pt x="4534713" y="1206271"/>
                </a:lnTo>
                <a:lnTo>
                  <a:pt x="4534713" y="1406934"/>
                </a:lnTo>
                <a:close/>
                <a:moveTo>
                  <a:pt x="11218151" y="1406934"/>
                </a:moveTo>
                <a:lnTo>
                  <a:pt x="11586270" y="1406934"/>
                </a:lnTo>
                <a:lnTo>
                  <a:pt x="11586270" y="1533156"/>
                </a:lnTo>
                <a:lnTo>
                  <a:pt x="11083854" y="1533156"/>
                </a:lnTo>
                <a:lnTo>
                  <a:pt x="11083854" y="759192"/>
                </a:lnTo>
                <a:lnTo>
                  <a:pt x="11586270" y="759192"/>
                </a:lnTo>
                <a:lnTo>
                  <a:pt x="11586270" y="885423"/>
                </a:lnTo>
                <a:lnTo>
                  <a:pt x="11218151" y="885423"/>
                </a:lnTo>
                <a:lnTo>
                  <a:pt x="11218151" y="1080048"/>
                </a:lnTo>
                <a:lnTo>
                  <a:pt x="11531961" y="1080048"/>
                </a:lnTo>
                <a:lnTo>
                  <a:pt x="11531961" y="1206271"/>
                </a:lnTo>
                <a:lnTo>
                  <a:pt x="11218151" y="1206271"/>
                </a:lnTo>
                <a:lnTo>
                  <a:pt x="11218151" y="1406934"/>
                </a:lnTo>
                <a:close/>
                <a:moveTo>
                  <a:pt x="3070082" y="1406934"/>
                </a:moveTo>
                <a:lnTo>
                  <a:pt x="3436195" y="1406934"/>
                </a:lnTo>
                <a:lnTo>
                  <a:pt x="3436195" y="1533156"/>
                </a:lnTo>
                <a:lnTo>
                  <a:pt x="2935810" y="1533156"/>
                </a:lnTo>
                <a:lnTo>
                  <a:pt x="2935810" y="759192"/>
                </a:lnTo>
                <a:lnTo>
                  <a:pt x="3070082" y="759192"/>
                </a:lnTo>
                <a:lnTo>
                  <a:pt x="3070082" y="1406934"/>
                </a:lnTo>
                <a:close/>
                <a:moveTo>
                  <a:pt x="10634738" y="1406934"/>
                </a:moveTo>
                <a:lnTo>
                  <a:pt x="11000834" y="1406934"/>
                </a:lnTo>
                <a:lnTo>
                  <a:pt x="11000834" y="1533156"/>
                </a:lnTo>
                <a:lnTo>
                  <a:pt x="10500440" y="1533156"/>
                </a:lnTo>
                <a:lnTo>
                  <a:pt x="10500440" y="759192"/>
                </a:lnTo>
                <a:lnTo>
                  <a:pt x="10634738" y="759192"/>
                </a:lnTo>
                <a:lnTo>
                  <a:pt x="10634738" y="1406934"/>
                </a:lnTo>
                <a:close/>
                <a:moveTo>
                  <a:pt x="2216844" y="959787"/>
                </a:moveTo>
                <a:cubicBezTo>
                  <a:pt x="2320223" y="1063166"/>
                  <a:pt x="2320223" y="1230815"/>
                  <a:pt x="2216844" y="1334194"/>
                </a:cubicBezTo>
                <a:cubicBezTo>
                  <a:pt x="2113464" y="1437574"/>
                  <a:pt x="1945816" y="1437574"/>
                  <a:pt x="1842436" y="1334194"/>
                </a:cubicBezTo>
                <a:cubicBezTo>
                  <a:pt x="1739048" y="1230815"/>
                  <a:pt x="1739048" y="1063166"/>
                  <a:pt x="1842436" y="959787"/>
                </a:cubicBezTo>
                <a:cubicBezTo>
                  <a:pt x="1945816" y="856407"/>
                  <a:pt x="2113464" y="856407"/>
                  <a:pt x="2216844" y="959787"/>
                </a:cubicBezTo>
                <a:close/>
                <a:moveTo>
                  <a:pt x="1334355" y="959787"/>
                </a:moveTo>
                <a:cubicBezTo>
                  <a:pt x="1437734" y="1063166"/>
                  <a:pt x="1437734" y="1230815"/>
                  <a:pt x="1334355" y="1334194"/>
                </a:cubicBezTo>
                <a:cubicBezTo>
                  <a:pt x="1230976" y="1437574"/>
                  <a:pt x="1063361" y="1437574"/>
                  <a:pt x="959948" y="1334194"/>
                </a:cubicBezTo>
                <a:cubicBezTo>
                  <a:pt x="856568" y="1230815"/>
                  <a:pt x="856568" y="1063166"/>
                  <a:pt x="959948" y="959787"/>
                </a:cubicBezTo>
                <a:cubicBezTo>
                  <a:pt x="1063361" y="856407"/>
                  <a:pt x="1230976" y="856407"/>
                  <a:pt x="1334355" y="959787"/>
                </a:cubicBezTo>
                <a:close/>
                <a:moveTo>
                  <a:pt x="529413" y="1146970"/>
                </a:moveTo>
                <a:cubicBezTo>
                  <a:pt x="529413" y="1293206"/>
                  <a:pt x="410870" y="1411708"/>
                  <a:pt x="264675" y="1411708"/>
                </a:cubicBezTo>
                <a:cubicBezTo>
                  <a:pt x="118472" y="1411708"/>
                  <a:pt x="-71" y="1293206"/>
                  <a:pt x="-71" y="1146970"/>
                </a:cubicBezTo>
                <a:cubicBezTo>
                  <a:pt x="-71" y="1000767"/>
                  <a:pt x="118472" y="882265"/>
                  <a:pt x="264675" y="882265"/>
                </a:cubicBezTo>
                <a:cubicBezTo>
                  <a:pt x="410870" y="882265"/>
                  <a:pt x="529413" y="1000767"/>
                  <a:pt x="529413" y="1146970"/>
                </a:cubicBezTo>
                <a:close/>
                <a:moveTo>
                  <a:pt x="5317342" y="1295791"/>
                </a:moveTo>
                <a:lnTo>
                  <a:pt x="5317342" y="1170571"/>
                </a:lnTo>
                <a:lnTo>
                  <a:pt x="4983796" y="1170571"/>
                </a:lnTo>
                <a:lnTo>
                  <a:pt x="4983796" y="1295791"/>
                </a:lnTo>
                <a:lnTo>
                  <a:pt x="5317342" y="1295791"/>
                </a:lnTo>
                <a:close/>
                <a:moveTo>
                  <a:pt x="6185517" y="1247006"/>
                </a:moveTo>
                <a:lnTo>
                  <a:pt x="6371083" y="1247006"/>
                </a:lnTo>
                <a:lnTo>
                  <a:pt x="6278994" y="984710"/>
                </a:lnTo>
                <a:lnTo>
                  <a:pt x="6185517" y="1247006"/>
                </a:lnTo>
                <a:close/>
                <a:moveTo>
                  <a:pt x="9273747" y="1090102"/>
                </a:moveTo>
                <a:lnTo>
                  <a:pt x="9435914" y="1090102"/>
                </a:lnTo>
                <a:cubicBezTo>
                  <a:pt x="9469929" y="1090102"/>
                  <a:pt x="9499232" y="1082237"/>
                  <a:pt x="9519776" y="1064539"/>
                </a:cubicBezTo>
                <a:cubicBezTo>
                  <a:pt x="9539310" y="1047733"/>
                  <a:pt x="9549835" y="1022086"/>
                  <a:pt x="9549835" y="988263"/>
                </a:cubicBezTo>
                <a:cubicBezTo>
                  <a:pt x="9549835" y="954348"/>
                  <a:pt x="9539310" y="928440"/>
                  <a:pt x="9519691" y="911381"/>
                </a:cubicBezTo>
                <a:cubicBezTo>
                  <a:pt x="9499147" y="893506"/>
                  <a:pt x="9469846" y="885423"/>
                  <a:pt x="9435914" y="885423"/>
                </a:cubicBezTo>
                <a:lnTo>
                  <a:pt x="9273747" y="885423"/>
                </a:lnTo>
                <a:lnTo>
                  <a:pt x="9273747" y="1090102"/>
                </a:lnTo>
                <a:close/>
                <a:moveTo>
                  <a:pt x="970649" y="705734"/>
                </a:moveTo>
                <a:cubicBezTo>
                  <a:pt x="970649" y="851936"/>
                  <a:pt x="852148" y="970472"/>
                  <a:pt x="705911" y="970472"/>
                </a:cubicBezTo>
                <a:cubicBezTo>
                  <a:pt x="559708" y="970472"/>
                  <a:pt x="441165" y="851936"/>
                  <a:pt x="441165" y="705734"/>
                </a:cubicBezTo>
                <a:cubicBezTo>
                  <a:pt x="441165" y="559531"/>
                  <a:pt x="559708" y="440995"/>
                  <a:pt x="705911" y="440995"/>
                </a:cubicBezTo>
                <a:cubicBezTo>
                  <a:pt x="852148" y="440995"/>
                  <a:pt x="970649" y="559531"/>
                  <a:pt x="970649" y="705734"/>
                </a:cubicBezTo>
                <a:close/>
                <a:moveTo>
                  <a:pt x="1853138" y="705734"/>
                </a:moveTo>
                <a:cubicBezTo>
                  <a:pt x="1853138" y="851936"/>
                  <a:pt x="1734594" y="970472"/>
                  <a:pt x="1588400" y="970472"/>
                </a:cubicBezTo>
                <a:cubicBezTo>
                  <a:pt x="1442197" y="970472"/>
                  <a:pt x="1323653" y="851936"/>
                  <a:pt x="1323653" y="705734"/>
                </a:cubicBezTo>
                <a:cubicBezTo>
                  <a:pt x="1323653" y="559531"/>
                  <a:pt x="1442197" y="440995"/>
                  <a:pt x="1588400" y="440995"/>
                </a:cubicBezTo>
                <a:cubicBezTo>
                  <a:pt x="1734594" y="440995"/>
                  <a:pt x="1853138" y="559531"/>
                  <a:pt x="1853138" y="705734"/>
                </a:cubicBezTo>
                <a:close/>
                <a:moveTo>
                  <a:pt x="1411894" y="264506"/>
                </a:moveTo>
                <a:cubicBezTo>
                  <a:pt x="1411894" y="410709"/>
                  <a:pt x="1293350" y="529244"/>
                  <a:pt x="1147156" y="529244"/>
                </a:cubicBezTo>
                <a:cubicBezTo>
                  <a:pt x="1000953" y="529244"/>
                  <a:pt x="882409" y="410709"/>
                  <a:pt x="882409" y="264506"/>
                </a:cubicBezTo>
                <a:cubicBezTo>
                  <a:pt x="882409" y="118303"/>
                  <a:pt x="1000953" y="-232"/>
                  <a:pt x="1147156" y="-232"/>
                </a:cubicBezTo>
                <a:cubicBezTo>
                  <a:pt x="1293350" y="-232"/>
                  <a:pt x="1411894" y="118303"/>
                  <a:pt x="1411894" y="264506"/>
                </a:cubicBezTo>
                <a:close/>
              </a:path>
            </a:pathLst>
          </a:custGeom>
          <a:solidFill>
            <a:srgbClr val="245BA7"/>
          </a:solidFill>
          <a:ln w="8420" cap="flat">
            <a:noFill/>
            <a:prstDash val="solid"/>
            <a:round/>
          </a:ln>
        </p:spPr>
        <p:txBody>
          <a:bodyPr rtlCol="0" anchor="ctr"/>
          <a:lstStyle/>
          <a:p>
            <a:endParaRPr lang="en-GB"/>
          </a:p>
        </p:txBody>
      </p:sp>
    </p:spTree>
    <p:extLst>
      <p:ext uri="{BB962C8B-B14F-4D97-AF65-F5344CB8AC3E}">
        <p14:creationId xmlns:p14="http://schemas.microsoft.com/office/powerpoint/2010/main" val="337521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54ABB-22CE-5051-8413-92037B49C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18629-680D-BA9F-8DAF-8AA1C14A9EF6}"/>
              </a:ext>
            </a:extLst>
          </p:cNvPr>
          <p:cNvSpPr>
            <a:spLocks noGrp="1"/>
          </p:cNvSpPr>
          <p:nvPr>
            <p:ph type="title"/>
          </p:nvPr>
        </p:nvSpPr>
        <p:spPr/>
        <p:txBody>
          <a:bodyPr/>
          <a:lstStyle/>
          <a:p>
            <a:r>
              <a:rPr lang="en-GB" dirty="0"/>
              <a:t>Personal Responsibility for Safety</a:t>
            </a:r>
          </a:p>
        </p:txBody>
      </p:sp>
      <p:sp>
        <p:nvSpPr>
          <p:cNvPr id="13" name="Rectangle 12">
            <a:extLst>
              <a:ext uri="{FF2B5EF4-FFF2-40B4-BE49-F238E27FC236}">
                <a16:creationId xmlns:a16="http://schemas.microsoft.com/office/drawing/2014/main" id="{30FEB1DC-5C3E-4F38-CCD3-C2574E268617}"/>
              </a:ext>
            </a:extLst>
          </p:cNvPr>
          <p:cNvSpPr>
            <a:spLocks noGrp="1" noRot="1" noMove="1" noResize="1" noEditPoints="1" noAdjustHandles="1" noChangeArrowheads="1" noChangeShapeType="1"/>
          </p:cNvSpPr>
          <p:nvPr/>
        </p:nvSpPr>
        <p:spPr>
          <a:xfrm>
            <a:off x="381000" y="190500"/>
            <a:ext cx="11201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7574BB9-323A-AD84-0E75-452AAD26B1D5}"/>
              </a:ext>
            </a:extLst>
          </p:cNvPr>
          <p:cNvSpPr txBox="1"/>
          <p:nvPr/>
        </p:nvSpPr>
        <p:spPr>
          <a:xfrm>
            <a:off x="405581" y="279358"/>
            <a:ext cx="10593216" cy="1138773"/>
          </a:xfrm>
          <a:prstGeom prst="rect">
            <a:avLst/>
          </a:prstGeom>
          <a:noFill/>
        </p:spPr>
        <p:txBody>
          <a:bodyPr wrap="square">
            <a:spAutoFit/>
          </a:bodyPr>
          <a:lstStyle/>
          <a:p>
            <a:r>
              <a:rPr lang="en-US" sz="4800" dirty="0">
                <a:solidFill>
                  <a:srgbClr val="F03D36"/>
                </a:solidFill>
                <a:latin typeface="Poppins" panose="00000500000000000000" pitchFamily="2" charset="0"/>
                <a:cs typeface="Poppins" panose="00000500000000000000" pitchFamily="2" charset="0"/>
              </a:rPr>
              <a:t>Life Saving Rules</a:t>
            </a:r>
          </a:p>
          <a:p>
            <a:endParaRPr lang="en-US" sz="2000" dirty="0">
              <a:solidFill>
                <a:prstClr val="black"/>
              </a:solidFill>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94CAFD01-8C23-8A76-D074-DC3A8293D4C4}"/>
              </a:ext>
            </a:extLst>
          </p:cNvPr>
          <p:cNvPicPr>
            <a:picLocks noChangeAspect="1"/>
          </p:cNvPicPr>
          <p:nvPr/>
        </p:nvPicPr>
        <p:blipFill>
          <a:blip r:embed="rId3"/>
          <a:stretch>
            <a:fillRect/>
          </a:stretch>
        </p:blipFill>
        <p:spPr>
          <a:xfrm rot="20940847">
            <a:off x="5224157" y="5731473"/>
            <a:ext cx="2658086" cy="999831"/>
          </a:xfrm>
          <a:prstGeom prst="rect">
            <a:avLst/>
          </a:prstGeom>
        </p:spPr>
      </p:pic>
      <p:grpSp>
        <p:nvGrpSpPr>
          <p:cNvPr id="528" name="Group 527">
            <a:extLst>
              <a:ext uri="{FF2B5EF4-FFF2-40B4-BE49-F238E27FC236}">
                <a16:creationId xmlns:a16="http://schemas.microsoft.com/office/drawing/2014/main" id="{6054FC65-86EF-BD54-326A-F1ECECA8FCAB}"/>
              </a:ext>
            </a:extLst>
          </p:cNvPr>
          <p:cNvGrpSpPr/>
          <p:nvPr/>
        </p:nvGrpSpPr>
        <p:grpSpPr>
          <a:xfrm>
            <a:off x="422787" y="3687271"/>
            <a:ext cx="2166485" cy="5175130"/>
            <a:chOff x="500515" y="2207068"/>
            <a:chExt cx="1204786" cy="3615762"/>
          </a:xfrm>
        </p:grpSpPr>
        <p:sp>
          <p:nvSpPr>
            <p:cNvPr id="529" name="Freeform: Shape 528">
              <a:extLst>
                <a:ext uri="{FF2B5EF4-FFF2-40B4-BE49-F238E27FC236}">
                  <a16:creationId xmlns:a16="http://schemas.microsoft.com/office/drawing/2014/main" id="{C154459D-2473-22E5-C0BC-DEDBAF34EEB8}"/>
                </a:ext>
              </a:extLst>
            </p:cNvPr>
            <p:cNvSpPr/>
            <p:nvPr/>
          </p:nvSpPr>
          <p:spPr>
            <a:xfrm>
              <a:off x="857652" y="2366942"/>
              <a:ext cx="379739" cy="561442"/>
            </a:xfrm>
            <a:custGeom>
              <a:avLst/>
              <a:gdLst>
                <a:gd name="connsiteX0" fmla="*/ 164277 w 168148"/>
                <a:gd name="connsiteY0" fmla="*/ 79294 h 248606"/>
                <a:gd name="connsiteX1" fmla="*/ 162988 w 168148"/>
                <a:gd name="connsiteY1" fmla="*/ 99973 h 248606"/>
                <a:gd name="connsiteX2" fmla="*/ 168149 w 168148"/>
                <a:gd name="connsiteY2" fmla="*/ 101260 h 248606"/>
                <a:gd name="connsiteX3" fmla="*/ 153937 w 168148"/>
                <a:gd name="connsiteY3" fmla="*/ 146490 h 248606"/>
                <a:gd name="connsiteX4" fmla="*/ 147477 w 168148"/>
                <a:gd name="connsiteY4" fmla="*/ 191711 h 248606"/>
                <a:gd name="connsiteX5" fmla="*/ 109301 w 168148"/>
                <a:gd name="connsiteY5" fmla="*/ 235106 h 248606"/>
                <a:gd name="connsiteX6" fmla="*/ 90349 w 168148"/>
                <a:gd name="connsiteY6" fmla="*/ 242004 h 248606"/>
                <a:gd name="connsiteX7" fmla="*/ 45384 w 168148"/>
                <a:gd name="connsiteY7" fmla="*/ 221430 h 248606"/>
                <a:gd name="connsiteX8" fmla="*/ 26002 w 168148"/>
                <a:gd name="connsiteY8" fmla="*/ 149076 h 248606"/>
                <a:gd name="connsiteX9" fmla="*/ 10491 w 168148"/>
                <a:gd name="connsiteY9" fmla="*/ 133567 h 248606"/>
                <a:gd name="connsiteX10" fmla="*/ 1448 w 168148"/>
                <a:gd name="connsiteY10" fmla="*/ 110302 h 248606"/>
                <a:gd name="connsiteX11" fmla="*/ 6617 w 168148"/>
                <a:gd name="connsiteY11" fmla="*/ 90921 h 248606"/>
                <a:gd name="connsiteX12" fmla="*/ 6617 w 168148"/>
                <a:gd name="connsiteY12" fmla="*/ 80593 h 248606"/>
                <a:gd name="connsiteX13" fmla="*/ 40377 w 168148"/>
                <a:gd name="connsiteY13" fmla="*/ 12853 h 248606"/>
                <a:gd name="connsiteX14" fmla="*/ 116189 w 168148"/>
                <a:gd name="connsiteY14" fmla="*/ 5962 h 248606"/>
                <a:gd name="connsiteX15" fmla="*/ 164441 w 168148"/>
                <a:gd name="connsiteY15" fmla="*/ 74878 h 248606"/>
                <a:gd name="connsiteX16" fmla="*/ 164277 w 168148"/>
                <a:gd name="connsiteY16" fmla="*/ 79294 h 2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148" h="248606">
                  <a:moveTo>
                    <a:pt x="164277" y="79294"/>
                  </a:moveTo>
                  <a:lnTo>
                    <a:pt x="162988" y="99973"/>
                  </a:lnTo>
                  <a:lnTo>
                    <a:pt x="168149" y="101260"/>
                  </a:lnTo>
                  <a:cubicBezTo>
                    <a:pt x="164277" y="136152"/>
                    <a:pt x="153937" y="146490"/>
                    <a:pt x="153937" y="146490"/>
                  </a:cubicBezTo>
                  <a:cubicBezTo>
                    <a:pt x="150063" y="152947"/>
                    <a:pt x="147477" y="191711"/>
                    <a:pt x="147477" y="191711"/>
                  </a:cubicBezTo>
                  <a:cubicBezTo>
                    <a:pt x="135851" y="217558"/>
                    <a:pt x="122926" y="219511"/>
                    <a:pt x="109301" y="235106"/>
                  </a:cubicBezTo>
                  <a:cubicBezTo>
                    <a:pt x="99988" y="245773"/>
                    <a:pt x="90349" y="242004"/>
                    <a:pt x="90349" y="242004"/>
                  </a:cubicBezTo>
                  <a:cubicBezTo>
                    <a:pt x="76128" y="261385"/>
                    <a:pt x="59598" y="233065"/>
                    <a:pt x="45384" y="221430"/>
                  </a:cubicBezTo>
                  <a:cubicBezTo>
                    <a:pt x="31170" y="209803"/>
                    <a:pt x="26002" y="149076"/>
                    <a:pt x="26002" y="149076"/>
                  </a:cubicBezTo>
                  <a:lnTo>
                    <a:pt x="10491" y="133567"/>
                  </a:lnTo>
                  <a:cubicBezTo>
                    <a:pt x="9202" y="128396"/>
                    <a:pt x="1448" y="110302"/>
                    <a:pt x="1448" y="110302"/>
                  </a:cubicBezTo>
                  <a:cubicBezTo>
                    <a:pt x="-3723" y="102559"/>
                    <a:pt x="6617" y="90921"/>
                    <a:pt x="6617" y="90921"/>
                  </a:cubicBezTo>
                  <a:lnTo>
                    <a:pt x="6617" y="80593"/>
                  </a:lnTo>
                  <a:cubicBezTo>
                    <a:pt x="7639" y="40420"/>
                    <a:pt x="40377" y="12853"/>
                    <a:pt x="40377" y="12853"/>
                  </a:cubicBezTo>
                  <a:cubicBezTo>
                    <a:pt x="80010" y="-11267"/>
                    <a:pt x="116189" y="5962"/>
                    <a:pt x="116189" y="5962"/>
                  </a:cubicBezTo>
                  <a:cubicBezTo>
                    <a:pt x="160991" y="16300"/>
                    <a:pt x="164441" y="74878"/>
                    <a:pt x="164441" y="74878"/>
                  </a:cubicBezTo>
                  <a:lnTo>
                    <a:pt x="164277" y="79294"/>
                  </a:lnTo>
                  <a:close/>
                </a:path>
              </a:pathLst>
            </a:custGeom>
            <a:solidFill>
              <a:srgbClr val="FEDFCB"/>
            </a:solidFill>
            <a:ln w="245" cap="flat">
              <a:noFill/>
              <a:prstDash val="solid"/>
              <a:miter/>
            </a:ln>
          </p:spPr>
          <p:txBody>
            <a:bodyPr rtlCol="0" anchor="ctr"/>
            <a:lstStyle/>
            <a:p>
              <a:endParaRPr lang="en-GB"/>
            </a:p>
          </p:txBody>
        </p:sp>
        <p:sp>
          <p:nvSpPr>
            <p:cNvPr id="530" name="Freeform: Shape 529">
              <a:extLst>
                <a:ext uri="{FF2B5EF4-FFF2-40B4-BE49-F238E27FC236}">
                  <a16:creationId xmlns:a16="http://schemas.microsoft.com/office/drawing/2014/main" id="{7E06B79E-7F68-EF25-3E2E-FE71FD34423F}"/>
                </a:ext>
              </a:extLst>
            </p:cNvPr>
            <p:cNvSpPr/>
            <p:nvPr/>
          </p:nvSpPr>
          <p:spPr>
            <a:xfrm>
              <a:off x="1069247" y="2411540"/>
              <a:ext cx="169330" cy="505812"/>
            </a:xfrm>
            <a:custGeom>
              <a:avLst/>
              <a:gdLst>
                <a:gd name="connsiteX0" fmla="*/ 46621 w 74979"/>
                <a:gd name="connsiteY0" fmla="*/ 0 h 223973"/>
                <a:gd name="connsiteX1" fmla="*/ 69775 w 74979"/>
                <a:gd name="connsiteY1" fmla="*/ 62129 h 223973"/>
                <a:gd name="connsiteX2" fmla="*/ 74943 w 74979"/>
                <a:gd name="connsiteY2" fmla="*/ 80220 h 223973"/>
                <a:gd name="connsiteX3" fmla="*/ 67189 w 74979"/>
                <a:gd name="connsiteY3" fmla="*/ 117048 h 223973"/>
                <a:gd name="connsiteX4" fmla="*/ 60732 w 74979"/>
                <a:gd name="connsiteY4" fmla="*/ 125451 h 223973"/>
                <a:gd name="connsiteX5" fmla="*/ 58146 w 74979"/>
                <a:gd name="connsiteY5" fmla="*/ 133197 h 223973"/>
                <a:gd name="connsiteX6" fmla="*/ 54264 w 74979"/>
                <a:gd name="connsiteY6" fmla="*/ 166797 h 223973"/>
                <a:gd name="connsiteX7" fmla="*/ 3540 w 74979"/>
                <a:gd name="connsiteY7" fmla="*/ 223974 h 223973"/>
                <a:gd name="connsiteX8" fmla="*/ 4206 w 74979"/>
                <a:gd name="connsiteY8" fmla="*/ 182591 h 223973"/>
                <a:gd name="connsiteX9" fmla="*/ 5020 w 74979"/>
                <a:gd name="connsiteY9" fmla="*/ 130930 h 223973"/>
                <a:gd name="connsiteX10" fmla="*/ 5270 w 74979"/>
                <a:gd name="connsiteY10" fmla="*/ 115431 h 223973"/>
                <a:gd name="connsiteX11" fmla="*/ 1285 w 74979"/>
                <a:gd name="connsiteY11" fmla="*/ 75699 h 223973"/>
                <a:gd name="connsiteX12" fmla="*/ 46621 w 74979"/>
                <a:gd name="connsiteY12" fmla="*/ 62023 h 223973"/>
                <a:gd name="connsiteX13" fmla="*/ 46621 w 74979"/>
                <a:gd name="connsiteY13" fmla="*/ 0 h 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79" h="223973">
                  <a:moveTo>
                    <a:pt x="46621" y="0"/>
                  </a:moveTo>
                  <a:cubicBezTo>
                    <a:pt x="67363" y="3916"/>
                    <a:pt x="69775" y="62129"/>
                    <a:pt x="69775" y="62129"/>
                  </a:cubicBezTo>
                  <a:lnTo>
                    <a:pt x="74943" y="80220"/>
                  </a:lnTo>
                  <a:cubicBezTo>
                    <a:pt x="75593" y="102186"/>
                    <a:pt x="67189" y="117048"/>
                    <a:pt x="67189" y="117048"/>
                  </a:cubicBezTo>
                  <a:cubicBezTo>
                    <a:pt x="63964" y="128036"/>
                    <a:pt x="60732" y="125451"/>
                    <a:pt x="60732" y="125451"/>
                  </a:cubicBezTo>
                  <a:lnTo>
                    <a:pt x="58146" y="133197"/>
                  </a:lnTo>
                  <a:lnTo>
                    <a:pt x="54264" y="166797"/>
                  </a:lnTo>
                  <a:cubicBezTo>
                    <a:pt x="51679" y="208793"/>
                    <a:pt x="3540" y="223974"/>
                    <a:pt x="3540" y="223974"/>
                  </a:cubicBezTo>
                  <a:lnTo>
                    <a:pt x="4206" y="182591"/>
                  </a:lnTo>
                  <a:lnTo>
                    <a:pt x="5020" y="130930"/>
                  </a:lnTo>
                  <a:lnTo>
                    <a:pt x="5270" y="115431"/>
                  </a:lnTo>
                  <a:cubicBezTo>
                    <a:pt x="-3454" y="82159"/>
                    <a:pt x="1285" y="75699"/>
                    <a:pt x="1285" y="75699"/>
                  </a:cubicBezTo>
                  <a:cubicBezTo>
                    <a:pt x="13882" y="58576"/>
                    <a:pt x="46621" y="62023"/>
                    <a:pt x="46621" y="62023"/>
                  </a:cubicBezTo>
                  <a:cubicBezTo>
                    <a:pt x="60410" y="44797"/>
                    <a:pt x="46621" y="0"/>
                    <a:pt x="46621" y="0"/>
                  </a:cubicBezTo>
                  <a:close/>
                </a:path>
              </a:pathLst>
            </a:custGeom>
            <a:solidFill>
              <a:srgbClr val="FDD1B5"/>
            </a:solidFill>
            <a:ln w="245" cap="flat">
              <a:noFill/>
              <a:prstDash val="solid"/>
              <a:miter/>
            </a:ln>
          </p:spPr>
          <p:txBody>
            <a:bodyPr rtlCol="0" anchor="ctr"/>
            <a:lstStyle/>
            <a:p>
              <a:endParaRPr lang="en-GB"/>
            </a:p>
          </p:txBody>
        </p:sp>
        <p:sp>
          <p:nvSpPr>
            <p:cNvPr id="531" name="Freeform: Shape 530">
              <a:extLst>
                <a:ext uri="{FF2B5EF4-FFF2-40B4-BE49-F238E27FC236}">
                  <a16:creationId xmlns:a16="http://schemas.microsoft.com/office/drawing/2014/main" id="{180728B4-0AD2-B675-4B7E-8ED4240DDD99}"/>
                </a:ext>
              </a:extLst>
            </p:cNvPr>
            <p:cNvSpPr/>
            <p:nvPr/>
          </p:nvSpPr>
          <p:spPr>
            <a:xfrm>
              <a:off x="933276" y="2561983"/>
              <a:ext cx="105061" cy="51872"/>
            </a:xfrm>
            <a:custGeom>
              <a:avLst/>
              <a:gdLst>
                <a:gd name="connsiteX0" fmla="*/ 0 w 46521"/>
                <a:gd name="connsiteY0" fmla="*/ 9191 h 22969"/>
                <a:gd name="connsiteX1" fmla="*/ 46521 w 46521"/>
                <a:gd name="connsiteY1" fmla="*/ 9191 h 22969"/>
                <a:gd name="connsiteX2" fmla="*/ 24122 w 46521"/>
                <a:gd name="connsiteY2" fmla="*/ 22970 h 22969"/>
                <a:gd name="connsiteX3" fmla="*/ 0 w 46521"/>
                <a:gd name="connsiteY3" fmla="*/ 9191 h 22969"/>
              </a:gdLst>
              <a:ahLst/>
              <a:cxnLst>
                <a:cxn ang="0">
                  <a:pos x="connsiteX0" y="connsiteY0"/>
                </a:cxn>
                <a:cxn ang="0">
                  <a:pos x="connsiteX1" y="connsiteY1"/>
                </a:cxn>
                <a:cxn ang="0">
                  <a:pos x="connsiteX2" y="connsiteY2"/>
                </a:cxn>
                <a:cxn ang="0">
                  <a:pos x="connsiteX3" y="connsiteY3"/>
                </a:cxn>
              </a:cxnLst>
              <a:rect l="l" t="t" r="r" b="b"/>
              <a:pathLst>
                <a:path w="46521" h="22969">
                  <a:moveTo>
                    <a:pt x="0" y="9191"/>
                  </a:moveTo>
                  <a:cubicBezTo>
                    <a:pt x="20679" y="-11489"/>
                    <a:pt x="46521" y="9191"/>
                    <a:pt x="46521" y="9191"/>
                  </a:cubicBezTo>
                  <a:cubicBezTo>
                    <a:pt x="34462" y="21250"/>
                    <a:pt x="24122" y="22970"/>
                    <a:pt x="24122" y="22970"/>
                  </a:cubicBezTo>
                  <a:cubicBezTo>
                    <a:pt x="15510" y="17799"/>
                    <a:pt x="0" y="9191"/>
                    <a:pt x="0" y="9191"/>
                  </a:cubicBezTo>
                  <a:close/>
                </a:path>
              </a:pathLst>
            </a:custGeom>
            <a:solidFill>
              <a:srgbClr val="FDD1B5"/>
            </a:solidFill>
            <a:ln w="245" cap="flat">
              <a:noFill/>
              <a:prstDash val="solid"/>
              <a:miter/>
            </a:ln>
          </p:spPr>
          <p:txBody>
            <a:bodyPr rtlCol="0" anchor="ctr"/>
            <a:lstStyle/>
            <a:p>
              <a:endParaRPr lang="en-GB"/>
            </a:p>
          </p:txBody>
        </p:sp>
        <p:sp>
          <p:nvSpPr>
            <p:cNvPr id="532" name="Freeform: Shape 531">
              <a:extLst>
                <a:ext uri="{FF2B5EF4-FFF2-40B4-BE49-F238E27FC236}">
                  <a16:creationId xmlns:a16="http://schemas.microsoft.com/office/drawing/2014/main" id="{CD88461F-B74C-3228-2461-17DD5BDACDBE}"/>
                </a:ext>
              </a:extLst>
            </p:cNvPr>
            <p:cNvSpPr/>
            <p:nvPr/>
          </p:nvSpPr>
          <p:spPr>
            <a:xfrm>
              <a:off x="986666" y="2590519"/>
              <a:ext cx="43903" cy="101165"/>
            </a:xfrm>
            <a:custGeom>
              <a:avLst/>
              <a:gdLst>
                <a:gd name="connsiteX0" fmla="*/ 482 w 19440"/>
                <a:gd name="connsiteY0" fmla="*/ 0 h 44796"/>
                <a:gd name="connsiteX1" fmla="*/ 2202 w 19440"/>
                <a:gd name="connsiteY1" fmla="*/ 44797 h 44796"/>
                <a:gd name="connsiteX2" fmla="*/ 19440 w 19440"/>
                <a:gd name="connsiteY2" fmla="*/ 12059 h 44796"/>
                <a:gd name="connsiteX3" fmla="*/ 482 w 19440"/>
                <a:gd name="connsiteY3" fmla="*/ 0 h 44796"/>
              </a:gdLst>
              <a:ahLst/>
              <a:cxnLst>
                <a:cxn ang="0">
                  <a:pos x="connsiteX0" y="connsiteY0"/>
                </a:cxn>
                <a:cxn ang="0">
                  <a:pos x="connsiteX1" y="connsiteY1"/>
                </a:cxn>
                <a:cxn ang="0">
                  <a:pos x="connsiteX2" y="connsiteY2"/>
                </a:cxn>
                <a:cxn ang="0">
                  <a:pos x="connsiteX3" y="connsiteY3"/>
                </a:cxn>
              </a:cxnLst>
              <a:rect l="l" t="t" r="r" b="b"/>
              <a:pathLst>
                <a:path w="19440" h="44796">
                  <a:moveTo>
                    <a:pt x="482" y="0"/>
                  </a:moveTo>
                  <a:cubicBezTo>
                    <a:pt x="-1239" y="24117"/>
                    <a:pt x="2202" y="44797"/>
                    <a:pt x="2202" y="44797"/>
                  </a:cubicBezTo>
                  <a:cubicBezTo>
                    <a:pt x="12541" y="29288"/>
                    <a:pt x="19440" y="12059"/>
                    <a:pt x="19440" y="12059"/>
                  </a:cubicBezTo>
                  <a:cubicBezTo>
                    <a:pt x="14272" y="1720"/>
                    <a:pt x="482" y="0"/>
                    <a:pt x="482" y="0"/>
                  </a:cubicBezTo>
                  <a:close/>
                </a:path>
              </a:pathLst>
            </a:custGeom>
            <a:solidFill>
              <a:srgbClr val="FDD1B5"/>
            </a:solidFill>
            <a:ln w="245" cap="flat">
              <a:noFill/>
              <a:prstDash val="solid"/>
              <a:miter/>
            </a:ln>
          </p:spPr>
          <p:txBody>
            <a:bodyPr rtlCol="0" anchor="ctr"/>
            <a:lstStyle/>
            <a:p>
              <a:endParaRPr lang="en-GB"/>
            </a:p>
          </p:txBody>
        </p:sp>
        <p:sp>
          <p:nvSpPr>
            <p:cNvPr id="533" name="Freeform: Shape 532">
              <a:extLst>
                <a:ext uri="{FF2B5EF4-FFF2-40B4-BE49-F238E27FC236}">
                  <a16:creationId xmlns:a16="http://schemas.microsoft.com/office/drawing/2014/main" id="{BA677119-FEE1-EA56-D3F4-25A3EE2B3ACF}"/>
                </a:ext>
              </a:extLst>
            </p:cNvPr>
            <p:cNvSpPr/>
            <p:nvPr/>
          </p:nvSpPr>
          <p:spPr>
            <a:xfrm>
              <a:off x="865527" y="2337350"/>
              <a:ext cx="368863" cy="268736"/>
            </a:xfrm>
            <a:custGeom>
              <a:avLst/>
              <a:gdLst>
                <a:gd name="connsiteX0" fmla="*/ 132284 w 163332"/>
                <a:gd name="connsiteY0" fmla="*/ 42603 h 118996"/>
                <a:gd name="connsiteX1" fmla="*/ 28902 w 163332"/>
                <a:gd name="connsiteY1" fmla="*/ 59833 h 118996"/>
                <a:gd name="connsiteX2" fmla="*/ 20290 w 163332"/>
                <a:gd name="connsiteY2" fmla="*/ 73611 h 118996"/>
                <a:gd name="connsiteX3" fmla="*/ 14489 w 163332"/>
                <a:gd name="connsiteY3" fmla="*/ 118996 h 118996"/>
                <a:gd name="connsiteX4" fmla="*/ 1331 w 163332"/>
                <a:gd name="connsiteY4" fmla="*/ 61553 h 118996"/>
                <a:gd name="connsiteX5" fmla="*/ 16842 w 163332"/>
                <a:gd name="connsiteY5" fmla="*/ 35715 h 118996"/>
                <a:gd name="connsiteX6" fmla="*/ 86861 w 163332"/>
                <a:gd name="connsiteY6" fmla="*/ 115 h 118996"/>
                <a:gd name="connsiteX7" fmla="*/ 142624 w 163332"/>
                <a:gd name="connsiteY7" fmla="*/ 25374 h 118996"/>
                <a:gd name="connsiteX8" fmla="*/ 158134 w 163332"/>
                <a:gd name="connsiteY8" fmla="*/ 99461 h 118996"/>
                <a:gd name="connsiteX9" fmla="*/ 146074 w 163332"/>
                <a:gd name="connsiteY9" fmla="*/ 118408 h 118996"/>
                <a:gd name="connsiteX10" fmla="*/ 141276 w 163332"/>
                <a:gd name="connsiteY10" fmla="*/ 46960 h 118996"/>
                <a:gd name="connsiteX11" fmla="*/ 132284 w 163332"/>
                <a:gd name="connsiteY11" fmla="*/ 42603 h 11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332" h="118996">
                  <a:moveTo>
                    <a:pt x="132284" y="42603"/>
                  </a:moveTo>
                  <a:cubicBezTo>
                    <a:pt x="132284" y="42603"/>
                    <a:pt x="80594" y="77062"/>
                    <a:pt x="28902" y="59833"/>
                  </a:cubicBezTo>
                  <a:cubicBezTo>
                    <a:pt x="23731" y="58112"/>
                    <a:pt x="20290" y="73611"/>
                    <a:pt x="20290" y="73611"/>
                  </a:cubicBezTo>
                  <a:cubicBezTo>
                    <a:pt x="15121" y="92571"/>
                    <a:pt x="14489" y="118996"/>
                    <a:pt x="14489" y="118996"/>
                  </a:cubicBezTo>
                  <a:cubicBezTo>
                    <a:pt x="-6182" y="98319"/>
                    <a:pt x="1331" y="61553"/>
                    <a:pt x="1331" y="61553"/>
                  </a:cubicBezTo>
                  <a:cubicBezTo>
                    <a:pt x="3052" y="44324"/>
                    <a:pt x="16842" y="35715"/>
                    <a:pt x="16842" y="35715"/>
                  </a:cubicBezTo>
                  <a:cubicBezTo>
                    <a:pt x="30622" y="-3914"/>
                    <a:pt x="86861" y="115"/>
                    <a:pt x="86861" y="115"/>
                  </a:cubicBezTo>
                  <a:cubicBezTo>
                    <a:pt x="131662" y="1835"/>
                    <a:pt x="142624" y="25374"/>
                    <a:pt x="142624" y="25374"/>
                  </a:cubicBezTo>
                  <a:cubicBezTo>
                    <a:pt x="177085" y="49494"/>
                    <a:pt x="158134" y="99461"/>
                    <a:pt x="158134" y="99461"/>
                  </a:cubicBezTo>
                  <a:cubicBezTo>
                    <a:pt x="151245" y="111520"/>
                    <a:pt x="146074" y="118408"/>
                    <a:pt x="146074" y="118408"/>
                  </a:cubicBezTo>
                  <a:cubicBezTo>
                    <a:pt x="148892" y="84540"/>
                    <a:pt x="141276" y="46960"/>
                    <a:pt x="141276" y="46960"/>
                  </a:cubicBezTo>
                  <a:cubicBezTo>
                    <a:pt x="132664" y="40072"/>
                    <a:pt x="132284" y="42603"/>
                    <a:pt x="132284" y="42603"/>
                  </a:cubicBezTo>
                  <a:close/>
                </a:path>
              </a:pathLst>
            </a:custGeom>
            <a:solidFill>
              <a:srgbClr val="E8B37F"/>
            </a:solidFill>
            <a:ln w="245" cap="flat">
              <a:noFill/>
              <a:prstDash val="solid"/>
              <a:miter/>
            </a:ln>
          </p:spPr>
          <p:txBody>
            <a:bodyPr rtlCol="0" anchor="ctr"/>
            <a:lstStyle/>
            <a:p>
              <a:endParaRPr lang="en-GB"/>
            </a:p>
          </p:txBody>
        </p:sp>
        <p:sp>
          <p:nvSpPr>
            <p:cNvPr id="534" name="Freeform: Shape 533">
              <a:extLst>
                <a:ext uri="{FF2B5EF4-FFF2-40B4-BE49-F238E27FC236}">
                  <a16:creationId xmlns:a16="http://schemas.microsoft.com/office/drawing/2014/main" id="{9023076A-816B-DDDB-B042-B02445798E09}"/>
                </a:ext>
              </a:extLst>
            </p:cNvPr>
            <p:cNvSpPr/>
            <p:nvPr/>
          </p:nvSpPr>
          <p:spPr>
            <a:xfrm>
              <a:off x="917713" y="2715029"/>
              <a:ext cx="167324" cy="217889"/>
            </a:xfrm>
            <a:custGeom>
              <a:avLst/>
              <a:gdLst>
                <a:gd name="connsiteX0" fmla="*/ 0 w 74091"/>
                <a:gd name="connsiteY0" fmla="*/ 0 h 96481"/>
                <a:gd name="connsiteX1" fmla="*/ 74092 w 74091"/>
                <a:gd name="connsiteY1" fmla="*/ 55135 h 96481"/>
                <a:gd name="connsiteX2" fmla="*/ 74092 w 74091"/>
                <a:gd name="connsiteY2" fmla="*/ 96482 h 96481"/>
                <a:gd name="connsiteX3" fmla="*/ 10340 w 74091"/>
                <a:gd name="connsiteY3" fmla="*/ 75805 h 96481"/>
                <a:gd name="connsiteX4" fmla="*/ 0 w 74091"/>
                <a:gd name="connsiteY4" fmla="*/ 0 h 96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91" h="96481">
                  <a:moveTo>
                    <a:pt x="0" y="0"/>
                  </a:moveTo>
                  <a:cubicBezTo>
                    <a:pt x="18787" y="67297"/>
                    <a:pt x="74092" y="55135"/>
                    <a:pt x="74092" y="55135"/>
                  </a:cubicBezTo>
                  <a:lnTo>
                    <a:pt x="74092" y="96482"/>
                  </a:lnTo>
                  <a:lnTo>
                    <a:pt x="10340" y="75805"/>
                  </a:lnTo>
                  <a:cubicBezTo>
                    <a:pt x="10340" y="31008"/>
                    <a:pt x="0" y="0"/>
                    <a:pt x="0" y="0"/>
                  </a:cubicBezTo>
                  <a:close/>
                </a:path>
              </a:pathLst>
            </a:custGeom>
            <a:solidFill>
              <a:srgbClr val="FDD1B5"/>
            </a:solidFill>
            <a:ln w="245" cap="flat">
              <a:noFill/>
              <a:prstDash val="solid"/>
              <a:miter/>
            </a:ln>
          </p:spPr>
          <p:txBody>
            <a:bodyPr rtlCol="0" anchor="ctr"/>
            <a:lstStyle/>
            <a:p>
              <a:endParaRPr lang="en-GB"/>
            </a:p>
          </p:txBody>
        </p:sp>
        <p:sp>
          <p:nvSpPr>
            <p:cNvPr id="535" name="Freeform: Shape 534">
              <a:extLst>
                <a:ext uri="{FF2B5EF4-FFF2-40B4-BE49-F238E27FC236}">
                  <a16:creationId xmlns:a16="http://schemas.microsoft.com/office/drawing/2014/main" id="{652898A4-EDDF-747D-DCBC-EC315E069B86}"/>
                </a:ext>
              </a:extLst>
            </p:cNvPr>
            <p:cNvSpPr/>
            <p:nvPr/>
          </p:nvSpPr>
          <p:spPr>
            <a:xfrm>
              <a:off x="912483" y="2782141"/>
              <a:ext cx="354093" cy="357230"/>
            </a:xfrm>
            <a:custGeom>
              <a:avLst/>
              <a:gdLst>
                <a:gd name="connsiteX0" fmla="*/ 9906 w 156792"/>
                <a:gd name="connsiteY0" fmla="*/ 14325 h 158181"/>
                <a:gd name="connsiteX1" fmla="*/ 57726 w 156792"/>
                <a:gd name="connsiteY1" fmla="*/ 56537 h 158181"/>
                <a:gd name="connsiteX2" fmla="*/ 104248 w 156792"/>
                <a:gd name="connsiteY2" fmla="*/ 33282 h 158181"/>
                <a:gd name="connsiteX3" fmla="*/ 123784 w 156792"/>
                <a:gd name="connsiteY3" fmla="*/ 0 h 158181"/>
                <a:gd name="connsiteX4" fmla="*/ 130953 w 156792"/>
                <a:gd name="connsiteY4" fmla="*/ 5923 h 158181"/>
                <a:gd name="connsiteX5" fmla="*/ 156793 w 156792"/>
                <a:gd name="connsiteY5" fmla="*/ 17766 h 158181"/>
                <a:gd name="connsiteX6" fmla="*/ 147318 w 156792"/>
                <a:gd name="connsiteY6" fmla="*/ 53952 h 158181"/>
                <a:gd name="connsiteX7" fmla="*/ 107688 w 156792"/>
                <a:gd name="connsiteY7" fmla="*/ 103054 h 158181"/>
                <a:gd name="connsiteX8" fmla="*/ 70641 w 156792"/>
                <a:gd name="connsiteY8" fmla="*/ 158182 h 158181"/>
                <a:gd name="connsiteX9" fmla="*/ 24120 w 156792"/>
                <a:gd name="connsiteY9" fmla="*/ 99606 h 158181"/>
                <a:gd name="connsiteX10" fmla="*/ 0 w 156792"/>
                <a:gd name="connsiteY10" fmla="*/ 48784 h 158181"/>
                <a:gd name="connsiteX11" fmla="*/ 9906 w 156792"/>
                <a:gd name="connsiteY11" fmla="*/ 14325 h 1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792" h="158181">
                  <a:moveTo>
                    <a:pt x="9906" y="14325"/>
                  </a:moveTo>
                  <a:cubicBezTo>
                    <a:pt x="9906" y="14325"/>
                    <a:pt x="15672" y="52119"/>
                    <a:pt x="57726" y="56537"/>
                  </a:cubicBezTo>
                  <a:cubicBezTo>
                    <a:pt x="57726" y="56537"/>
                    <a:pt x="81579" y="58144"/>
                    <a:pt x="104248" y="33282"/>
                  </a:cubicBezTo>
                  <a:cubicBezTo>
                    <a:pt x="104248" y="33282"/>
                    <a:pt x="126370" y="18094"/>
                    <a:pt x="123784" y="0"/>
                  </a:cubicBezTo>
                  <a:lnTo>
                    <a:pt x="130953" y="5923"/>
                  </a:lnTo>
                  <a:lnTo>
                    <a:pt x="156793" y="17766"/>
                  </a:lnTo>
                  <a:lnTo>
                    <a:pt x="147318" y="53952"/>
                  </a:lnTo>
                  <a:lnTo>
                    <a:pt x="107688" y="103054"/>
                  </a:lnTo>
                  <a:lnTo>
                    <a:pt x="70641" y="158182"/>
                  </a:lnTo>
                  <a:lnTo>
                    <a:pt x="24120" y="99606"/>
                  </a:lnTo>
                  <a:lnTo>
                    <a:pt x="0" y="48784"/>
                  </a:lnTo>
                  <a:lnTo>
                    <a:pt x="9906" y="14325"/>
                  </a:lnTo>
                  <a:close/>
                </a:path>
              </a:pathLst>
            </a:custGeom>
            <a:solidFill>
              <a:srgbClr val="D1D3D4"/>
            </a:solidFill>
            <a:ln w="245" cap="flat">
              <a:noFill/>
              <a:prstDash val="solid"/>
              <a:miter/>
            </a:ln>
          </p:spPr>
          <p:txBody>
            <a:bodyPr rtlCol="0" anchor="ctr"/>
            <a:lstStyle/>
            <a:p>
              <a:endParaRPr lang="en-GB"/>
            </a:p>
          </p:txBody>
        </p:sp>
        <p:sp>
          <p:nvSpPr>
            <p:cNvPr id="536" name="Freeform: Shape 535">
              <a:extLst>
                <a:ext uri="{FF2B5EF4-FFF2-40B4-BE49-F238E27FC236}">
                  <a16:creationId xmlns:a16="http://schemas.microsoft.com/office/drawing/2014/main" id="{20704317-B0A5-8004-E35A-CE032D8CB1DA}"/>
                </a:ext>
              </a:extLst>
            </p:cNvPr>
            <p:cNvSpPr/>
            <p:nvPr/>
          </p:nvSpPr>
          <p:spPr>
            <a:xfrm>
              <a:off x="620637" y="3921459"/>
              <a:ext cx="101175" cy="120612"/>
            </a:xfrm>
            <a:custGeom>
              <a:avLst/>
              <a:gdLst>
                <a:gd name="connsiteX0" fmla="*/ 19816 w 44800"/>
                <a:gd name="connsiteY0" fmla="*/ 53408 h 53407"/>
                <a:gd name="connsiteX1" fmla="*/ 44801 w 44800"/>
                <a:gd name="connsiteY1" fmla="*/ 48237 h 53407"/>
                <a:gd name="connsiteX2" fmla="*/ 20681 w 44800"/>
                <a:gd name="connsiteY2" fmla="*/ 0 h 53407"/>
                <a:gd name="connsiteX3" fmla="*/ 0 w 44800"/>
                <a:gd name="connsiteY3" fmla="*/ 32728 h 53407"/>
              </a:gdLst>
              <a:ahLst/>
              <a:cxnLst>
                <a:cxn ang="0">
                  <a:pos x="connsiteX0" y="connsiteY0"/>
                </a:cxn>
                <a:cxn ang="0">
                  <a:pos x="connsiteX1" y="connsiteY1"/>
                </a:cxn>
                <a:cxn ang="0">
                  <a:pos x="connsiteX2" y="connsiteY2"/>
                </a:cxn>
                <a:cxn ang="0">
                  <a:pos x="connsiteX3" y="connsiteY3"/>
                </a:cxn>
              </a:cxnLst>
              <a:rect l="l" t="t" r="r" b="b"/>
              <a:pathLst>
                <a:path w="44800" h="53407">
                  <a:moveTo>
                    <a:pt x="19816" y="53408"/>
                  </a:moveTo>
                  <a:lnTo>
                    <a:pt x="44801" y="48237"/>
                  </a:lnTo>
                  <a:lnTo>
                    <a:pt x="20681" y="0"/>
                  </a:lnTo>
                  <a:lnTo>
                    <a:pt x="0" y="32728"/>
                  </a:lnTo>
                  <a:close/>
                </a:path>
              </a:pathLst>
            </a:custGeom>
            <a:solidFill>
              <a:srgbClr val="000000"/>
            </a:solidFill>
            <a:ln w="1867" cap="flat">
              <a:solidFill>
                <a:srgbClr val="000000"/>
              </a:solidFill>
              <a:prstDash val="solid"/>
              <a:miter/>
            </a:ln>
          </p:spPr>
          <p:txBody>
            <a:bodyPr rtlCol="0" anchor="ctr"/>
            <a:lstStyle/>
            <a:p>
              <a:endParaRPr lang="en-GB"/>
            </a:p>
          </p:txBody>
        </p:sp>
        <p:sp>
          <p:nvSpPr>
            <p:cNvPr id="537" name="Freeform: Shape 536">
              <a:extLst>
                <a:ext uri="{FF2B5EF4-FFF2-40B4-BE49-F238E27FC236}">
                  <a16:creationId xmlns:a16="http://schemas.microsoft.com/office/drawing/2014/main" id="{9565384D-271E-6F33-FF1B-5596FB0055A0}"/>
                </a:ext>
              </a:extLst>
            </p:cNvPr>
            <p:cNvSpPr/>
            <p:nvPr/>
          </p:nvSpPr>
          <p:spPr>
            <a:xfrm>
              <a:off x="1321066" y="5672374"/>
              <a:ext cx="323953" cy="150456"/>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solidFill>
              <a:srgbClr val="000000"/>
            </a:solidFill>
            <a:ln w="245" cap="flat">
              <a:noFill/>
              <a:prstDash val="solid"/>
              <a:miter/>
            </a:ln>
          </p:spPr>
          <p:txBody>
            <a:bodyPr rtlCol="0" anchor="ctr"/>
            <a:lstStyle/>
            <a:p>
              <a:endParaRPr lang="en-GB"/>
            </a:p>
          </p:txBody>
        </p:sp>
        <p:sp>
          <p:nvSpPr>
            <p:cNvPr id="538" name="Freeform: Shape 537">
              <a:extLst>
                <a:ext uri="{FF2B5EF4-FFF2-40B4-BE49-F238E27FC236}">
                  <a16:creationId xmlns:a16="http://schemas.microsoft.com/office/drawing/2014/main" id="{04C6B506-AE1B-02F4-53D8-394FA011C206}"/>
                </a:ext>
              </a:extLst>
            </p:cNvPr>
            <p:cNvSpPr/>
            <p:nvPr/>
          </p:nvSpPr>
          <p:spPr>
            <a:xfrm>
              <a:off x="1321066" y="5672374"/>
              <a:ext cx="323953" cy="150456"/>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noFill/>
            <a:ln w="1867" cap="flat">
              <a:solidFill>
                <a:srgbClr val="000000"/>
              </a:solidFill>
              <a:prstDash val="solid"/>
              <a:miter/>
            </a:ln>
          </p:spPr>
          <p:txBody>
            <a:bodyPr rtlCol="0" anchor="ctr"/>
            <a:lstStyle/>
            <a:p>
              <a:endParaRPr lang="en-GB"/>
            </a:p>
          </p:txBody>
        </p:sp>
        <p:sp>
          <p:nvSpPr>
            <p:cNvPr id="539" name="Freeform: Shape 538">
              <a:extLst>
                <a:ext uri="{FF2B5EF4-FFF2-40B4-BE49-F238E27FC236}">
                  <a16:creationId xmlns:a16="http://schemas.microsoft.com/office/drawing/2014/main" id="{A24DDFD5-8E65-C128-B50F-14DD76E8EEE9}"/>
                </a:ext>
              </a:extLst>
            </p:cNvPr>
            <p:cNvSpPr/>
            <p:nvPr/>
          </p:nvSpPr>
          <p:spPr>
            <a:xfrm>
              <a:off x="1321066" y="5596170"/>
              <a:ext cx="315701" cy="182679"/>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540" name="Freeform: Shape 539">
              <a:extLst>
                <a:ext uri="{FF2B5EF4-FFF2-40B4-BE49-F238E27FC236}">
                  <a16:creationId xmlns:a16="http://schemas.microsoft.com/office/drawing/2014/main" id="{581A62FC-A86E-3528-8E1C-1964CD5B5750}"/>
                </a:ext>
              </a:extLst>
            </p:cNvPr>
            <p:cNvSpPr/>
            <p:nvPr/>
          </p:nvSpPr>
          <p:spPr>
            <a:xfrm>
              <a:off x="1321066" y="5596170"/>
              <a:ext cx="315701" cy="182679"/>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noFill/>
            <a:ln w="1867" cap="flat">
              <a:solidFill>
                <a:srgbClr val="000000"/>
              </a:solidFill>
              <a:prstDash val="solid"/>
              <a:miter/>
            </a:ln>
          </p:spPr>
          <p:txBody>
            <a:bodyPr rtlCol="0" anchor="ctr"/>
            <a:lstStyle/>
            <a:p>
              <a:endParaRPr lang="en-GB"/>
            </a:p>
          </p:txBody>
        </p:sp>
        <p:sp>
          <p:nvSpPr>
            <p:cNvPr id="541" name="Freeform: Shape 540">
              <a:extLst>
                <a:ext uri="{FF2B5EF4-FFF2-40B4-BE49-F238E27FC236}">
                  <a16:creationId xmlns:a16="http://schemas.microsoft.com/office/drawing/2014/main" id="{B5F56486-5DDB-C5A4-A700-6C48C7E32DCC}"/>
                </a:ext>
              </a:extLst>
            </p:cNvPr>
            <p:cNvSpPr/>
            <p:nvPr/>
          </p:nvSpPr>
          <p:spPr>
            <a:xfrm>
              <a:off x="795744" y="5633412"/>
              <a:ext cx="318483" cy="147850"/>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solidFill>
              <a:srgbClr val="000000"/>
            </a:solidFill>
            <a:ln w="245" cap="flat">
              <a:noFill/>
              <a:prstDash val="solid"/>
              <a:miter/>
            </a:ln>
          </p:spPr>
          <p:txBody>
            <a:bodyPr rtlCol="0" anchor="ctr"/>
            <a:lstStyle/>
            <a:p>
              <a:endParaRPr lang="en-GB"/>
            </a:p>
          </p:txBody>
        </p:sp>
        <p:sp>
          <p:nvSpPr>
            <p:cNvPr id="542" name="Freeform: Shape 541">
              <a:extLst>
                <a:ext uri="{FF2B5EF4-FFF2-40B4-BE49-F238E27FC236}">
                  <a16:creationId xmlns:a16="http://schemas.microsoft.com/office/drawing/2014/main" id="{1AEA15A7-AD11-9022-2790-E770713D46B1}"/>
                </a:ext>
              </a:extLst>
            </p:cNvPr>
            <p:cNvSpPr/>
            <p:nvPr/>
          </p:nvSpPr>
          <p:spPr>
            <a:xfrm>
              <a:off x="795744" y="5633412"/>
              <a:ext cx="318483" cy="147850"/>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noFill/>
            <a:ln w="1867" cap="flat">
              <a:solidFill>
                <a:srgbClr val="000000"/>
              </a:solidFill>
              <a:prstDash val="solid"/>
              <a:miter/>
            </a:ln>
          </p:spPr>
          <p:txBody>
            <a:bodyPr rtlCol="0" anchor="ctr"/>
            <a:lstStyle/>
            <a:p>
              <a:endParaRPr lang="en-GB"/>
            </a:p>
          </p:txBody>
        </p:sp>
        <p:sp>
          <p:nvSpPr>
            <p:cNvPr id="543" name="Freeform: Shape 542">
              <a:extLst>
                <a:ext uri="{FF2B5EF4-FFF2-40B4-BE49-F238E27FC236}">
                  <a16:creationId xmlns:a16="http://schemas.microsoft.com/office/drawing/2014/main" id="{282F7D1B-80FC-812D-B40C-ABD772068F59}"/>
                </a:ext>
              </a:extLst>
            </p:cNvPr>
            <p:cNvSpPr/>
            <p:nvPr/>
          </p:nvSpPr>
          <p:spPr>
            <a:xfrm>
              <a:off x="793133" y="5561470"/>
              <a:ext cx="323291" cy="179221"/>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544" name="Freeform: Shape 543">
              <a:extLst>
                <a:ext uri="{FF2B5EF4-FFF2-40B4-BE49-F238E27FC236}">
                  <a16:creationId xmlns:a16="http://schemas.microsoft.com/office/drawing/2014/main" id="{B4ECAD9A-1BCD-9ED1-E016-D8CA1C4AC739}"/>
                </a:ext>
              </a:extLst>
            </p:cNvPr>
            <p:cNvSpPr/>
            <p:nvPr/>
          </p:nvSpPr>
          <p:spPr>
            <a:xfrm>
              <a:off x="793133" y="5561470"/>
              <a:ext cx="323291" cy="179221"/>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noFill/>
            <a:ln w="1867" cap="flat">
              <a:solidFill>
                <a:srgbClr val="000000"/>
              </a:solidFill>
              <a:prstDash val="solid"/>
              <a:miter/>
            </a:ln>
          </p:spPr>
          <p:txBody>
            <a:bodyPr rtlCol="0" anchor="ctr"/>
            <a:lstStyle/>
            <a:p>
              <a:endParaRPr lang="en-GB"/>
            </a:p>
          </p:txBody>
        </p:sp>
        <p:sp>
          <p:nvSpPr>
            <p:cNvPr id="545" name="Freeform: Shape 544">
              <a:extLst>
                <a:ext uri="{FF2B5EF4-FFF2-40B4-BE49-F238E27FC236}">
                  <a16:creationId xmlns:a16="http://schemas.microsoft.com/office/drawing/2014/main" id="{E5AA5AD5-C660-D876-BD7D-D0241428E07C}"/>
                </a:ext>
              </a:extLst>
            </p:cNvPr>
            <p:cNvSpPr/>
            <p:nvPr/>
          </p:nvSpPr>
          <p:spPr>
            <a:xfrm>
              <a:off x="500515" y="2841633"/>
              <a:ext cx="1204786" cy="2826298"/>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solidFill>
              <a:srgbClr val="EB1C23"/>
            </a:solidFill>
            <a:ln w="245" cap="flat">
              <a:noFill/>
              <a:prstDash val="solid"/>
              <a:miter/>
            </a:ln>
          </p:spPr>
          <p:txBody>
            <a:bodyPr rtlCol="0" anchor="ctr"/>
            <a:lstStyle/>
            <a:p>
              <a:endParaRPr lang="en-GB" dirty="0"/>
            </a:p>
          </p:txBody>
        </p:sp>
        <p:sp>
          <p:nvSpPr>
            <p:cNvPr id="546" name="Freeform: Shape 545">
              <a:extLst>
                <a:ext uri="{FF2B5EF4-FFF2-40B4-BE49-F238E27FC236}">
                  <a16:creationId xmlns:a16="http://schemas.microsoft.com/office/drawing/2014/main" id="{4750E885-C8EE-E82B-B871-67FCAE499D74}"/>
                </a:ext>
              </a:extLst>
            </p:cNvPr>
            <p:cNvSpPr/>
            <p:nvPr/>
          </p:nvSpPr>
          <p:spPr>
            <a:xfrm>
              <a:off x="500515" y="2841633"/>
              <a:ext cx="1204786" cy="2826298"/>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noFill/>
            <a:ln w="1867" cap="flat">
              <a:solidFill>
                <a:srgbClr val="FFFFFF"/>
              </a:solidFill>
              <a:prstDash val="solid"/>
              <a:miter/>
            </a:ln>
          </p:spPr>
          <p:txBody>
            <a:bodyPr rtlCol="0" anchor="ctr"/>
            <a:lstStyle/>
            <a:p>
              <a:endParaRPr lang="en-GB"/>
            </a:p>
          </p:txBody>
        </p:sp>
        <p:sp>
          <p:nvSpPr>
            <p:cNvPr id="547" name="Freeform: Shape 546">
              <a:extLst>
                <a:ext uri="{FF2B5EF4-FFF2-40B4-BE49-F238E27FC236}">
                  <a16:creationId xmlns:a16="http://schemas.microsoft.com/office/drawing/2014/main" id="{BF52CFFC-47B9-0D5A-E9FE-90B9C21E91E9}"/>
                </a:ext>
              </a:extLst>
            </p:cNvPr>
            <p:cNvSpPr/>
            <p:nvPr/>
          </p:nvSpPr>
          <p:spPr>
            <a:xfrm>
              <a:off x="1057919" y="2795522"/>
              <a:ext cx="271412" cy="405624"/>
            </a:xfrm>
            <a:custGeom>
              <a:avLst/>
              <a:gdLst>
                <a:gd name="connsiteX0" fmla="*/ 66553 w 120181"/>
                <a:gd name="connsiteY0" fmla="*/ 0 h 179610"/>
                <a:gd name="connsiteX1" fmla="*/ 101601 w 120181"/>
                <a:gd name="connsiteY1" fmla="*/ 19131 h 179610"/>
                <a:gd name="connsiteX2" fmla="*/ 114371 w 120181"/>
                <a:gd name="connsiteY2" fmla="*/ 41996 h 179610"/>
                <a:gd name="connsiteX3" fmla="*/ 120182 w 120181"/>
                <a:gd name="connsiteY3" fmla="*/ 69779 h 179610"/>
                <a:gd name="connsiteX4" fmla="*/ 96275 w 120181"/>
                <a:gd name="connsiteY4" fmla="*/ 62673 h 179610"/>
                <a:gd name="connsiteX5" fmla="*/ 76243 w 120181"/>
                <a:gd name="connsiteY5" fmla="*/ 62026 h 179610"/>
                <a:gd name="connsiteX6" fmla="*/ 82064 w 120181"/>
                <a:gd name="connsiteY6" fmla="*/ 73653 h 179610"/>
                <a:gd name="connsiteX7" fmla="*/ 52339 w 120181"/>
                <a:gd name="connsiteY7" fmla="*/ 111128 h 179610"/>
                <a:gd name="connsiteX8" fmla="*/ 0 w 120181"/>
                <a:gd name="connsiteY8" fmla="*/ 179611 h 179610"/>
                <a:gd name="connsiteX9" fmla="*/ 42000 w 120181"/>
                <a:gd name="connsiteY9" fmla="*/ 80760 h 179610"/>
                <a:gd name="connsiteX10" fmla="*/ 85936 w 120181"/>
                <a:gd name="connsiteY10" fmla="*/ 23902 h 179610"/>
                <a:gd name="connsiteX11" fmla="*/ 66553 w 120181"/>
                <a:gd name="connsiteY11" fmla="*/ 0 h 17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181" h="179610">
                  <a:moveTo>
                    <a:pt x="66553" y="0"/>
                  </a:moveTo>
                  <a:cubicBezTo>
                    <a:pt x="66553" y="0"/>
                    <a:pt x="94496" y="390"/>
                    <a:pt x="101601" y="19131"/>
                  </a:cubicBezTo>
                  <a:cubicBezTo>
                    <a:pt x="101601" y="19131"/>
                    <a:pt x="102735" y="33593"/>
                    <a:pt x="114371" y="41996"/>
                  </a:cubicBezTo>
                  <a:cubicBezTo>
                    <a:pt x="114371" y="41996"/>
                    <a:pt x="120182" y="56208"/>
                    <a:pt x="120182" y="69779"/>
                  </a:cubicBezTo>
                  <a:cubicBezTo>
                    <a:pt x="120182" y="69779"/>
                    <a:pt x="103382" y="69779"/>
                    <a:pt x="96275" y="62673"/>
                  </a:cubicBezTo>
                  <a:cubicBezTo>
                    <a:pt x="96275" y="62673"/>
                    <a:pt x="85289" y="58144"/>
                    <a:pt x="76243" y="62026"/>
                  </a:cubicBezTo>
                  <a:lnTo>
                    <a:pt x="82064" y="73653"/>
                  </a:lnTo>
                  <a:cubicBezTo>
                    <a:pt x="82064" y="73653"/>
                    <a:pt x="74307" y="88513"/>
                    <a:pt x="52339" y="111128"/>
                  </a:cubicBezTo>
                  <a:cubicBezTo>
                    <a:pt x="52339" y="111128"/>
                    <a:pt x="5818" y="142136"/>
                    <a:pt x="0" y="179611"/>
                  </a:cubicBezTo>
                  <a:cubicBezTo>
                    <a:pt x="0" y="179611"/>
                    <a:pt x="1936" y="131805"/>
                    <a:pt x="42000" y="80760"/>
                  </a:cubicBezTo>
                  <a:cubicBezTo>
                    <a:pt x="42000" y="80760"/>
                    <a:pt x="79003" y="50761"/>
                    <a:pt x="85936" y="23902"/>
                  </a:cubicBezTo>
                  <a:cubicBezTo>
                    <a:pt x="85936" y="23902"/>
                    <a:pt x="85782" y="7824"/>
                    <a:pt x="66553" y="0"/>
                  </a:cubicBezTo>
                  <a:close/>
                </a:path>
              </a:pathLst>
            </a:custGeom>
            <a:solidFill>
              <a:srgbClr val="BC1014"/>
            </a:solidFill>
            <a:ln w="245" cap="flat">
              <a:noFill/>
              <a:prstDash val="solid"/>
              <a:miter/>
            </a:ln>
          </p:spPr>
          <p:txBody>
            <a:bodyPr rtlCol="0" anchor="ctr"/>
            <a:lstStyle/>
            <a:p>
              <a:endParaRPr lang="en-GB"/>
            </a:p>
          </p:txBody>
        </p:sp>
        <p:sp>
          <p:nvSpPr>
            <p:cNvPr id="548" name="Freeform: Shape 547">
              <a:extLst>
                <a:ext uri="{FF2B5EF4-FFF2-40B4-BE49-F238E27FC236}">
                  <a16:creationId xmlns:a16="http://schemas.microsoft.com/office/drawing/2014/main" id="{1C9A30A8-9A5E-9387-9BDB-F9F6B623C400}"/>
                </a:ext>
              </a:extLst>
            </p:cNvPr>
            <p:cNvSpPr/>
            <p:nvPr/>
          </p:nvSpPr>
          <p:spPr>
            <a:xfrm>
              <a:off x="576249" y="3246372"/>
              <a:ext cx="196782" cy="342410"/>
            </a:xfrm>
            <a:custGeom>
              <a:avLst/>
              <a:gdLst>
                <a:gd name="connsiteX0" fmla="*/ 0 w 87135"/>
                <a:gd name="connsiteY0" fmla="*/ 106823 h 151619"/>
                <a:gd name="connsiteX1" fmla="*/ 865 w 87135"/>
                <a:gd name="connsiteY1" fmla="*/ 121466 h 151619"/>
                <a:gd name="connsiteX2" fmla="*/ 74092 w 87135"/>
                <a:gd name="connsiteY2" fmla="*/ 151619 h 151619"/>
                <a:gd name="connsiteX3" fmla="*/ 85512 w 87135"/>
                <a:gd name="connsiteY3" fmla="*/ 107256 h 151619"/>
                <a:gd name="connsiteX4" fmla="*/ 37910 w 87135"/>
                <a:gd name="connsiteY4" fmla="*/ 0 h 151619"/>
                <a:gd name="connsiteX5" fmla="*/ 65473 w 87135"/>
                <a:gd name="connsiteY5" fmla="*/ 111993 h 151619"/>
                <a:gd name="connsiteX6" fmla="*/ 57726 w 87135"/>
                <a:gd name="connsiteY6" fmla="*/ 121466 h 151619"/>
                <a:gd name="connsiteX7" fmla="*/ 17231 w 87135"/>
                <a:gd name="connsiteY7" fmla="*/ 115433 h 151619"/>
                <a:gd name="connsiteX8" fmla="*/ 0 w 87135"/>
                <a:gd name="connsiteY8" fmla="*/ 106823 h 15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5" h="151619">
                  <a:moveTo>
                    <a:pt x="0" y="106823"/>
                  </a:moveTo>
                  <a:cubicBezTo>
                    <a:pt x="0" y="106823"/>
                    <a:pt x="5171" y="117161"/>
                    <a:pt x="865" y="121466"/>
                  </a:cubicBezTo>
                  <a:cubicBezTo>
                    <a:pt x="865" y="121466"/>
                    <a:pt x="58581" y="124917"/>
                    <a:pt x="74092" y="151619"/>
                  </a:cubicBezTo>
                  <a:cubicBezTo>
                    <a:pt x="74092" y="151619"/>
                    <a:pt x="92619" y="138911"/>
                    <a:pt x="85512" y="107256"/>
                  </a:cubicBezTo>
                  <a:cubicBezTo>
                    <a:pt x="85512" y="107256"/>
                    <a:pt x="37047" y="83560"/>
                    <a:pt x="37910" y="0"/>
                  </a:cubicBezTo>
                  <a:cubicBezTo>
                    <a:pt x="37910" y="0"/>
                    <a:pt x="19816" y="71502"/>
                    <a:pt x="65473" y="111993"/>
                  </a:cubicBezTo>
                  <a:cubicBezTo>
                    <a:pt x="65473" y="111993"/>
                    <a:pt x="76677" y="126637"/>
                    <a:pt x="57726" y="121466"/>
                  </a:cubicBezTo>
                  <a:cubicBezTo>
                    <a:pt x="57726" y="121466"/>
                    <a:pt x="44801" y="127502"/>
                    <a:pt x="17231" y="115433"/>
                  </a:cubicBezTo>
                  <a:lnTo>
                    <a:pt x="0" y="106823"/>
                  </a:lnTo>
                  <a:close/>
                </a:path>
              </a:pathLst>
            </a:custGeom>
            <a:solidFill>
              <a:srgbClr val="BC1014"/>
            </a:solidFill>
            <a:ln w="245" cap="flat">
              <a:noFill/>
              <a:prstDash val="solid"/>
              <a:miter/>
            </a:ln>
          </p:spPr>
          <p:txBody>
            <a:bodyPr rtlCol="0" anchor="ctr"/>
            <a:lstStyle/>
            <a:p>
              <a:endParaRPr lang="en-GB"/>
            </a:p>
          </p:txBody>
        </p:sp>
        <p:sp>
          <p:nvSpPr>
            <p:cNvPr id="549" name="Freeform: Shape 548">
              <a:extLst>
                <a:ext uri="{FF2B5EF4-FFF2-40B4-BE49-F238E27FC236}">
                  <a16:creationId xmlns:a16="http://schemas.microsoft.com/office/drawing/2014/main" id="{8187EE68-18A1-93DF-3D45-FAF227B1CB12}"/>
                </a:ext>
              </a:extLst>
            </p:cNvPr>
            <p:cNvSpPr/>
            <p:nvPr/>
          </p:nvSpPr>
          <p:spPr>
            <a:xfrm>
              <a:off x="739319" y="3777486"/>
              <a:ext cx="66689" cy="165377"/>
            </a:xfrm>
            <a:custGeom>
              <a:avLst/>
              <a:gdLst>
                <a:gd name="connsiteX0" fmla="*/ 22402 w 29530"/>
                <a:gd name="connsiteY0" fmla="*/ 0 h 73229"/>
                <a:gd name="connsiteX1" fmla="*/ 0 w 29530"/>
                <a:gd name="connsiteY1" fmla="*/ 22400 h 73229"/>
                <a:gd name="connsiteX2" fmla="*/ 27570 w 29530"/>
                <a:gd name="connsiteY2" fmla="*/ 73229 h 73229"/>
                <a:gd name="connsiteX3" fmla="*/ 22402 w 29530"/>
                <a:gd name="connsiteY3" fmla="*/ 0 h 73229"/>
              </a:gdLst>
              <a:ahLst/>
              <a:cxnLst>
                <a:cxn ang="0">
                  <a:pos x="connsiteX0" y="connsiteY0"/>
                </a:cxn>
                <a:cxn ang="0">
                  <a:pos x="connsiteX1" y="connsiteY1"/>
                </a:cxn>
                <a:cxn ang="0">
                  <a:pos x="connsiteX2" y="connsiteY2"/>
                </a:cxn>
                <a:cxn ang="0">
                  <a:pos x="connsiteX3" y="connsiteY3"/>
                </a:cxn>
              </a:cxnLst>
              <a:rect l="l" t="t" r="r" b="b"/>
              <a:pathLst>
                <a:path w="29530" h="73229">
                  <a:moveTo>
                    <a:pt x="22402" y="0"/>
                  </a:moveTo>
                  <a:cubicBezTo>
                    <a:pt x="22402" y="0"/>
                    <a:pt x="8619" y="9476"/>
                    <a:pt x="0" y="22400"/>
                  </a:cubicBezTo>
                  <a:cubicBezTo>
                    <a:pt x="0" y="22400"/>
                    <a:pt x="17231" y="20679"/>
                    <a:pt x="27570" y="73229"/>
                  </a:cubicBezTo>
                  <a:cubicBezTo>
                    <a:pt x="27570" y="73229"/>
                    <a:pt x="34462" y="40491"/>
                    <a:pt x="22402" y="0"/>
                  </a:cubicBezTo>
                  <a:close/>
                </a:path>
              </a:pathLst>
            </a:custGeom>
            <a:solidFill>
              <a:srgbClr val="BC1014"/>
            </a:solidFill>
            <a:ln w="245" cap="flat">
              <a:noFill/>
              <a:prstDash val="solid"/>
              <a:miter/>
            </a:ln>
          </p:spPr>
          <p:txBody>
            <a:bodyPr rtlCol="0" anchor="ctr"/>
            <a:lstStyle/>
            <a:p>
              <a:endParaRPr lang="en-GB"/>
            </a:p>
          </p:txBody>
        </p:sp>
        <p:sp>
          <p:nvSpPr>
            <p:cNvPr id="550" name="Freeform: Shape 549">
              <a:extLst>
                <a:ext uri="{FF2B5EF4-FFF2-40B4-BE49-F238E27FC236}">
                  <a16:creationId xmlns:a16="http://schemas.microsoft.com/office/drawing/2014/main" id="{77C671CD-5729-6782-AE52-962D76930CFE}"/>
                </a:ext>
              </a:extLst>
            </p:cNvPr>
            <p:cNvSpPr/>
            <p:nvPr/>
          </p:nvSpPr>
          <p:spPr>
            <a:xfrm>
              <a:off x="1212599" y="4448673"/>
              <a:ext cx="119951" cy="1111802"/>
            </a:xfrm>
            <a:custGeom>
              <a:avLst/>
              <a:gdLst>
                <a:gd name="connsiteX0" fmla="*/ 0 w 53114"/>
                <a:gd name="connsiteY0" fmla="*/ 0 h 492305"/>
                <a:gd name="connsiteX1" fmla="*/ 20679 w 53114"/>
                <a:gd name="connsiteY1" fmla="*/ 117585 h 492305"/>
                <a:gd name="connsiteX2" fmla="*/ 23264 w 53114"/>
                <a:gd name="connsiteY2" fmla="*/ 233881 h 492305"/>
                <a:gd name="connsiteX3" fmla="*/ 28425 w 53114"/>
                <a:gd name="connsiteY3" fmla="*/ 328199 h 492305"/>
                <a:gd name="connsiteX4" fmla="*/ 45232 w 53114"/>
                <a:gd name="connsiteY4" fmla="*/ 439327 h 492305"/>
                <a:gd name="connsiteX5" fmla="*/ 52989 w 53114"/>
                <a:gd name="connsiteY5" fmla="*/ 492306 h 4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14" h="492305">
                  <a:moveTo>
                    <a:pt x="0" y="0"/>
                  </a:moveTo>
                  <a:cubicBezTo>
                    <a:pt x="0" y="0"/>
                    <a:pt x="23264" y="64611"/>
                    <a:pt x="20679" y="117585"/>
                  </a:cubicBezTo>
                  <a:cubicBezTo>
                    <a:pt x="20679" y="117585"/>
                    <a:pt x="14211" y="210619"/>
                    <a:pt x="23264" y="233881"/>
                  </a:cubicBezTo>
                  <a:cubicBezTo>
                    <a:pt x="23264" y="233881"/>
                    <a:pt x="27136" y="304949"/>
                    <a:pt x="28425" y="328199"/>
                  </a:cubicBezTo>
                  <a:cubicBezTo>
                    <a:pt x="28425" y="328199"/>
                    <a:pt x="29722" y="410902"/>
                    <a:pt x="45232" y="439327"/>
                  </a:cubicBezTo>
                  <a:cubicBezTo>
                    <a:pt x="45232" y="439327"/>
                    <a:pt x="54275" y="471648"/>
                    <a:pt x="52989" y="492306"/>
                  </a:cubicBezTo>
                </a:path>
              </a:pathLst>
            </a:custGeom>
            <a:noFill/>
            <a:ln w="1867" cap="flat">
              <a:solidFill>
                <a:srgbClr val="FFFFFF"/>
              </a:solidFill>
              <a:prstDash val="solid"/>
              <a:miter/>
            </a:ln>
          </p:spPr>
          <p:txBody>
            <a:bodyPr rtlCol="0" anchor="ctr"/>
            <a:lstStyle/>
            <a:p>
              <a:endParaRPr lang="en-GB"/>
            </a:p>
          </p:txBody>
        </p:sp>
        <p:sp>
          <p:nvSpPr>
            <p:cNvPr id="551" name="Freeform: Shape 550">
              <a:extLst>
                <a:ext uri="{FF2B5EF4-FFF2-40B4-BE49-F238E27FC236}">
                  <a16:creationId xmlns:a16="http://schemas.microsoft.com/office/drawing/2014/main" id="{9B0F6E2F-EA16-22EB-ECC1-EB3F56C9B7FC}"/>
                </a:ext>
              </a:extLst>
            </p:cNvPr>
            <p:cNvSpPr/>
            <p:nvPr/>
          </p:nvSpPr>
          <p:spPr>
            <a:xfrm>
              <a:off x="1398024" y="3018763"/>
              <a:ext cx="113471" cy="1068050"/>
            </a:xfrm>
            <a:custGeom>
              <a:avLst/>
              <a:gdLst>
                <a:gd name="connsiteX0" fmla="*/ 16755 w 50245"/>
                <a:gd name="connsiteY0" fmla="*/ 0 h 472932"/>
                <a:gd name="connsiteX1" fmla="*/ 17620 w 50245"/>
                <a:gd name="connsiteY1" fmla="*/ 65466 h 472932"/>
                <a:gd name="connsiteX2" fmla="*/ 16755 w 50245"/>
                <a:gd name="connsiteY2" fmla="*/ 195120 h 472932"/>
                <a:gd name="connsiteX3" fmla="*/ 2541 w 50245"/>
                <a:gd name="connsiteY3" fmla="*/ 264899 h 472932"/>
                <a:gd name="connsiteX4" fmla="*/ 14170 w 50245"/>
                <a:gd name="connsiteY4" fmla="*/ 297196 h 472932"/>
                <a:gd name="connsiteX5" fmla="*/ 14170 w 50245"/>
                <a:gd name="connsiteY5" fmla="*/ 348026 h 472932"/>
                <a:gd name="connsiteX6" fmla="*/ 1245 w 50245"/>
                <a:gd name="connsiteY6" fmla="*/ 472932 h 472932"/>
                <a:gd name="connsiteX7" fmla="*/ 21926 w 50245"/>
                <a:gd name="connsiteY7" fmla="*/ 346296 h 472932"/>
                <a:gd name="connsiteX8" fmla="*/ 30969 w 50245"/>
                <a:gd name="connsiteY8" fmla="*/ 301077 h 472932"/>
                <a:gd name="connsiteX9" fmla="*/ 37434 w 50245"/>
                <a:gd name="connsiteY9" fmla="*/ 266188 h 472932"/>
                <a:gd name="connsiteX10" fmla="*/ 9001 w 50245"/>
                <a:gd name="connsiteY10" fmla="*/ 223111 h 472932"/>
                <a:gd name="connsiteX11" fmla="*/ 27950 w 50245"/>
                <a:gd name="connsiteY11" fmla="*/ 197271 h 472932"/>
                <a:gd name="connsiteX12" fmla="*/ 49063 w 50245"/>
                <a:gd name="connsiteY12" fmla="*/ 99501 h 472932"/>
                <a:gd name="connsiteX13" fmla="*/ 43894 w 50245"/>
                <a:gd name="connsiteY13" fmla="*/ 29722 h 472932"/>
                <a:gd name="connsiteX14" fmla="*/ 25798 w 50245"/>
                <a:gd name="connsiteY14" fmla="*/ 58144 h 472932"/>
                <a:gd name="connsiteX15" fmla="*/ 16755 w 50245"/>
                <a:gd name="connsiteY15" fmla="*/ 0 h 47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45" h="472932">
                  <a:moveTo>
                    <a:pt x="16755" y="0"/>
                  </a:moveTo>
                  <a:cubicBezTo>
                    <a:pt x="16755" y="0"/>
                    <a:pt x="20196" y="57720"/>
                    <a:pt x="17620" y="65466"/>
                  </a:cubicBezTo>
                  <a:cubicBezTo>
                    <a:pt x="17620" y="65466"/>
                    <a:pt x="1245" y="124052"/>
                    <a:pt x="16755" y="195120"/>
                  </a:cubicBezTo>
                  <a:cubicBezTo>
                    <a:pt x="16755" y="195120"/>
                    <a:pt x="-7798" y="218372"/>
                    <a:pt x="2541" y="264899"/>
                  </a:cubicBezTo>
                  <a:cubicBezTo>
                    <a:pt x="2541" y="264899"/>
                    <a:pt x="11584" y="288154"/>
                    <a:pt x="14170" y="297196"/>
                  </a:cubicBezTo>
                  <a:cubicBezTo>
                    <a:pt x="14170" y="297196"/>
                    <a:pt x="-3926" y="310982"/>
                    <a:pt x="14170" y="348026"/>
                  </a:cubicBezTo>
                  <a:cubicBezTo>
                    <a:pt x="14170" y="348026"/>
                    <a:pt x="2541" y="449678"/>
                    <a:pt x="1245" y="472932"/>
                  </a:cubicBezTo>
                  <a:cubicBezTo>
                    <a:pt x="1245" y="472932"/>
                    <a:pt x="14170" y="374728"/>
                    <a:pt x="21926" y="346296"/>
                  </a:cubicBezTo>
                  <a:cubicBezTo>
                    <a:pt x="21926" y="346296"/>
                    <a:pt x="-1341" y="304949"/>
                    <a:pt x="30969" y="301077"/>
                  </a:cubicBezTo>
                  <a:cubicBezTo>
                    <a:pt x="30969" y="301077"/>
                    <a:pt x="21926" y="279111"/>
                    <a:pt x="37434" y="266188"/>
                  </a:cubicBezTo>
                  <a:cubicBezTo>
                    <a:pt x="37434" y="266188"/>
                    <a:pt x="-5213" y="272221"/>
                    <a:pt x="9001" y="223111"/>
                  </a:cubicBezTo>
                  <a:cubicBezTo>
                    <a:pt x="9001" y="223111"/>
                    <a:pt x="15890" y="207610"/>
                    <a:pt x="27950" y="197271"/>
                  </a:cubicBezTo>
                  <a:cubicBezTo>
                    <a:pt x="27950" y="197271"/>
                    <a:pt x="44938" y="146294"/>
                    <a:pt x="49063" y="99501"/>
                  </a:cubicBezTo>
                  <a:cubicBezTo>
                    <a:pt x="51501" y="71776"/>
                    <a:pt x="50352" y="32304"/>
                    <a:pt x="43894" y="29722"/>
                  </a:cubicBezTo>
                  <a:cubicBezTo>
                    <a:pt x="43894" y="29722"/>
                    <a:pt x="26663" y="71933"/>
                    <a:pt x="25798" y="58144"/>
                  </a:cubicBezTo>
                  <a:cubicBezTo>
                    <a:pt x="25798" y="58144"/>
                    <a:pt x="24509" y="5170"/>
                    <a:pt x="16755" y="0"/>
                  </a:cubicBezTo>
                  <a:close/>
                </a:path>
              </a:pathLst>
            </a:custGeom>
            <a:solidFill>
              <a:srgbClr val="BC1014"/>
            </a:solidFill>
            <a:ln w="245" cap="flat">
              <a:noFill/>
              <a:prstDash val="solid"/>
              <a:miter/>
            </a:ln>
          </p:spPr>
          <p:txBody>
            <a:bodyPr rtlCol="0" anchor="ctr"/>
            <a:lstStyle/>
            <a:p>
              <a:endParaRPr lang="en-GB"/>
            </a:p>
          </p:txBody>
        </p:sp>
        <p:sp>
          <p:nvSpPr>
            <p:cNvPr id="552" name="Freeform: Shape 551">
              <a:extLst>
                <a:ext uri="{FF2B5EF4-FFF2-40B4-BE49-F238E27FC236}">
                  <a16:creationId xmlns:a16="http://schemas.microsoft.com/office/drawing/2014/main" id="{4E026FDC-F17A-8617-C631-79EF0DBF9950}"/>
                </a:ext>
              </a:extLst>
            </p:cNvPr>
            <p:cNvSpPr/>
            <p:nvPr/>
          </p:nvSpPr>
          <p:spPr>
            <a:xfrm>
              <a:off x="1487053" y="3637416"/>
              <a:ext cx="205622" cy="283058"/>
            </a:xfrm>
            <a:custGeom>
              <a:avLst/>
              <a:gdLst>
                <a:gd name="connsiteX0" fmla="*/ 32900 w 91049"/>
                <a:gd name="connsiteY0" fmla="*/ 0 h 125338"/>
                <a:gd name="connsiteX1" fmla="*/ 4474 w 91049"/>
                <a:gd name="connsiteY1" fmla="*/ 31008 h 125338"/>
                <a:gd name="connsiteX2" fmla="*/ 9635 w 91049"/>
                <a:gd name="connsiteY2" fmla="*/ 80120 h 125338"/>
                <a:gd name="connsiteX3" fmla="*/ 31613 w 91049"/>
                <a:gd name="connsiteY3" fmla="*/ 125338 h 125338"/>
                <a:gd name="connsiteX4" fmla="*/ 26442 w 91049"/>
                <a:gd name="connsiteY4" fmla="*/ 76239 h 125338"/>
                <a:gd name="connsiteX5" fmla="*/ 39360 w 91049"/>
                <a:gd name="connsiteY5" fmla="*/ 69779 h 125338"/>
                <a:gd name="connsiteX6" fmla="*/ 91050 w 91049"/>
                <a:gd name="connsiteY6" fmla="*/ 59441 h 125338"/>
                <a:gd name="connsiteX7" fmla="*/ 91050 w 91049"/>
                <a:gd name="connsiteY7" fmla="*/ 26271 h 125338"/>
                <a:gd name="connsiteX8" fmla="*/ 32900 w 91049"/>
                <a:gd name="connsiteY8" fmla="*/ 0 h 1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49" h="125338">
                  <a:moveTo>
                    <a:pt x="32900" y="0"/>
                  </a:moveTo>
                  <a:cubicBezTo>
                    <a:pt x="32900" y="0"/>
                    <a:pt x="30317" y="27136"/>
                    <a:pt x="4474" y="31008"/>
                  </a:cubicBezTo>
                  <a:cubicBezTo>
                    <a:pt x="4474" y="31008"/>
                    <a:pt x="-8451" y="65898"/>
                    <a:pt x="9635" y="80120"/>
                  </a:cubicBezTo>
                  <a:cubicBezTo>
                    <a:pt x="9635" y="80120"/>
                    <a:pt x="45825" y="90449"/>
                    <a:pt x="31613" y="125338"/>
                  </a:cubicBezTo>
                  <a:cubicBezTo>
                    <a:pt x="31613" y="125338"/>
                    <a:pt x="49699" y="95619"/>
                    <a:pt x="26442" y="76239"/>
                  </a:cubicBezTo>
                  <a:cubicBezTo>
                    <a:pt x="26442" y="76239"/>
                    <a:pt x="21271" y="69779"/>
                    <a:pt x="39360" y="69779"/>
                  </a:cubicBezTo>
                  <a:cubicBezTo>
                    <a:pt x="39360" y="69779"/>
                    <a:pt x="80717" y="67196"/>
                    <a:pt x="91050" y="59441"/>
                  </a:cubicBezTo>
                  <a:lnTo>
                    <a:pt x="91050" y="26271"/>
                  </a:lnTo>
                  <a:cubicBezTo>
                    <a:pt x="91050" y="26271"/>
                    <a:pt x="66496" y="40060"/>
                    <a:pt x="32900" y="0"/>
                  </a:cubicBezTo>
                  <a:close/>
                </a:path>
              </a:pathLst>
            </a:custGeom>
            <a:solidFill>
              <a:srgbClr val="BC1014"/>
            </a:solidFill>
            <a:ln w="245" cap="flat">
              <a:noFill/>
              <a:prstDash val="solid"/>
              <a:miter/>
            </a:ln>
          </p:spPr>
          <p:txBody>
            <a:bodyPr rtlCol="0" anchor="ctr"/>
            <a:lstStyle/>
            <a:p>
              <a:endParaRPr lang="en-GB"/>
            </a:p>
          </p:txBody>
        </p:sp>
        <p:sp>
          <p:nvSpPr>
            <p:cNvPr id="553" name="Freeform: Shape 552">
              <a:extLst>
                <a:ext uri="{FF2B5EF4-FFF2-40B4-BE49-F238E27FC236}">
                  <a16:creationId xmlns:a16="http://schemas.microsoft.com/office/drawing/2014/main" id="{1FDCB933-651E-954F-59C2-73EE21C4B33B}"/>
                </a:ext>
              </a:extLst>
            </p:cNvPr>
            <p:cNvSpPr/>
            <p:nvPr/>
          </p:nvSpPr>
          <p:spPr>
            <a:xfrm>
              <a:off x="1228593" y="4153342"/>
              <a:ext cx="443831" cy="304307"/>
            </a:xfrm>
            <a:custGeom>
              <a:avLst/>
              <a:gdLst>
                <a:gd name="connsiteX0" fmla="*/ 60763 w 196528"/>
                <a:gd name="connsiteY0" fmla="*/ 2848 h 134747"/>
                <a:gd name="connsiteX1" fmla="*/ 43966 w 196528"/>
                <a:gd name="connsiteY1" fmla="*/ 37737 h 134747"/>
                <a:gd name="connsiteX2" fmla="*/ 27 w 196528"/>
                <a:gd name="connsiteY2" fmla="*/ 120430 h 134747"/>
                <a:gd name="connsiteX3" fmla="*/ 25870 w 196528"/>
                <a:gd name="connsiteY3" fmla="*/ 125601 h 134747"/>
                <a:gd name="connsiteX4" fmla="*/ 34913 w 196528"/>
                <a:gd name="connsiteY4" fmla="*/ 111388 h 134747"/>
                <a:gd name="connsiteX5" fmla="*/ 53009 w 196528"/>
                <a:gd name="connsiteY5" fmla="*/ 106220 h 134747"/>
                <a:gd name="connsiteX6" fmla="*/ 85316 w 196528"/>
                <a:gd name="connsiteY6" fmla="*/ 71331 h 134747"/>
                <a:gd name="connsiteX7" fmla="*/ 100827 w 196528"/>
                <a:gd name="connsiteY7" fmla="*/ 64871 h 134747"/>
                <a:gd name="connsiteX8" fmla="*/ 98241 w 196528"/>
                <a:gd name="connsiteY8" fmla="*/ 73913 h 134747"/>
                <a:gd name="connsiteX9" fmla="*/ 148635 w 196528"/>
                <a:gd name="connsiteY9" fmla="*/ 112677 h 134747"/>
                <a:gd name="connsiteX10" fmla="*/ 157688 w 196528"/>
                <a:gd name="connsiteY10" fmla="*/ 108803 h 134747"/>
                <a:gd name="connsiteX11" fmla="*/ 180944 w 196528"/>
                <a:gd name="connsiteY11" fmla="*/ 103635 h 134747"/>
                <a:gd name="connsiteX12" fmla="*/ 182241 w 196528"/>
                <a:gd name="connsiteY12" fmla="*/ 84254 h 134747"/>
                <a:gd name="connsiteX13" fmla="*/ 196452 w 196528"/>
                <a:gd name="connsiteY13" fmla="*/ 66160 h 134747"/>
                <a:gd name="connsiteX14" fmla="*/ 161560 w 196528"/>
                <a:gd name="connsiteY14" fmla="*/ 26110 h 134747"/>
                <a:gd name="connsiteX15" fmla="*/ 173837 w 196528"/>
                <a:gd name="connsiteY15" fmla="*/ 25461 h 134747"/>
                <a:gd name="connsiteX16" fmla="*/ 191284 w 196528"/>
                <a:gd name="connsiteY16" fmla="*/ 22228 h 134747"/>
                <a:gd name="connsiteX17" fmla="*/ 183527 w 196528"/>
                <a:gd name="connsiteY17" fmla="*/ 263 h 134747"/>
                <a:gd name="connsiteX18" fmla="*/ 60763 w 196528"/>
                <a:gd name="connsiteY18" fmla="*/ 2848 h 1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528" h="134747">
                  <a:moveTo>
                    <a:pt x="60763" y="2848"/>
                  </a:moveTo>
                  <a:cubicBezTo>
                    <a:pt x="60763" y="2848"/>
                    <a:pt x="38795" y="1559"/>
                    <a:pt x="43966" y="37737"/>
                  </a:cubicBezTo>
                  <a:cubicBezTo>
                    <a:pt x="43966" y="37737"/>
                    <a:pt x="-1269" y="111388"/>
                    <a:pt x="27" y="120430"/>
                  </a:cubicBezTo>
                  <a:cubicBezTo>
                    <a:pt x="27" y="120430"/>
                    <a:pt x="2613" y="148856"/>
                    <a:pt x="25870" y="125601"/>
                  </a:cubicBezTo>
                  <a:lnTo>
                    <a:pt x="34913" y="111388"/>
                  </a:lnTo>
                  <a:cubicBezTo>
                    <a:pt x="34913" y="111388"/>
                    <a:pt x="38795" y="125601"/>
                    <a:pt x="53009" y="106220"/>
                  </a:cubicBezTo>
                  <a:lnTo>
                    <a:pt x="85316" y="71331"/>
                  </a:lnTo>
                  <a:lnTo>
                    <a:pt x="100827" y="64871"/>
                  </a:lnTo>
                  <a:lnTo>
                    <a:pt x="98241" y="73913"/>
                  </a:lnTo>
                  <a:cubicBezTo>
                    <a:pt x="98241" y="73913"/>
                    <a:pt x="125380" y="107507"/>
                    <a:pt x="148635" y="112677"/>
                  </a:cubicBezTo>
                  <a:lnTo>
                    <a:pt x="157688" y="108803"/>
                  </a:lnTo>
                  <a:cubicBezTo>
                    <a:pt x="157688" y="108803"/>
                    <a:pt x="174485" y="115262"/>
                    <a:pt x="180944" y="103635"/>
                  </a:cubicBezTo>
                  <a:cubicBezTo>
                    <a:pt x="187410" y="92007"/>
                    <a:pt x="182241" y="84254"/>
                    <a:pt x="182241" y="84254"/>
                  </a:cubicBezTo>
                  <a:cubicBezTo>
                    <a:pt x="182241" y="84254"/>
                    <a:pt x="197741" y="80380"/>
                    <a:pt x="196452" y="66160"/>
                  </a:cubicBezTo>
                  <a:cubicBezTo>
                    <a:pt x="196452" y="66160"/>
                    <a:pt x="150002" y="31883"/>
                    <a:pt x="161560" y="26110"/>
                  </a:cubicBezTo>
                  <a:cubicBezTo>
                    <a:pt x="170603" y="21579"/>
                    <a:pt x="173837" y="25461"/>
                    <a:pt x="173837" y="25461"/>
                  </a:cubicBezTo>
                  <a:cubicBezTo>
                    <a:pt x="173837" y="25461"/>
                    <a:pt x="186113" y="31271"/>
                    <a:pt x="191284" y="22228"/>
                  </a:cubicBezTo>
                  <a:cubicBezTo>
                    <a:pt x="196452" y="13186"/>
                    <a:pt x="196452" y="1559"/>
                    <a:pt x="183527" y="263"/>
                  </a:cubicBezTo>
                  <a:cubicBezTo>
                    <a:pt x="170603" y="-1026"/>
                    <a:pt x="60763" y="2848"/>
                    <a:pt x="60763" y="2848"/>
                  </a:cubicBez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554" name="Freeform: Shape 553">
              <a:extLst>
                <a:ext uri="{FF2B5EF4-FFF2-40B4-BE49-F238E27FC236}">
                  <a16:creationId xmlns:a16="http://schemas.microsoft.com/office/drawing/2014/main" id="{05E04FA4-6A47-45C2-56C2-DA0A054C4497}"/>
                </a:ext>
              </a:extLst>
            </p:cNvPr>
            <p:cNvSpPr/>
            <p:nvPr/>
          </p:nvSpPr>
          <p:spPr>
            <a:xfrm>
              <a:off x="1333713" y="4086820"/>
              <a:ext cx="264129" cy="242216"/>
            </a:xfrm>
            <a:custGeom>
              <a:avLst/>
              <a:gdLst>
                <a:gd name="connsiteX0" fmla="*/ 34893 w 116956"/>
                <a:gd name="connsiteY0" fmla="*/ 0 h 107253"/>
                <a:gd name="connsiteX1" fmla="*/ 18096 w 116956"/>
                <a:gd name="connsiteY1" fmla="*/ 32304 h 107253"/>
                <a:gd name="connsiteX2" fmla="*/ 7107 w 116956"/>
                <a:gd name="connsiteY2" fmla="*/ 51038 h 107253"/>
                <a:gd name="connsiteX3" fmla="*/ 0 w 116956"/>
                <a:gd name="connsiteY3" fmla="*/ 60727 h 107253"/>
                <a:gd name="connsiteX4" fmla="*/ 16797 w 116956"/>
                <a:gd name="connsiteY4" fmla="*/ 62023 h 107253"/>
                <a:gd name="connsiteX5" fmla="*/ 34893 w 116956"/>
                <a:gd name="connsiteY5" fmla="*/ 42643 h 107253"/>
                <a:gd name="connsiteX6" fmla="*/ 50403 w 116956"/>
                <a:gd name="connsiteY6" fmla="*/ 51685 h 107253"/>
                <a:gd name="connsiteX7" fmla="*/ 38765 w 116956"/>
                <a:gd name="connsiteY7" fmla="*/ 100787 h 107253"/>
                <a:gd name="connsiteX8" fmla="*/ 45232 w 116956"/>
                <a:gd name="connsiteY8" fmla="*/ 107254 h 107253"/>
                <a:gd name="connsiteX9" fmla="*/ 56861 w 116956"/>
                <a:gd name="connsiteY9" fmla="*/ 99491 h 107253"/>
                <a:gd name="connsiteX10" fmla="*/ 67200 w 116956"/>
                <a:gd name="connsiteY10" fmla="*/ 94330 h 107253"/>
                <a:gd name="connsiteX11" fmla="*/ 76243 w 116956"/>
                <a:gd name="connsiteY11" fmla="*/ 90449 h 107253"/>
                <a:gd name="connsiteX12" fmla="*/ 93043 w 116956"/>
                <a:gd name="connsiteY12" fmla="*/ 83989 h 107253"/>
                <a:gd name="connsiteX13" fmla="*/ 104679 w 116956"/>
                <a:gd name="connsiteY13" fmla="*/ 60080 h 107253"/>
                <a:gd name="connsiteX14" fmla="*/ 113722 w 116956"/>
                <a:gd name="connsiteY14" fmla="*/ 42643 h 107253"/>
                <a:gd name="connsiteX15" fmla="*/ 116957 w 116956"/>
                <a:gd name="connsiteY15" fmla="*/ 16146 h 107253"/>
                <a:gd name="connsiteX16" fmla="*/ 67634 w 116956"/>
                <a:gd name="connsiteY16" fmla="*/ 1720 h 107253"/>
                <a:gd name="connsiteX17" fmla="*/ 34893 w 116956"/>
                <a:gd name="connsiteY17" fmla="*/ 0 h 10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956" h="107253">
                  <a:moveTo>
                    <a:pt x="34893" y="0"/>
                  </a:moveTo>
                  <a:cubicBezTo>
                    <a:pt x="34893" y="0"/>
                    <a:pt x="22617" y="12924"/>
                    <a:pt x="18096" y="32304"/>
                  </a:cubicBezTo>
                  <a:cubicBezTo>
                    <a:pt x="18096" y="32304"/>
                    <a:pt x="7107" y="44579"/>
                    <a:pt x="7107" y="51038"/>
                  </a:cubicBezTo>
                  <a:cubicBezTo>
                    <a:pt x="7107" y="51038"/>
                    <a:pt x="5171" y="55559"/>
                    <a:pt x="0" y="60727"/>
                  </a:cubicBezTo>
                  <a:cubicBezTo>
                    <a:pt x="0" y="60727"/>
                    <a:pt x="1296" y="72355"/>
                    <a:pt x="16797" y="62023"/>
                  </a:cubicBezTo>
                  <a:cubicBezTo>
                    <a:pt x="16797" y="62023"/>
                    <a:pt x="27139" y="42643"/>
                    <a:pt x="34893" y="42643"/>
                  </a:cubicBezTo>
                  <a:cubicBezTo>
                    <a:pt x="34893" y="42643"/>
                    <a:pt x="51043" y="36825"/>
                    <a:pt x="50403" y="51685"/>
                  </a:cubicBezTo>
                  <a:cubicBezTo>
                    <a:pt x="50403" y="51685"/>
                    <a:pt x="58157" y="87864"/>
                    <a:pt x="38765" y="100787"/>
                  </a:cubicBezTo>
                  <a:cubicBezTo>
                    <a:pt x="38765" y="100787"/>
                    <a:pt x="36182" y="107254"/>
                    <a:pt x="45232" y="107254"/>
                  </a:cubicBezTo>
                  <a:cubicBezTo>
                    <a:pt x="45232" y="107254"/>
                    <a:pt x="52989" y="103372"/>
                    <a:pt x="56861" y="99491"/>
                  </a:cubicBezTo>
                  <a:cubicBezTo>
                    <a:pt x="56861" y="99491"/>
                    <a:pt x="63318" y="101434"/>
                    <a:pt x="67200" y="94330"/>
                  </a:cubicBezTo>
                  <a:cubicBezTo>
                    <a:pt x="67200" y="94330"/>
                    <a:pt x="72371" y="97555"/>
                    <a:pt x="76243" y="90449"/>
                  </a:cubicBezTo>
                  <a:cubicBezTo>
                    <a:pt x="76243" y="90449"/>
                    <a:pt x="87882" y="93681"/>
                    <a:pt x="93043" y="83989"/>
                  </a:cubicBezTo>
                  <a:cubicBezTo>
                    <a:pt x="93043" y="83989"/>
                    <a:pt x="98542" y="72433"/>
                    <a:pt x="104679" y="60080"/>
                  </a:cubicBezTo>
                  <a:cubicBezTo>
                    <a:pt x="107695" y="54003"/>
                    <a:pt x="112866" y="49463"/>
                    <a:pt x="113722" y="42643"/>
                  </a:cubicBezTo>
                  <a:lnTo>
                    <a:pt x="116957" y="16146"/>
                  </a:lnTo>
                  <a:lnTo>
                    <a:pt x="67634" y="1720"/>
                  </a:lnTo>
                  <a:lnTo>
                    <a:pt x="34893" y="0"/>
                  </a:lnTo>
                  <a:close/>
                </a:path>
              </a:pathLst>
            </a:custGeom>
            <a:solidFill>
              <a:srgbClr val="FEE4D2"/>
            </a:solidFill>
            <a:ln w="245" cap="flat">
              <a:noFill/>
              <a:prstDash val="solid"/>
              <a:miter/>
            </a:ln>
          </p:spPr>
          <p:txBody>
            <a:bodyPr rtlCol="0" anchor="ctr"/>
            <a:lstStyle/>
            <a:p>
              <a:endParaRPr lang="en-GB"/>
            </a:p>
          </p:txBody>
        </p:sp>
        <p:sp>
          <p:nvSpPr>
            <p:cNvPr id="555" name="Freeform: Shape 554">
              <a:extLst>
                <a:ext uri="{FF2B5EF4-FFF2-40B4-BE49-F238E27FC236}">
                  <a16:creationId xmlns:a16="http://schemas.microsoft.com/office/drawing/2014/main" id="{43602830-6221-CBC2-1DB8-8E31FB00B968}"/>
                </a:ext>
              </a:extLst>
            </p:cNvPr>
            <p:cNvSpPr/>
            <p:nvPr/>
          </p:nvSpPr>
          <p:spPr>
            <a:xfrm>
              <a:off x="1400840" y="4086820"/>
              <a:ext cx="256823" cy="6580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solidFill>
              <a:srgbClr val="000000"/>
            </a:solidFill>
            <a:ln w="245" cap="flat">
              <a:noFill/>
              <a:prstDash val="solid"/>
              <a:miter/>
            </a:ln>
          </p:spPr>
          <p:txBody>
            <a:bodyPr rtlCol="0" anchor="ctr"/>
            <a:lstStyle/>
            <a:p>
              <a:endParaRPr lang="en-GB"/>
            </a:p>
          </p:txBody>
        </p:sp>
        <p:sp>
          <p:nvSpPr>
            <p:cNvPr id="556" name="Freeform: Shape 555">
              <a:extLst>
                <a:ext uri="{FF2B5EF4-FFF2-40B4-BE49-F238E27FC236}">
                  <a16:creationId xmlns:a16="http://schemas.microsoft.com/office/drawing/2014/main" id="{343F0FAA-C241-2B69-0E72-AC52B1461C37}"/>
                </a:ext>
              </a:extLst>
            </p:cNvPr>
            <p:cNvSpPr/>
            <p:nvPr/>
          </p:nvSpPr>
          <p:spPr>
            <a:xfrm>
              <a:off x="1400840" y="4086820"/>
              <a:ext cx="256823" cy="6580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noFill/>
            <a:ln w="1867" cap="flat">
              <a:solidFill>
                <a:srgbClr val="000000"/>
              </a:solidFill>
              <a:prstDash val="solid"/>
              <a:miter/>
            </a:ln>
          </p:spPr>
          <p:txBody>
            <a:bodyPr rtlCol="0" anchor="ctr"/>
            <a:lstStyle/>
            <a:p>
              <a:endParaRPr lang="en-GB"/>
            </a:p>
          </p:txBody>
        </p:sp>
        <p:sp>
          <p:nvSpPr>
            <p:cNvPr id="557" name="Freeform: Shape 556">
              <a:extLst>
                <a:ext uri="{FF2B5EF4-FFF2-40B4-BE49-F238E27FC236}">
                  <a16:creationId xmlns:a16="http://schemas.microsoft.com/office/drawing/2014/main" id="{A2CCCE60-FFBD-6A09-7AE5-2656EAE42266}"/>
                </a:ext>
              </a:extLst>
            </p:cNvPr>
            <p:cNvSpPr/>
            <p:nvPr/>
          </p:nvSpPr>
          <p:spPr>
            <a:xfrm>
              <a:off x="972804" y="3269725"/>
              <a:ext cx="105061" cy="677013"/>
            </a:xfrm>
            <a:custGeom>
              <a:avLst/>
              <a:gdLst>
                <a:gd name="connsiteX0" fmla="*/ 36182 w 46521"/>
                <a:gd name="connsiteY0" fmla="*/ 0 h 299781"/>
                <a:gd name="connsiteX1" fmla="*/ 5171 w 46521"/>
                <a:gd name="connsiteY1" fmla="*/ 79255 h 299781"/>
                <a:gd name="connsiteX2" fmla="*/ 18951 w 46521"/>
                <a:gd name="connsiteY2" fmla="*/ 165398 h 299781"/>
                <a:gd name="connsiteX3" fmla="*/ 0 w 46521"/>
                <a:gd name="connsiteY3" fmla="*/ 196409 h 299781"/>
                <a:gd name="connsiteX4" fmla="*/ 46521 w 46521"/>
                <a:gd name="connsiteY4" fmla="*/ 299781 h 299781"/>
                <a:gd name="connsiteX5" fmla="*/ 36182 w 46521"/>
                <a:gd name="connsiteY5" fmla="*/ 0 h 29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1" h="299781">
                  <a:moveTo>
                    <a:pt x="36182" y="0"/>
                  </a:moveTo>
                  <a:cubicBezTo>
                    <a:pt x="36182" y="0"/>
                    <a:pt x="1720" y="56858"/>
                    <a:pt x="5171" y="79255"/>
                  </a:cubicBezTo>
                  <a:cubicBezTo>
                    <a:pt x="5171" y="79255"/>
                    <a:pt x="15501" y="110263"/>
                    <a:pt x="18951" y="165398"/>
                  </a:cubicBezTo>
                  <a:cubicBezTo>
                    <a:pt x="18951" y="165398"/>
                    <a:pt x="10332" y="191238"/>
                    <a:pt x="0" y="196409"/>
                  </a:cubicBezTo>
                  <a:cubicBezTo>
                    <a:pt x="0" y="196409"/>
                    <a:pt x="37902" y="254992"/>
                    <a:pt x="46521" y="299781"/>
                  </a:cubicBezTo>
                  <a:lnTo>
                    <a:pt x="36182" y="0"/>
                  </a:lnTo>
                  <a:close/>
                </a:path>
              </a:pathLst>
            </a:custGeom>
            <a:solidFill>
              <a:srgbClr val="BC1014"/>
            </a:solidFill>
            <a:ln w="245" cap="flat">
              <a:noFill/>
              <a:prstDash val="solid"/>
              <a:miter/>
            </a:ln>
          </p:spPr>
          <p:txBody>
            <a:bodyPr rtlCol="0" anchor="ctr"/>
            <a:lstStyle/>
            <a:p>
              <a:endParaRPr lang="en-GB"/>
            </a:p>
          </p:txBody>
        </p:sp>
        <p:sp>
          <p:nvSpPr>
            <p:cNvPr id="558" name="Freeform: Shape 557">
              <a:extLst>
                <a:ext uri="{FF2B5EF4-FFF2-40B4-BE49-F238E27FC236}">
                  <a16:creationId xmlns:a16="http://schemas.microsoft.com/office/drawing/2014/main" id="{F1EF2156-CFC3-CDEF-826E-570821968364}"/>
                </a:ext>
              </a:extLst>
            </p:cNvPr>
            <p:cNvSpPr/>
            <p:nvPr/>
          </p:nvSpPr>
          <p:spPr>
            <a:xfrm>
              <a:off x="1057919" y="3201148"/>
              <a:ext cx="43284" cy="920690"/>
            </a:xfrm>
            <a:custGeom>
              <a:avLst/>
              <a:gdLst>
                <a:gd name="connsiteX0" fmla="*/ 0 w 19166"/>
                <a:gd name="connsiteY0" fmla="*/ 0 h 407681"/>
                <a:gd name="connsiteX1" fmla="*/ 12275 w 19166"/>
                <a:gd name="connsiteY1" fmla="*/ 337038 h 407681"/>
                <a:gd name="connsiteX2" fmla="*/ 19167 w 19166"/>
                <a:gd name="connsiteY2" fmla="*/ 407682 h 407681"/>
              </a:gdLst>
              <a:ahLst/>
              <a:cxnLst>
                <a:cxn ang="0">
                  <a:pos x="connsiteX0" y="connsiteY0"/>
                </a:cxn>
                <a:cxn ang="0">
                  <a:pos x="connsiteX1" y="connsiteY1"/>
                </a:cxn>
                <a:cxn ang="0">
                  <a:pos x="connsiteX2" y="connsiteY2"/>
                </a:cxn>
              </a:cxnLst>
              <a:rect l="l" t="t" r="r" b="b"/>
              <a:pathLst>
                <a:path w="19166" h="407681">
                  <a:moveTo>
                    <a:pt x="0" y="0"/>
                  </a:moveTo>
                  <a:cubicBezTo>
                    <a:pt x="0" y="0"/>
                    <a:pt x="1936" y="297411"/>
                    <a:pt x="12275" y="337038"/>
                  </a:cubicBezTo>
                  <a:cubicBezTo>
                    <a:pt x="12275" y="337038"/>
                    <a:pt x="13996" y="395616"/>
                    <a:pt x="19167" y="407682"/>
                  </a:cubicBezTo>
                </a:path>
              </a:pathLst>
            </a:custGeom>
            <a:noFill/>
            <a:ln w="1867" cap="flat">
              <a:solidFill>
                <a:srgbClr val="FFFFFF"/>
              </a:solidFill>
              <a:prstDash val="solid"/>
              <a:miter/>
            </a:ln>
          </p:spPr>
          <p:txBody>
            <a:bodyPr rtlCol="0" anchor="ctr"/>
            <a:lstStyle/>
            <a:p>
              <a:endParaRPr lang="en-GB"/>
            </a:p>
          </p:txBody>
        </p:sp>
        <p:sp>
          <p:nvSpPr>
            <p:cNvPr id="559" name="Freeform: Shape 558">
              <a:extLst>
                <a:ext uri="{FF2B5EF4-FFF2-40B4-BE49-F238E27FC236}">
                  <a16:creationId xmlns:a16="http://schemas.microsoft.com/office/drawing/2014/main" id="{D139A878-3417-A4FB-C1B0-90ADD1395137}"/>
                </a:ext>
              </a:extLst>
            </p:cNvPr>
            <p:cNvSpPr/>
            <p:nvPr/>
          </p:nvSpPr>
          <p:spPr>
            <a:xfrm>
              <a:off x="1197935" y="2955671"/>
              <a:ext cx="23905" cy="26570"/>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solidFill>
              <a:srgbClr val="C7C8CA"/>
            </a:solidFill>
            <a:ln w="245" cap="flat">
              <a:noFill/>
              <a:prstDash val="solid"/>
              <a:miter/>
            </a:ln>
          </p:spPr>
          <p:txBody>
            <a:bodyPr rtlCol="0" anchor="ctr"/>
            <a:lstStyle/>
            <a:p>
              <a:endParaRPr lang="en-GB"/>
            </a:p>
          </p:txBody>
        </p:sp>
        <p:sp>
          <p:nvSpPr>
            <p:cNvPr id="560" name="Freeform: Shape 559">
              <a:extLst>
                <a:ext uri="{FF2B5EF4-FFF2-40B4-BE49-F238E27FC236}">
                  <a16:creationId xmlns:a16="http://schemas.microsoft.com/office/drawing/2014/main" id="{0B7D49BF-68A8-C136-4D1E-7E8D4232C1F5}"/>
                </a:ext>
              </a:extLst>
            </p:cNvPr>
            <p:cNvSpPr/>
            <p:nvPr/>
          </p:nvSpPr>
          <p:spPr>
            <a:xfrm>
              <a:off x="1197935" y="2955671"/>
              <a:ext cx="23905" cy="26570"/>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noFill/>
            <a:ln w="1867" cap="flat">
              <a:solidFill>
                <a:srgbClr val="000000"/>
              </a:solidFill>
              <a:prstDash val="solid"/>
              <a:miter/>
            </a:ln>
          </p:spPr>
          <p:txBody>
            <a:bodyPr rtlCol="0" anchor="ctr"/>
            <a:lstStyle/>
            <a:p>
              <a:endParaRPr lang="en-GB"/>
            </a:p>
          </p:txBody>
        </p:sp>
        <p:sp>
          <p:nvSpPr>
            <p:cNvPr id="561" name="Freeform: Shape 560">
              <a:extLst>
                <a:ext uri="{FF2B5EF4-FFF2-40B4-BE49-F238E27FC236}">
                  <a16:creationId xmlns:a16="http://schemas.microsoft.com/office/drawing/2014/main" id="{A317025A-E532-1706-F399-D792021347F0}"/>
                </a:ext>
              </a:extLst>
            </p:cNvPr>
            <p:cNvSpPr/>
            <p:nvPr/>
          </p:nvSpPr>
          <p:spPr>
            <a:xfrm>
              <a:off x="1204256" y="2962001"/>
              <a:ext cx="11249" cy="12498"/>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solidFill>
              <a:srgbClr val="FFFFFF"/>
            </a:solidFill>
            <a:ln w="245" cap="flat">
              <a:noFill/>
              <a:prstDash val="solid"/>
              <a:miter/>
            </a:ln>
          </p:spPr>
          <p:txBody>
            <a:bodyPr rtlCol="0" anchor="ctr"/>
            <a:lstStyle/>
            <a:p>
              <a:endParaRPr lang="en-GB"/>
            </a:p>
          </p:txBody>
        </p:sp>
        <p:sp>
          <p:nvSpPr>
            <p:cNvPr id="562" name="Freeform: Shape 561">
              <a:extLst>
                <a:ext uri="{FF2B5EF4-FFF2-40B4-BE49-F238E27FC236}">
                  <a16:creationId xmlns:a16="http://schemas.microsoft.com/office/drawing/2014/main" id="{493E9775-50FB-806A-2764-672CB5FC16FE}"/>
                </a:ext>
              </a:extLst>
            </p:cNvPr>
            <p:cNvSpPr/>
            <p:nvPr/>
          </p:nvSpPr>
          <p:spPr>
            <a:xfrm>
              <a:off x="1204256" y="2962001"/>
              <a:ext cx="11249" cy="12498"/>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noFill/>
            <a:ln w="1867" cap="flat">
              <a:solidFill>
                <a:srgbClr val="000000"/>
              </a:solidFill>
              <a:prstDash val="solid"/>
              <a:miter/>
            </a:ln>
          </p:spPr>
          <p:txBody>
            <a:bodyPr rtlCol="0" anchor="ctr"/>
            <a:lstStyle/>
            <a:p>
              <a:endParaRPr lang="en-GB"/>
            </a:p>
          </p:txBody>
        </p:sp>
        <p:sp>
          <p:nvSpPr>
            <p:cNvPr id="563" name="Freeform: Shape 562">
              <a:extLst>
                <a:ext uri="{FF2B5EF4-FFF2-40B4-BE49-F238E27FC236}">
                  <a16:creationId xmlns:a16="http://schemas.microsoft.com/office/drawing/2014/main" id="{0D90DDAE-A50C-59A7-9C47-C4FB810163DD}"/>
                </a:ext>
              </a:extLst>
            </p:cNvPr>
            <p:cNvSpPr/>
            <p:nvPr/>
          </p:nvSpPr>
          <p:spPr>
            <a:xfrm>
              <a:off x="1043712" y="4111350"/>
              <a:ext cx="57502" cy="10488"/>
            </a:xfrm>
            <a:custGeom>
              <a:avLst/>
              <a:gdLst>
                <a:gd name="connsiteX0" fmla="*/ 0 w 25462"/>
                <a:gd name="connsiteY0" fmla="*/ 123 h 4644"/>
                <a:gd name="connsiteX1" fmla="*/ 25463 w 25462"/>
                <a:gd name="connsiteY1" fmla="*/ 4644 h 4644"/>
              </a:gdLst>
              <a:ahLst/>
              <a:cxnLst>
                <a:cxn ang="0">
                  <a:pos x="connsiteX0" y="connsiteY0"/>
                </a:cxn>
                <a:cxn ang="0">
                  <a:pos x="connsiteX1" y="connsiteY1"/>
                </a:cxn>
              </a:cxnLst>
              <a:rect l="l" t="t" r="r" b="b"/>
              <a:pathLst>
                <a:path w="25462" h="4644">
                  <a:moveTo>
                    <a:pt x="0" y="123"/>
                  </a:moveTo>
                  <a:cubicBezTo>
                    <a:pt x="0" y="123"/>
                    <a:pt x="7367" y="-1173"/>
                    <a:pt x="25463" y="4644"/>
                  </a:cubicBezTo>
                </a:path>
              </a:pathLst>
            </a:custGeom>
            <a:noFill/>
            <a:ln w="1867" cap="flat">
              <a:solidFill>
                <a:srgbClr val="FFFFFF"/>
              </a:solidFill>
              <a:prstDash val="solid"/>
              <a:miter/>
            </a:ln>
          </p:spPr>
          <p:txBody>
            <a:bodyPr rtlCol="0" anchor="ctr"/>
            <a:lstStyle/>
            <a:p>
              <a:endParaRPr lang="en-GB"/>
            </a:p>
          </p:txBody>
        </p:sp>
        <p:sp>
          <p:nvSpPr>
            <p:cNvPr id="564" name="Freeform: Shape 563">
              <a:extLst>
                <a:ext uri="{FF2B5EF4-FFF2-40B4-BE49-F238E27FC236}">
                  <a16:creationId xmlns:a16="http://schemas.microsoft.com/office/drawing/2014/main" id="{FBF47619-F3A2-4555-3844-70EF6A487ACD}"/>
                </a:ext>
              </a:extLst>
            </p:cNvPr>
            <p:cNvSpPr/>
            <p:nvPr/>
          </p:nvSpPr>
          <p:spPr>
            <a:xfrm>
              <a:off x="782117" y="2814492"/>
              <a:ext cx="289899" cy="357478"/>
            </a:xfrm>
            <a:custGeom>
              <a:avLst/>
              <a:gdLst>
                <a:gd name="connsiteX0" fmla="*/ 67632 w 128367"/>
                <a:gd name="connsiteY0" fmla="*/ 0 h 158291"/>
                <a:gd name="connsiteX1" fmla="*/ 36189 w 128367"/>
                <a:gd name="connsiteY1" fmla="*/ 36179 h 158291"/>
                <a:gd name="connsiteX2" fmla="*/ 0 w 128367"/>
                <a:gd name="connsiteY2" fmla="*/ 63746 h 158291"/>
                <a:gd name="connsiteX3" fmla="*/ 31883 w 128367"/>
                <a:gd name="connsiteY3" fmla="*/ 66331 h 158291"/>
                <a:gd name="connsiteX4" fmla="*/ 46521 w 128367"/>
                <a:gd name="connsiteY4" fmla="*/ 71499 h 158291"/>
                <a:gd name="connsiteX5" fmla="*/ 39630 w 128367"/>
                <a:gd name="connsiteY5" fmla="*/ 86143 h 158291"/>
                <a:gd name="connsiteX6" fmla="*/ 60309 w 128367"/>
                <a:gd name="connsiteY6" fmla="*/ 109408 h 158291"/>
                <a:gd name="connsiteX7" fmla="*/ 122775 w 128367"/>
                <a:gd name="connsiteY7" fmla="*/ 158292 h 158291"/>
                <a:gd name="connsiteX8" fmla="*/ 128367 w 128367"/>
                <a:gd name="connsiteY8" fmla="*/ 139551 h 158291"/>
                <a:gd name="connsiteX9" fmla="*/ 68066 w 128367"/>
                <a:gd name="connsiteY9" fmla="*/ 47382 h 158291"/>
                <a:gd name="connsiteX10" fmla="*/ 67632 w 128367"/>
                <a:gd name="connsiteY10" fmla="*/ 0 h 1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67" h="158291">
                  <a:moveTo>
                    <a:pt x="67632" y="0"/>
                  </a:moveTo>
                  <a:cubicBezTo>
                    <a:pt x="67632" y="0"/>
                    <a:pt x="43081" y="14644"/>
                    <a:pt x="36189" y="36179"/>
                  </a:cubicBezTo>
                  <a:cubicBezTo>
                    <a:pt x="36189" y="36179"/>
                    <a:pt x="9484" y="49967"/>
                    <a:pt x="0" y="63746"/>
                  </a:cubicBezTo>
                  <a:cubicBezTo>
                    <a:pt x="0" y="63746"/>
                    <a:pt x="25850" y="62881"/>
                    <a:pt x="31883" y="66331"/>
                  </a:cubicBezTo>
                  <a:cubicBezTo>
                    <a:pt x="31883" y="66331"/>
                    <a:pt x="44801" y="62450"/>
                    <a:pt x="46521" y="71499"/>
                  </a:cubicBezTo>
                  <a:cubicBezTo>
                    <a:pt x="46521" y="71499"/>
                    <a:pt x="46521" y="83558"/>
                    <a:pt x="39630" y="86143"/>
                  </a:cubicBezTo>
                  <a:cubicBezTo>
                    <a:pt x="39630" y="86143"/>
                    <a:pt x="56861" y="102507"/>
                    <a:pt x="60309" y="109408"/>
                  </a:cubicBezTo>
                  <a:cubicBezTo>
                    <a:pt x="60309" y="109408"/>
                    <a:pt x="92619" y="128994"/>
                    <a:pt x="122775" y="158292"/>
                  </a:cubicBezTo>
                  <a:lnTo>
                    <a:pt x="128367" y="139551"/>
                  </a:lnTo>
                  <a:cubicBezTo>
                    <a:pt x="128367" y="139551"/>
                    <a:pt x="68921" y="53408"/>
                    <a:pt x="68066" y="47382"/>
                  </a:cubicBezTo>
                  <a:cubicBezTo>
                    <a:pt x="68066" y="47382"/>
                    <a:pt x="56861" y="25847"/>
                    <a:pt x="67632" y="0"/>
                  </a:cubicBezTo>
                  <a:close/>
                </a:path>
              </a:pathLst>
            </a:custGeom>
            <a:solidFill>
              <a:srgbClr val="BC1014"/>
            </a:solidFill>
            <a:ln w="245" cap="flat">
              <a:noFill/>
              <a:prstDash val="solid"/>
              <a:miter/>
            </a:ln>
          </p:spPr>
          <p:txBody>
            <a:bodyPr rtlCol="0" anchor="ctr"/>
            <a:lstStyle/>
            <a:p>
              <a:endParaRPr lang="en-GB"/>
            </a:p>
          </p:txBody>
        </p:sp>
        <p:sp>
          <p:nvSpPr>
            <p:cNvPr id="565" name="Freeform: Shape 564">
              <a:extLst>
                <a:ext uri="{FF2B5EF4-FFF2-40B4-BE49-F238E27FC236}">
                  <a16:creationId xmlns:a16="http://schemas.microsoft.com/office/drawing/2014/main" id="{A7935392-C173-BC18-774F-24DBEB853E9D}"/>
                </a:ext>
              </a:extLst>
            </p:cNvPr>
            <p:cNvSpPr/>
            <p:nvPr/>
          </p:nvSpPr>
          <p:spPr>
            <a:xfrm>
              <a:off x="899430" y="2990956"/>
              <a:ext cx="23905" cy="26565"/>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solidFill>
              <a:srgbClr val="C7C8CA"/>
            </a:solidFill>
            <a:ln w="245" cap="flat">
              <a:noFill/>
              <a:prstDash val="solid"/>
              <a:miter/>
            </a:ln>
          </p:spPr>
          <p:txBody>
            <a:bodyPr rtlCol="0" anchor="ctr"/>
            <a:lstStyle/>
            <a:p>
              <a:endParaRPr lang="en-GB"/>
            </a:p>
          </p:txBody>
        </p:sp>
        <p:sp>
          <p:nvSpPr>
            <p:cNvPr id="566" name="Freeform: Shape 565">
              <a:extLst>
                <a:ext uri="{FF2B5EF4-FFF2-40B4-BE49-F238E27FC236}">
                  <a16:creationId xmlns:a16="http://schemas.microsoft.com/office/drawing/2014/main" id="{48F07EE7-7063-C517-BD9B-EE0D6787EB42}"/>
                </a:ext>
              </a:extLst>
            </p:cNvPr>
            <p:cNvSpPr/>
            <p:nvPr/>
          </p:nvSpPr>
          <p:spPr>
            <a:xfrm>
              <a:off x="899430" y="2990956"/>
              <a:ext cx="23905" cy="26565"/>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noFill/>
            <a:ln w="1867" cap="flat">
              <a:solidFill>
                <a:srgbClr val="000000"/>
              </a:solidFill>
              <a:prstDash val="solid"/>
              <a:miter/>
            </a:ln>
          </p:spPr>
          <p:txBody>
            <a:bodyPr rtlCol="0" anchor="ctr"/>
            <a:lstStyle/>
            <a:p>
              <a:endParaRPr lang="en-GB"/>
            </a:p>
          </p:txBody>
        </p:sp>
        <p:sp>
          <p:nvSpPr>
            <p:cNvPr id="567" name="Freeform: Shape 566">
              <a:extLst>
                <a:ext uri="{FF2B5EF4-FFF2-40B4-BE49-F238E27FC236}">
                  <a16:creationId xmlns:a16="http://schemas.microsoft.com/office/drawing/2014/main" id="{EA93C0F6-E797-33BB-3094-EF56937764B8}"/>
                </a:ext>
              </a:extLst>
            </p:cNvPr>
            <p:cNvSpPr/>
            <p:nvPr/>
          </p:nvSpPr>
          <p:spPr>
            <a:xfrm>
              <a:off x="905755" y="2997286"/>
              <a:ext cx="11249" cy="12493"/>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solidFill>
              <a:srgbClr val="FFFFFF"/>
            </a:solidFill>
            <a:ln w="245" cap="flat">
              <a:noFill/>
              <a:prstDash val="solid"/>
              <a:miter/>
            </a:ln>
          </p:spPr>
          <p:txBody>
            <a:bodyPr rtlCol="0" anchor="ctr"/>
            <a:lstStyle/>
            <a:p>
              <a:endParaRPr lang="en-GB"/>
            </a:p>
          </p:txBody>
        </p:sp>
        <p:sp>
          <p:nvSpPr>
            <p:cNvPr id="568" name="Freeform: Shape 567">
              <a:extLst>
                <a:ext uri="{FF2B5EF4-FFF2-40B4-BE49-F238E27FC236}">
                  <a16:creationId xmlns:a16="http://schemas.microsoft.com/office/drawing/2014/main" id="{0D18FFD2-EBF8-8C6F-E25F-4BBBE17E11E2}"/>
                </a:ext>
              </a:extLst>
            </p:cNvPr>
            <p:cNvSpPr/>
            <p:nvPr/>
          </p:nvSpPr>
          <p:spPr>
            <a:xfrm>
              <a:off x="905755" y="2997286"/>
              <a:ext cx="11249" cy="12493"/>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noFill/>
            <a:ln w="1867" cap="flat">
              <a:solidFill>
                <a:srgbClr val="000000"/>
              </a:solidFill>
              <a:prstDash val="solid"/>
              <a:miter/>
            </a:ln>
          </p:spPr>
          <p:txBody>
            <a:bodyPr rtlCol="0" anchor="ctr"/>
            <a:lstStyle/>
            <a:p>
              <a:endParaRPr lang="en-GB"/>
            </a:p>
          </p:txBody>
        </p:sp>
        <p:sp>
          <p:nvSpPr>
            <p:cNvPr id="569" name="Freeform: Shape 568">
              <a:extLst>
                <a:ext uri="{FF2B5EF4-FFF2-40B4-BE49-F238E27FC236}">
                  <a16:creationId xmlns:a16="http://schemas.microsoft.com/office/drawing/2014/main" id="{F6E55219-67BA-E7C8-9018-727A6BA6CB46}"/>
                </a:ext>
              </a:extLst>
            </p:cNvPr>
            <p:cNvSpPr/>
            <p:nvPr/>
          </p:nvSpPr>
          <p:spPr>
            <a:xfrm>
              <a:off x="829321" y="2207068"/>
              <a:ext cx="449127" cy="368160"/>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solidFill>
              <a:srgbClr val="FFFFFF"/>
            </a:solidFill>
            <a:ln w="245" cap="flat">
              <a:noFill/>
              <a:prstDash val="solid"/>
              <a:miter/>
            </a:ln>
          </p:spPr>
          <p:txBody>
            <a:bodyPr rtlCol="0" anchor="ctr"/>
            <a:lstStyle/>
            <a:p>
              <a:endParaRPr lang="en-GB"/>
            </a:p>
          </p:txBody>
        </p:sp>
        <p:sp>
          <p:nvSpPr>
            <p:cNvPr id="570" name="Freeform: Shape 569">
              <a:extLst>
                <a:ext uri="{FF2B5EF4-FFF2-40B4-BE49-F238E27FC236}">
                  <a16:creationId xmlns:a16="http://schemas.microsoft.com/office/drawing/2014/main" id="{1BC24845-DE69-658F-B8AA-E4B40671CCD9}"/>
                </a:ext>
              </a:extLst>
            </p:cNvPr>
            <p:cNvSpPr/>
            <p:nvPr/>
          </p:nvSpPr>
          <p:spPr>
            <a:xfrm>
              <a:off x="829321" y="2207068"/>
              <a:ext cx="449127" cy="368160"/>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noFill/>
            <a:ln w="2619" cap="flat">
              <a:solidFill>
                <a:srgbClr val="000000"/>
              </a:solidFill>
              <a:prstDash val="solid"/>
              <a:miter/>
            </a:ln>
          </p:spPr>
          <p:txBody>
            <a:bodyPr rtlCol="0" anchor="ctr"/>
            <a:lstStyle/>
            <a:p>
              <a:endParaRPr lang="en-GB"/>
            </a:p>
          </p:txBody>
        </p:sp>
        <p:sp>
          <p:nvSpPr>
            <p:cNvPr id="571" name="Freeform: Shape 570">
              <a:extLst>
                <a:ext uri="{FF2B5EF4-FFF2-40B4-BE49-F238E27FC236}">
                  <a16:creationId xmlns:a16="http://schemas.microsoft.com/office/drawing/2014/main" id="{686D5AEC-AD55-5950-FEE7-6F637B7A0AE9}"/>
                </a:ext>
              </a:extLst>
            </p:cNvPr>
            <p:cNvSpPr/>
            <p:nvPr/>
          </p:nvSpPr>
          <p:spPr>
            <a:xfrm>
              <a:off x="845676" y="2234986"/>
              <a:ext cx="189102" cy="241419"/>
            </a:xfrm>
            <a:custGeom>
              <a:avLst/>
              <a:gdLst>
                <a:gd name="connsiteX0" fmla="*/ 0 w 83734"/>
                <a:gd name="connsiteY0" fmla="*/ 85666 h 106900"/>
                <a:gd name="connsiteX1" fmla="*/ 25563 w 83734"/>
                <a:gd name="connsiteY1" fmla="*/ 100665 h 106900"/>
                <a:gd name="connsiteX2" fmla="*/ 62853 w 83734"/>
                <a:gd name="connsiteY2" fmla="*/ 106897 h 106900"/>
                <a:gd name="connsiteX3" fmla="*/ 78206 w 83734"/>
                <a:gd name="connsiteY3" fmla="*/ 52887 h 106900"/>
                <a:gd name="connsiteX4" fmla="*/ 83713 w 83734"/>
                <a:gd name="connsiteY4" fmla="*/ 5566 h 106900"/>
                <a:gd name="connsiteX5" fmla="*/ 64607 w 83734"/>
                <a:gd name="connsiteY5" fmla="*/ 5019 h 106900"/>
                <a:gd name="connsiteX6" fmla="*/ 31945 w 83734"/>
                <a:gd name="connsiteY6" fmla="*/ 19085 h 106900"/>
                <a:gd name="connsiteX7" fmla="*/ 11827 w 83734"/>
                <a:gd name="connsiteY7" fmla="*/ 49652 h 106900"/>
                <a:gd name="connsiteX8" fmla="*/ 0 w 83734"/>
                <a:gd name="connsiteY8" fmla="*/ 85666 h 10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4" h="106900">
                  <a:moveTo>
                    <a:pt x="0" y="85666"/>
                  </a:moveTo>
                  <a:cubicBezTo>
                    <a:pt x="0" y="85666"/>
                    <a:pt x="907" y="92599"/>
                    <a:pt x="25563" y="100665"/>
                  </a:cubicBezTo>
                  <a:cubicBezTo>
                    <a:pt x="50229" y="108723"/>
                    <a:pt x="54518" y="106483"/>
                    <a:pt x="62853" y="106897"/>
                  </a:cubicBezTo>
                  <a:cubicBezTo>
                    <a:pt x="71185" y="107321"/>
                    <a:pt x="75795" y="68922"/>
                    <a:pt x="78206" y="52887"/>
                  </a:cubicBezTo>
                  <a:cubicBezTo>
                    <a:pt x="81828" y="28879"/>
                    <a:pt x="83186" y="16000"/>
                    <a:pt x="83713" y="5566"/>
                  </a:cubicBezTo>
                  <a:cubicBezTo>
                    <a:pt x="84233" y="-4868"/>
                    <a:pt x="75248" y="2013"/>
                    <a:pt x="64607" y="5019"/>
                  </a:cubicBezTo>
                  <a:cubicBezTo>
                    <a:pt x="50773" y="8918"/>
                    <a:pt x="42828" y="10293"/>
                    <a:pt x="31945" y="19085"/>
                  </a:cubicBezTo>
                  <a:cubicBezTo>
                    <a:pt x="21059" y="27885"/>
                    <a:pt x="16513" y="39426"/>
                    <a:pt x="11827" y="49652"/>
                  </a:cubicBezTo>
                  <a:cubicBezTo>
                    <a:pt x="7141" y="59880"/>
                    <a:pt x="0" y="85666"/>
                    <a:pt x="0" y="85666"/>
                  </a:cubicBezTo>
                  <a:close/>
                </a:path>
              </a:pathLst>
            </a:custGeom>
            <a:solidFill>
              <a:srgbClr val="F1F1F2"/>
            </a:solidFill>
            <a:ln w="245" cap="flat">
              <a:noFill/>
              <a:prstDash val="solid"/>
              <a:miter/>
            </a:ln>
          </p:spPr>
          <p:txBody>
            <a:bodyPr rtlCol="0" anchor="ctr"/>
            <a:lstStyle/>
            <a:p>
              <a:endParaRPr lang="en-GB"/>
            </a:p>
          </p:txBody>
        </p:sp>
        <p:sp>
          <p:nvSpPr>
            <p:cNvPr id="572" name="Freeform: Shape 571">
              <a:extLst>
                <a:ext uri="{FF2B5EF4-FFF2-40B4-BE49-F238E27FC236}">
                  <a16:creationId xmlns:a16="http://schemas.microsoft.com/office/drawing/2014/main" id="{2B9D6C2B-CA39-AA68-E4BD-2E4AFAC426A9}"/>
                </a:ext>
              </a:extLst>
            </p:cNvPr>
            <p:cNvSpPr/>
            <p:nvPr/>
          </p:nvSpPr>
          <p:spPr>
            <a:xfrm>
              <a:off x="1093421" y="2236643"/>
              <a:ext cx="147896" cy="246222"/>
            </a:xfrm>
            <a:custGeom>
              <a:avLst/>
              <a:gdLst>
                <a:gd name="connsiteX0" fmla="*/ 65457 w 65488"/>
                <a:gd name="connsiteY0" fmla="*/ 95443 h 109027"/>
                <a:gd name="connsiteX1" fmla="*/ 44224 w 65488"/>
                <a:gd name="connsiteY1" fmla="*/ 106423 h 109027"/>
                <a:gd name="connsiteX2" fmla="*/ 15176 w 65488"/>
                <a:gd name="connsiteY2" fmla="*/ 107798 h 109027"/>
                <a:gd name="connsiteX3" fmla="*/ 2415 w 65488"/>
                <a:gd name="connsiteY3" fmla="*/ 50509 h 109027"/>
                <a:gd name="connsiteX4" fmla="*/ 470 w 65488"/>
                <a:gd name="connsiteY4" fmla="*/ 4536 h 109027"/>
                <a:gd name="connsiteX5" fmla="*/ 24746 w 65488"/>
                <a:gd name="connsiteY5" fmla="*/ 8772 h 109027"/>
                <a:gd name="connsiteX6" fmla="*/ 45886 w 65488"/>
                <a:gd name="connsiteY6" fmla="*/ 26710 h 109027"/>
                <a:gd name="connsiteX7" fmla="*/ 62095 w 65488"/>
                <a:gd name="connsiteY7" fmla="*/ 60330 h 109027"/>
                <a:gd name="connsiteX8" fmla="*/ 65457 w 65488"/>
                <a:gd name="connsiteY8" fmla="*/ 95443 h 10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88" h="109027">
                  <a:moveTo>
                    <a:pt x="65457" y="95443"/>
                  </a:moveTo>
                  <a:cubicBezTo>
                    <a:pt x="65457" y="95443"/>
                    <a:pt x="67231" y="102152"/>
                    <a:pt x="44224" y="106423"/>
                  </a:cubicBezTo>
                  <a:cubicBezTo>
                    <a:pt x="21210" y="110684"/>
                    <a:pt x="22594" y="108626"/>
                    <a:pt x="15176" y="107798"/>
                  </a:cubicBezTo>
                  <a:cubicBezTo>
                    <a:pt x="7758" y="106957"/>
                    <a:pt x="4369" y="66493"/>
                    <a:pt x="2415" y="50509"/>
                  </a:cubicBezTo>
                  <a:cubicBezTo>
                    <a:pt x="470" y="34517"/>
                    <a:pt x="-707" y="14918"/>
                    <a:pt x="470" y="4536"/>
                  </a:cubicBezTo>
                  <a:cubicBezTo>
                    <a:pt x="1636" y="-5844"/>
                    <a:pt x="15823" y="4217"/>
                    <a:pt x="24746" y="8772"/>
                  </a:cubicBezTo>
                  <a:cubicBezTo>
                    <a:pt x="36331" y="14702"/>
                    <a:pt x="37664" y="16406"/>
                    <a:pt x="45886" y="26710"/>
                  </a:cubicBezTo>
                  <a:cubicBezTo>
                    <a:pt x="54105" y="37031"/>
                    <a:pt x="59561" y="49531"/>
                    <a:pt x="62095" y="60330"/>
                  </a:cubicBezTo>
                  <a:cubicBezTo>
                    <a:pt x="64636" y="71127"/>
                    <a:pt x="65457" y="95443"/>
                    <a:pt x="65457" y="95443"/>
                  </a:cubicBezTo>
                  <a:close/>
                </a:path>
              </a:pathLst>
            </a:custGeom>
            <a:solidFill>
              <a:srgbClr val="F1F1F2"/>
            </a:solidFill>
            <a:ln w="245" cap="flat">
              <a:noFill/>
              <a:prstDash val="solid"/>
              <a:miter/>
            </a:ln>
          </p:spPr>
          <p:txBody>
            <a:bodyPr rtlCol="0" anchor="ctr"/>
            <a:lstStyle/>
            <a:p>
              <a:endParaRPr lang="en-GB"/>
            </a:p>
          </p:txBody>
        </p:sp>
        <p:sp>
          <p:nvSpPr>
            <p:cNvPr id="573" name="Freeform: Shape 572">
              <a:extLst>
                <a:ext uri="{FF2B5EF4-FFF2-40B4-BE49-F238E27FC236}">
                  <a16:creationId xmlns:a16="http://schemas.microsoft.com/office/drawing/2014/main" id="{34BA4273-CEBC-CF9A-3FA8-E9F84EAD9770}"/>
                </a:ext>
              </a:extLst>
            </p:cNvPr>
            <p:cNvSpPr/>
            <p:nvPr/>
          </p:nvSpPr>
          <p:spPr>
            <a:xfrm>
              <a:off x="848217" y="2449464"/>
              <a:ext cx="424016" cy="86468"/>
            </a:xfrm>
            <a:custGeom>
              <a:avLst/>
              <a:gdLst>
                <a:gd name="connsiteX0" fmla="*/ 0 w 187754"/>
                <a:gd name="connsiteY0" fmla="*/ 0 h 38288"/>
                <a:gd name="connsiteX1" fmla="*/ 98621 w 187754"/>
                <a:gd name="connsiteY1" fmla="*/ 38288 h 38288"/>
                <a:gd name="connsiteX2" fmla="*/ 187755 w 187754"/>
                <a:gd name="connsiteY2" fmla="*/ 12154 h 38288"/>
                <a:gd name="connsiteX3" fmla="*/ 183113 w 187754"/>
                <a:gd name="connsiteY3" fmla="*/ 3269 h 38288"/>
                <a:gd name="connsiteX4" fmla="*/ 102873 w 187754"/>
                <a:gd name="connsiteY4" fmla="*/ 24360 h 38288"/>
                <a:gd name="connsiteX5" fmla="*/ 0 w 187754"/>
                <a:gd name="connsiteY5" fmla="*/ 0 h 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54" h="38288">
                  <a:moveTo>
                    <a:pt x="0" y="0"/>
                  </a:moveTo>
                  <a:cubicBezTo>
                    <a:pt x="0" y="0"/>
                    <a:pt x="29749" y="38288"/>
                    <a:pt x="98621" y="38288"/>
                  </a:cubicBezTo>
                  <a:cubicBezTo>
                    <a:pt x="176834" y="38288"/>
                    <a:pt x="187755" y="12154"/>
                    <a:pt x="187755" y="12154"/>
                  </a:cubicBezTo>
                  <a:lnTo>
                    <a:pt x="183113" y="3269"/>
                  </a:lnTo>
                  <a:cubicBezTo>
                    <a:pt x="183113" y="3269"/>
                    <a:pt x="162812" y="24360"/>
                    <a:pt x="102873" y="24360"/>
                  </a:cubicBezTo>
                  <a:cubicBezTo>
                    <a:pt x="42926" y="24360"/>
                    <a:pt x="0" y="0"/>
                    <a:pt x="0" y="0"/>
                  </a:cubicBezTo>
                  <a:close/>
                </a:path>
              </a:pathLst>
            </a:custGeom>
            <a:solidFill>
              <a:srgbClr val="F1F1F2"/>
            </a:solidFill>
            <a:ln w="245" cap="flat">
              <a:noFill/>
              <a:prstDash val="solid"/>
              <a:miter/>
            </a:ln>
          </p:spPr>
          <p:txBody>
            <a:bodyPr rtlCol="0" anchor="ctr"/>
            <a:lstStyle/>
            <a:p>
              <a:endParaRPr lang="en-GB"/>
            </a:p>
          </p:txBody>
        </p:sp>
        <p:sp>
          <p:nvSpPr>
            <p:cNvPr id="574" name="Freeform: Shape 573">
              <a:extLst>
                <a:ext uri="{FF2B5EF4-FFF2-40B4-BE49-F238E27FC236}">
                  <a16:creationId xmlns:a16="http://schemas.microsoft.com/office/drawing/2014/main" id="{D9F84BD3-BF13-5827-5080-C8C98D33A5D3}"/>
                </a:ext>
              </a:extLst>
            </p:cNvPr>
            <p:cNvSpPr/>
            <p:nvPr/>
          </p:nvSpPr>
          <p:spPr>
            <a:xfrm>
              <a:off x="1040690" y="2412296"/>
              <a:ext cx="50763" cy="60576"/>
            </a:xfrm>
            <a:custGeom>
              <a:avLst/>
              <a:gdLst>
                <a:gd name="connsiteX0" fmla="*/ 5240 w 22478"/>
                <a:gd name="connsiteY0" fmla="*/ 12 h 26823"/>
                <a:gd name="connsiteX1" fmla="*/ 11423 w 22478"/>
                <a:gd name="connsiteY1" fmla="*/ 12 h 26823"/>
                <a:gd name="connsiteX2" fmla="*/ 15452 w 22478"/>
                <a:gd name="connsiteY2" fmla="*/ 177 h 26823"/>
                <a:gd name="connsiteX3" fmla="*/ 21806 w 22478"/>
                <a:gd name="connsiteY3" fmla="*/ 4715 h 26823"/>
                <a:gd name="connsiteX4" fmla="*/ 21061 w 22478"/>
                <a:gd name="connsiteY4" fmla="*/ 12970 h 26823"/>
                <a:gd name="connsiteX5" fmla="*/ 14699 w 22478"/>
                <a:gd name="connsiteY5" fmla="*/ 17023 h 26823"/>
                <a:gd name="connsiteX6" fmla="*/ 9805 w 22478"/>
                <a:gd name="connsiteY6" fmla="*/ 17197 h 26823"/>
                <a:gd name="connsiteX7" fmla="*/ 7818 w 22478"/>
                <a:gd name="connsiteY7" fmla="*/ 26671 h 26823"/>
                <a:gd name="connsiteX8" fmla="*/ 4073 w 22478"/>
                <a:gd name="connsiteY8" fmla="*/ 26793 h 26823"/>
                <a:gd name="connsiteX9" fmla="*/ 243 w 22478"/>
                <a:gd name="connsiteY9" fmla="*/ 26671 h 26823"/>
                <a:gd name="connsiteX10" fmla="*/ 4634 w 22478"/>
                <a:gd name="connsiteY10" fmla="*/ 6893 h 26823"/>
                <a:gd name="connsiteX11" fmla="*/ 11741 w 22478"/>
                <a:gd name="connsiteY11" fmla="*/ 6910 h 26823"/>
                <a:gd name="connsiteX12" fmla="*/ 10766 w 22478"/>
                <a:gd name="connsiteY12" fmla="*/ 12581 h 26823"/>
                <a:gd name="connsiteX13" fmla="*/ 14265 w 22478"/>
                <a:gd name="connsiteY13" fmla="*/ 8932 h 26823"/>
                <a:gd name="connsiteX14" fmla="*/ 13342 w 22478"/>
                <a:gd name="connsiteY14" fmla="*/ 5864 h 26823"/>
                <a:gd name="connsiteX15" fmla="*/ 8680 w 22478"/>
                <a:gd name="connsiteY15" fmla="*/ 5580 h 26823"/>
                <a:gd name="connsiteX16" fmla="*/ 5181 w 22478"/>
                <a:gd name="connsiteY16" fmla="*/ 5580 h 26823"/>
                <a:gd name="connsiteX17" fmla="*/ 1617 w 22478"/>
                <a:gd name="connsiteY17" fmla="*/ 3453 h 26823"/>
                <a:gd name="connsiteX18" fmla="*/ 0 w 22478"/>
                <a:gd name="connsiteY18" fmla="*/ 47 h 26823"/>
                <a:gd name="connsiteX19" fmla="*/ 5240 w 22478"/>
                <a:gd name="connsiteY19" fmla="*/ 12 h 2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78" h="26823">
                  <a:moveTo>
                    <a:pt x="5240" y="12"/>
                  </a:moveTo>
                  <a:cubicBezTo>
                    <a:pt x="8276" y="47"/>
                    <a:pt x="8379" y="-22"/>
                    <a:pt x="11423" y="12"/>
                  </a:cubicBezTo>
                  <a:cubicBezTo>
                    <a:pt x="12753" y="30"/>
                    <a:pt x="14119" y="47"/>
                    <a:pt x="15452" y="177"/>
                  </a:cubicBezTo>
                  <a:cubicBezTo>
                    <a:pt x="18209" y="461"/>
                    <a:pt x="20637" y="2338"/>
                    <a:pt x="21806" y="4715"/>
                  </a:cubicBezTo>
                  <a:cubicBezTo>
                    <a:pt x="22973" y="7119"/>
                    <a:pt x="22556" y="10836"/>
                    <a:pt x="21061" y="12970"/>
                  </a:cubicBezTo>
                  <a:cubicBezTo>
                    <a:pt x="19186" y="15651"/>
                    <a:pt x="17196" y="16626"/>
                    <a:pt x="14699" y="17023"/>
                  </a:cubicBezTo>
                  <a:cubicBezTo>
                    <a:pt x="13048" y="17283"/>
                    <a:pt x="11604" y="17112"/>
                    <a:pt x="9805" y="17197"/>
                  </a:cubicBezTo>
                  <a:cubicBezTo>
                    <a:pt x="8680" y="22186"/>
                    <a:pt x="8024" y="26308"/>
                    <a:pt x="7818" y="26671"/>
                  </a:cubicBezTo>
                  <a:cubicBezTo>
                    <a:pt x="7671" y="26913"/>
                    <a:pt x="4073" y="26793"/>
                    <a:pt x="4073" y="26793"/>
                  </a:cubicBezTo>
                  <a:lnTo>
                    <a:pt x="243" y="26671"/>
                  </a:lnTo>
                  <a:lnTo>
                    <a:pt x="4634" y="6893"/>
                  </a:lnTo>
                  <a:lnTo>
                    <a:pt x="11741" y="6910"/>
                  </a:lnTo>
                  <a:lnTo>
                    <a:pt x="10766" y="12581"/>
                  </a:lnTo>
                  <a:cubicBezTo>
                    <a:pt x="12822" y="12581"/>
                    <a:pt x="14145" y="10983"/>
                    <a:pt x="14265" y="8932"/>
                  </a:cubicBezTo>
                  <a:cubicBezTo>
                    <a:pt x="14327" y="7957"/>
                    <a:pt x="14292" y="6459"/>
                    <a:pt x="13342" y="5864"/>
                  </a:cubicBezTo>
                  <a:cubicBezTo>
                    <a:pt x="12658" y="5440"/>
                    <a:pt x="9433" y="5580"/>
                    <a:pt x="8680" y="5580"/>
                  </a:cubicBezTo>
                  <a:cubicBezTo>
                    <a:pt x="6710" y="5580"/>
                    <a:pt x="7158" y="5580"/>
                    <a:pt x="5181" y="5580"/>
                  </a:cubicBezTo>
                  <a:cubicBezTo>
                    <a:pt x="3451" y="5570"/>
                    <a:pt x="2517" y="4818"/>
                    <a:pt x="1617" y="3453"/>
                  </a:cubicBezTo>
                  <a:cubicBezTo>
                    <a:pt x="995" y="2492"/>
                    <a:pt x="311" y="1316"/>
                    <a:pt x="0" y="47"/>
                  </a:cubicBezTo>
                  <a:cubicBezTo>
                    <a:pt x="1740" y="-22"/>
                    <a:pt x="4522" y="3"/>
                    <a:pt x="5240" y="12"/>
                  </a:cubicBezTo>
                  <a:close/>
                </a:path>
              </a:pathLst>
            </a:custGeom>
            <a:solidFill>
              <a:srgbClr val="FFFFFF"/>
            </a:solidFill>
            <a:ln w="245" cap="flat">
              <a:noFill/>
              <a:prstDash val="solid"/>
              <a:miter/>
            </a:ln>
          </p:spPr>
          <p:txBody>
            <a:bodyPr rtlCol="0" anchor="ctr"/>
            <a:lstStyle/>
            <a:p>
              <a:endParaRPr lang="en-GB"/>
            </a:p>
          </p:txBody>
        </p:sp>
        <p:sp>
          <p:nvSpPr>
            <p:cNvPr id="575" name="Freeform: Shape 574">
              <a:extLst>
                <a:ext uri="{FF2B5EF4-FFF2-40B4-BE49-F238E27FC236}">
                  <a16:creationId xmlns:a16="http://schemas.microsoft.com/office/drawing/2014/main" id="{D4501E2F-781E-99BD-51E1-9841F5D78A37}"/>
                </a:ext>
              </a:extLst>
            </p:cNvPr>
            <p:cNvSpPr/>
            <p:nvPr/>
          </p:nvSpPr>
          <p:spPr>
            <a:xfrm>
              <a:off x="1194889" y="4453591"/>
              <a:ext cx="133914" cy="1168642"/>
            </a:xfrm>
            <a:custGeom>
              <a:avLst/>
              <a:gdLst>
                <a:gd name="connsiteX0" fmla="*/ 0 w 59297"/>
                <a:gd name="connsiteY0" fmla="*/ 0 h 517474"/>
                <a:gd name="connsiteX1" fmla="*/ 3218 w 59297"/>
                <a:gd name="connsiteY1" fmla="*/ 5541 h 517474"/>
                <a:gd name="connsiteX2" fmla="*/ 24970 w 59297"/>
                <a:gd name="connsiteY2" fmla="*/ 90674 h 517474"/>
                <a:gd name="connsiteX3" fmla="*/ 23654 w 59297"/>
                <a:gd name="connsiteY3" fmla="*/ 216843 h 517474"/>
                <a:gd name="connsiteX4" fmla="*/ 31540 w 59297"/>
                <a:gd name="connsiteY4" fmla="*/ 308831 h 517474"/>
                <a:gd name="connsiteX5" fmla="*/ 46004 w 59297"/>
                <a:gd name="connsiteY5" fmla="*/ 423157 h 517474"/>
                <a:gd name="connsiteX6" fmla="*/ 59145 w 59297"/>
                <a:gd name="connsiteY6" fmla="*/ 483609 h 517474"/>
                <a:gd name="connsiteX7" fmla="*/ 56439 w 59297"/>
                <a:gd name="connsiteY7" fmla="*/ 517474 h 517474"/>
                <a:gd name="connsiteX8" fmla="*/ 35491 w 59297"/>
                <a:gd name="connsiteY8" fmla="*/ 429724 h 517474"/>
                <a:gd name="connsiteX9" fmla="*/ 5257 w 59297"/>
                <a:gd name="connsiteY9" fmla="*/ 212900 h 517474"/>
                <a:gd name="connsiteX10" fmla="*/ 1316 w 59297"/>
                <a:gd name="connsiteY10" fmla="*/ 22338 h 517474"/>
                <a:gd name="connsiteX11" fmla="*/ 0 w 59297"/>
                <a:gd name="connsiteY11" fmla="*/ 0 h 51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97" h="517474">
                  <a:moveTo>
                    <a:pt x="0" y="0"/>
                  </a:moveTo>
                  <a:cubicBezTo>
                    <a:pt x="0" y="0"/>
                    <a:pt x="1262" y="1953"/>
                    <a:pt x="3218" y="5541"/>
                  </a:cubicBezTo>
                  <a:cubicBezTo>
                    <a:pt x="10202" y="18300"/>
                    <a:pt x="25997" y="51685"/>
                    <a:pt x="24970" y="90674"/>
                  </a:cubicBezTo>
                  <a:cubicBezTo>
                    <a:pt x="23654" y="140614"/>
                    <a:pt x="19713" y="206331"/>
                    <a:pt x="23654" y="216843"/>
                  </a:cubicBezTo>
                  <a:cubicBezTo>
                    <a:pt x="27597" y="227353"/>
                    <a:pt x="30227" y="261517"/>
                    <a:pt x="31540" y="308831"/>
                  </a:cubicBezTo>
                  <a:cubicBezTo>
                    <a:pt x="32864" y="356137"/>
                    <a:pt x="38931" y="409164"/>
                    <a:pt x="46004" y="423157"/>
                  </a:cubicBezTo>
                  <a:cubicBezTo>
                    <a:pt x="53067" y="437149"/>
                    <a:pt x="60458" y="465231"/>
                    <a:pt x="59145" y="483609"/>
                  </a:cubicBezTo>
                  <a:cubicBezTo>
                    <a:pt x="57831" y="502012"/>
                    <a:pt x="56439" y="517474"/>
                    <a:pt x="56439" y="517474"/>
                  </a:cubicBezTo>
                  <a:cubicBezTo>
                    <a:pt x="56439" y="517474"/>
                    <a:pt x="44691" y="478365"/>
                    <a:pt x="35491" y="429724"/>
                  </a:cubicBezTo>
                  <a:cubicBezTo>
                    <a:pt x="26284" y="381107"/>
                    <a:pt x="5257" y="244435"/>
                    <a:pt x="5257" y="212900"/>
                  </a:cubicBezTo>
                  <a:cubicBezTo>
                    <a:pt x="5257" y="181356"/>
                    <a:pt x="468" y="35037"/>
                    <a:pt x="1316" y="22338"/>
                  </a:cubicBezTo>
                  <a:lnTo>
                    <a:pt x="0" y="0"/>
                  </a:lnTo>
                  <a:close/>
                </a:path>
              </a:pathLst>
            </a:custGeom>
            <a:solidFill>
              <a:srgbClr val="BC1014"/>
            </a:solidFill>
            <a:ln w="245" cap="flat">
              <a:noFill/>
              <a:prstDash val="solid"/>
              <a:miter/>
            </a:ln>
          </p:spPr>
          <p:txBody>
            <a:bodyPr rtlCol="0" anchor="ctr"/>
            <a:lstStyle/>
            <a:p>
              <a:endParaRPr lang="en-GB"/>
            </a:p>
          </p:txBody>
        </p:sp>
        <p:sp>
          <p:nvSpPr>
            <p:cNvPr id="576" name="Freeform: Shape 575">
              <a:extLst>
                <a:ext uri="{FF2B5EF4-FFF2-40B4-BE49-F238E27FC236}">
                  <a16:creationId xmlns:a16="http://schemas.microsoft.com/office/drawing/2014/main" id="{08C6F64A-52F5-B5D4-8D4A-F6EC19B4BB80}"/>
                </a:ext>
              </a:extLst>
            </p:cNvPr>
            <p:cNvSpPr/>
            <p:nvPr/>
          </p:nvSpPr>
          <p:spPr>
            <a:xfrm>
              <a:off x="1034608" y="4112288"/>
              <a:ext cx="130599" cy="181032"/>
            </a:xfrm>
            <a:custGeom>
              <a:avLst/>
              <a:gdLst>
                <a:gd name="connsiteX0" fmla="*/ 56515 w 57829"/>
                <a:gd name="connsiteY0" fmla="*/ 80162 h 80161"/>
                <a:gd name="connsiteX1" fmla="*/ 52055 w 57829"/>
                <a:gd name="connsiteY1" fmla="*/ 76895 h 80161"/>
                <a:gd name="connsiteX2" fmla="*/ 36805 w 57829"/>
                <a:gd name="connsiteY2" fmla="*/ 65709 h 80161"/>
                <a:gd name="connsiteX3" fmla="*/ 27605 w 57829"/>
                <a:gd name="connsiteY3" fmla="*/ 42047 h 80161"/>
                <a:gd name="connsiteX4" fmla="*/ 0 w 57829"/>
                <a:gd name="connsiteY4" fmla="*/ 27595 h 80161"/>
                <a:gd name="connsiteX5" fmla="*/ 11827 w 57829"/>
                <a:gd name="connsiteY5" fmla="*/ 0 h 80161"/>
                <a:gd name="connsiteX6" fmla="*/ 36805 w 57829"/>
                <a:gd name="connsiteY6" fmla="*/ 10512 h 80161"/>
                <a:gd name="connsiteX7" fmla="*/ 42059 w 57829"/>
                <a:gd name="connsiteY7" fmla="*/ 47304 h 80161"/>
                <a:gd name="connsiteX8" fmla="*/ 57829 w 57829"/>
                <a:gd name="connsiteY8" fmla="*/ 68336 h 80161"/>
                <a:gd name="connsiteX9" fmla="*/ 56515 w 57829"/>
                <a:gd name="connsiteY9" fmla="*/ 80162 h 8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29" h="80161">
                  <a:moveTo>
                    <a:pt x="56515" y="80162"/>
                  </a:moveTo>
                  <a:lnTo>
                    <a:pt x="52055" y="76895"/>
                  </a:lnTo>
                  <a:lnTo>
                    <a:pt x="36805" y="65709"/>
                  </a:lnTo>
                  <a:cubicBezTo>
                    <a:pt x="36805" y="65709"/>
                    <a:pt x="28918" y="64396"/>
                    <a:pt x="27605" y="42047"/>
                  </a:cubicBezTo>
                  <a:cubicBezTo>
                    <a:pt x="26291" y="19711"/>
                    <a:pt x="0" y="27595"/>
                    <a:pt x="0" y="27595"/>
                  </a:cubicBezTo>
                  <a:lnTo>
                    <a:pt x="11827" y="0"/>
                  </a:lnTo>
                  <a:lnTo>
                    <a:pt x="36805" y="10512"/>
                  </a:lnTo>
                  <a:cubicBezTo>
                    <a:pt x="36805" y="10512"/>
                    <a:pt x="39432" y="31537"/>
                    <a:pt x="42059" y="47304"/>
                  </a:cubicBezTo>
                  <a:cubicBezTo>
                    <a:pt x="44688" y="63080"/>
                    <a:pt x="48632" y="70965"/>
                    <a:pt x="57829" y="68336"/>
                  </a:cubicBezTo>
                  <a:lnTo>
                    <a:pt x="56515" y="80162"/>
                  </a:lnTo>
                  <a:close/>
                </a:path>
              </a:pathLst>
            </a:custGeom>
            <a:solidFill>
              <a:srgbClr val="BC1014"/>
            </a:solidFill>
            <a:ln w="245" cap="flat">
              <a:noFill/>
              <a:prstDash val="solid"/>
              <a:miter/>
            </a:ln>
          </p:spPr>
          <p:txBody>
            <a:bodyPr rtlCol="0" anchor="ctr"/>
            <a:lstStyle/>
            <a:p>
              <a:endParaRPr lang="en-GB"/>
            </a:p>
          </p:txBody>
        </p:sp>
        <p:sp>
          <p:nvSpPr>
            <p:cNvPr id="577" name="Freeform: Shape 576">
              <a:extLst>
                <a:ext uri="{FF2B5EF4-FFF2-40B4-BE49-F238E27FC236}">
                  <a16:creationId xmlns:a16="http://schemas.microsoft.com/office/drawing/2014/main" id="{75692256-5014-CDEA-E094-E09E02643FCD}"/>
                </a:ext>
              </a:extLst>
            </p:cNvPr>
            <p:cNvSpPr/>
            <p:nvPr/>
          </p:nvSpPr>
          <p:spPr>
            <a:xfrm>
              <a:off x="1068676" y="4239901"/>
              <a:ext cx="85260" cy="594511"/>
            </a:xfrm>
            <a:custGeom>
              <a:avLst/>
              <a:gdLst>
                <a:gd name="connsiteX0" fmla="*/ 37488 w 37753"/>
                <a:gd name="connsiteY0" fmla="*/ 17082 h 263249"/>
                <a:gd name="connsiteX1" fmla="*/ 28332 w 37753"/>
                <a:gd name="connsiteY1" fmla="*/ 60333 h 263249"/>
                <a:gd name="connsiteX2" fmla="*/ 34858 w 37753"/>
                <a:gd name="connsiteY2" fmla="*/ 120905 h 263249"/>
                <a:gd name="connsiteX3" fmla="*/ 37488 w 37753"/>
                <a:gd name="connsiteY3" fmla="*/ 235239 h 263249"/>
                <a:gd name="connsiteX4" fmla="*/ 23031 w 37753"/>
                <a:gd name="connsiteY4" fmla="*/ 248378 h 263249"/>
                <a:gd name="connsiteX5" fmla="*/ 11204 w 37753"/>
                <a:gd name="connsiteY5" fmla="*/ 162960 h 263249"/>
                <a:gd name="connsiteX6" fmla="*/ 683 w 37753"/>
                <a:gd name="connsiteY6" fmla="*/ 82791 h 263249"/>
                <a:gd name="connsiteX7" fmla="*/ 11204 w 37753"/>
                <a:gd name="connsiteY7" fmla="*/ 43371 h 263249"/>
                <a:gd name="connsiteX8" fmla="*/ 21717 w 37753"/>
                <a:gd name="connsiteY8" fmla="*/ 0 h 263249"/>
                <a:gd name="connsiteX9" fmla="*/ 37488 w 37753"/>
                <a:gd name="connsiteY9" fmla="*/ 17082 h 26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53" h="263249">
                  <a:moveTo>
                    <a:pt x="37488" y="17082"/>
                  </a:moveTo>
                  <a:cubicBezTo>
                    <a:pt x="37488" y="17082"/>
                    <a:pt x="40193" y="48384"/>
                    <a:pt x="28332" y="60333"/>
                  </a:cubicBezTo>
                  <a:cubicBezTo>
                    <a:pt x="16461" y="72279"/>
                    <a:pt x="33545" y="99880"/>
                    <a:pt x="34858" y="120905"/>
                  </a:cubicBezTo>
                  <a:cubicBezTo>
                    <a:pt x="36174" y="141928"/>
                    <a:pt x="36174" y="205010"/>
                    <a:pt x="37488" y="235239"/>
                  </a:cubicBezTo>
                  <a:cubicBezTo>
                    <a:pt x="38801" y="265460"/>
                    <a:pt x="29604" y="273353"/>
                    <a:pt x="23031" y="248378"/>
                  </a:cubicBezTo>
                  <a:cubicBezTo>
                    <a:pt x="16461" y="223413"/>
                    <a:pt x="19090" y="194497"/>
                    <a:pt x="11204" y="162960"/>
                  </a:cubicBezTo>
                  <a:cubicBezTo>
                    <a:pt x="3313" y="131418"/>
                    <a:pt x="-1944" y="93311"/>
                    <a:pt x="683" y="82791"/>
                  </a:cubicBezTo>
                  <a:cubicBezTo>
                    <a:pt x="3313" y="72279"/>
                    <a:pt x="683" y="61766"/>
                    <a:pt x="11204" y="43371"/>
                  </a:cubicBezTo>
                  <a:cubicBezTo>
                    <a:pt x="21717" y="24965"/>
                    <a:pt x="21717" y="0"/>
                    <a:pt x="21717" y="0"/>
                  </a:cubicBezTo>
                  <a:lnTo>
                    <a:pt x="37488" y="17082"/>
                  </a:lnTo>
                  <a:close/>
                </a:path>
              </a:pathLst>
            </a:custGeom>
            <a:solidFill>
              <a:srgbClr val="BC1014"/>
            </a:solidFill>
            <a:ln w="245" cap="flat">
              <a:noFill/>
              <a:prstDash val="solid"/>
              <a:miter/>
            </a:ln>
          </p:spPr>
          <p:txBody>
            <a:bodyPr rtlCol="0" anchor="ctr"/>
            <a:lstStyle/>
            <a:p>
              <a:endParaRPr lang="en-GB"/>
            </a:p>
          </p:txBody>
        </p:sp>
      </p:grpSp>
      <p:sp>
        <p:nvSpPr>
          <p:cNvPr id="578" name="Speech Bubble: Oval 577">
            <a:extLst>
              <a:ext uri="{FF2B5EF4-FFF2-40B4-BE49-F238E27FC236}">
                <a16:creationId xmlns:a16="http://schemas.microsoft.com/office/drawing/2014/main" id="{549053A7-1535-9FFE-06B1-BFB2ECD345B4}"/>
              </a:ext>
            </a:extLst>
          </p:cNvPr>
          <p:cNvSpPr/>
          <p:nvPr/>
        </p:nvSpPr>
        <p:spPr>
          <a:xfrm>
            <a:off x="2743200" y="1714500"/>
            <a:ext cx="4953000" cy="2645911"/>
          </a:xfrm>
          <a:prstGeom prst="wedgeEllipseCallout">
            <a:avLst>
              <a:gd name="adj1" fmla="val -60138"/>
              <a:gd name="adj2" fmla="val 44663"/>
            </a:avLst>
          </a:prstGeom>
          <a:solidFill>
            <a:schemeClr val="bg1">
              <a:lumMod val="85000"/>
            </a:schemeClr>
          </a:solidFill>
          <a:ln>
            <a:solidFill>
              <a:srgbClr val="F03D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oppins" panose="00000500000000000000" pitchFamily="2" charset="0"/>
                <a:cs typeface="Poppins" panose="00000500000000000000" pitchFamily="2" charset="0"/>
              </a:rPr>
              <a:t>Which elements of these Life Saving Rules would help prevent harm?</a:t>
            </a:r>
          </a:p>
        </p:txBody>
      </p:sp>
      <p:grpSp>
        <p:nvGrpSpPr>
          <p:cNvPr id="3" name="Group 2">
            <a:extLst>
              <a:ext uri="{FF2B5EF4-FFF2-40B4-BE49-F238E27FC236}">
                <a16:creationId xmlns:a16="http://schemas.microsoft.com/office/drawing/2014/main" id="{83D25781-C492-B32C-17FC-8487AB9D3061}"/>
              </a:ext>
            </a:extLst>
          </p:cNvPr>
          <p:cNvGrpSpPr>
            <a:grpSpLocks noChangeAspect="1"/>
          </p:cNvGrpSpPr>
          <p:nvPr/>
        </p:nvGrpSpPr>
        <p:grpSpPr>
          <a:xfrm>
            <a:off x="8991600" y="936710"/>
            <a:ext cx="4327198" cy="5129505"/>
            <a:chOff x="4992120" y="3002499"/>
            <a:chExt cx="1369934" cy="1622852"/>
          </a:xfrm>
        </p:grpSpPr>
        <p:sp>
          <p:nvSpPr>
            <p:cNvPr id="6" name="Graphic 1127">
              <a:extLst>
                <a:ext uri="{FF2B5EF4-FFF2-40B4-BE49-F238E27FC236}">
                  <a16:creationId xmlns:a16="http://schemas.microsoft.com/office/drawing/2014/main" id="{8F14B399-3258-5075-DD05-4227481DE1BD}"/>
                </a:ext>
              </a:extLst>
            </p:cNvPr>
            <p:cNvSpPr/>
            <p:nvPr/>
          </p:nvSpPr>
          <p:spPr>
            <a:xfrm>
              <a:off x="4992120" y="3002499"/>
              <a:ext cx="1369934" cy="173078"/>
            </a:xfrm>
            <a:custGeom>
              <a:avLst/>
              <a:gdLst>
                <a:gd name="connsiteX0" fmla="*/ 0 w 1369934"/>
                <a:gd name="connsiteY0" fmla="*/ -38 h 173078"/>
                <a:gd name="connsiteX1" fmla="*/ 1369935 w 1369934"/>
                <a:gd name="connsiteY1" fmla="*/ -38 h 173078"/>
                <a:gd name="connsiteX2" fmla="*/ 1369935 w 1369934"/>
                <a:gd name="connsiteY2" fmla="*/ 173040 h 173078"/>
                <a:gd name="connsiteX3" fmla="*/ 0 w 1369934"/>
                <a:gd name="connsiteY3" fmla="*/ 173040 h 173078"/>
              </a:gdLst>
              <a:ahLst/>
              <a:cxnLst>
                <a:cxn ang="0">
                  <a:pos x="connsiteX0" y="connsiteY0"/>
                </a:cxn>
                <a:cxn ang="0">
                  <a:pos x="connsiteX1" y="connsiteY1"/>
                </a:cxn>
                <a:cxn ang="0">
                  <a:pos x="connsiteX2" y="connsiteY2"/>
                </a:cxn>
                <a:cxn ang="0">
                  <a:pos x="connsiteX3" y="connsiteY3"/>
                </a:cxn>
              </a:cxnLst>
              <a:rect l="l" t="t" r="r" b="b"/>
              <a:pathLst>
                <a:path w="1369934" h="173078">
                  <a:moveTo>
                    <a:pt x="0" y="-38"/>
                  </a:moveTo>
                  <a:lnTo>
                    <a:pt x="1369935" y="-38"/>
                  </a:lnTo>
                  <a:lnTo>
                    <a:pt x="1369935" y="173040"/>
                  </a:lnTo>
                  <a:lnTo>
                    <a:pt x="0" y="173040"/>
                  </a:lnTo>
                  <a:close/>
                </a:path>
              </a:pathLst>
            </a:custGeom>
            <a:solidFill>
              <a:srgbClr val="245BA7"/>
            </a:solidFill>
            <a:ln w="2873" cap="flat">
              <a:noFill/>
              <a:prstDash val="solid"/>
              <a:miter/>
            </a:ln>
          </p:spPr>
          <p:txBody>
            <a:bodyPr rtlCol="0" anchor="ctr"/>
            <a:lstStyle/>
            <a:p>
              <a:endParaRPr lang="en-GB" dirty="0"/>
            </a:p>
          </p:txBody>
        </p:sp>
        <p:sp>
          <p:nvSpPr>
            <p:cNvPr id="579" name="Graphic 1127">
              <a:extLst>
                <a:ext uri="{FF2B5EF4-FFF2-40B4-BE49-F238E27FC236}">
                  <a16:creationId xmlns:a16="http://schemas.microsoft.com/office/drawing/2014/main" id="{D9BBDDAF-BB69-6CB1-A075-2B8B52CDACA8}"/>
                </a:ext>
              </a:extLst>
            </p:cNvPr>
            <p:cNvSpPr/>
            <p:nvPr/>
          </p:nvSpPr>
          <p:spPr>
            <a:xfrm>
              <a:off x="5047638" y="3053900"/>
              <a:ext cx="45811" cy="71686"/>
            </a:xfrm>
            <a:custGeom>
              <a:avLst/>
              <a:gdLst>
                <a:gd name="connsiteX0" fmla="*/ 45909 w 45811"/>
                <a:gd name="connsiteY0" fmla="*/ 72861 h 71686"/>
                <a:gd name="connsiteX1" fmla="*/ 98 w 45811"/>
                <a:gd name="connsiteY1" fmla="*/ 72861 h 71686"/>
                <a:gd name="connsiteX2" fmla="*/ 98 w 45811"/>
                <a:gd name="connsiteY2" fmla="*/ 1174 h 71686"/>
                <a:gd name="connsiteX3" fmla="*/ 45909 w 45811"/>
                <a:gd name="connsiteY3" fmla="*/ 1174 h 71686"/>
                <a:gd name="connsiteX4" fmla="*/ 45909 w 45811"/>
                <a:gd name="connsiteY4" fmla="*/ 10940 h 71686"/>
                <a:gd name="connsiteX5" fmla="*/ 10972 w 45811"/>
                <a:gd name="connsiteY5" fmla="*/ 10940 h 71686"/>
                <a:gd name="connsiteX6" fmla="*/ 10972 w 45811"/>
                <a:gd name="connsiteY6" fmla="*/ 31882 h 71686"/>
                <a:gd name="connsiteX7" fmla="*/ 40774 w 45811"/>
                <a:gd name="connsiteY7" fmla="*/ 31882 h 71686"/>
                <a:gd name="connsiteX8" fmla="*/ 40774 w 45811"/>
                <a:gd name="connsiteY8" fmla="*/ 41548 h 71686"/>
                <a:gd name="connsiteX9" fmla="*/ 10972 w 45811"/>
                <a:gd name="connsiteY9" fmla="*/ 41548 h 71686"/>
                <a:gd name="connsiteX10" fmla="*/ 10972 w 45811"/>
                <a:gd name="connsiteY10" fmla="*/ 63094 h 71686"/>
                <a:gd name="connsiteX11" fmla="*/ 45909 w 45811"/>
                <a:gd name="connsiteY11" fmla="*/ 63094 h 71686"/>
                <a:gd name="connsiteX12" fmla="*/ 45909 w 45811"/>
                <a:gd name="connsiteY12" fmla="*/ 72861 h 7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11" h="71686">
                  <a:moveTo>
                    <a:pt x="45909" y="72861"/>
                  </a:moveTo>
                  <a:lnTo>
                    <a:pt x="98" y="72861"/>
                  </a:lnTo>
                  <a:lnTo>
                    <a:pt x="98" y="1174"/>
                  </a:lnTo>
                  <a:lnTo>
                    <a:pt x="45909" y="1174"/>
                  </a:lnTo>
                  <a:lnTo>
                    <a:pt x="45909" y="10940"/>
                  </a:lnTo>
                  <a:lnTo>
                    <a:pt x="10972" y="10940"/>
                  </a:lnTo>
                  <a:lnTo>
                    <a:pt x="10972" y="31882"/>
                  </a:lnTo>
                  <a:lnTo>
                    <a:pt x="40774" y="31882"/>
                  </a:lnTo>
                  <a:lnTo>
                    <a:pt x="40774" y="41548"/>
                  </a:lnTo>
                  <a:lnTo>
                    <a:pt x="10972" y="41548"/>
                  </a:lnTo>
                  <a:lnTo>
                    <a:pt x="10972" y="63094"/>
                  </a:lnTo>
                  <a:lnTo>
                    <a:pt x="45909" y="63094"/>
                  </a:lnTo>
                  <a:lnTo>
                    <a:pt x="45909" y="72861"/>
                  </a:lnTo>
                  <a:close/>
                </a:path>
              </a:pathLst>
            </a:custGeom>
            <a:solidFill>
              <a:srgbClr val="FFFFFF"/>
            </a:solidFill>
            <a:ln w="100555" cap="flat">
              <a:noFill/>
              <a:prstDash val="solid"/>
              <a:miter/>
            </a:ln>
          </p:spPr>
          <p:txBody>
            <a:bodyPr rtlCol="0" anchor="ctr"/>
            <a:lstStyle/>
            <a:p>
              <a:endParaRPr lang="en-GB"/>
            </a:p>
          </p:txBody>
        </p:sp>
        <p:sp>
          <p:nvSpPr>
            <p:cNvPr id="580" name="Graphic 1127">
              <a:extLst>
                <a:ext uri="{FF2B5EF4-FFF2-40B4-BE49-F238E27FC236}">
                  <a16:creationId xmlns:a16="http://schemas.microsoft.com/office/drawing/2014/main" id="{29DDDD85-6C74-6ADD-B0F4-869095E6A72C}"/>
                </a:ext>
              </a:extLst>
            </p:cNvPr>
            <p:cNvSpPr/>
            <p:nvPr/>
          </p:nvSpPr>
          <p:spPr>
            <a:xfrm>
              <a:off x="5106926" y="3073936"/>
              <a:ext cx="41381" cy="51650"/>
            </a:xfrm>
            <a:custGeom>
              <a:avLst/>
              <a:gdLst>
                <a:gd name="connsiteX0" fmla="*/ 41499 w 41381"/>
                <a:gd name="connsiteY0" fmla="*/ 52828 h 51650"/>
                <a:gd name="connsiteX1" fmla="*/ 31229 w 41381"/>
                <a:gd name="connsiteY1" fmla="*/ 52828 h 51650"/>
                <a:gd name="connsiteX2" fmla="*/ 31229 w 41381"/>
                <a:gd name="connsiteY2" fmla="*/ 21717 h 51650"/>
                <a:gd name="connsiteX3" fmla="*/ 28410 w 41381"/>
                <a:gd name="connsiteY3" fmla="*/ 13159 h 51650"/>
                <a:gd name="connsiteX4" fmla="*/ 20959 w 41381"/>
                <a:gd name="connsiteY4" fmla="*/ 10339 h 51650"/>
                <a:gd name="connsiteX5" fmla="*/ 13408 w 41381"/>
                <a:gd name="connsiteY5" fmla="*/ 13159 h 51650"/>
                <a:gd name="connsiteX6" fmla="*/ 10387 w 41381"/>
                <a:gd name="connsiteY6" fmla="*/ 21717 h 51650"/>
                <a:gd name="connsiteX7" fmla="*/ 10387 w 41381"/>
                <a:gd name="connsiteY7" fmla="*/ 52828 h 51650"/>
                <a:gd name="connsiteX8" fmla="*/ 118 w 41381"/>
                <a:gd name="connsiteY8" fmla="*/ 52828 h 51650"/>
                <a:gd name="connsiteX9" fmla="*/ 118 w 41381"/>
                <a:gd name="connsiteY9" fmla="*/ 1781 h 51650"/>
                <a:gd name="connsiteX10" fmla="*/ 10186 w 41381"/>
                <a:gd name="connsiteY10" fmla="*/ 1781 h 51650"/>
                <a:gd name="connsiteX11" fmla="*/ 10186 w 41381"/>
                <a:gd name="connsiteY11" fmla="*/ 6916 h 51650"/>
                <a:gd name="connsiteX12" fmla="*/ 23778 w 41381"/>
                <a:gd name="connsiteY12" fmla="*/ 1177 h 51650"/>
                <a:gd name="connsiteX13" fmla="*/ 36364 w 41381"/>
                <a:gd name="connsiteY13" fmla="*/ 5809 h 51650"/>
                <a:gd name="connsiteX14" fmla="*/ 41499 w 41381"/>
                <a:gd name="connsiteY14" fmla="*/ 20206 h 51650"/>
                <a:gd name="connsiteX15" fmla="*/ 41499 w 41381"/>
                <a:gd name="connsiteY15" fmla="*/ 52828 h 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81" h="51650">
                  <a:moveTo>
                    <a:pt x="41499" y="52828"/>
                  </a:moveTo>
                  <a:lnTo>
                    <a:pt x="31229" y="52828"/>
                  </a:lnTo>
                  <a:lnTo>
                    <a:pt x="31229" y="21717"/>
                  </a:lnTo>
                  <a:cubicBezTo>
                    <a:pt x="31229" y="17891"/>
                    <a:pt x="30323" y="15071"/>
                    <a:pt x="28410" y="13159"/>
                  </a:cubicBezTo>
                  <a:cubicBezTo>
                    <a:pt x="26497" y="11246"/>
                    <a:pt x="24080" y="10339"/>
                    <a:pt x="20959" y="10339"/>
                  </a:cubicBezTo>
                  <a:cubicBezTo>
                    <a:pt x="17838" y="10339"/>
                    <a:pt x="15321" y="11346"/>
                    <a:pt x="13408" y="13159"/>
                  </a:cubicBezTo>
                  <a:cubicBezTo>
                    <a:pt x="11394" y="15071"/>
                    <a:pt x="10387" y="17991"/>
                    <a:pt x="10387" y="21717"/>
                  </a:cubicBezTo>
                  <a:lnTo>
                    <a:pt x="10387" y="52828"/>
                  </a:lnTo>
                  <a:lnTo>
                    <a:pt x="118" y="52828"/>
                  </a:lnTo>
                  <a:lnTo>
                    <a:pt x="118" y="1781"/>
                  </a:lnTo>
                  <a:lnTo>
                    <a:pt x="10186" y="1781"/>
                  </a:lnTo>
                  <a:lnTo>
                    <a:pt x="10186" y="6916"/>
                  </a:lnTo>
                  <a:cubicBezTo>
                    <a:pt x="13710" y="3090"/>
                    <a:pt x="18241" y="1177"/>
                    <a:pt x="23778" y="1177"/>
                  </a:cubicBezTo>
                  <a:cubicBezTo>
                    <a:pt x="28913" y="1177"/>
                    <a:pt x="33142" y="2687"/>
                    <a:pt x="36364" y="5809"/>
                  </a:cubicBezTo>
                  <a:cubicBezTo>
                    <a:pt x="39787" y="9131"/>
                    <a:pt x="41499" y="13964"/>
                    <a:pt x="41499" y="20206"/>
                  </a:cubicBezTo>
                  <a:lnTo>
                    <a:pt x="41499" y="52828"/>
                  </a:lnTo>
                  <a:close/>
                </a:path>
              </a:pathLst>
            </a:custGeom>
            <a:solidFill>
              <a:srgbClr val="FFFFFF"/>
            </a:solidFill>
            <a:ln w="100555" cap="flat">
              <a:noFill/>
              <a:prstDash val="solid"/>
              <a:miter/>
            </a:ln>
          </p:spPr>
          <p:txBody>
            <a:bodyPr rtlCol="0" anchor="ctr"/>
            <a:lstStyle/>
            <a:p>
              <a:endParaRPr lang="en-GB"/>
            </a:p>
          </p:txBody>
        </p:sp>
        <p:sp>
          <p:nvSpPr>
            <p:cNvPr id="581" name="Graphic 1127">
              <a:extLst>
                <a:ext uri="{FF2B5EF4-FFF2-40B4-BE49-F238E27FC236}">
                  <a16:creationId xmlns:a16="http://schemas.microsoft.com/office/drawing/2014/main" id="{03C0B0AA-BF97-B052-3B06-96A8BAD2EDD5}"/>
                </a:ext>
              </a:extLst>
            </p:cNvPr>
            <p:cNvSpPr/>
            <p:nvPr/>
          </p:nvSpPr>
          <p:spPr>
            <a:xfrm>
              <a:off x="5161280" y="3073936"/>
              <a:ext cx="43294" cy="52254"/>
            </a:xfrm>
            <a:custGeom>
              <a:avLst/>
              <a:gdLst>
                <a:gd name="connsiteX0" fmla="*/ 43431 w 43294"/>
                <a:gd name="connsiteY0" fmla="*/ 30275 h 52254"/>
                <a:gd name="connsiteX1" fmla="*/ 10306 w 43294"/>
                <a:gd name="connsiteY1" fmla="*/ 30275 h 52254"/>
                <a:gd name="connsiteX2" fmla="*/ 13729 w 43294"/>
                <a:gd name="connsiteY2" fmla="*/ 40847 h 52254"/>
                <a:gd name="connsiteX3" fmla="*/ 23294 w 43294"/>
                <a:gd name="connsiteY3" fmla="*/ 44572 h 52254"/>
                <a:gd name="connsiteX4" fmla="*/ 30141 w 43294"/>
                <a:gd name="connsiteY4" fmla="*/ 43364 h 52254"/>
                <a:gd name="connsiteX5" fmla="*/ 35678 w 43294"/>
                <a:gd name="connsiteY5" fmla="*/ 39336 h 52254"/>
                <a:gd name="connsiteX6" fmla="*/ 42223 w 43294"/>
                <a:gd name="connsiteY6" fmla="*/ 45478 h 52254"/>
                <a:gd name="connsiteX7" fmla="*/ 33866 w 43294"/>
                <a:gd name="connsiteY7" fmla="*/ 51519 h 52254"/>
                <a:gd name="connsiteX8" fmla="*/ 23093 w 43294"/>
                <a:gd name="connsiteY8" fmla="*/ 53432 h 52254"/>
                <a:gd name="connsiteX9" fmla="*/ 6379 w 43294"/>
                <a:gd name="connsiteY9" fmla="*/ 47190 h 52254"/>
                <a:gd name="connsiteX10" fmla="*/ 137 w 43294"/>
                <a:gd name="connsiteY10" fmla="*/ 27254 h 52254"/>
                <a:gd name="connsiteX11" fmla="*/ 5977 w 43294"/>
                <a:gd name="connsiteY11" fmla="*/ 8024 h 52254"/>
                <a:gd name="connsiteX12" fmla="*/ 21784 w 43294"/>
                <a:gd name="connsiteY12" fmla="*/ 1177 h 52254"/>
                <a:gd name="connsiteX13" fmla="*/ 37692 w 43294"/>
                <a:gd name="connsiteY13" fmla="*/ 7923 h 52254"/>
                <a:gd name="connsiteX14" fmla="*/ 43431 w 43294"/>
                <a:gd name="connsiteY14" fmla="*/ 25945 h 52254"/>
                <a:gd name="connsiteX15" fmla="*/ 43431 w 43294"/>
                <a:gd name="connsiteY15" fmla="*/ 30275 h 52254"/>
                <a:gd name="connsiteX16" fmla="*/ 33262 w 43294"/>
                <a:gd name="connsiteY16" fmla="*/ 23126 h 52254"/>
                <a:gd name="connsiteX17" fmla="*/ 31852 w 43294"/>
                <a:gd name="connsiteY17" fmla="*/ 16179 h 52254"/>
                <a:gd name="connsiteX18" fmla="*/ 21784 w 43294"/>
                <a:gd name="connsiteY18" fmla="*/ 9735 h 52254"/>
                <a:gd name="connsiteX19" fmla="*/ 11615 w 43294"/>
                <a:gd name="connsiteY19" fmla="*/ 16179 h 52254"/>
                <a:gd name="connsiteX20" fmla="*/ 10306 w 43294"/>
                <a:gd name="connsiteY20" fmla="*/ 23126 h 52254"/>
                <a:gd name="connsiteX21" fmla="*/ 33262 w 43294"/>
                <a:gd name="connsiteY21" fmla="*/ 23126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94" h="52254">
                  <a:moveTo>
                    <a:pt x="43431" y="30275"/>
                  </a:moveTo>
                  <a:lnTo>
                    <a:pt x="10306" y="30275"/>
                  </a:lnTo>
                  <a:cubicBezTo>
                    <a:pt x="10306" y="34806"/>
                    <a:pt x="11414" y="38229"/>
                    <a:pt x="13729" y="40847"/>
                  </a:cubicBezTo>
                  <a:cubicBezTo>
                    <a:pt x="15944" y="43263"/>
                    <a:pt x="19166" y="44572"/>
                    <a:pt x="23294" y="44572"/>
                  </a:cubicBezTo>
                  <a:cubicBezTo>
                    <a:pt x="26013" y="44572"/>
                    <a:pt x="28328" y="44169"/>
                    <a:pt x="30141" y="43364"/>
                  </a:cubicBezTo>
                  <a:cubicBezTo>
                    <a:pt x="31953" y="42558"/>
                    <a:pt x="33765" y="41249"/>
                    <a:pt x="35678" y="39336"/>
                  </a:cubicBezTo>
                  <a:lnTo>
                    <a:pt x="42223" y="45478"/>
                  </a:lnTo>
                  <a:cubicBezTo>
                    <a:pt x="39504" y="48197"/>
                    <a:pt x="36685" y="50210"/>
                    <a:pt x="33866" y="51519"/>
                  </a:cubicBezTo>
                  <a:cubicBezTo>
                    <a:pt x="30946" y="52828"/>
                    <a:pt x="27422" y="53432"/>
                    <a:pt x="23093" y="53432"/>
                  </a:cubicBezTo>
                  <a:cubicBezTo>
                    <a:pt x="16146" y="53432"/>
                    <a:pt x="10507" y="51318"/>
                    <a:pt x="6379" y="47190"/>
                  </a:cubicBezTo>
                  <a:cubicBezTo>
                    <a:pt x="2251" y="43062"/>
                    <a:pt x="137" y="36417"/>
                    <a:pt x="137" y="27254"/>
                  </a:cubicBezTo>
                  <a:cubicBezTo>
                    <a:pt x="137" y="19099"/>
                    <a:pt x="2050" y="12655"/>
                    <a:pt x="5977" y="8024"/>
                  </a:cubicBezTo>
                  <a:cubicBezTo>
                    <a:pt x="9903" y="3493"/>
                    <a:pt x="15139" y="1177"/>
                    <a:pt x="21784" y="1177"/>
                  </a:cubicBezTo>
                  <a:cubicBezTo>
                    <a:pt x="28530" y="1177"/>
                    <a:pt x="33866" y="3392"/>
                    <a:pt x="37692" y="7923"/>
                  </a:cubicBezTo>
                  <a:cubicBezTo>
                    <a:pt x="41518" y="12454"/>
                    <a:pt x="43431" y="18394"/>
                    <a:pt x="43431" y="25945"/>
                  </a:cubicBezTo>
                  <a:lnTo>
                    <a:pt x="43431" y="30275"/>
                  </a:lnTo>
                  <a:close/>
                  <a:moveTo>
                    <a:pt x="33262" y="23126"/>
                  </a:moveTo>
                  <a:cubicBezTo>
                    <a:pt x="33061" y="20106"/>
                    <a:pt x="32557" y="17790"/>
                    <a:pt x="31852" y="16179"/>
                  </a:cubicBezTo>
                  <a:cubicBezTo>
                    <a:pt x="29939" y="11850"/>
                    <a:pt x="26516" y="9735"/>
                    <a:pt x="21784" y="9735"/>
                  </a:cubicBezTo>
                  <a:cubicBezTo>
                    <a:pt x="16951" y="9735"/>
                    <a:pt x="13528" y="11850"/>
                    <a:pt x="11615" y="16179"/>
                  </a:cubicBezTo>
                  <a:cubicBezTo>
                    <a:pt x="10809" y="17891"/>
                    <a:pt x="10407" y="20206"/>
                    <a:pt x="10306" y="23126"/>
                  </a:cubicBezTo>
                  <a:lnTo>
                    <a:pt x="33262" y="23126"/>
                  </a:lnTo>
                  <a:close/>
                </a:path>
              </a:pathLst>
            </a:custGeom>
            <a:solidFill>
              <a:srgbClr val="FFFFFF"/>
            </a:solidFill>
            <a:ln w="100555" cap="flat">
              <a:noFill/>
              <a:prstDash val="solid"/>
              <a:miter/>
            </a:ln>
          </p:spPr>
          <p:txBody>
            <a:bodyPr rtlCol="0" anchor="ctr"/>
            <a:lstStyle/>
            <a:p>
              <a:endParaRPr lang="en-GB"/>
            </a:p>
          </p:txBody>
        </p:sp>
        <p:sp>
          <p:nvSpPr>
            <p:cNvPr id="582" name="Graphic 1127">
              <a:extLst>
                <a:ext uri="{FF2B5EF4-FFF2-40B4-BE49-F238E27FC236}">
                  <a16:creationId xmlns:a16="http://schemas.microsoft.com/office/drawing/2014/main" id="{8FCDAD59-9265-93DD-7291-B3FD0235C6FD}"/>
                </a:ext>
              </a:extLst>
            </p:cNvPr>
            <p:cNvSpPr/>
            <p:nvPr/>
          </p:nvSpPr>
          <p:spPr>
            <a:xfrm>
              <a:off x="5217951" y="3073936"/>
              <a:ext cx="35843" cy="51650"/>
            </a:xfrm>
            <a:custGeom>
              <a:avLst/>
              <a:gdLst>
                <a:gd name="connsiteX0" fmla="*/ 35999 w 35843"/>
                <a:gd name="connsiteY0" fmla="*/ 6010 h 51650"/>
                <a:gd name="connsiteX1" fmla="*/ 28246 w 35843"/>
                <a:gd name="connsiteY1" fmla="*/ 13763 h 51650"/>
                <a:gd name="connsiteX2" fmla="*/ 20594 w 35843"/>
                <a:gd name="connsiteY2" fmla="*/ 10339 h 51650"/>
                <a:gd name="connsiteX3" fmla="*/ 13345 w 35843"/>
                <a:gd name="connsiteY3" fmla="*/ 13461 h 51650"/>
                <a:gd name="connsiteX4" fmla="*/ 10425 w 35843"/>
                <a:gd name="connsiteY4" fmla="*/ 21817 h 51650"/>
                <a:gd name="connsiteX5" fmla="*/ 10425 w 35843"/>
                <a:gd name="connsiteY5" fmla="*/ 52828 h 51650"/>
                <a:gd name="connsiteX6" fmla="*/ 155 w 35843"/>
                <a:gd name="connsiteY6" fmla="*/ 52828 h 51650"/>
                <a:gd name="connsiteX7" fmla="*/ 155 w 35843"/>
                <a:gd name="connsiteY7" fmla="*/ 1781 h 51650"/>
                <a:gd name="connsiteX8" fmla="*/ 10224 w 35843"/>
                <a:gd name="connsiteY8" fmla="*/ 1781 h 51650"/>
                <a:gd name="connsiteX9" fmla="*/ 10224 w 35843"/>
                <a:gd name="connsiteY9" fmla="*/ 7319 h 51650"/>
                <a:gd name="connsiteX10" fmla="*/ 15862 w 35843"/>
                <a:gd name="connsiteY10" fmla="*/ 2889 h 51650"/>
                <a:gd name="connsiteX11" fmla="*/ 23816 w 35843"/>
                <a:gd name="connsiteY11" fmla="*/ 1177 h 51650"/>
                <a:gd name="connsiteX12" fmla="*/ 35999 w 35843"/>
                <a:gd name="connsiteY12" fmla="*/ 6010 h 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43" h="51650">
                  <a:moveTo>
                    <a:pt x="35999" y="6010"/>
                  </a:moveTo>
                  <a:lnTo>
                    <a:pt x="28246" y="13763"/>
                  </a:lnTo>
                  <a:cubicBezTo>
                    <a:pt x="25930" y="11447"/>
                    <a:pt x="23413" y="10339"/>
                    <a:pt x="20594" y="10339"/>
                  </a:cubicBezTo>
                  <a:cubicBezTo>
                    <a:pt x="17674" y="10339"/>
                    <a:pt x="15258" y="11447"/>
                    <a:pt x="13345" y="13461"/>
                  </a:cubicBezTo>
                  <a:cubicBezTo>
                    <a:pt x="11432" y="15575"/>
                    <a:pt x="10425" y="18394"/>
                    <a:pt x="10425" y="21817"/>
                  </a:cubicBezTo>
                  <a:lnTo>
                    <a:pt x="10425" y="52828"/>
                  </a:lnTo>
                  <a:lnTo>
                    <a:pt x="155" y="52828"/>
                  </a:lnTo>
                  <a:lnTo>
                    <a:pt x="155" y="1781"/>
                  </a:lnTo>
                  <a:lnTo>
                    <a:pt x="10224" y="1781"/>
                  </a:lnTo>
                  <a:lnTo>
                    <a:pt x="10224" y="7319"/>
                  </a:lnTo>
                  <a:cubicBezTo>
                    <a:pt x="11533" y="5507"/>
                    <a:pt x="13446" y="3996"/>
                    <a:pt x="15862" y="2889"/>
                  </a:cubicBezTo>
                  <a:cubicBezTo>
                    <a:pt x="18379" y="1781"/>
                    <a:pt x="20997" y="1177"/>
                    <a:pt x="23816" y="1177"/>
                  </a:cubicBezTo>
                  <a:cubicBezTo>
                    <a:pt x="28750" y="1177"/>
                    <a:pt x="32777" y="2788"/>
                    <a:pt x="35999" y="6010"/>
                  </a:cubicBezTo>
                  <a:close/>
                </a:path>
              </a:pathLst>
            </a:custGeom>
            <a:solidFill>
              <a:srgbClr val="FFFFFF"/>
            </a:solidFill>
            <a:ln w="100555" cap="flat">
              <a:noFill/>
              <a:prstDash val="solid"/>
              <a:miter/>
            </a:ln>
          </p:spPr>
          <p:txBody>
            <a:bodyPr rtlCol="0" anchor="ctr"/>
            <a:lstStyle/>
            <a:p>
              <a:endParaRPr lang="en-GB"/>
            </a:p>
          </p:txBody>
        </p:sp>
        <p:sp>
          <p:nvSpPr>
            <p:cNvPr id="583" name="Graphic 1127">
              <a:extLst>
                <a:ext uri="{FF2B5EF4-FFF2-40B4-BE49-F238E27FC236}">
                  <a16:creationId xmlns:a16="http://schemas.microsoft.com/office/drawing/2014/main" id="{BA05FFB3-39D2-61B5-7549-C4E0AF40881D}"/>
                </a:ext>
              </a:extLst>
            </p:cNvPr>
            <p:cNvSpPr/>
            <p:nvPr/>
          </p:nvSpPr>
          <p:spPr>
            <a:xfrm>
              <a:off x="5259519" y="3073936"/>
              <a:ext cx="41381" cy="72895"/>
            </a:xfrm>
            <a:custGeom>
              <a:avLst/>
              <a:gdLst>
                <a:gd name="connsiteX0" fmla="*/ 41552 w 41381"/>
                <a:gd name="connsiteY0" fmla="*/ 52529 h 72895"/>
                <a:gd name="connsiteX1" fmla="*/ 35611 w 41381"/>
                <a:gd name="connsiteY1" fmla="*/ 68035 h 72895"/>
                <a:gd name="connsiteX2" fmla="*/ 19703 w 41381"/>
                <a:gd name="connsiteY2" fmla="*/ 74076 h 72895"/>
                <a:gd name="connsiteX3" fmla="*/ 9836 w 41381"/>
                <a:gd name="connsiteY3" fmla="*/ 72565 h 72895"/>
                <a:gd name="connsiteX4" fmla="*/ 1681 w 41381"/>
                <a:gd name="connsiteY4" fmla="*/ 67330 h 72895"/>
                <a:gd name="connsiteX5" fmla="*/ 8225 w 41381"/>
                <a:gd name="connsiteY5" fmla="*/ 60785 h 72895"/>
                <a:gd name="connsiteX6" fmla="*/ 19301 w 41381"/>
                <a:gd name="connsiteY6" fmla="*/ 65316 h 72895"/>
                <a:gd name="connsiteX7" fmla="*/ 28362 w 41381"/>
                <a:gd name="connsiteY7" fmla="*/ 61591 h 72895"/>
                <a:gd name="connsiteX8" fmla="*/ 31282 w 41381"/>
                <a:gd name="connsiteY8" fmla="*/ 52328 h 72895"/>
                <a:gd name="connsiteX9" fmla="*/ 31282 w 41381"/>
                <a:gd name="connsiteY9" fmla="*/ 45784 h 72895"/>
                <a:gd name="connsiteX10" fmla="*/ 18092 w 41381"/>
                <a:gd name="connsiteY10" fmla="*/ 51623 h 72895"/>
                <a:gd name="connsiteX11" fmla="*/ 5910 w 41381"/>
                <a:gd name="connsiteY11" fmla="*/ 47093 h 72895"/>
                <a:gd name="connsiteX12" fmla="*/ 1379 w 41381"/>
                <a:gd name="connsiteY12" fmla="*/ 38736 h 72895"/>
                <a:gd name="connsiteX13" fmla="*/ 171 w 41381"/>
                <a:gd name="connsiteY13" fmla="*/ 26352 h 72895"/>
                <a:gd name="connsiteX14" fmla="*/ 1379 w 41381"/>
                <a:gd name="connsiteY14" fmla="*/ 13968 h 72895"/>
                <a:gd name="connsiteX15" fmla="*/ 5910 w 41381"/>
                <a:gd name="connsiteY15" fmla="*/ 5611 h 72895"/>
                <a:gd name="connsiteX16" fmla="*/ 18193 w 41381"/>
                <a:gd name="connsiteY16" fmla="*/ 1181 h 72895"/>
                <a:gd name="connsiteX17" fmla="*/ 31584 w 41381"/>
                <a:gd name="connsiteY17" fmla="*/ 7222 h 72895"/>
                <a:gd name="connsiteX18" fmla="*/ 31584 w 41381"/>
                <a:gd name="connsiteY18" fmla="*/ 1785 h 72895"/>
                <a:gd name="connsiteX19" fmla="*/ 41552 w 41381"/>
                <a:gd name="connsiteY19" fmla="*/ 1785 h 72895"/>
                <a:gd name="connsiteX20" fmla="*/ 41552 w 41381"/>
                <a:gd name="connsiteY20" fmla="*/ 52529 h 72895"/>
                <a:gd name="connsiteX21" fmla="*/ 30980 w 41381"/>
                <a:gd name="connsiteY21" fmla="*/ 32393 h 72895"/>
                <a:gd name="connsiteX22" fmla="*/ 31282 w 41381"/>
                <a:gd name="connsiteY22" fmla="*/ 26352 h 72895"/>
                <a:gd name="connsiteX23" fmla="*/ 30980 w 41381"/>
                <a:gd name="connsiteY23" fmla="*/ 20311 h 72895"/>
                <a:gd name="connsiteX24" fmla="*/ 29570 w 41381"/>
                <a:gd name="connsiteY24" fmla="*/ 15377 h 72895"/>
                <a:gd name="connsiteX25" fmla="*/ 26449 w 41381"/>
                <a:gd name="connsiteY25" fmla="*/ 11652 h 72895"/>
                <a:gd name="connsiteX26" fmla="*/ 20912 w 41381"/>
                <a:gd name="connsiteY26" fmla="*/ 10343 h 72895"/>
                <a:gd name="connsiteX27" fmla="*/ 15374 w 41381"/>
                <a:gd name="connsiteY27" fmla="*/ 11652 h 72895"/>
                <a:gd name="connsiteX28" fmla="*/ 12152 w 41381"/>
                <a:gd name="connsiteY28" fmla="*/ 15377 h 72895"/>
                <a:gd name="connsiteX29" fmla="*/ 10843 w 41381"/>
                <a:gd name="connsiteY29" fmla="*/ 20411 h 72895"/>
                <a:gd name="connsiteX30" fmla="*/ 10440 w 41381"/>
                <a:gd name="connsiteY30" fmla="*/ 26352 h 72895"/>
                <a:gd name="connsiteX31" fmla="*/ 10843 w 41381"/>
                <a:gd name="connsiteY31" fmla="*/ 32292 h 72895"/>
                <a:gd name="connsiteX32" fmla="*/ 12152 w 41381"/>
                <a:gd name="connsiteY32" fmla="*/ 37226 h 72895"/>
                <a:gd name="connsiteX33" fmla="*/ 15374 w 41381"/>
                <a:gd name="connsiteY33" fmla="*/ 41051 h 72895"/>
                <a:gd name="connsiteX34" fmla="*/ 20912 w 41381"/>
                <a:gd name="connsiteY34" fmla="*/ 42360 h 72895"/>
                <a:gd name="connsiteX35" fmla="*/ 26449 w 41381"/>
                <a:gd name="connsiteY35" fmla="*/ 41051 h 72895"/>
                <a:gd name="connsiteX36" fmla="*/ 29570 w 41381"/>
                <a:gd name="connsiteY36" fmla="*/ 37226 h 72895"/>
                <a:gd name="connsiteX37" fmla="*/ 30980 w 41381"/>
                <a:gd name="connsiteY37" fmla="*/ 32393 h 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381" h="72895">
                  <a:moveTo>
                    <a:pt x="41552" y="52529"/>
                  </a:moveTo>
                  <a:cubicBezTo>
                    <a:pt x="41552" y="58873"/>
                    <a:pt x="39639" y="64108"/>
                    <a:pt x="35611" y="68035"/>
                  </a:cubicBezTo>
                  <a:cubicBezTo>
                    <a:pt x="31785" y="72062"/>
                    <a:pt x="26449" y="74076"/>
                    <a:pt x="19703" y="74076"/>
                  </a:cubicBezTo>
                  <a:cubicBezTo>
                    <a:pt x="15777" y="74076"/>
                    <a:pt x="12555" y="73572"/>
                    <a:pt x="9836" y="72565"/>
                  </a:cubicBezTo>
                  <a:cubicBezTo>
                    <a:pt x="7118" y="71559"/>
                    <a:pt x="4399" y="69847"/>
                    <a:pt x="1681" y="67330"/>
                  </a:cubicBezTo>
                  <a:lnTo>
                    <a:pt x="8225" y="60785"/>
                  </a:lnTo>
                  <a:cubicBezTo>
                    <a:pt x="11447" y="63806"/>
                    <a:pt x="15173" y="65316"/>
                    <a:pt x="19301" y="65316"/>
                  </a:cubicBezTo>
                  <a:cubicBezTo>
                    <a:pt x="23429" y="65316"/>
                    <a:pt x="26449" y="64108"/>
                    <a:pt x="28362" y="61591"/>
                  </a:cubicBezTo>
                  <a:cubicBezTo>
                    <a:pt x="30275" y="59175"/>
                    <a:pt x="31282" y="56053"/>
                    <a:pt x="31282" y="52328"/>
                  </a:cubicBezTo>
                  <a:lnTo>
                    <a:pt x="31282" y="45784"/>
                  </a:lnTo>
                  <a:cubicBezTo>
                    <a:pt x="27959" y="49710"/>
                    <a:pt x="23630" y="51623"/>
                    <a:pt x="18092" y="51623"/>
                  </a:cubicBezTo>
                  <a:cubicBezTo>
                    <a:pt x="12958" y="51623"/>
                    <a:pt x="8930" y="50113"/>
                    <a:pt x="5910" y="47093"/>
                  </a:cubicBezTo>
                  <a:cubicBezTo>
                    <a:pt x="3594" y="44777"/>
                    <a:pt x="2084" y="42058"/>
                    <a:pt x="1379" y="38736"/>
                  </a:cubicBezTo>
                  <a:cubicBezTo>
                    <a:pt x="573" y="35413"/>
                    <a:pt x="171" y="31285"/>
                    <a:pt x="171" y="26352"/>
                  </a:cubicBezTo>
                  <a:cubicBezTo>
                    <a:pt x="171" y="21418"/>
                    <a:pt x="573" y="17290"/>
                    <a:pt x="1379" y="13968"/>
                  </a:cubicBezTo>
                  <a:cubicBezTo>
                    <a:pt x="2084" y="10645"/>
                    <a:pt x="3594" y="7927"/>
                    <a:pt x="5910" y="5611"/>
                  </a:cubicBezTo>
                  <a:cubicBezTo>
                    <a:pt x="8830" y="2691"/>
                    <a:pt x="12958" y="1181"/>
                    <a:pt x="18193" y="1181"/>
                  </a:cubicBezTo>
                  <a:cubicBezTo>
                    <a:pt x="23731" y="1181"/>
                    <a:pt x="28262" y="3194"/>
                    <a:pt x="31584" y="7222"/>
                  </a:cubicBezTo>
                  <a:lnTo>
                    <a:pt x="31584" y="1785"/>
                  </a:lnTo>
                  <a:lnTo>
                    <a:pt x="41552" y="1785"/>
                  </a:lnTo>
                  <a:lnTo>
                    <a:pt x="41552" y="52529"/>
                  </a:lnTo>
                  <a:close/>
                  <a:moveTo>
                    <a:pt x="30980" y="32393"/>
                  </a:moveTo>
                  <a:cubicBezTo>
                    <a:pt x="31181" y="30681"/>
                    <a:pt x="31282" y="28667"/>
                    <a:pt x="31282" y="26352"/>
                  </a:cubicBezTo>
                  <a:cubicBezTo>
                    <a:pt x="31282" y="24036"/>
                    <a:pt x="31181" y="22022"/>
                    <a:pt x="30980" y="20311"/>
                  </a:cubicBezTo>
                  <a:cubicBezTo>
                    <a:pt x="30678" y="18700"/>
                    <a:pt x="30275" y="17089"/>
                    <a:pt x="29570" y="15377"/>
                  </a:cubicBezTo>
                  <a:cubicBezTo>
                    <a:pt x="28866" y="13766"/>
                    <a:pt x="27859" y="12558"/>
                    <a:pt x="26449" y="11652"/>
                  </a:cubicBezTo>
                  <a:cubicBezTo>
                    <a:pt x="24939" y="10746"/>
                    <a:pt x="23127" y="10343"/>
                    <a:pt x="20912" y="10343"/>
                  </a:cubicBezTo>
                  <a:cubicBezTo>
                    <a:pt x="18697" y="10343"/>
                    <a:pt x="16884" y="10746"/>
                    <a:pt x="15374" y="11652"/>
                  </a:cubicBezTo>
                  <a:cubicBezTo>
                    <a:pt x="13864" y="12558"/>
                    <a:pt x="12857" y="13766"/>
                    <a:pt x="12152" y="15377"/>
                  </a:cubicBezTo>
                  <a:cubicBezTo>
                    <a:pt x="11447" y="17089"/>
                    <a:pt x="11045" y="18700"/>
                    <a:pt x="10843" y="20411"/>
                  </a:cubicBezTo>
                  <a:cubicBezTo>
                    <a:pt x="10541" y="22123"/>
                    <a:pt x="10440" y="24036"/>
                    <a:pt x="10440" y="26352"/>
                  </a:cubicBezTo>
                  <a:cubicBezTo>
                    <a:pt x="10440" y="28667"/>
                    <a:pt x="10541" y="30580"/>
                    <a:pt x="10843" y="32292"/>
                  </a:cubicBezTo>
                  <a:cubicBezTo>
                    <a:pt x="11045" y="34004"/>
                    <a:pt x="11447" y="35615"/>
                    <a:pt x="12152" y="37226"/>
                  </a:cubicBezTo>
                  <a:cubicBezTo>
                    <a:pt x="12857" y="38937"/>
                    <a:pt x="13864" y="40145"/>
                    <a:pt x="15374" y="41051"/>
                  </a:cubicBezTo>
                  <a:cubicBezTo>
                    <a:pt x="16884" y="41958"/>
                    <a:pt x="18697" y="42360"/>
                    <a:pt x="20912" y="42360"/>
                  </a:cubicBezTo>
                  <a:cubicBezTo>
                    <a:pt x="23127" y="42360"/>
                    <a:pt x="24939" y="41958"/>
                    <a:pt x="26449" y="41051"/>
                  </a:cubicBezTo>
                  <a:cubicBezTo>
                    <a:pt x="27859" y="40145"/>
                    <a:pt x="28866" y="38937"/>
                    <a:pt x="29570" y="37226"/>
                  </a:cubicBezTo>
                  <a:cubicBezTo>
                    <a:pt x="30275" y="35615"/>
                    <a:pt x="30678" y="34004"/>
                    <a:pt x="30980" y="32393"/>
                  </a:cubicBezTo>
                  <a:close/>
                </a:path>
              </a:pathLst>
            </a:custGeom>
            <a:solidFill>
              <a:srgbClr val="FFFFFF"/>
            </a:solidFill>
            <a:ln w="100555" cap="flat">
              <a:noFill/>
              <a:prstDash val="solid"/>
              <a:miter/>
            </a:ln>
          </p:spPr>
          <p:txBody>
            <a:bodyPr rtlCol="0" anchor="ctr"/>
            <a:lstStyle/>
            <a:p>
              <a:endParaRPr lang="en-GB"/>
            </a:p>
          </p:txBody>
        </p:sp>
        <p:sp>
          <p:nvSpPr>
            <p:cNvPr id="584" name="Graphic 1127">
              <a:extLst>
                <a:ext uri="{FF2B5EF4-FFF2-40B4-BE49-F238E27FC236}">
                  <a16:creationId xmlns:a16="http://schemas.microsoft.com/office/drawing/2014/main" id="{00582E03-6060-8549-45F5-6741B64D5E4D}"/>
                </a:ext>
              </a:extLst>
            </p:cNvPr>
            <p:cNvSpPr/>
            <p:nvPr/>
          </p:nvSpPr>
          <p:spPr>
            <a:xfrm>
              <a:off x="5309645" y="3074540"/>
              <a:ext cx="45911" cy="71284"/>
            </a:xfrm>
            <a:custGeom>
              <a:avLst/>
              <a:gdLst>
                <a:gd name="connsiteX0" fmla="*/ 46101 w 45911"/>
                <a:gd name="connsiteY0" fmla="*/ 1181 h 71284"/>
                <a:gd name="connsiteX1" fmla="*/ 23548 w 45911"/>
                <a:gd name="connsiteY1" fmla="*/ 62396 h 71284"/>
                <a:gd name="connsiteX2" fmla="*/ 19822 w 45911"/>
                <a:gd name="connsiteY2" fmla="*/ 68739 h 71284"/>
                <a:gd name="connsiteX3" fmla="*/ 9351 w 45911"/>
                <a:gd name="connsiteY3" fmla="*/ 72465 h 71284"/>
                <a:gd name="connsiteX4" fmla="*/ 5223 w 45911"/>
                <a:gd name="connsiteY4" fmla="*/ 72465 h 71284"/>
                <a:gd name="connsiteX5" fmla="*/ 5223 w 45911"/>
                <a:gd name="connsiteY5" fmla="*/ 63202 h 71284"/>
                <a:gd name="connsiteX6" fmla="*/ 7841 w 45911"/>
                <a:gd name="connsiteY6" fmla="*/ 63202 h 71284"/>
                <a:gd name="connsiteX7" fmla="*/ 12573 w 45911"/>
                <a:gd name="connsiteY7" fmla="*/ 61994 h 71284"/>
                <a:gd name="connsiteX8" fmla="*/ 15191 w 45911"/>
                <a:gd name="connsiteY8" fmla="*/ 57765 h 71284"/>
                <a:gd name="connsiteX9" fmla="*/ 18010 w 45911"/>
                <a:gd name="connsiteY9" fmla="*/ 49811 h 71284"/>
                <a:gd name="connsiteX10" fmla="*/ 189 w 45911"/>
                <a:gd name="connsiteY10" fmla="*/ 1181 h 71284"/>
                <a:gd name="connsiteX11" fmla="*/ 11063 w 45911"/>
                <a:gd name="connsiteY11" fmla="*/ 1181 h 71284"/>
                <a:gd name="connsiteX12" fmla="*/ 23246 w 45911"/>
                <a:gd name="connsiteY12" fmla="*/ 37125 h 71284"/>
                <a:gd name="connsiteX13" fmla="*/ 35126 w 45911"/>
                <a:gd name="connsiteY13" fmla="*/ 1181 h 71284"/>
                <a:gd name="connsiteX14" fmla="*/ 46101 w 45911"/>
                <a:gd name="connsiteY14" fmla="*/ 1181 h 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11" h="71284">
                  <a:moveTo>
                    <a:pt x="46101" y="1181"/>
                  </a:moveTo>
                  <a:lnTo>
                    <a:pt x="23548" y="62396"/>
                  </a:lnTo>
                  <a:cubicBezTo>
                    <a:pt x="22641" y="65115"/>
                    <a:pt x="21333" y="67229"/>
                    <a:pt x="19822" y="68739"/>
                  </a:cubicBezTo>
                  <a:cubicBezTo>
                    <a:pt x="17305" y="71257"/>
                    <a:pt x="13882" y="72465"/>
                    <a:pt x="9351" y="72465"/>
                  </a:cubicBezTo>
                  <a:lnTo>
                    <a:pt x="5223" y="72465"/>
                  </a:lnTo>
                  <a:lnTo>
                    <a:pt x="5223" y="63202"/>
                  </a:lnTo>
                  <a:lnTo>
                    <a:pt x="7841" y="63202"/>
                  </a:lnTo>
                  <a:cubicBezTo>
                    <a:pt x="9955" y="63202"/>
                    <a:pt x="11566" y="62799"/>
                    <a:pt x="12573" y="61994"/>
                  </a:cubicBezTo>
                  <a:cubicBezTo>
                    <a:pt x="13580" y="61289"/>
                    <a:pt x="14486" y="59879"/>
                    <a:pt x="15191" y="57765"/>
                  </a:cubicBezTo>
                  <a:lnTo>
                    <a:pt x="18010" y="49811"/>
                  </a:lnTo>
                  <a:lnTo>
                    <a:pt x="189" y="1181"/>
                  </a:lnTo>
                  <a:lnTo>
                    <a:pt x="11063" y="1181"/>
                  </a:lnTo>
                  <a:lnTo>
                    <a:pt x="23246" y="37125"/>
                  </a:lnTo>
                  <a:lnTo>
                    <a:pt x="35126" y="1181"/>
                  </a:lnTo>
                  <a:lnTo>
                    <a:pt x="46101" y="1181"/>
                  </a:lnTo>
                  <a:close/>
                </a:path>
              </a:pathLst>
            </a:custGeom>
            <a:solidFill>
              <a:srgbClr val="FFFFFF"/>
            </a:solidFill>
            <a:ln w="100555" cap="flat">
              <a:noFill/>
              <a:prstDash val="solid"/>
              <a:miter/>
            </a:ln>
          </p:spPr>
          <p:txBody>
            <a:bodyPr rtlCol="0" anchor="ctr"/>
            <a:lstStyle/>
            <a:p>
              <a:endParaRPr lang="en-GB"/>
            </a:p>
          </p:txBody>
        </p:sp>
        <p:sp>
          <p:nvSpPr>
            <p:cNvPr id="585" name="Graphic 1127">
              <a:extLst>
                <a:ext uri="{FF2B5EF4-FFF2-40B4-BE49-F238E27FC236}">
                  <a16:creationId xmlns:a16="http://schemas.microsoft.com/office/drawing/2014/main" id="{8935967F-AF7A-4A8E-9A72-FE39FA0F2E80}"/>
                </a:ext>
              </a:extLst>
            </p:cNvPr>
            <p:cNvSpPr/>
            <p:nvPr/>
          </p:nvSpPr>
          <p:spPr>
            <a:xfrm>
              <a:off x="5387545" y="3053900"/>
              <a:ext cx="10873" cy="71686"/>
            </a:xfrm>
            <a:custGeom>
              <a:avLst/>
              <a:gdLst>
                <a:gd name="connsiteX0" fmla="*/ 210 w 10873"/>
                <a:gd name="connsiteY0" fmla="*/ 1174 h 71686"/>
                <a:gd name="connsiteX1" fmla="*/ 11084 w 10873"/>
                <a:gd name="connsiteY1" fmla="*/ 1174 h 71686"/>
                <a:gd name="connsiteX2" fmla="*/ 11084 w 10873"/>
                <a:gd name="connsiteY2" fmla="*/ 72861 h 71686"/>
                <a:gd name="connsiteX3" fmla="*/ 210 w 10873"/>
                <a:gd name="connsiteY3" fmla="*/ 72861 h 71686"/>
              </a:gdLst>
              <a:ahLst/>
              <a:cxnLst>
                <a:cxn ang="0">
                  <a:pos x="connsiteX0" y="connsiteY0"/>
                </a:cxn>
                <a:cxn ang="0">
                  <a:pos x="connsiteX1" y="connsiteY1"/>
                </a:cxn>
                <a:cxn ang="0">
                  <a:pos x="connsiteX2" y="connsiteY2"/>
                </a:cxn>
                <a:cxn ang="0">
                  <a:pos x="connsiteX3" y="connsiteY3"/>
                </a:cxn>
              </a:cxnLst>
              <a:rect l="l" t="t" r="r" b="b"/>
              <a:pathLst>
                <a:path w="10873" h="71686">
                  <a:moveTo>
                    <a:pt x="210" y="1174"/>
                  </a:moveTo>
                  <a:lnTo>
                    <a:pt x="11084" y="1174"/>
                  </a:lnTo>
                  <a:lnTo>
                    <a:pt x="11084" y="72861"/>
                  </a:lnTo>
                  <a:lnTo>
                    <a:pt x="210" y="72861"/>
                  </a:lnTo>
                  <a:close/>
                </a:path>
              </a:pathLst>
            </a:custGeom>
            <a:solidFill>
              <a:srgbClr val="FFFFFF"/>
            </a:solidFill>
            <a:ln w="100555" cap="flat">
              <a:noFill/>
              <a:prstDash val="solid"/>
              <a:miter/>
            </a:ln>
          </p:spPr>
          <p:txBody>
            <a:bodyPr rtlCol="0" anchor="ctr"/>
            <a:lstStyle/>
            <a:p>
              <a:endParaRPr lang="en-GB"/>
            </a:p>
          </p:txBody>
        </p:sp>
        <p:sp>
          <p:nvSpPr>
            <p:cNvPr id="586" name="Graphic 1127">
              <a:extLst>
                <a:ext uri="{FF2B5EF4-FFF2-40B4-BE49-F238E27FC236}">
                  <a16:creationId xmlns:a16="http://schemas.microsoft.com/office/drawing/2014/main" id="{B2F62454-7793-24A7-2C21-DF46C44C6339}"/>
                </a:ext>
              </a:extLst>
            </p:cNvPr>
            <p:cNvSpPr/>
            <p:nvPr/>
          </p:nvSpPr>
          <p:spPr>
            <a:xfrm>
              <a:off x="5410789" y="3073936"/>
              <a:ext cx="42689" cy="52254"/>
            </a:xfrm>
            <a:custGeom>
              <a:avLst/>
              <a:gdLst>
                <a:gd name="connsiteX0" fmla="*/ 42913 w 42689"/>
                <a:gd name="connsiteY0" fmla="*/ 37222 h 52254"/>
                <a:gd name="connsiteX1" fmla="*/ 37074 w 42689"/>
                <a:gd name="connsiteY1" fmla="*/ 49203 h 52254"/>
                <a:gd name="connsiteX2" fmla="*/ 21669 w 42689"/>
                <a:gd name="connsiteY2" fmla="*/ 53432 h 52254"/>
                <a:gd name="connsiteX3" fmla="*/ 224 w 42689"/>
                <a:gd name="connsiteY3" fmla="*/ 46082 h 52254"/>
                <a:gd name="connsiteX4" fmla="*/ 6969 w 42689"/>
                <a:gd name="connsiteY4" fmla="*/ 39336 h 52254"/>
                <a:gd name="connsiteX5" fmla="*/ 21669 w 42689"/>
                <a:gd name="connsiteY5" fmla="*/ 44673 h 52254"/>
                <a:gd name="connsiteX6" fmla="*/ 29825 w 42689"/>
                <a:gd name="connsiteY6" fmla="*/ 42860 h 52254"/>
                <a:gd name="connsiteX7" fmla="*/ 32845 w 42689"/>
                <a:gd name="connsiteY7" fmla="*/ 37625 h 52254"/>
                <a:gd name="connsiteX8" fmla="*/ 25999 w 42689"/>
                <a:gd name="connsiteY8" fmla="*/ 31584 h 52254"/>
                <a:gd name="connsiteX9" fmla="*/ 17843 w 42689"/>
                <a:gd name="connsiteY9" fmla="*/ 30879 h 52254"/>
                <a:gd name="connsiteX10" fmla="*/ 2741 w 42689"/>
                <a:gd name="connsiteY10" fmla="*/ 16783 h 52254"/>
                <a:gd name="connsiteX11" fmla="*/ 8178 w 42689"/>
                <a:gd name="connsiteY11" fmla="*/ 5305 h 52254"/>
                <a:gd name="connsiteX12" fmla="*/ 21971 w 42689"/>
                <a:gd name="connsiteY12" fmla="*/ 1177 h 52254"/>
                <a:gd name="connsiteX13" fmla="*/ 40900 w 42689"/>
                <a:gd name="connsiteY13" fmla="*/ 6916 h 52254"/>
                <a:gd name="connsiteX14" fmla="*/ 34456 w 42689"/>
                <a:gd name="connsiteY14" fmla="*/ 13461 h 52254"/>
                <a:gd name="connsiteX15" fmla="*/ 21871 w 42689"/>
                <a:gd name="connsiteY15" fmla="*/ 9735 h 52254"/>
                <a:gd name="connsiteX16" fmla="*/ 15024 w 42689"/>
                <a:gd name="connsiteY16" fmla="*/ 11548 h 52254"/>
                <a:gd name="connsiteX17" fmla="*/ 12608 w 42689"/>
                <a:gd name="connsiteY17" fmla="*/ 16280 h 52254"/>
                <a:gd name="connsiteX18" fmla="*/ 14319 w 42689"/>
                <a:gd name="connsiteY18" fmla="*/ 20307 h 52254"/>
                <a:gd name="connsiteX19" fmla="*/ 19656 w 42689"/>
                <a:gd name="connsiteY19" fmla="*/ 22119 h 52254"/>
                <a:gd name="connsiteX20" fmla="*/ 26804 w 42689"/>
                <a:gd name="connsiteY20" fmla="*/ 22724 h 52254"/>
                <a:gd name="connsiteX21" fmla="*/ 42913 w 42689"/>
                <a:gd name="connsiteY21" fmla="*/ 37222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689" h="52254">
                  <a:moveTo>
                    <a:pt x="42913" y="37222"/>
                  </a:moveTo>
                  <a:cubicBezTo>
                    <a:pt x="42913" y="42357"/>
                    <a:pt x="41000" y="46384"/>
                    <a:pt x="37074" y="49203"/>
                  </a:cubicBezTo>
                  <a:cubicBezTo>
                    <a:pt x="33147" y="52023"/>
                    <a:pt x="28012" y="53432"/>
                    <a:pt x="21669" y="53432"/>
                  </a:cubicBezTo>
                  <a:cubicBezTo>
                    <a:pt x="12306" y="53432"/>
                    <a:pt x="5157" y="51016"/>
                    <a:pt x="224" y="46082"/>
                  </a:cubicBezTo>
                  <a:lnTo>
                    <a:pt x="6969" y="39336"/>
                  </a:lnTo>
                  <a:cubicBezTo>
                    <a:pt x="10493" y="42860"/>
                    <a:pt x="15326" y="44673"/>
                    <a:pt x="21669" y="44673"/>
                  </a:cubicBezTo>
                  <a:cubicBezTo>
                    <a:pt x="24992" y="44673"/>
                    <a:pt x="27710" y="44069"/>
                    <a:pt x="29825" y="42860"/>
                  </a:cubicBezTo>
                  <a:cubicBezTo>
                    <a:pt x="31838" y="41753"/>
                    <a:pt x="32845" y="39940"/>
                    <a:pt x="32845" y="37625"/>
                  </a:cubicBezTo>
                  <a:cubicBezTo>
                    <a:pt x="32845" y="34101"/>
                    <a:pt x="30529" y="32087"/>
                    <a:pt x="25999" y="31584"/>
                  </a:cubicBezTo>
                  <a:lnTo>
                    <a:pt x="17843" y="30879"/>
                  </a:lnTo>
                  <a:cubicBezTo>
                    <a:pt x="7775" y="29973"/>
                    <a:pt x="2741" y="25241"/>
                    <a:pt x="2741" y="16783"/>
                  </a:cubicBezTo>
                  <a:cubicBezTo>
                    <a:pt x="2741" y="11850"/>
                    <a:pt x="4553" y="8024"/>
                    <a:pt x="8178" y="5305"/>
                  </a:cubicBezTo>
                  <a:cubicBezTo>
                    <a:pt x="11802" y="2587"/>
                    <a:pt x="16434" y="1177"/>
                    <a:pt x="21971" y="1177"/>
                  </a:cubicBezTo>
                  <a:cubicBezTo>
                    <a:pt x="30227" y="1177"/>
                    <a:pt x="36570" y="3090"/>
                    <a:pt x="40900" y="6916"/>
                  </a:cubicBezTo>
                  <a:lnTo>
                    <a:pt x="34456" y="13461"/>
                  </a:lnTo>
                  <a:cubicBezTo>
                    <a:pt x="31536" y="10944"/>
                    <a:pt x="27308" y="9735"/>
                    <a:pt x="21871" y="9735"/>
                  </a:cubicBezTo>
                  <a:cubicBezTo>
                    <a:pt x="18850" y="9735"/>
                    <a:pt x="16534" y="10339"/>
                    <a:pt x="15024" y="11548"/>
                  </a:cubicBezTo>
                  <a:cubicBezTo>
                    <a:pt x="13413" y="12655"/>
                    <a:pt x="12608" y="14266"/>
                    <a:pt x="12608" y="16280"/>
                  </a:cubicBezTo>
                  <a:cubicBezTo>
                    <a:pt x="12608" y="18092"/>
                    <a:pt x="13212" y="19401"/>
                    <a:pt x="14319" y="20307"/>
                  </a:cubicBezTo>
                  <a:cubicBezTo>
                    <a:pt x="15427" y="21213"/>
                    <a:pt x="17138" y="21817"/>
                    <a:pt x="19656" y="22119"/>
                  </a:cubicBezTo>
                  <a:lnTo>
                    <a:pt x="26804" y="22724"/>
                  </a:lnTo>
                  <a:cubicBezTo>
                    <a:pt x="37577" y="23630"/>
                    <a:pt x="42913" y="28463"/>
                    <a:pt x="42913" y="37222"/>
                  </a:cubicBezTo>
                  <a:close/>
                </a:path>
              </a:pathLst>
            </a:custGeom>
            <a:solidFill>
              <a:srgbClr val="FFFFFF"/>
            </a:solidFill>
            <a:ln w="100555" cap="flat">
              <a:noFill/>
              <a:prstDash val="solid"/>
              <a:miter/>
            </a:ln>
          </p:spPr>
          <p:txBody>
            <a:bodyPr rtlCol="0" anchor="ctr"/>
            <a:lstStyle/>
            <a:p>
              <a:endParaRPr lang="en-GB"/>
            </a:p>
          </p:txBody>
        </p:sp>
        <p:sp>
          <p:nvSpPr>
            <p:cNvPr id="587" name="Graphic 1127">
              <a:extLst>
                <a:ext uri="{FF2B5EF4-FFF2-40B4-BE49-F238E27FC236}">
                  <a16:creationId xmlns:a16="http://schemas.microsoft.com/office/drawing/2014/main" id="{238B04B9-7EAA-3ABB-F4A8-13F52247A757}"/>
                </a:ext>
              </a:extLst>
            </p:cNvPr>
            <p:cNvSpPr/>
            <p:nvPr/>
          </p:nvSpPr>
          <p:spPr>
            <a:xfrm>
              <a:off x="5463332" y="3073936"/>
              <a:ext cx="42589" cy="52254"/>
            </a:xfrm>
            <a:custGeom>
              <a:avLst/>
              <a:gdLst>
                <a:gd name="connsiteX0" fmla="*/ 42831 w 42589"/>
                <a:gd name="connsiteY0" fmla="*/ 27254 h 52254"/>
                <a:gd name="connsiteX1" fmla="*/ 36790 w 42589"/>
                <a:gd name="connsiteY1" fmla="*/ 47391 h 52254"/>
                <a:gd name="connsiteX2" fmla="*/ 21486 w 42589"/>
                <a:gd name="connsiteY2" fmla="*/ 53432 h 52254"/>
                <a:gd name="connsiteX3" fmla="*/ 6283 w 42589"/>
                <a:gd name="connsiteY3" fmla="*/ 47391 h 52254"/>
                <a:gd name="connsiteX4" fmla="*/ 242 w 42589"/>
                <a:gd name="connsiteY4" fmla="*/ 27254 h 52254"/>
                <a:gd name="connsiteX5" fmla="*/ 1551 w 42589"/>
                <a:gd name="connsiteY5" fmla="*/ 15474 h 52254"/>
                <a:gd name="connsiteX6" fmla="*/ 6283 w 42589"/>
                <a:gd name="connsiteY6" fmla="*/ 7218 h 52254"/>
                <a:gd name="connsiteX7" fmla="*/ 21486 w 42589"/>
                <a:gd name="connsiteY7" fmla="*/ 1177 h 52254"/>
                <a:gd name="connsiteX8" fmla="*/ 36790 w 42589"/>
                <a:gd name="connsiteY8" fmla="*/ 7218 h 52254"/>
                <a:gd name="connsiteX9" fmla="*/ 41522 w 42589"/>
                <a:gd name="connsiteY9" fmla="*/ 15474 h 52254"/>
                <a:gd name="connsiteX10" fmla="*/ 42831 w 42589"/>
                <a:gd name="connsiteY10" fmla="*/ 27254 h 52254"/>
                <a:gd name="connsiteX11" fmla="*/ 29037 w 42589"/>
                <a:gd name="connsiteY11" fmla="*/ 41249 h 52254"/>
                <a:gd name="connsiteX12" fmla="*/ 32561 w 42589"/>
                <a:gd name="connsiteY12" fmla="*/ 27254 h 52254"/>
                <a:gd name="connsiteX13" fmla="*/ 29037 w 42589"/>
                <a:gd name="connsiteY13" fmla="*/ 13259 h 52254"/>
                <a:gd name="connsiteX14" fmla="*/ 21486 w 42589"/>
                <a:gd name="connsiteY14" fmla="*/ 10339 h 52254"/>
                <a:gd name="connsiteX15" fmla="*/ 14035 w 42589"/>
                <a:gd name="connsiteY15" fmla="*/ 13259 h 52254"/>
                <a:gd name="connsiteX16" fmla="*/ 10512 w 42589"/>
                <a:gd name="connsiteY16" fmla="*/ 27254 h 52254"/>
                <a:gd name="connsiteX17" fmla="*/ 14035 w 42589"/>
                <a:gd name="connsiteY17" fmla="*/ 41249 h 52254"/>
                <a:gd name="connsiteX18" fmla="*/ 21486 w 42589"/>
                <a:gd name="connsiteY18" fmla="*/ 44270 h 52254"/>
                <a:gd name="connsiteX19" fmla="*/ 29037 w 42589"/>
                <a:gd name="connsiteY19" fmla="*/ 41249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89" h="52254">
                  <a:moveTo>
                    <a:pt x="42831" y="27254"/>
                  </a:moveTo>
                  <a:cubicBezTo>
                    <a:pt x="42831" y="36517"/>
                    <a:pt x="40817" y="43263"/>
                    <a:pt x="36790" y="47391"/>
                  </a:cubicBezTo>
                  <a:cubicBezTo>
                    <a:pt x="32863" y="51418"/>
                    <a:pt x="27829" y="53432"/>
                    <a:pt x="21486" y="53432"/>
                  </a:cubicBezTo>
                  <a:cubicBezTo>
                    <a:pt x="15244" y="53432"/>
                    <a:pt x="10209" y="51418"/>
                    <a:pt x="6283" y="47391"/>
                  </a:cubicBezTo>
                  <a:cubicBezTo>
                    <a:pt x="2255" y="43263"/>
                    <a:pt x="242" y="36517"/>
                    <a:pt x="242" y="27254"/>
                  </a:cubicBezTo>
                  <a:cubicBezTo>
                    <a:pt x="242" y="22623"/>
                    <a:pt x="645" y="18696"/>
                    <a:pt x="1551" y="15474"/>
                  </a:cubicBezTo>
                  <a:cubicBezTo>
                    <a:pt x="2457" y="12353"/>
                    <a:pt x="3967" y="9534"/>
                    <a:pt x="6283" y="7218"/>
                  </a:cubicBezTo>
                  <a:cubicBezTo>
                    <a:pt x="10209" y="3191"/>
                    <a:pt x="15244" y="1177"/>
                    <a:pt x="21486" y="1177"/>
                  </a:cubicBezTo>
                  <a:cubicBezTo>
                    <a:pt x="27829" y="1177"/>
                    <a:pt x="32863" y="3191"/>
                    <a:pt x="36790" y="7218"/>
                  </a:cubicBezTo>
                  <a:cubicBezTo>
                    <a:pt x="39106" y="9534"/>
                    <a:pt x="40616" y="12353"/>
                    <a:pt x="41522" y="15474"/>
                  </a:cubicBezTo>
                  <a:cubicBezTo>
                    <a:pt x="42428" y="18696"/>
                    <a:pt x="42831" y="22623"/>
                    <a:pt x="42831" y="27254"/>
                  </a:cubicBezTo>
                  <a:close/>
                  <a:moveTo>
                    <a:pt x="29037" y="41249"/>
                  </a:moveTo>
                  <a:cubicBezTo>
                    <a:pt x="31353" y="38934"/>
                    <a:pt x="32561" y="34202"/>
                    <a:pt x="32561" y="27254"/>
                  </a:cubicBezTo>
                  <a:cubicBezTo>
                    <a:pt x="32561" y="20307"/>
                    <a:pt x="31353" y="15575"/>
                    <a:pt x="29037" y="13259"/>
                  </a:cubicBezTo>
                  <a:cubicBezTo>
                    <a:pt x="27124" y="11346"/>
                    <a:pt x="24607" y="10339"/>
                    <a:pt x="21486" y="10339"/>
                  </a:cubicBezTo>
                  <a:cubicBezTo>
                    <a:pt x="18466" y="10339"/>
                    <a:pt x="15948" y="11346"/>
                    <a:pt x="14035" y="13259"/>
                  </a:cubicBezTo>
                  <a:cubicBezTo>
                    <a:pt x="11720" y="15575"/>
                    <a:pt x="10512" y="20307"/>
                    <a:pt x="10512" y="27254"/>
                  </a:cubicBezTo>
                  <a:cubicBezTo>
                    <a:pt x="10512" y="34202"/>
                    <a:pt x="11720" y="38934"/>
                    <a:pt x="14035" y="41249"/>
                  </a:cubicBezTo>
                  <a:cubicBezTo>
                    <a:pt x="16049" y="43263"/>
                    <a:pt x="18566" y="44270"/>
                    <a:pt x="21486" y="44270"/>
                  </a:cubicBezTo>
                  <a:cubicBezTo>
                    <a:pt x="24507" y="44270"/>
                    <a:pt x="27024" y="43263"/>
                    <a:pt x="29037" y="41249"/>
                  </a:cubicBezTo>
                  <a:close/>
                </a:path>
              </a:pathLst>
            </a:custGeom>
            <a:solidFill>
              <a:srgbClr val="FFFFFF"/>
            </a:solidFill>
            <a:ln w="100555" cap="flat">
              <a:noFill/>
              <a:prstDash val="solid"/>
              <a:miter/>
            </a:ln>
          </p:spPr>
          <p:txBody>
            <a:bodyPr rtlCol="0" anchor="ctr"/>
            <a:lstStyle/>
            <a:p>
              <a:endParaRPr lang="en-GB"/>
            </a:p>
          </p:txBody>
        </p:sp>
        <p:sp>
          <p:nvSpPr>
            <p:cNvPr id="588" name="Graphic 1127">
              <a:extLst>
                <a:ext uri="{FF2B5EF4-FFF2-40B4-BE49-F238E27FC236}">
                  <a16:creationId xmlns:a16="http://schemas.microsoft.com/office/drawing/2014/main" id="{3798BB56-2683-9D8E-4592-8D300E2133F8}"/>
                </a:ext>
              </a:extLst>
            </p:cNvPr>
            <p:cNvSpPr/>
            <p:nvPr/>
          </p:nvSpPr>
          <p:spPr>
            <a:xfrm>
              <a:off x="5519297" y="3053900"/>
              <a:ext cx="20338" cy="71686"/>
            </a:xfrm>
            <a:custGeom>
              <a:avLst/>
              <a:gdLst>
                <a:gd name="connsiteX0" fmla="*/ 20596 w 20338"/>
                <a:gd name="connsiteY0" fmla="*/ 72861 h 71686"/>
                <a:gd name="connsiteX1" fmla="*/ 14253 w 20338"/>
                <a:gd name="connsiteY1" fmla="*/ 72861 h 71686"/>
                <a:gd name="connsiteX2" fmla="*/ 3781 w 20338"/>
                <a:gd name="connsiteY2" fmla="*/ 68833 h 71686"/>
                <a:gd name="connsiteX3" fmla="*/ 257 w 20338"/>
                <a:gd name="connsiteY3" fmla="*/ 58765 h 71686"/>
                <a:gd name="connsiteX4" fmla="*/ 257 w 20338"/>
                <a:gd name="connsiteY4" fmla="*/ 1174 h 71686"/>
                <a:gd name="connsiteX5" fmla="*/ 10527 w 20338"/>
                <a:gd name="connsiteY5" fmla="*/ 1174 h 71686"/>
                <a:gd name="connsiteX6" fmla="*/ 10527 w 20338"/>
                <a:gd name="connsiteY6" fmla="*/ 58161 h 71686"/>
                <a:gd name="connsiteX7" fmla="*/ 11836 w 20338"/>
                <a:gd name="connsiteY7" fmla="*/ 62591 h 71686"/>
                <a:gd name="connsiteX8" fmla="*/ 16065 w 20338"/>
                <a:gd name="connsiteY8" fmla="*/ 64101 h 71686"/>
                <a:gd name="connsiteX9" fmla="*/ 20596 w 20338"/>
                <a:gd name="connsiteY9" fmla="*/ 64101 h 71686"/>
                <a:gd name="connsiteX10" fmla="*/ 20596 w 20338"/>
                <a:gd name="connsiteY10" fmla="*/ 72861 h 7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38" h="71686">
                  <a:moveTo>
                    <a:pt x="20596" y="72861"/>
                  </a:moveTo>
                  <a:lnTo>
                    <a:pt x="14253" y="72861"/>
                  </a:lnTo>
                  <a:cubicBezTo>
                    <a:pt x="9621" y="72861"/>
                    <a:pt x="6097" y="71552"/>
                    <a:pt x="3781" y="68833"/>
                  </a:cubicBezTo>
                  <a:cubicBezTo>
                    <a:pt x="1466" y="66215"/>
                    <a:pt x="257" y="62893"/>
                    <a:pt x="257" y="58765"/>
                  </a:cubicBezTo>
                  <a:lnTo>
                    <a:pt x="257" y="1174"/>
                  </a:lnTo>
                  <a:lnTo>
                    <a:pt x="10527" y="1174"/>
                  </a:lnTo>
                  <a:lnTo>
                    <a:pt x="10527" y="58161"/>
                  </a:lnTo>
                  <a:cubicBezTo>
                    <a:pt x="10527" y="60174"/>
                    <a:pt x="10930" y="61685"/>
                    <a:pt x="11836" y="62591"/>
                  </a:cubicBezTo>
                  <a:cubicBezTo>
                    <a:pt x="12642" y="63598"/>
                    <a:pt x="14051" y="64101"/>
                    <a:pt x="16065" y="64101"/>
                  </a:cubicBezTo>
                  <a:lnTo>
                    <a:pt x="20596" y="64101"/>
                  </a:lnTo>
                  <a:lnTo>
                    <a:pt x="20596" y="72861"/>
                  </a:lnTo>
                  <a:close/>
                </a:path>
              </a:pathLst>
            </a:custGeom>
            <a:solidFill>
              <a:srgbClr val="FFFFFF"/>
            </a:solidFill>
            <a:ln w="100555" cap="flat">
              <a:noFill/>
              <a:prstDash val="solid"/>
              <a:miter/>
            </a:ln>
          </p:spPr>
          <p:txBody>
            <a:bodyPr rtlCol="0" anchor="ctr"/>
            <a:lstStyle/>
            <a:p>
              <a:endParaRPr lang="en-GB"/>
            </a:p>
          </p:txBody>
        </p:sp>
        <p:sp>
          <p:nvSpPr>
            <p:cNvPr id="589" name="Graphic 1127">
              <a:extLst>
                <a:ext uri="{FF2B5EF4-FFF2-40B4-BE49-F238E27FC236}">
                  <a16:creationId xmlns:a16="http://schemas.microsoft.com/office/drawing/2014/main" id="{F1E48BD1-91AE-0AFA-29FF-AD9334CF0071}"/>
                </a:ext>
              </a:extLst>
            </p:cNvPr>
            <p:cNvSpPr/>
            <p:nvPr/>
          </p:nvSpPr>
          <p:spPr>
            <a:xfrm>
              <a:off x="5546870" y="3073936"/>
              <a:ext cx="41381" cy="52254"/>
            </a:xfrm>
            <a:custGeom>
              <a:avLst/>
              <a:gdLst>
                <a:gd name="connsiteX0" fmla="*/ 41652 w 41381"/>
                <a:gd name="connsiteY0" fmla="*/ 52828 h 52254"/>
                <a:gd name="connsiteX1" fmla="*/ 31583 w 41381"/>
                <a:gd name="connsiteY1" fmla="*/ 52828 h 52254"/>
                <a:gd name="connsiteX2" fmla="*/ 31583 w 41381"/>
                <a:gd name="connsiteY2" fmla="*/ 48197 h 52254"/>
                <a:gd name="connsiteX3" fmla="*/ 25744 w 41381"/>
                <a:gd name="connsiteY3" fmla="*/ 52224 h 52254"/>
                <a:gd name="connsiteX4" fmla="*/ 17991 w 41381"/>
                <a:gd name="connsiteY4" fmla="*/ 53432 h 52254"/>
                <a:gd name="connsiteX5" fmla="*/ 4298 w 41381"/>
                <a:gd name="connsiteY5" fmla="*/ 48801 h 52254"/>
                <a:gd name="connsiteX6" fmla="*/ 271 w 41381"/>
                <a:gd name="connsiteY6" fmla="*/ 37826 h 52254"/>
                <a:gd name="connsiteX7" fmla="*/ 4902 w 41381"/>
                <a:gd name="connsiteY7" fmla="*/ 27154 h 52254"/>
                <a:gd name="connsiteX8" fmla="*/ 17991 w 41381"/>
                <a:gd name="connsiteY8" fmla="*/ 23126 h 52254"/>
                <a:gd name="connsiteX9" fmla="*/ 31382 w 41381"/>
                <a:gd name="connsiteY9" fmla="*/ 23126 h 52254"/>
                <a:gd name="connsiteX10" fmla="*/ 31382 w 41381"/>
                <a:gd name="connsiteY10" fmla="*/ 19502 h 52254"/>
                <a:gd name="connsiteX11" fmla="*/ 28764 w 41381"/>
                <a:gd name="connsiteY11" fmla="*/ 12252 h 52254"/>
                <a:gd name="connsiteX12" fmla="*/ 20206 w 41381"/>
                <a:gd name="connsiteY12" fmla="*/ 9937 h 52254"/>
                <a:gd name="connsiteX13" fmla="*/ 13762 w 41381"/>
                <a:gd name="connsiteY13" fmla="*/ 11145 h 52254"/>
                <a:gd name="connsiteX14" fmla="*/ 9030 w 41381"/>
                <a:gd name="connsiteY14" fmla="*/ 14971 h 52254"/>
                <a:gd name="connsiteX15" fmla="*/ 2385 w 41381"/>
                <a:gd name="connsiteY15" fmla="*/ 8628 h 52254"/>
                <a:gd name="connsiteX16" fmla="*/ 10037 w 41381"/>
                <a:gd name="connsiteY16" fmla="*/ 2788 h 52254"/>
                <a:gd name="connsiteX17" fmla="*/ 20609 w 41381"/>
                <a:gd name="connsiteY17" fmla="*/ 1177 h 52254"/>
                <a:gd name="connsiteX18" fmla="*/ 41652 w 41381"/>
                <a:gd name="connsiteY18" fmla="*/ 18696 h 52254"/>
                <a:gd name="connsiteX19" fmla="*/ 41652 w 41381"/>
                <a:gd name="connsiteY19" fmla="*/ 52828 h 52254"/>
                <a:gd name="connsiteX20" fmla="*/ 31382 w 41381"/>
                <a:gd name="connsiteY20" fmla="*/ 34403 h 52254"/>
                <a:gd name="connsiteX21" fmla="*/ 31382 w 41381"/>
                <a:gd name="connsiteY21" fmla="*/ 30275 h 52254"/>
                <a:gd name="connsiteX22" fmla="*/ 19602 w 41381"/>
                <a:gd name="connsiteY22" fmla="*/ 30275 h 52254"/>
                <a:gd name="connsiteX23" fmla="*/ 10238 w 41381"/>
                <a:gd name="connsiteY23" fmla="*/ 37625 h 52254"/>
                <a:gd name="connsiteX24" fmla="*/ 19904 w 41381"/>
                <a:gd name="connsiteY24" fmla="*/ 44874 h 52254"/>
                <a:gd name="connsiteX25" fmla="*/ 29167 w 41381"/>
                <a:gd name="connsiteY25" fmla="*/ 41954 h 52254"/>
                <a:gd name="connsiteX26" fmla="*/ 31382 w 41381"/>
                <a:gd name="connsiteY26" fmla="*/ 34403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81" h="52254">
                  <a:moveTo>
                    <a:pt x="41652" y="52828"/>
                  </a:moveTo>
                  <a:lnTo>
                    <a:pt x="31583" y="52828"/>
                  </a:lnTo>
                  <a:lnTo>
                    <a:pt x="31583" y="48197"/>
                  </a:lnTo>
                  <a:cubicBezTo>
                    <a:pt x="29670" y="50110"/>
                    <a:pt x="27757" y="51418"/>
                    <a:pt x="25744" y="52224"/>
                  </a:cubicBezTo>
                  <a:cubicBezTo>
                    <a:pt x="23629" y="53029"/>
                    <a:pt x="21112" y="53432"/>
                    <a:pt x="17991" y="53432"/>
                  </a:cubicBezTo>
                  <a:cubicBezTo>
                    <a:pt x="11950" y="53432"/>
                    <a:pt x="7419" y="51922"/>
                    <a:pt x="4298" y="48801"/>
                  </a:cubicBezTo>
                  <a:cubicBezTo>
                    <a:pt x="1580" y="45982"/>
                    <a:pt x="271" y="42357"/>
                    <a:pt x="271" y="37826"/>
                  </a:cubicBezTo>
                  <a:cubicBezTo>
                    <a:pt x="271" y="33396"/>
                    <a:pt x="1781" y="29872"/>
                    <a:pt x="4902" y="27154"/>
                  </a:cubicBezTo>
                  <a:cubicBezTo>
                    <a:pt x="7923" y="24435"/>
                    <a:pt x="12252" y="23126"/>
                    <a:pt x="17991" y="23126"/>
                  </a:cubicBezTo>
                  <a:lnTo>
                    <a:pt x="31382" y="23126"/>
                  </a:lnTo>
                  <a:lnTo>
                    <a:pt x="31382" y="19502"/>
                  </a:lnTo>
                  <a:cubicBezTo>
                    <a:pt x="31382" y="16179"/>
                    <a:pt x="30476" y="13763"/>
                    <a:pt x="28764" y="12252"/>
                  </a:cubicBezTo>
                  <a:cubicBezTo>
                    <a:pt x="27053" y="10742"/>
                    <a:pt x="24133" y="9937"/>
                    <a:pt x="20206" y="9937"/>
                  </a:cubicBezTo>
                  <a:cubicBezTo>
                    <a:pt x="17488" y="9937"/>
                    <a:pt x="15373" y="10339"/>
                    <a:pt x="13762" y="11145"/>
                  </a:cubicBezTo>
                  <a:cubicBezTo>
                    <a:pt x="12051" y="11850"/>
                    <a:pt x="10540" y="13159"/>
                    <a:pt x="9030" y="14971"/>
                  </a:cubicBezTo>
                  <a:lnTo>
                    <a:pt x="2385" y="8628"/>
                  </a:lnTo>
                  <a:cubicBezTo>
                    <a:pt x="4701" y="5909"/>
                    <a:pt x="7319" y="3896"/>
                    <a:pt x="10037" y="2788"/>
                  </a:cubicBezTo>
                  <a:cubicBezTo>
                    <a:pt x="12755" y="1781"/>
                    <a:pt x="16279" y="1177"/>
                    <a:pt x="20609" y="1177"/>
                  </a:cubicBezTo>
                  <a:cubicBezTo>
                    <a:pt x="34604" y="1177"/>
                    <a:pt x="41652" y="7017"/>
                    <a:pt x="41652" y="18696"/>
                  </a:cubicBezTo>
                  <a:lnTo>
                    <a:pt x="41652" y="52828"/>
                  </a:lnTo>
                  <a:close/>
                  <a:moveTo>
                    <a:pt x="31382" y="34403"/>
                  </a:moveTo>
                  <a:lnTo>
                    <a:pt x="31382" y="30275"/>
                  </a:lnTo>
                  <a:lnTo>
                    <a:pt x="19602" y="30275"/>
                  </a:lnTo>
                  <a:cubicBezTo>
                    <a:pt x="13360" y="30275"/>
                    <a:pt x="10238" y="32691"/>
                    <a:pt x="10238" y="37625"/>
                  </a:cubicBezTo>
                  <a:cubicBezTo>
                    <a:pt x="10238" y="42458"/>
                    <a:pt x="13460" y="44874"/>
                    <a:pt x="19904" y="44874"/>
                  </a:cubicBezTo>
                  <a:cubicBezTo>
                    <a:pt x="24032" y="44874"/>
                    <a:pt x="27053" y="43867"/>
                    <a:pt x="29167" y="41954"/>
                  </a:cubicBezTo>
                  <a:cubicBezTo>
                    <a:pt x="30677" y="40545"/>
                    <a:pt x="31382" y="38027"/>
                    <a:pt x="31382" y="34403"/>
                  </a:cubicBezTo>
                  <a:close/>
                </a:path>
              </a:pathLst>
            </a:custGeom>
            <a:solidFill>
              <a:srgbClr val="FFFFFF"/>
            </a:solidFill>
            <a:ln w="100555" cap="flat">
              <a:noFill/>
              <a:prstDash val="solid"/>
              <a:miter/>
            </a:ln>
          </p:spPr>
          <p:txBody>
            <a:bodyPr rtlCol="0" anchor="ctr"/>
            <a:lstStyle/>
            <a:p>
              <a:endParaRPr lang="en-GB"/>
            </a:p>
          </p:txBody>
        </p:sp>
        <p:sp>
          <p:nvSpPr>
            <p:cNvPr id="590" name="Graphic 1127">
              <a:extLst>
                <a:ext uri="{FF2B5EF4-FFF2-40B4-BE49-F238E27FC236}">
                  <a16:creationId xmlns:a16="http://schemas.microsoft.com/office/drawing/2014/main" id="{FFDBE817-BE2E-E688-045A-2541DAB0E9F1}"/>
                </a:ext>
              </a:extLst>
            </p:cNvPr>
            <p:cNvSpPr/>
            <p:nvPr/>
          </p:nvSpPr>
          <p:spPr>
            <a:xfrm>
              <a:off x="5599211" y="3059941"/>
              <a:ext cx="25976" cy="65645"/>
            </a:xfrm>
            <a:custGeom>
              <a:avLst/>
              <a:gdLst>
                <a:gd name="connsiteX0" fmla="*/ 26263 w 25976"/>
                <a:gd name="connsiteY0" fmla="*/ 66821 h 65645"/>
                <a:gd name="connsiteX1" fmla="*/ 20121 w 25976"/>
                <a:gd name="connsiteY1" fmla="*/ 66821 h 65645"/>
                <a:gd name="connsiteX2" fmla="*/ 9751 w 25976"/>
                <a:gd name="connsiteY2" fmla="*/ 62693 h 65645"/>
                <a:gd name="connsiteX3" fmla="*/ 6126 w 25976"/>
                <a:gd name="connsiteY3" fmla="*/ 52624 h 65645"/>
                <a:gd name="connsiteX4" fmla="*/ 6126 w 25976"/>
                <a:gd name="connsiteY4" fmla="*/ 23627 h 65645"/>
                <a:gd name="connsiteX5" fmla="*/ 286 w 25976"/>
                <a:gd name="connsiteY5" fmla="*/ 23627 h 65645"/>
                <a:gd name="connsiteX6" fmla="*/ 286 w 25976"/>
                <a:gd name="connsiteY6" fmla="*/ 15774 h 65645"/>
                <a:gd name="connsiteX7" fmla="*/ 6126 w 25976"/>
                <a:gd name="connsiteY7" fmla="*/ 15774 h 65645"/>
                <a:gd name="connsiteX8" fmla="*/ 6126 w 25976"/>
                <a:gd name="connsiteY8" fmla="*/ 1175 h 65645"/>
                <a:gd name="connsiteX9" fmla="*/ 16396 w 25976"/>
                <a:gd name="connsiteY9" fmla="*/ 1175 h 65645"/>
                <a:gd name="connsiteX10" fmla="*/ 16396 w 25976"/>
                <a:gd name="connsiteY10" fmla="*/ 15774 h 65645"/>
                <a:gd name="connsiteX11" fmla="*/ 26263 w 25976"/>
                <a:gd name="connsiteY11" fmla="*/ 15774 h 65645"/>
                <a:gd name="connsiteX12" fmla="*/ 26263 w 25976"/>
                <a:gd name="connsiteY12" fmla="*/ 23627 h 65645"/>
                <a:gd name="connsiteX13" fmla="*/ 16396 w 25976"/>
                <a:gd name="connsiteY13" fmla="*/ 23627 h 65645"/>
                <a:gd name="connsiteX14" fmla="*/ 16396 w 25976"/>
                <a:gd name="connsiteY14" fmla="*/ 52121 h 65645"/>
                <a:gd name="connsiteX15" fmla="*/ 22034 w 25976"/>
                <a:gd name="connsiteY15" fmla="*/ 58061 h 65645"/>
                <a:gd name="connsiteX16" fmla="*/ 26263 w 25976"/>
                <a:gd name="connsiteY16" fmla="*/ 58061 h 65645"/>
                <a:gd name="connsiteX17" fmla="*/ 26263 w 25976"/>
                <a:gd name="connsiteY17" fmla="*/ 66821 h 6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76" h="65645">
                  <a:moveTo>
                    <a:pt x="26263" y="66821"/>
                  </a:moveTo>
                  <a:lnTo>
                    <a:pt x="20121" y="66821"/>
                  </a:lnTo>
                  <a:cubicBezTo>
                    <a:pt x="15590" y="66821"/>
                    <a:pt x="12167" y="65411"/>
                    <a:pt x="9751" y="62693"/>
                  </a:cubicBezTo>
                  <a:cubicBezTo>
                    <a:pt x="7334" y="59974"/>
                    <a:pt x="6126" y="56551"/>
                    <a:pt x="6126" y="52624"/>
                  </a:cubicBezTo>
                  <a:lnTo>
                    <a:pt x="6126" y="23627"/>
                  </a:lnTo>
                  <a:lnTo>
                    <a:pt x="286" y="23627"/>
                  </a:lnTo>
                  <a:lnTo>
                    <a:pt x="286" y="15774"/>
                  </a:lnTo>
                  <a:lnTo>
                    <a:pt x="6126" y="15774"/>
                  </a:lnTo>
                  <a:lnTo>
                    <a:pt x="6126" y="1175"/>
                  </a:lnTo>
                  <a:lnTo>
                    <a:pt x="16396" y="1175"/>
                  </a:lnTo>
                  <a:lnTo>
                    <a:pt x="16396" y="15774"/>
                  </a:lnTo>
                  <a:lnTo>
                    <a:pt x="26263" y="15774"/>
                  </a:lnTo>
                  <a:lnTo>
                    <a:pt x="26263" y="23627"/>
                  </a:lnTo>
                  <a:lnTo>
                    <a:pt x="16396" y="23627"/>
                  </a:lnTo>
                  <a:lnTo>
                    <a:pt x="16396" y="52121"/>
                  </a:lnTo>
                  <a:cubicBezTo>
                    <a:pt x="16396" y="56047"/>
                    <a:pt x="18309" y="58061"/>
                    <a:pt x="22034" y="58061"/>
                  </a:cubicBezTo>
                  <a:lnTo>
                    <a:pt x="26263" y="58061"/>
                  </a:lnTo>
                  <a:lnTo>
                    <a:pt x="26263" y="66821"/>
                  </a:lnTo>
                  <a:close/>
                </a:path>
              </a:pathLst>
            </a:custGeom>
            <a:solidFill>
              <a:srgbClr val="FFFFFF"/>
            </a:solidFill>
            <a:ln w="100555" cap="flat">
              <a:noFill/>
              <a:prstDash val="solid"/>
              <a:miter/>
            </a:ln>
          </p:spPr>
          <p:txBody>
            <a:bodyPr rtlCol="0" anchor="ctr"/>
            <a:lstStyle/>
            <a:p>
              <a:endParaRPr lang="en-GB"/>
            </a:p>
          </p:txBody>
        </p:sp>
        <p:sp>
          <p:nvSpPr>
            <p:cNvPr id="591" name="Graphic 1127">
              <a:extLst>
                <a:ext uri="{FF2B5EF4-FFF2-40B4-BE49-F238E27FC236}">
                  <a16:creationId xmlns:a16="http://schemas.microsoft.com/office/drawing/2014/main" id="{C64276E4-4026-AD73-94F4-0060B4E7229E}"/>
                </a:ext>
              </a:extLst>
            </p:cNvPr>
            <p:cNvSpPr/>
            <p:nvPr/>
          </p:nvSpPr>
          <p:spPr>
            <a:xfrm>
              <a:off x="5637759" y="3053598"/>
              <a:ext cx="10873" cy="71988"/>
            </a:xfrm>
            <a:custGeom>
              <a:avLst/>
              <a:gdLst>
                <a:gd name="connsiteX0" fmla="*/ 10869 w 10873"/>
                <a:gd name="connsiteY0" fmla="*/ 73163 h 71988"/>
                <a:gd name="connsiteX1" fmla="*/ 599 w 10873"/>
                <a:gd name="connsiteY1" fmla="*/ 73163 h 71988"/>
                <a:gd name="connsiteX2" fmla="*/ 599 w 10873"/>
                <a:gd name="connsiteY2" fmla="*/ 22116 h 71988"/>
                <a:gd name="connsiteX3" fmla="*/ 10869 w 10873"/>
                <a:gd name="connsiteY3" fmla="*/ 22116 h 71988"/>
                <a:gd name="connsiteX4" fmla="*/ 10869 w 10873"/>
                <a:gd name="connsiteY4" fmla="*/ 73163 h 71988"/>
                <a:gd name="connsiteX5" fmla="*/ 11171 w 10873"/>
                <a:gd name="connsiteY5" fmla="*/ 12048 h 71988"/>
                <a:gd name="connsiteX6" fmla="*/ 297 w 10873"/>
                <a:gd name="connsiteY6" fmla="*/ 12048 h 71988"/>
                <a:gd name="connsiteX7" fmla="*/ 297 w 10873"/>
                <a:gd name="connsiteY7" fmla="*/ 1174 h 71988"/>
                <a:gd name="connsiteX8" fmla="*/ 11171 w 10873"/>
                <a:gd name="connsiteY8" fmla="*/ 1174 h 71988"/>
                <a:gd name="connsiteX9" fmla="*/ 11171 w 10873"/>
                <a:gd name="connsiteY9" fmla="*/ 12048 h 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3" h="71988">
                  <a:moveTo>
                    <a:pt x="10869" y="73163"/>
                  </a:moveTo>
                  <a:lnTo>
                    <a:pt x="599" y="73163"/>
                  </a:lnTo>
                  <a:lnTo>
                    <a:pt x="599" y="22116"/>
                  </a:lnTo>
                  <a:lnTo>
                    <a:pt x="10869" y="22116"/>
                  </a:lnTo>
                  <a:lnTo>
                    <a:pt x="10869" y="73163"/>
                  </a:lnTo>
                  <a:close/>
                  <a:moveTo>
                    <a:pt x="11171" y="12048"/>
                  </a:moveTo>
                  <a:lnTo>
                    <a:pt x="297" y="12048"/>
                  </a:lnTo>
                  <a:lnTo>
                    <a:pt x="297" y="1174"/>
                  </a:lnTo>
                  <a:lnTo>
                    <a:pt x="11171" y="1174"/>
                  </a:lnTo>
                  <a:lnTo>
                    <a:pt x="11171" y="12048"/>
                  </a:lnTo>
                  <a:close/>
                </a:path>
              </a:pathLst>
            </a:custGeom>
            <a:solidFill>
              <a:srgbClr val="FFFFFF"/>
            </a:solidFill>
            <a:ln w="100555" cap="flat">
              <a:noFill/>
              <a:prstDash val="solid"/>
              <a:miter/>
            </a:ln>
          </p:spPr>
          <p:txBody>
            <a:bodyPr rtlCol="0" anchor="ctr"/>
            <a:lstStyle/>
            <a:p>
              <a:endParaRPr lang="en-GB"/>
            </a:p>
          </p:txBody>
        </p:sp>
        <p:sp>
          <p:nvSpPr>
            <p:cNvPr id="592" name="Graphic 1127">
              <a:extLst>
                <a:ext uri="{FF2B5EF4-FFF2-40B4-BE49-F238E27FC236}">
                  <a16:creationId xmlns:a16="http://schemas.microsoft.com/office/drawing/2014/main" id="{CCC0A098-F27B-C0C0-54C4-E7ACF52DDB0B}"/>
                </a:ext>
              </a:extLst>
            </p:cNvPr>
            <p:cNvSpPr/>
            <p:nvPr/>
          </p:nvSpPr>
          <p:spPr>
            <a:xfrm>
              <a:off x="5662009" y="3073936"/>
              <a:ext cx="42589" cy="52254"/>
            </a:xfrm>
            <a:custGeom>
              <a:avLst/>
              <a:gdLst>
                <a:gd name="connsiteX0" fmla="*/ 42900 w 42589"/>
                <a:gd name="connsiteY0" fmla="*/ 27254 h 52254"/>
                <a:gd name="connsiteX1" fmla="*/ 36859 w 42589"/>
                <a:gd name="connsiteY1" fmla="*/ 47391 h 52254"/>
                <a:gd name="connsiteX2" fmla="*/ 21555 w 42589"/>
                <a:gd name="connsiteY2" fmla="*/ 53432 h 52254"/>
                <a:gd name="connsiteX3" fmla="*/ 6352 w 42589"/>
                <a:gd name="connsiteY3" fmla="*/ 47391 h 52254"/>
                <a:gd name="connsiteX4" fmla="*/ 311 w 42589"/>
                <a:gd name="connsiteY4" fmla="*/ 27254 h 52254"/>
                <a:gd name="connsiteX5" fmla="*/ 1620 w 42589"/>
                <a:gd name="connsiteY5" fmla="*/ 15474 h 52254"/>
                <a:gd name="connsiteX6" fmla="*/ 6352 w 42589"/>
                <a:gd name="connsiteY6" fmla="*/ 7218 h 52254"/>
                <a:gd name="connsiteX7" fmla="*/ 21555 w 42589"/>
                <a:gd name="connsiteY7" fmla="*/ 1177 h 52254"/>
                <a:gd name="connsiteX8" fmla="*/ 36859 w 42589"/>
                <a:gd name="connsiteY8" fmla="*/ 7218 h 52254"/>
                <a:gd name="connsiteX9" fmla="*/ 41591 w 42589"/>
                <a:gd name="connsiteY9" fmla="*/ 15474 h 52254"/>
                <a:gd name="connsiteX10" fmla="*/ 42900 w 42589"/>
                <a:gd name="connsiteY10" fmla="*/ 27254 h 52254"/>
                <a:gd name="connsiteX11" fmla="*/ 29106 w 42589"/>
                <a:gd name="connsiteY11" fmla="*/ 41249 h 52254"/>
                <a:gd name="connsiteX12" fmla="*/ 32630 w 42589"/>
                <a:gd name="connsiteY12" fmla="*/ 27254 h 52254"/>
                <a:gd name="connsiteX13" fmla="*/ 29106 w 42589"/>
                <a:gd name="connsiteY13" fmla="*/ 13259 h 52254"/>
                <a:gd name="connsiteX14" fmla="*/ 21555 w 42589"/>
                <a:gd name="connsiteY14" fmla="*/ 10339 h 52254"/>
                <a:gd name="connsiteX15" fmla="*/ 14105 w 42589"/>
                <a:gd name="connsiteY15" fmla="*/ 13259 h 52254"/>
                <a:gd name="connsiteX16" fmla="*/ 10581 w 42589"/>
                <a:gd name="connsiteY16" fmla="*/ 27254 h 52254"/>
                <a:gd name="connsiteX17" fmla="*/ 14105 w 42589"/>
                <a:gd name="connsiteY17" fmla="*/ 41249 h 52254"/>
                <a:gd name="connsiteX18" fmla="*/ 21555 w 42589"/>
                <a:gd name="connsiteY18" fmla="*/ 44270 h 52254"/>
                <a:gd name="connsiteX19" fmla="*/ 29106 w 42589"/>
                <a:gd name="connsiteY19" fmla="*/ 41249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89" h="52254">
                  <a:moveTo>
                    <a:pt x="42900" y="27254"/>
                  </a:moveTo>
                  <a:cubicBezTo>
                    <a:pt x="42900" y="36517"/>
                    <a:pt x="40886" y="43263"/>
                    <a:pt x="36859" y="47391"/>
                  </a:cubicBezTo>
                  <a:cubicBezTo>
                    <a:pt x="32932" y="51418"/>
                    <a:pt x="27898" y="53432"/>
                    <a:pt x="21555" y="53432"/>
                  </a:cubicBezTo>
                  <a:cubicBezTo>
                    <a:pt x="15313" y="53432"/>
                    <a:pt x="10279" y="51418"/>
                    <a:pt x="6352" y="47391"/>
                  </a:cubicBezTo>
                  <a:cubicBezTo>
                    <a:pt x="2325" y="43263"/>
                    <a:pt x="311" y="36517"/>
                    <a:pt x="311" y="27254"/>
                  </a:cubicBezTo>
                  <a:cubicBezTo>
                    <a:pt x="311" y="22623"/>
                    <a:pt x="714" y="18696"/>
                    <a:pt x="1620" y="15474"/>
                  </a:cubicBezTo>
                  <a:cubicBezTo>
                    <a:pt x="2526" y="12353"/>
                    <a:pt x="4036" y="9534"/>
                    <a:pt x="6352" y="7218"/>
                  </a:cubicBezTo>
                  <a:cubicBezTo>
                    <a:pt x="10279" y="3191"/>
                    <a:pt x="15313" y="1177"/>
                    <a:pt x="21555" y="1177"/>
                  </a:cubicBezTo>
                  <a:cubicBezTo>
                    <a:pt x="27898" y="1177"/>
                    <a:pt x="32932" y="3191"/>
                    <a:pt x="36859" y="7218"/>
                  </a:cubicBezTo>
                  <a:cubicBezTo>
                    <a:pt x="39175" y="9534"/>
                    <a:pt x="40685" y="12353"/>
                    <a:pt x="41591" y="15474"/>
                  </a:cubicBezTo>
                  <a:cubicBezTo>
                    <a:pt x="42497" y="18696"/>
                    <a:pt x="42900" y="22623"/>
                    <a:pt x="42900" y="27254"/>
                  </a:cubicBezTo>
                  <a:close/>
                  <a:moveTo>
                    <a:pt x="29106" y="41249"/>
                  </a:moveTo>
                  <a:cubicBezTo>
                    <a:pt x="31422" y="38934"/>
                    <a:pt x="32630" y="34202"/>
                    <a:pt x="32630" y="27254"/>
                  </a:cubicBezTo>
                  <a:cubicBezTo>
                    <a:pt x="32630" y="20307"/>
                    <a:pt x="31422" y="15575"/>
                    <a:pt x="29106" y="13259"/>
                  </a:cubicBezTo>
                  <a:cubicBezTo>
                    <a:pt x="27193" y="11346"/>
                    <a:pt x="24676" y="10339"/>
                    <a:pt x="21555" y="10339"/>
                  </a:cubicBezTo>
                  <a:cubicBezTo>
                    <a:pt x="18535" y="10339"/>
                    <a:pt x="16018" y="11346"/>
                    <a:pt x="14105" y="13259"/>
                  </a:cubicBezTo>
                  <a:cubicBezTo>
                    <a:pt x="11789" y="15575"/>
                    <a:pt x="10581" y="20307"/>
                    <a:pt x="10581" y="27254"/>
                  </a:cubicBezTo>
                  <a:cubicBezTo>
                    <a:pt x="10581" y="34202"/>
                    <a:pt x="11789" y="38934"/>
                    <a:pt x="14105" y="41249"/>
                  </a:cubicBezTo>
                  <a:cubicBezTo>
                    <a:pt x="16118" y="43263"/>
                    <a:pt x="18635" y="44270"/>
                    <a:pt x="21555" y="44270"/>
                  </a:cubicBezTo>
                  <a:cubicBezTo>
                    <a:pt x="24576" y="44270"/>
                    <a:pt x="27093" y="43263"/>
                    <a:pt x="29106" y="41249"/>
                  </a:cubicBezTo>
                  <a:close/>
                </a:path>
              </a:pathLst>
            </a:custGeom>
            <a:solidFill>
              <a:srgbClr val="FFFFFF"/>
            </a:solidFill>
            <a:ln w="100555" cap="flat">
              <a:noFill/>
              <a:prstDash val="solid"/>
              <a:miter/>
            </a:ln>
          </p:spPr>
          <p:txBody>
            <a:bodyPr rtlCol="0" anchor="ctr"/>
            <a:lstStyle/>
            <a:p>
              <a:endParaRPr lang="en-GB"/>
            </a:p>
          </p:txBody>
        </p:sp>
        <p:sp>
          <p:nvSpPr>
            <p:cNvPr id="593" name="Graphic 1127">
              <a:extLst>
                <a:ext uri="{FF2B5EF4-FFF2-40B4-BE49-F238E27FC236}">
                  <a16:creationId xmlns:a16="http://schemas.microsoft.com/office/drawing/2014/main" id="{725CB630-0905-5E29-59AC-5E7243F4725E}"/>
                </a:ext>
              </a:extLst>
            </p:cNvPr>
            <p:cNvSpPr/>
            <p:nvPr/>
          </p:nvSpPr>
          <p:spPr>
            <a:xfrm>
              <a:off x="5718277" y="3073936"/>
              <a:ext cx="41381" cy="51650"/>
            </a:xfrm>
            <a:custGeom>
              <a:avLst/>
              <a:gdLst>
                <a:gd name="connsiteX0" fmla="*/ 41711 w 41381"/>
                <a:gd name="connsiteY0" fmla="*/ 52828 h 51650"/>
                <a:gd name="connsiteX1" fmla="*/ 31441 w 41381"/>
                <a:gd name="connsiteY1" fmla="*/ 52828 h 51650"/>
                <a:gd name="connsiteX2" fmla="*/ 31441 w 41381"/>
                <a:gd name="connsiteY2" fmla="*/ 21717 h 51650"/>
                <a:gd name="connsiteX3" fmla="*/ 28622 w 41381"/>
                <a:gd name="connsiteY3" fmla="*/ 13159 h 51650"/>
                <a:gd name="connsiteX4" fmla="*/ 21172 w 41381"/>
                <a:gd name="connsiteY4" fmla="*/ 10339 h 51650"/>
                <a:gd name="connsiteX5" fmla="*/ 13620 w 41381"/>
                <a:gd name="connsiteY5" fmla="*/ 13159 h 51650"/>
                <a:gd name="connsiteX6" fmla="*/ 10600 w 41381"/>
                <a:gd name="connsiteY6" fmla="*/ 21717 h 51650"/>
                <a:gd name="connsiteX7" fmla="*/ 10600 w 41381"/>
                <a:gd name="connsiteY7" fmla="*/ 52828 h 51650"/>
                <a:gd name="connsiteX8" fmla="*/ 330 w 41381"/>
                <a:gd name="connsiteY8" fmla="*/ 52828 h 51650"/>
                <a:gd name="connsiteX9" fmla="*/ 330 w 41381"/>
                <a:gd name="connsiteY9" fmla="*/ 1781 h 51650"/>
                <a:gd name="connsiteX10" fmla="*/ 10399 w 41381"/>
                <a:gd name="connsiteY10" fmla="*/ 1781 h 51650"/>
                <a:gd name="connsiteX11" fmla="*/ 10399 w 41381"/>
                <a:gd name="connsiteY11" fmla="*/ 6916 h 51650"/>
                <a:gd name="connsiteX12" fmla="*/ 23991 w 41381"/>
                <a:gd name="connsiteY12" fmla="*/ 1177 h 51650"/>
                <a:gd name="connsiteX13" fmla="*/ 36576 w 41381"/>
                <a:gd name="connsiteY13" fmla="*/ 5809 h 51650"/>
                <a:gd name="connsiteX14" fmla="*/ 41711 w 41381"/>
                <a:gd name="connsiteY14" fmla="*/ 20206 h 51650"/>
                <a:gd name="connsiteX15" fmla="*/ 41711 w 41381"/>
                <a:gd name="connsiteY15" fmla="*/ 52828 h 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81" h="51650">
                  <a:moveTo>
                    <a:pt x="41711" y="52828"/>
                  </a:moveTo>
                  <a:lnTo>
                    <a:pt x="31441" y="52828"/>
                  </a:lnTo>
                  <a:lnTo>
                    <a:pt x="31441" y="21717"/>
                  </a:lnTo>
                  <a:cubicBezTo>
                    <a:pt x="31441" y="17891"/>
                    <a:pt x="30535" y="15071"/>
                    <a:pt x="28622" y="13159"/>
                  </a:cubicBezTo>
                  <a:cubicBezTo>
                    <a:pt x="26709" y="11246"/>
                    <a:pt x="24293" y="10339"/>
                    <a:pt x="21172" y="10339"/>
                  </a:cubicBezTo>
                  <a:cubicBezTo>
                    <a:pt x="18051" y="10339"/>
                    <a:pt x="15533" y="11346"/>
                    <a:pt x="13620" y="13159"/>
                  </a:cubicBezTo>
                  <a:cubicBezTo>
                    <a:pt x="11607" y="15071"/>
                    <a:pt x="10600" y="17991"/>
                    <a:pt x="10600" y="21717"/>
                  </a:cubicBezTo>
                  <a:lnTo>
                    <a:pt x="10600" y="52828"/>
                  </a:lnTo>
                  <a:lnTo>
                    <a:pt x="330" y="52828"/>
                  </a:lnTo>
                  <a:lnTo>
                    <a:pt x="330" y="1781"/>
                  </a:lnTo>
                  <a:lnTo>
                    <a:pt x="10399" y="1781"/>
                  </a:lnTo>
                  <a:lnTo>
                    <a:pt x="10399" y="6916"/>
                  </a:lnTo>
                  <a:cubicBezTo>
                    <a:pt x="13923" y="3090"/>
                    <a:pt x="18453" y="1177"/>
                    <a:pt x="23991" y="1177"/>
                  </a:cubicBezTo>
                  <a:cubicBezTo>
                    <a:pt x="29126" y="1177"/>
                    <a:pt x="33354" y="2687"/>
                    <a:pt x="36576" y="5809"/>
                  </a:cubicBezTo>
                  <a:cubicBezTo>
                    <a:pt x="40000" y="9131"/>
                    <a:pt x="41711" y="13964"/>
                    <a:pt x="41711" y="20206"/>
                  </a:cubicBezTo>
                  <a:lnTo>
                    <a:pt x="41711" y="52828"/>
                  </a:lnTo>
                  <a:close/>
                </a:path>
              </a:pathLst>
            </a:custGeom>
            <a:solidFill>
              <a:srgbClr val="FFFFFF"/>
            </a:solidFill>
            <a:ln w="100555" cap="flat">
              <a:noFill/>
              <a:prstDash val="solid"/>
              <a:miter/>
            </a:ln>
          </p:spPr>
          <p:txBody>
            <a:bodyPr rtlCol="0" anchor="ctr"/>
            <a:lstStyle/>
            <a:p>
              <a:endParaRPr lang="en-GB"/>
            </a:p>
          </p:txBody>
        </p:sp>
        <p:sp>
          <p:nvSpPr>
            <p:cNvPr id="594" name="Graphic 1127">
              <a:extLst>
                <a:ext uri="{FF2B5EF4-FFF2-40B4-BE49-F238E27FC236}">
                  <a16:creationId xmlns:a16="http://schemas.microsoft.com/office/drawing/2014/main" id="{58FA5600-14F4-DBB0-DAB2-95732D7840CC}"/>
                </a:ext>
              </a:extLst>
            </p:cNvPr>
            <p:cNvSpPr/>
            <p:nvPr/>
          </p:nvSpPr>
          <p:spPr>
            <a:xfrm>
              <a:off x="5046847" y="3234383"/>
              <a:ext cx="47810" cy="61445"/>
            </a:xfrm>
            <a:custGeom>
              <a:avLst/>
              <a:gdLst>
                <a:gd name="connsiteX0" fmla="*/ 47908 w 47810"/>
                <a:gd name="connsiteY0" fmla="*/ 1235 h 61445"/>
                <a:gd name="connsiteX1" fmla="*/ 27541 w 47810"/>
                <a:gd name="connsiteY1" fmla="*/ 62681 h 61445"/>
                <a:gd name="connsiteX2" fmla="*/ 20292 w 47810"/>
                <a:gd name="connsiteY2" fmla="*/ 62681 h 61445"/>
                <a:gd name="connsiteX3" fmla="*/ 98 w 47810"/>
                <a:gd name="connsiteY3" fmla="*/ 1235 h 61445"/>
                <a:gd name="connsiteX4" fmla="*/ 9764 w 47810"/>
                <a:gd name="connsiteY4" fmla="*/ 1235 h 61445"/>
                <a:gd name="connsiteX5" fmla="*/ 23917 w 47810"/>
                <a:gd name="connsiteY5" fmla="*/ 45938 h 61445"/>
                <a:gd name="connsiteX6" fmla="*/ 38070 w 47810"/>
                <a:gd name="connsiteY6" fmla="*/ 1235 h 61445"/>
                <a:gd name="connsiteX7" fmla="*/ 47908 w 47810"/>
                <a:gd name="connsiteY7" fmla="*/ 1235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10" h="61445">
                  <a:moveTo>
                    <a:pt x="47908" y="1235"/>
                  </a:moveTo>
                  <a:lnTo>
                    <a:pt x="27541" y="62681"/>
                  </a:lnTo>
                  <a:lnTo>
                    <a:pt x="20292" y="62681"/>
                  </a:lnTo>
                  <a:lnTo>
                    <a:pt x="98" y="1235"/>
                  </a:lnTo>
                  <a:lnTo>
                    <a:pt x="9764" y="1235"/>
                  </a:lnTo>
                  <a:lnTo>
                    <a:pt x="23917" y="45938"/>
                  </a:lnTo>
                  <a:lnTo>
                    <a:pt x="38070" y="1235"/>
                  </a:lnTo>
                  <a:lnTo>
                    <a:pt x="47908" y="1235"/>
                  </a:lnTo>
                  <a:close/>
                </a:path>
              </a:pathLst>
            </a:custGeom>
            <a:solidFill>
              <a:srgbClr val="245BA7"/>
            </a:solidFill>
            <a:ln w="86190" cap="flat">
              <a:noFill/>
              <a:prstDash val="solid"/>
              <a:miter/>
            </a:ln>
          </p:spPr>
          <p:txBody>
            <a:bodyPr rtlCol="0" anchor="ctr"/>
            <a:lstStyle/>
            <a:p>
              <a:endParaRPr lang="en-GB"/>
            </a:p>
          </p:txBody>
        </p:sp>
        <p:sp>
          <p:nvSpPr>
            <p:cNvPr id="595" name="Graphic 1127">
              <a:extLst>
                <a:ext uri="{FF2B5EF4-FFF2-40B4-BE49-F238E27FC236}">
                  <a16:creationId xmlns:a16="http://schemas.microsoft.com/office/drawing/2014/main" id="{7E86F25E-C26C-B329-0D6A-E88647B1F946}"/>
                </a:ext>
              </a:extLst>
            </p:cNvPr>
            <p:cNvSpPr/>
            <p:nvPr/>
          </p:nvSpPr>
          <p:spPr>
            <a:xfrm>
              <a:off x="5099633" y="3251556"/>
              <a:ext cx="37109" cy="44789"/>
            </a:xfrm>
            <a:custGeom>
              <a:avLst/>
              <a:gdLst>
                <a:gd name="connsiteX0" fmla="*/ 37224 w 37109"/>
                <a:gd name="connsiteY0" fmla="*/ 26178 h 44789"/>
                <a:gd name="connsiteX1" fmla="*/ 8831 w 37109"/>
                <a:gd name="connsiteY1" fmla="*/ 26178 h 44789"/>
                <a:gd name="connsiteX2" fmla="*/ 11765 w 37109"/>
                <a:gd name="connsiteY2" fmla="*/ 35240 h 44789"/>
                <a:gd name="connsiteX3" fmla="*/ 19963 w 37109"/>
                <a:gd name="connsiteY3" fmla="*/ 38433 h 44789"/>
                <a:gd name="connsiteX4" fmla="*/ 25832 w 37109"/>
                <a:gd name="connsiteY4" fmla="*/ 37398 h 44789"/>
                <a:gd name="connsiteX5" fmla="*/ 30578 w 37109"/>
                <a:gd name="connsiteY5" fmla="*/ 33946 h 44789"/>
                <a:gd name="connsiteX6" fmla="*/ 36188 w 37109"/>
                <a:gd name="connsiteY6" fmla="*/ 39210 h 44789"/>
                <a:gd name="connsiteX7" fmla="*/ 29025 w 37109"/>
                <a:gd name="connsiteY7" fmla="*/ 44388 h 44789"/>
                <a:gd name="connsiteX8" fmla="*/ 19791 w 37109"/>
                <a:gd name="connsiteY8" fmla="*/ 46028 h 44789"/>
                <a:gd name="connsiteX9" fmla="*/ 5465 w 37109"/>
                <a:gd name="connsiteY9" fmla="*/ 40677 h 44789"/>
                <a:gd name="connsiteX10" fmla="*/ 114 w 37109"/>
                <a:gd name="connsiteY10" fmla="*/ 23589 h 44789"/>
                <a:gd name="connsiteX11" fmla="*/ 5120 w 37109"/>
                <a:gd name="connsiteY11" fmla="*/ 7106 h 44789"/>
                <a:gd name="connsiteX12" fmla="*/ 18669 w 37109"/>
                <a:gd name="connsiteY12" fmla="*/ 1238 h 44789"/>
                <a:gd name="connsiteX13" fmla="*/ 32304 w 37109"/>
                <a:gd name="connsiteY13" fmla="*/ 7020 h 44789"/>
                <a:gd name="connsiteX14" fmla="*/ 37224 w 37109"/>
                <a:gd name="connsiteY14" fmla="*/ 22468 h 44789"/>
                <a:gd name="connsiteX15" fmla="*/ 37224 w 37109"/>
                <a:gd name="connsiteY15" fmla="*/ 26178 h 44789"/>
                <a:gd name="connsiteX16" fmla="*/ 28507 w 37109"/>
                <a:gd name="connsiteY16" fmla="*/ 20051 h 44789"/>
                <a:gd name="connsiteX17" fmla="*/ 27299 w 37109"/>
                <a:gd name="connsiteY17" fmla="*/ 14096 h 44789"/>
                <a:gd name="connsiteX18" fmla="*/ 18669 w 37109"/>
                <a:gd name="connsiteY18" fmla="*/ 8573 h 44789"/>
                <a:gd name="connsiteX19" fmla="*/ 9953 w 37109"/>
                <a:gd name="connsiteY19" fmla="*/ 14096 h 44789"/>
                <a:gd name="connsiteX20" fmla="*/ 8831 w 37109"/>
                <a:gd name="connsiteY20" fmla="*/ 20051 h 44789"/>
                <a:gd name="connsiteX21" fmla="*/ 28507 w 37109"/>
                <a:gd name="connsiteY21" fmla="*/ 2005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224" y="26178"/>
                  </a:moveTo>
                  <a:lnTo>
                    <a:pt x="8831" y="26178"/>
                  </a:lnTo>
                  <a:cubicBezTo>
                    <a:pt x="8831" y="30062"/>
                    <a:pt x="9780" y="32996"/>
                    <a:pt x="11765" y="35240"/>
                  </a:cubicBezTo>
                  <a:cubicBezTo>
                    <a:pt x="13664" y="37311"/>
                    <a:pt x="16425" y="38433"/>
                    <a:pt x="19963" y="38433"/>
                  </a:cubicBezTo>
                  <a:cubicBezTo>
                    <a:pt x="22294" y="38433"/>
                    <a:pt x="24279" y="38088"/>
                    <a:pt x="25832" y="37398"/>
                  </a:cubicBezTo>
                  <a:cubicBezTo>
                    <a:pt x="27385" y="36707"/>
                    <a:pt x="28939" y="35585"/>
                    <a:pt x="30578" y="33946"/>
                  </a:cubicBezTo>
                  <a:lnTo>
                    <a:pt x="36188" y="39210"/>
                  </a:lnTo>
                  <a:cubicBezTo>
                    <a:pt x="33858" y="41540"/>
                    <a:pt x="31441" y="43266"/>
                    <a:pt x="29025" y="44388"/>
                  </a:cubicBezTo>
                  <a:cubicBezTo>
                    <a:pt x="26522" y="45510"/>
                    <a:pt x="23502" y="46028"/>
                    <a:pt x="19791" y="46028"/>
                  </a:cubicBezTo>
                  <a:cubicBezTo>
                    <a:pt x="13836" y="46028"/>
                    <a:pt x="9003" y="44215"/>
                    <a:pt x="5465" y="40677"/>
                  </a:cubicBezTo>
                  <a:cubicBezTo>
                    <a:pt x="1927" y="37139"/>
                    <a:pt x="114" y="31443"/>
                    <a:pt x="114" y="23589"/>
                  </a:cubicBezTo>
                  <a:cubicBezTo>
                    <a:pt x="114" y="16599"/>
                    <a:pt x="1754" y="11076"/>
                    <a:pt x="5120" y="7106"/>
                  </a:cubicBezTo>
                  <a:cubicBezTo>
                    <a:pt x="8486" y="3223"/>
                    <a:pt x="12973" y="1238"/>
                    <a:pt x="18669" y="1238"/>
                  </a:cubicBezTo>
                  <a:cubicBezTo>
                    <a:pt x="24451" y="1238"/>
                    <a:pt x="29025" y="3136"/>
                    <a:pt x="32304" y="7020"/>
                  </a:cubicBezTo>
                  <a:cubicBezTo>
                    <a:pt x="35584" y="10903"/>
                    <a:pt x="37224" y="15995"/>
                    <a:pt x="37224" y="22468"/>
                  </a:cubicBezTo>
                  <a:lnTo>
                    <a:pt x="37224" y="26178"/>
                  </a:lnTo>
                  <a:close/>
                  <a:moveTo>
                    <a:pt x="28507" y="20051"/>
                  </a:moveTo>
                  <a:cubicBezTo>
                    <a:pt x="28335" y="17462"/>
                    <a:pt x="27903" y="15477"/>
                    <a:pt x="27299" y="14096"/>
                  </a:cubicBezTo>
                  <a:cubicBezTo>
                    <a:pt x="25659" y="10386"/>
                    <a:pt x="22725" y="8573"/>
                    <a:pt x="18669" y="8573"/>
                  </a:cubicBezTo>
                  <a:cubicBezTo>
                    <a:pt x="14527" y="8573"/>
                    <a:pt x="11592" y="10386"/>
                    <a:pt x="9953" y="14096"/>
                  </a:cubicBezTo>
                  <a:cubicBezTo>
                    <a:pt x="9262" y="15564"/>
                    <a:pt x="8917" y="17548"/>
                    <a:pt x="8831" y="20051"/>
                  </a:cubicBezTo>
                  <a:lnTo>
                    <a:pt x="28507" y="20051"/>
                  </a:lnTo>
                  <a:close/>
                </a:path>
              </a:pathLst>
            </a:custGeom>
            <a:solidFill>
              <a:srgbClr val="245BA7"/>
            </a:solidFill>
            <a:ln w="86190" cap="flat">
              <a:noFill/>
              <a:prstDash val="solid"/>
              <a:miter/>
            </a:ln>
          </p:spPr>
          <p:txBody>
            <a:bodyPr rtlCol="0" anchor="ctr"/>
            <a:lstStyle/>
            <a:p>
              <a:endParaRPr lang="en-GB"/>
            </a:p>
          </p:txBody>
        </p:sp>
        <p:sp>
          <p:nvSpPr>
            <p:cNvPr id="596" name="Graphic 1127">
              <a:extLst>
                <a:ext uri="{FF2B5EF4-FFF2-40B4-BE49-F238E27FC236}">
                  <a16:creationId xmlns:a16="http://schemas.microsoft.com/office/drawing/2014/main" id="{FA7EF024-4872-2461-9CF8-72606379DC38}"/>
                </a:ext>
              </a:extLst>
            </p:cNvPr>
            <p:cNvSpPr/>
            <p:nvPr/>
          </p:nvSpPr>
          <p:spPr>
            <a:xfrm>
              <a:off x="5148189" y="3251556"/>
              <a:ext cx="30722" cy="44272"/>
            </a:xfrm>
            <a:custGeom>
              <a:avLst/>
              <a:gdLst>
                <a:gd name="connsiteX0" fmla="*/ 30853 w 30722"/>
                <a:gd name="connsiteY0" fmla="*/ 5380 h 44272"/>
                <a:gd name="connsiteX1" fmla="*/ 24208 w 30722"/>
                <a:gd name="connsiteY1" fmla="*/ 12025 h 44272"/>
                <a:gd name="connsiteX2" fmla="*/ 17649 w 30722"/>
                <a:gd name="connsiteY2" fmla="*/ 9091 h 44272"/>
                <a:gd name="connsiteX3" fmla="*/ 11436 w 30722"/>
                <a:gd name="connsiteY3" fmla="*/ 11766 h 44272"/>
                <a:gd name="connsiteX4" fmla="*/ 8933 w 30722"/>
                <a:gd name="connsiteY4" fmla="*/ 18929 h 44272"/>
                <a:gd name="connsiteX5" fmla="*/ 8933 w 30722"/>
                <a:gd name="connsiteY5" fmla="*/ 45510 h 44272"/>
                <a:gd name="connsiteX6" fmla="*/ 130 w 30722"/>
                <a:gd name="connsiteY6" fmla="*/ 45510 h 44272"/>
                <a:gd name="connsiteX7" fmla="*/ 130 w 30722"/>
                <a:gd name="connsiteY7" fmla="*/ 1755 h 44272"/>
                <a:gd name="connsiteX8" fmla="*/ 8760 w 30722"/>
                <a:gd name="connsiteY8" fmla="*/ 1755 h 44272"/>
                <a:gd name="connsiteX9" fmla="*/ 8760 w 30722"/>
                <a:gd name="connsiteY9" fmla="*/ 6502 h 44272"/>
                <a:gd name="connsiteX10" fmla="*/ 13593 w 30722"/>
                <a:gd name="connsiteY10" fmla="*/ 2705 h 44272"/>
                <a:gd name="connsiteX11" fmla="*/ 20411 w 30722"/>
                <a:gd name="connsiteY11" fmla="*/ 1238 h 44272"/>
                <a:gd name="connsiteX12" fmla="*/ 30853 w 30722"/>
                <a:gd name="connsiteY12" fmla="*/ 538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0853" y="5380"/>
                  </a:moveTo>
                  <a:lnTo>
                    <a:pt x="24208" y="12025"/>
                  </a:lnTo>
                  <a:cubicBezTo>
                    <a:pt x="22223" y="10040"/>
                    <a:pt x="20066" y="9091"/>
                    <a:pt x="17649" y="9091"/>
                  </a:cubicBezTo>
                  <a:cubicBezTo>
                    <a:pt x="15146" y="9091"/>
                    <a:pt x="13075" y="10040"/>
                    <a:pt x="11436" y="11766"/>
                  </a:cubicBezTo>
                  <a:cubicBezTo>
                    <a:pt x="9796" y="13579"/>
                    <a:pt x="8933" y="15995"/>
                    <a:pt x="8933" y="18929"/>
                  </a:cubicBezTo>
                  <a:lnTo>
                    <a:pt x="8933" y="45510"/>
                  </a:lnTo>
                  <a:lnTo>
                    <a:pt x="130" y="45510"/>
                  </a:lnTo>
                  <a:lnTo>
                    <a:pt x="130" y="1755"/>
                  </a:lnTo>
                  <a:lnTo>
                    <a:pt x="8760" y="1755"/>
                  </a:lnTo>
                  <a:lnTo>
                    <a:pt x="8760" y="6502"/>
                  </a:lnTo>
                  <a:cubicBezTo>
                    <a:pt x="9882" y="4949"/>
                    <a:pt x="11522" y="3654"/>
                    <a:pt x="13593" y="2705"/>
                  </a:cubicBezTo>
                  <a:cubicBezTo>
                    <a:pt x="15751" y="1755"/>
                    <a:pt x="17994" y="1238"/>
                    <a:pt x="20411" y="1238"/>
                  </a:cubicBezTo>
                  <a:cubicBezTo>
                    <a:pt x="24639" y="1238"/>
                    <a:pt x="28092" y="2618"/>
                    <a:pt x="30853" y="5380"/>
                  </a:cubicBezTo>
                  <a:close/>
                </a:path>
              </a:pathLst>
            </a:custGeom>
            <a:solidFill>
              <a:srgbClr val="245BA7"/>
            </a:solidFill>
            <a:ln w="86190" cap="flat">
              <a:noFill/>
              <a:prstDash val="solid"/>
              <a:miter/>
            </a:ln>
          </p:spPr>
          <p:txBody>
            <a:bodyPr rtlCol="0" anchor="ctr"/>
            <a:lstStyle/>
            <a:p>
              <a:endParaRPr lang="en-GB"/>
            </a:p>
          </p:txBody>
        </p:sp>
        <p:sp>
          <p:nvSpPr>
            <p:cNvPr id="597" name="Graphic 1127">
              <a:extLst>
                <a:ext uri="{FF2B5EF4-FFF2-40B4-BE49-F238E27FC236}">
                  <a16:creationId xmlns:a16="http://schemas.microsoft.com/office/drawing/2014/main" id="{321347CF-DB97-D5C9-775F-5B984A9B8F38}"/>
                </a:ext>
              </a:extLst>
            </p:cNvPr>
            <p:cNvSpPr/>
            <p:nvPr/>
          </p:nvSpPr>
          <p:spPr>
            <a:xfrm>
              <a:off x="5185614" y="3234124"/>
              <a:ext cx="9320" cy="61704"/>
            </a:xfrm>
            <a:custGeom>
              <a:avLst/>
              <a:gdLst>
                <a:gd name="connsiteX0" fmla="*/ 9201 w 9320"/>
                <a:gd name="connsiteY0" fmla="*/ 62939 h 61704"/>
                <a:gd name="connsiteX1" fmla="*/ 399 w 9320"/>
                <a:gd name="connsiteY1" fmla="*/ 62939 h 61704"/>
                <a:gd name="connsiteX2" fmla="*/ 399 w 9320"/>
                <a:gd name="connsiteY2" fmla="*/ 19185 h 61704"/>
                <a:gd name="connsiteX3" fmla="*/ 9201 w 9320"/>
                <a:gd name="connsiteY3" fmla="*/ 19185 h 61704"/>
                <a:gd name="connsiteX4" fmla="*/ 9201 w 9320"/>
                <a:gd name="connsiteY4" fmla="*/ 62939 h 61704"/>
                <a:gd name="connsiteX5" fmla="*/ 9460 w 9320"/>
                <a:gd name="connsiteY5" fmla="*/ 10555 h 61704"/>
                <a:gd name="connsiteX6" fmla="*/ 140 w 9320"/>
                <a:gd name="connsiteY6" fmla="*/ 10555 h 61704"/>
                <a:gd name="connsiteX7" fmla="*/ 140 w 9320"/>
                <a:gd name="connsiteY7" fmla="*/ 1235 h 61704"/>
                <a:gd name="connsiteX8" fmla="*/ 9460 w 9320"/>
                <a:gd name="connsiteY8" fmla="*/ 1235 h 61704"/>
                <a:gd name="connsiteX9" fmla="*/ 9460 w 9320"/>
                <a:gd name="connsiteY9" fmla="*/ 10555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201" y="62939"/>
                  </a:moveTo>
                  <a:lnTo>
                    <a:pt x="399" y="62939"/>
                  </a:lnTo>
                  <a:lnTo>
                    <a:pt x="399" y="19185"/>
                  </a:lnTo>
                  <a:lnTo>
                    <a:pt x="9201" y="19185"/>
                  </a:lnTo>
                  <a:lnTo>
                    <a:pt x="9201" y="62939"/>
                  </a:lnTo>
                  <a:close/>
                  <a:moveTo>
                    <a:pt x="9460" y="10555"/>
                  </a:moveTo>
                  <a:lnTo>
                    <a:pt x="140" y="10555"/>
                  </a:lnTo>
                  <a:lnTo>
                    <a:pt x="140" y="1235"/>
                  </a:lnTo>
                  <a:lnTo>
                    <a:pt x="9460" y="1235"/>
                  </a:lnTo>
                  <a:lnTo>
                    <a:pt x="9460" y="10555"/>
                  </a:lnTo>
                  <a:close/>
                </a:path>
              </a:pathLst>
            </a:custGeom>
            <a:solidFill>
              <a:srgbClr val="245BA7"/>
            </a:solidFill>
            <a:ln w="86190" cap="flat">
              <a:noFill/>
              <a:prstDash val="solid"/>
              <a:miter/>
            </a:ln>
          </p:spPr>
          <p:txBody>
            <a:bodyPr rtlCol="0" anchor="ctr"/>
            <a:lstStyle/>
            <a:p>
              <a:endParaRPr lang="en-GB"/>
            </a:p>
          </p:txBody>
        </p:sp>
        <p:sp>
          <p:nvSpPr>
            <p:cNvPr id="598" name="Graphic 1127">
              <a:extLst>
                <a:ext uri="{FF2B5EF4-FFF2-40B4-BE49-F238E27FC236}">
                  <a16:creationId xmlns:a16="http://schemas.microsoft.com/office/drawing/2014/main" id="{D1FEA0F5-E7E4-DDF0-156B-84BB4661F3BB}"/>
                </a:ext>
              </a:extLst>
            </p:cNvPr>
            <p:cNvSpPr/>
            <p:nvPr/>
          </p:nvSpPr>
          <p:spPr>
            <a:xfrm>
              <a:off x="5204828" y="3233951"/>
              <a:ext cx="22524" cy="61877"/>
            </a:xfrm>
            <a:custGeom>
              <a:avLst/>
              <a:gdLst>
                <a:gd name="connsiteX0" fmla="*/ 22673 w 22524"/>
                <a:gd name="connsiteY0" fmla="*/ 26089 h 61877"/>
                <a:gd name="connsiteX1" fmla="*/ 13957 w 22524"/>
                <a:gd name="connsiteY1" fmla="*/ 26089 h 61877"/>
                <a:gd name="connsiteX2" fmla="*/ 13957 w 22524"/>
                <a:gd name="connsiteY2" fmla="*/ 63112 h 61877"/>
                <a:gd name="connsiteX3" fmla="*/ 5154 w 22524"/>
                <a:gd name="connsiteY3" fmla="*/ 63112 h 61877"/>
                <a:gd name="connsiteX4" fmla="*/ 5154 w 22524"/>
                <a:gd name="connsiteY4" fmla="*/ 26089 h 61877"/>
                <a:gd name="connsiteX5" fmla="*/ 149 w 22524"/>
                <a:gd name="connsiteY5" fmla="*/ 26089 h 61877"/>
                <a:gd name="connsiteX6" fmla="*/ 149 w 22524"/>
                <a:gd name="connsiteY6" fmla="*/ 19358 h 61877"/>
                <a:gd name="connsiteX7" fmla="*/ 5154 w 22524"/>
                <a:gd name="connsiteY7" fmla="*/ 19358 h 61877"/>
                <a:gd name="connsiteX8" fmla="*/ 5154 w 22524"/>
                <a:gd name="connsiteY8" fmla="*/ 13403 h 61877"/>
                <a:gd name="connsiteX9" fmla="*/ 8261 w 22524"/>
                <a:gd name="connsiteY9" fmla="*/ 4773 h 61877"/>
                <a:gd name="connsiteX10" fmla="*/ 17150 w 22524"/>
                <a:gd name="connsiteY10" fmla="*/ 1235 h 61877"/>
                <a:gd name="connsiteX11" fmla="*/ 22673 w 22524"/>
                <a:gd name="connsiteY11" fmla="*/ 1235 h 61877"/>
                <a:gd name="connsiteX12" fmla="*/ 22673 w 22524"/>
                <a:gd name="connsiteY12" fmla="*/ 8743 h 61877"/>
                <a:gd name="connsiteX13" fmla="*/ 18789 w 22524"/>
                <a:gd name="connsiteY13" fmla="*/ 8743 h 61877"/>
                <a:gd name="connsiteX14" fmla="*/ 13957 w 22524"/>
                <a:gd name="connsiteY14" fmla="*/ 13834 h 61877"/>
                <a:gd name="connsiteX15" fmla="*/ 13957 w 22524"/>
                <a:gd name="connsiteY15" fmla="*/ 19358 h 61877"/>
                <a:gd name="connsiteX16" fmla="*/ 22673 w 22524"/>
                <a:gd name="connsiteY16" fmla="*/ 19358 h 61877"/>
                <a:gd name="connsiteX17" fmla="*/ 22673 w 22524"/>
                <a:gd name="connsiteY17" fmla="*/ 26089 h 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24" h="61877">
                  <a:moveTo>
                    <a:pt x="22673" y="26089"/>
                  </a:moveTo>
                  <a:lnTo>
                    <a:pt x="13957" y="26089"/>
                  </a:lnTo>
                  <a:lnTo>
                    <a:pt x="13957" y="63112"/>
                  </a:lnTo>
                  <a:lnTo>
                    <a:pt x="5154" y="63112"/>
                  </a:lnTo>
                  <a:lnTo>
                    <a:pt x="5154" y="26089"/>
                  </a:lnTo>
                  <a:lnTo>
                    <a:pt x="149" y="26089"/>
                  </a:lnTo>
                  <a:lnTo>
                    <a:pt x="149" y="19358"/>
                  </a:lnTo>
                  <a:lnTo>
                    <a:pt x="5154" y="19358"/>
                  </a:lnTo>
                  <a:lnTo>
                    <a:pt x="5154" y="13403"/>
                  </a:lnTo>
                  <a:cubicBezTo>
                    <a:pt x="5154" y="10037"/>
                    <a:pt x="6190" y="7103"/>
                    <a:pt x="8261" y="4773"/>
                  </a:cubicBezTo>
                  <a:cubicBezTo>
                    <a:pt x="10332" y="2443"/>
                    <a:pt x="13266" y="1235"/>
                    <a:pt x="17150" y="1235"/>
                  </a:cubicBezTo>
                  <a:lnTo>
                    <a:pt x="22673" y="1235"/>
                  </a:lnTo>
                  <a:lnTo>
                    <a:pt x="22673" y="8743"/>
                  </a:lnTo>
                  <a:lnTo>
                    <a:pt x="18789" y="8743"/>
                  </a:lnTo>
                  <a:cubicBezTo>
                    <a:pt x="15596" y="8743"/>
                    <a:pt x="13957" y="10469"/>
                    <a:pt x="13957" y="13834"/>
                  </a:cubicBezTo>
                  <a:lnTo>
                    <a:pt x="13957" y="19358"/>
                  </a:lnTo>
                  <a:lnTo>
                    <a:pt x="22673" y="19358"/>
                  </a:lnTo>
                  <a:lnTo>
                    <a:pt x="22673" y="26089"/>
                  </a:lnTo>
                  <a:close/>
                </a:path>
              </a:pathLst>
            </a:custGeom>
            <a:solidFill>
              <a:srgbClr val="245BA7"/>
            </a:solidFill>
            <a:ln w="86190" cap="flat">
              <a:noFill/>
              <a:prstDash val="solid"/>
              <a:miter/>
            </a:ln>
          </p:spPr>
          <p:txBody>
            <a:bodyPr rtlCol="0" anchor="ctr"/>
            <a:lstStyle/>
            <a:p>
              <a:endParaRPr lang="en-GB"/>
            </a:p>
          </p:txBody>
        </p:sp>
        <p:sp>
          <p:nvSpPr>
            <p:cNvPr id="599" name="Graphic 1127">
              <a:extLst>
                <a:ext uri="{FF2B5EF4-FFF2-40B4-BE49-F238E27FC236}">
                  <a16:creationId xmlns:a16="http://schemas.microsoft.com/office/drawing/2014/main" id="{CD396364-9CA4-91D1-D9DA-F0BACC41145C}"/>
                </a:ext>
              </a:extLst>
            </p:cNvPr>
            <p:cNvSpPr/>
            <p:nvPr/>
          </p:nvSpPr>
          <p:spPr>
            <a:xfrm>
              <a:off x="5230254" y="3252074"/>
              <a:ext cx="39352" cy="61100"/>
            </a:xfrm>
            <a:custGeom>
              <a:avLst/>
              <a:gdLst>
                <a:gd name="connsiteX0" fmla="*/ 39513 w 39352"/>
                <a:gd name="connsiteY0" fmla="*/ 1241 h 61100"/>
                <a:gd name="connsiteX1" fmla="*/ 20182 w 39352"/>
                <a:gd name="connsiteY1" fmla="*/ 53711 h 61100"/>
                <a:gd name="connsiteX2" fmla="*/ 16989 w 39352"/>
                <a:gd name="connsiteY2" fmla="*/ 59148 h 61100"/>
                <a:gd name="connsiteX3" fmla="*/ 8014 w 39352"/>
                <a:gd name="connsiteY3" fmla="*/ 62341 h 61100"/>
                <a:gd name="connsiteX4" fmla="*/ 4475 w 39352"/>
                <a:gd name="connsiteY4" fmla="*/ 62341 h 61100"/>
                <a:gd name="connsiteX5" fmla="*/ 4475 w 39352"/>
                <a:gd name="connsiteY5" fmla="*/ 54402 h 61100"/>
                <a:gd name="connsiteX6" fmla="*/ 6719 w 39352"/>
                <a:gd name="connsiteY6" fmla="*/ 54402 h 61100"/>
                <a:gd name="connsiteX7" fmla="*/ 10775 w 39352"/>
                <a:gd name="connsiteY7" fmla="*/ 53366 h 61100"/>
                <a:gd name="connsiteX8" fmla="*/ 13019 w 39352"/>
                <a:gd name="connsiteY8" fmla="*/ 49741 h 61100"/>
                <a:gd name="connsiteX9" fmla="*/ 15435 w 39352"/>
                <a:gd name="connsiteY9" fmla="*/ 42924 h 61100"/>
                <a:gd name="connsiteX10" fmla="*/ 160 w 39352"/>
                <a:gd name="connsiteY10" fmla="*/ 1241 h 61100"/>
                <a:gd name="connsiteX11" fmla="*/ 9481 w 39352"/>
                <a:gd name="connsiteY11" fmla="*/ 1241 h 61100"/>
                <a:gd name="connsiteX12" fmla="*/ 19923 w 39352"/>
                <a:gd name="connsiteY12" fmla="*/ 32050 h 61100"/>
                <a:gd name="connsiteX13" fmla="*/ 30106 w 39352"/>
                <a:gd name="connsiteY13" fmla="*/ 1241 h 61100"/>
                <a:gd name="connsiteX14" fmla="*/ 39513 w 39352"/>
                <a:gd name="connsiteY14" fmla="*/ 1241 h 6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52" h="61100">
                  <a:moveTo>
                    <a:pt x="39513" y="1241"/>
                  </a:moveTo>
                  <a:lnTo>
                    <a:pt x="20182" y="53711"/>
                  </a:lnTo>
                  <a:cubicBezTo>
                    <a:pt x="19405" y="56041"/>
                    <a:pt x="18283" y="57854"/>
                    <a:pt x="16989" y="59148"/>
                  </a:cubicBezTo>
                  <a:cubicBezTo>
                    <a:pt x="14831" y="61306"/>
                    <a:pt x="11897" y="62341"/>
                    <a:pt x="8014" y="62341"/>
                  </a:cubicBezTo>
                  <a:lnTo>
                    <a:pt x="4475" y="62341"/>
                  </a:lnTo>
                  <a:lnTo>
                    <a:pt x="4475" y="54402"/>
                  </a:lnTo>
                  <a:lnTo>
                    <a:pt x="6719" y="54402"/>
                  </a:lnTo>
                  <a:cubicBezTo>
                    <a:pt x="8531" y="54402"/>
                    <a:pt x="9912" y="54056"/>
                    <a:pt x="10775" y="53366"/>
                  </a:cubicBezTo>
                  <a:cubicBezTo>
                    <a:pt x="11638" y="52762"/>
                    <a:pt x="12415" y="51554"/>
                    <a:pt x="13019" y="49741"/>
                  </a:cubicBezTo>
                  <a:lnTo>
                    <a:pt x="15435" y="42924"/>
                  </a:lnTo>
                  <a:lnTo>
                    <a:pt x="160" y="1241"/>
                  </a:lnTo>
                  <a:lnTo>
                    <a:pt x="9481" y="1241"/>
                  </a:lnTo>
                  <a:lnTo>
                    <a:pt x="19923" y="32050"/>
                  </a:lnTo>
                  <a:lnTo>
                    <a:pt x="30106" y="1241"/>
                  </a:lnTo>
                  <a:lnTo>
                    <a:pt x="39513" y="1241"/>
                  </a:lnTo>
                  <a:close/>
                </a:path>
              </a:pathLst>
            </a:custGeom>
            <a:solidFill>
              <a:srgbClr val="245BA7"/>
            </a:solidFill>
            <a:ln w="86190" cap="flat">
              <a:noFill/>
              <a:prstDash val="solid"/>
              <a:miter/>
            </a:ln>
          </p:spPr>
          <p:txBody>
            <a:bodyPr rtlCol="0" anchor="ctr"/>
            <a:lstStyle/>
            <a:p>
              <a:endParaRPr lang="en-GB"/>
            </a:p>
          </p:txBody>
        </p:sp>
        <p:sp>
          <p:nvSpPr>
            <p:cNvPr id="600" name="Graphic 1127">
              <a:extLst>
                <a:ext uri="{FF2B5EF4-FFF2-40B4-BE49-F238E27FC236}">
                  <a16:creationId xmlns:a16="http://schemas.microsoft.com/office/drawing/2014/main" id="{972254E2-E8F9-FC50-7F1B-594D36BB2963}"/>
                </a:ext>
              </a:extLst>
            </p:cNvPr>
            <p:cNvSpPr/>
            <p:nvPr/>
          </p:nvSpPr>
          <p:spPr>
            <a:xfrm>
              <a:off x="5294960" y="3234124"/>
              <a:ext cx="9320" cy="61704"/>
            </a:xfrm>
            <a:custGeom>
              <a:avLst/>
              <a:gdLst>
                <a:gd name="connsiteX0" fmla="*/ 9239 w 9320"/>
                <a:gd name="connsiteY0" fmla="*/ 62939 h 61704"/>
                <a:gd name="connsiteX1" fmla="*/ 437 w 9320"/>
                <a:gd name="connsiteY1" fmla="*/ 62939 h 61704"/>
                <a:gd name="connsiteX2" fmla="*/ 437 w 9320"/>
                <a:gd name="connsiteY2" fmla="*/ 19185 h 61704"/>
                <a:gd name="connsiteX3" fmla="*/ 9239 w 9320"/>
                <a:gd name="connsiteY3" fmla="*/ 19185 h 61704"/>
                <a:gd name="connsiteX4" fmla="*/ 9239 w 9320"/>
                <a:gd name="connsiteY4" fmla="*/ 62939 h 61704"/>
                <a:gd name="connsiteX5" fmla="*/ 9498 w 9320"/>
                <a:gd name="connsiteY5" fmla="*/ 10555 h 61704"/>
                <a:gd name="connsiteX6" fmla="*/ 178 w 9320"/>
                <a:gd name="connsiteY6" fmla="*/ 10555 h 61704"/>
                <a:gd name="connsiteX7" fmla="*/ 178 w 9320"/>
                <a:gd name="connsiteY7" fmla="*/ 1235 h 61704"/>
                <a:gd name="connsiteX8" fmla="*/ 9498 w 9320"/>
                <a:gd name="connsiteY8" fmla="*/ 1235 h 61704"/>
                <a:gd name="connsiteX9" fmla="*/ 9498 w 9320"/>
                <a:gd name="connsiteY9" fmla="*/ 10555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239" y="62939"/>
                  </a:moveTo>
                  <a:lnTo>
                    <a:pt x="437" y="62939"/>
                  </a:lnTo>
                  <a:lnTo>
                    <a:pt x="437" y="19185"/>
                  </a:lnTo>
                  <a:lnTo>
                    <a:pt x="9239" y="19185"/>
                  </a:lnTo>
                  <a:lnTo>
                    <a:pt x="9239" y="62939"/>
                  </a:lnTo>
                  <a:close/>
                  <a:moveTo>
                    <a:pt x="9498" y="10555"/>
                  </a:moveTo>
                  <a:lnTo>
                    <a:pt x="178" y="10555"/>
                  </a:lnTo>
                  <a:lnTo>
                    <a:pt x="178" y="1235"/>
                  </a:lnTo>
                  <a:lnTo>
                    <a:pt x="9498" y="1235"/>
                  </a:lnTo>
                  <a:lnTo>
                    <a:pt x="9498" y="10555"/>
                  </a:lnTo>
                  <a:close/>
                </a:path>
              </a:pathLst>
            </a:custGeom>
            <a:solidFill>
              <a:srgbClr val="245BA7"/>
            </a:solidFill>
            <a:ln w="86190" cap="flat">
              <a:noFill/>
              <a:prstDash val="solid"/>
              <a:miter/>
            </a:ln>
          </p:spPr>
          <p:txBody>
            <a:bodyPr rtlCol="0" anchor="ctr"/>
            <a:lstStyle/>
            <a:p>
              <a:endParaRPr lang="en-GB"/>
            </a:p>
          </p:txBody>
        </p:sp>
        <p:sp>
          <p:nvSpPr>
            <p:cNvPr id="601" name="Graphic 1127">
              <a:extLst>
                <a:ext uri="{FF2B5EF4-FFF2-40B4-BE49-F238E27FC236}">
                  <a16:creationId xmlns:a16="http://schemas.microsoft.com/office/drawing/2014/main" id="{4DD09B3C-140D-D1B1-FAEB-A46622BE76F4}"/>
                </a:ext>
              </a:extLst>
            </p:cNvPr>
            <p:cNvSpPr/>
            <p:nvPr/>
          </p:nvSpPr>
          <p:spPr>
            <a:xfrm>
              <a:off x="5313572" y="3251556"/>
              <a:ext cx="36591" cy="44789"/>
            </a:xfrm>
            <a:custGeom>
              <a:avLst/>
              <a:gdLst>
                <a:gd name="connsiteX0" fmla="*/ 36780 w 36591"/>
                <a:gd name="connsiteY0" fmla="*/ 32133 h 44789"/>
                <a:gd name="connsiteX1" fmla="*/ 31775 w 36591"/>
                <a:gd name="connsiteY1" fmla="*/ 42403 h 44789"/>
                <a:gd name="connsiteX2" fmla="*/ 18571 w 36591"/>
                <a:gd name="connsiteY2" fmla="*/ 46028 h 44789"/>
                <a:gd name="connsiteX3" fmla="*/ 189 w 36591"/>
                <a:gd name="connsiteY3" fmla="*/ 39728 h 44789"/>
                <a:gd name="connsiteX4" fmla="*/ 5971 w 36591"/>
                <a:gd name="connsiteY4" fmla="*/ 33946 h 44789"/>
                <a:gd name="connsiteX5" fmla="*/ 18571 w 36591"/>
                <a:gd name="connsiteY5" fmla="*/ 38519 h 44789"/>
                <a:gd name="connsiteX6" fmla="*/ 25561 w 36591"/>
                <a:gd name="connsiteY6" fmla="*/ 36966 h 44789"/>
                <a:gd name="connsiteX7" fmla="*/ 28150 w 36591"/>
                <a:gd name="connsiteY7" fmla="*/ 32478 h 44789"/>
                <a:gd name="connsiteX8" fmla="*/ 22282 w 36591"/>
                <a:gd name="connsiteY8" fmla="*/ 27300 h 44789"/>
                <a:gd name="connsiteX9" fmla="*/ 15291 w 36591"/>
                <a:gd name="connsiteY9" fmla="*/ 26696 h 44789"/>
                <a:gd name="connsiteX10" fmla="*/ 2346 w 36591"/>
                <a:gd name="connsiteY10" fmla="*/ 14614 h 44789"/>
                <a:gd name="connsiteX11" fmla="*/ 7006 w 36591"/>
                <a:gd name="connsiteY11" fmla="*/ 4776 h 44789"/>
                <a:gd name="connsiteX12" fmla="*/ 18830 w 36591"/>
                <a:gd name="connsiteY12" fmla="*/ 1238 h 44789"/>
                <a:gd name="connsiteX13" fmla="*/ 35054 w 36591"/>
                <a:gd name="connsiteY13" fmla="*/ 6157 h 44789"/>
                <a:gd name="connsiteX14" fmla="*/ 29531 w 36591"/>
                <a:gd name="connsiteY14" fmla="*/ 11766 h 44789"/>
                <a:gd name="connsiteX15" fmla="*/ 18743 w 36591"/>
                <a:gd name="connsiteY15" fmla="*/ 8573 h 44789"/>
                <a:gd name="connsiteX16" fmla="*/ 12875 w 36591"/>
                <a:gd name="connsiteY16" fmla="*/ 10127 h 44789"/>
                <a:gd name="connsiteX17" fmla="*/ 10804 w 36591"/>
                <a:gd name="connsiteY17" fmla="*/ 14183 h 44789"/>
                <a:gd name="connsiteX18" fmla="*/ 12271 w 36591"/>
                <a:gd name="connsiteY18" fmla="*/ 17635 h 44789"/>
                <a:gd name="connsiteX19" fmla="*/ 16845 w 36591"/>
                <a:gd name="connsiteY19" fmla="*/ 19188 h 44789"/>
                <a:gd name="connsiteX20" fmla="*/ 22972 w 36591"/>
                <a:gd name="connsiteY20" fmla="*/ 19706 h 44789"/>
                <a:gd name="connsiteX21" fmla="*/ 36780 w 36591"/>
                <a:gd name="connsiteY21" fmla="*/ 32133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1" h="44789">
                  <a:moveTo>
                    <a:pt x="36780" y="32133"/>
                  </a:moveTo>
                  <a:cubicBezTo>
                    <a:pt x="36780" y="36535"/>
                    <a:pt x="35140" y="39987"/>
                    <a:pt x="31775" y="42403"/>
                  </a:cubicBezTo>
                  <a:cubicBezTo>
                    <a:pt x="28409" y="44819"/>
                    <a:pt x="24008" y="46028"/>
                    <a:pt x="18571" y="46028"/>
                  </a:cubicBezTo>
                  <a:cubicBezTo>
                    <a:pt x="10545" y="46028"/>
                    <a:pt x="4417" y="43956"/>
                    <a:pt x="189" y="39728"/>
                  </a:cubicBezTo>
                  <a:lnTo>
                    <a:pt x="5971" y="33946"/>
                  </a:lnTo>
                  <a:cubicBezTo>
                    <a:pt x="8991" y="36966"/>
                    <a:pt x="13134" y="38519"/>
                    <a:pt x="18571" y="38519"/>
                  </a:cubicBezTo>
                  <a:cubicBezTo>
                    <a:pt x="21419" y="38519"/>
                    <a:pt x="23749" y="38002"/>
                    <a:pt x="25561" y="36966"/>
                  </a:cubicBezTo>
                  <a:cubicBezTo>
                    <a:pt x="27287" y="36017"/>
                    <a:pt x="28150" y="34463"/>
                    <a:pt x="28150" y="32478"/>
                  </a:cubicBezTo>
                  <a:cubicBezTo>
                    <a:pt x="28150" y="29458"/>
                    <a:pt x="26165" y="27732"/>
                    <a:pt x="22282" y="27300"/>
                  </a:cubicBezTo>
                  <a:lnTo>
                    <a:pt x="15291" y="26696"/>
                  </a:lnTo>
                  <a:cubicBezTo>
                    <a:pt x="6661" y="25920"/>
                    <a:pt x="2346" y="21863"/>
                    <a:pt x="2346" y="14614"/>
                  </a:cubicBezTo>
                  <a:cubicBezTo>
                    <a:pt x="2346" y="10386"/>
                    <a:pt x="3900" y="7106"/>
                    <a:pt x="7006" y="4776"/>
                  </a:cubicBezTo>
                  <a:cubicBezTo>
                    <a:pt x="10113" y="2446"/>
                    <a:pt x="14083" y="1238"/>
                    <a:pt x="18830" y="1238"/>
                  </a:cubicBezTo>
                  <a:cubicBezTo>
                    <a:pt x="25906" y="1238"/>
                    <a:pt x="31343" y="2877"/>
                    <a:pt x="35054" y="6157"/>
                  </a:cubicBezTo>
                  <a:lnTo>
                    <a:pt x="29531" y="11766"/>
                  </a:lnTo>
                  <a:cubicBezTo>
                    <a:pt x="27028" y="9609"/>
                    <a:pt x="23404" y="8573"/>
                    <a:pt x="18743" y="8573"/>
                  </a:cubicBezTo>
                  <a:cubicBezTo>
                    <a:pt x="16154" y="8573"/>
                    <a:pt x="14169" y="9091"/>
                    <a:pt x="12875" y="10127"/>
                  </a:cubicBezTo>
                  <a:cubicBezTo>
                    <a:pt x="11494" y="11076"/>
                    <a:pt x="10804" y="12457"/>
                    <a:pt x="10804" y="14183"/>
                  </a:cubicBezTo>
                  <a:cubicBezTo>
                    <a:pt x="10804" y="15736"/>
                    <a:pt x="11321" y="16858"/>
                    <a:pt x="12271" y="17635"/>
                  </a:cubicBezTo>
                  <a:cubicBezTo>
                    <a:pt x="13220" y="18411"/>
                    <a:pt x="14687" y="18929"/>
                    <a:pt x="16845" y="19188"/>
                  </a:cubicBezTo>
                  <a:lnTo>
                    <a:pt x="22972" y="19706"/>
                  </a:lnTo>
                  <a:cubicBezTo>
                    <a:pt x="32206" y="20483"/>
                    <a:pt x="36780" y="24625"/>
                    <a:pt x="36780" y="32133"/>
                  </a:cubicBezTo>
                  <a:close/>
                </a:path>
              </a:pathLst>
            </a:custGeom>
            <a:solidFill>
              <a:srgbClr val="245BA7"/>
            </a:solidFill>
            <a:ln w="86190" cap="flat">
              <a:noFill/>
              <a:prstDash val="solid"/>
              <a:miter/>
            </a:ln>
          </p:spPr>
          <p:txBody>
            <a:bodyPr rtlCol="0" anchor="ctr"/>
            <a:lstStyle/>
            <a:p>
              <a:endParaRPr lang="en-GB"/>
            </a:p>
          </p:txBody>
        </p:sp>
        <p:sp>
          <p:nvSpPr>
            <p:cNvPr id="602" name="Graphic 1127">
              <a:extLst>
                <a:ext uri="{FF2B5EF4-FFF2-40B4-BE49-F238E27FC236}">
                  <a16:creationId xmlns:a16="http://schemas.microsoft.com/office/drawing/2014/main" id="{1AC6CAA9-A559-485B-79B4-40DBD4BA0F13}"/>
                </a:ext>
              </a:extLst>
            </p:cNvPr>
            <p:cNvSpPr/>
            <p:nvPr/>
          </p:nvSpPr>
          <p:spPr>
            <a:xfrm>
              <a:off x="5358589" y="3251556"/>
              <a:ext cx="36505" cy="44789"/>
            </a:xfrm>
            <a:custGeom>
              <a:avLst/>
              <a:gdLst>
                <a:gd name="connsiteX0" fmla="*/ 36709 w 36505"/>
                <a:gd name="connsiteY0" fmla="*/ 23589 h 44789"/>
                <a:gd name="connsiteX1" fmla="*/ 31531 w 36505"/>
                <a:gd name="connsiteY1" fmla="*/ 40850 h 44789"/>
                <a:gd name="connsiteX2" fmla="*/ 18414 w 36505"/>
                <a:gd name="connsiteY2" fmla="*/ 46028 h 44789"/>
                <a:gd name="connsiteX3" fmla="*/ 5382 w 36505"/>
                <a:gd name="connsiteY3" fmla="*/ 40850 h 44789"/>
                <a:gd name="connsiteX4" fmla="*/ 204 w 36505"/>
                <a:gd name="connsiteY4" fmla="*/ 23589 h 44789"/>
                <a:gd name="connsiteX5" fmla="*/ 1326 w 36505"/>
                <a:gd name="connsiteY5" fmla="*/ 13492 h 44789"/>
                <a:gd name="connsiteX6" fmla="*/ 5382 w 36505"/>
                <a:gd name="connsiteY6" fmla="*/ 6416 h 44789"/>
                <a:gd name="connsiteX7" fmla="*/ 18414 w 36505"/>
                <a:gd name="connsiteY7" fmla="*/ 1238 h 44789"/>
                <a:gd name="connsiteX8" fmla="*/ 31531 w 36505"/>
                <a:gd name="connsiteY8" fmla="*/ 6416 h 44789"/>
                <a:gd name="connsiteX9" fmla="*/ 35587 w 36505"/>
                <a:gd name="connsiteY9" fmla="*/ 13492 h 44789"/>
                <a:gd name="connsiteX10" fmla="*/ 36709 w 36505"/>
                <a:gd name="connsiteY10" fmla="*/ 23589 h 44789"/>
                <a:gd name="connsiteX11" fmla="*/ 24886 w 36505"/>
                <a:gd name="connsiteY11" fmla="*/ 35585 h 44789"/>
                <a:gd name="connsiteX12" fmla="*/ 27907 w 36505"/>
                <a:gd name="connsiteY12" fmla="*/ 23589 h 44789"/>
                <a:gd name="connsiteX13" fmla="*/ 24886 w 36505"/>
                <a:gd name="connsiteY13" fmla="*/ 11594 h 44789"/>
                <a:gd name="connsiteX14" fmla="*/ 18414 w 36505"/>
                <a:gd name="connsiteY14" fmla="*/ 9091 h 44789"/>
                <a:gd name="connsiteX15" fmla="*/ 12027 w 36505"/>
                <a:gd name="connsiteY15" fmla="*/ 11594 h 44789"/>
                <a:gd name="connsiteX16" fmla="*/ 9007 w 36505"/>
                <a:gd name="connsiteY16" fmla="*/ 23589 h 44789"/>
                <a:gd name="connsiteX17" fmla="*/ 12027 w 36505"/>
                <a:gd name="connsiteY17" fmla="*/ 35585 h 44789"/>
                <a:gd name="connsiteX18" fmla="*/ 18414 w 36505"/>
                <a:gd name="connsiteY18" fmla="*/ 38174 h 44789"/>
                <a:gd name="connsiteX19" fmla="*/ 24886 w 36505"/>
                <a:gd name="connsiteY19" fmla="*/ 35585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709" y="23589"/>
                  </a:moveTo>
                  <a:cubicBezTo>
                    <a:pt x="36709" y="31529"/>
                    <a:pt x="34983" y="37311"/>
                    <a:pt x="31531" y="40850"/>
                  </a:cubicBezTo>
                  <a:cubicBezTo>
                    <a:pt x="28166" y="44302"/>
                    <a:pt x="23851" y="46028"/>
                    <a:pt x="18414" y="46028"/>
                  </a:cubicBezTo>
                  <a:cubicBezTo>
                    <a:pt x="13063" y="46028"/>
                    <a:pt x="8748" y="44302"/>
                    <a:pt x="5382" y="40850"/>
                  </a:cubicBezTo>
                  <a:cubicBezTo>
                    <a:pt x="1930" y="37311"/>
                    <a:pt x="204" y="31529"/>
                    <a:pt x="204" y="23589"/>
                  </a:cubicBezTo>
                  <a:cubicBezTo>
                    <a:pt x="204" y="19620"/>
                    <a:pt x="550" y="16254"/>
                    <a:pt x="1326" y="13492"/>
                  </a:cubicBezTo>
                  <a:cubicBezTo>
                    <a:pt x="2103" y="10817"/>
                    <a:pt x="3397" y="8401"/>
                    <a:pt x="5382" y="6416"/>
                  </a:cubicBezTo>
                  <a:cubicBezTo>
                    <a:pt x="8748" y="2964"/>
                    <a:pt x="13063" y="1238"/>
                    <a:pt x="18414" y="1238"/>
                  </a:cubicBezTo>
                  <a:cubicBezTo>
                    <a:pt x="23851" y="1238"/>
                    <a:pt x="28166" y="2964"/>
                    <a:pt x="31531" y="6416"/>
                  </a:cubicBezTo>
                  <a:cubicBezTo>
                    <a:pt x="33516" y="8401"/>
                    <a:pt x="34811" y="10817"/>
                    <a:pt x="35587" y="13492"/>
                  </a:cubicBezTo>
                  <a:cubicBezTo>
                    <a:pt x="36364" y="16254"/>
                    <a:pt x="36709" y="19620"/>
                    <a:pt x="36709" y="23589"/>
                  </a:cubicBezTo>
                  <a:close/>
                  <a:moveTo>
                    <a:pt x="24886" y="35585"/>
                  </a:moveTo>
                  <a:cubicBezTo>
                    <a:pt x="26871" y="33600"/>
                    <a:pt x="27907" y="29544"/>
                    <a:pt x="27907" y="23589"/>
                  </a:cubicBezTo>
                  <a:cubicBezTo>
                    <a:pt x="27907" y="17635"/>
                    <a:pt x="26871" y="13579"/>
                    <a:pt x="24886" y="11594"/>
                  </a:cubicBezTo>
                  <a:cubicBezTo>
                    <a:pt x="23247" y="9954"/>
                    <a:pt x="21089" y="9091"/>
                    <a:pt x="18414" y="9091"/>
                  </a:cubicBezTo>
                  <a:cubicBezTo>
                    <a:pt x="15825" y="9091"/>
                    <a:pt x="13667" y="9954"/>
                    <a:pt x="12027" y="11594"/>
                  </a:cubicBezTo>
                  <a:cubicBezTo>
                    <a:pt x="10043" y="13579"/>
                    <a:pt x="9007" y="17635"/>
                    <a:pt x="9007" y="23589"/>
                  </a:cubicBezTo>
                  <a:cubicBezTo>
                    <a:pt x="9007" y="29544"/>
                    <a:pt x="10043" y="33600"/>
                    <a:pt x="12027" y="35585"/>
                  </a:cubicBezTo>
                  <a:cubicBezTo>
                    <a:pt x="13753" y="37311"/>
                    <a:pt x="15911" y="38174"/>
                    <a:pt x="18414" y="38174"/>
                  </a:cubicBezTo>
                  <a:cubicBezTo>
                    <a:pt x="21003" y="38174"/>
                    <a:pt x="23160" y="37311"/>
                    <a:pt x="24886" y="35585"/>
                  </a:cubicBezTo>
                  <a:close/>
                </a:path>
              </a:pathLst>
            </a:custGeom>
            <a:solidFill>
              <a:srgbClr val="245BA7"/>
            </a:solidFill>
            <a:ln w="86190" cap="flat">
              <a:noFill/>
              <a:prstDash val="solid"/>
              <a:miter/>
            </a:ln>
          </p:spPr>
          <p:txBody>
            <a:bodyPr rtlCol="0" anchor="ctr"/>
            <a:lstStyle/>
            <a:p>
              <a:endParaRPr lang="en-GB"/>
            </a:p>
          </p:txBody>
        </p:sp>
        <p:sp>
          <p:nvSpPr>
            <p:cNvPr id="603" name="Graphic 1127">
              <a:extLst>
                <a:ext uri="{FF2B5EF4-FFF2-40B4-BE49-F238E27FC236}">
                  <a16:creationId xmlns:a16="http://schemas.microsoft.com/office/drawing/2014/main" id="{BC9615D9-0C4C-E8BF-488B-7F7E8B82769D}"/>
                </a:ext>
              </a:extLst>
            </p:cNvPr>
            <p:cNvSpPr/>
            <p:nvPr/>
          </p:nvSpPr>
          <p:spPr>
            <a:xfrm>
              <a:off x="5406543" y="3234383"/>
              <a:ext cx="17432" cy="61445"/>
            </a:xfrm>
            <a:custGeom>
              <a:avLst/>
              <a:gdLst>
                <a:gd name="connsiteX0" fmla="*/ 17650 w 17432"/>
                <a:gd name="connsiteY0" fmla="*/ 62681 h 61445"/>
                <a:gd name="connsiteX1" fmla="*/ 12214 w 17432"/>
                <a:gd name="connsiteY1" fmla="*/ 62681 h 61445"/>
                <a:gd name="connsiteX2" fmla="*/ 3238 w 17432"/>
                <a:gd name="connsiteY2" fmla="*/ 59229 h 61445"/>
                <a:gd name="connsiteX3" fmla="*/ 218 w 17432"/>
                <a:gd name="connsiteY3" fmla="*/ 50599 h 61445"/>
                <a:gd name="connsiteX4" fmla="*/ 218 w 17432"/>
                <a:gd name="connsiteY4" fmla="*/ 1235 h 61445"/>
                <a:gd name="connsiteX5" fmla="*/ 9020 w 17432"/>
                <a:gd name="connsiteY5" fmla="*/ 1235 h 61445"/>
                <a:gd name="connsiteX6" fmla="*/ 9020 w 17432"/>
                <a:gd name="connsiteY6" fmla="*/ 50081 h 61445"/>
                <a:gd name="connsiteX7" fmla="*/ 10142 w 17432"/>
                <a:gd name="connsiteY7" fmla="*/ 53878 h 61445"/>
                <a:gd name="connsiteX8" fmla="*/ 13767 w 17432"/>
                <a:gd name="connsiteY8" fmla="*/ 55172 h 61445"/>
                <a:gd name="connsiteX9" fmla="*/ 17650 w 17432"/>
                <a:gd name="connsiteY9" fmla="*/ 55172 h 61445"/>
                <a:gd name="connsiteX10" fmla="*/ 17650 w 17432"/>
                <a:gd name="connsiteY10" fmla="*/ 62681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2" h="61445">
                  <a:moveTo>
                    <a:pt x="17650" y="62681"/>
                  </a:moveTo>
                  <a:lnTo>
                    <a:pt x="12214" y="62681"/>
                  </a:lnTo>
                  <a:cubicBezTo>
                    <a:pt x="8244" y="62681"/>
                    <a:pt x="5223" y="61559"/>
                    <a:pt x="3238" y="59229"/>
                  </a:cubicBezTo>
                  <a:cubicBezTo>
                    <a:pt x="1253" y="56985"/>
                    <a:pt x="218" y="54137"/>
                    <a:pt x="218" y="50599"/>
                  </a:cubicBezTo>
                  <a:lnTo>
                    <a:pt x="218" y="1235"/>
                  </a:lnTo>
                  <a:lnTo>
                    <a:pt x="9020" y="1235"/>
                  </a:lnTo>
                  <a:lnTo>
                    <a:pt x="9020" y="50081"/>
                  </a:lnTo>
                  <a:cubicBezTo>
                    <a:pt x="9020" y="51807"/>
                    <a:pt x="9366" y="53101"/>
                    <a:pt x="10142" y="53878"/>
                  </a:cubicBezTo>
                  <a:cubicBezTo>
                    <a:pt x="10833" y="54741"/>
                    <a:pt x="12041" y="55172"/>
                    <a:pt x="13767" y="55172"/>
                  </a:cubicBezTo>
                  <a:lnTo>
                    <a:pt x="17650" y="55172"/>
                  </a:lnTo>
                  <a:lnTo>
                    <a:pt x="17650" y="62681"/>
                  </a:lnTo>
                  <a:close/>
                </a:path>
              </a:pathLst>
            </a:custGeom>
            <a:solidFill>
              <a:srgbClr val="245BA7"/>
            </a:solidFill>
            <a:ln w="86190" cap="flat">
              <a:noFill/>
              <a:prstDash val="solid"/>
              <a:miter/>
            </a:ln>
          </p:spPr>
          <p:txBody>
            <a:bodyPr rtlCol="0" anchor="ctr"/>
            <a:lstStyle/>
            <a:p>
              <a:endParaRPr lang="en-GB"/>
            </a:p>
          </p:txBody>
        </p:sp>
        <p:sp>
          <p:nvSpPr>
            <p:cNvPr id="604" name="Graphic 1127">
              <a:extLst>
                <a:ext uri="{FF2B5EF4-FFF2-40B4-BE49-F238E27FC236}">
                  <a16:creationId xmlns:a16="http://schemas.microsoft.com/office/drawing/2014/main" id="{B627B45B-8CDA-3CEE-E0AC-C47EB9DF1046}"/>
                </a:ext>
              </a:extLst>
            </p:cNvPr>
            <p:cNvSpPr/>
            <p:nvPr/>
          </p:nvSpPr>
          <p:spPr>
            <a:xfrm>
              <a:off x="5430158" y="3251556"/>
              <a:ext cx="35469" cy="44789"/>
            </a:xfrm>
            <a:custGeom>
              <a:avLst/>
              <a:gdLst>
                <a:gd name="connsiteX0" fmla="*/ 35698 w 35469"/>
                <a:gd name="connsiteY0" fmla="*/ 45510 h 44789"/>
                <a:gd name="connsiteX1" fmla="*/ 27068 w 35469"/>
                <a:gd name="connsiteY1" fmla="*/ 45510 h 44789"/>
                <a:gd name="connsiteX2" fmla="*/ 27068 w 35469"/>
                <a:gd name="connsiteY2" fmla="*/ 41540 h 44789"/>
                <a:gd name="connsiteX3" fmla="*/ 22063 w 35469"/>
                <a:gd name="connsiteY3" fmla="*/ 44992 h 44789"/>
                <a:gd name="connsiteX4" fmla="*/ 15418 w 35469"/>
                <a:gd name="connsiteY4" fmla="*/ 46028 h 44789"/>
                <a:gd name="connsiteX5" fmla="*/ 3681 w 35469"/>
                <a:gd name="connsiteY5" fmla="*/ 42058 h 44789"/>
                <a:gd name="connsiteX6" fmla="*/ 229 w 35469"/>
                <a:gd name="connsiteY6" fmla="*/ 32651 h 44789"/>
                <a:gd name="connsiteX7" fmla="*/ 4199 w 35469"/>
                <a:gd name="connsiteY7" fmla="*/ 23503 h 44789"/>
                <a:gd name="connsiteX8" fmla="*/ 15418 w 35469"/>
                <a:gd name="connsiteY8" fmla="*/ 20051 h 44789"/>
                <a:gd name="connsiteX9" fmla="*/ 26896 w 35469"/>
                <a:gd name="connsiteY9" fmla="*/ 20051 h 44789"/>
                <a:gd name="connsiteX10" fmla="*/ 26896 w 35469"/>
                <a:gd name="connsiteY10" fmla="*/ 16944 h 44789"/>
                <a:gd name="connsiteX11" fmla="*/ 24652 w 35469"/>
                <a:gd name="connsiteY11" fmla="*/ 10731 h 44789"/>
                <a:gd name="connsiteX12" fmla="*/ 17317 w 35469"/>
                <a:gd name="connsiteY12" fmla="*/ 8746 h 44789"/>
                <a:gd name="connsiteX13" fmla="*/ 11793 w 35469"/>
                <a:gd name="connsiteY13" fmla="*/ 9781 h 44789"/>
                <a:gd name="connsiteX14" fmla="*/ 7737 w 35469"/>
                <a:gd name="connsiteY14" fmla="*/ 13061 h 44789"/>
                <a:gd name="connsiteX15" fmla="*/ 2041 w 35469"/>
                <a:gd name="connsiteY15" fmla="*/ 7624 h 44789"/>
                <a:gd name="connsiteX16" fmla="*/ 8600 w 35469"/>
                <a:gd name="connsiteY16" fmla="*/ 2618 h 44789"/>
                <a:gd name="connsiteX17" fmla="*/ 17662 w 35469"/>
                <a:gd name="connsiteY17" fmla="*/ 1238 h 44789"/>
                <a:gd name="connsiteX18" fmla="*/ 35698 w 35469"/>
                <a:gd name="connsiteY18" fmla="*/ 16254 h 44789"/>
                <a:gd name="connsiteX19" fmla="*/ 35698 w 35469"/>
                <a:gd name="connsiteY19" fmla="*/ 45510 h 44789"/>
                <a:gd name="connsiteX20" fmla="*/ 26896 w 35469"/>
                <a:gd name="connsiteY20" fmla="*/ 29717 h 44789"/>
                <a:gd name="connsiteX21" fmla="*/ 26896 w 35469"/>
                <a:gd name="connsiteY21" fmla="*/ 26178 h 44789"/>
                <a:gd name="connsiteX22" fmla="*/ 16799 w 35469"/>
                <a:gd name="connsiteY22" fmla="*/ 26178 h 44789"/>
                <a:gd name="connsiteX23" fmla="*/ 8773 w 35469"/>
                <a:gd name="connsiteY23" fmla="*/ 32478 h 44789"/>
                <a:gd name="connsiteX24" fmla="*/ 17058 w 35469"/>
                <a:gd name="connsiteY24" fmla="*/ 38692 h 44789"/>
                <a:gd name="connsiteX25" fmla="*/ 24997 w 35469"/>
                <a:gd name="connsiteY25" fmla="*/ 36189 h 44789"/>
                <a:gd name="connsiteX26" fmla="*/ 26896 w 35469"/>
                <a:gd name="connsiteY26" fmla="*/ 2971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9" h="44789">
                  <a:moveTo>
                    <a:pt x="35698" y="45510"/>
                  </a:moveTo>
                  <a:lnTo>
                    <a:pt x="27068" y="45510"/>
                  </a:lnTo>
                  <a:lnTo>
                    <a:pt x="27068" y="41540"/>
                  </a:lnTo>
                  <a:cubicBezTo>
                    <a:pt x="25429" y="43180"/>
                    <a:pt x="23789" y="44302"/>
                    <a:pt x="22063" y="44992"/>
                  </a:cubicBezTo>
                  <a:cubicBezTo>
                    <a:pt x="20251" y="45682"/>
                    <a:pt x="18093" y="46028"/>
                    <a:pt x="15418" y="46028"/>
                  </a:cubicBezTo>
                  <a:cubicBezTo>
                    <a:pt x="10240" y="46028"/>
                    <a:pt x="6356" y="44733"/>
                    <a:pt x="3681" y="42058"/>
                  </a:cubicBezTo>
                  <a:cubicBezTo>
                    <a:pt x="1351" y="39641"/>
                    <a:pt x="229" y="36535"/>
                    <a:pt x="229" y="32651"/>
                  </a:cubicBezTo>
                  <a:cubicBezTo>
                    <a:pt x="229" y="28854"/>
                    <a:pt x="1524" y="25833"/>
                    <a:pt x="4199" y="23503"/>
                  </a:cubicBezTo>
                  <a:cubicBezTo>
                    <a:pt x="6788" y="21173"/>
                    <a:pt x="10499" y="20051"/>
                    <a:pt x="15418" y="20051"/>
                  </a:cubicBezTo>
                  <a:lnTo>
                    <a:pt x="26896" y="20051"/>
                  </a:lnTo>
                  <a:lnTo>
                    <a:pt x="26896" y="16944"/>
                  </a:lnTo>
                  <a:cubicBezTo>
                    <a:pt x="26896" y="14096"/>
                    <a:pt x="26119" y="12025"/>
                    <a:pt x="24652" y="10731"/>
                  </a:cubicBezTo>
                  <a:cubicBezTo>
                    <a:pt x="23185" y="9436"/>
                    <a:pt x="20682" y="8746"/>
                    <a:pt x="17317" y="8746"/>
                  </a:cubicBezTo>
                  <a:cubicBezTo>
                    <a:pt x="14986" y="8746"/>
                    <a:pt x="13174" y="9091"/>
                    <a:pt x="11793" y="9781"/>
                  </a:cubicBezTo>
                  <a:cubicBezTo>
                    <a:pt x="10326" y="10386"/>
                    <a:pt x="9032" y="11507"/>
                    <a:pt x="7737" y="13061"/>
                  </a:cubicBezTo>
                  <a:lnTo>
                    <a:pt x="2041" y="7624"/>
                  </a:lnTo>
                  <a:cubicBezTo>
                    <a:pt x="4026" y="5294"/>
                    <a:pt x="6270" y="3568"/>
                    <a:pt x="8600" y="2618"/>
                  </a:cubicBezTo>
                  <a:cubicBezTo>
                    <a:pt x="10930" y="1755"/>
                    <a:pt x="13951" y="1238"/>
                    <a:pt x="17662" y="1238"/>
                  </a:cubicBezTo>
                  <a:cubicBezTo>
                    <a:pt x="29657" y="1238"/>
                    <a:pt x="35698" y="6243"/>
                    <a:pt x="35698" y="16254"/>
                  </a:cubicBezTo>
                  <a:lnTo>
                    <a:pt x="35698" y="45510"/>
                  </a:lnTo>
                  <a:close/>
                  <a:moveTo>
                    <a:pt x="26896" y="29717"/>
                  </a:moveTo>
                  <a:lnTo>
                    <a:pt x="26896" y="26178"/>
                  </a:lnTo>
                  <a:lnTo>
                    <a:pt x="16799" y="26178"/>
                  </a:lnTo>
                  <a:cubicBezTo>
                    <a:pt x="11448" y="26178"/>
                    <a:pt x="8773" y="28250"/>
                    <a:pt x="8773" y="32478"/>
                  </a:cubicBezTo>
                  <a:cubicBezTo>
                    <a:pt x="8773" y="36621"/>
                    <a:pt x="11534" y="38692"/>
                    <a:pt x="17058" y="38692"/>
                  </a:cubicBezTo>
                  <a:cubicBezTo>
                    <a:pt x="20596" y="38692"/>
                    <a:pt x="23185" y="37829"/>
                    <a:pt x="24997" y="36189"/>
                  </a:cubicBezTo>
                  <a:cubicBezTo>
                    <a:pt x="26292" y="34981"/>
                    <a:pt x="26896" y="32824"/>
                    <a:pt x="26896" y="29717"/>
                  </a:cubicBezTo>
                  <a:close/>
                </a:path>
              </a:pathLst>
            </a:custGeom>
            <a:solidFill>
              <a:srgbClr val="245BA7"/>
            </a:solidFill>
            <a:ln w="86190" cap="flat">
              <a:noFill/>
              <a:prstDash val="solid"/>
              <a:miter/>
            </a:ln>
          </p:spPr>
          <p:txBody>
            <a:bodyPr rtlCol="0" anchor="ctr"/>
            <a:lstStyle/>
            <a:p>
              <a:endParaRPr lang="en-GB"/>
            </a:p>
          </p:txBody>
        </p:sp>
        <p:sp>
          <p:nvSpPr>
            <p:cNvPr id="605" name="Graphic 1127">
              <a:extLst>
                <a:ext uri="{FF2B5EF4-FFF2-40B4-BE49-F238E27FC236}">
                  <a16:creationId xmlns:a16="http://schemas.microsoft.com/office/drawing/2014/main" id="{B7BBE7D7-34C6-0721-A0B5-69E12B3ABECC}"/>
                </a:ext>
              </a:extLst>
            </p:cNvPr>
            <p:cNvSpPr/>
            <p:nvPr/>
          </p:nvSpPr>
          <p:spPr>
            <a:xfrm>
              <a:off x="5475002" y="3239561"/>
              <a:ext cx="22265" cy="56267"/>
            </a:xfrm>
            <a:custGeom>
              <a:avLst/>
              <a:gdLst>
                <a:gd name="connsiteX0" fmla="*/ 22508 w 22265"/>
                <a:gd name="connsiteY0" fmla="*/ 57503 h 56267"/>
                <a:gd name="connsiteX1" fmla="*/ 17244 w 22265"/>
                <a:gd name="connsiteY1" fmla="*/ 57503 h 56267"/>
                <a:gd name="connsiteX2" fmla="*/ 8355 w 22265"/>
                <a:gd name="connsiteY2" fmla="*/ 53965 h 56267"/>
                <a:gd name="connsiteX3" fmla="*/ 5248 w 22265"/>
                <a:gd name="connsiteY3" fmla="*/ 45335 h 56267"/>
                <a:gd name="connsiteX4" fmla="*/ 5248 w 22265"/>
                <a:gd name="connsiteY4" fmla="*/ 20481 h 56267"/>
                <a:gd name="connsiteX5" fmla="*/ 242 w 22265"/>
                <a:gd name="connsiteY5" fmla="*/ 20481 h 56267"/>
                <a:gd name="connsiteX6" fmla="*/ 242 w 22265"/>
                <a:gd name="connsiteY6" fmla="*/ 13749 h 56267"/>
                <a:gd name="connsiteX7" fmla="*/ 5248 w 22265"/>
                <a:gd name="connsiteY7" fmla="*/ 13749 h 56267"/>
                <a:gd name="connsiteX8" fmla="*/ 5248 w 22265"/>
                <a:gd name="connsiteY8" fmla="*/ 1236 h 56267"/>
                <a:gd name="connsiteX9" fmla="*/ 14050 w 22265"/>
                <a:gd name="connsiteY9" fmla="*/ 1236 h 56267"/>
                <a:gd name="connsiteX10" fmla="*/ 14050 w 22265"/>
                <a:gd name="connsiteY10" fmla="*/ 13749 h 56267"/>
                <a:gd name="connsiteX11" fmla="*/ 22508 w 22265"/>
                <a:gd name="connsiteY11" fmla="*/ 13749 h 56267"/>
                <a:gd name="connsiteX12" fmla="*/ 22508 w 22265"/>
                <a:gd name="connsiteY12" fmla="*/ 20481 h 56267"/>
                <a:gd name="connsiteX13" fmla="*/ 14050 w 22265"/>
                <a:gd name="connsiteY13" fmla="*/ 20481 h 56267"/>
                <a:gd name="connsiteX14" fmla="*/ 14050 w 22265"/>
                <a:gd name="connsiteY14" fmla="*/ 44904 h 56267"/>
                <a:gd name="connsiteX15" fmla="*/ 18883 w 22265"/>
                <a:gd name="connsiteY15" fmla="*/ 49995 h 56267"/>
                <a:gd name="connsiteX16" fmla="*/ 22508 w 22265"/>
                <a:gd name="connsiteY16" fmla="*/ 49995 h 56267"/>
                <a:gd name="connsiteX17" fmla="*/ 22508 w 22265"/>
                <a:gd name="connsiteY17" fmla="*/ 57503 h 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65" h="56267">
                  <a:moveTo>
                    <a:pt x="22508" y="57503"/>
                  </a:moveTo>
                  <a:lnTo>
                    <a:pt x="17244" y="57503"/>
                  </a:lnTo>
                  <a:cubicBezTo>
                    <a:pt x="13360" y="57503"/>
                    <a:pt x="10426" y="56295"/>
                    <a:pt x="8355" y="53965"/>
                  </a:cubicBezTo>
                  <a:cubicBezTo>
                    <a:pt x="6283" y="51635"/>
                    <a:pt x="5248" y="48701"/>
                    <a:pt x="5248" y="45335"/>
                  </a:cubicBezTo>
                  <a:lnTo>
                    <a:pt x="5248" y="20481"/>
                  </a:lnTo>
                  <a:lnTo>
                    <a:pt x="242" y="20481"/>
                  </a:lnTo>
                  <a:lnTo>
                    <a:pt x="242" y="13749"/>
                  </a:lnTo>
                  <a:lnTo>
                    <a:pt x="5248" y="13749"/>
                  </a:lnTo>
                  <a:lnTo>
                    <a:pt x="5248" y="1236"/>
                  </a:lnTo>
                  <a:lnTo>
                    <a:pt x="14050" y="1236"/>
                  </a:lnTo>
                  <a:lnTo>
                    <a:pt x="14050" y="13749"/>
                  </a:lnTo>
                  <a:lnTo>
                    <a:pt x="22508" y="13749"/>
                  </a:lnTo>
                  <a:lnTo>
                    <a:pt x="22508" y="20481"/>
                  </a:lnTo>
                  <a:lnTo>
                    <a:pt x="14050" y="20481"/>
                  </a:lnTo>
                  <a:lnTo>
                    <a:pt x="14050" y="44904"/>
                  </a:lnTo>
                  <a:cubicBezTo>
                    <a:pt x="14050" y="48269"/>
                    <a:pt x="15690" y="49995"/>
                    <a:pt x="18883" y="49995"/>
                  </a:cubicBezTo>
                  <a:lnTo>
                    <a:pt x="22508" y="49995"/>
                  </a:lnTo>
                  <a:lnTo>
                    <a:pt x="22508" y="57503"/>
                  </a:lnTo>
                  <a:close/>
                </a:path>
              </a:pathLst>
            </a:custGeom>
            <a:solidFill>
              <a:srgbClr val="245BA7"/>
            </a:solidFill>
            <a:ln w="86190" cap="flat">
              <a:noFill/>
              <a:prstDash val="solid"/>
              <a:miter/>
            </a:ln>
          </p:spPr>
          <p:txBody>
            <a:bodyPr rtlCol="0" anchor="ctr"/>
            <a:lstStyle/>
            <a:p>
              <a:endParaRPr lang="en-GB"/>
            </a:p>
          </p:txBody>
        </p:sp>
        <p:sp>
          <p:nvSpPr>
            <p:cNvPr id="606" name="Graphic 1127">
              <a:extLst>
                <a:ext uri="{FF2B5EF4-FFF2-40B4-BE49-F238E27FC236}">
                  <a16:creationId xmlns:a16="http://schemas.microsoft.com/office/drawing/2014/main" id="{8FAF438E-1E96-771B-4054-7D8A008630EB}"/>
                </a:ext>
              </a:extLst>
            </p:cNvPr>
            <p:cNvSpPr/>
            <p:nvPr/>
          </p:nvSpPr>
          <p:spPr>
            <a:xfrm>
              <a:off x="5508027" y="3234124"/>
              <a:ext cx="9320" cy="61704"/>
            </a:xfrm>
            <a:custGeom>
              <a:avLst/>
              <a:gdLst>
                <a:gd name="connsiteX0" fmla="*/ 9313 w 9320"/>
                <a:gd name="connsiteY0" fmla="*/ 62939 h 61704"/>
                <a:gd name="connsiteX1" fmla="*/ 511 w 9320"/>
                <a:gd name="connsiteY1" fmla="*/ 62939 h 61704"/>
                <a:gd name="connsiteX2" fmla="*/ 511 w 9320"/>
                <a:gd name="connsiteY2" fmla="*/ 19185 h 61704"/>
                <a:gd name="connsiteX3" fmla="*/ 9313 w 9320"/>
                <a:gd name="connsiteY3" fmla="*/ 19185 h 61704"/>
                <a:gd name="connsiteX4" fmla="*/ 9313 w 9320"/>
                <a:gd name="connsiteY4" fmla="*/ 62939 h 61704"/>
                <a:gd name="connsiteX5" fmla="*/ 9572 w 9320"/>
                <a:gd name="connsiteY5" fmla="*/ 10555 h 61704"/>
                <a:gd name="connsiteX6" fmla="*/ 252 w 9320"/>
                <a:gd name="connsiteY6" fmla="*/ 10555 h 61704"/>
                <a:gd name="connsiteX7" fmla="*/ 252 w 9320"/>
                <a:gd name="connsiteY7" fmla="*/ 1235 h 61704"/>
                <a:gd name="connsiteX8" fmla="*/ 9572 w 9320"/>
                <a:gd name="connsiteY8" fmla="*/ 1235 h 61704"/>
                <a:gd name="connsiteX9" fmla="*/ 9572 w 9320"/>
                <a:gd name="connsiteY9" fmla="*/ 10555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313" y="62939"/>
                  </a:moveTo>
                  <a:lnTo>
                    <a:pt x="511" y="62939"/>
                  </a:lnTo>
                  <a:lnTo>
                    <a:pt x="511" y="19185"/>
                  </a:lnTo>
                  <a:lnTo>
                    <a:pt x="9313" y="19185"/>
                  </a:lnTo>
                  <a:lnTo>
                    <a:pt x="9313" y="62939"/>
                  </a:lnTo>
                  <a:close/>
                  <a:moveTo>
                    <a:pt x="9572" y="10555"/>
                  </a:moveTo>
                  <a:lnTo>
                    <a:pt x="252" y="10555"/>
                  </a:lnTo>
                  <a:lnTo>
                    <a:pt x="252" y="1235"/>
                  </a:lnTo>
                  <a:lnTo>
                    <a:pt x="9572" y="1235"/>
                  </a:lnTo>
                  <a:lnTo>
                    <a:pt x="9572" y="10555"/>
                  </a:lnTo>
                  <a:close/>
                </a:path>
              </a:pathLst>
            </a:custGeom>
            <a:solidFill>
              <a:srgbClr val="245BA7"/>
            </a:solidFill>
            <a:ln w="86190" cap="flat">
              <a:noFill/>
              <a:prstDash val="solid"/>
              <a:miter/>
            </a:ln>
          </p:spPr>
          <p:txBody>
            <a:bodyPr rtlCol="0" anchor="ctr"/>
            <a:lstStyle/>
            <a:p>
              <a:endParaRPr lang="en-GB"/>
            </a:p>
          </p:txBody>
        </p:sp>
        <p:sp>
          <p:nvSpPr>
            <p:cNvPr id="607" name="Graphic 1127">
              <a:extLst>
                <a:ext uri="{FF2B5EF4-FFF2-40B4-BE49-F238E27FC236}">
                  <a16:creationId xmlns:a16="http://schemas.microsoft.com/office/drawing/2014/main" id="{609870CD-7AD3-0F99-40D3-88001F443AD5}"/>
                </a:ext>
              </a:extLst>
            </p:cNvPr>
            <p:cNvSpPr/>
            <p:nvPr/>
          </p:nvSpPr>
          <p:spPr>
            <a:xfrm>
              <a:off x="5528793" y="3251556"/>
              <a:ext cx="36505" cy="44789"/>
            </a:xfrm>
            <a:custGeom>
              <a:avLst/>
              <a:gdLst>
                <a:gd name="connsiteX0" fmla="*/ 36769 w 36505"/>
                <a:gd name="connsiteY0" fmla="*/ 23589 h 44789"/>
                <a:gd name="connsiteX1" fmla="*/ 31591 w 36505"/>
                <a:gd name="connsiteY1" fmla="*/ 40850 h 44789"/>
                <a:gd name="connsiteX2" fmla="*/ 18473 w 36505"/>
                <a:gd name="connsiteY2" fmla="*/ 46028 h 44789"/>
                <a:gd name="connsiteX3" fmla="*/ 5442 w 36505"/>
                <a:gd name="connsiteY3" fmla="*/ 40850 h 44789"/>
                <a:gd name="connsiteX4" fmla="*/ 264 w 36505"/>
                <a:gd name="connsiteY4" fmla="*/ 23589 h 44789"/>
                <a:gd name="connsiteX5" fmla="*/ 1385 w 36505"/>
                <a:gd name="connsiteY5" fmla="*/ 13492 h 44789"/>
                <a:gd name="connsiteX6" fmla="*/ 5442 w 36505"/>
                <a:gd name="connsiteY6" fmla="*/ 6416 h 44789"/>
                <a:gd name="connsiteX7" fmla="*/ 18473 w 36505"/>
                <a:gd name="connsiteY7" fmla="*/ 1238 h 44789"/>
                <a:gd name="connsiteX8" fmla="*/ 31591 w 36505"/>
                <a:gd name="connsiteY8" fmla="*/ 6416 h 44789"/>
                <a:gd name="connsiteX9" fmla="*/ 35647 w 36505"/>
                <a:gd name="connsiteY9" fmla="*/ 13492 h 44789"/>
                <a:gd name="connsiteX10" fmla="*/ 36769 w 36505"/>
                <a:gd name="connsiteY10" fmla="*/ 23589 h 44789"/>
                <a:gd name="connsiteX11" fmla="*/ 24945 w 36505"/>
                <a:gd name="connsiteY11" fmla="*/ 35585 h 44789"/>
                <a:gd name="connsiteX12" fmla="*/ 27966 w 36505"/>
                <a:gd name="connsiteY12" fmla="*/ 23589 h 44789"/>
                <a:gd name="connsiteX13" fmla="*/ 24945 w 36505"/>
                <a:gd name="connsiteY13" fmla="*/ 11594 h 44789"/>
                <a:gd name="connsiteX14" fmla="*/ 18473 w 36505"/>
                <a:gd name="connsiteY14" fmla="*/ 9091 h 44789"/>
                <a:gd name="connsiteX15" fmla="*/ 12087 w 36505"/>
                <a:gd name="connsiteY15" fmla="*/ 11594 h 44789"/>
                <a:gd name="connsiteX16" fmla="*/ 9066 w 36505"/>
                <a:gd name="connsiteY16" fmla="*/ 23589 h 44789"/>
                <a:gd name="connsiteX17" fmla="*/ 12087 w 36505"/>
                <a:gd name="connsiteY17" fmla="*/ 35585 h 44789"/>
                <a:gd name="connsiteX18" fmla="*/ 18473 w 36505"/>
                <a:gd name="connsiteY18" fmla="*/ 38174 h 44789"/>
                <a:gd name="connsiteX19" fmla="*/ 24945 w 36505"/>
                <a:gd name="connsiteY19" fmla="*/ 35585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769" y="23589"/>
                  </a:moveTo>
                  <a:cubicBezTo>
                    <a:pt x="36769" y="31529"/>
                    <a:pt x="35043" y="37311"/>
                    <a:pt x="31591" y="40850"/>
                  </a:cubicBezTo>
                  <a:cubicBezTo>
                    <a:pt x="28225" y="44302"/>
                    <a:pt x="23910" y="46028"/>
                    <a:pt x="18473" y="46028"/>
                  </a:cubicBezTo>
                  <a:cubicBezTo>
                    <a:pt x="13122" y="46028"/>
                    <a:pt x="8807" y="44302"/>
                    <a:pt x="5442" y="40850"/>
                  </a:cubicBezTo>
                  <a:cubicBezTo>
                    <a:pt x="1990" y="37311"/>
                    <a:pt x="264" y="31529"/>
                    <a:pt x="264" y="23589"/>
                  </a:cubicBezTo>
                  <a:cubicBezTo>
                    <a:pt x="264" y="19620"/>
                    <a:pt x="609" y="16254"/>
                    <a:pt x="1385" y="13492"/>
                  </a:cubicBezTo>
                  <a:cubicBezTo>
                    <a:pt x="2162" y="10817"/>
                    <a:pt x="3457" y="8401"/>
                    <a:pt x="5442" y="6416"/>
                  </a:cubicBezTo>
                  <a:cubicBezTo>
                    <a:pt x="8807" y="2964"/>
                    <a:pt x="13122" y="1238"/>
                    <a:pt x="18473" y="1238"/>
                  </a:cubicBezTo>
                  <a:cubicBezTo>
                    <a:pt x="23910" y="1238"/>
                    <a:pt x="28225" y="2964"/>
                    <a:pt x="31591" y="6416"/>
                  </a:cubicBezTo>
                  <a:cubicBezTo>
                    <a:pt x="33575" y="8401"/>
                    <a:pt x="34870" y="10817"/>
                    <a:pt x="35647" y="13492"/>
                  </a:cubicBezTo>
                  <a:cubicBezTo>
                    <a:pt x="36423" y="16254"/>
                    <a:pt x="36769" y="19620"/>
                    <a:pt x="36769" y="23589"/>
                  </a:cubicBezTo>
                  <a:close/>
                  <a:moveTo>
                    <a:pt x="24945" y="35585"/>
                  </a:moveTo>
                  <a:cubicBezTo>
                    <a:pt x="26930" y="33600"/>
                    <a:pt x="27966" y="29544"/>
                    <a:pt x="27966" y="23589"/>
                  </a:cubicBezTo>
                  <a:cubicBezTo>
                    <a:pt x="27966" y="17635"/>
                    <a:pt x="26930" y="13579"/>
                    <a:pt x="24945" y="11594"/>
                  </a:cubicBezTo>
                  <a:cubicBezTo>
                    <a:pt x="23306" y="9954"/>
                    <a:pt x="21148" y="9091"/>
                    <a:pt x="18473" y="9091"/>
                  </a:cubicBezTo>
                  <a:cubicBezTo>
                    <a:pt x="15884" y="9091"/>
                    <a:pt x="13726" y="9954"/>
                    <a:pt x="12087" y="11594"/>
                  </a:cubicBezTo>
                  <a:cubicBezTo>
                    <a:pt x="10102" y="13579"/>
                    <a:pt x="9066" y="17635"/>
                    <a:pt x="9066" y="23589"/>
                  </a:cubicBezTo>
                  <a:cubicBezTo>
                    <a:pt x="9066" y="29544"/>
                    <a:pt x="10102" y="33600"/>
                    <a:pt x="12087" y="35585"/>
                  </a:cubicBezTo>
                  <a:cubicBezTo>
                    <a:pt x="13813" y="37311"/>
                    <a:pt x="15970" y="38174"/>
                    <a:pt x="18473" y="38174"/>
                  </a:cubicBezTo>
                  <a:cubicBezTo>
                    <a:pt x="21062" y="38174"/>
                    <a:pt x="23219" y="37311"/>
                    <a:pt x="24945" y="35585"/>
                  </a:cubicBezTo>
                  <a:close/>
                </a:path>
              </a:pathLst>
            </a:custGeom>
            <a:solidFill>
              <a:srgbClr val="245BA7"/>
            </a:solidFill>
            <a:ln w="86190" cap="flat">
              <a:noFill/>
              <a:prstDash val="solid"/>
              <a:miter/>
            </a:ln>
          </p:spPr>
          <p:txBody>
            <a:bodyPr rtlCol="0" anchor="ctr"/>
            <a:lstStyle/>
            <a:p>
              <a:endParaRPr lang="en-GB"/>
            </a:p>
          </p:txBody>
        </p:sp>
        <p:sp>
          <p:nvSpPr>
            <p:cNvPr id="608" name="Graphic 1127">
              <a:extLst>
                <a:ext uri="{FF2B5EF4-FFF2-40B4-BE49-F238E27FC236}">
                  <a16:creationId xmlns:a16="http://schemas.microsoft.com/office/drawing/2014/main" id="{9FC946B3-E09E-13F3-494D-6290E1F01728}"/>
                </a:ext>
              </a:extLst>
            </p:cNvPr>
            <p:cNvSpPr/>
            <p:nvPr/>
          </p:nvSpPr>
          <p:spPr>
            <a:xfrm>
              <a:off x="5577006" y="3251556"/>
              <a:ext cx="35469" cy="44272"/>
            </a:xfrm>
            <a:custGeom>
              <a:avLst/>
              <a:gdLst>
                <a:gd name="connsiteX0" fmla="*/ 35750 w 35469"/>
                <a:gd name="connsiteY0" fmla="*/ 45510 h 44272"/>
                <a:gd name="connsiteX1" fmla="*/ 26947 w 35469"/>
                <a:gd name="connsiteY1" fmla="*/ 45510 h 44272"/>
                <a:gd name="connsiteX2" fmla="*/ 26947 w 35469"/>
                <a:gd name="connsiteY2" fmla="*/ 18843 h 44272"/>
                <a:gd name="connsiteX3" fmla="*/ 24530 w 35469"/>
                <a:gd name="connsiteY3" fmla="*/ 11507 h 44272"/>
                <a:gd name="connsiteX4" fmla="*/ 18144 w 35469"/>
                <a:gd name="connsiteY4" fmla="*/ 9091 h 44272"/>
                <a:gd name="connsiteX5" fmla="*/ 11672 w 35469"/>
                <a:gd name="connsiteY5" fmla="*/ 11507 h 44272"/>
                <a:gd name="connsiteX6" fmla="*/ 9083 w 35469"/>
                <a:gd name="connsiteY6" fmla="*/ 18843 h 44272"/>
                <a:gd name="connsiteX7" fmla="*/ 9083 w 35469"/>
                <a:gd name="connsiteY7" fmla="*/ 45510 h 44272"/>
                <a:gd name="connsiteX8" fmla="*/ 280 w 35469"/>
                <a:gd name="connsiteY8" fmla="*/ 45510 h 44272"/>
                <a:gd name="connsiteX9" fmla="*/ 280 w 35469"/>
                <a:gd name="connsiteY9" fmla="*/ 1755 h 44272"/>
                <a:gd name="connsiteX10" fmla="*/ 8910 w 35469"/>
                <a:gd name="connsiteY10" fmla="*/ 1755 h 44272"/>
                <a:gd name="connsiteX11" fmla="*/ 8910 w 35469"/>
                <a:gd name="connsiteY11" fmla="*/ 6157 h 44272"/>
                <a:gd name="connsiteX12" fmla="*/ 20561 w 35469"/>
                <a:gd name="connsiteY12" fmla="*/ 1238 h 44272"/>
                <a:gd name="connsiteX13" fmla="*/ 31348 w 35469"/>
                <a:gd name="connsiteY13" fmla="*/ 5207 h 44272"/>
                <a:gd name="connsiteX14" fmla="*/ 35750 w 35469"/>
                <a:gd name="connsiteY14" fmla="*/ 17548 h 44272"/>
                <a:gd name="connsiteX15" fmla="*/ 35750 w 35469"/>
                <a:gd name="connsiteY15" fmla="*/ 4551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5750" y="45510"/>
                  </a:moveTo>
                  <a:lnTo>
                    <a:pt x="26947" y="45510"/>
                  </a:lnTo>
                  <a:lnTo>
                    <a:pt x="26947" y="18843"/>
                  </a:lnTo>
                  <a:cubicBezTo>
                    <a:pt x="26947" y="15563"/>
                    <a:pt x="26170" y="13147"/>
                    <a:pt x="24530" y="11507"/>
                  </a:cubicBezTo>
                  <a:cubicBezTo>
                    <a:pt x="22891" y="9868"/>
                    <a:pt x="20820" y="9091"/>
                    <a:pt x="18144" y="9091"/>
                  </a:cubicBezTo>
                  <a:cubicBezTo>
                    <a:pt x="15469" y="9091"/>
                    <a:pt x="13311" y="9954"/>
                    <a:pt x="11672" y="11507"/>
                  </a:cubicBezTo>
                  <a:cubicBezTo>
                    <a:pt x="9946" y="13147"/>
                    <a:pt x="9083" y="15650"/>
                    <a:pt x="9083" y="18843"/>
                  </a:cubicBezTo>
                  <a:lnTo>
                    <a:pt x="9083" y="45510"/>
                  </a:lnTo>
                  <a:lnTo>
                    <a:pt x="280" y="45510"/>
                  </a:lnTo>
                  <a:lnTo>
                    <a:pt x="280" y="1755"/>
                  </a:lnTo>
                  <a:lnTo>
                    <a:pt x="8910" y="1755"/>
                  </a:lnTo>
                  <a:lnTo>
                    <a:pt x="8910" y="6157"/>
                  </a:lnTo>
                  <a:cubicBezTo>
                    <a:pt x="11931" y="2877"/>
                    <a:pt x="15814" y="1238"/>
                    <a:pt x="20561" y="1238"/>
                  </a:cubicBezTo>
                  <a:cubicBezTo>
                    <a:pt x="24962" y="1238"/>
                    <a:pt x="28587" y="2532"/>
                    <a:pt x="31348" y="5207"/>
                  </a:cubicBezTo>
                  <a:cubicBezTo>
                    <a:pt x="34282" y="8055"/>
                    <a:pt x="35750" y="12198"/>
                    <a:pt x="35750" y="17548"/>
                  </a:cubicBezTo>
                  <a:lnTo>
                    <a:pt x="35750" y="45510"/>
                  </a:lnTo>
                  <a:close/>
                </a:path>
              </a:pathLst>
            </a:custGeom>
            <a:solidFill>
              <a:srgbClr val="245BA7"/>
            </a:solidFill>
            <a:ln w="86190" cap="flat">
              <a:noFill/>
              <a:prstDash val="solid"/>
              <a:miter/>
            </a:ln>
          </p:spPr>
          <p:txBody>
            <a:bodyPr rtlCol="0" anchor="ctr"/>
            <a:lstStyle/>
            <a:p>
              <a:endParaRPr lang="en-GB"/>
            </a:p>
          </p:txBody>
        </p:sp>
        <p:sp>
          <p:nvSpPr>
            <p:cNvPr id="609" name="Graphic 1127">
              <a:extLst>
                <a:ext uri="{FF2B5EF4-FFF2-40B4-BE49-F238E27FC236}">
                  <a16:creationId xmlns:a16="http://schemas.microsoft.com/office/drawing/2014/main" id="{68FF1BBD-2486-E0B4-125A-0C55F2C26298}"/>
                </a:ext>
              </a:extLst>
            </p:cNvPr>
            <p:cNvSpPr/>
            <p:nvPr/>
          </p:nvSpPr>
          <p:spPr>
            <a:xfrm>
              <a:off x="5645080" y="3251556"/>
              <a:ext cx="35469" cy="44789"/>
            </a:xfrm>
            <a:custGeom>
              <a:avLst/>
              <a:gdLst>
                <a:gd name="connsiteX0" fmla="*/ 35773 w 35469"/>
                <a:gd name="connsiteY0" fmla="*/ 45510 h 44789"/>
                <a:gd name="connsiteX1" fmla="*/ 27143 w 35469"/>
                <a:gd name="connsiteY1" fmla="*/ 45510 h 44789"/>
                <a:gd name="connsiteX2" fmla="*/ 27143 w 35469"/>
                <a:gd name="connsiteY2" fmla="*/ 41540 h 44789"/>
                <a:gd name="connsiteX3" fmla="*/ 22138 w 35469"/>
                <a:gd name="connsiteY3" fmla="*/ 44992 h 44789"/>
                <a:gd name="connsiteX4" fmla="*/ 15493 w 35469"/>
                <a:gd name="connsiteY4" fmla="*/ 46028 h 44789"/>
                <a:gd name="connsiteX5" fmla="*/ 3756 w 35469"/>
                <a:gd name="connsiteY5" fmla="*/ 42058 h 44789"/>
                <a:gd name="connsiteX6" fmla="*/ 304 w 35469"/>
                <a:gd name="connsiteY6" fmla="*/ 32651 h 44789"/>
                <a:gd name="connsiteX7" fmla="*/ 4274 w 35469"/>
                <a:gd name="connsiteY7" fmla="*/ 23503 h 44789"/>
                <a:gd name="connsiteX8" fmla="*/ 15493 w 35469"/>
                <a:gd name="connsiteY8" fmla="*/ 20051 h 44789"/>
                <a:gd name="connsiteX9" fmla="*/ 26971 w 35469"/>
                <a:gd name="connsiteY9" fmla="*/ 20051 h 44789"/>
                <a:gd name="connsiteX10" fmla="*/ 26971 w 35469"/>
                <a:gd name="connsiteY10" fmla="*/ 16944 h 44789"/>
                <a:gd name="connsiteX11" fmla="*/ 24727 w 35469"/>
                <a:gd name="connsiteY11" fmla="*/ 10731 h 44789"/>
                <a:gd name="connsiteX12" fmla="*/ 17391 w 35469"/>
                <a:gd name="connsiteY12" fmla="*/ 8746 h 44789"/>
                <a:gd name="connsiteX13" fmla="*/ 11868 w 35469"/>
                <a:gd name="connsiteY13" fmla="*/ 9781 h 44789"/>
                <a:gd name="connsiteX14" fmla="*/ 7812 w 35469"/>
                <a:gd name="connsiteY14" fmla="*/ 13061 h 44789"/>
                <a:gd name="connsiteX15" fmla="*/ 2116 w 35469"/>
                <a:gd name="connsiteY15" fmla="*/ 7624 h 44789"/>
                <a:gd name="connsiteX16" fmla="*/ 8675 w 35469"/>
                <a:gd name="connsiteY16" fmla="*/ 2618 h 44789"/>
                <a:gd name="connsiteX17" fmla="*/ 17736 w 35469"/>
                <a:gd name="connsiteY17" fmla="*/ 1238 h 44789"/>
                <a:gd name="connsiteX18" fmla="*/ 35773 w 35469"/>
                <a:gd name="connsiteY18" fmla="*/ 16254 h 44789"/>
                <a:gd name="connsiteX19" fmla="*/ 35773 w 35469"/>
                <a:gd name="connsiteY19" fmla="*/ 45510 h 44789"/>
                <a:gd name="connsiteX20" fmla="*/ 26971 w 35469"/>
                <a:gd name="connsiteY20" fmla="*/ 29717 h 44789"/>
                <a:gd name="connsiteX21" fmla="*/ 26971 w 35469"/>
                <a:gd name="connsiteY21" fmla="*/ 26178 h 44789"/>
                <a:gd name="connsiteX22" fmla="*/ 16873 w 35469"/>
                <a:gd name="connsiteY22" fmla="*/ 26178 h 44789"/>
                <a:gd name="connsiteX23" fmla="*/ 8848 w 35469"/>
                <a:gd name="connsiteY23" fmla="*/ 32478 h 44789"/>
                <a:gd name="connsiteX24" fmla="*/ 17132 w 35469"/>
                <a:gd name="connsiteY24" fmla="*/ 38692 h 44789"/>
                <a:gd name="connsiteX25" fmla="*/ 25072 w 35469"/>
                <a:gd name="connsiteY25" fmla="*/ 36189 h 44789"/>
                <a:gd name="connsiteX26" fmla="*/ 26971 w 35469"/>
                <a:gd name="connsiteY26" fmla="*/ 2971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9" h="44789">
                  <a:moveTo>
                    <a:pt x="35773" y="45510"/>
                  </a:moveTo>
                  <a:lnTo>
                    <a:pt x="27143" y="45510"/>
                  </a:lnTo>
                  <a:lnTo>
                    <a:pt x="27143" y="41540"/>
                  </a:lnTo>
                  <a:cubicBezTo>
                    <a:pt x="25503" y="43180"/>
                    <a:pt x="23864" y="44302"/>
                    <a:pt x="22138" y="44992"/>
                  </a:cubicBezTo>
                  <a:cubicBezTo>
                    <a:pt x="20325" y="45682"/>
                    <a:pt x="18168" y="46028"/>
                    <a:pt x="15493" y="46028"/>
                  </a:cubicBezTo>
                  <a:cubicBezTo>
                    <a:pt x="10315" y="46028"/>
                    <a:pt x="6431" y="44733"/>
                    <a:pt x="3756" y="42058"/>
                  </a:cubicBezTo>
                  <a:cubicBezTo>
                    <a:pt x="1426" y="39641"/>
                    <a:pt x="304" y="36535"/>
                    <a:pt x="304" y="32651"/>
                  </a:cubicBezTo>
                  <a:cubicBezTo>
                    <a:pt x="304" y="28854"/>
                    <a:pt x="1598" y="25833"/>
                    <a:pt x="4274" y="23503"/>
                  </a:cubicBezTo>
                  <a:cubicBezTo>
                    <a:pt x="6863" y="21173"/>
                    <a:pt x="10574" y="20051"/>
                    <a:pt x="15493" y="20051"/>
                  </a:cubicBezTo>
                  <a:lnTo>
                    <a:pt x="26971" y="20051"/>
                  </a:lnTo>
                  <a:lnTo>
                    <a:pt x="26971" y="16944"/>
                  </a:lnTo>
                  <a:cubicBezTo>
                    <a:pt x="26971" y="14096"/>
                    <a:pt x="26194" y="12025"/>
                    <a:pt x="24727" y="10731"/>
                  </a:cubicBezTo>
                  <a:cubicBezTo>
                    <a:pt x="23260" y="9436"/>
                    <a:pt x="20757" y="8746"/>
                    <a:pt x="17391" y="8746"/>
                  </a:cubicBezTo>
                  <a:cubicBezTo>
                    <a:pt x="15061" y="8746"/>
                    <a:pt x="13249" y="9091"/>
                    <a:pt x="11868" y="9781"/>
                  </a:cubicBezTo>
                  <a:cubicBezTo>
                    <a:pt x="10401" y="10386"/>
                    <a:pt x="9106" y="11507"/>
                    <a:pt x="7812" y="13061"/>
                  </a:cubicBezTo>
                  <a:lnTo>
                    <a:pt x="2116" y="7624"/>
                  </a:lnTo>
                  <a:cubicBezTo>
                    <a:pt x="4101" y="5294"/>
                    <a:pt x="6345" y="3568"/>
                    <a:pt x="8675" y="2618"/>
                  </a:cubicBezTo>
                  <a:cubicBezTo>
                    <a:pt x="11005" y="1755"/>
                    <a:pt x="14026" y="1238"/>
                    <a:pt x="17736" y="1238"/>
                  </a:cubicBezTo>
                  <a:cubicBezTo>
                    <a:pt x="29732" y="1238"/>
                    <a:pt x="35773" y="6243"/>
                    <a:pt x="35773" y="16254"/>
                  </a:cubicBezTo>
                  <a:lnTo>
                    <a:pt x="35773" y="45510"/>
                  </a:lnTo>
                  <a:close/>
                  <a:moveTo>
                    <a:pt x="26971" y="29717"/>
                  </a:moveTo>
                  <a:lnTo>
                    <a:pt x="26971" y="26178"/>
                  </a:lnTo>
                  <a:lnTo>
                    <a:pt x="16873" y="26178"/>
                  </a:lnTo>
                  <a:cubicBezTo>
                    <a:pt x="11523" y="26178"/>
                    <a:pt x="8848" y="28250"/>
                    <a:pt x="8848" y="32478"/>
                  </a:cubicBezTo>
                  <a:cubicBezTo>
                    <a:pt x="8848" y="36621"/>
                    <a:pt x="11609" y="38692"/>
                    <a:pt x="17132" y="38692"/>
                  </a:cubicBezTo>
                  <a:cubicBezTo>
                    <a:pt x="20671" y="38692"/>
                    <a:pt x="23260" y="37829"/>
                    <a:pt x="25072" y="36189"/>
                  </a:cubicBezTo>
                  <a:cubicBezTo>
                    <a:pt x="26366" y="34981"/>
                    <a:pt x="26971" y="32824"/>
                    <a:pt x="26971" y="29717"/>
                  </a:cubicBezTo>
                  <a:close/>
                </a:path>
              </a:pathLst>
            </a:custGeom>
            <a:solidFill>
              <a:srgbClr val="245BA7"/>
            </a:solidFill>
            <a:ln w="86190" cap="flat">
              <a:noFill/>
              <a:prstDash val="solid"/>
              <a:miter/>
            </a:ln>
          </p:spPr>
          <p:txBody>
            <a:bodyPr rtlCol="0" anchor="ctr"/>
            <a:lstStyle/>
            <a:p>
              <a:endParaRPr lang="en-GB"/>
            </a:p>
          </p:txBody>
        </p:sp>
        <p:sp>
          <p:nvSpPr>
            <p:cNvPr id="610" name="Graphic 1127">
              <a:extLst>
                <a:ext uri="{FF2B5EF4-FFF2-40B4-BE49-F238E27FC236}">
                  <a16:creationId xmlns:a16="http://schemas.microsoft.com/office/drawing/2014/main" id="{4C48CDA7-9FF6-073E-2C5C-36E08297A806}"/>
                </a:ext>
              </a:extLst>
            </p:cNvPr>
            <p:cNvSpPr/>
            <p:nvPr/>
          </p:nvSpPr>
          <p:spPr>
            <a:xfrm>
              <a:off x="5693897" y="3251556"/>
              <a:ext cx="35469" cy="44272"/>
            </a:xfrm>
            <a:custGeom>
              <a:avLst/>
              <a:gdLst>
                <a:gd name="connsiteX0" fmla="*/ 35790 w 35469"/>
                <a:gd name="connsiteY0" fmla="*/ 45510 h 44272"/>
                <a:gd name="connsiteX1" fmla="*/ 26988 w 35469"/>
                <a:gd name="connsiteY1" fmla="*/ 45510 h 44272"/>
                <a:gd name="connsiteX2" fmla="*/ 26988 w 35469"/>
                <a:gd name="connsiteY2" fmla="*/ 18843 h 44272"/>
                <a:gd name="connsiteX3" fmla="*/ 24571 w 35469"/>
                <a:gd name="connsiteY3" fmla="*/ 11507 h 44272"/>
                <a:gd name="connsiteX4" fmla="*/ 18185 w 35469"/>
                <a:gd name="connsiteY4" fmla="*/ 9091 h 44272"/>
                <a:gd name="connsiteX5" fmla="*/ 11712 w 35469"/>
                <a:gd name="connsiteY5" fmla="*/ 11507 h 44272"/>
                <a:gd name="connsiteX6" fmla="*/ 9123 w 35469"/>
                <a:gd name="connsiteY6" fmla="*/ 18843 h 44272"/>
                <a:gd name="connsiteX7" fmla="*/ 9123 w 35469"/>
                <a:gd name="connsiteY7" fmla="*/ 45510 h 44272"/>
                <a:gd name="connsiteX8" fmla="*/ 321 w 35469"/>
                <a:gd name="connsiteY8" fmla="*/ 45510 h 44272"/>
                <a:gd name="connsiteX9" fmla="*/ 321 w 35469"/>
                <a:gd name="connsiteY9" fmla="*/ 1755 h 44272"/>
                <a:gd name="connsiteX10" fmla="*/ 8951 w 35469"/>
                <a:gd name="connsiteY10" fmla="*/ 1755 h 44272"/>
                <a:gd name="connsiteX11" fmla="*/ 8951 w 35469"/>
                <a:gd name="connsiteY11" fmla="*/ 6157 h 44272"/>
                <a:gd name="connsiteX12" fmla="*/ 20601 w 35469"/>
                <a:gd name="connsiteY12" fmla="*/ 1238 h 44272"/>
                <a:gd name="connsiteX13" fmla="*/ 31389 w 35469"/>
                <a:gd name="connsiteY13" fmla="*/ 5207 h 44272"/>
                <a:gd name="connsiteX14" fmla="*/ 35790 w 35469"/>
                <a:gd name="connsiteY14" fmla="*/ 17548 h 44272"/>
                <a:gd name="connsiteX15" fmla="*/ 35790 w 35469"/>
                <a:gd name="connsiteY15" fmla="*/ 4551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5790" y="45510"/>
                  </a:moveTo>
                  <a:lnTo>
                    <a:pt x="26988" y="45510"/>
                  </a:lnTo>
                  <a:lnTo>
                    <a:pt x="26988" y="18843"/>
                  </a:lnTo>
                  <a:cubicBezTo>
                    <a:pt x="26988" y="15563"/>
                    <a:pt x="26211" y="13147"/>
                    <a:pt x="24571" y="11507"/>
                  </a:cubicBezTo>
                  <a:cubicBezTo>
                    <a:pt x="22931" y="9868"/>
                    <a:pt x="20860" y="9091"/>
                    <a:pt x="18185" y="9091"/>
                  </a:cubicBezTo>
                  <a:cubicBezTo>
                    <a:pt x="15510" y="9091"/>
                    <a:pt x="13352" y="9954"/>
                    <a:pt x="11712" y="11507"/>
                  </a:cubicBezTo>
                  <a:cubicBezTo>
                    <a:pt x="9986" y="13147"/>
                    <a:pt x="9123" y="15650"/>
                    <a:pt x="9123" y="18843"/>
                  </a:cubicBezTo>
                  <a:lnTo>
                    <a:pt x="9123" y="45510"/>
                  </a:lnTo>
                  <a:lnTo>
                    <a:pt x="321" y="45510"/>
                  </a:lnTo>
                  <a:lnTo>
                    <a:pt x="321" y="1755"/>
                  </a:lnTo>
                  <a:lnTo>
                    <a:pt x="8951" y="1755"/>
                  </a:lnTo>
                  <a:lnTo>
                    <a:pt x="8951" y="6157"/>
                  </a:lnTo>
                  <a:cubicBezTo>
                    <a:pt x="11971" y="2877"/>
                    <a:pt x="15855" y="1238"/>
                    <a:pt x="20601" y="1238"/>
                  </a:cubicBezTo>
                  <a:cubicBezTo>
                    <a:pt x="25003" y="1238"/>
                    <a:pt x="28627" y="2532"/>
                    <a:pt x="31389" y="5207"/>
                  </a:cubicBezTo>
                  <a:cubicBezTo>
                    <a:pt x="34323" y="8055"/>
                    <a:pt x="35790" y="12198"/>
                    <a:pt x="35790" y="17548"/>
                  </a:cubicBezTo>
                  <a:lnTo>
                    <a:pt x="35790" y="45510"/>
                  </a:lnTo>
                  <a:close/>
                </a:path>
              </a:pathLst>
            </a:custGeom>
            <a:solidFill>
              <a:srgbClr val="245BA7"/>
            </a:solidFill>
            <a:ln w="86190" cap="flat">
              <a:noFill/>
              <a:prstDash val="solid"/>
              <a:miter/>
            </a:ln>
          </p:spPr>
          <p:txBody>
            <a:bodyPr rtlCol="0" anchor="ctr"/>
            <a:lstStyle/>
            <a:p>
              <a:endParaRPr lang="en-GB"/>
            </a:p>
          </p:txBody>
        </p:sp>
        <p:sp>
          <p:nvSpPr>
            <p:cNvPr id="611" name="Graphic 1127">
              <a:extLst>
                <a:ext uri="{FF2B5EF4-FFF2-40B4-BE49-F238E27FC236}">
                  <a16:creationId xmlns:a16="http://schemas.microsoft.com/office/drawing/2014/main" id="{4A1F2597-9D3E-620C-6EF9-C5617C5DA503}"/>
                </a:ext>
              </a:extLst>
            </p:cNvPr>
            <p:cNvSpPr/>
            <p:nvPr/>
          </p:nvSpPr>
          <p:spPr>
            <a:xfrm>
              <a:off x="5740640" y="3234383"/>
              <a:ext cx="35814" cy="61963"/>
            </a:xfrm>
            <a:custGeom>
              <a:avLst/>
              <a:gdLst>
                <a:gd name="connsiteX0" fmla="*/ 36152 w 35814"/>
                <a:gd name="connsiteY0" fmla="*/ 62681 h 61963"/>
                <a:gd name="connsiteX1" fmla="*/ 27522 w 35814"/>
                <a:gd name="connsiteY1" fmla="*/ 62681 h 61963"/>
                <a:gd name="connsiteX2" fmla="*/ 27522 w 35814"/>
                <a:gd name="connsiteY2" fmla="*/ 58020 h 61963"/>
                <a:gd name="connsiteX3" fmla="*/ 15957 w 35814"/>
                <a:gd name="connsiteY3" fmla="*/ 63198 h 61963"/>
                <a:gd name="connsiteX4" fmla="*/ 5256 w 35814"/>
                <a:gd name="connsiteY4" fmla="*/ 59315 h 61963"/>
                <a:gd name="connsiteX5" fmla="*/ 337 w 35814"/>
                <a:gd name="connsiteY5" fmla="*/ 40760 h 61963"/>
                <a:gd name="connsiteX6" fmla="*/ 5256 w 35814"/>
                <a:gd name="connsiteY6" fmla="*/ 22292 h 61963"/>
                <a:gd name="connsiteX7" fmla="*/ 15871 w 35814"/>
                <a:gd name="connsiteY7" fmla="*/ 18409 h 61963"/>
                <a:gd name="connsiteX8" fmla="*/ 27349 w 35814"/>
                <a:gd name="connsiteY8" fmla="*/ 23328 h 61963"/>
                <a:gd name="connsiteX9" fmla="*/ 27349 w 35814"/>
                <a:gd name="connsiteY9" fmla="*/ 1235 h 61963"/>
                <a:gd name="connsiteX10" fmla="*/ 36152 w 35814"/>
                <a:gd name="connsiteY10" fmla="*/ 1235 h 61963"/>
                <a:gd name="connsiteX11" fmla="*/ 36152 w 35814"/>
                <a:gd name="connsiteY11" fmla="*/ 62681 h 61963"/>
                <a:gd name="connsiteX12" fmla="*/ 27090 w 35814"/>
                <a:gd name="connsiteY12" fmla="*/ 46370 h 61963"/>
                <a:gd name="connsiteX13" fmla="*/ 27349 w 35814"/>
                <a:gd name="connsiteY13" fmla="*/ 40760 h 61963"/>
                <a:gd name="connsiteX14" fmla="*/ 27090 w 35814"/>
                <a:gd name="connsiteY14" fmla="*/ 35151 h 61963"/>
                <a:gd name="connsiteX15" fmla="*/ 25882 w 35814"/>
                <a:gd name="connsiteY15" fmla="*/ 30663 h 61963"/>
                <a:gd name="connsiteX16" fmla="*/ 23034 w 35814"/>
                <a:gd name="connsiteY16" fmla="*/ 27384 h 61963"/>
                <a:gd name="connsiteX17" fmla="*/ 18288 w 35814"/>
                <a:gd name="connsiteY17" fmla="*/ 26262 h 61963"/>
                <a:gd name="connsiteX18" fmla="*/ 13455 w 35814"/>
                <a:gd name="connsiteY18" fmla="*/ 27384 h 61963"/>
                <a:gd name="connsiteX19" fmla="*/ 10693 w 35814"/>
                <a:gd name="connsiteY19" fmla="*/ 30663 h 61963"/>
                <a:gd name="connsiteX20" fmla="*/ 9485 w 35814"/>
                <a:gd name="connsiteY20" fmla="*/ 35151 h 61963"/>
                <a:gd name="connsiteX21" fmla="*/ 9140 w 35814"/>
                <a:gd name="connsiteY21" fmla="*/ 40760 h 61963"/>
                <a:gd name="connsiteX22" fmla="*/ 9485 w 35814"/>
                <a:gd name="connsiteY22" fmla="*/ 46370 h 61963"/>
                <a:gd name="connsiteX23" fmla="*/ 10693 w 35814"/>
                <a:gd name="connsiteY23" fmla="*/ 50857 h 61963"/>
                <a:gd name="connsiteX24" fmla="*/ 13541 w 35814"/>
                <a:gd name="connsiteY24" fmla="*/ 54223 h 61963"/>
                <a:gd name="connsiteX25" fmla="*/ 18288 w 35814"/>
                <a:gd name="connsiteY25" fmla="*/ 55345 h 61963"/>
                <a:gd name="connsiteX26" fmla="*/ 23034 w 35814"/>
                <a:gd name="connsiteY26" fmla="*/ 54223 h 61963"/>
                <a:gd name="connsiteX27" fmla="*/ 25882 w 35814"/>
                <a:gd name="connsiteY27" fmla="*/ 50857 h 61963"/>
                <a:gd name="connsiteX28" fmla="*/ 27090 w 35814"/>
                <a:gd name="connsiteY28" fmla="*/ 46370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6152" y="62681"/>
                  </a:moveTo>
                  <a:lnTo>
                    <a:pt x="27522" y="62681"/>
                  </a:lnTo>
                  <a:lnTo>
                    <a:pt x="27522" y="58020"/>
                  </a:lnTo>
                  <a:cubicBezTo>
                    <a:pt x="24674" y="61472"/>
                    <a:pt x="20790" y="63198"/>
                    <a:pt x="15957" y="63198"/>
                  </a:cubicBezTo>
                  <a:cubicBezTo>
                    <a:pt x="11383" y="63198"/>
                    <a:pt x="7845" y="61904"/>
                    <a:pt x="5256" y="59315"/>
                  </a:cubicBezTo>
                  <a:cubicBezTo>
                    <a:pt x="1977" y="55949"/>
                    <a:pt x="337" y="49822"/>
                    <a:pt x="337" y="40760"/>
                  </a:cubicBezTo>
                  <a:cubicBezTo>
                    <a:pt x="337" y="31785"/>
                    <a:pt x="1977" y="25658"/>
                    <a:pt x="5256" y="22292"/>
                  </a:cubicBezTo>
                  <a:cubicBezTo>
                    <a:pt x="7845" y="19703"/>
                    <a:pt x="11383" y="18409"/>
                    <a:pt x="15871" y="18409"/>
                  </a:cubicBezTo>
                  <a:cubicBezTo>
                    <a:pt x="20790" y="18409"/>
                    <a:pt x="24587" y="20048"/>
                    <a:pt x="27349" y="23328"/>
                  </a:cubicBezTo>
                  <a:lnTo>
                    <a:pt x="27349" y="1235"/>
                  </a:lnTo>
                  <a:lnTo>
                    <a:pt x="36152" y="1235"/>
                  </a:lnTo>
                  <a:lnTo>
                    <a:pt x="36152" y="62681"/>
                  </a:lnTo>
                  <a:close/>
                  <a:moveTo>
                    <a:pt x="27090" y="46370"/>
                  </a:moveTo>
                  <a:cubicBezTo>
                    <a:pt x="27263" y="44816"/>
                    <a:pt x="27349" y="42918"/>
                    <a:pt x="27349" y="40760"/>
                  </a:cubicBezTo>
                  <a:cubicBezTo>
                    <a:pt x="27349" y="38603"/>
                    <a:pt x="27263" y="36704"/>
                    <a:pt x="27090" y="35151"/>
                  </a:cubicBezTo>
                  <a:cubicBezTo>
                    <a:pt x="26831" y="33597"/>
                    <a:pt x="26486" y="32130"/>
                    <a:pt x="25882" y="30663"/>
                  </a:cubicBezTo>
                  <a:cubicBezTo>
                    <a:pt x="25192" y="29196"/>
                    <a:pt x="24329" y="28161"/>
                    <a:pt x="23034" y="27384"/>
                  </a:cubicBezTo>
                  <a:cubicBezTo>
                    <a:pt x="21740" y="26607"/>
                    <a:pt x="20186" y="26262"/>
                    <a:pt x="18288" y="26262"/>
                  </a:cubicBezTo>
                  <a:cubicBezTo>
                    <a:pt x="16303" y="26262"/>
                    <a:pt x="14749" y="26607"/>
                    <a:pt x="13455" y="27384"/>
                  </a:cubicBezTo>
                  <a:cubicBezTo>
                    <a:pt x="12160" y="28161"/>
                    <a:pt x="11297" y="29196"/>
                    <a:pt x="10693" y="30663"/>
                  </a:cubicBezTo>
                  <a:cubicBezTo>
                    <a:pt x="10089" y="32130"/>
                    <a:pt x="9657" y="33597"/>
                    <a:pt x="9485" y="35151"/>
                  </a:cubicBezTo>
                  <a:cubicBezTo>
                    <a:pt x="9226" y="36704"/>
                    <a:pt x="9140" y="38603"/>
                    <a:pt x="9140" y="40760"/>
                  </a:cubicBezTo>
                  <a:cubicBezTo>
                    <a:pt x="9140" y="42918"/>
                    <a:pt x="9226" y="44816"/>
                    <a:pt x="9485" y="46370"/>
                  </a:cubicBezTo>
                  <a:cubicBezTo>
                    <a:pt x="9657" y="47923"/>
                    <a:pt x="10089" y="49390"/>
                    <a:pt x="10693" y="50857"/>
                  </a:cubicBezTo>
                  <a:cubicBezTo>
                    <a:pt x="11297" y="52411"/>
                    <a:pt x="12246" y="53447"/>
                    <a:pt x="13541" y="54223"/>
                  </a:cubicBezTo>
                  <a:cubicBezTo>
                    <a:pt x="14835" y="55000"/>
                    <a:pt x="16389" y="55345"/>
                    <a:pt x="18288" y="55345"/>
                  </a:cubicBezTo>
                  <a:cubicBezTo>
                    <a:pt x="20186" y="55345"/>
                    <a:pt x="21740" y="55000"/>
                    <a:pt x="23034" y="54223"/>
                  </a:cubicBezTo>
                  <a:cubicBezTo>
                    <a:pt x="24329" y="53447"/>
                    <a:pt x="25192" y="52411"/>
                    <a:pt x="25882" y="50857"/>
                  </a:cubicBezTo>
                  <a:cubicBezTo>
                    <a:pt x="26486" y="49390"/>
                    <a:pt x="26831" y="47923"/>
                    <a:pt x="27090" y="46370"/>
                  </a:cubicBezTo>
                  <a:close/>
                </a:path>
              </a:pathLst>
            </a:custGeom>
            <a:solidFill>
              <a:srgbClr val="245BA7"/>
            </a:solidFill>
            <a:ln w="86190" cap="flat">
              <a:noFill/>
              <a:prstDash val="solid"/>
              <a:miter/>
            </a:ln>
          </p:spPr>
          <p:txBody>
            <a:bodyPr rtlCol="0" anchor="ctr"/>
            <a:lstStyle/>
            <a:p>
              <a:endParaRPr lang="en-GB"/>
            </a:p>
          </p:txBody>
        </p:sp>
        <p:sp>
          <p:nvSpPr>
            <p:cNvPr id="612" name="Graphic 1127">
              <a:extLst>
                <a:ext uri="{FF2B5EF4-FFF2-40B4-BE49-F238E27FC236}">
                  <a16:creationId xmlns:a16="http://schemas.microsoft.com/office/drawing/2014/main" id="{F8839233-CE36-EB70-206A-E87968456E80}"/>
                </a:ext>
              </a:extLst>
            </p:cNvPr>
            <p:cNvSpPr/>
            <p:nvPr/>
          </p:nvSpPr>
          <p:spPr>
            <a:xfrm>
              <a:off x="5050126" y="3355635"/>
              <a:ext cx="32621" cy="43754"/>
            </a:xfrm>
            <a:custGeom>
              <a:avLst/>
              <a:gdLst>
                <a:gd name="connsiteX0" fmla="*/ 32718 w 32621"/>
                <a:gd name="connsiteY0" fmla="*/ 45028 h 43754"/>
                <a:gd name="connsiteX1" fmla="*/ 96 w 32621"/>
                <a:gd name="connsiteY1" fmla="*/ 45028 h 43754"/>
                <a:gd name="connsiteX2" fmla="*/ 96 w 32621"/>
                <a:gd name="connsiteY2" fmla="*/ 38038 h 43754"/>
                <a:gd name="connsiteX3" fmla="*/ 21844 w 32621"/>
                <a:gd name="connsiteY3" fmla="*/ 9127 h 43754"/>
                <a:gd name="connsiteX4" fmla="*/ 1305 w 32621"/>
                <a:gd name="connsiteY4" fmla="*/ 9127 h 43754"/>
                <a:gd name="connsiteX5" fmla="*/ 1305 w 32621"/>
                <a:gd name="connsiteY5" fmla="*/ 1274 h 43754"/>
                <a:gd name="connsiteX6" fmla="*/ 32718 w 32621"/>
                <a:gd name="connsiteY6" fmla="*/ 1274 h 43754"/>
                <a:gd name="connsiteX7" fmla="*/ 32718 w 32621"/>
                <a:gd name="connsiteY7" fmla="*/ 8264 h 43754"/>
                <a:gd name="connsiteX8" fmla="*/ 10798 w 32621"/>
                <a:gd name="connsiteY8" fmla="*/ 37175 h 43754"/>
                <a:gd name="connsiteX9" fmla="*/ 32718 w 32621"/>
                <a:gd name="connsiteY9" fmla="*/ 37175 h 43754"/>
                <a:gd name="connsiteX10" fmla="*/ 32718 w 32621"/>
                <a:gd name="connsiteY10" fmla="*/ 45028 h 4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21" h="43754">
                  <a:moveTo>
                    <a:pt x="32718" y="45028"/>
                  </a:moveTo>
                  <a:lnTo>
                    <a:pt x="96" y="45028"/>
                  </a:lnTo>
                  <a:lnTo>
                    <a:pt x="96" y="38038"/>
                  </a:lnTo>
                  <a:lnTo>
                    <a:pt x="21844" y="9127"/>
                  </a:lnTo>
                  <a:lnTo>
                    <a:pt x="1305" y="9127"/>
                  </a:lnTo>
                  <a:lnTo>
                    <a:pt x="1305" y="1274"/>
                  </a:lnTo>
                  <a:lnTo>
                    <a:pt x="32718" y="1274"/>
                  </a:lnTo>
                  <a:lnTo>
                    <a:pt x="32718" y="8264"/>
                  </a:lnTo>
                  <a:lnTo>
                    <a:pt x="10798" y="37175"/>
                  </a:lnTo>
                  <a:lnTo>
                    <a:pt x="32718" y="37175"/>
                  </a:lnTo>
                  <a:lnTo>
                    <a:pt x="32718" y="45028"/>
                  </a:lnTo>
                  <a:close/>
                </a:path>
              </a:pathLst>
            </a:custGeom>
            <a:solidFill>
              <a:srgbClr val="245BA7"/>
            </a:solidFill>
            <a:ln w="86190" cap="flat">
              <a:noFill/>
              <a:prstDash val="solid"/>
              <a:miter/>
            </a:ln>
          </p:spPr>
          <p:txBody>
            <a:bodyPr rtlCol="0" anchor="ctr"/>
            <a:lstStyle/>
            <a:p>
              <a:endParaRPr lang="en-GB"/>
            </a:p>
          </p:txBody>
        </p:sp>
        <p:sp>
          <p:nvSpPr>
            <p:cNvPr id="613" name="Graphic 1127">
              <a:extLst>
                <a:ext uri="{FF2B5EF4-FFF2-40B4-BE49-F238E27FC236}">
                  <a16:creationId xmlns:a16="http://schemas.microsoft.com/office/drawing/2014/main" id="{26F7E891-5BDD-91DE-2EF0-E59C16B56FF9}"/>
                </a:ext>
              </a:extLst>
            </p:cNvPr>
            <p:cNvSpPr/>
            <p:nvPr/>
          </p:nvSpPr>
          <p:spPr>
            <a:xfrm>
              <a:off x="5091032" y="3355117"/>
              <a:ext cx="37109" cy="44789"/>
            </a:xfrm>
            <a:custGeom>
              <a:avLst/>
              <a:gdLst>
                <a:gd name="connsiteX0" fmla="*/ 37221 w 37109"/>
                <a:gd name="connsiteY0" fmla="*/ 26214 h 44789"/>
                <a:gd name="connsiteX1" fmla="*/ 8828 w 37109"/>
                <a:gd name="connsiteY1" fmla="*/ 26214 h 44789"/>
                <a:gd name="connsiteX2" fmla="*/ 11762 w 37109"/>
                <a:gd name="connsiteY2" fmla="*/ 35276 h 44789"/>
                <a:gd name="connsiteX3" fmla="*/ 19961 w 37109"/>
                <a:gd name="connsiteY3" fmla="*/ 38469 h 44789"/>
                <a:gd name="connsiteX4" fmla="*/ 25829 w 37109"/>
                <a:gd name="connsiteY4" fmla="*/ 37434 h 44789"/>
                <a:gd name="connsiteX5" fmla="*/ 30575 w 37109"/>
                <a:gd name="connsiteY5" fmla="*/ 33982 h 44789"/>
                <a:gd name="connsiteX6" fmla="*/ 36185 w 37109"/>
                <a:gd name="connsiteY6" fmla="*/ 39246 h 44789"/>
                <a:gd name="connsiteX7" fmla="*/ 29022 w 37109"/>
                <a:gd name="connsiteY7" fmla="*/ 44424 h 44789"/>
                <a:gd name="connsiteX8" fmla="*/ 19788 w 37109"/>
                <a:gd name="connsiteY8" fmla="*/ 46064 h 44789"/>
                <a:gd name="connsiteX9" fmla="*/ 5462 w 37109"/>
                <a:gd name="connsiteY9" fmla="*/ 40713 h 44789"/>
                <a:gd name="connsiteX10" fmla="*/ 111 w 37109"/>
                <a:gd name="connsiteY10" fmla="*/ 23625 h 44789"/>
                <a:gd name="connsiteX11" fmla="*/ 5117 w 37109"/>
                <a:gd name="connsiteY11" fmla="*/ 7142 h 44789"/>
                <a:gd name="connsiteX12" fmla="*/ 18666 w 37109"/>
                <a:gd name="connsiteY12" fmla="*/ 1274 h 44789"/>
                <a:gd name="connsiteX13" fmla="*/ 32301 w 37109"/>
                <a:gd name="connsiteY13" fmla="*/ 7056 h 44789"/>
                <a:gd name="connsiteX14" fmla="*/ 37221 w 37109"/>
                <a:gd name="connsiteY14" fmla="*/ 22504 h 44789"/>
                <a:gd name="connsiteX15" fmla="*/ 37221 w 37109"/>
                <a:gd name="connsiteY15" fmla="*/ 26214 h 44789"/>
                <a:gd name="connsiteX16" fmla="*/ 28504 w 37109"/>
                <a:gd name="connsiteY16" fmla="*/ 20087 h 44789"/>
                <a:gd name="connsiteX17" fmla="*/ 27296 w 37109"/>
                <a:gd name="connsiteY17" fmla="*/ 14132 h 44789"/>
                <a:gd name="connsiteX18" fmla="*/ 18666 w 37109"/>
                <a:gd name="connsiteY18" fmla="*/ 8609 h 44789"/>
                <a:gd name="connsiteX19" fmla="*/ 9950 w 37109"/>
                <a:gd name="connsiteY19" fmla="*/ 14132 h 44789"/>
                <a:gd name="connsiteX20" fmla="*/ 8828 w 37109"/>
                <a:gd name="connsiteY20" fmla="*/ 20087 h 44789"/>
                <a:gd name="connsiteX21" fmla="*/ 28504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221" y="26214"/>
                  </a:moveTo>
                  <a:lnTo>
                    <a:pt x="8828" y="26214"/>
                  </a:lnTo>
                  <a:cubicBezTo>
                    <a:pt x="8828" y="30098"/>
                    <a:pt x="9777" y="33032"/>
                    <a:pt x="11762" y="35276"/>
                  </a:cubicBezTo>
                  <a:cubicBezTo>
                    <a:pt x="13661" y="37347"/>
                    <a:pt x="16422" y="38469"/>
                    <a:pt x="19961" y="38469"/>
                  </a:cubicBezTo>
                  <a:cubicBezTo>
                    <a:pt x="22291" y="38469"/>
                    <a:pt x="24276" y="38124"/>
                    <a:pt x="25829" y="37434"/>
                  </a:cubicBezTo>
                  <a:cubicBezTo>
                    <a:pt x="27382" y="36743"/>
                    <a:pt x="28936" y="35621"/>
                    <a:pt x="30575" y="33982"/>
                  </a:cubicBezTo>
                  <a:lnTo>
                    <a:pt x="36185" y="39246"/>
                  </a:lnTo>
                  <a:cubicBezTo>
                    <a:pt x="33855" y="41576"/>
                    <a:pt x="31438" y="43302"/>
                    <a:pt x="29022" y="44424"/>
                  </a:cubicBezTo>
                  <a:cubicBezTo>
                    <a:pt x="26519" y="45546"/>
                    <a:pt x="23499" y="46064"/>
                    <a:pt x="19788" y="46064"/>
                  </a:cubicBezTo>
                  <a:cubicBezTo>
                    <a:pt x="13833" y="46064"/>
                    <a:pt x="9000" y="44251"/>
                    <a:pt x="5462" y="40713"/>
                  </a:cubicBezTo>
                  <a:cubicBezTo>
                    <a:pt x="1924" y="37175"/>
                    <a:pt x="111" y="31479"/>
                    <a:pt x="111" y="23625"/>
                  </a:cubicBezTo>
                  <a:cubicBezTo>
                    <a:pt x="111" y="16635"/>
                    <a:pt x="1751" y="11112"/>
                    <a:pt x="5117" y="7142"/>
                  </a:cubicBezTo>
                  <a:cubicBezTo>
                    <a:pt x="8483" y="3259"/>
                    <a:pt x="12970" y="1274"/>
                    <a:pt x="18666" y="1274"/>
                  </a:cubicBezTo>
                  <a:cubicBezTo>
                    <a:pt x="24448" y="1274"/>
                    <a:pt x="29022" y="3172"/>
                    <a:pt x="32301" y="7056"/>
                  </a:cubicBezTo>
                  <a:cubicBezTo>
                    <a:pt x="35581" y="10939"/>
                    <a:pt x="37221" y="16031"/>
                    <a:pt x="37221" y="22504"/>
                  </a:cubicBezTo>
                  <a:lnTo>
                    <a:pt x="37221" y="26214"/>
                  </a:lnTo>
                  <a:close/>
                  <a:moveTo>
                    <a:pt x="28504" y="20087"/>
                  </a:moveTo>
                  <a:cubicBezTo>
                    <a:pt x="28332" y="17498"/>
                    <a:pt x="27900" y="15513"/>
                    <a:pt x="27296" y="14132"/>
                  </a:cubicBezTo>
                  <a:cubicBezTo>
                    <a:pt x="25656" y="10422"/>
                    <a:pt x="22722" y="8609"/>
                    <a:pt x="18666" y="8609"/>
                  </a:cubicBezTo>
                  <a:cubicBezTo>
                    <a:pt x="14524" y="8609"/>
                    <a:pt x="11589" y="10422"/>
                    <a:pt x="9950" y="14132"/>
                  </a:cubicBezTo>
                  <a:cubicBezTo>
                    <a:pt x="9259" y="15600"/>
                    <a:pt x="8914" y="17584"/>
                    <a:pt x="8828" y="20087"/>
                  </a:cubicBezTo>
                  <a:lnTo>
                    <a:pt x="28504" y="20087"/>
                  </a:lnTo>
                  <a:close/>
                </a:path>
              </a:pathLst>
            </a:custGeom>
            <a:solidFill>
              <a:srgbClr val="245BA7"/>
            </a:solidFill>
            <a:ln w="86190" cap="flat">
              <a:noFill/>
              <a:prstDash val="solid"/>
              <a:miter/>
            </a:ln>
          </p:spPr>
          <p:txBody>
            <a:bodyPr rtlCol="0" anchor="ctr"/>
            <a:lstStyle/>
            <a:p>
              <a:endParaRPr lang="en-GB"/>
            </a:p>
          </p:txBody>
        </p:sp>
        <p:sp>
          <p:nvSpPr>
            <p:cNvPr id="614" name="Graphic 1127">
              <a:extLst>
                <a:ext uri="{FF2B5EF4-FFF2-40B4-BE49-F238E27FC236}">
                  <a16:creationId xmlns:a16="http://schemas.microsoft.com/office/drawing/2014/main" id="{5BF61191-28C9-2275-656F-B1182A578F0C}"/>
                </a:ext>
              </a:extLst>
            </p:cNvPr>
            <p:cNvSpPr/>
            <p:nvPr/>
          </p:nvSpPr>
          <p:spPr>
            <a:xfrm>
              <a:off x="5139185" y="3355117"/>
              <a:ext cx="30722" cy="44272"/>
            </a:xfrm>
            <a:custGeom>
              <a:avLst/>
              <a:gdLst>
                <a:gd name="connsiteX0" fmla="*/ 30850 w 30722"/>
                <a:gd name="connsiteY0" fmla="*/ 5416 h 44272"/>
                <a:gd name="connsiteX1" fmla="*/ 24205 w 30722"/>
                <a:gd name="connsiteY1" fmla="*/ 12061 h 44272"/>
                <a:gd name="connsiteX2" fmla="*/ 17646 w 30722"/>
                <a:gd name="connsiteY2" fmla="*/ 9127 h 44272"/>
                <a:gd name="connsiteX3" fmla="*/ 11432 w 30722"/>
                <a:gd name="connsiteY3" fmla="*/ 11802 h 44272"/>
                <a:gd name="connsiteX4" fmla="*/ 8930 w 30722"/>
                <a:gd name="connsiteY4" fmla="*/ 18965 h 44272"/>
                <a:gd name="connsiteX5" fmla="*/ 8930 w 30722"/>
                <a:gd name="connsiteY5" fmla="*/ 45546 h 44272"/>
                <a:gd name="connsiteX6" fmla="*/ 127 w 30722"/>
                <a:gd name="connsiteY6" fmla="*/ 45546 h 44272"/>
                <a:gd name="connsiteX7" fmla="*/ 127 w 30722"/>
                <a:gd name="connsiteY7" fmla="*/ 1791 h 44272"/>
                <a:gd name="connsiteX8" fmla="*/ 8757 w 30722"/>
                <a:gd name="connsiteY8" fmla="*/ 1791 h 44272"/>
                <a:gd name="connsiteX9" fmla="*/ 8757 w 30722"/>
                <a:gd name="connsiteY9" fmla="*/ 6538 h 44272"/>
                <a:gd name="connsiteX10" fmla="*/ 13590 w 30722"/>
                <a:gd name="connsiteY10" fmla="*/ 2741 h 44272"/>
                <a:gd name="connsiteX11" fmla="*/ 20408 w 30722"/>
                <a:gd name="connsiteY11" fmla="*/ 1274 h 44272"/>
                <a:gd name="connsiteX12" fmla="*/ 30850 w 30722"/>
                <a:gd name="connsiteY12" fmla="*/ 541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0850" y="5416"/>
                  </a:moveTo>
                  <a:lnTo>
                    <a:pt x="24205" y="12061"/>
                  </a:lnTo>
                  <a:cubicBezTo>
                    <a:pt x="22220" y="10076"/>
                    <a:pt x="20062" y="9127"/>
                    <a:pt x="17646" y="9127"/>
                  </a:cubicBezTo>
                  <a:cubicBezTo>
                    <a:pt x="15143" y="9127"/>
                    <a:pt x="13072" y="10076"/>
                    <a:pt x="11432" y="11802"/>
                  </a:cubicBezTo>
                  <a:cubicBezTo>
                    <a:pt x="9793" y="13615"/>
                    <a:pt x="8930" y="16031"/>
                    <a:pt x="8930" y="18965"/>
                  </a:cubicBezTo>
                  <a:lnTo>
                    <a:pt x="8930" y="45546"/>
                  </a:lnTo>
                  <a:lnTo>
                    <a:pt x="127" y="45546"/>
                  </a:lnTo>
                  <a:lnTo>
                    <a:pt x="127" y="1791"/>
                  </a:lnTo>
                  <a:lnTo>
                    <a:pt x="8757" y="1791"/>
                  </a:lnTo>
                  <a:lnTo>
                    <a:pt x="8757" y="6538"/>
                  </a:lnTo>
                  <a:cubicBezTo>
                    <a:pt x="9879" y="4985"/>
                    <a:pt x="11519" y="3690"/>
                    <a:pt x="13590" y="2741"/>
                  </a:cubicBezTo>
                  <a:cubicBezTo>
                    <a:pt x="15747" y="1791"/>
                    <a:pt x="17991" y="1274"/>
                    <a:pt x="20408" y="1274"/>
                  </a:cubicBezTo>
                  <a:cubicBezTo>
                    <a:pt x="24636" y="1274"/>
                    <a:pt x="28088" y="2654"/>
                    <a:pt x="30850" y="5416"/>
                  </a:cubicBezTo>
                  <a:close/>
                </a:path>
              </a:pathLst>
            </a:custGeom>
            <a:solidFill>
              <a:srgbClr val="245BA7"/>
            </a:solidFill>
            <a:ln w="86190" cap="flat">
              <a:noFill/>
              <a:prstDash val="solid"/>
              <a:miter/>
            </a:ln>
          </p:spPr>
          <p:txBody>
            <a:bodyPr rtlCol="0" anchor="ctr"/>
            <a:lstStyle/>
            <a:p>
              <a:endParaRPr lang="en-GB"/>
            </a:p>
          </p:txBody>
        </p:sp>
        <p:sp>
          <p:nvSpPr>
            <p:cNvPr id="615" name="Graphic 1127">
              <a:extLst>
                <a:ext uri="{FF2B5EF4-FFF2-40B4-BE49-F238E27FC236}">
                  <a16:creationId xmlns:a16="http://schemas.microsoft.com/office/drawing/2014/main" id="{0F0FC96F-43D7-E052-C76D-725CA96CCFA1}"/>
                </a:ext>
              </a:extLst>
            </p:cNvPr>
            <p:cNvSpPr/>
            <p:nvPr/>
          </p:nvSpPr>
          <p:spPr>
            <a:xfrm>
              <a:off x="5174395" y="3355117"/>
              <a:ext cx="36505" cy="44789"/>
            </a:xfrm>
            <a:custGeom>
              <a:avLst/>
              <a:gdLst>
                <a:gd name="connsiteX0" fmla="*/ 36645 w 36505"/>
                <a:gd name="connsiteY0" fmla="*/ 23625 h 44789"/>
                <a:gd name="connsiteX1" fmla="*/ 31467 w 36505"/>
                <a:gd name="connsiteY1" fmla="*/ 40886 h 44789"/>
                <a:gd name="connsiteX2" fmla="*/ 18350 w 36505"/>
                <a:gd name="connsiteY2" fmla="*/ 46064 h 44789"/>
                <a:gd name="connsiteX3" fmla="*/ 5318 w 36505"/>
                <a:gd name="connsiteY3" fmla="*/ 40886 h 44789"/>
                <a:gd name="connsiteX4" fmla="*/ 140 w 36505"/>
                <a:gd name="connsiteY4" fmla="*/ 23625 h 44789"/>
                <a:gd name="connsiteX5" fmla="*/ 1262 w 36505"/>
                <a:gd name="connsiteY5" fmla="*/ 13528 h 44789"/>
                <a:gd name="connsiteX6" fmla="*/ 5318 w 36505"/>
                <a:gd name="connsiteY6" fmla="*/ 6452 h 44789"/>
                <a:gd name="connsiteX7" fmla="*/ 18350 w 36505"/>
                <a:gd name="connsiteY7" fmla="*/ 1274 h 44789"/>
                <a:gd name="connsiteX8" fmla="*/ 31467 w 36505"/>
                <a:gd name="connsiteY8" fmla="*/ 6452 h 44789"/>
                <a:gd name="connsiteX9" fmla="*/ 35523 w 36505"/>
                <a:gd name="connsiteY9" fmla="*/ 13528 h 44789"/>
                <a:gd name="connsiteX10" fmla="*/ 36645 w 36505"/>
                <a:gd name="connsiteY10" fmla="*/ 23625 h 44789"/>
                <a:gd name="connsiteX11" fmla="*/ 24822 w 36505"/>
                <a:gd name="connsiteY11" fmla="*/ 35621 h 44789"/>
                <a:gd name="connsiteX12" fmla="*/ 27843 w 36505"/>
                <a:gd name="connsiteY12" fmla="*/ 23625 h 44789"/>
                <a:gd name="connsiteX13" fmla="*/ 24822 w 36505"/>
                <a:gd name="connsiteY13" fmla="*/ 11630 h 44789"/>
                <a:gd name="connsiteX14" fmla="*/ 18350 w 36505"/>
                <a:gd name="connsiteY14" fmla="*/ 9127 h 44789"/>
                <a:gd name="connsiteX15" fmla="*/ 11963 w 36505"/>
                <a:gd name="connsiteY15" fmla="*/ 11630 h 44789"/>
                <a:gd name="connsiteX16" fmla="*/ 8943 w 36505"/>
                <a:gd name="connsiteY16" fmla="*/ 23625 h 44789"/>
                <a:gd name="connsiteX17" fmla="*/ 11963 w 36505"/>
                <a:gd name="connsiteY17" fmla="*/ 35621 h 44789"/>
                <a:gd name="connsiteX18" fmla="*/ 18350 w 36505"/>
                <a:gd name="connsiteY18" fmla="*/ 38210 h 44789"/>
                <a:gd name="connsiteX19" fmla="*/ 24822 w 36505"/>
                <a:gd name="connsiteY19" fmla="*/ 3562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645" y="23625"/>
                  </a:moveTo>
                  <a:cubicBezTo>
                    <a:pt x="36645" y="31565"/>
                    <a:pt x="34919" y="37347"/>
                    <a:pt x="31467" y="40886"/>
                  </a:cubicBezTo>
                  <a:cubicBezTo>
                    <a:pt x="28102" y="44338"/>
                    <a:pt x="23787" y="46064"/>
                    <a:pt x="18350" y="46064"/>
                  </a:cubicBezTo>
                  <a:cubicBezTo>
                    <a:pt x="12999" y="46064"/>
                    <a:pt x="8684" y="44338"/>
                    <a:pt x="5318" y="40886"/>
                  </a:cubicBezTo>
                  <a:cubicBezTo>
                    <a:pt x="1866" y="37347"/>
                    <a:pt x="140" y="31565"/>
                    <a:pt x="140" y="23625"/>
                  </a:cubicBezTo>
                  <a:cubicBezTo>
                    <a:pt x="140" y="19656"/>
                    <a:pt x="486" y="16290"/>
                    <a:pt x="1262" y="13528"/>
                  </a:cubicBezTo>
                  <a:cubicBezTo>
                    <a:pt x="2039" y="10853"/>
                    <a:pt x="3333" y="8437"/>
                    <a:pt x="5318" y="6452"/>
                  </a:cubicBezTo>
                  <a:cubicBezTo>
                    <a:pt x="8684" y="3000"/>
                    <a:pt x="12999" y="1274"/>
                    <a:pt x="18350" y="1274"/>
                  </a:cubicBezTo>
                  <a:cubicBezTo>
                    <a:pt x="23787" y="1274"/>
                    <a:pt x="28102" y="3000"/>
                    <a:pt x="31467" y="6452"/>
                  </a:cubicBezTo>
                  <a:cubicBezTo>
                    <a:pt x="33452" y="8437"/>
                    <a:pt x="34747" y="10853"/>
                    <a:pt x="35523" y="13528"/>
                  </a:cubicBezTo>
                  <a:cubicBezTo>
                    <a:pt x="36300" y="16290"/>
                    <a:pt x="36645" y="19656"/>
                    <a:pt x="36645" y="23625"/>
                  </a:cubicBezTo>
                  <a:close/>
                  <a:moveTo>
                    <a:pt x="24822" y="35621"/>
                  </a:moveTo>
                  <a:cubicBezTo>
                    <a:pt x="26807" y="33636"/>
                    <a:pt x="27843" y="29580"/>
                    <a:pt x="27843" y="23625"/>
                  </a:cubicBezTo>
                  <a:cubicBezTo>
                    <a:pt x="27843" y="17671"/>
                    <a:pt x="26807" y="13615"/>
                    <a:pt x="24822" y="11630"/>
                  </a:cubicBezTo>
                  <a:cubicBezTo>
                    <a:pt x="23182" y="9990"/>
                    <a:pt x="21025" y="9127"/>
                    <a:pt x="18350" y="9127"/>
                  </a:cubicBezTo>
                  <a:cubicBezTo>
                    <a:pt x="15761" y="9127"/>
                    <a:pt x="13603" y="9990"/>
                    <a:pt x="11963" y="11630"/>
                  </a:cubicBezTo>
                  <a:cubicBezTo>
                    <a:pt x="9979" y="13615"/>
                    <a:pt x="8943" y="17671"/>
                    <a:pt x="8943" y="23625"/>
                  </a:cubicBezTo>
                  <a:cubicBezTo>
                    <a:pt x="8943" y="29580"/>
                    <a:pt x="9979" y="33636"/>
                    <a:pt x="11963" y="35621"/>
                  </a:cubicBezTo>
                  <a:cubicBezTo>
                    <a:pt x="13689" y="37347"/>
                    <a:pt x="15847" y="38210"/>
                    <a:pt x="18350" y="38210"/>
                  </a:cubicBezTo>
                  <a:cubicBezTo>
                    <a:pt x="20939" y="38210"/>
                    <a:pt x="23096" y="37347"/>
                    <a:pt x="24822" y="35621"/>
                  </a:cubicBezTo>
                  <a:close/>
                </a:path>
              </a:pathLst>
            </a:custGeom>
            <a:solidFill>
              <a:srgbClr val="245BA7"/>
            </a:solidFill>
            <a:ln w="86190" cap="flat">
              <a:noFill/>
              <a:prstDash val="solid"/>
              <a:miter/>
            </a:ln>
          </p:spPr>
          <p:txBody>
            <a:bodyPr rtlCol="0" anchor="ctr"/>
            <a:lstStyle/>
            <a:p>
              <a:endParaRPr lang="en-GB"/>
            </a:p>
          </p:txBody>
        </p:sp>
        <p:sp>
          <p:nvSpPr>
            <p:cNvPr id="616" name="Graphic 1127">
              <a:extLst>
                <a:ext uri="{FF2B5EF4-FFF2-40B4-BE49-F238E27FC236}">
                  <a16:creationId xmlns:a16="http://schemas.microsoft.com/office/drawing/2014/main" id="{77168274-FB60-0BAF-C718-43CF6E3DA236}"/>
                </a:ext>
              </a:extLst>
            </p:cNvPr>
            <p:cNvSpPr/>
            <p:nvPr/>
          </p:nvSpPr>
          <p:spPr>
            <a:xfrm>
              <a:off x="5240639" y="3355117"/>
              <a:ext cx="37109" cy="44789"/>
            </a:xfrm>
            <a:custGeom>
              <a:avLst/>
              <a:gdLst>
                <a:gd name="connsiteX0" fmla="*/ 37273 w 37109"/>
                <a:gd name="connsiteY0" fmla="*/ 26214 h 44789"/>
                <a:gd name="connsiteX1" fmla="*/ 8880 w 37109"/>
                <a:gd name="connsiteY1" fmla="*/ 26214 h 44789"/>
                <a:gd name="connsiteX2" fmla="*/ 11814 w 37109"/>
                <a:gd name="connsiteY2" fmla="*/ 35276 h 44789"/>
                <a:gd name="connsiteX3" fmla="*/ 20013 w 37109"/>
                <a:gd name="connsiteY3" fmla="*/ 38469 h 44789"/>
                <a:gd name="connsiteX4" fmla="*/ 25881 w 37109"/>
                <a:gd name="connsiteY4" fmla="*/ 37434 h 44789"/>
                <a:gd name="connsiteX5" fmla="*/ 30627 w 37109"/>
                <a:gd name="connsiteY5" fmla="*/ 33982 h 44789"/>
                <a:gd name="connsiteX6" fmla="*/ 36237 w 37109"/>
                <a:gd name="connsiteY6" fmla="*/ 39246 h 44789"/>
                <a:gd name="connsiteX7" fmla="*/ 29074 w 37109"/>
                <a:gd name="connsiteY7" fmla="*/ 44424 h 44789"/>
                <a:gd name="connsiteX8" fmla="*/ 19840 w 37109"/>
                <a:gd name="connsiteY8" fmla="*/ 46064 h 44789"/>
                <a:gd name="connsiteX9" fmla="*/ 5514 w 37109"/>
                <a:gd name="connsiteY9" fmla="*/ 40713 h 44789"/>
                <a:gd name="connsiteX10" fmla="*/ 163 w 37109"/>
                <a:gd name="connsiteY10" fmla="*/ 23625 h 44789"/>
                <a:gd name="connsiteX11" fmla="*/ 5169 w 37109"/>
                <a:gd name="connsiteY11" fmla="*/ 7142 h 44789"/>
                <a:gd name="connsiteX12" fmla="*/ 18718 w 37109"/>
                <a:gd name="connsiteY12" fmla="*/ 1274 h 44789"/>
                <a:gd name="connsiteX13" fmla="*/ 32353 w 37109"/>
                <a:gd name="connsiteY13" fmla="*/ 7056 h 44789"/>
                <a:gd name="connsiteX14" fmla="*/ 37273 w 37109"/>
                <a:gd name="connsiteY14" fmla="*/ 22504 h 44789"/>
                <a:gd name="connsiteX15" fmla="*/ 37273 w 37109"/>
                <a:gd name="connsiteY15" fmla="*/ 26214 h 44789"/>
                <a:gd name="connsiteX16" fmla="*/ 28556 w 37109"/>
                <a:gd name="connsiteY16" fmla="*/ 20087 h 44789"/>
                <a:gd name="connsiteX17" fmla="*/ 27348 w 37109"/>
                <a:gd name="connsiteY17" fmla="*/ 14132 h 44789"/>
                <a:gd name="connsiteX18" fmla="*/ 18718 w 37109"/>
                <a:gd name="connsiteY18" fmla="*/ 8609 h 44789"/>
                <a:gd name="connsiteX19" fmla="*/ 10002 w 37109"/>
                <a:gd name="connsiteY19" fmla="*/ 14132 h 44789"/>
                <a:gd name="connsiteX20" fmla="*/ 8880 w 37109"/>
                <a:gd name="connsiteY20" fmla="*/ 20087 h 44789"/>
                <a:gd name="connsiteX21" fmla="*/ 28556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273" y="26214"/>
                  </a:moveTo>
                  <a:lnTo>
                    <a:pt x="8880" y="26214"/>
                  </a:lnTo>
                  <a:cubicBezTo>
                    <a:pt x="8880" y="30098"/>
                    <a:pt x="9829" y="33032"/>
                    <a:pt x="11814" y="35276"/>
                  </a:cubicBezTo>
                  <a:cubicBezTo>
                    <a:pt x="13713" y="37347"/>
                    <a:pt x="16474" y="38469"/>
                    <a:pt x="20013" y="38469"/>
                  </a:cubicBezTo>
                  <a:cubicBezTo>
                    <a:pt x="22343" y="38469"/>
                    <a:pt x="24328" y="38124"/>
                    <a:pt x="25881" y="37434"/>
                  </a:cubicBezTo>
                  <a:cubicBezTo>
                    <a:pt x="27434" y="36743"/>
                    <a:pt x="28988" y="35621"/>
                    <a:pt x="30627" y="33982"/>
                  </a:cubicBezTo>
                  <a:lnTo>
                    <a:pt x="36237" y="39246"/>
                  </a:lnTo>
                  <a:cubicBezTo>
                    <a:pt x="33907" y="41576"/>
                    <a:pt x="31490" y="43302"/>
                    <a:pt x="29074" y="44424"/>
                  </a:cubicBezTo>
                  <a:cubicBezTo>
                    <a:pt x="26571" y="45546"/>
                    <a:pt x="23551" y="46064"/>
                    <a:pt x="19840" y="46064"/>
                  </a:cubicBezTo>
                  <a:cubicBezTo>
                    <a:pt x="13885" y="46064"/>
                    <a:pt x="9052" y="44251"/>
                    <a:pt x="5514" y="40713"/>
                  </a:cubicBezTo>
                  <a:cubicBezTo>
                    <a:pt x="1976" y="37175"/>
                    <a:pt x="163" y="31479"/>
                    <a:pt x="163" y="23625"/>
                  </a:cubicBezTo>
                  <a:cubicBezTo>
                    <a:pt x="163" y="16635"/>
                    <a:pt x="1803" y="11112"/>
                    <a:pt x="5169" y="7142"/>
                  </a:cubicBezTo>
                  <a:cubicBezTo>
                    <a:pt x="8535" y="3259"/>
                    <a:pt x="13022" y="1274"/>
                    <a:pt x="18718" y="1274"/>
                  </a:cubicBezTo>
                  <a:cubicBezTo>
                    <a:pt x="24500" y="1274"/>
                    <a:pt x="29074" y="3172"/>
                    <a:pt x="32353" y="7056"/>
                  </a:cubicBezTo>
                  <a:cubicBezTo>
                    <a:pt x="35633" y="10939"/>
                    <a:pt x="37273" y="16031"/>
                    <a:pt x="37273" y="22504"/>
                  </a:cubicBezTo>
                  <a:lnTo>
                    <a:pt x="37273" y="26214"/>
                  </a:lnTo>
                  <a:close/>
                  <a:moveTo>
                    <a:pt x="28556" y="20087"/>
                  </a:moveTo>
                  <a:cubicBezTo>
                    <a:pt x="28384" y="17498"/>
                    <a:pt x="27952" y="15513"/>
                    <a:pt x="27348" y="14132"/>
                  </a:cubicBezTo>
                  <a:cubicBezTo>
                    <a:pt x="25708" y="10422"/>
                    <a:pt x="22774" y="8609"/>
                    <a:pt x="18718" y="8609"/>
                  </a:cubicBezTo>
                  <a:cubicBezTo>
                    <a:pt x="14576" y="8609"/>
                    <a:pt x="11641" y="10422"/>
                    <a:pt x="10002" y="14132"/>
                  </a:cubicBezTo>
                  <a:cubicBezTo>
                    <a:pt x="9311" y="15600"/>
                    <a:pt x="8966" y="17584"/>
                    <a:pt x="8880" y="20087"/>
                  </a:cubicBezTo>
                  <a:lnTo>
                    <a:pt x="28556" y="20087"/>
                  </a:lnTo>
                  <a:close/>
                </a:path>
              </a:pathLst>
            </a:custGeom>
            <a:solidFill>
              <a:srgbClr val="245BA7"/>
            </a:solidFill>
            <a:ln w="86190" cap="flat">
              <a:noFill/>
              <a:prstDash val="solid"/>
              <a:miter/>
            </a:ln>
          </p:spPr>
          <p:txBody>
            <a:bodyPr rtlCol="0" anchor="ctr"/>
            <a:lstStyle/>
            <a:p>
              <a:endParaRPr lang="en-GB"/>
            </a:p>
          </p:txBody>
        </p:sp>
        <p:sp>
          <p:nvSpPr>
            <p:cNvPr id="617" name="Graphic 1127">
              <a:extLst>
                <a:ext uri="{FF2B5EF4-FFF2-40B4-BE49-F238E27FC236}">
                  <a16:creationId xmlns:a16="http://schemas.microsoft.com/office/drawing/2014/main" id="{A50E7806-8945-90F9-F0BF-D934C9A921EB}"/>
                </a:ext>
              </a:extLst>
            </p:cNvPr>
            <p:cNvSpPr/>
            <p:nvPr/>
          </p:nvSpPr>
          <p:spPr>
            <a:xfrm>
              <a:off x="5288792" y="3355117"/>
              <a:ext cx="35469" cy="44272"/>
            </a:xfrm>
            <a:custGeom>
              <a:avLst/>
              <a:gdLst>
                <a:gd name="connsiteX0" fmla="*/ 35649 w 35469"/>
                <a:gd name="connsiteY0" fmla="*/ 45546 h 44272"/>
                <a:gd name="connsiteX1" fmla="*/ 26847 w 35469"/>
                <a:gd name="connsiteY1" fmla="*/ 45546 h 44272"/>
                <a:gd name="connsiteX2" fmla="*/ 26847 w 35469"/>
                <a:gd name="connsiteY2" fmla="*/ 18879 h 44272"/>
                <a:gd name="connsiteX3" fmla="*/ 24430 w 35469"/>
                <a:gd name="connsiteY3" fmla="*/ 11543 h 44272"/>
                <a:gd name="connsiteX4" fmla="*/ 18044 w 35469"/>
                <a:gd name="connsiteY4" fmla="*/ 9127 h 44272"/>
                <a:gd name="connsiteX5" fmla="*/ 11572 w 35469"/>
                <a:gd name="connsiteY5" fmla="*/ 11543 h 44272"/>
                <a:gd name="connsiteX6" fmla="*/ 8983 w 35469"/>
                <a:gd name="connsiteY6" fmla="*/ 18879 h 44272"/>
                <a:gd name="connsiteX7" fmla="*/ 8983 w 35469"/>
                <a:gd name="connsiteY7" fmla="*/ 45546 h 44272"/>
                <a:gd name="connsiteX8" fmla="*/ 180 w 35469"/>
                <a:gd name="connsiteY8" fmla="*/ 45546 h 44272"/>
                <a:gd name="connsiteX9" fmla="*/ 180 w 35469"/>
                <a:gd name="connsiteY9" fmla="*/ 1791 h 44272"/>
                <a:gd name="connsiteX10" fmla="*/ 8810 w 35469"/>
                <a:gd name="connsiteY10" fmla="*/ 1791 h 44272"/>
                <a:gd name="connsiteX11" fmla="*/ 8810 w 35469"/>
                <a:gd name="connsiteY11" fmla="*/ 6193 h 44272"/>
                <a:gd name="connsiteX12" fmla="*/ 20460 w 35469"/>
                <a:gd name="connsiteY12" fmla="*/ 1274 h 44272"/>
                <a:gd name="connsiteX13" fmla="*/ 31248 w 35469"/>
                <a:gd name="connsiteY13" fmla="*/ 5243 h 44272"/>
                <a:gd name="connsiteX14" fmla="*/ 35649 w 35469"/>
                <a:gd name="connsiteY14" fmla="*/ 17584 h 44272"/>
                <a:gd name="connsiteX15" fmla="*/ 35649 w 35469"/>
                <a:gd name="connsiteY15" fmla="*/ 4554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5649" y="45546"/>
                  </a:moveTo>
                  <a:lnTo>
                    <a:pt x="26847" y="45546"/>
                  </a:lnTo>
                  <a:lnTo>
                    <a:pt x="26847" y="18879"/>
                  </a:lnTo>
                  <a:cubicBezTo>
                    <a:pt x="26847" y="15599"/>
                    <a:pt x="26070" y="13183"/>
                    <a:pt x="24430" y="11543"/>
                  </a:cubicBezTo>
                  <a:cubicBezTo>
                    <a:pt x="22791" y="9904"/>
                    <a:pt x="20719" y="9127"/>
                    <a:pt x="18044" y="9127"/>
                  </a:cubicBezTo>
                  <a:cubicBezTo>
                    <a:pt x="15369" y="9127"/>
                    <a:pt x="13211" y="9990"/>
                    <a:pt x="11572" y="11543"/>
                  </a:cubicBezTo>
                  <a:cubicBezTo>
                    <a:pt x="9846" y="13183"/>
                    <a:pt x="8983" y="15686"/>
                    <a:pt x="8983" y="18879"/>
                  </a:cubicBezTo>
                  <a:lnTo>
                    <a:pt x="8983" y="45546"/>
                  </a:lnTo>
                  <a:lnTo>
                    <a:pt x="180" y="45546"/>
                  </a:lnTo>
                  <a:lnTo>
                    <a:pt x="180" y="1791"/>
                  </a:lnTo>
                  <a:lnTo>
                    <a:pt x="8810" y="1791"/>
                  </a:lnTo>
                  <a:lnTo>
                    <a:pt x="8810" y="6193"/>
                  </a:lnTo>
                  <a:cubicBezTo>
                    <a:pt x="11830" y="2913"/>
                    <a:pt x="15714" y="1274"/>
                    <a:pt x="20460" y="1274"/>
                  </a:cubicBezTo>
                  <a:cubicBezTo>
                    <a:pt x="24862" y="1274"/>
                    <a:pt x="28486" y="2568"/>
                    <a:pt x="31248" y="5243"/>
                  </a:cubicBezTo>
                  <a:cubicBezTo>
                    <a:pt x="34182" y="8091"/>
                    <a:pt x="35649" y="12234"/>
                    <a:pt x="35649" y="17584"/>
                  </a:cubicBezTo>
                  <a:lnTo>
                    <a:pt x="35649" y="45546"/>
                  </a:lnTo>
                  <a:close/>
                </a:path>
              </a:pathLst>
            </a:custGeom>
            <a:solidFill>
              <a:srgbClr val="245BA7"/>
            </a:solidFill>
            <a:ln w="86190" cap="flat">
              <a:noFill/>
              <a:prstDash val="solid"/>
              <a:miter/>
            </a:ln>
          </p:spPr>
          <p:txBody>
            <a:bodyPr rtlCol="0" anchor="ctr"/>
            <a:lstStyle/>
            <a:p>
              <a:endParaRPr lang="en-GB"/>
            </a:p>
          </p:txBody>
        </p:sp>
        <p:sp>
          <p:nvSpPr>
            <p:cNvPr id="618" name="Graphic 1127">
              <a:extLst>
                <a:ext uri="{FF2B5EF4-FFF2-40B4-BE49-F238E27FC236}">
                  <a16:creationId xmlns:a16="http://schemas.microsoft.com/office/drawing/2014/main" id="{990C3691-DFA5-06EE-69F8-86BE6A07C336}"/>
                </a:ext>
              </a:extLst>
            </p:cNvPr>
            <p:cNvSpPr/>
            <p:nvPr/>
          </p:nvSpPr>
          <p:spPr>
            <a:xfrm>
              <a:off x="5334963" y="3355117"/>
              <a:ext cx="37109" cy="44789"/>
            </a:xfrm>
            <a:custGeom>
              <a:avLst/>
              <a:gdLst>
                <a:gd name="connsiteX0" fmla="*/ 37305 w 37109"/>
                <a:gd name="connsiteY0" fmla="*/ 26214 h 44789"/>
                <a:gd name="connsiteX1" fmla="*/ 8913 w 37109"/>
                <a:gd name="connsiteY1" fmla="*/ 26214 h 44789"/>
                <a:gd name="connsiteX2" fmla="*/ 11847 w 37109"/>
                <a:gd name="connsiteY2" fmla="*/ 35276 h 44789"/>
                <a:gd name="connsiteX3" fmla="*/ 20045 w 37109"/>
                <a:gd name="connsiteY3" fmla="*/ 38469 h 44789"/>
                <a:gd name="connsiteX4" fmla="*/ 25914 w 37109"/>
                <a:gd name="connsiteY4" fmla="*/ 37434 h 44789"/>
                <a:gd name="connsiteX5" fmla="*/ 30660 w 37109"/>
                <a:gd name="connsiteY5" fmla="*/ 33982 h 44789"/>
                <a:gd name="connsiteX6" fmla="*/ 36270 w 37109"/>
                <a:gd name="connsiteY6" fmla="*/ 39246 h 44789"/>
                <a:gd name="connsiteX7" fmla="*/ 29107 w 37109"/>
                <a:gd name="connsiteY7" fmla="*/ 44424 h 44789"/>
                <a:gd name="connsiteX8" fmla="*/ 19873 w 37109"/>
                <a:gd name="connsiteY8" fmla="*/ 46064 h 44789"/>
                <a:gd name="connsiteX9" fmla="*/ 5547 w 37109"/>
                <a:gd name="connsiteY9" fmla="*/ 40713 h 44789"/>
                <a:gd name="connsiteX10" fmla="*/ 196 w 37109"/>
                <a:gd name="connsiteY10" fmla="*/ 23625 h 44789"/>
                <a:gd name="connsiteX11" fmla="*/ 5202 w 37109"/>
                <a:gd name="connsiteY11" fmla="*/ 7142 h 44789"/>
                <a:gd name="connsiteX12" fmla="*/ 18751 w 37109"/>
                <a:gd name="connsiteY12" fmla="*/ 1274 h 44789"/>
                <a:gd name="connsiteX13" fmla="*/ 32386 w 37109"/>
                <a:gd name="connsiteY13" fmla="*/ 7056 h 44789"/>
                <a:gd name="connsiteX14" fmla="*/ 37305 w 37109"/>
                <a:gd name="connsiteY14" fmla="*/ 22504 h 44789"/>
                <a:gd name="connsiteX15" fmla="*/ 37305 w 37109"/>
                <a:gd name="connsiteY15" fmla="*/ 26214 h 44789"/>
                <a:gd name="connsiteX16" fmla="*/ 28589 w 37109"/>
                <a:gd name="connsiteY16" fmla="*/ 20087 h 44789"/>
                <a:gd name="connsiteX17" fmla="*/ 27381 w 37109"/>
                <a:gd name="connsiteY17" fmla="*/ 14132 h 44789"/>
                <a:gd name="connsiteX18" fmla="*/ 18751 w 37109"/>
                <a:gd name="connsiteY18" fmla="*/ 8609 h 44789"/>
                <a:gd name="connsiteX19" fmla="*/ 10034 w 37109"/>
                <a:gd name="connsiteY19" fmla="*/ 14132 h 44789"/>
                <a:gd name="connsiteX20" fmla="*/ 8913 w 37109"/>
                <a:gd name="connsiteY20" fmla="*/ 20087 h 44789"/>
                <a:gd name="connsiteX21" fmla="*/ 28589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305" y="26214"/>
                  </a:moveTo>
                  <a:lnTo>
                    <a:pt x="8913" y="26214"/>
                  </a:lnTo>
                  <a:cubicBezTo>
                    <a:pt x="8913" y="30098"/>
                    <a:pt x="9862" y="33032"/>
                    <a:pt x="11847" y="35276"/>
                  </a:cubicBezTo>
                  <a:cubicBezTo>
                    <a:pt x="13745" y="37347"/>
                    <a:pt x="16507" y="38469"/>
                    <a:pt x="20045" y="38469"/>
                  </a:cubicBezTo>
                  <a:cubicBezTo>
                    <a:pt x="22375" y="38469"/>
                    <a:pt x="24360" y="38124"/>
                    <a:pt x="25914" y="37434"/>
                  </a:cubicBezTo>
                  <a:cubicBezTo>
                    <a:pt x="27467" y="36743"/>
                    <a:pt x="29021" y="35621"/>
                    <a:pt x="30660" y="33982"/>
                  </a:cubicBezTo>
                  <a:lnTo>
                    <a:pt x="36270" y="39246"/>
                  </a:lnTo>
                  <a:cubicBezTo>
                    <a:pt x="33940" y="41576"/>
                    <a:pt x="31523" y="43302"/>
                    <a:pt x="29107" y="44424"/>
                  </a:cubicBezTo>
                  <a:cubicBezTo>
                    <a:pt x="26604" y="45546"/>
                    <a:pt x="23584" y="46064"/>
                    <a:pt x="19873" y="46064"/>
                  </a:cubicBezTo>
                  <a:cubicBezTo>
                    <a:pt x="13918" y="46064"/>
                    <a:pt x="9085" y="44251"/>
                    <a:pt x="5547" y="40713"/>
                  </a:cubicBezTo>
                  <a:cubicBezTo>
                    <a:pt x="2009" y="37175"/>
                    <a:pt x="196" y="31479"/>
                    <a:pt x="196" y="23625"/>
                  </a:cubicBezTo>
                  <a:cubicBezTo>
                    <a:pt x="196" y="16635"/>
                    <a:pt x="1836" y="11112"/>
                    <a:pt x="5202" y="7142"/>
                  </a:cubicBezTo>
                  <a:cubicBezTo>
                    <a:pt x="8567" y="3259"/>
                    <a:pt x="13055" y="1274"/>
                    <a:pt x="18751" y="1274"/>
                  </a:cubicBezTo>
                  <a:cubicBezTo>
                    <a:pt x="24533" y="1274"/>
                    <a:pt x="29107" y="3172"/>
                    <a:pt x="32386" y="7056"/>
                  </a:cubicBezTo>
                  <a:cubicBezTo>
                    <a:pt x="35666" y="10939"/>
                    <a:pt x="37305" y="16031"/>
                    <a:pt x="37305" y="22504"/>
                  </a:cubicBezTo>
                  <a:lnTo>
                    <a:pt x="37305" y="26214"/>
                  </a:lnTo>
                  <a:close/>
                  <a:moveTo>
                    <a:pt x="28589" y="20087"/>
                  </a:moveTo>
                  <a:cubicBezTo>
                    <a:pt x="28416" y="17498"/>
                    <a:pt x="27985" y="15513"/>
                    <a:pt x="27381" y="14132"/>
                  </a:cubicBezTo>
                  <a:cubicBezTo>
                    <a:pt x="25741" y="10422"/>
                    <a:pt x="22807" y="8609"/>
                    <a:pt x="18751" y="8609"/>
                  </a:cubicBezTo>
                  <a:cubicBezTo>
                    <a:pt x="14608" y="8609"/>
                    <a:pt x="11674" y="10422"/>
                    <a:pt x="10034" y="14132"/>
                  </a:cubicBezTo>
                  <a:cubicBezTo>
                    <a:pt x="9344" y="15600"/>
                    <a:pt x="8999" y="17584"/>
                    <a:pt x="8913" y="20087"/>
                  </a:cubicBezTo>
                  <a:lnTo>
                    <a:pt x="28589" y="20087"/>
                  </a:lnTo>
                  <a:close/>
                </a:path>
              </a:pathLst>
            </a:custGeom>
            <a:solidFill>
              <a:srgbClr val="245BA7"/>
            </a:solidFill>
            <a:ln w="86190" cap="flat">
              <a:noFill/>
              <a:prstDash val="solid"/>
              <a:miter/>
            </a:ln>
          </p:spPr>
          <p:txBody>
            <a:bodyPr rtlCol="0" anchor="ctr"/>
            <a:lstStyle/>
            <a:p>
              <a:endParaRPr lang="en-GB"/>
            </a:p>
          </p:txBody>
        </p:sp>
        <p:sp>
          <p:nvSpPr>
            <p:cNvPr id="619" name="Graphic 1127">
              <a:extLst>
                <a:ext uri="{FF2B5EF4-FFF2-40B4-BE49-F238E27FC236}">
                  <a16:creationId xmlns:a16="http://schemas.microsoft.com/office/drawing/2014/main" id="{02375980-B372-CB99-A525-AB46D0895203}"/>
                </a:ext>
              </a:extLst>
            </p:cNvPr>
            <p:cNvSpPr/>
            <p:nvPr/>
          </p:nvSpPr>
          <p:spPr>
            <a:xfrm>
              <a:off x="5383118" y="3355117"/>
              <a:ext cx="30722" cy="44272"/>
            </a:xfrm>
            <a:custGeom>
              <a:avLst/>
              <a:gdLst>
                <a:gd name="connsiteX0" fmla="*/ 30935 w 30722"/>
                <a:gd name="connsiteY0" fmla="*/ 5416 h 44272"/>
                <a:gd name="connsiteX1" fmla="*/ 24290 w 30722"/>
                <a:gd name="connsiteY1" fmla="*/ 12061 h 44272"/>
                <a:gd name="connsiteX2" fmla="*/ 17731 w 30722"/>
                <a:gd name="connsiteY2" fmla="*/ 9127 h 44272"/>
                <a:gd name="connsiteX3" fmla="*/ 11517 w 30722"/>
                <a:gd name="connsiteY3" fmla="*/ 11802 h 44272"/>
                <a:gd name="connsiteX4" fmla="*/ 9015 w 30722"/>
                <a:gd name="connsiteY4" fmla="*/ 18965 h 44272"/>
                <a:gd name="connsiteX5" fmla="*/ 9015 w 30722"/>
                <a:gd name="connsiteY5" fmla="*/ 45546 h 44272"/>
                <a:gd name="connsiteX6" fmla="*/ 212 w 30722"/>
                <a:gd name="connsiteY6" fmla="*/ 45546 h 44272"/>
                <a:gd name="connsiteX7" fmla="*/ 212 w 30722"/>
                <a:gd name="connsiteY7" fmla="*/ 1791 h 44272"/>
                <a:gd name="connsiteX8" fmla="*/ 8842 w 30722"/>
                <a:gd name="connsiteY8" fmla="*/ 1791 h 44272"/>
                <a:gd name="connsiteX9" fmla="*/ 8842 w 30722"/>
                <a:gd name="connsiteY9" fmla="*/ 6538 h 44272"/>
                <a:gd name="connsiteX10" fmla="*/ 13675 w 30722"/>
                <a:gd name="connsiteY10" fmla="*/ 2741 h 44272"/>
                <a:gd name="connsiteX11" fmla="*/ 20492 w 30722"/>
                <a:gd name="connsiteY11" fmla="*/ 1274 h 44272"/>
                <a:gd name="connsiteX12" fmla="*/ 30935 w 30722"/>
                <a:gd name="connsiteY12" fmla="*/ 541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0935" y="5416"/>
                  </a:moveTo>
                  <a:lnTo>
                    <a:pt x="24290" y="12061"/>
                  </a:lnTo>
                  <a:cubicBezTo>
                    <a:pt x="22305" y="10076"/>
                    <a:pt x="20147" y="9127"/>
                    <a:pt x="17731" y="9127"/>
                  </a:cubicBezTo>
                  <a:cubicBezTo>
                    <a:pt x="15228" y="9127"/>
                    <a:pt x="13157" y="10076"/>
                    <a:pt x="11517" y="11802"/>
                  </a:cubicBezTo>
                  <a:cubicBezTo>
                    <a:pt x="9878" y="13615"/>
                    <a:pt x="9015" y="16031"/>
                    <a:pt x="9015" y="18965"/>
                  </a:cubicBezTo>
                  <a:lnTo>
                    <a:pt x="9015" y="45546"/>
                  </a:lnTo>
                  <a:lnTo>
                    <a:pt x="212" y="45546"/>
                  </a:lnTo>
                  <a:lnTo>
                    <a:pt x="212" y="1791"/>
                  </a:lnTo>
                  <a:lnTo>
                    <a:pt x="8842" y="1791"/>
                  </a:lnTo>
                  <a:lnTo>
                    <a:pt x="8842" y="6538"/>
                  </a:lnTo>
                  <a:cubicBezTo>
                    <a:pt x="9964" y="4985"/>
                    <a:pt x="11604" y="3690"/>
                    <a:pt x="13675" y="2741"/>
                  </a:cubicBezTo>
                  <a:cubicBezTo>
                    <a:pt x="15832" y="1791"/>
                    <a:pt x="18076" y="1274"/>
                    <a:pt x="20492" y="1274"/>
                  </a:cubicBezTo>
                  <a:cubicBezTo>
                    <a:pt x="24721" y="1274"/>
                    <a:pt x="28173" y="2654"/>
                    <a:pt x="30935" y="5416"/>
                  </a:cubicBezTo>
                  <a:close/>
                </a:path>
              </a:pathLst>
            </a:custGeom>
            <a:solidFill>
              <a:srgbClr val="245BA7"/>
            </a:solidFill>
            <a:ln w="86190" cap="flat">
              <a:noFill/>
              <a:prstDash val="solid"/>
              <a:miter/>
            </a:ln>
          </p:spPr>
          <p:txBody>
            <a:bodyPr rtlCol="0" anchor="ctr"/>
            <a:lstStyle/>
            <a:p>
              <a:endParaRPr lang="en-GB"/>
            </a:p>
          </p:txBody>
        </p:sp>
        <p:sp>
          <p:nvSpPr>
            <p:cNvPr id="620" name="Graphic 1127">
              <a:extLst>
                <a:ext uri="{FF2B5EF4-FFF2-40B4-BE49-F238E27FC236}">
                  <a16:creationId xmlns:a16="http://schemas.microsoft.com/office/drawing/2014/main" id="{9E86FC99-D0F9-B06C-8035-4BD6A88A38FA}"/>
                </a:ext>
              </a:extLst>
            </p:cNvPr>
            <p:cNvSpPr/>
            <p:nvPr/>
          </p:nvSpPr>
          <p:spPr>
            <a:xfrm>
              <a:off x="5418326" y="3355117"/>
              <a:ext cx="35469" cy="62481"/>
            </a:xfrm>
            <a:custGeom>
              <a:avLst/>
              <a:gdLst>
                <a:gd name="connsiteX0" fmla="*/ 35694 w 35469"/>
                <a:gd name="connsiteY0" fmla="*/ 45290 h 62481"/>
                <a:gd name="connsiteX1" fmla="*/ 30603 w 35469"/>
                <a:gd name="connsiteY1" fmla="*/ 58580 h 62481"/>
                <a:gd name="connsiteX2" fmla="*/ 16967 w 35469"/>
                <a:gd name="connsiteY2" fmla="*/ 63758 h 62481"/>
                <a:gd name="connsiteX3" fmla="*/ 8510 w 35469"/>
                <a:gd name="connsiteY3" fmla="*/ 62464 h 62481"/>
                <a:gd name="connsiteX4" fmla="*/ 1519 w 35469"/>
                <a:gd name="connsiteY4" fmla="*/ 57976 h 62481"/>
                <a:gd name="connsiteX5" fmla="*/ 7129 w 35469"/>
                <a:gd name="connsiteY5" fmla="*/ 52366 h 62481"/>
                <a:gd name="connsiteX6" fmla="*/ 16622 w 35469"/>
                <a:gd name="connsiteY6" fmla="*/ 56250 h 62481"/>
                <a:gd name="connsiteX7" fmla="*/ 24389 w 35469"/>
                <a:gd name="connsiteY7" fmla="*/ 53057 h 62481"/>
                <a:gd name="connsiteX8" fmla="*/ 26892 w 35469"/>
                <a:gd name="connsiteY8" fmla="*/ 45117 h 62481"/>
                <a:gd name="connsiteX9" fmla="*/ 26892 w 35469"/>
                <a:gd name="connsiteY9" fmla="*/ 39508 h 62481"/>
                <a:gd name="connsiteX10" fmla="*/ 15586 w 35469"/>
                <a:gd name="connsiteY10" fmla="*/ 44513 h 62481"/>
                <a:gd name="connsiteX11" fmla="*/ 5144 w 35469"/>
                <a:gd name="connsiteY11" fmla="*/ 40630 h 62481"/>
                <a:gd name="connsiteX12" fmla="*/ 1261 w 35469"/>
                <a:gd name="connsiteY12" fmla="*/ 33467 h 62481"/>
                <a:gd name="connsiteX13" fmla="*/ 225 w 35469"/>
                <a:gd name="connsiteY13" fmla="*/ 22852 h 62481"/>
                <a:gd name="connsiteX14" fmla="*/ 1261 w 35469"/>
                <a:gd name="connsiteY14" fmla="*/ 12237 h 62481"/>
                <a:gd name="connsiteX15" fmla="*/ 5144 w 35469"/>
                <a:gd name="connsiteY15" fmla="*/ 5074 h 62481"/>
                <a:gd name="connsiteX16" fmla="*/ 15673 w 35469"/>
                <a:gd name="connsiteY16" fmla="*/ 1277 h 62481"/>
                <a:gd name="connsiteX17" fmla="*/ 27151 w 35469"/>
                <a:gd name="connsiteY17" fmla="*/ 6455 h 62481"/>
                <a:gd name="connsiteX18" fmla="*/ 27151 w 35469"/>
                <a:gd name="connsiteY18" fmla="*/ 1794 h 62481"/>
                <a:gd name="connsiteX19" fmla="*/ 35694 w 35469"/>
                <a:gd name="connsiteY19" fmla="*/ 1794 h 62481"/>
                <a:gd name="connsiteX20" fmla="*/ 35694 w 35469"/>
                <a:gd name="connsiteY20" fmla="*/ 45290 h 62481"/>
                <a:gd name="connsiteX21" fmla="*/ 26633 w 35469"/>
                <a:gd name="connsiteY21" fmla="*/ 28030 h 62481"/>
                <a:gd name="connsiteX22" fmla="*/ 26892 w 35469"/>
                <a:gd name="connsiteY22" fmla="*/ 22852 h 62481"/>
                <a:gd name="connsiteX23" fmla="*/ 26633 w 35469"/>
                <a:gd name="connsiteY23" fmla="*/ 17674 h 62481"/>
                <a:gd name="connsiteX24" fmla="*/ 25425 w 35469"/>
                <a:gd name="connsiteY24" fmla="*/ 13445 h 62481"/>
                <a:gd name="connsiteX25" fmla="*/ 22749 w 35469"/>
                <a:gd name="connsiteY25" fmla="*/ 10252 h 62481"/>
                <a:gd name="connsiteX26" fmla="*/ 18003 w 35469"/>
                <a:gd name="connsiteY26" fmla="*/ 9130 h 62481"/>
                <a:gd name="connsiteX27" fmla="*/ 13256 w 35469"/>
                <a:gd name="connsiteY27" fmla="*/ 10252 h 62481"/>
                <a:gd name="connsiteX28" fmla="*/ 10495 w 35469"/>
                <a:gd name="connsiteY28" fmla="*/ 13445 h 62481"/>
                <a:gd name="connsiteX29" fmla="*/ 9373 w 35469"/>
                <a:gd name="connsiteY29" fmla="*/ 17760 h 62481"/>
                <a:gd name="connsiteX30" fmla="*/ 9028 w 35469"/>
                <a:gd name="connsiteY30" fmla="*/ 22852 h 62481"/>
                <a:gd name="connsiteX31" fmla="*/ 9373 w 35469"/>
                <a:gd name="connsiteY31" fmla="*/ 27943 h 62481"/>
                <a:gd name="connsiteX32" fmla="*/ 10495 w 35469"/>
                <a:gd name="connsiteY32" fmla="*/ 32172 h 62481"/>
                <a:gd name="connsiteX33" fmla="*/ 13256 w 35469"/>
                <a:gd name="connsiteY33" fmla="*/ 35452 h 62481"/>
                <a:gd name="connsiteX34" fmla="*/ 18003 w 35469"/>
                <a:gd name="connsiteY34" fmla="*/ 36574 h 62481"/>
                <a:gd name="connsiteX35" fmla="*/ 22749 w 35469"/>
                <a:gd name="connsiteY35" fmla="*/ 35452 h 62481"/>
                <a:gd name="connsiteX36" fmla="*/ 25425 w 35469"/>
                <a:gd name="connsiteY36" fmla="*/ 32172 h 62481"/>
                <a:gd name="connsiteX37" fmla="*/ 26633 w 35469"/>
                <a:gd name="connsiteY37" fmla="*/ 28030 h 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469" h="62481">
                  <a:moveTo>
                    <a:pt x="35694" y="45290"/>
                  </a:moveTo>
                  <a:cubicBezTo>
                    <a:pt x="35694" y="50727"/>
                    <a:pt x="34055" y="55214"/>
                    <a:pt x="30603" y="58580"/>
                  </a:cubicBezTo>
                  <a:cubicBezTo>
                    <a:pt x="27323" y="62032"/>
                    <a:pt x="22749" y="63758"/>
                    <a:pt x="16967" y="63758"/>
                  </a:cubicBezTo>
                  <a:cubicBezTo>
                    <a:pt x="13601" y="63758"/>
                    <a:pt x="10840" y="63327"/>
                    <a:pt x="8510" y="62464"/>
                  </a:cubicBezTo>
                  <a:cubicBezTo>
                    <a:pt x="6180" y="61601"/>
                    <a:pt x="3850" y="60133"/>
                    <a:pt x="1519" y="57976"/>
                  </a:cubicBezTo>
                  <a:lnTo>
                    <a:pt x="7129" y="52366"/>
                  </a:lnTo>
                  <a:cubicBezTo>
                    <a:pt x="9891" y="54955"/>
                    <a:pt x="13084" y="56250"/>
                    <a:pt x="16622" y="56250"/>
                  </a:cubicBezTo>
                  <a:cubicBezTo>
                    <a:pt x="20160" y="56250"/>
                    <a:pt x="22749" y="55214"/>
                    <a:pt x="24389" y="53057"/>
                  </a:cubicBezTo>
                  <a:cubicBezTo>
                    <a:pt x="26029" y="50986"/>
                    <a:pt x="26892" y="48310"/>
                    <a:pt x="26892" y="45117"/>
                  </a:cubicBezTo>
                  <a:lnTo>
                    <a:pt x="26892" y="39508"/>
                  </a:lnTo>
                  <a:cubicBezTo>
                    <a:pt x="24044" y="42873"/>
                    <a:pt x="20333" y="44513"/>
                    <a:pt x="15586" y="44513"/>
                  </a:cubicBezTo>
                  <a:cubicBezTo>
                    <a:pt x="11185" y="44513"/>
                    <a:pt x="7733" y="43219"/>
                    <a:pt x="5144" y="40630"/>
                  </a:cubicBezTo>
                  <a:cubicBezTo>
                    <a:pt x="3159" y="38645"/>
                    <a:pt x="1865" y="36315"/>
                    <a:pt x="1261" y="33467"/>
                  </a:cubicBezTo>
                  <a:cubicBezTo>
                    <a:pt x="570" y="30619"/>
                    <a:pt x="225" y="27080"/>
                    <a:pt x="225" y="22852"/>
                  </a:cubicBezTo>
                  <a:cubicBezTo>
                    <a:pt x="225" y="18623"/>
                    <a:pt x="570" y="15085"/>
                    <a:pt x="1261" y="12237"/>
                  </a:cubicBezTo>
                  <a:cubicBezTo>
                    <a:pt x="1865" y="9389"/>
                    <a:pt x="3159" y="7059"/>
                    <a:pt x="5144" y="5074"/>
                  </a:cubicBezTo>
                  <a:cubicBezTo>
                    <a:pt x="7647" y="2571"/>
                    <a:pt x="11185" y="1277"/>
                    <a:pt x="15673" y="1277"/>
                  </a:cubicBezTo>
                  <a:cubicBezTo>
                    <a:pt x="20419" y="1277"/>
                    <a:pt x="24303" y="3003"/>
                    <a:pt x="27151" y="6455"/>
                  </a:cubicBezTo>
                  <a:lnTo>
                    <a:pt x="27151" y="1794"/>
                  </a:lnTo>
                  <a:lnTo>
                    <a:pt x="35694" y="1794"/>
                  </a:lnTo>
                  <a:lnTo>
                    <a:pt x="35694" y="45290"/>
                  </a:lnTo>
                  <a:close/>
                  <a:moveTo>
                    <a:pt x="26633" y="28030"/>
                  </a:moveTo>
                  <a:cubicBezTo>
                    <a:pt x="26805" y="26563"/>
                    <a:pt x="26892" y="24837"/>
                    <a:pt x="26892" y="22852"/>
                  </a:cubicBezTo>
                  <a:cubicBezTo>
                    <a:pt x="26892" y="20867"/>
                    <a:pt x="26805" y="19141"/>
                    <a:pt x="26633" y="17674"/>
                  </a:cubicBezTo>
                  <a:cubicBezTo>
                    <a:pt x="26374" y="16293"/>
                    <a:pt x="26029" y="14912"/>
                    <a:pt x="25425" y="13445"/>
                  </a:cubicBezTo>
                  <a:cubicBezTo>
                    <a:pt x="24821" y="12064"/>
                    <a:pt x="23958" y="11029"/>
                    <a:pt x="22749" y="10252"/>
                  </a:cubicBezTo>
                  <a:cubicBezTo>
                    <a:pt x="21455" y="9475"/>
                    <a:pt x="19901" y="9130"/>
                    <a:pt x="18003" y="9130"/>
                  </a:cubicBezTo>
                  <a:cubicBezTo>
                    <a:pt x="16104" y="9130"/>
                    <a:pt x="14551" y="9475"/>
                    <a:pt x="13256" y="10252"/>
                  </a:cubicBezTo>
                  <a:cubicBezTo>
                    <a:pt x="11962" y="11029"/>
                    <a:pt x="11099" y="12064"/>
                    <a:pt x="10495" y="13445"/>
                  </a:cubicBezTo>
                  <a:cubicBezTo>
                    <a:pt x="9891" y="14912"/>
                    <a:pt x="9545" y="16293"/>
                    <a:pt x="9373" y="17760"/>
                  </a:cubicBezTo>
                  <a:cubicBezTo>
                    <a:pt x="9114" y="19227"/>
                    <a:pt x="9028" y="20867"/>
                    <a:pt x="9028" y="22852"/>
                  </a:cubicBezTo>
                  <a:cubicBezTo>
                    <a:pt x="9028" y="24837"/>
                    <a:pt x="9114" y="26476"/>
                    <a:pt x="9373" y="27943"/>
                  </a:cubicBezTo>
                  <a:cubicBezTo>
                    <a:pt x="9545" y="29411"/>
                    <a:pt x="9891" y="30791"/>
                    <a:pt x="10495" y="32172"/>
                  </a:cubicBezTo>
                  <a:cubicBezTo>
                    <a:pt x="11099" y="33639"/>
                    <a:pt x="11962" y="34675"/>
                    <a:pt x="13256" y="35452"/>
                  </a:cubicBezTo>
                  <a:cubicBezTo>
                    <a:pt x="14551" y="36228"/>
                    <a:pt x="16104" y="36574"/>
                    <a:pt x="18003" y="36574"/>
                  </a:cubicBezTo>
                  <a:cubicBezTo>
                    <a:pt x="19901" y="36574"/>
                    <a:pt x="21455" y="36228"/>
                    <a:pt x="22749" y="35452"/>
                  </a:cubicBezTo>
                  <a:cubicBezTo>
                    <a:pt x="23958" y="34675"/>
                    <a:pt x="24821" y="33639"/>
                    <a:pt x="25425" y="32172"/>
                  </a:cubicBezTo>
                  <a:cubicBezTo>
                    <a:pt x="26029" y="30791"/>
                    <a:pt x="26374" y="29411"/>
                    <a:pt x="26633" y="28030"/>
                  </a:cubicBezTo>
                  <a:close/>
                </a:path>
              </a:pathLst>
            </a:custGeom>
            <a:solidFill>
              <a:srgbClr val="245BA7"/>
            </a:solidFill>
            <a:ln w="86190" cap="flat">
              <a:noFill/>
              <a:prstDash val="solid"/>
              <a:miter/>
            </a:ln>
          </p:spPr>
          <p:txBody>
            <a:bodyPr rtlCol="0" anchor="ctr"/>
            <a:lstStyle/>
            <a:p>
              <a:endParaRPr lang="en-GB"/>
            </a:p>
          </p:txBody>
        </p:sp>
        <p:sp>
          <p:nvSpPr>
            <p:cNvPr id="621" name="Graphic 1127">
              <a:extLst>
                <a:ext uri="{FF2B5EF4-FFF2-40B4-BE49-F238E27FC236}">
                  <a16:creationId xmlns:a16="http://schemas.microsoft.com/office/drawing/2014/main" id="{3F9DDFDB-A6BE-468D-94CB-CD6D23061463}"/>
                </a:ext>
              </a:extLst>
            </p:cNvPr>
            <p:cNvSpPr/>
            <p:nvPr/>
          </p:nvSpPr>
          <p:spPr>
            <a:xfrm>
              <a:off x="5460872" y="3355635"/>
              <a:ext cx="39352" cy="61100"/>
            </a:xfrm>
            <a:custGeom>
              <a:avLst/>
              <a:gdLst>
                <a:gd name="connsiteX0" fmla="*/ 39593 w 39352"/>
                <a:gd name="connsiteY0" fmla="*/ 1277 h 61100"/>
                <a:gd name="connsiteX1" fmla="*/ 20262 w 39352"/>
                <a:gd name="connsiteY1" fmla="*/ 53747 h 61100"/>
                <a:gd name="connsiteX2" fmla="*/ 17069 w 39352"/>
                <a:gd name="connsiteY2" fmla="*/ 59184 h 61100"/>
                <a:gd name="connsiteX3" fmla="*/ 8094 w 39352"/>
                <a:gd name="connsiteY3" fmla="*/ 62377 h 61100"/>
                <a:gd name="connsiteX4" fmla="*/ 4555 w 39352"/>
                <a:gd name="connsiteY4" fmla="*/ 62377 h 61100"/>
                <a:gd name="connsiteX5" fmla="*/ 4555 w 39352"/>
                <a:gd name="connsiteY5" fmla="*/ 54438 h 61100"/>
                <a:gd name="connsiteX6" fmla="*/ 6799 w 39352"/>
                <a:gd name="connsiteY6" fmla="*/ 54438 h 61100"/>
                <a:gd name="connsiteX7" fmla="*/ 10855 w 39352"/>
                <a:gd name="connsiteY7" fmla="*/ 53402 h 61100"/>
                <a:gd name="connsiteX8" fmla="*/ 13099 w 39352"/>
                <a:gd name="connsiteY8" fmla="*/ 49777 h 61100"/>
                <a:gd name="connsiteX9" fmla="*/ 15516 w 39352"/>
                <a:gd name="connsiteY9" fmla="*/ 42960 h 61100"/>
                <a:gd name="connsiteX10" fmla="*/ 240 w 39352"/>
                <a:gd name="connsiteY10" fmla="*/ 1277 h 61100"/>
                <a:gd name="connsiteX11" fmla="*/ 9561 w 39352"/>
                <a:gd name="connsiteY11" fmla="*/ 1277 h 61100"/>
                <a:gd name="connsiteX12" fmla="*/ 20003 w 39352"/>
                <a:gd name="connsiteY12" fmla="*/ 32086 h 61100"/>
                <a:gd name="connsiteX13" fmla="*/ 30187 w 39352"/>
                <a:gd name="connsiteY13" fmla="*/ 1277 h 61100"/>
                <a:gd name="connsiteX14" fmla="*/ 39593 w 39352"/>
                <a:gd name="connsiteY14" fmla="*/ 1277 h 6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52" h="61100">
                  <a:moveTo>
                    <a:pt x="39593" y="1277"/>
                  </a:moveTo>
                  <a:lnTo>
                    <a:pt x="20262" y="53747"/>
                  </a:lnTo>
                  <a:cubicBezTo>
                    <a:pt x="19485" y="56077"/>
                    <a:pt x="18363" y="57890"/>
                    <a:pt x="17069" y="59184"/>
                  </a:cubicBezTo>
                  <a:cubicBezTo>
                    <a:pt x="14911" y="61342"/>
                    <a:pt x="11977" y="62377"/>
                    <a:pt x="8094" y="62377"/>
                  </a:cubicBezTo>
                  <a:lnTo>
                    <a:pt x="4555" y="62377"/>
                  </a:lnTo>
                  <a:lnTo>
                    <a:pt x="4555" y="54438"/>
                  </a:lnTo>
                  <a:lnTo>
                    <a:pt x="6799" y="54438"/>
                  </a:lnTo>
                  <a:cubicBezTo>
                    <a:pt x="8612" y="54438"/>
                    <a:pt x="9992" y="54092"/>
                    <a:pt x="10855" y="53402"/>
                  </a:cubicBezTo>
                  <a:cubicBezTo>
                    <a:pt x="11718" y="52798"/>
                    <a:pt x="12495" y="51590"/>
                    <a:pt x="13099" y="49777"/>
                  </a:cubicBezTo>
                  <a:lnTo>
                    <a:pt x="15516" y="42960"/>
                  </a:lnTo>
                  <a:lnTo>
                    <a:pt x="240" y="1277"/>
                  </a:lnTo>
                  <a:lnTo>
                    <a:pt x="9561" y="1277"/>
                  </a:lnTo>
                  <a:lnTo>
                    <a:pt x="20003" y="32086"/>
                  </a:lnTo>
                  <a:lnTo>
                    <a:pt x="30187" y="1277"/>
                  </a:lnTo>
                  <a:lnTo>
                    <a:pt x="39593" y="1277"/>
                  </a:lnTo>
                  <a:close/>
                </a:path>
              </a:pathLst>
            </a:custGeom>
            <a:solidFill>
              <a:srgbClr val="245BA7"/>
            </a:solidFill>
            <a:ln w="86190" cap="flat">
              <a:noFill/>
              <a:prstDash val="solid"/>
              <a:miter/>
            </a:ln>
          </p:spPr>
          <p:txBody>
            <a:bodyPr rtlCol="0" anchor="ctr"/>
            <a:lstStyle/>
            <a:p>
              <a:endParaRPr lang="en-GB"/>
            </a:p>
          </p:txBody>
        </p:sp>
        <p:sp>
          <p:nvSpPr>
            <p:cNvPr id="622" name="Graphic 1127">
              <a:extLst>
                <a:ext uri="{FF2B5EF4-FFF2-40B4-BE49-F238E27FC236}">
                  <a16:creationId xmlns:a16="http://schemas.microsoft.com/office/drawing/2014/main" id="{4988AC2F-491E-8E8C-66C8-C2650F828372}"/>
                </a:ext>
              </a:extLst>
            </p:cNvPr>
            <p:cNvSpPr/>
            <p:nvPr/>
          </p:nvSpPr>
          <p:spPr>
            <a:xfrm>
              <a:off x="5527631" y="3337943"/>
              <a:ext cx="35814" cy="61963"/>
            </a:xfrm>
            <a:custGeom>
              <a:avLst/>
              <a:gdLst>
                <a:gd name="connsiteX0" fmla="*/ 36078 w 35814"/>
                <a:gd name="connsiteY0" fmla="*/ 40796 h 61963"/>
                <a:gd name="connsiteX1" fmla="*/ 31158 w 35814"/>
                <a:gd name="connsiteY1" fmla="*/ 59351 h 61963"/>
                <a:gd name="connsiteX2" fmla="*/ 20457 w 35814"/>
                <a:gd name="connsiteY2" fmla="*/ 63234 h 61963"/>
                <a:gd name="connsiteX3" fmla="*/ 8893 w 35814"/>
                <a:gd name="connsiteY3" fmla="*/ 58056 h 61963"/>
                <a:gd name="connsiteX4" fmla="*/ 8893 w 35814"/>
                <a:gd name="connsiteY4" fmla="*/ 62717 h 61963"/>
                <a:gd name="connsiteX5" fmla="*/ 263 w 35814"/>
                <a:gd name="connsiteY5" fmla="*/ 62717 h 61963"/>
                <a:gd name="connsiteX6" fmla="*/ 263 w 35814"/>
                <a:gd name="connsiteY6" fmla="*/ 1271 h 61963"/>
                <a:gd name="connsiteX7" fmla="*/ 9066 w 35814"/>
                <a:gd name="connsiteY7" fmla="*/ 1271 h 61963"/>
                <a:gd name="connsiteX8" fmla="*/ 9066 w 35814"/>
                <a:gd name="connsiteY8" fmla="*/ 23364 h 61963"/>
                <a:gd name="connsiteX9" fmla="*/ 20544 w 35814"/>
                <a:gd name="connsiteY9" fmla="*/ 18445 h 61963"/>
                <a:gd name="connsiteX10" fmla="*/ 31158 w 35814"/>
                <a:gd name="connsiteY10" fmla="*/ 22328 h 61963"/>
                <a:gd name="connsiteX11" fmla="*/ 36078 w 35814"/>
                <a:gd name="connsiteY11" fmla="*/ 40796 h 61963"/>
                <a:gd name="connsiteX12" fmla="*/ 27016 w 35814"/>
                <a:gd name="connsiteY12" fmla="*/ 46406 h 61963"/>
                <a:gd name="connsiteX13" fmla="*/ 27275 w 35814"/>
                <a:gd name="connsiteY13" fmla="*/ 40796 h 61963"/>
                <a:gd name="connsiteX14" fmla="*/ 27016 w 35814"/>
                <a:gd name="connsiteY14" fmla="*/ 35187 h 61963"/>
                <a:gd name="connsiteX15" fmla="*/ 25808 w 35814"/>
                <a:gd name="connsiteY15" fmla="*/ 30699 h 61963"/>
                <a:gd name="connsiteX16" fmla="*/ 22960 w 35814"/>
                <a:gd name="connsiteY16" fmla="*/ 27420 h 61963"/>
                <a:gd name="connsiteX17" fmla="*/ 18213 w 35814"/>
                <a:gd name="connsiteY17" fmla="*/ 26298 h 61963"/>
                <a:gd name="connsiteX18" fmla="*/ 13381 w 35814"/>
                <a:gd name="connsiteY18" fmla="*/ 27420 h 61963"/>
                <a:gd name="connsiteX19" fmla="*/ 10619 w 35814"/>
                <a:gd name="connsiteY19" fmla="*/ 30699 h 61963"/>
                <a:gd name="connsiteX20" fmla="*/ 9411 w 35814"/>
                <a:gd name="connsiteY20" fmla="*/ 35187 h 61963"/>
                <a:gd name="connsiteX21" fmla="*/ 9066 w 35814"/>
                <a:gd name="connsiteY21" fmla="*/ 40796 h 61963"/>
                <a:gd name="connsiteX22" fmla="*/ 9411 w 35814"/>
                <a:gd name="connsiteY22" fmla="*/ 46406 h 61963"/>
                <a:gd name="connsiteX23" fmla="*/ 10619 w 35814"/>
                <a:gd name="connsiteY23" fmla="*/ 50893 h 61963"/>
                <a:gd name="connsiteX24" fmla="*/ 13467 w 35814"/>
                <a:gd name="connsiteY24" fmla="*/ 54259 h 61963"/>
                <a:gd name="connsiteX25" fmla="*/ 18213 w 35814"/>
                <a:gd name="connsiteY25" fmla="*/ 55381 h 61963"/>
                <a:gd name="connsiteX26" fmla="*/ 22960 w 35814"/>
                <a:gd name="connsiteY26" fmla="*/ 54259 h 61963"/>
                <a:gd name="connsiteX27" fmla="*/ 25808 w 35814"/>
                <a:gd name="connsiteY27" fmla="*/ 50893 h 61963"/>
                <a:gd name="connsiteX28" fmla="*/ 27016 w 35814"/>
                <a:gd name="connsiteY28" fmla="*/ 46406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6078" y="40796"/>
                  </a:moveTo>
                  <a:cubicBezTo>
                    <a:pt x="36078" y="49858"/>
                    <a:pt x="34438" y="55985"/>
                    <a:pt x="31158" y="59351"/>
                  </a:cubicBezTo>
                  <a:cubicBezTo>
                    <a:pt x="28569" y="61940"/>
                    <a:pt x="25031" y="63234"/>
                    <a:pt x="20457" y="63234"/>
                  </a:cubicBezTo>
                  <a:cubicBezTo>
                    <a:pt x="15624" y="63234"/>
                    <a:pt x="11741" y="61508"/>
                    <a:pt x="8893" y="58056"/>
                  </a:cubicBezTo>
                  <a:lnTo>
                    <a:pt x="8893" y="62717"/>
                  </a:lnTo>
                  <a:lnTo>
                    <a:pt x="263" y="62717"/>
                  </a:lnTo>
                  <a:lnTo>
                    <a:pt x="263" y="1271"/>
                  </a:lnTo>
                  <a:lnTo>
                    <a:pt x="9066" y="1271"/>
                  </a:lnTo>
                  <a:lnTo>
                    <a:pt x="9066" y="23364"/>
                  </a:lnTo>
                  <a:cubicBezTo>
                    <a:pt x="11827" y="20084"/>
                    <a:pt x="15624" y="18445"/>
                    <a:pt x="20544" y="18445"/>
                  </a:cubicBezTo>
                  <a:cubicBezTo>
                    <a:pt x="25031" y="18445"/>
                    <a:pt x="28569" y="19739"/>
                    <a:pt x="31158" y="22328"/>
                  </a:cubicBezTo>
                  <a:cubicBezTo>
                    <a:pt x="34438" y="25694"/>
                    <a:pt x="36078" y="31821"/>
                    <a:pt x="36078" y="40796"/>
                  </a:cubicBezTo>
                  <a:close/>
                  <a:moveTo>
                    <a:pt x="27016" y="46406"/>
                  </a:moveTo>
                  <a:cubicBezTo>
                    <a:pt x="27189" y="44852"/>
                    <a:pt x="27275" y="42954"/>
                    <a:pt x="27275" y="40796"/>
                  </a:cubicBezTo>
                  <a:cubicBezTo>
                    <a:pt x="27275" y="38639"/>
                    <a:pt x="27189" y="36740"/>
                    <a:pt x="27016" y="35187"/>
                  </a:cubicBezTo>
                  <a:cubicBezTo>
                    <a:pt x="26757" y="33633"/>
                    <a:pt x="26412" y="32166"/>
                    <a:pt x="25808" y="30699"/>
                  </a:cubicBezTo>
                  <a:cubicBezTo>
                    <a:pt x="25204" y="29232"/>
                    <a:pt x="24254" y="28197"/>
                    <a:pt x="22960" y="27420"/>
                  </a:cubicBezTo>
                  <a:cubicBezTo>
                    <a:pt x="21665" y="26643"/>
                    <a:pt x="20112" y="26298"/>
                    <a:pt x="18213" y="26298"/>
                  </a:cubicBezTo>
                  <a:cubicBezTo>
                    <a:pt x="16229" y="26298"/>
                    <a:pt x="14675" y="26643"/>
                    <a:pt x="13381" y="27420"/>
                  </a:cubicBezTo>
                  <a:cubicBezTo>
                    <a:pt x="12086" y="28197"/>
                    <a:pt x="11137" y="29232"/>
                    <a:pt x="10619" y="30699"/>
                  </a:cubicBezTo>
                  <a:cubicBezTo>
                    <a:pt x="10015" y="32166"/>
                    <a:pt x="9583" y="33633"/>
                    <a:pt x="9411" y="35187"/>
                  </a:cubicBezTo>
                  <a:cubicBezTo>
                    <a:pt x="9152" y="36740"/>
                    <a:pt x="9066" y="38639"/>
                    <a:pt x="9066" y="40796"/>
                  </a:cubicBezTo>
                  <a:cubicBezTo>
                    <a:pt x="9066" y="42954"/>
                    <a:pt x="9152" y="44852"/>
                    <a:pt x="9411" y="46406"/>
                  </a:cubicBezTo>
                  <a:cubicBezTo>
                    <a:pt x="9583" y="47959"/>
                    <a:pt x="10015" y="49426"/>
                    <a:pt x="10619" y="50893"/>
                  </a:cubicBezTo>
                  <a:cubicBezTo>
                    <a:pt x="11137" y="52447"/>
                    <a:pt x="12172" y="53483"/>
                    <a:pt x="13467" y="54259"/>
                  </a:cubicBezTo>
                  <a:cubicBezTo>
                    <a:pt x="14761" y="55036"/>
                    <a:pt x="16315" y="55381"/>
                    <a:pt x="18213" y="55381"/>
                  </a:cubicBezTo>
                  <a:cubicBezTo>
                    <a:pt x="20112" y="55381"/>
                    <a:pt x="21665" y="55036"/>
                    <a:pt x="22960" y="54259"/>
                  </a:cubicBezTo>
                  <a:cubicBezTo>
                    <a:pt x="24254" y="53483"/>
                    <a:pt x="25204" y="52447"/>
                    <a:pt x="25808" y="50893"/>
                  </a:cubicBezTo>
                  <a:cubicBezTo>
                    <a:pt x="26412" y="49426"/>
                    <a:pt x="26757" y="47959"/>
                    <a:pt x="27016" y="46406"/>
                  </a:cubicBezTo>
                  <a:close/>
                </a:path>
              </a:pathLst>
            </a:custGeom>
            <a:solidFill>
              <a:srgbClr val="245BA7"/>
            </a:solidFill>
            <a:ln w="86190" cap="flat">
              <a:noFill/>
              <a:prstDash val="solid"/>
              <a:miter/>
            </a:ln>
          </p:spPr>
          <p:txBody>
            <a:bodyPr rtlCol="0" anchor="ctr"/>
            <a:lstStyle/>
            <a:p>
              <a:endParaRPr lang="en-GB"/>
            </a:p>
          </p:txBody>
        </p:sp>
        <p:sp>
          <p:nvSpPr>
            <p:cNvPr id="623" name="Graphic 1127">
              <a:extLst>
                <a:ext uri="{FF2B5EF4-FFF2-40B4-BE49-F238E27FC236}">
                  <a16:creationId xmlns:a16="http://schemas.microsoft.com/office/drawing/2014/main" id="{6A393C0E-5A4A-D99B-7C4F-B2AB00DCEE28}"/>
                </a:ext>
              </a:extLst>
            </p:cNvPr>
            <p:cNvSpPr/>
            <p:nvPr/>
          </p:nvSpPr>
          <p:spPr>
            <a:xfrm>
              <a:off x="5572507" y="3355117"/>
              <a:ext cx="37109" cy="44789"/>
            </a:xfrm>
            <a:custGeom>
              <a:avLst/>
              <a:gdLst>
                <a:gd name="connsiteX0" fmla="*/ 37388 w 37109"/>
                <a:gd name="connsiteY0" fmla="*/ 26214 h 44789"/>
                <a:gd name="connsiteX1" fmla="*/ 8995 w 37109"/>
                <a:gd name="connsiteY1" fmla="*/ 26214 h 44789"/>
                <a:gd name="connsiteX2" fmla="*/ 11929 w 37109"/>
                <a:gd name="connsiteY2" fmla="*/ 35276 h 44789"/>
                <a:gd name="connsiteX3" fmla="*/ 20128 w 37109"/>
                <a:gd name="connsiteY3" fmla="*/ 38469 h 44789"/>
                <a:gd name="connsiteX4" fmla="*/ 25996 w 37109"/>
                <a:gd name="connsiteY4" fmla="*/ 37434 h 44789"/>
                <a:gd name="connsiteX5" fmla="*/ 30743 w 37109"/>
                <a:gd name="connsiteY5" fmla="*/ 33982 h 44789"/>
                <a:gd name="connsiteX6" fmla="*/ 36352 w 37109"/>
                <a:gd name="connsiteY6" fmla="*/ 39246 h 44789"/>
                <a:gd name="connsiteX7" fmla="*/ 29189 w 37109"/>
                <a:gd name="connsiteY7" fmla="*/ 44424 h 44789"/>
                <a:gd name="connsiteX8" fmla="*/ 19955 w 37109"/>
                <a:gd name="connsiteY8" fmla="*/ 46064 h 44789"/>
                <a:gd name="connsiteX9" fmla="*/ 5629 w 37109"/>
                <a:gd name="connsiteY9" fmla="*/ 40713 h 44789"/>
                <a:gd name="connsiteX10" fmla="*/ 279 w 37109"/>
                <a:gd name="connsiteY10" fmla="*/ 23625 h 44789"/>
                <a:gd name="connsiteX11" fmla="*/ 5284 w 37109"/>
                <a:gd name="connsiteY11" fmla="*/ 7142 h 44789"/>
                <a:gd name="connsiteX12" fmla="*/ 18833 w 37109"/>
                <a:gd name="connsiteY12" fmla="*/ 1274 h 44789"/>
                <a:gd name="connsiteX13" fmla="*/ 32469 w 37109"/>
                <a:gd name="connsiteY13" fmla="*/ 7056 h 44789"/>
                <a:gd name="connsiteX14" fmla="*/ 37388 w 37109"/>
                <a:gd name="connsiteY14" fmla="*/ 22504 h 44789"/>
                <a:gd name="connsiteX15" fmla="*/ 37388 w 37109"/>
                <a:gd name="connsiteY15" fmla="*/ 26214 h 44789"/>
                <a:gd name="connsiteX16" fmla="*/ 28672 w 37109"/>
                <a:gd name="connsiteY16" fmla="*/ 20087 h 44789"/>
                <a:gd name="connsiteX17" fmla="*/ 27463 w 37109"/>
                <a:gd name="connsiteY17" fmla="*/ 14132 h 44789"/>
                <a:gd name="connsiteX18" fmla="*/ 18833 w 37109"/>
                <a:gd name="connsiteY18" fmla="*/ 8609 h 44789"/>
                <a:gd name="connsiteX19" fmla="*/ 10117 w 37109"/>
                <a:gd name="connsiteY19" fmla="*/ 14132 h 44789"/>
                <a:gd name="connsiteX20" fmla="*/ 8995 w 37109"/>
                <a:gd name="connsiteY20" fmla="*/ 20087 h 44789"/>
                <a:gd name="connsiteX21" fmla="*/ 28672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388" y="26214"/>
                  </a:moveTo>
                  <a:lnTo>
                    <a:pt x="8995" y="26214"/>
                  </a:lnTo>
                  <a:cubicBezTo>
                    <a:pt x="8995" y="30098"/>
                    <a:pt x="9944" y="33032"/>
                    <a:pt x="11929" y="35276"/>
                  </a:cubicBezTo>
                  <a:cubicBezTo>
                    <a:pt x="13828" y="37347"/>
                    <a:pt x="16590" y="38469"/>
                    <a:pt x="20128" y="38469"/>
                  </a:cubicBezTo>
                  <a:cubicBezTo>
                    <a:pt x="22458" y="38469"/>
                    <a:pt x="24443" y="38124"/>
                    <a:pt x="25996" y="37434"/>
                  </a:cubicBezTo>
                  <a:cubicBezTo>
                    <a:pt x="27550" y="36743"/>
                    <a:pt x="29103" y="35621"/>
                    <a:pt x="30743" y="33982"/>
                  </a:cubicBezTo>
                  <a:lnTo>
                    <a:pt x="36352" y="39246"/>
                  </a:lnTo>
                  <a:cubicBezTo>
                    <a:pt x="34022" y="41576"/>
                    <a:pt x="31606" y="43302"/>
                    <a:pt x="29189" y="44424"/>
                  </a:cubicBezTo>
                  <a:cubicBezTo>
                    <a:pt x="26687" y="45546"/>
                    <a:pt x="23666" y="46064"/>
                    <a:pt x="19955" y="46064"/>
                  </a:cubicBezTo>
                  <a:cubicBezTo>
                    <a:pt x="14001" y="46064"/>
                    <a:pt x="9168" y="44251"/>
                    <a:pt x="5629" y="40713"/>
                  </a:cubicBezTo>
                  <a:cubicBezTo>
                    <a:pt x="2091" y="37175"/>
                    <a:pt x="279" y="31479"/>
                    <a:pt x="279" y="23625"/>
                  </a:cubicBezTo>
                  <a:cubicBezTo>
                    <a:pt x="279" y="16635"/>
                    <a:pt x="1919" y="11112"/>
                    <a:pt x="5284" y="7142"/>
                  </a:cubicBezTo>
                  <a:cubicBezTo>
                    <a:pt x="8650" y="3259"/>
                    <a:pt x="13138" y="1274"/>
                    <a:pt x="18833" y="1274"/>
                  </a:cubicBezTo>
                  <a:cubicBezTo>
                    <a:pt x="24616" y="1274"/>
                    <a:pt x="29189" y="3172"/>
                    <a:pt x="32469" y="7056"/>
                  </a:cubicBezTo>
                  <a:cubicBezTo>
                    <a:pt x="35748" y="10939"/>
                    <a:pt x="37388" y="16031"/>
                    <a:pt x="37388" y="22504"/>
                  </a:cubicBezTo>
                  <a:lnTo>
                    <a:pt x="37388" y="26214"/>
                  </a:lnTo>
                  <a:close/>
                  <a:moveTo>
                    <a:pt x="28672" y="20087"/>
                  </a:moveTo>
                  <a:cubicBezTo>
                    <a:pt x="28499" y="17498"/>
                    <a:pt x="28068" y="15513"/>
                    <a:pt x="27463" y="14132"/>
                  </a:cubicBezTo>
                  <a:cubicBezTo>
                    <a:pt x="25824" y="10422"/>
                    <a:pt x="22889" y="8609"/>
                    <a:pt x="18833" y="8609"/>
                  </a:cubicBezTo>
                  <a:cubicBezTo>
                    <a:pt x="14691" y="8609"/>
                    <a:pt x="11757" y="10422"/>
                    <a:pt x="10117" y="14132"/>
                  </a:cubicBezTo>
                  <a:cubicBezTo>
                    <a:pt x="9427" y="15600"/>
                    <a:pt x="9081" y="17584"/>
                    <a:pt x="8995" y="20087"/>
                  </a:cubicBezTo>
                  <a:lnTo>
                    <a:pt x="28672" y="20087"/>
                  </a:lnTo>
                  <a:close/>
                </a:path>
              </a:pathLst>
            </a:custGeom>
            <a:solidFill>
              <a:srgbClr val="245BA7"/>
            </a:solidFill>
            <a:ln w="86190" cap="flat">
              <a:noFill/>
              <a:prstDash val="solid"/>
              <a:miter/>
            </a:ln>
          </p:spPr>
          <p:txBody>
            <a:bodyPr rtlCol="0" anchor="ctr"/>
            <a:lstStyle/>
            <a:p>
              <a:endParaRPr lang="en-GB"/>
            </a:p>
          </p:txBody>
        </p:sp>
        <p:sp>
          <p:nvSpPr>
            <p:cNvPr id="624" name="Graphic 1127">
              <a:extLst>
                <a:ext uri="{FF2B5EF4-FFF2-40B4-BE49-F238E27FC236}">
                  <a16:creationId xmlns:a16="http://schemas.microsoft.com/office/drawing/2014/main" id="{E243ED1A-221D-5386-2ECE-B690C5116119}"/>
                </a:ext>
              </a:extLst>
            </p:cNvPr>
            <p:cNvSpPr/>
            <p:nvPr/>
          </p:nvSpPr>
          <p:spPr>
            <a:xfrm>
              <a:off x="5617038" y="3337512"/>
              <a:ext cx="22524" cy="61877"/>
            </a:xfrm>
            <a:custGeom>
              <a:avLst/>
              <a:gdLst>
                <a:gd name="connsiteX0" fmla="*/ 22816 w 22524"/>
                <a:gd name="connsiteY0" fmla="*/ 26125 h 61877"/>
                <a:gd name="connsiteX1" fmla="*/ 14100 w 22524"/>
                <a:gd name="connsiteY1" fmla="*/ 26125 h 61877"/>
                <a:gd name="connsiteX2" fmla="*/ 14100 w 22524"/>
                <a:gd name="connsiteY2" fmla="*/ 63148 h 61877"/>
                <a:gd name="connsiteX3" fmla="*/ 5297 w 22524"/>
                <a:gd name="connsiteY3" fmla="*/ 63148 h 61877"/>
                <a:gd name="connsiteX4" fmla="*/ 5297 w 22524"/>
                <a:gd name="connsiteY4" fmla="*/ 26125 h 61877"/>
                <a:gd name="connsiteX5" fmla="*/ 292 w 22524"/>
                <a:gd name="connsiteY5" fmla="*/ 26125 h 61877"/>
                <a:gd name="connsiteX6" fmla="*/ 292 w 22524"/>
                <a:gd name="connsiteY6" fmla="*/ 19394 h 61877"/>
                <a:gd name="connsiteX7" fmla="*/ 5297 w 22524"/>
                <a:gd name="connsiteY7" fmla="*/ 19394 h 61877"/>
                <a:gd name="connsiteX8" fmla="*/ 5297 w 22524"/>
                <a:gd name="connsiteY8" fmla="*/ 13439 h 61877"/>
                <a:gd name="connsiteX9" fmla="*/ 8404 w 22524"/>
                <a:gd name="connsiteY9" fmla="*/ 4809 h 61877"/>
                <a:gd name="connsiteX10" fmla="*/ 17293 w 22524"/>
                <a:gd name="connsiteY10" fmla="*/ 1271 h 61877"/>
                <a:gd name="connsiteX11" fmla="*/ 22816 w 22524"/>
                <a:gd name="connsiteY11" fmla="*/ 1271 h 61877"/>
                <a:gd name="connsiteX12" fmla="*/ 22816 w 22524"/>
                <a:gd name="connsiteY12" fmla="*/ 8779 h 61877"/>
                <a:gd name="connsiteX13" fmla="*/ 18933 w 22524"/>
                <a:gd name="connsiteY13" fmla="*/ 8779 h 61877"/>
                <a:gd name="connsiteX14" fmla="*/ 14100 w 22524"/>
                <a:gd name="connsiteY14" fmla="*/ 13870 h 61877"/>
                <a:gd name="connsiteX15" fmla="*/ 14100 w 22524"/>
                <a:gd name="connsiteY15" fmla="*/ 19394 h 61877"/>
                <a:gd name="connsiteX16" fmla="*/ 22816 w 22524"/>
                <a:gd name="connsiteY16" fmla="*/ 19394 h 61877"/>
                <a:gd name="connsiteX17" fmla="*/ 22816 w 22524"/>
                <a:gd name="connsiteY17" fmla="*/ 26125 h 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24" h="61877">
                  <a:moveTo>
                    <a:pt x="22816" y="26125"/>
                  </a:moveTo>
                  <a:lnTo>
                    <a:pt x="14100" y="26125"/>
                  </a:lnTo>
                  <a:lnTo>
                    <a:pt x="14100" y="63148"/>
                  </a:lnTo>
                  <a:lnTo>
                    <a:pt x="5297" y="63148"/>
                  </a:lnTo>
                  <a:lnTo>
                    <a:pt x="5297" y="26125"/>
                  </a:lnTo>
                  <a:lnTo>
                    <a:pt x="292" y="26125"/>
                  </a:lnTo>
                  <a:lnTo>
                    <a:pt x="292" y="19394"/>
                  </a:lnTo>
                  <a:lnTo>
                    <a:pt x="5297" y="19394"/>
                  </a:lnTo>
                  <a:lnTo>
                    <a:pt x="5297" y="13439"/>
                  </a:lnTo>
                  <a:cubicBezTo>
                    <a:pt x="5297" y="10073"/>
                    <a:pt x="6333" y="7139"/>
                    <a:pt x="8404" y="4809"/>
                  </a:cubicBezTo>
                  <a:cubicBezTo>
                    <a:pt x="10475" y="2479"/>
                    <a:pt x="13410" y="1271"/>
                    <a:pt x="17293" y="1271"/>
                  </a:cubicBezTo>
                  <a:lnTo>
                    <a:pt x="22816" y="1271"/>
                  </a:lnTo>
                  <a:lnTo>
                    <a:pt x="22816" y="8779"/>
                  </a:lnTo>
                  <a:lnTo>
                    <a:pt x="18933" y="8779"/>
                  </a:lnTo>
                  <a:cubicBezTo>
                    <a:pt x="15740" y="8779"/>
                    <a:pt x="14100" y="10505"/>
                    <a:pt x="14100" y="13870"/>
                  </a:cubicBezTo>
                  <a:lnTo>
                    <a:pt x="14100" y="19394"/>
                  </a:lnTo>
                  <a:lnTo>
                    <a:pt x="22816" y="19394"/>
                  </a:lnTo>
                  <a:lnTo>
                    <a:pt x="22816" y="26125"/>
                  </a:lnTo>
                  <a:close/>
                </a:path>
              </a:pathLst>
            </a:custGeom>
            <a:solidFill>
              <a:srgbClr val="245BA7"/>
            </a:solidFill>
            <a:ln w="86190" cap="flat">
              <a:noFill/>
              <a:prstDash val="solid"/>
              <a:miter/>
            </a:ln>
          </p:spPr>
          <p:txBody>
            <a:bodyPr rtlCol="0" anchor="ctr"/>
            <a:lstStyle/>
            <a:p>
              <a:endParaRPr lang="en-GB"/>
            </a:p>
          </p:txBody>
        </p:sp>
        <p:sp>
          <p:nvSpPr>
            <p:cNvPr id="625" name="Graphic 1127">
              <a:extLst>
                <a:ext uri="{FF2B5EF4-FFF2-40B4-BE49-F238E27FC236}">
                  <a16:creationId xmlns:a16="http://schemas.microsoft.com/office/drawing/2014/main" id="{6A5EDF89-63DB-C381-EB79-6DD1636B0955}"/>
                </a:ext>
              </a:extLst>
            </p:cNvPr>
            <p:cNvSpPr/>
            <p:nvPr/>
          </p:nvSpPr>
          <p:spPr>
            <a:xfrm>
              <a:off x="5646291" y="3355117"/>
              <a:ext cx="36505" cy="44789"/>
            </a:xfrm>
            <a:custGeom>
              <a:avLst/>
              <a:gdLst>
                <a:gd name="connsiteX0" fmla="*/ 36809 w 36505"/>
                <a:gd name="connsiteY0" fmla="*/ 23625 h 44789"/>
                <a:gd name="connsiteX1" fmla="*/ 31631 w 36505"/>
                <a:gd name="connsiteY1" fmla="*/ 40886 h 44789"/>
                <a:gd name="connsiteX2" fmla="*/ 18514 w 36505"/>
                <a:gd name="connsiteY2" fmla="*/ 46064 h 44789"/>
                <a:gd name="connsiteX3" fmla="*/ 5482 w 36505"/>
                <a:gd name="connsiteY3" fmla="*/ 40886 h 44789"/>
                <a:gd name="connsiteX4" fmla="*/ 304 w 36505"/>
                <a:gd name="connsiteY4" fmla="*/ 23625 h 44789"/>
                <a:gd name="connsiteX5" fmla="*/ 1426 w 36505"/>
                <a:gd name="connsiteY5" fmla="*/ 13528 h 44789"/>
                <a:gd name="connsiteX6" fmla="*/ 5482 w 36505"/>
                <a:gd name="connsiteY6" fmla="*/ 6452 h 44789"/>
                <a:gd name="connsiteX7" fmla="*/ 18514 w 36505"/>
                <a:gd name="connsiteY7" fmla="*/ 1274 h 44789"/>
                <a:gd name="connsiteX8" fmla="*/ 31631 w 36505"/>
                <a:gd name="connsiteY8" fmla="*/ 6452 h 44789"/>
                <a:gd name="connsiteX9" fmla="*/ 35687 w 36505"/>
                <a:gd name="connsiteY9" fmla="*/ 13528 h 44789"/>
                <a:gd name="connsiteX10" fmla="*/ 36809 w 36505"/>
                <a:gd name="connsiteY10" fmla="*/ 23625 h 44789"/>
                <a:gd name="connsiteX11" fmla="*/ 24986 w 36505"/>
                <a:gd name="connsiteY11" fmla="*/ 35621 h 44789"/>
                <a:gd name="connsiteX12" fmla="*/ 28007 w 36505"/>
                <a:gd name="connsiteY12" fmla="*/ 23625 h 44789"/>
                <a:gd name="connsiteX13" fmla="*/ 24986 w 36505"/>
                <a:gd name="connsiteY13" fmla="*/ 11630 h 44789"/>
                <a:gd name="connsiteX14" fmla="*/ 18514 w 36505"/>
                <a:gd name="connsiteY14" fmla="*/ 9127 h 44789"/>
                <a:gd name="connsiteX15" fmla="*/ 12127 w 36505"/>
                <a:gd name="connsiteY15" fmla="*/ 11630 h 44789"/>
                <a:gd name="connsiteX16" fmla="*/ 9107 w 36505"/>
                <a:gd name="connsiteY16" fmla="*/ 23625 h 44789"/>
                <a:gd name="connsiteX17" fmla="*/ 12127 w 36505"/>
                <a:gd name="connsiteY17" fmla="*/ 35621 h 44789"/>
                <a:gd name="connsiteX18" fmla="*/ 18514 w 36505"/>
                <a:gd name="connsiteY18" fmla="*/ 38210 h 44789"/>
                <a:gd name="connsiteX19" fmla="*/ 24986 w 36505"/>
                <a:gd name="connsiteY19" fmla="*/ 3562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809" y="23625"/>
                  </a:moveTo>
                  <a:cubicBezTo>
                    <a:pt x="36809" y="31565"/>
                    <a:pt x="35083" y="37347"/>
                    <a:pt x="31631" y="40886"/>
                  </a:cubicBezTo>
                  <a:cubicBezTo>
                    <a:pt x="28266" y="44338"/>
                    <a:pt x="23951" y="46064"/>
                    <a:pt x="18514" y="46064"/>
                  </a:cubicBezTo>
                  <a:cubicBezTo>
                    <a:pt x="13163" y="46064"/>
                    <a:pt x="8848" y="44338"/>
                    <a:pt x="5482" y="40886"/>
                  </a:cubicBezTo>
                  <a:cubicBezTo>
                    <a:pt x="2030" y="37347"/>
                    <a:pt x="304" y="31565"/>
                    <a:pt x="304" y="23625"/>
                  </a:cubicBezTo>
                  <a:cubicBezTo>
                    <a:pt x="304" y="19656"/>
                    <a:pt x="650" y="16290"/>
                    <a:pt x="1426" y="13528"/>
                  </a:cubicBezTo>
                  <a:cubicBezTo>
                    <a:pt x="2203" y="10853"/>
                    <a:pt x="3497" y="8437"/>
                    <a:pt x="5482" y="6452"/>
                  </a:cubicBezTo>
                  <a:cubicBezTo>
                    <a:pt x="8848" y="3000"/>
                    <a:pt x="13163" y="1274"/>
                    <a:pt x="18514" y="1274"/>
                  </a:cubicBezTo>
                  <a:cubicBezTo>
                    <a:pt x="23951" y="1274"/>
                    <a:pt x="28266" y="3000"/>
                    <a:pt x="31631" y="6452"/>
                  </a:cubicBezTo>
                  <a:cubicBezTo>
                    <a:pt x="33616" y="8437"/>
                    <a:pt x="34911" y="10853"/>
                    <a:pt x="35687" y="13528"/>
                  </a:cubicBezTo>
                  <a:cubicBezTo>
                    <a:pt x="36464" y="16290"/>
                    <a:pt x="36809" y="19656"/>
                    <a:pt x="36809" y="23625"/>
                  </a:cubicBezTo>
                  <a:close/>
                  <a:moveTo>
                    <a:pt x="24986" y="35621"/>
                  </a:moveTo>
                  <a:cubicBezTo>
                    <a:pt x="26971" y="33636"/>
                    <a:pt x="28007" y="29580"/>
                    <a:pt x="28007" y="23625"/>
                  </a:cubicBezTo>
                  <a:cubicBezTo>
                    <a:pt x="28007" y="17671"/>
                    <a:pt x="26971" y="13615"/>
                    <a:pt x="24986" y="11630"/>
                  </a:cubicBezTo>
                  <a:cubicBezTo>
                    <a:pt x="23347" y="9990"/>
                    <a:pt x="21189" y="9127"/>
                    <a:pt x="18514" y="9127"/>
                  </a:cubicBezTo>
                  <a:cubicBezTo>
                    <a:pt x="15925" y="9127"/>
                    <a:pt x="13767" y="9990"/>
                    <a:pt x="12127" y="11630"/>
                  </a:cubicBezTo>
                  <a:cubicBezTo>
                    <a:pt x="10143" y="13615"/>
                    <a:pt x="9107" y="17671"/>
                    <a:pt x="9107" y="23625"/>
                  </a:cubicBezTo>
                  <a:cubicBezTo>
                    <a:pt x="9107" y="29580"/>
                    <a:pt x="10143" y="33636"/>
                    <a:pt x="12127" y="35621"/>
                  </a:cubicBezTo>
                  <a:cubicBezTo>
                    <a:pt x="13854" y="37347"/>
                    <a:pt x="16011" y="38210"/>
                    <a:pt x="18514" y="38210"/>
                  </a:cubicBezTo>
                  <a:cubicBezTo>
                    <a:pt x="21103" y="38210"/>
                    <a:pt x="23260" y="37347"/>
                    <a:pt x="24986" y="35621"/>
                  </a:cubicBezTo>
                  <a:close/>
                </a:path>
              </a:pathLst>
            </a:custGeom>
            <a:solidFill>
              <a:srgbClr val="245BA7"/>
            </a:solidFill>
            <a:ln w="86190" cap="flat">
              <a:noFill/>
              <a:prstDash val="solid"/>
              <a:miter/>
            </a:ln>
          </p:spPr>
          <p:txBody>
            <a:bodyPr rtlCol="0" anchor="ctr"/>
            <a:lstStyle/>
            <a:p>
              <a:endParaRPr lang="en-GB"/>
            </a:p>
          </p:txBody>
        </p:sp>
        <p:sp>
          <p:nvSpPr>
            <p:cNvPr id="626" name="Graphic 1127">
              <a:extLst>
                <a:ext uri="{FF2B5EF4-FFF2-40B4-BE49-F238E27FC236}">
                  <a16:creationId xmlns:a16="http://schemas.microsoft.com/office/drawing/2014/main" id="{5B6A2E6B-74B1-14DC-02FF-CA6BC762886B}"/>
                </a:ext>
              </a:extLst>
            </p:cNvPr>
            <p:cNvSpPr/>
            <p:nvPr/>
          </p:nvSpPr>
          <p:spPr>
            <a:xfrm>
              <a:off x="5694102" y="3355117"/>
              <a:ext cx="30722" cy="44272"/>
            </a:xfrm>
            <a:custGeom>
              <a:avLst/>
              <a:gdLst>
                <a:gd name="connsiteX0" fmla="*/ 31043 w 30722"/>
                <a:gd name="connsiteY0" fmla="*/ 5416 h 44272"/>
                <a:gd name="connsiteX1" fmla="*/ 24398 w 30722"/>
                <a:gd name="connsiteY1" fmla="*/ 12061 h 44272"/>
                <a:gd name="connsiteX2" fmla="*/ 17839 w 30722"/>
                <a:gd name="connsiteY2" fmla="*/ 9127 h 44272"/>
                <a:gd name="connsiteX3" fmla="*/ 11625 w 30722"/>
                <a:gd name="connsiteY3" fmla="*/ 11802 h 44272"/>
                <a:gd name="connsiteX4" fmla="*/ 9123 w 30722"/>
                <a:gd name="connsiteY4" fmla="*/ 18965 h 44272"/>
                <a:gd name="connsiteX5" fmla="*/ 9123 w 30722"/>
                <a:gd name="connsiteY5" fmla="*/ 45546 h 44272"/>
                <a:gd name="connsiteX6" fmla="*/ 320 w 30722"/>
                <a:gd name="connsiteY6" fmla="*/ 45546 h 44272"/>
                <a:gd name="connsiteX7" fmla="*/ 320 w 30722"/>
                <a:gd name="connsiteY7" fmla="*/ 1791 h 44272"/>
                <a:gd name="connsiteX8" fmla="*/ 8950 w 30722"/>
                <a:gd name="connsiteY8" fmla="*/ 1791 h 44272"/>
                <a:gd name="connsiteX9" fmla="*/ 8950 w 30722"/>
                <a:gd name="connsiteY9" fmla="*/ 6538 h 44272"/>
                <a:gd name="connsiteX10" fmla="*/ 13783 w 30722"/>
                <a:gd name="connsiteY10" fmla="*/ 2741 h 44272"/>
                <a:gd name="connsiteX11" fmla="*/ 20601 w 30722"/>
                <a:gd name="connsiteY11" fmla="*/ 1274 h 44272"/>
                <a:gd name="connsiteX12" fmla="*/ 31043 w 30722"/>
                <a:gd name="connsiteY12" fmla="*/ 541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1043" y="5416"/>
                  </a:moveTo>
                  <a:lnTo>
                    <a:pt x="24398" y="12061"/>
                  </a:lnTo>
                  <a:cubicBezTo>
                    <a:pt x="22413" y="10076"/>
                    <a:pt x="20255" y="9127"/>
                    <a:pt x="17839" y="9127"/>
                  </a:cubicBezTo>
                  <a:cubicBezTo>
                    <a:pt x="15336" y="9127"/>
                    <a:pt x="13265" y="10076"/>
                    <a:pt x="11625" y="11802"/>
                  </a:cubicBezTo>
                  <a:cubicBezTo>
                    <a:pt x="9986" y="13615"/>
                    <a:pt x="9123" y="16031"/>
                    <a:pt x="9123" y="18965"/>
                  </a:cubicBezTo>
                  <a:lnTo>
                    <a:pt x="9123" y="45546"/>
                  </a:lnTo>
                  <a:lnTo>
                    <a:pt x="320" y="45546"/>
                  </a:lnTo>
                  <a:lnTo>
                    <a:pt x="320" y="1791"/>
                  </a:lnTo>
                  <a:lnTo>
                    <a:pt x="8950" y="1791"/>
                  </a:lnTo>
                  <a:lnTo>
                    <a:pt x="8950" y="6538"/>
                  </a:lnTo>
                  <a:cubicBezTo>
                    <a:pt x="10072" y="4985"/>
                    <a:pt x="11712" y="3690"/>
                    <a:pt x="13783" y="2741"/>
                  </a:cubicBezTo>
                  <a:cubicBezTo>
                    <a:pt x="15940" y="1791"/>
                    <a:pt x="18184" y="1274"/>
                    <a:pt x="20601" y="1274"/>
                  </a:cubicBezTo>
                  <a:cubicBezTo>
                    <a:pt x="24829" y="1274"/>
                    <a:pt x="28281" y="2654"/>
                    <a:pt x="31043" y="5416"/>
                  </a:cubicBezTo>
                  <a:close/>
                </a:path>
              </a:pathLst>
            </a:custGeom>
            <a:solidFill>
              <a:srgbClr val="245BA7"/>
            </a:solidFill>
            <a:ln w="86190" cap="flat">
              <a:noFill/>
              <a:prstDash val="solid"/>
              <a:miter/>
            </a:ln>
          </p:spPr>
          <p:txBody>
            <a:bodyPr rtlCol="0" anchor="ctr"/>
            <a:lstStyle/>
            <a:p>
              <a:endParaRPr lang="en-GB"/>
            </a:p>
          </p:txBody>
        </p:sp>
        <p:sp>
          <p:nvSpPr>
            <p:cNvPr id="627" name="Graphic 1127">
              <a:extLst>
                <a:ext uri="{FF2B5EF4-FFF2-40B4-BE49-F238E27FC236}">
                  <a16:creationId xmlns:a16="http://schemas.microsoft.com/office/drawing/2014/main" id="{51E1B5BC-79E5-F3E8-AD15-4AC1194E9EBE}"/>
                </a:ext>
              </a:extLst>
            </p:cNvPr>
            <p:cNvSpPr/>
            <p:nvPr/>
          </p:nvSpPr>
          <p:spPr>
            <a:xfrm>
              <a:off x="5729137" y="3355117"/>
              <a:ext cx="37109" cy="44789"/>
            </a:xfrm>
            <a:custGeom>
              <a:avLst/>
              <a:gdLst>
                <a:gd name="connsiteX0" fmla="*/ 37442 w 37109"/>
                <a:gd name="connsiteY0" fmla="*/ 26214 h 44789"/>
                <a:gd name="connsiteX1" fmla="*/ 9050 w 37109"/>
                <a:gd name="connsiteY1" fmla="*/ 26214 h 44789"/>
                <a:gd name="connsiteX2" fmla="*/ 11984 w 37109"/>
                <a:gd name="connsiteY2" fmla="*/ 35276 h 44789"/>
                <a:gd name="connsiteX3" fmla="*/ 20182 w 37109"/>
                <a:gd name="connsiteY3" fmla="*/ 38469 h 44789"/>
                <a:gd name="connsiteX4" fmla="*/ 26051 w 37109"/>
                <a:gd name="connsiteY4" fmla="*/ 37434 h 44789"/>
                <a:gd name="connsiteX5" fmla="*/ 30797 w 37109"/>
                <a:gd name="connsiteY5" fmla="*/ 33982 h 44789"/>
                <a:gd name="connsiteX6" fmla="*/ 36407 w 37109"/>
                <a:gd name="connsiteY6" fmla="*/ 39246 h 44789"/>
                <a:gd name="connsiteX7" fmla="*/ 29244 w 37109"/>
                <a:gd name="connsiteY7" fmla="*/ 44424 h 44789"/>
                <a:gd name="connsiteX8" fmla="*/ 20010 w 37109"/>
                <a:gd name="connsiteY8" fmla="*/ 46064 h 44789"/>
                <a:gd name="connsiteX9" fmla="*/ 5684 w 37109"/>
                <a:gd name="connsiteY9" fmla="*/ 40713 h 44789"/>
                <a:gd name="connsiteX10" fmla="*/ 333 w 37109"/>
                <a:gd name="connsiteY10" fmla="*/ 23625 h 44789"/>
                <a:gd name="connsiteX11" fmla="*/ 5339 w 37109"/>
                <a:gd name="connsiteY11" fmla="*/ 7142 h 44789"/>
                <a:gd name="connsiteX12" fmla="*/ 18888 w 37109"/>
                <a:gd name="connsiteY12" fmla="*/ 1274 h 44789"/>
                <a:gd name="connsiteX13" fmla="*/ 32523 w 37109"/>
                <a:gd name="connsiteY13" fmla="*/ 7056 h 44789"/>
                <a:gd name="connsiteX14" fmla="*/ 37442 w 37109"/>
                <a:gd name="connsiteY14" fmla="*/ 22504 h 44789"/>
                <a:gd name="connsiteX15" fmla="*/ 37442 w 37109"/>
                <a:gd name="connsiteY15" fmla="*/ 26214 h 44789"/>
                <a:gd name="connsiteX16" fmla="*/ 28726 w 37109"/>
                <a:gd name="connsiteY16" fmla="*/ 20087 h 44789"/>
                <a:gd name="connsiteX17" fmla="*/ 27518 w 37109"/>
                <a:gd name="connsiteY17" fmla="*/ 14132 h 44789"/>
                <a:gd name="connsiteX18" fmla="*/ 18888 w 37109"/>
                <a:gd name="connsiteY18" fmla="*/ 8609 h 44789"/>
                <a:gd name="connsiteX19" fmla="*/ 10171 w 37109"/>
                <a:gd name="connsiteY19" fmla="*/ 14132 h 44789"/>
                <a:gd name="connsiteX20" fmla="*/ 9050 w 37109"/>
                <a:gd name="connsiteY20" fmla="*/ 20087 h 44789"/>
                <a:gd name="connsiteX21" fmla="*/ 28726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442" y="26214"/>
                  </a:moveTo>
                  <a:lnTo>
                    <a:pt x="9050" y="26214"/>
                  </a:lnTo>
                  <a:cubicBezTo>
                    <a:pt x="9050" y="30098"/>
                    <a:pt x="9999" y="33032"/>
                    <a:pt x="11984" y="35276"/>
                  </a:cubicBezTo>
                  <a:cubicBezTo>
                    <a:pt x="13882" y="37347"/>
                    <a:pt x="16644" y="38469"/>
                    <a:pt x="20182" y="38469"/>
                  </a:cubicBezTo>
                  <a:cubicBezTo>
                    <a:pt x="22512" y="38469"/>
                    <a:pt x="24497" y="38124"/>
                    <a:pt x="26051" y="37434"/>
                  </a:cubicBezTo>
                  <a:cubicBezTo>
                    <a:pt x="27604" y="36743"/>
                    <a:pt x="29158" y="35621"/>
                    <a:pt x="30797" y="33982"/>
                  </a:cubicBezTo>
                  <a:lnTo>
                    <a:pt x="36407" y="39246"/>
                  </a:lnTo>
                  <a:cubicBezTo>
                    <a:pt x="34077" y="41576"/>
                    <a:pt x="31660" y="43302"/>
                    <a:pt x="29244" y="44424"/>
                  </a:cubicBezTo>
                  <a:cubicBezTo>
                    <a:pt x="26741" y="45546"/>
                    <a:pt x="23721" y="46064"/>
                    <a:pt x="20010" y="46064"/>
                  </a:cubicBezTo>
                  <a:cubicBezTo>
                    <a:pt x="14055" y="46064"/>
                    <a:pt x="9222" y="44251"/>
                    <a:pt x="5684" y="40713"/>
                  </a:cubicBezTo>
                  <a:cubicBezTo>
                    <a:pt x="2146" y="37175"/>
                    <a:pt x="333" y="31479"/>
                    <a:pt x="333" y="23625"/>
                  </a:cubicBezTo>
                  <a:cubicBezTo>
                    <a:pt x="333" y="16635"/>
                    <a:pt x="1973" y="11112"/>
                    <a:pt x="5339" y="7142"/>
                  </a:cubicBezTo>
                  <a:cubicBezTo>
                    <a:pt x="8704" y="3259"/>
                    <a:pt x="13192" y="1274"/>
                    <a:pt x="18888" y="1274"/>
                  </a:cubicBezTo>
                  <a:cubicBezTo>
                    <a:pt x="24670" y="1274"/>
                    <a:pt x="29244" y="3172"/>
                    <a:pt x="32523" y="7056"/>
                  </a:cubicBezTo>
                  <a:cubicBezTo>
                    <a:pt x="35803" y="10939"/>
                    <a:pt x="37442" y="16031"/>
                    <a:pt x="37442" y="22504"/>
                  </a:cubicBezTo>
                  <a:lnTo>
                    <a:pt x="37442" y="26214"/>
                  </a:lnTo>
                  <a:close/>
                  <a:moveTo>
                    <a:pt x="28726" y="20087"/>
                  </a:moveTo>
                  <a:cubicBezTo>
                    <a:pt x="28553" y="17498"/>
                    <a:pt x="28122" y="15513"/>
                    <a:pt x="27518" y="14132"/>
                  </a:cubicBezTo>
                  <a:cubicBezTo>
                    <a:pt x="25878" y="10422"/>
                    <a:pt x="22944" y="8609"/>
                    <a:pt x="18888" y="8609"/>
                  </a:cubicBezTo>
                  <a:cubicBezTo>
                    <a:pt x="14745" y="8609"/>
                    <a:pt x="11811" y="10422"/>
                    <a:pt x="10171" y="14132"/>
                  </a:cubicBezTo>
                  <a:cubicBezTo>
                    <a:pt x="9481" y="15600"/>
                    <a:pt x="9136" y="17584"/>
                    <a:pt x="9050" y="20087"/>
                  </a:cubicBezTo>
                  <a:lnTo>
                    <a:pt x="28726" y="20087"/>
                  </a:lnTo>
                  <a:close/>
                </a:path>
              </a:pathLst>
            </a:custGeom>
            <a:solidFill>
              <a:srgbClr val="245BA7"/>
            </a:solidFill>
            <a:ln w="86190" cap="flat">
              <a:noFill/>
              <a:prstDash val="solid"/>
              <a:miter/>
            </a:ln>
          </p:spPr>
          <p:txBody>
            <a:bodyPr rtlCol="0" anchor="ctr"/>
            <a:lstStyle/>
            <a:p>
              <a:endParaRPr lang="en-GB"/>
            </a:p>
          </p:txBody>
        </p:sp>
        <p:sp>
          <p:nvSpPr>
            <p:cNvPr id="628" name="Graphic 1127">
              <a:extLst>
                <a:ext uri="{FF2B5EF4-FFF2-40B4-BE49-F238E27FC236}">
                  <a16:creationId xmlns:a16="http://schemas.microsoft.com/office/drawing/2014/main" id="{2C966198-45D5-2428-7354-6F88FC4E26A1}"/>
                </a:ext>
              </a:extLst>
            </p:cNvPr>
            <p:cNvSpPr/>
            <p:nvPr/>
          </p:nvSpPr>
          <p:spPr>
            <a:xfrm>
              <a:off x="5047106" y="3459195"/>
              <a:ext cx="62740" cy="43754"/>
            </a:xfrm>
            <a:custGeom>
              <a:avLst/>
              <a:gdLst>
                <a:gd name="connsiteX0" fmla="*/ 62841 w 62740"/>
                <a:gd name="connsiteY0" fmla="*/ 1310 h 43754"/>
                <a:gd name="connsiteX1" fmla="*/ 49205 w 62740"/>
                <a:gd name="connsiteY1" fmla="*/ 45064 h 43754"/>
                <a:gd name="connsiteX2" fmla="*/ 41697 w 62740"/>
                <a:gd name="connsiteY2" fmla="*/ 45064 h 43754"/>
                <a:gd name="connsiteX3" fmla="*/ 31428 w 62740"/>
                <a:gd name="connsiteY3" fmla="*/ 14514 h 43754"/>
                <a:gd name="connsiteX4" fmla="*/ 21244 w 62740"/>
                <a:gd name="connsiteY4" fmla="*/ 45064 h 43754"/>
                <a:gd name="connsiteX5" fmla="*/ 13650 w 62740"/>
                <a:gd name="connsiteY5" fmla="*/ 45064 h 43754"/>
                <a:gd name="connsiteX6" fmla="*/ 101 w 62740"/>
                <a:gd name="connsiteY6" fmla="*/ 1310 h 43754"/>
                <a:gd name="connsiteX7" fmla="*/ 9421 w 62740"/>
                <a:gd name="connsiteY7" fmla="*/ 1310 h 43754"/>
                <a:gd name="connsiteX8" fmla="*/ 17878 w 62740"/>
                <a:gd name="connsiteY8" fmla="*/ 32119 h 43754"/>
                <a:gd name="connsiteX9" fmla="*/ 28062 w 62740"/>
                <a:gd name="connsiteY9" fmla="*/ 1310 h 43754"/>
                <a:gd name="connsiteX10" fmla="*/ 34880 w 62740"/>
                <a:gd name="connsiteY10" fmla="*/ 1310 h 43754"/>
                <a:gd name="connsiteX11" fmla="*/ 44977 w 62740"/>
                <a:gd name="connsiteY11" fmla="*/ 32119 h 43754"/>
                <a:gd name="connsiteX12" fmla="*/ 53434 w 62740"/>
                <a:gd name="connsiteY12" fmla="*/ 1310 h 43754"/>
                <a:gd name="connsiteX13" fmla="*/ 62841 w 62740"/>
                <a:gd name="connsiteY13" fmla="*/ 1310 h 4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40" h="43754">
                  <a:moveTo>
                    <a:pt x="62841" y="1310"/>
                  </a:moveTo>
                  <a:lnTo>
                    <a:pt x="49205" y="45064"/>
                  </a:lnTo>
                  <a:lnTo>
                    <a:pt x="41697" y="45064"/>
                  </a:lnTo>
                  <a:lnTo>
                    <a:pt x="31428" y="14514"/>
                  </a:lnTo>
                  <a:lnTo>
                    <a:pt x="21244" y="45064"/>
                  </a:lnTo>
                  <a:lnTo>
                    <a:pt x="13650" y="45064"/>
                  </a:lnTo>
                  <a:lnTo>
                    <a:pt x="101" y="1310"/>
                  </a:lnTo>
                  <a:lnTo>
                    <a:pt x="9421" y="1310"/>
                  </a:lnTo>
                  <a:lnTo>
                    <a:pt x="17878" y="32119"/>
                  </a:lnTo>
                  <a:lnTo>
                    <a:pt x="28062" y="1310"/>
                  </a:lnTo>
                  <a:lnTo>
                    <a:pt x="34880" y="1310"/>
                  </a:lnTo>
                  <a:lnTo>
                    <a:pt x="44977" y="32119"/>
                  </a:lnTo>
                  <a:lnTo>
                    <a:pt x="53434" y="1310"/>
                  </a:lnTo>
                  <a:lnTo>
                    <a:pt x="62841" y="1310"/>
                  </a:lnTo>
                  <a:close/>
                </a:path>
              </a:pathLst>
            </a:custGeom>
            <a:solidFill>
              <a:srgbClr val="245BA7"/>
            </a:solidFill>
            <a:ln w="86190" cap="flat">
              <a:noFill/>
              <a:prstDash val="solid"/>
              <a:miter/>
            </a:ln>
          </p:spPr>
          <p:txBody>
            <a:bodyPr rtlCol="0" anchor="ctr"/>
            <a:lstStyle/>
            <a:p>
              <a:endParaRPr lang="en-GB"/>
            </a:p>
          </p:txBody>
        </p:sp>
        <p:sp>
          <p:nvSpPr>
            <p:cNvPr id="629" name="Graphic 1127">
              <a:extLst>
                <a:ext uri="{FF2B5EF4-FFF2-40B4-BE49-F238E27FC236}">
                  <a16:creationId xmlns:a16="http://schemas.microsoft.com/office/drawing/2014/main" id="{B976E0B4-C7AF-8CE3-11D1-8C50E73D2754}"/>
                </a:ext>
              </a:extLst>
            </p:cNvPr>
            <p:cNvSpPr/>
            <p:nvPr/>
          </p:nvSpPr>
          <p:spPr>
            <a:xfrm>
              <a:off x="5115409" y="3458677"/>
              <a:ext cx="36505" cy="44789"/>
            </a:xfrm>
            <a:custGeom>
              <a:avLst/>
              <a:gdLst>
                <a:gd name="connsiteX0" fmla="*/ 36625 w 36505"/>
                <a:gd name="connsiteY0" fmla="*/ 23661 h 44789"/>
                <a:gd name="connsiteX1" fmla="*/ 31447 w 36505"/>
                <a:gd name="connsiteY1" fmla="*/ 40922 h 44789"/>
                <a:gd name="connsiteX2" fmla="*/ 18329 w 36505"/>
                <a:gd name="connsiteY2" fmla="*/ 46100 h 44789"/>
                <a:gd name="connsiteX3" fmla="*/ 5298 w 36505"/>
                <a:gd name="connsiteY3" fmla="*/ 40922 h 44789"/>
                <a:gd name="connsiteX4" fmla="*/ 120 w 36505"/>
                <a:gd name="connsiteY4" fmla="*/ 23661 h 44789"/>
                <a:gd name="connsiteX5" fmla="*/ 1242 w 36505"/>
                <a:gd name="connsiteY5" fmla="*/ 13564 h 44789"/>
                <a:gd name="connsiteX6" fmla="*/ 5298 w 36505"/>
                <a:gd name="connsiteY6" fmla="*/ 6488 h 44789"/>
                <a:gd name="connsiteX7" fmla="*/ 18329 w 36505"/>
                <a:gd name="connsiteY7" fmla="*/ 1310 h 44789"/>
                <a:gd name="connsiteX8" fmla="*/ 31447 w 36505"/>
                <a:gd name="connsiteY8" fmla="*/ 6488 h 44789"/>
                <a:gd name="connsiteX9" fmla="*/ 35503 w 36505"/>
                <a:gd name="connsiteY9" fmla="*/ 13564 h 44789"/>
                <a:gd name="connsiteX10" fmla="*/ 36625 w 36505"/>
                <a:gd name="connsiteY10" fmla="*/ 23661 h 44789"/>
                <a:gd name="connsiteX11" fmla="*/ 24802 w 36505"/>
                <a:gd name="connsiteY11" fmla="*/ 35657 h 44789"/>
                <a:gd name="connsiteX12" fmla="*/ 27822 w 36505"/>
                <a:gd name="connsiteY12" fmla="*/ 23661 h 44789"/>
                <a:gd name="connsiteX13" fmla="*/ 24802 w 36505"/>
                <a:gd name="connsiteY13" fmla="*/ 11666 h 44789"/>
                <a:gd name="connsiteX14" fmla="*/ 18329 w 36505"/>
                <a:gd name="connsiteY14" fmla="*/ 9163 h 44789"/>
                <a:gd name="connsiteX15" fmla="*/ 11943 w 36505"/>
                <a:gd name="connsiteY15" fmla="*/ 11666 h 44789"/>
                <a:gd name="connsiteX16" fmla="*/ 8922 w 36505"/>
                <a:gd name="connsiteY16" fmla="*/ 23661 h 44789"/>
                <a:gd name="connsiteX17" fmla="*/ 11943 w 36505"/>
                <a:gd name="connsiteY17" fmla="*/ 35657 h 44789"/>
                <a:gd name="connsiteX18" fmla="*/ 18329 w 36505"/>
                <a:gd name="connsiteY18" fmla="*/ 38246 h 44789"/>
                <a:gd name="connsiteX19" fmla="*/ 24802 w 36505"/>
                <a:gd name="connsiteY19" fmla="*/ 3565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625" y="23661"/>
                  </a:moveTo>
                  <a:cubicBezTo>
                    <a:pt x="36625" y="31601"/>
                    <a:pt x="34899" y="37383"/>
                    <a:pt x="31447" y="40922"/>
                  </a:cubicBezTo>
                  <a:cubicBezTo>
                    <a:pt x="28081" y="44374"/>
                    <a:pt x="23766" y="46100"/>
                    <a:pt x="18329" y="46100"/>
                  </a:cubicBezTo>
                  <a:cubicBezTo>
                    <a:pt x="12979" y="46100"/>
                    <a:pt x="8664" y="44374"/>
                    <a:pt x="5298" y="40922"/>
                  </a:cubicBezTo>
                  <a:cubicBezTo>
                    <a:pt x="1846" y="37383"/>
                    <a:pt x="120" y="31601"/>
                    <a:pt x="120" y="23661"/>
                  </a:cubicBezTo>
                  <a:cubicBezTo>
                    <a:pt x="120" y="19692"/>
                    <a:pt x="465" y="16326"/>
                    <a:pt x="1242" y="13564"/>
                  </a:cubicBezTo>
                  <a:cubicBezTo>
                    <a:pt x="2018" y="10889"/>
                    <a:pt x="3313" y="8473"/>
                    <a:pt x="5298" y="6488"/>
                  </a:cubicBezTo>
                  <a:cubicBezTo>
                    <a:pt x="8664" y="3036"/>
                    <a:pt x="12979" y="1310"/>
                    <a:pt x="18329" y="1310"/>
                  </a:cubicBezTo>
                  <a:cubicBezTo>
                    <a:pt x="23766" y="1310"/>
                    <a:pt x="28081" y="3036"/>
                    <a:pt x="31447" y="6488"/>
                  </a:cubicBezTo>
                  <a:cubicBezTo>
                    <a:pt x="33432" y="8473"/>
                    <a:pt x="34726" y="10889"/>
                    <a:pt x="35503" y="13564"/>
                  </a:cubicBezTo>
                  <a:cubicBezTo>
                    <a:pt x="36280" y="16326"/>
                    <a:pt x="36625" y="19692"/>
                    <a:pt x="36625" y="23661"/>
                  </a:cubicBezTo>
                  <a:close/>
                  <a:moveTo>
                    <a:pt x="24802" y="35657"/>
                  </a:moveTo>
                  <a:cubicBezTo>
                    <a:pt x="26787" y="33672"/>
                    <a:pt x="27822" y="29616"/>
                    <a:pt x="27822" y="23661"/>
                  </a:cubicBezTo>
                  <a:cubicBezTo>
                    <a:pt x="27822" y="17707"/>
                    <a:pt x="26787" y="13651"/>
                    <a:pt x="24802" y="11666"/>
                  </a:cubicBezTo>
                  <a:cubicBezTo>
                    <a:pt x="23162" y="10026"/>
                    <a:pt x="21004" y="9163"/>
                    <a:pt x="18329" y="9163"/>
                  </a:cubicBezTo>
                  <a:cubicBezTo>
                    <a:pt x="15740" y="9163"/>
                    <a:pt x="13583" y="10026"/>
                    <a:pt x="11943" y="11666"/>
                  </a:cubicBezTo>
                  <a:cubicBezTo>
                    <a:pt x="9958" y="13651"/>
                    <a:pt x="8922" y="17707"/>
                    <a:pt x="8922" y="23661"/>
                  </a:cubicBezTo>
                  <a:cubicBezTo>
                    <a:pt x="8922" y="29616"/>
                    <a:pt x="9958" y="33672"/>
                    <a:pt x="11943" y="35657"/>
                  </a:cubicBezTo>
                  <a:cubicBezTo>
                    <a:pt x="13669" y="37383"/>
                    <a:pt x="15826" y="38246"/>
                    <a:pt x="18329" y="38246"/>
                  </a:cubicBezTo>
                  <a:cubicBezTo>
                    <a:pt x="20918" y="38246"/>
                    <a:pt x="23076" y="37383"/>
                    <a:pt x="24802" y="35657"/>
                  </a:cubicBezTo>
                  <a:close/>
                </a:path>
              </a:pathLst>
            </a:custGeom>
            <a:solidFill>
              <a:srgbClr val="245BA7"/>
            </a:solidFill>
            <a:ln w="86190" cap="flat">
              <a:noFill/>
              <a:prstDash val="solid"/>
              <a:miter/>
            </a:ln>
          </p:spPr>
          <p:txBody>
            <a:bodyPr rtlCol="0" anchor="ctr"/>
            <a:lstStyle/>
            <a:p>
              <a:endParaRPr lang="en-GB"/>
            </a:p>
          </p:txBody>
        </p:sp>
        <p:sp>
          <p:nvSpPr>
            <p:cNvPr id="630" name="Graphic 1127">
              <a:extLst>
                <a:ext uri="{FF2B5EF4-FFF2-40B4-BE49-F238E27FC236}">
                  <a16:creationId xmlns:a16="http://schemas.microsoft.com/office/drawing/2014/main" id="{FEDF8F48-9286-4442-3BA9-37CF35F4C5F8}"/>
                </a:ext>
              </a:extLst>
            </p:cNvPr>
            <p:cNvSpPr/>
            <p:nvPr/>
          </p:nvSpPr>
          <p:spPr>
            <a:xfrm>
              <a:off x="5163774" y="3458677"/>
              <a:ext cx="30722" cy="44272"/>
            </a:xfrm>
            <a:custGeom>
              <a:avLst/>
              <a:gdLst>
                <a:gd name="connsiteX0" fmla="*/ 30859 w 30722"/>
                <a:gd name="connsiteY0" fmla="*/ 5452 h 44272"/>
                <a:gd name="connsiteX1" fmla="*/ 24213 w 30722"/>
                <a:gd name="connsiteY1" fmla="*/ 12097 h 44272"/>
                <a:gd name="connsiteX2" fmla="*/ 17655 w 30722"/>
                <a:gd name="connsiteY2" fmla="*/ 9163 h 44272"/>
                <a:gd name="connsiteX3" fmla="*/ 11441 w 30722"/>
                <a:gd name="connsiteY3" fmla="*/ 11838 h 44272"/>
                <a:gd name="connsiteX4" fmla="*/ 8938 w 30722"/>
                <a:gd name="connsiteY4" fmla="*/ 19001 h 44272"/>
                <a:gd name="connsiteX5" fmla="*/ 8938 w 30722"/>
                <a:gd name="connsiteY5" fmla="*/ 45582 h 44272"/>
                <a:gd name="connsiteX6" fmla="*/ 136 w 30722"/>
                <a:gd name="connsiteY6" fmla="*/ 45582 h 44272"/>
                <a:gd name="connsiteX7" fmla="*/ 136 w 30722"/>
                <a:gd name="connsiteY7" fmla="*/ 1827 h 44272"/>
                <a:gd name="connsiteX8" fmla="*/ 8766 w 30722"/>
                <a:gd name="connsiteY8" fmla="*/ 1827 h 44272"/>
                <a:gd name="connsiteX9" fmla="*/ 8766 w 30722"/>
                <a:gd name="connsiteY9" fmla="*/ 6574 h 44272"/>
                <a:gd name="connsiteX10" fmla="*/ 13598 w 30722"/>
                <a:gd name="connsiteY10" fmla="*/ 2777 h 44272"/>
                <a:gd name="connsiteX11" fmla="*/ 20416 w 30722"/>
                <a:gd name="connsiteY11" fmla="*/ 1310 h 44272"/>
                <a:gd name="connsiteX12" fmla="*/ 30859 w 30722"/>
                <a:gd name="connsiteY12" fmla="*/ 5452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0859" y="5452"/>
                  </a:moveTo>
                  <a:lnTo>
                    <a:pt x="24213" y="12097"/>
                  </a:lnTo>
                  <a:cubicBezTo>
                    <a:pt x="22229" y="10112"/>
                    <a:pt x="20071" y="9163"/>
                    <a:pt x="17655" y="9163"/>
                  </a:cubicBezTo>
                  <a:cubicBezTo>
                    <a:pt x="15152" y="9163"/>
                    <a:pt x="13081" y="10112"/>
                    <a:pt x="11441" y="11838"/>
                  </a:cubicBezTo>
                  <a:cubicBezTo>
                    <a:pt x="9801" y="13651"/>
                    <a:pt x="8938" y="16067"/>
                    <a:pt x="8938" y="19001"/>
                  </a:cubicBezTo>
                  <a:lnTo>
                    <a:pt x="8938" y="45582"/>
                  </a:lnTo>
                  <a:lnTo>
                    <a:pt x="136" y="45582"/>
                  </a:lnTo>
                  <a:lnTo>
                    <a:pt x="136" y="1827"/>
                  </a:lnTo>
                  <a:lnTo>
                    <a:pt x="8766" y="1827"/>
                  </a:lnTo>
                  <a:lnTo>
                    <a:pt x="8766" y="6574"/>
                  </a:lnTo>
                  <a:cubicBezTo>
                    <a:pt x="9888" y="5021"/>
                    <a:pt x="11527" y="3726"/>
                    <a:pt x="13598" y="2777"/>
                  </a:cubicBezTo>
                  <a:cubicBezTo>
                    <a:pt x="15756" y="1827"/>
                    <a:pt x="18000" y="1310"/>
                    <a:pt x="20416" y="1310"/>
                  </a:cubicBezTo>
                  <a:cubicBezTo>
                    <a:pt x="24645" y="1310"/>
                    <a:pt x="28097" y="2690"/>
                    <a:pt x="30859" y="5452"/>
                  </a:cubicBezTo>
                  <a:close/>
                </a:path>
              </a:pathLst>
            </a:custGeom>
            <a:solidFill>
              <a:srgbClr val="245BA7"/>
            </a:solidFill>
            <a:ln w="86190" cap="flat">
              <a:noFill/>
              <a:prstDash val="solid"/>
              <a:miter/>
            </a:ln>
          </p:spPr>
          <p:txBody>
            <a:bodyPr rtlCol="0" anchor="ctr"/>
            <a:lstStyle/>
            <a:p>
              <a:endParaRPr lang="en-GB"/>
            </a:p>
          </p:txBody>
        </p:sp>
        <p:sp>
          <p:nvSpPr>
            <p:cNvPr id="631" name="Graphic 1127">
              <a:extLst>
                <a:ext uri="{FF2B5EF4-FFF2-40B4-BE49-F238E27FC236}">
                  <a16:creationId xmlns:a16="http://schemas.microsoft.com/office/drawing/2014/main" id="{13B47A45-9E2B-F956-4390-D9213EA743B5}"/>
                </a:ext>
              </a:extLst>
            </p:cNvPr>
            <p:cNvSpPr/>
            <p:nvPr/>
          </p:nvSpPr>
          <p:spPr>
            <a:xfrm>
              <a:off x="5201611" y="3441503"/>
              <a:ext cx="38403" cy="61445"/>
            </a:xfrm>
            <a:custGeom>
              <a:avLst/>
              <a:gdLst>
                <a:gd name="connsiteX0" fmla="*/ 38554 w 38403"/>
                <a:gd name="connsiteY0" fmla="*/ 62753 h 61445"/>
                <a:gd name="connsiteX1" fmla="*/ 27680 w 38403"/>
                <a:gd name="connsiteY1" fmla="*/ 62753 h 61445"/>
                <a:gd name="connsiteX2" fmla="*/ 15425 w 38403"/>
                <a:gd name="connsiteY2" fmla="*/ 42558 h 61445"/>
                <a:gd name="connsiteX3" fmla="*/ 8953 w 38403"/>
                <a:gd name="connsiteY3" fmla="*/ 49894 h 61445"/>
                <a:gd name="connsiteX4" fmla="*/ 8953 w 38403"/>
                <a:gd name="connsiteY4" fmla="*/ 62753 h 61445"/>
                <a:gd name="connsiteX5" fmla="*/ 150 w 38403"/>
                <a:gd name="connsiteY5" fmla="*/ 62753 h 61445"/>
                <a:gd name="connsiteX6" fmla="*/ 150 w 38403"/>
                <a:gd name="connsiteY6" fmla="*/ 1307 h 61445"/>
                <a:gd name="connsiteX7" fmla="*/ 8953 w 38403"/>
                <a:gd name="connsiteY7" fmla="*/ 1307 h 61445"/>
                <a:gd name="connsiteX8" fmla="*/ 8953 w 38403"/>
                <a:gd name="connsiteY8" fmla="*/ 39193 h 61445"/>
                <a:gd name="connsiteX9" fmla="*/ 25954 w 38403"/>
                <a:gd name="connsiteY9" fmla="*/ 18998 h 61445"/>
                <a:gd name="connsiteX10" fmla="*/ 36655 w 38403"/>
                <a:gd name="connsiteY10" fmla="*/ 18998 h 61445"/>
                <a:gd name="connsiteX11" fmla="*/ 21466 w 38403"/>
                <a:gd name="connsiteY11" fmla="*/ 36172 h 61445"/>
                <a:gd name="connsiteX12" fmla="*/ 38554 w 38403"/>
                <a:gd name="connsiteY12" fmla="*/ 62753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3" h="61445">
                  <a:moveTo>
                    <a:pt x="38554" y="62753"/>
                  </a:moveTo>
                  <a:lnTo>
                    <a:pt x="27680" y="62753"/>
                  </a:lnTo>
                  <a:lnTo>
                    <a:pt x="15425" y="42558"/>
                  </a:lnTo>
                  <a:lnTo>
                    <a:pt x="8953" y="49894"/>
                  </a:lnTo>
                  <a:lnTo>
                    <a:pt x="8953" y="62753"/>
                  </a:lnTo>
                  <a:lnTo>
                    <a:pt x="150" y="62753"/>
                  </a:lnTo>
                  <a:lnTo>
                    <a:pt x="150" y="1307"/>
                  </a:lnTo>
                  <a:lnTo>
                    <a:pt x="8953" y="1307"/>
                  </a:lnTo>
                  <a:lnTo>
                    <a:pt x="8953" y="39193"/>
                  </a:lnTo>
                  <a:lnTo>
                    <a:pt x="25954" y="18998"/>
                  </a:lnTo>
                  <a:lnTo>
                    <a:pt x="36655" y="18998"/>
                  </a:lnTo>
                  <a:lnTo>
                    <a:pt x="21466" y="36172"/>
                  </a:lnTo>
                  <a:lnTo>
                    <a:pt x="38554" y="62753"/>
                  </a:lnTo>
                  <a:close/>
                </a:path>
              </a:pathLst>
            </a:custGeom>
            <a:solidFill>
              <a:srgbClr val="245BA7"/>
            </a:solidFill>
            <a:ln w="86190" cap="flat">
              <a:noFill/>
              <a:prstDash val="solid"/>
              <a:miter/>
            </a:ln>
          </p:spPr>
          <p:txBody>
            <a:bodyPr rtlCol="0" anchor="ctr"/>
            <a:lstStyle/>
            <a:p>
              <a:endParaRPr lang="en-GB"/>
            </a:p>
          </p:txBody>
        </p:sp>
        <p:sp>
          <p:nvSpPr>
            <p:cNvPr id="632" name="Graphic 1127">
              <a:extLst>
                <a:ext uri="{FF2B5EF4-FFF2-40B4-BE49-F238E27FC236}">
                  <a16:creationId xmlns:a16="http://schemas.microsoft.com/office/drawing/2014/main" id="{1E1A96B5-E19C-FE0F-F1ED-630F14639E07}"/>
                </a:ext>
              </a:extLst>
            </p:cNvPr>
            <p:cNvSpPr/>
            <p:nvPr/>
          </p:nvSpPr>
          <p:spPr>
            <a:xfrm>
              <a:off x="5269570" y="3441503"/>
              <a:ext cx="35814" cy="61963"/>
            </a:xfrm>
            <a:custGeom>
              <a:avLst/>
              <a:gdLst>
                <a:gd name="connsiteX0" fmla="*/ 35988 w 35814"/>
                <a:gd name="connsiteY0" fmla="*/ 40832 h 61963"/>
                <a:gd name="connsiteX1" fmla="*/ 31069 w 35814"/>
                <a:gd name="connsiteY1" fmla="*/ 59387 h 61963"/>
                <a:gd name="connsiteX2" fmla="*/ 20368 w 35814"/>
                <a:gd name="connsiteY2" fmla="*/ 63270 h 61963"/>
                <a:gd name="connsiteX3" fmla="*/ 8803 w 35814"/>
                <a:gd name="connsiteY3" fmla="*/ 58092 h 61963"/>
                <a:gd name="connsiteX4" fmla="*/ 8803 w 35814"/>
                <a:gd name="connsiteY4" fmla="*/ 62753 h 61963"/>
                <a:gd name="connsiteX5" fmla="*/ 173 w 35814"/>
                <a:gd name="connsiteY5" fmla="*/ 62753 h 61963"/>
                <a:gd name="connsiteX6" fmla="*/ 173 w 35814"/>
                <a:gd name="connsiteY6" fmla="*/ 1307 h 61963"/>
                <a:gd name="connsiteX7" fmla="*/ 8976 w 35814"/>
                <a:gd name="connsiteY7" fmla="*/ 1307 h 61963"/>
                <a:gd name="connsiteX8" fmla="*/ 8976 w 35814"/>
                <a:gd name="connsiteY8" fmla="*/ 23400 h 61963"/>
                <a:gd name="connsiteX9" fmla="*/ 20454 w 35814"/>
                <a:gd name="connsiteY9" fmla="*/ 18481 h 61963"/>
                <a:gd name="connsiteX10" fmla="*/ 31069 w 35814"/>
                <a:gd name="connsiteY10" fmla="*/ 22364 h 61963"/>
                <a:gd name="connsiteX11" fmla="*/ 35988 w 35814"/>
                <a:gd name="connsiteY11" fmla="*/ 40832 h 61963"/>
                <a:gd name="connsiteX12" fmla="*/ 26926 w 35814"/>
                <a:gd name="connsiteY12" fmla="*/ 46442 h 61963"/>
                <a:gd name="connsiteX13" fmla="*/ 27185 w 35814"/>
                <a:gd name="connsiteY13" fmla="*/ 40832 h 61963"/>
                <a:gd name="connsiteX14" fmla="*/ 26926 w 35814"/>
                <a:gd name="connsiteY14" fmla="*/ 35223 h 61963"/>
                <a:gd name="connsiteX15" fmla="*/ 25718 w 35814"/>
                <a:gd name="connsiteY15" fmla="*/ 30735 h 61963"/>
                <a:gd name="connsiteX16" fmla="*/ 22870 w 35814"/>
                <a:gd name="connsiteY16" fmla="*/ 27456 h 61963"/>
                <a:gd name="connsiteX17" fmla="*/ 18124 w 35814"/>
                <a:gd name="connsiteY17" fmla="*/ 26334 h 61963"/>
                <a:gd name="connsiteX18" fmla="*/ 13291 w 35814"/>
                <a:gd name="connsiteY18" fmla="*/ 27456 h 61963"/>
                <a:gd name="connsiteX19" fmla="*/ 10529 w 35814"/>
                <a:gd name="connsiteY19" fmla="*/ 30735 h 61963"/>
                <a:gd name="connsiteX20" fmla="*/ 9321 w 35814"/>
                <a:gd name="connsiteY20" fmla="*/ 35223 h 61963"/>
                <a:gd name="connsiteX21" fmla="*/ 8976 w 35814"/>
                <a:gd name="connsiteY21" fmla="*/ 40832 h 61963"/>
                <a:gd name="connsiteX22" fmla="*/ 9321 w 35814"/>
                <a:gd name="connsiteY22" fmla="*/ 46442 h 61963"/>
                <a:gd name="connsiteX23" fmla="*/ 10529 w 35814"/>
                <a:gd name="connsiteY23" fmla="*/ 50929 h 61963"/>
                <a:gd name="connsiteX24" fmla="*/ 13377 w 35814"/>
                <a:gd name="connsiteY24" fmla="*/ 54295 h 61963"/>
                <a:gd name="connsiteX25" fmla="*/ 18124 w 35814"/>
                <a:gd name="connsiteY25" fmla="*/ 55417 h 61963"/>
                <a:gd name="connsiteX26" fmla="*/ 22870 w 35814"/>
                <a:gd name="connsiteY26" fmla="*/ 54295 h 61963"/>
                <a:gd name="connsiteX27" fmla="*/ 25718 w 35814"/>
                <a:gd name="connsiteY27" fmla="*/ 50929 h 61963"/>
                <a:gd name="connsiteX28" fmla="*/ 26926 w 35814"/>
                <a:gd name="connsiteY28" fmla="*/ 46442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5988" y="40832"/>
                  </a:moveTo>
                  <a:cubicBezTo>
                    <a:pt x="35988" y="49894"/>
                    <a:pt x="34348" y="56021"/>
                    <a:pt x="31069" y="59387"/>
                  </a:cubicBezTo>
                  <a:cubicBezTo>
                    <a:pt x="28480" y="61976"/>
                    <a:pt x="24941" y="63270"/>
                    <a:pt x="20368" y="63270"/>
                  </a:cubicBezTo>
                  <a:cubicBezTo>
                    <a:pt x="15535" y="63270"/>
                    <a:pt x="11651" y="61544"/>
                    <a:pt x="8803" y="58092"/>
                  </a:cubicBezTo>
                  <a:lnTo>
                    <a:pt x="8803" y="62753"/>
                  </a:lnTo>
                  <a:lnTo>
                    <a:pt x="173" y="62753"/>
                  </a:lnTo>
                  <a:lnTo>
                    <a:pt x="173" y="1307"/>
                  </a:lnTo>
                  <a:lnTo>
                    <a:pt x="8976" y="1307"/>
                  </a:lnTo>
                  <a:lnTo>
                    <a:pt x="8976" y="23400"/>
                  </a:lnTo>
                  <a:cubicBezTo>
                    <a:pt x="11737" y="20120"/>
                    <a:pt x="15535" y="18481"/>
                    <a:pt x="20454" y="18481"/>
                  </a:cubicBezTo>
                  <a:cubicBezTo>
                    <a:pt x="24941" y="18481"/>
                    <a:pt x="28480" y="19775"/>
                    <a:pt x="31069" y="22364"/>
                  </a:cubicBezTo>
                  <a:cubicBezTo>
                    <a:pt x="34348" y="25730"/>
                    <a:pt x="35988" y="31857"/>
                    <a:pt x="35988" y="40832"/>
                  </a:cubicBezTo>
                  <a:close/>
                  <a:moveTo>
                    <a:pt x="26926" y="46442"/>
                  </a:moveTo>
                  <a:cubicBezTo>
                    <a:pt x="27099" y="44888"/>
                    <a:pt x="27185" y="42990"/>
                    <a:pt x="27185" y="40832"/>
                  </a:cubicBezTo>
                  <a:cubicBezTo>
                    <a:pt x="27185" y="38675"/>
                    <a:pt x="27099" y="36776"/>
                    <a:pt x="26926" y="35223"/>
                  </a:cubicBezTo>
                  <a:cubicBezTo>
                    <a:pt x="26667" y="33669"/>
                    <a:pt x="26322" y="32202"/>
                    <a:pt x="25718" y="30735"/>
                  </a:cubicBezTo>
                  <a:cubicBezTo>
                    <a:pt x="25114" y="29268"/>
                    <a:pt x="24165" y="28233"/>
                    <a:pt x="22870" y="27456"/>
                  </a:cubicBezTo>
                  <a:cubicBezTo>
                    <a:pt x="21576" y="26679"/>
                    <a:pt x="20022" y="26334"/>
                    <a:pt x="18124" y="26334"/>
                  </a:cubicBezTo>
                  <a:cubicBezTo>
                    <a:pt x="16139" y="26334"/>
                    <a:pt x="14585" y="26679"/>
                    <a:pt x="13291" y="27456"/>
                  </a:cubicBezTo>
                  <a:cubicBezTo>
                    <a:pt x="11996" y="28233"/>
                    <a:pt x="11047" y="29268"/>
                    <a:pt x="10529" y="30735"/>
                  </a:cubicBezTo>
                  <a:cubicBezTo>
                    <a:pt x="9925" y="32202"/>
                    <a:pt x="9494" y="33669"/>
                    <a:pt x="9321" y="35223"/>
                  </a:cubicBezTo>
                  <a:cubicBezTo>
                    <a:pt x="9062" y="36776"/>
                    <a:pt x="8976" y="38675"/>
                    <a:pt x="8976" y="40832"/>
                  </a:cubicBezTo>
                  <a:cubicBezTo>
                    <a:pt x="8976" y="42990"/>
                    <a:pt x="9062" y="44888"/>
                    <a:pt x="9321" y="46442"/>
                  </a:cubicBezTo>
                  <a:cubicBezTo>
                    <a:pt x="9494" y="47995"/>
                    <a:pt x="9925" y="49462"/>
                    <a:pt x="10529" y="50929"/>
                  </a:cubicBezTo>
                  <a:cubicBezTo>
                    <a:pt x="11047" y="52483"/>
                    <a:pt x="12083" y="53519"/>
                    <a:pt x="13377" y="54295"/>
                  </a:cubicBezTo>
                  <a:cubicBezTo>
                    <a:pt x="14672" y="55072"/>
                    <a:pt x="16225" y="55417"/>
                    <a:pt x="18124" y="55417"/>
                  </a:cubicBezTo>
                  <a:cubicBezTo>
                    <a:pt x="20022" y="55417"/>
                    <a:pt x="21576" y="55072"/>
                    <a:pt x="22870" y="54295"/>
                  </a:cubicBezTo>
                  <a:cubicBezTo>
                    <a:pt x="24165" y="53519"/>
                    <a:pt x="25114" y="52483"/>
                    <a:pt x="25718" y="50929"/>
                  </a:cubicBezTo>
                  <a:cubicBezTo>
                    <a:pt x="26322" y="49462"/>
                    <a:pt x="26667" y="47995"/>
                    <a:pt x="26926" y="46442"/>
                  </a:cubicBezTo>
                  <a:close/>
                </a:path>
              </a:pathLst>
            </a:custGeom>
            <a:solidFill>
              <a:srgbClr val="245BA7"/>
            </a:solidFill>
            <a:ln w="86190" cap="flat">
              <a:noFill/>
              <a:prstDash val="solid"/>
              <a:miter/>
            </a:ln>
          </p:spPr>
          <p:txBody>
            <a:bodyPr rtlCol="0" anchor="ctr"/>
            <a:lstStyle/>
            <a:p>
              <a:endParaRPr lang="en-GB"/>
            </a:p>
          </p:txBody>
        </p:sp>
        <p:sp>
          <p:nvSpPr>
            <p:cNvPr id="633" name="Graphic 1127">
              <a:extLst>
                <a:ext uri="{FF2B5EF4-FFF2-40B4-BE49-F238E27FC236}">
                  <a16:creationId xmlns:a16="http://schemas.microsoft.com/office/drawing/2014/main" id="{DCFE7D88-9DC9-0837-12EC-7C763DE86653}"/>
                </a:ext>
              </a:extLst>
            </p:cNvPr>
            <p:cNvSpPr/>
            <p:nvPr/>
          </p:nvSpPr>
          <p:spPr>
            <a:xfrm>
              <a:off x="5315001" y="3458677"/>
              <a:ext cx="37109" cy="44789"/>
            </a:xfrm>
            <a:custGeom>
              <a:avLst/>
              <a:gdLst>
                <a:gd name="connsiteX0" fmla="*/ 37298 w 37109"/>
                <a:gd name="connsiteY0" fmla="*/ 26250 h 44789"/>
                <a:gd name="connsiteX1" fmla="*/ 8906 w 37109"/>
                <a:gd name="connsiteY1" fmla="*/ 26250 h 44789"/>
                <a:gd name="connsiteX2" fmla="*/ 11840 w 37109"/>
                <a:gd name="connsiteY2" fmla="*/ 35312 h 44789"/>
                <a:gd name="connsiteX3" fmla="*/ 20038 w 37109"/>
                <a:gd name="connsiteY3" fmla="*/ 38505 h 44789"/>
                <a:gd name="connsiteX4" fmla="*/ 25907 w 37109"/>
                <a:gd name="connsiteY4" fmla="*/ 37470 h 44789"/>
                <a:gd name="connsiteX5" fmla="*/ 30653 w 37109"/>
                <a:gd name="connsiteY5" fmla="*/ 34018 h 44789"/>
                <a:gd name="connsiteX6" fmla="*/ 36263 w 37109"/>
                <a:gd name="connsiteY6" fmla="*/ 39282 h 44789"/>
                <a:gd name="connsiteX7" fmla="*/ 29100 w 37109"/>
                <a:gd name="connsiteY7" fmla="*/ 44460 h 44789"/>
                <a:gd name="connsiteX8" fmla="*/ 19866 w 37109"/>
                <a:gd name="connsiteY8" fmla="*/ 46100 h 44789"/>
                <a:gd name="connsiteX9" fmla="*/ 5540 w 37109"/>
                <a:gd name="connsiteY9" fmla="*/ 40749 h 44789"/>
                <a:gd name="connsiteX10" fmla="*/ 189 w 37109"/>
                <a:gd name="connsiteY10" fmla="*/ 23661 h 44789"/>
                <a:gd name="connsiteX11" fmla="*/ 5195 w 37109"/>
                <a:gd name="connsiteY11" fmla="*/ 7178 h 44789"/>
                <a:gd name="connsiteX12" fmla="*/ 18744 w 37109"/>
                <a:gd name="connsiteY12" fmla="*/ 1310 h 44789"/>
                <a:gd name="connsiteX13" fmla="*/ 32379 w 37109"/>
                <a:gd name="connsiteY13" fmla="*/ 7092 h 44789"/>
                <a:gd name="connsiteX14" fmla="*/ 37298 w 37109"/>
                <a:gd name="connsiteY14" fmla="*/ 22540 h 44789"/>
                <a:gd name="connsiteX15" fmla="*/ 37298 w 37109"/>
                <a:gd name="connsiteY15" fmla="*/ 26250 h 44789"/>
                <a:gd name="connsiteX16" fmla="*/ 28582 w 37109"/>
                <a:gd name="connsiteY16" fmla="*/ 20123 h 44789"/>
                <a:gd name="connsiteX17" fmla="*/ 27374 w 37109"/>
                <a:gd name="connsiteY17" fmla="*/ 14168 h 44789"/>
                <a:gd name="connsiteX18" fmla="*/ 18744 w 37109"/>
                <a:gd name="connsiteY18" fmla="*/ 8645 h 44789"/>
                <a:gd name="connsiteX19" fmla="*/ 10028 w 37109"/>
                <a:gd name="connsiteY19" fmla="*/ 14168 h 44789"/>
                <a:gd name="connsiteX20" fmla="*/ 8906 w 37109"/>
                <a:gd name="connsiteY20" fmla="*/ 20123 h 44789"/>
                <a:gd name="connsiteX21" fmla="*/ 28582 w 37109"/>
                <a:gd name="connsiteY21" fmla="*/ 20123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298" y="26250"/>
                  </a:moveTo>
                  <a:lnTo>
                    <a:pt x="8906" y="26250"/>
                  </a:lnTo>
                  <a:cubicBezTo>
                    <a:pt x="8906" y="30134"/>
                    <a:pt x="9855" y="33068"/>
                    <a:pt x="11840" y="35312"/>
                  </a:cubicBezTo>
                  <a:cubicBezTo>
                    <a:pt x="13738" y="37383"/>
                    <a:pt x="16500" y="38505"/>
                    <a:pt x="20038" y="38505"/>
                  </a:cubicBezTo>
                  <a:cubicBezTo>
                    <a:pt x="22368" y="38505"/>
                    <a:pt x="24353" y="38160"/>
                    <a:pt x="25907" y="37470"/>
                  </a:cubicBezTo>
                  <a:cubicBezTo>
                    <a:pt x="27460" y="36779"/>
                    <a:pt x="29014" y="35657"/>
                    <a:pt x="30653" y="34018"/>
                  </a:cubicBezTo>
                  <a:lnTo>
                    <a:pt x="36263" y="39282"/>
                  </a:lnTo>
                  <a:cubicBezTo>
                    <a:pt x="33933" y="41612"/>
                    <a:pt x="31516" y="43338"/>
                    <a:pt x="29100" y="44460"/>
                  </a:cubicBezTo>
                  <a:cubicBezTo>
                    <a:pt x="26597" y="45582"/>
                    <a:pt x="23577" y="46100"/>
                    <a:pt x="19866" y="46100"/>
                  </a:cubicBezTo>
                  <a:cubicBezTo>
                    <a:pt x="13911" y="46100"/>
                    <a:pt x="9078" y="44287"/>
                    <a:pt x="5540" y="40749"/>
                  </a:cubicBezTo>
                  <a:cubicBezTo>
                    <a:pt x="2002" y="37211"/>
                    <a:pt x="189" y="31515"/>
                    <a:pt x="189" y="23661"/>
                  </a:cubicBezTo>
                  <a:cubicBezTo>
                    <a:pt x="189" y="16671"/>
                    <a:pt x="1829" y="11148"/>
                    <a:pt x="5195" y="7178"/>
                  </a:cubicBezTo>
                  <a:cubicBezTo>
                    <a:pt x="8560" y="3295"/>
                    <a:pt x="13048" y="1310"/>
                    <a:pt x="18744" y="1310"/>
                  </a:cubicBezTo>
                  <a:cubicBezTo>
                    <a:pt x="24526" y="1310"/>
                    <a:pt x="29100" y="3208"/>
                    <a:pt x="32379" y="7092"/>
                  </a:cubicBezTo>
                  <a:cubicBezTo>
                    <a:pt x="35659" y="10975"/>
                    <a:pt x="37298" y="16067"/>
                    <a:pt x="37298" y="22540"/>
                  </a:cubicBezTo>
                  <a:lnTo>
                    <a:pt x="37298" y="26250"/>
                  </a:lnTo>
                  <a:close/>
                  <a:moveTo>
                    <a:pt x="28582" y="20123"/>
                  </a:moveTo>
                  <a:cubicBezTo>
                    <a:pt x="28410" y="17534"/>
                    <a:pt x="27978" y="15549"/>
                    <a:pt x="27374" y="14168"/>
                  </a:cubicBezTo>
                  <a:cubicBezTo>
                    <a:pt x="25734" y="10458"/>
                    <a:pt x="22800" y="8645"/>
                    <a:pt x="18744" y="8645"/>
                  </a:cubicBezTo>
                  <a:cubicBezTo>
                    <a:pt x="14601" y="8645"/>
                    <a:pt x="11667" y="10458"/>
                    <a:pt x="10028" y="14168"/>
                  </a:cubicBezTo>
                  <a:cubicBezTo>
                    <a:pt x="9337" y="15636"/>
                    <a:pt x="8992" y="17620"/>
                    <a:pt x="8906" y="20123"/>
                  </a:cubicBezTo>
                  <a:lnTo>
                    <a:pt x="28582" y="20123"/>
                  </a:lnTo>
                  <a:close/>
                </a:path>
              </a:pathLst>
            </a:custGeom>
            <a:solidFill>
              <a:srgbClr val="245BA7"/>
            </a:solidFill>
            <a:ln w="86190" cap="flat">
              <a:noFill/>
              <a:prstDash val="solid"/>
              <a:miter/>
            </a:ln>
          </p:spPr>
          <p:txBody>
            <a:bodyPr rtlCol="0" anchor="ctr"/>
            <a:lstStyle/>
            <a:p>
              <a:endParaRPr lang="en-GB"/>
            </a:p>
          </p:txBody>
        </p:sp>
        <p:sp>
          <p:nvSpPr>
            <p:cNvPr id="634" name="Graphic 1127">
              <a:extLst>
                <a:ext uri="{FF2B5EF4-FFF2-40B4-BE49-F238E27FC236}">
                  <a16:creationId xmlns:a16="http://schemas.microsoft.com/office/drawing/2014/main" id="{8466C0DB-3AEC-B6CA-AC4F-0AD14C3F943C}"/>
                </a:ext>
              </a:extLst>
            </p:cNvPr>
            <p:cNvSpPr/>
            <p:nvPr/>
          </p:nvSpPr>
          <p:spPr>
            <a:xfrm>
              <a:off x="5361641" y="3458677"/>
              <a:ext cx="35469" cy="62481"/>
            </a:xfrm>
            <a:custGeom>
              <a:avLst/>
              <a:gdLst>
                <a:gd name="connsiteX0" fmla="*/ 35675 w 35469"/>
                <a:gd name="connsiteY0" fmla="*/ 45326 h 62481"/>
                <a:gd name="connsiteX1" fmla="*/ 30583 w 35469"/>
                <a:gd name="connsiteY1" fmla="*/ 58616 h 62481"/>
                <a:gd name="connsiteX2" fmla="*/ 16947 w 35469"/>
                <a:gd name="connsiteY2" fmla="*/ 63794 h 62481"/>
                <a:gd name="connsiteX3" fmla="*/ 8490 w 35469"/>
                <a:gd name="connsiteY3" fmla="*/ 62500 h 62481"/>
                <a:gd name="connsiteX4" fmla="*/ 1500 w 35469"/>
                <a:gd name="connsiteY4" fmla="*/ 58012 h 62481"/>
                <a:gd name="connsiteX5" fmla="*/ 7109 w 35469"/>
                <a:gd name="connsiteY5" fmla="*/ 52402 h 62481"/>
                <a:gd name="connsiteX6" fmla="*/ 16602 w 35469"/>
                <a:gd name="connsiteY6" fmla="*/ 56286 h 62481"/>
                <a:gd name="connsiteX7" fmla="*/ 24369 w 35469"/>
                <a:gd name="connsiteY7" fmla="*/ 53093 h 62481"/>
                <a:gd name="connsiteX8" fmla="*/ 26872 w 35469"/>
                <a:gd name="connsiteY8" fmla="*/ 45153 h 62481"/>
                <a:gd name="connsiteX9" fmla="*/ 26872 w 35469"/>
                <a:gd name="connsiteY9" fmla="*/ 39544 h 62481"/>
                <a:gd name="connsiteX10" fmla="*/ 15567 w 35469"/>
                <a:gd name="connsiteY10" fmla="*/ 44549 h 62481"/>
                <a:gd name="connsiteX11" fmla="*/ 5124 w 35469"/>
                <a:gd name="connsiteY11" fmla="*/ 40666 h 62481"/>
                <a:gd name="connsiteX12" fmla="*/ 1241 w 35469"/>
                <a:gd name="connsiteY12" fmla="*/ 33503 h 62481"/>
                <a:gd name="connsiteX13" fmla="*/ 205 w 35469"/>
                <a:gd name="connsiteY13" fmla="*/ 22888 h 62481"/>
                <a:gd name="connsiteX14" fmla="*/ 1241 w 35469"/>
                <a:gd name="connsiteY14" fmla="*/ 12273 h 62481"/>
                <a:gd name="connsiteX15" fmla="*/ 5124 w 35469"/>
                <a:gd name="connsiteY15" fmla="*/ 5110 h 62481"/>
                <a:gd name="connsiteX16" fmla="*/ 15653 w 35469"/>
                <a:gd name="connsiteY16" fmla="*/ 1313 h 62481"/>
                <a:gd name="connsiteX17" fmla="*/ 27131 w 35469"/>
                <a:gd name="connsiteY17" fmla="*/ 6491 h 62481"/>
                <a:gd name="connsiteX18" fmla="*/ 27131 w 35469"/>
                <a:gd name="connsiteY18" fmla="*/ 1830 h 62481"/>
                <a:gd name="connsiteX19" fmla="*/ 35675 w 35469"/>
                <a:gd name="connsiteY19" fmla="*/ 1830 h 62481"/>
                <a:gd name="connsiteX20" fmla="*/ 35675 w 35469"/>
                <a:gd name="connsiteY20" fmla="*/ 45326 h 62481"/>
                <a:gd name="connsiteX21" fmla="*/ 26613 w 35469"/>
                <a:gd name="connsiteY21" fmla="*/ 28066 h 62481"/>
                <a:gd name="connsiteX22" fmla="*/ 26872 w 35469"/>
                <a:gd name="connsiteY22" fmla="*/ 22888 h 62481"/>
                <a:gd name="connsiteX23" fmla="*/ 26613 w 35469"/>
                <a:gd name="connsiteY23" fmla="*/ 17710 h 62481"/>
                <a:gd name="connsiteX24" fmla="*/ 25405 w 35469"/>
                <a:gd name="connsiteY24" fmla="*/ 13481 h 62481"/>
                <a:gd name="connsiteX25" fmla="*/ 22730 w 35469"/>
                <a:gd name="connsiteY25" fmla="*/ 10288 h 62481"/>
                <a:gd name="connsiteX26" fmla="*/ 17983 w 35469"/>
                <a:gd name="connsiteY26" fmla="*/ 9166 h 62481"/>
                <a:gd name="connsiteX27" fmla="*/ 13237 w 35469"/>
                <a:gd name="connsiteY27" fmla="*/ 10288 h 62481"/>
                <a:gd name="connsiteX28" fmla="*/ 10475 w 35469"/>
                <a:gd name="connsiteY28" fmla="*/ 13481 h 62481"/>
                <a:gd name="connsiteX29" fmla="*/ 9353 w 35469"/>
                <a:gd name="connsiteY29" fmla="*/ 17796 h 62481"/>
                <a:gd name="connsiteX30" fmla="*/ 9008 w 35469"/>
                <a:gd name="connsiteY30" fmla="*/ 22888 h 62481"/>
                <a:gd name="connsiteX31" fmla="*/ 9353 w 35469"/>
                <a:gd name="connsiteY31" fmla="*/ 27979 h 62481"/>
                <a:gd name="connsiteX32" fmla="*/ 10475 w 35469"/>
                <a:gd name="connsiteY32" fmla="*/ 32208 h 62481"/>
                <a:gd name="connsiteX33" fmla="*/ 13237 w 35469"/>
                <a:gd name="connsiteY33" fmla="*/ 35488 h 62481"/>
                <a:gd name="connsiteX34" fmla="*/ 17983 w 35469"/>
                <a:gd name="connsiteY34" fmla="*/ 36610 h 62481"/>
                <a:gd name="connsiteX35" fmla="*/ 22730 w 35469"/>
                <a:gd name="connsiteY35" fmla="*/ 35488 h 62481"/>
                <a:gd name="connsiteX36" fmla="*/ 25405 w 35469"/>
                <a:gd name="connsiteY36" fmla="*/ 32208 h 62481"/>
                <a:gd name="connsiteX37" fmla="*/ 26613 w 35469"/>
                <a:gd name="connsiteY37" fmla="*/ 28066 h 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469" h="62481">
                  <a:moveTo>
                    <a:pt x="35675" y="45326"/>
                  </a:moveTo>
                  <a:cubicBezTo>
                    <a:pt x="35675" y="50763"/>
                    <a:pt x="34035" y="55250"/>
                    <a:pt x="30583" y="58616"/>
                  </a:cubicBezTo>
                  <a:cubicBezTo>
                    <a:pt x="27304" y="62068"/>
                    <a:pt x="22730" y="63794"/>
                    <a:pt x="16947" y="63794"/>
                  </a:cubicBezTo>
                  <a:cubicBezTo>
                    <a:pt x="13582" y="63794"/>
                    <a:pt x="10820" y="63363"/>
                    <a:pt x="8490" y="62500"/>
                  </a:cubicBezTo>
                  <a:cubicBezTo>
                    <a:pt x="6160" y="61637"/>
                    <a:pt x="3830" y="60169"/>
                    <a:pt x="1500" y="58012"/>
                  </a:cubicBezTo>
                  <a:lnTo>
                    <a:pt x="7109" y="52402"/>
                  </a:lnTo>
                  <a:cubicBezTo>
                    <a:pt x="9871" y="54991"/>
                    <a:pt x="13064" y="56286"/>
                    <a:pt x="16602" y="56286"/>
                  </a:cubicBezTo>
                  <a:cubicBezTo>
                    <a:pt x="20141" y="56286"/>
                    <a:pt x="22730" y="55250"/>
                    <a:pt x="24369" y="53093"/>
                  </a:cubicBezTo>
                  <a:cubicBezTo>
                    <a:pt x="26009" y="51022"/>
                    <a:pt x="26872" y="48346"/>
                    <a:pt x="26872" y="45153"/>
                  </a:cubicBezTo>
                  <a:lnTo>
                    <a:pt x="26872" y="39544"/>
                  </a:lnTo>
                  <a:cubicBezTo>
                    <a:pt x="24024" y="42909"/>
                    <a:pt x="20313" y="44549"/>
                    <a:pt x="15567" y="44549"/>
                  </a:cubicBezTo>
                  <a:cubicBezTo>
                    <a:pt x="11165" y="44549"/>
                    <a:pt x="7713" y="43255"/>
                    <a:pt x="5124" y="40666"/>
                  </a:cubicBezTo>
                  <a:cubicBezTo>
                    <a:pt x="3139" y="38681"/>
                    <a:pt x="1845" y="36351"/>
                    <a:pt x="1241" y="33503"/>
                  </a:cubicBezTo>
                  <a:cubicBezTo>
                    <a:pt x="550" y="30655"/>
                    <a:pt x="205" y="27116"/>
                    <a:pt x="205" y="22888"/>
                  </a:cubicBezTo>
                  <a:cubicBezTo>
                    <a:pt x="205" y="18659"/>
                    <a:pt x="550" y="15121"/>
                    <a:pt x="1241" y="12273"/>
                  </a:cubicBezTo>
                  <a:cubicBezTo>
                    <a:pt x="1845" y="9425"/>
                    <a:pt x="3139" y="7095"/>
                    <a:pt x="5124" y="5110"/>
                  </a:cubicBezTo>
                  <a:cubicBezTo>
                    <a:pt x="7627" y="2607"/>
                    <a:pt x="11165" y="1313"/>
                    <a:pt x="15653" y="1313"/>
                  </a:cubicBezTo>
                  <a:cubicBezTo>
                    <a:pt x="20400" y="1313"/>
                    <a:pt x="24283" y="3039"/>
                    <a:pt x="27131" y="6491"/>
                  </a:cubicBezTo>
                  <a:lnTo>
                    <a:pt x="27131" y="1830"/>
                  </a:lnTo>
                  <a:lnTo>
                    <a:pt x="35675" y="1830"/>
                  </a:lnTo>
                  <a:lnTo>
                    <a:pt x="35675" y="45326"/>
                  </a:lnTo>
                  <a:close/>
                  <a:moveTo>
                    <a:pt x="26613" y="28066"/>
                  </a:moveTo>
                  <a:cubicBezTo>
                    <a:pt x="26786" y="26599"/>
                    <a:pt x="26872" y="24873"/>
                    <a:pt x="26872" y="22888"/>
                  </a:cubicBezTo>
                  <a:cubicBezTo>
                    <a:pt x="26872" y="20903"/>
                    <a:pt x="26786" y="19177"/>
                    <a:pt x="26613" y="17710"/>
                  </a:cubicBezTo>
                  <a:cubicBezTo>
                    <a:pt x="26354" y="16329"/>
                    <a:pt x="26009" y="14948"/>
                    <a:pt x="25405" y="13481"/>
                  </a:cubicBezTo>
                  <a:cubicBezTo>
                    <a:pt x="24801" y="12100"/>
                    <a:pt x="23938" y="11065"/>
                    <a:pt x="22730" y="10288"/>
                  </a:cubicBezTo>
                  <a:cubicBezTo>
                    <a:pt x="21435" y="9511"/>
                    <a:pt x="19882" y="9166"/>
                    <a:pt x="17983" y="9166"/>
                  </a:cubicBezTo>
                  <a:cubicBezTo>
                    <a:pt x="16084" y="9166"/>
                    <a:pt x="14531" y="9511"/>
                    <a:pt x="13237" y="10288"/>
                  </a:cubicBezTo>
                  <a:cubicBezTo>
                    <a:pt x="11942" y="11065"/>
                    <a:pt x="11079" y="12100"/>
                    <a:pt x="10475" y="13481"/>
                  </a:cubicBezTo>
                  <a:cubicBezTo>
                    <a:pt x="9871" y="14948"/>
                    <a:pt x="9526" y="16329"/>
                    <a:pt x="9353" y="17796"/>
                  </a:cubicBezTo>
                  <a:cubicBezTo>
                    <a:pt x="9094" y="19263"/>
                    <a:pt x="9008" y="20903"/>
                    <a:pt x="9008" y="22888"/>
                  </a:cubicBezTo>
                  <a:cubicBezTo>
                    <a:pt x="9008" y="24873"/>
                    <a:pt x="9094" y="26512"/>
                    <a:pt x="9353" y="27979"/>
                  </a:cubicBezTo>
                  <a:cubicBezTo>
                    <a:pt x="9526" y="29447"/>
                    <a:pt x="9871" y="30827"/>
                    <a:pt x="10475" y="32208"/>
                  </a:cubicBezTo>
                  <a:cubicBezTo>
                    <a:pt x="11079" y="33675"/>
                    <a:pt x="11942" y="34711"/>
                    <a:pt x="13237" y="35488"/>
                  </a:cubicBezTo>
                  <a:cubicBezTo>
                    <a:pt x="14531" y="36264"/>
                    <a:pt x="16084" y="36610"/>
                    <a:pt x="17983" y="36610"/>
                  </a:cubicBezTo>
                  <a:cubicBezTo>
                    <a:pt x="19882" y="36610"/>
                    <a:pt x="21435" y="36264"/>
                    <a:pt x="22730" y="35488"/>
                  </a:cubicBezTo>
                  <a:cubicBezTo>
                    <a:pt x="23938" y="34711"/>
                    <a:pt x="24801" y="33675"/>
                    <a:pt x="25405" y="32208"/>
                  </a:cubicBezTo>
                  <a:cubicBezTo>
                    <a:pt x="26009" y="30827"/>
                    <a:pt x="26354" y="29447"/>
                    <a:pt x="26613" y="28066"/>
                  </a:cubicBezTo>
                  <a:close/>
                </a:path>
              </a:pathLst>
            </a:custGeom>
            <a:solidFill>
              <a:srgbClr val="245BA7"/>
            </a:solidFill>
            <a:ln w="86190" cap="flat">
              <a:noFill/>
              <a:prstDash val="solid"/>
              <a:miter/>
            </a:ln>
          </p:spPr>
          <p:txBody>
            <a:bodyPr rtlCol="0" anchor="ctr"/>
            <a:lstStyle/>
            <a:p>
              <a:endParaRPr lang="en-GB"/>
            </a:p>
          </p:txBody>
        </p:sp>
        <p:sp>
          <p:nvSpPr>
            <p:cNvPr id="635" name="Graphic 1127">
              <a:extLst>
                <a:ext uri="{FF2B5EF4-FFF2-40B4-BE49-F238E27FC236}">
                  <a16:creationId xmlns:a16="http://schemas.microsoft.com/office/drawing/2014/main" id="{1132E6A3-7973-DEE8-CA90-29399C98877E}"/>
                </a:ext>
              </a:extLst>
            </p:cNvPr>
            <p:cNvSpPr/>
            <p:nvPr/>
          </p:nvSpPr>
          <p:spPr>
            <a:xfrm>
              <a:off x="5410786" y="3441245"/>
              <a:ext cx="9320" cy="61704"/>
            </a:xfrm>
            <a:custGeom>
              <a:avLst/>
              <a:gdLst>
                <a:gd name="connsiteX0" fmla="*/ 9279 w 9320"/>
                <a:gd name="connsiteY0" fmla="*/ 63011 h 61704"/>
                <a:gd name="connsiteX1" fmla="*/ 477 w 9320"/>
                <a:gd name="connsiteY1" fmla="*/ 63011 h 61704"/>
                <a:gd name="connsiteX2" fmla="*/ 477 w 9320"/>
                <a:gd name="connsiteY2" fmla="*/ 19257 h 61704"/>
                <a:gd name="connsiteX3" fmla="*/ 9279 w 9320"/>
                <a:gd name="connsiteY3" fmla="*/ 19257 h 61704"/>
                <a:gd name="connsiteX4" fmla="*/ 9279 w 9320"/>
                <a:gd name="connsiteY4" fmla="*/ 63011 h 61704"/>
                <a:gd name="connsiteX5" fmla="*/ 9538 w 9320"/>
                <a:gd name="connsiteY5" fmla="*/ 10627 h 61704"/>
                <a:gd name="connsiteX6" fmla="*/ 218 w 9320"/>
                <a:gd name="connsiteY6" fmla="*/ 10627 h 61704"/>
                <a:gd name="connsiteX7" fmla="*/ 218 w 9320"/>
                <a:gd name="connsiteY7" fmla="*/ 1307 h 61704"/>
                <a:gd name="connsiteX8" fmla="*/ 9538 w 9320"/>
                <a:gd name="connsiteY8" fmla="*/ 1307 h 61704"/>
                <a:gd name="connsiteX9" fmla="*/ 9538 w 9320"/>
                <a:gd name="connsiteY9" fmla="*/ 10627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279" y="63011"/>
                  </a:moveTo>
                  <a:lnTo>
                    <a:pt x="477" y="63011"/>
                  </a:lnTo>
                  <a:lnTo>
                    <a:pt x="477" y="19257"/>
                  </a:lnTo>
                  <a:lnTo>
                    <a:pt x="9279" y="19257"/>
                  </a:lnTo>
                  <a:lnTo>
                    <a:pt x="9279" y="63011"/>
                  </a:lnTo>
                  <a:close/>
                  <a:moveTo>
                    <a:pt x="9538" y="10627"/>
                  </a:moveTo>
                  <a:lnTo>
                    <a:pt x="218" y="10627"/>
                  </a:lnTo>
                  <a:lnTo>
                    <a:pt x="218" y="1307"/>
                  </a:lnTo>
                  <a:lnTo>
                    <a:pt x="9538" y="1307"/>
                  </a:lnTo>
                  <a:lnTo>
                    <a:pt x="9538" y="10627"/>
                  </a:lnTo>
                  <a:close/>
                </a:path>
              </a:pathLst>
            </a:custGeom>
            <a:solidFill>
              <a:srgbClr val="245BA7"/>
            </a:solidFill>
            <a:ln w="86190" cap="flat">
              <a:noFill/>
              <a:prstDash val="solid"/>
              <a:miter/>
            </a:ln>
          </p:spPr>
          <p:txBody>
            <a:bodyPr rtlCol="0" anchor="ctr"/>
            <a:lstStyle/>
            <a:p>
              <a:endParaRPr lang="en-GB"/>
            </a:p>
          </p:txBody>
        </p:sp>
        <p:sp>
          <p:nvSpPr>
            <p:cNvPr id="636" name="Graphic 1127">
              <a:extLst>
                <a:ext uri="{FF2B5EF4-FFF2-40B4-BE49-F238E27FC236}">
                  <a16:creationId xmlns:a16="http://schemas.microsoft.com/office/drawing/2014/main" id="{FF413AE1-9BD9-A806-CA0C-FCFD1EC39F74}"/>
                </a:ext>
              </a:extLst>
            </p:cNvPr>
            <p:cNvSpPr/>
            <p:nvPr/>
          </p:nvSpPr>
          <p:spPr>
            <a:xfrm>
              <a:off x="5433779" y="3458677"/>
              <a:ext cx="35469" cy="44272"/>
            </a:xfrm>
            <a:custGeom>
              <a:avLst/>
              <a:gdLst>
                <a:gd name="connsiteX0" fmla="*/ 35700 w 35469"/>
                <a:gd name="connsiteY0" fmla="*/ 45582 h 44272"/>
                <a:gd name="connsiteX1" fmla="*/ 26897 w 35469"/>
                <a:gd name="connsiteY1" fmla="*/ 45582 h 44272"/>
                <a:gd name="connsiteX2" fmla="*/ 26897 w 35469"/>
                <a:gd name="connsiteY2" fmla="*/ 18915 h 44272"/>
                <a:gd name="connsiteX3" fmla="*/ 24481 w 35469"/>
                <a:gd name="connsiteY3" fmla="*/ 11579 h 44272"/>
                <a:gd name="connsiteX4" fmla="*/ 18094 w 35469"/>
                <a:gd name="connsiteY4" fmla="*/ 9163 h 44272"/>
                <a:gd name="connsiteX5" fmla="*/ 11622 w 35469"/>
                <a:gd name="connsiteY5" fmla="*/ 11579 h 44272"/>
                <a:gd name="connsiteX6" fmla="*/ 9033 w 35469"/>
                <a:gd name="connsiteY6" fmla="*/ 18915 h 44272"/>
                <a:gd name="connsiteX7" fmla="*/ 9033 w 35469"/>
                <a:gd name="connsiteY7" fmla="*/ 45582 h 44272"/>
                <a:gd name="connsiteX8" fmla="*/ 230 w 35469"/>
                <a:gd name="connsiteY8" fmla="*/ 45582 h 44272"/>
                <a:gd name="connsiteX9" fmla="*/ 230 w 35469"/>
                <a:gd name="connsiteY9" fmla="*/ 1827 h 44272"/>
                <a:gd name="connsiteX10" fmla="*/ 8860 w 35469"/>
                <a:gd name="connsiteY10" fmla="*/ 1827 h 44272"/>
                <a:gd name="connsiteX11" fmla="*/ 8860 w 35469"/>
                <a:gd name="connsiteY11" fmla="*/ 6229 h 44272"/>
                <a:gd name="connsiteX12" fmla="*/ 20511 w 35469"/>
                <a:gd name="connsiteY12" fmla="*/ 1310 h 44272"/>
                <a:gd name="connsiteX13" fmla="*/ 31298 w 35469"/>
                <a:gd name="connsiteY13" fmla="*/ 5279 h 44272"/>
                <a:gd name="connsiteX14" fmla="*/ 35700 w 35469"/>
                <a:gd name="connsiteY14" fmla="*/ 17620 h 44272"/>
                <a:gd name="connsiteX15" fmla="*/ 35700 w 35469"/>
                <a:gd name="connsiteY15" fmla="*/ 45582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5700" y="45582"/>
                  </a:moveTo>
                  <a:lnTo>
                    <a:pt x="26897" y="45582"/>
                  </a:lnTo>
                  <a:lnTo>
                    <a:pt x="26897" y="18915"/>
                  </a:lnTo>
                  <a:cubicBezTo>
                    <a:pt x="26897" y="15635"/>
                    <a:pt x="26120" y="13219"/>
                    <a:pt x="24481" y="11579"/>
                  </a:cubicBezTo>
                  <a:cubicBezTo>
                    <a:pt x="22841" y="9940"/>
                    <a:pt x="20770" y="9163"/>
                    <a:pt x="18094" y="9163"/>
                  </a:cubicBezTo>
                  <a:cubicBezTo>
                    <a:pt x="15419" y="9163"/>
                    <a:pt x="13262" y="10026"/>
                    <a:pt x="11622" y="11579"/>
                  </a:cubicBezTo>
                  <a:cubicBezTo>
                    <a:pt x="9896" y="13219"/>
                    <a:pt x="9033" y="15722"/>
                    <a:pt x="9033" y="18915"/>
                  </a:cubicBezTo>
                  <a:lnTo>
                    <a:pt x="9033" y="45582"/>
                  </a:lnTo>
                  <a:lnTo>
                    <a:pt x="230" y="45582"/>
                  </a:lnTo>
                  <a:lnTo>
                    <a:pt x="230" y="1827"/>
                  </a:lnTo>
                  <a:lnTo>
                    <a:pt x="8860" y="1827"/>
                  </a:lnTo>
                  <a:lnTo>
                    <a:pt x="8860" y="6229"/>
                  </a:lnTo>
                  <a:cubicBezTo>
                    <a:pt x="11881" y="2949"/>
                    <a:pt x="15764" y="1310"/>
                    <a:pt x="20511" y="1310"/>
                  </a:cubicBezTo>
                  <a:cubicBezTo>
                    <a:pt x="24912" y="1310"/>
                    <a:pt x="28537" y="2604"/>
                    <a:pt x="31298" y="5279"/>
                  </a:cubicBezTo>
                  <a:cubicBezTo>
                    <a:pt x="34233" y="8127"/>
                    <a:pt x="35700" y="12270"/>
                    <a:pt x="35700" y="17620"/>
                  </a:cubicBezTo>
                  <a:lnTo>
                    <a:pt x="35700" y="45582"/>
                  </a:lnTo>
                  <a:close/>
                </a:path>
              </a:pathLst>
            </a:custGeom>
            <a:solidFill>
              <a:srgbClr val="245BA7"/>
            </a:solidFill>
            <a:ln w="86190" cap="flat">
              <a:noFill/>
              <a:prstDash val="solid"/>
              <a:miter/>
            </a:ln>
          </p:spPr>
          <p:txBody>
            <a:bodyPr rtlCol="0" anchor="ctr"/>
            <a:lstStyle/>
            <a:p>
              <a:endParaRPr lang="en-GB"/>
            </a:p>
          </p:txBody>
        </p:sp>
        <p:sp>
          <p:nvSpPr>
            <p:cNvPr id="637" name="Graphic 1127">
              <a:extLst>
                <a:ext uri="{FF2B5EF4-FFF2-40B4-BE49-F238E27FC236}">
                  <a16:creationId xmlns:a16="http://schemas.microsoft.com/office/drawing/2014/main" id="{B8BEDE7A-C16B-B82D-9971-CFDE09160C1A}"/>
                </a:ext>
              </a:extLst>
            </p:cNvPr>
            <p:cNvSpPr/>
            <p:nvPr/>
          </p:nvSpPr>
          <p:spPr>
            <a:xfrm>
              <a:off x="5478520" y="3458677"/>
              <a:ext cx="36591" cy="44789"/>
            </a:xfrm>
            <a:custGeom>
              <a:avLst/>
              <a:gdLst>
                <a:gd name="connsiteX0" fmla="*/ 36837 w 36591"/>
                <a:gd name="connsiteY0" fmla="*/ 32205 h 44789"/>
                <a:gd name="connsiteX1" fmla="*/ 31832 w 36591"/>
                <a:gd name="connsiteY1" fmla="*/ 42475 h 44789"/>
                <a:gd name="connsiteX2" fmla="*/ 18628 w 36591"/>
                <a:gd name="connsiteY2" fmla="*/ 46100 h 44789"/>
                <a:gd name="connsiteX3" fmla="*/ 246 w 36591"/>
                <a:gd name="connsiteY3" fmla="*/ 39800 h 44789"/>
                <a:gd name="connsiteX4" fmla="*/ 6028 w 36591"/>
                <a:gd name="connsiteY4" fmla="*/ 34018 h 44789"/>
                <a:gd name="connsiteX5" fmla="*/ 18628 w 36591"/>
                <a:gd name="connsiteY5" fmla="*/ 38591 h 44789"/>
                <a:gd name="connsiteX6" fmla="*/ 25618 w 36591"/>
                <a:gd name="connsiteY6" fmla="*/ 37038 h 44789"/>
                <a:gd name="connsiteX7" fmla="*/ 28207 w 36591"/>
                <a:gd name="connsiteY7" fmla="*/ 32550 h 44789"/>
                <a:gd name="connsiteX8" fmla="*/ 22339 w 36591"/>
                <a:gd name="connsiteY8" fmla="*/ 27372 h 44789"/>
                <a:gd name="connsiteX9" fmla="*/ 15349 w 36591"/>
                <a:gd name="connsiteY9" fmla="*/ 26768 h 44789"/>
                <a:gd name="connsiteX10" fmla="*/ 2404 w 36591"/>
                <a:gd name="connsiteY10" fmla="*/ 14686 h 44789"/>
                <a:gd name="connsiteX11" fmla="*/ 7064 w 36591"/>
                <a:gd name="connsiteY11" fmla="*/ 4848 h 44789"/>
                <a:gd name="connsiteX12" fmla="*/ 18887 w 36591"/>
                <a:gd name="connsiteY12" fmla="*/ 1310 h 44789"/>
                <a:gd name="connsiteX13" fmla="*/ 35111 w 36591"/>
                <a:gd name="connsiteY13" fmla="*/ 6229 h 44789"/>
                <a:gd name="connsiteX14" fmla="*/ 29588 w 36591"/>
                <a:gd name="connsiteY14" fmla="*/ 11838 h 44789"/>
                <a:gd name="connsiteX15" fmla="*/ 18801 w 36591"/>
                <a:gd name="connsiteY15" fmla="*/ 8645 h 44789"/>
                <a:gd name="connsiteX16" fmla="*/ 12932 w 36591"/>
                <a:gd name="connsiteY16" fmla="*/ 10199 h 44789"/>
                <a:gd name="connsiteX17" fmla="*/ 10861 w 36591"/>
                <a:gd name="connsiteY17" fmla="*/ 14255 h 44789"/>
                <a:gd name="connsiteX18" fmla="*/ 12328 w 36591"/>
                <a:gd name="connsiteY18" fmla="*/ 17707 h 44789"/>
                <a:gd name="connsiteX19" fmla="*/ 16902 w 36591"/>
                <a:gd name="connsiteY19" fmla="*/ 19260 h 44789"/>
                <a:gd name="connsiteX20" fmla="*/ 23029 w 36591"/>
                <a:gd name="connsiteY20" fmla="*/ 19778 h 44789"/>
                <a:gd name="connsiteX21" fmla="*/ 36837 w 36591"/>
                <a:gd name="connsiteY21" fmla="*/ 32205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1" h="44789">
                  <a:moveTo>
                    <a:pt x="36837" y="32205"/>
                  </a:moveTo>
                  <a:cubicBezTo>
                    <a:pt x="36837" y="36607"/>
                    <a:pt x="35198" y="40059"/>
                    <a:pt x="31832" y="42475"/>
                  </a:cubicBezTo>
                  <a:cubicBezTo>
                    <a:pt x="28466" y="44891"/>
                    <a:pt x="24065" y="46100"/>
                    <a:pt x="18628" y="46100"/>
                  </a:cubicBezTo>
                  <a:cubicBezTo>
                    <a:pt x="10602" y="46100"/>
                    <a:pt x="4475" y="44028"/>
                    <a:pt x="246" y="39800"/>
                  </a:cubicBezTo>
                  <a:lnTo>
                    <a:pt x="6028" y="34018"/>
                  </a:lnTo>
                  <a:cubicBezTo>
                    <a:pt x="9049" y="37038"/>
                    <a:pt x="13191" y="38591"/>
                    <a:pt x="18628" y="38591"/>
                  </a:cubicBezTo>
                  <a:cubicBezTo>
                    <a:pt x="21476" y="38591"/>
                    <a:pt x="23806" y="38074"/>
                    <a:pt x="25618" y="37038"/>
                  </a:cubicBezTo>
                  <a:cubicBezTo>
                    <a:pt x="27344" y="36089"/>
                    <a:pt x="28207" y="34535"/>
                    <a:pt x="28207" y="32550"/>
                  </a:cubicBezTo>
                  <a:cubicBezTo>
                    <a:pt x="28207" y="29530"/>
                    <a:pt x="26222" y="27804"/>
                    <a:pt x="22339" y="27372"/>
                  </a:cubicBezTo>
                  <a:lnTo>
                    <a:pt x="15349" y="26768"/>
                  </a:lnTo>
                  <a:cubicBezTo>
                    <a:pt x="6719" y="25992"/>
                    <a:pt x="2404" y="21935"/>
                    <a:pt x="2404" y="14686"/>
                  </a:cubicBezTo>
                  <a:cubicBezTo>
                    <a:pt x="2404" y="10458"/>
                    <a:pt x="3957" y="7178"/>
                    <a:pt x="7064" y="4848"/>
                  </a:cubicBezTo>
                  <a:cubicBezTo>
                    <a:pt x="10171" y="2518"/>
                    <a:pt x="14140" y="1310"/>
                    <a:pt x="18887" y="1310"/>
                  </a:cubicBezTo>
                  <a:cubicBezTo>
                    <a:pt x="25964" y="1310"/>
                    <a:pt x="31400" y="2949"/>
                    <a:pt x="35111" y="6229"/>
                  </a:cubicBezTo>
                  <a:lnTo>
                    <a:pt x="29588" y="11838"/>
                  </a:lnTo>
                  <a:cubicBezTo>
                    <a:pt x="27085" y="9681"/>
                    <a:pt x="23461" y="8645"/>
                    <a:pt x="18801" y="8645"/>
                  </a:cubicBezTo>
                  <a:cubicBezTo>
                    <a:pt x="16212" y="8645"/>
                    <a:pt x="14227" y="9163"/>
                    <a:pt x="12932" y="10199"/>
                  </a:cubicBezTo>
                  <a:cubicBezTo>
                    <a:pt x="11551" y="11148"/>
                    <a:pt x="10861" y="12529"/>
                    <a:pt x="10861" y="14255"/>
                  </a:cubicBezTo>
                  <a:cubicBezTo>
                    <a:pt x="10861" y="15808"/>
                    <a:pt x="11379" y="16930"/>
                    <a:pt x="12328" y="17707"/>
                  </a:cubicBezTo>
                  <a:cubicBezTo>
                    <a:pt x="13277" y="18483"/>
                    <a:pt x="14745" y="19001"/>
                    <a:pt x="16902" y="19260"/>
                  </a:cubicBezTo>
                  <a:lnTo>
                    <a:pt x="23029" y="19778"/>
                  </a:lnTo>
                  <a:cubicBezTo>
                    <a:pt x="32263" y="20555"/>
                    <a:pt x="36837" y="24697"/>
                    <a:pt x="36837" y="32205"/>
                  </a:cubicBezTo>
                  <a:close/>
                </a:path>
              </a:pathLst>
            </a:custGeom>
            <a:solidFill>
              <a:srgbClr val="245BA7"/>
            </a:solidFill>
            <a:ln w="86190" cap="flat">
              <a:noFill/>
              <a:prstDash val="solid"/>
              <a:miter/>
            </a:ln>
          </p:spPr>
          <p:txBody>
            <a:bodyPr rtlCol="0" anchor="ctr"/>
            <a:lstStyle/>
            <a:p>
              <a:endParaRPr lang="en-GB"/>
            </a:p>
          </p:txBody>
        </p:sp>
        <p:sp>
          <p:nvSpPr>
            <p:cNvPr id="638" name="Graphic 1127">
              <a:extLst>
                <a:ext uri="{FF2B5EF4-FFF2-40B4-BE49-F238E27FC236}">
                  <a16:creationId xmlns:a16="http://schemas.microsoft.com/office/drawing/2014/main" id="{89AEC9F5-6786-88A2-2D36-E57BD5CFB13F}"/>
                </a:ext>
              </a:extLst>
            </p:cNvPr>
            <p:cNvSpPr/>
            <p:nvPr/>
          </p:nvSpPr>
          <p:spPr>
            <a:xfrm>
              <a:off x="5054485" y="3598128"/>
              <a:ext cx="23913" cy="23913"/>
            </a:xfrm>
            <a:custGeom>
              <a:avLst/>
              <a:gdLst>
                <a:gd name="connsiteX0" fmla="*/ 20489 w 23913"/>
                <a:gd name="connsiteY0" fmla="*/ 4802 h 23913"/>
                <a:gd name="connsiteX1" fmla="*/ 24010 w 23913"/>
                <a:gd name="connsiteY1" fmla="*/ 13312 h 23913"/>
                <a:gd name="connsiteX2" fmla="*/ 20489 w 23913"/>
                <a:gd name="connsiteY2" fmla="*/ 21747 h 23913"/>
                <a:gd name="connsiteX3" fmla="*/ 12053 w 23913"/>
                <a:gd name="connsiteY3" fmla="*/ 25268 h 23913"/>
                <a:gd name="connsiteX4" fmla="*/ 3617 w 23913"/>
                <a:gd name="connsiteY4" fmla="*/ 21747 h 23913"/>
                <a:gd name="connsiteX5" fmla="*/ 96 w 23913"/>
                <a:gd name="connsiteY5" fmla="*/ 13312 h 23913"/>
                <a:gd name="connsiteX6" fmla="*/ 3617 w 23913"/>
                <a:gd name="connsiteY6" fmla="*/ 4802 h 23913"/>
                <a:gd name="connsiteX7" fmla="*/ 12053 w 23913"/>
                <a:gd name="connsiteY7" fmla="*/ 1355 h 23913"/>
                <a:gd name="connsiteX8" fmla="*/ 20489 w 23913"/>
                <a:gd name="connsiteY8" fmla="*/ 4802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0489" y="4802"/>
                  </a:moveTo>
                  <a:cubicBezTo>
                    <a:pt x="22837" y="7150"/>
                    <a:pt x="24010" y="10011"/>
                    <a:pt x="24010" y="13312"/>
                  </a:cubicBezTo>
                  <a:cubicBezTo>
                    <a:pt x="24010" y="16613"/>
                    <a:pt x="22837" y="19473"/>
                    <a:pt x="20489" y="21747"/>
                  </a:cubicBezTo>
                  <a:cubicBezTo>
                    <a:pt x="18142" y="24095"/>
                    <a:pt x="15354" y="25268"/>
                    <a:pt x="12053" y="25268"/>
                  </a:cubicBezTo>
                  <a:cubicBezTo>
                    <a:pt x="8752" y="25268"/>
                    <a:pt x="5965" y="24095"/>
                    <a:pt x="3617" y="21747"/>
                  </a:cubicBezTo>
                  <a:cubicBezTo>
                    <a:pt x="1270" y="19473"/>
                    <a:pt x="96" y="16613"/>
                    <a:pt x="96" y="13312"/>
                  </a:cubicBezTo>
                  <a:cubicBezTo>
                    <a:pt x="96" y="10011"/>
                    <a:pt x="1270" y="7150"/>
                    <a:pt x="3617" y="4802"/>
                  </a:cubicBezTo>
                  <a:cubicBezTo>
                    <a:pt x="5965" y="2528"/>
                    <a:pt x="8752" y="1355"/>
                    <a:pt x="12053" y="1355"/>
                  </a:cubicBezTo>
                  <a:cubicBezTo>
                    <a:pt x="15354" y="1355"/>
                    <a:pt x="18142" y="2528"/>
                    <a:pt x="20489" y="4802"/>
                  </a:cubicBezTo>
                  <a:close/>
                </a:path>
              </a:pathLst>
            </a:custGeom>
            <a:solidFill>
              <a:srgbClr val="000000"/>
            </a:solidFill>
            <a:ln w="73262" cap="flat">
              <a:noFill/>
              <a:prstDash val="solid"/>
              <a:miter/>
            </a:ln>
          </p:spPr>
          <p:txBody>
            <a:bodyPr rtlCol="0" anchor="ctr"/>
            <a:lstStyle/>
            <a:p>
              <a:endParaRPr lang="en-GB"/>
            </a:p>
          </p:txBody>
        </p:sp>
        <p:sp>
          <p:nvSpPr>
            <p:cNvPr id="639" name="Graphic 1127">
              <a:extLst>
                <a:ext uri="{FF2B5EF4-FFF2-40B4-BE49-F238E27FC236}">
                  <a16:creationId xmlns:a16="http://schemas.microsoft.com/office/drawing/2014/main" id="{F2AC9BED-1EF1-04CF-FFAE-C6476C7288A9}"/>
                </a:ext>
              </a:extLst>
            </p:cNvPr>
            <p:cNvSpPr/>
            <p:nvPr/>
          </p:nvSpPr>
          <p:spPr>
            <a:xfrm>
              <a:off x="5123806" y="3582357"/>
              <a:ext cx="3961" cy="52228"/>
            </a:xfrm>
            <a:custGeom>
              <a:avLst/>
              <a:gdLst>
                <a:gd name="connsiteX0" fmla="*/ 117 w 3961"/>
                <a:gd name="connsiteY0" fmla="*/ 1354 h 52228"/>
                <a:gd name="connsiteX1" fmla="*/ 4078 w 3961"/>
                <a:gd name="connsiteY1" fmla="*/ 1354 h 52228"/>
                <a:gd name="connsiteX2" fmla="*/ 4078 w 3961"/>
                <a:gd name="connsiteY2" fmla="*/ 53583 h 52228"/>
                <a:gd name="connsiteX3" fmla="*/ 117 w 3961"/>
                <a:gd name="connsiteY3" fmla="*/ 53583 h 52228"/>
              </a:gdLst>
              <a:ahLst/>
              <a:cxnLst>
                <a:cxn ang="0">
                  <a:pos x="connsiteX0" y="connsiteY0"/>
                </a:cxn>
                <a:cxn ang="0">
                  <a:pos x="connsiteX1" y="connsiteY1"/>
                </a:cxn>
                <a:cxn ang="0">
                  <a:pos x="connsiteX2" y="connsiteY2"/>
                </a:cxn>
                <a:cxn ang="0">
                  <a:pos x="connsiteX3" y="connsiteY3"/>
                </a:cxn>
              </a:cxnLst>
              <a:rect l="l" t="t" r="r" b="b"/>
              <a:pathLst>
                <a:path w="3961" h="52228">
                  <a:moveTo>
                    <a:pt x="117" y="1354"/>
                  </a:moveTo>
                  <a:lnTo>
                    <a:pt x="4078" y="1354"/>
                  </a:lnTo>
                  <a:lnTo>
                    <a:pt x="4078" y="53583"/>
                  </a:lnTo>
                  <a:lnTo>
                    <a:pt x="117" y="53583"/>
                  </a:lnTo>
                  <a:close/>
                </a:path>
              </a:pathLst>
            </a:custGeom>
            <a:solidFill>
              <a:srgbClr val="000000"/>
            </a:solidFill>
            <a:ln w="73262" cap="flat">
              <a:noFill/>
              <a:prstDash val="solid"/>
              <a:miter/>
            </a:ln>
          </p:spPr>
          <p:txBody>
            <a:bodyPr rtlCol="0" anchor="ctr"/>
            <a:lstStyle/>
            <a:p>
              <a:endParaRPr lang="en-GB"/>
            </a:p>
          </p:txBody>
        </p:sp>
        <p:sp>
          <p:nvSpPr>
            <p:cNvPr id="640" name="Graphic 1127">
              <a:extLst>
                <a:ext uri="{FF2B5EF4-FFF2-40B4-BE49-F238E27FC236}">
                  <a16:creationId xmlns:a16="http://schemas.microsoft.com/office/drawing/2014/main" id="{59C5B944-E4DC-C12B-56C5-46DFCB92481E}"/>
                </a:ext>
              </a:extLst>
            </p:cNvPr>
            <p:cNvSpPr/>
            <p:nvPr/>
          </p:nvSpPr>
          <p:spPr>
            <a:xfrm>
              <a:off x="5161615" y="3582357"/>
              <a:ext cx="27214" cy="52228"/>
            </a:xfrm>
            <a:custGeom>
              <a:avLst/>
              <a:gdLst>
                <a:gd name="connsiteX0" fmla="*/ 27349 w 27214"/>
                <a:gd name="connsiteY0" fmla="*/ 53583 h 52228"/>
                <a:gd name="connsiteX1" fmla="*/ 23608 w 27214"/>
                <a:gd name="connsiteY1" fmla="*/ 53583 h 52228"/>
                <a:gd name="connsiteX2" fmla="*/ 23608 w 27214"/>
                <a:gd name="connsiteY2" fmla="*/ 31650 h 52228"/>
                <a:gd name="connsiteX3" fmla="*/ 21114 w 27214"/>
                <a:gd name="connsiteY3" fmla="*/ 23801 h 52228"/>
                <a:gd name="connsiteX4" fmla="*/ 13852 w 27214"/>
                <a:gd name="connsiteY4" fmla="*/ 21087 h 52228"/>
                <a:gd name="connsiteX5" fmla="*/ 6516 w 27214"/>
                <a:gd name="connsiteY5" fmla="*/ 23801 h 52228"/>
                <a:gd name="connsiteX6" fmla="*/ 3875 w 27214"/>
                <a:gd name="connsiteY6" fmla="*/ 31650 h 52228"/>
                <a:gd name="connsiteX7" fmla="*/ 3875 w 27214"/>
                <a:gd name="connsiteY7" fmla="*/ 53583 h 52228"/>
                <a:gd name="connsiteX8" fmla="*/ 134 w 27214"/>
                <a:gd name="connsiteY8" fmla="*/ 53583 h 52228"/>
                <a:gd name="connsiteX9" fmla="*/ 134 w 27214"/>
                <a:gd name="connsiteY9" fmla="*/ 1354 h 52228"/>
                <a:gd name="connsiteX10" fmla="*/ 3875 w 27214"/>
                <a:gd name="connsiteY10" fmla="*/ 1354 h 52228"/>
                <a:gd name="connsiteX11" fmla="*/ 3875 w 27214"/>
                <a:gd name="connsiteY11" fmla="*/ 22407 h 52228"/>
                <a:gd name="connsiteX12" fmla="*/ 14292 w 27214"/>
                <a:gd name="connsiteY12" fmla="*/ 17786 h 52228"/>
                <a:gd name="connsiteX13" fmla="*/ 23901 w 27214"/>
                <a:gd name="connsiteY13" fmla="*/ 21307 h 52228"/>
                <a:gd name="connsiteX14" fmla="*/ 27349 w 27214"/>
                <a:gd name="connsiteY14" fmla="*/ 30990 h 52228"/>
                <a:gd name="connsiteX15" fmla="*/ 27349 w 27214"/>
                <a:gd name="connsiteY15" fmla="*/ 5358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349" y="53583"/>
                  </a:moveTo>
                  <a:lnTo>
                    <a:pt x="23608" y="53583"/>
                  </a:lnTo>
                  <a:lnTo>
                    <a:pt x="23608" y="31650"/>
                  </a:lnTo>
                  <a:cubicBezTo>
                    <a:pt x="23608" y="28202"/>
                    <a:pt x="22801" y="25635"/>
                    <a:pt x="21114" y="23801"/>
                  </a:cubicBezTo>
                  <a:cubicBezTo>
                    <a:pt x="19427" y="21967"/>
                    <a:pt x="17006" y="21087"/>
                    <a:pt x="13852" y="21087"/>
                  </a:cubicBezTo>
                  <a:cubicBezTo>
                    <a:pt x="10697" y="21087"/>
                    <a:pt x="8203" y="21967"/>
                    <a:pt x="6516" y="23801"/>
                  </a:cubicBezTo>
                  <a:cubicBezTo>
                    <a:pt x="4756" y="25635"/>
                    <a:pt x="3875" y="28202"/>
                    <a:pt x="3875" y="31650"/>
                  </a:cubicBezTo>
                  <a:lnTo>
                    <a:pt x="3875" y="53583"/>
                  </a:lnTo>
                  <a:lnTo>
                    <a:pt x="134" y="53583"/>
                  </a:lnTo>
                  <a:lnTo>
                    <a:pt x="134" y="1354"/>
                  </a:lnTo>
                  <a:lnTo>
                    <a:pt x="3875" y="1354"/>
                  </a:lnTo>
                  <a:lnTo>
                    <a:pt x="3875" y="22407"/>
                  </a:lnTo>
                  <a:cubicBezTo>
                    <a:pt x="6516" y="19326"/>
                    <a:pt x="9964" y="17786"/>
                    <a:pt x="14292" y="17786"/>
                  </a:cubicBezTo>
                  <a:cubicBezTo>
                    <a:pt x="18326" y="17786"/>
                    <a:pt x="21554" y="18959"/>
                    <a:pt x="23901" y="21307"/>
                  </a:cubicBezTo>
                  <a:cubicBezTo>
                    <a:pt x="26175" y="23654"/>
                    <a:pt x="27349" y="26882"/>
                    <a:pt x="27349" y="30990"/>
                  </a:cubicBezTo>
                  <a:lnTo>
                    <a:pt x="27349" y="53583"/>
                  </a:lnTo>
                  <a:close/>
                </a:path>
              </a:pathLst>
            </a:custGeom>
            <a:solidFill>
              <a:srgbClr val="000000"/>
            </a:solidFill>
            <a:ln w="73262" cap="flat">
              <a:noFill/>
              <a:prstDash val="solid"/>
              <a:miter/>
            </a:ln>
          </p:spPr>
          <p:txBody>
            <a:bodyPr rtlCol="0" anchor="ctr"/>
            <a:lstStyle/>
            <a:p>
              <a:endParaRPr lang="en-GB"/>
            </a:p>
          </p:txBody>
        </p:sp>
        <p:sp>
          <p:nvSpPr>
            <p:cNvPr id="641" name="Graphic 1127">
              <a:extLst>
                <a:ext uri="{FF2B5EF4-FFF2-40B4-BE49-F238E27FC236}">
                  <a16:creationId xmlns:a16="http://schemas.microsoft.com/office/drawing/2014/main" id="{FAE503C6-1FDE-D5A1-EE76-8E4AF20AC654}"/>
                </a:ext>
              </a:extLst>
            </p:cNvPr>
            <p:cNvSpPr/>
            <p:nvPr/>
          </p:nvSpPr>
          <p:spPr>
            <a:xfrm>
              <a:off x="5199572" y="3598789"/>
              <a:ext cx="27508" cy="36237"/>
            </a:xfrm>
            <a:custGeom>
              <a:avLst/>
              <a:gdLst>
                <a:gd name="connsiteX0" fmla="*/ 27656 w 27508"/>
                <a:gd name="connsiteY0" fmla="*/ 37154 h 36237"/>
                <a:gd name="connsiteX1" fmla="*/ 23915 w 27508"/>
                <a:gd name="connsiteY1" fmla="*/ 37154 h 36237"/>
                <a:gd name="connsiteX2" fmla="*/ 23915 w 27508"/>
                <a:gd name="connsiteY2" fmla="*/ 33633 h 36237"/>
                <a:gd name="connsiteX3" fmla="*/ 19367 w 27508"/>
                <a:gd name="connsiteY3" fmla="*/ 36714 h 36237"/>
                <a:gd name="connsiteX4" fmla="*/ 13131 w 27508"/>
                <a:gd name="connsiteY4" fmla="*/ 37594 h 36237"/>
                <a:gd name="connsiteX5" fmla="*/ 2715 w 27508"/>
                <a:gd name="connsiteY5" fmla="*/ 34367 h 36237"/>
                <a:gd name="connsiteX6" fmla="*/ 148 w 27508"/>
                <a:gd name="connsiteY6" fmla="*/ 27471 h 36237"/>
                <a:gd name="connsiteX7" fmla="*/ 3449 w 27508"/>
                <a:gd name="connsiteY7" fmla="*/ 19989 h 36237"/>
                <a:gd name="connsiteX8" fmla="*/ 12471 w 27508"/>
                <a:gd name="connsiteY8" fmla="*/ 17275 h 36237"/>
                <a:gd name="connsiteX9" fmla="*/ 23915 w 27508"/>
                <a:gd name="connsiteY9" fmla="*/ 17275 h 36237"/>
                <a:gd name="connsiteX10" fmla="*/ 23915 w 27508"/>
                <a:gd name="connsiteY10" fmla="*/ 13314 h 36237"/>
                <a:gd name="connsiteX11" fmla="*/ 21567 w 27508"/>
                <a:gd name="connsiteY11" fmla="*/ 6859 h 36237"/>
                <a:gd name="connsiteX12" fmla="*/ 13938 w 27508"/>
                <a:gd name="connsiteY12" fmla="*/ 4658 h 36237"/>
                <a:gd name="connsiteX13" fmla="*/ 8143 w 27508"/>
                <a:gd name="connsiteY13" fmla="*/ 5685 h 36237"/>
                <a:gd name="connsiteX14" fmla="*/ 4182 w 27508"/>
                <a:gd name="connsiteY14" fmla="*/ 9133 h 36237"/>
                <a:gd name="connsiteX15" fmla="*/ 1468 w 27508"/>
                <a:gd name="connsiteY15" fmla="*/ 6785 h 36237"/>
                <a:gd name="connsiteX16" fmla="*/ 6529 w 27508"/>
                <a:gd name="connsiteY16" fmla="*/ 2604 h 36237"/>
                <a:gd name="connsiteX17" fmla="*/ 13938 w 27508"/>
                <a:gd name="connsiteY17" fmla="*/ 1357 h 36237"/>
                <a:gd name="connsiteX18" fmla="*/ 27656 w 27508"/>
                <a:gd name="connsiteY18" fmla="*/ 12947 h 36237"/>
                <a:gd name="connsiteX19" fmla="*/ 27656 w 27508"/>
                <a:gd name="connsiteY19" fmla="*/ 37154 h 36237"/>
                <a:gd name="connsiteX20" fmla="*/ 23915 w 27508"/>
                <a:gd name="connsiteY20" fmla="*/ 24831 h 36237"/>
                <a:gd name="connsiteX21" fmla="*/ 23915 w 27508"/>
                <a:gd name="connsiteY21" fmla="*/ 20283 h 36237"/>
                <a:gd name="connsiteX22" fmla="*/ 12911 w 27508"/>
                <a:gd name="connsiteY22" fmla="*/ 20283 h 36237"/>
                <a:gd name="connsiteX23" fmla="*/ 3889 w 27508"/>
                <a:gd name="connsiteY23" fmla="*/ 27398 h 36237"/>
                <a:gd name="connsiteX24" fmla="*/ 6089 w 27508"/>
                <a:gd name="connsiteY24" fmla="*/ 32606 h 36237"/>
                <a:gd name="connsiteX25" fmla="*/ 13131 w 27508"/>
                <a:gd name="connsiteY25" fmla="*/ 34293 h 36237"/>
                <a:gd name="connsiteX26" fmla="*/ 21934 w 27508"/>
                <a:gd name="connsiteY26" fmla="*/ 31579 h 36237"/>
                <a:gd name="connsiteX27" fmla="*/ 23915 w 27508"/>
                <a:gd name="connsiteY27" fmla="*/ 2483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656" y="37154"/>
                  </a:moveTo>
                  <a:lnTo>
                    <a:pt x="23915" y="37154"/>
                  </a:lnTo>
                  <a:lnTo>
                    <a:pt x="23915" y="33633"/>
                  </a:lnTo>
                  <a:cubicBezTo>
                    <a:pt x="22448" y="35100"/>
                    <a:pt x="20907" y="36127"/>
                    <a:pt x="19367" y="36714"/>
                  </a:cubicBezTo>
                  <a:cubicBezTo>
                    <a:pt x="17753" y="37301"/>
                    <a:pt x="15699" y="37594"/>
                    <a:pt x="13131" y="37594"/>
                  </a:cubicBezTo>
                  <a:cubicBezTo>
                    <a:pt x="8290" y="37594"/>
                    <a:pt x="4842" y="36494"/>
                    <a:pt x="2715" y="34367"/>
                  </a:cubicBezTo>
                  <a:cubicBezTo>
                    <a:pt x="1028" y="32680"/>
                    <a:pt x="148" y="30332"/>
                    <a:pt x="148" y="27471"/>
                  </a:cubicBezTo>
                  <a:cubicBezTo>
                    <a:pt x="148" y="24244"/>
                    <a:pt x="1248" y="21750"/>
                    <a:pt x="3449" y="19989"/>
                  </a:cubicBezTo>
                  <a:cubicBezTo>
                    <a:pt x="5576" y="18155"/>
                    <a:pt x="8583" y="17275"/>
                    <a:pt x="12471" y="17275"/>
                  </a:cubicBezTo>
                  <a:lnTo>
                    <a:pt x="23915" y="17275"/>
                  </a:lnTo>
                  <a:lnTo>
                    <a:pt x="23915" y="13314"/>
                  </a:lnTo>
                  <a:cubicBezTo>
                    <a:pt x="23915" y="10453"/>
                    <a:pt x="23108" y="8252"/>
                    <a:pt x="21567" y="6859"/>
                  </a:cubicBezTo>
                  <a:cubicBezTo>
                    <a:pt x="20027" y="5391"/>
                    <a:pt x="17459" y="4658"/>
                    <a:pt x="13938" y="4658"/>
                  </a:cubicBezTo>
                  <a:cubicBezTo>
                    <a:pt x="11518" y="4658"/>
                    <a:pt x="9537" y="5025"/>
                    <a:pt x="8143" y="5685"/>
                  </a:cubicBezTo>
                  <a:cubicBezTo>
                    <a:pt x="6676" y="6345"/>
                    <a:pt x="5356" y="7519"/>
                    <a:pt x="4182" y="9133"/>
                  </a:cubicBezTo>
                  <a:lnTo>
                    <a:pt x="1468" y="6785"/>
                  </a:lnTo>
                  <a:cubicBezTo>
                    <a:pt x="2935" y="4805"/>
                    <a:pt x="4622" y="3337"/>
                    <a:pt x="6529" y="2604"/>
                  </a:cubicBezTo>
                  <a:cubicBezTo>
                    <a:pt x="8510" y="1724"/>
                    <a:pt x="10931" y="1357"/>
                    <a:pt x="13938" y="1357"/>
                  </a:cubicBezTo>
                  <a:cubicBezTo>
                    <a:pt x="23108" y="1357"/>
                    <a:pt x="27656" y="5245"/>
                    <a:pt x="27656" y="12947"/>
                  </a:cubicBezTo>
                  <a:lnTo>
                    <a:pt x="27656" y="37154"/>
                  </a:lnTo>
                  <a:close/>
                  <a:moveTo>
                    <a:pt x="23915" y="24831"/>
                  </a:moveTo>
                  <a:lnTo>
                    <a:pt x="23915" y="20283"/>
                  </a:lnTo>
                  <a:lnTo>
                    <a:pt x="12911" y="20283"/>
                  </a:lnTo>
                  <a:cubicBezTo>
                    <a:pt x="6896" y="20283"/>
                    <a:pt x="3889" y="22630"/>
                    <a:pt x="3889" y="27398"/>
                  </a:cubicBezTo>
                  <a:cubicBezTo>
                    <a:pt x="3889" y="29745"/>
                    <a:pt x="4622" y="31506"/>
                    <a:pt x="6089" y="32606"/>
                  </a:cubicBezTo>
                  <a:cubicBezTo>
                    <a:pt x="7556" y="33707"/>
                    <a:pt x="9904" y="34293"/>
                    <a:pt x="13131" y="34293"/>
                  </a:cubicBezTo>
                  <a:cubicBezTo>
                    <a:pt x="17093" y="34293"/>
                    <a:pt x="20027" y="33413"/>
                    <a:pt x="21934" y="31579"/>
                  </a:cubicBezTo>
                  <a:cubicBezTo>
                    <a:pt x="23254" y="30332"/>
                    <a:pt x="23915" y="28132"/>
                    <a:pt x="23915" y="24831"/>
                  </a:cubicBezTo>
                  <a:close/>
                </a:path>
              </a:pathLst>
            </a:custGeom>
            <a:solidFill>
              <a:srgbClr val="000000"/>
            </a:solidFill>
            <a:ln w="73262" cap="flat">
              <a:noFill/>
              <a:prstDash val="solid"/>
              <a:miter/>
            </a:ln>
          </p:spPr>
          <p:txBody>
            <a:bodyPr rtlCol="0" anchor="ctr"/>
            <a:lstStyle/>
            <a:p>
              <a:endParaRPr lang="en-GB"/>
            </a:p>
          </p:txBody>
        </p:sp>
        <p:sp>
          <p:nvSpPr>
            <p:cNvPr id="642" name="Graphic 1127">
              <a:extLst>
                <a:ext uri="{FF2B5EF4-FFF2-40B4-BE49-F238E27FC236}">
                  <a16:creationId xmlns:a16="http://schemas.microsoft.com/office/drawing/2014/main" id="{763347DF-2761-1B18-C6D5-5D1AA16A65FC}"/>
                </a:ext>
              </a:extLst>
            </p:cNvPr>
            <p:cNvSpPr/>
            <p:nvPr/>
          </p:nvSpPr>
          <p:spPr>
            <a:xfrm>
              <a:off x="5234889" y="3599229"/>
              <a:ext cx="29488" cy="35357"/>
            </a:xfrm>
            <a:custGeom>
              <a:avLst/>
              <a:gdLst>
                <a:gd name="connsiteX0" fmla="*/ 29649 w 29488"/>
                <a:gd name="connsiteY0" fmla="*/ 1357 h 35357"/>
                <a:gd name="connsiteX1" fmla="*/ 16738 w 29488"/>
                <a:gd name="connsiteY1" fmla="*/ 36714 h 35357"/>
                <a:gd name="connsiteX2" fmla="*/ 13071 w 29488"/>
                <a:gd name="connsiteY2" fmla="*/ 36714 h 35357"/>
                <a:gd name="connsiteX3" fmla="*/ 160 w 29488"/>
                <a:gd name="connsiteY3" fmla="*/ 1357 h 35357"/>
                <a:gd name="connsiteX4" fmla="*/ 4268 w 29488"/>
                <a:gd name="connsiteY4" fmla="*/ 1357 h 35357"/>
                <a:gd name="connsiteX5" fmla="*/ 14905 w 29488"/>
                <a:gd name="connsiteY5" fmla="*/ 32313 h 35357"/>
                <a:gd name="connsiteX6" fmla="*/ 25541 w 29488"/>
                <a:gd name="connsiteY6" fmla="*/ 1357 h 35357"/>
                <a:gd name="connsiteX7" fmla="*/ 29649 w 29488"/>
                <a:gd name="connsiteY7" fmla="*/ 1357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29649" y="1357"/>
                  </a:moveTo>
                  <a:lnTo>
                    <a:pt x="16738" y="36714"/>
                  </a:lnTo>
                  <a:lnTo>
                    <a:pt x="13071" y="36714"/>
                  </a:lnTo>
                  <a:lnTo>
                    <a:pt x="160" y="1357"/>
                  </a:lnTo>
                  <a:lnTo>
                    <a:pt x="4268" y="1357"/>
                  </a:lnTo>
                  <a:lnTo>
                    <a:pt x="14905" y="32313"/>
                  </a:lnTo>
                  <a:lnTo>
                    <a:pt x="25541" y="1357"/>
                  </a:lnTo>
                  <a:lnTo>
                    <a:pt x="29649" y="1357"/>
                  </a:lnTo>
                  <a:close/>
                </a:path>
              </a:pathLst>
            </a:custGeom>
            <a:solidFill>
              <a:srgbClr val="000000"/>
            </a:solidFill>
            <a:ln w="73262" cap="flat">
              <a:noFill/>
              <a:prstDash val="solid"/>
              <a:miter/>
            </a:ln>
          </p:spPr>
          <p:txBody>
            <a:bodyPr rtlCol="0" anchor="ctr"/>
            <a:lstStyle/>
            <a:p>
              <a:endParaRPr lang="en-GB"/>
            </a:p>
          </p:txBody>
        </p:sp>
        <p:sp>
          <p:nvSpPr>
            <p:cNvPr id="643" name="Graphic 1127">
              <a:extLst>
                <a:ext uri="{FF2B5EF4-FFF2-40B4-BE49-F238E27FC236}">
                  <a16:creationId xmlns:a16="http://schemas.microsoft.com/office/drawing/2014/main" id="{B2B5B560-5255-D9C8-6828-F20A35EC69A0}"/>
                </a:ext>
              </a:extLst>
            </p:cNvPr>
            <p:cNvSpPr/>
            <p:nvPr/>
          </p:nvSpPr>
          <p:spPr>
            <a:xfrm>
              <a:off x="5270426" y="3598789"/>
              <a:ext cx="28315" cy="36237"/>
            </a:xfrm>
            <a:custGeom>
              <a:avLst/>
              <a:gdLst>
                <a:gd name="connsiteX0" fmla="*/ 28487 w 28315"/>
                <a:gd name="connsiteY0" fmla="*/ 20283 h 36237"/>
                <a:gd name="connsiteX1" fmla="*/ 3913 w 28315"/>
                <a:gd name="connsiteY1" fmla="*/ 20283 h 36237"/>
                <a:gd name="connsiteX2" fmla="*/ 6848 w 28315"/>
                <a:gd name="connsiteY2" fmla="*/ 30626 h 36237"/>
                <a:gd name="connsiteX3" fmla="*/ 15430 w 28315"/>
                <a:gd name="connsiteY3" fmla="*/ 34220 h 36237"/>
                <a:gd name="connsiteX4" fmla="*/ 20712 w 28315"/>
                <a:gd name="connsiteY4" fmla="*/ 33193 h 36237"/>
                <a:gd name="connsiteX5" fmla="*/ 25186 w 28315"/>
                <a:gd name="connsiteY5" fmla="*/ 29965 h 36237"/>
                <a:gd name="connsiteX6" fmla="*/ 27974 w 28315"/>
                <a:gd name="connsiteY6" fmla="*/ 32166 h 36237"/>
                <a:gd name="connsiteX7" fmla="*/ 22252 w 28315"/>
                <a:gd name="connsiteY7" fmla="*/ 36274 h 36237"/>
                <a:gd name="connsiteX8" fmla="*/ 15210 w 28315"/>
                <a:gd name="connsiteY8" fmla="*/ 37594 h 36237"/>
                <a:gd name="connsiteX9" fmla="*/ 4060 w 28315"/>
                <a:gd name="connsiteY9" fmla="*/ 32973 h 36237"/>
                <a:gd name="connsiteX10" fmla="*/ 172 w 28315"/>
                <a:gd name="connsiteY10" fmla="*/ 19476 h 36237"/>
                <a:gd name="connsiteX11" fmla="*/ 3913 w 28315"/>
                <a:gd name="connsiteY11" fmla="*/ 6125 h 36237"/>
                <a:gd name="connsiteX12" fmla="*/ 14330 w 28315"/>
                <a:gd name="connsiteY12" fmla="*/ 1357 h 36237"/>
                <a:gd name="connsiteX13" fmla="*/ 24746 w 28315"/>
                <a:gd name="connsiteY13" fmla="*/ 5905 h 36237"/>
                <a:gd name="connsiteX14" fmla="*/ 28487 w 28315"/>
                <a:gd name="connsiteY14" fmla="*/ 18595 h 36237"/>
                <a:gd name="connsiteX15" fmla="*/ 28487 w 28315"/>
                <a:gd name="connsiteY15" fmla="*/ 20283 h 36237"/>
                <a:gd name="connsiteX16" fmla="*/ 24746 w 28315"/>
                <a:gd name="connsiteY16" fmla="*/ 17275 h 36237"/>
                <a:gd name="connsiteX17" fmla="*/ 23499 w 28315"/>
                <a:gd name="connsiteY17" fmla="*/ 10600 h 36237"/>
                <a:gd name="connsiteX18" fmla="*/ 19905 w 28315"/>
                <a:gd name="connsiteY18" fmla="*/ 6198 h 36237"/>
                <a:gd name="connsiteX19" fmla="*/ 14330 w 28315"/>
                <a:gd name="connsiteY19" fmla="*/ 4658 h 36237"/>
                <a:gd name="connsiteX20" fmla="*/ 8828 w 28315"/>
                <a:gd name="connsiteY20" fmla="*/ 6198 h 36237"/>
                <a:gd name="connsiteX21" fmla="*/ 5160 w 28315"/>
                <a:gd name="connsiteY21" fmla="*/ 10600 h 36237"/>
                <a:gd name="connsiteX22" fmla="*/ 3913 w 28315"/>
                <a:gd name="connsiteY22" fmla="*/ 17275 h 36237"/>
                <a:gd name="connsiteX23" fmla="*/ 24746 w 28315"/>
                <a:gd name="connsiteY23" fmla="*/ 1727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87" y="20283"/>
                  </a:moveTo>
                  <a:lnTo>
                    <a:pt x="3913" y="20283"/>
                  </a:lnTo>
                  <a:cubicBezTo>
                    <a:pt x="3913" y="24831"/>
                    <a:pt x="4867" y="28278"/>
                    <a:pt x="6848" y="30626"/>
                  </a:cubicBezTo>
                  <a:cubicBezTo>
                    <a:pt x="8828" y="33046"/>
                    <a:pt x="11689" y="34220"/>
                    <a:pt x="15430" y="34220"/>
                  </a:cubicBezTo>
                  <a:cubicBezTo>
                    <a:pt x="17484" y="34220"/>
                    <a:pt x="19245" y="33853"/>
                    <a:pt x="20712" y="33193"/>
                  </a:cubicBezTo>
                  <a:cubicBezTo>
                    <a:pt x="22179" y="32533"/>
                    <a:pt x="23646" y="31506"/>
                    <a:pt x="25186" y="29965"/>
                  </a:cubicBezTo>
                  <a:lnTo>
                    <a:pt x="27974" y="32166"/>
                  </a:lnTo>
                  <a:cubicBezTo>
                    <a:pt x="26067" y="34073"/>
                    <a:pt x="24159" y="35467"/>
                    <a:pt x="22252" y="36274"/>
                  </a:cubicBezTo>
                  <a:cubicBezTo>
                    <a:pt x="20345" y="37154"/>
                    <a:pt x="17998" y="37594"/>
                    <a:pt x="15210" y="37594"/>
                  </a:cubicBezTo>
                  <a:cubicBezTo>
                    <a:pt x="10295" y="37594"/>
                    <a:pt x="6628" y="36054"/>
                    <a:pt x="4060" y="32973"/>
                  </a:cubicBezTo>
                  <a:cubicBezTo>
                    <a:pt x="1419" y="29892"/>
                    <a:pt x="172" y="25417"/>
                    <a:pt x="172" y="19476"/>
                  </a:cubicBezTo>
                  <a:cubicBezTo>
                    <a:pt x="172" y="13754"/>
                    <a:pt x="1419" y="9279"/>
                    <a:pt x="3913" y="6125"/>
                  </a:cubicBezTo>
                  <a:cubicBezTo>
                    <a:pt x="6407" y="2971"/>
                    <a:pt x="9855" y="1357"/>
                    <a:pt x="14330" y="1357"/>
                  </a:cubicBezTo>
                  <a:cubicBezTo>
                    <a:pt x="18805" y="1357"/>
                    <a:pt x="22252" y="2897"/>
                    <a:pt x="24746" y="5905"/>
                  </a:cubicBezTo>
                  <a:cubicBezTo>
                    <a:pt x="27240" y="8912"/>
                    <a:pt x="28487" y="13167"/>
                    <a:pt x="28487" y="18595"/>
                  </a:cubicBezTo>
                  <a:lnTo>
                    <a:pt x="28487" y="20283"/>
                  </a:lnTo>
                  <a:close/>
                  <a:moveTo>
                    <a:pt x="24746" y="17275"/>
                  </a:moveTo>
                  <a:cubicBezTo>
                    <a:pt x="24526" y="14267"/>
                    <a:pt x="24159" y="11993"/>
                    <a:pt x="23499" y="10600"/>
                  </a:cubicBezTo>
                  <a:cubicBezTo>
                    <a:pt x="22692" y="8766"/>
                    <a:pt x="21519" y="7299"/>
                    <a:pt x="19905" y="6198"/>
                  </a:cubicBezTo>
                  <a:cubicBezTo>
                    <a:pt x="18218" y="5171"/>
                    <a:pt x="16384" y="4658"/>
                    <a:pt x="14330" y="4658"/>
                  </a:cubicBezTo>
                  <a:cubicBezTo>
                    <a:pt x="12276" y="4658"/>
                    <a:pt x="10442" y="5171"/>
                    <a:pt x="8828" y="6198"/>
                  </a:cubicBezTo>
                  <a:cubicBezTo>
                    <a:pt x="7214" y="7299"/>
                    <a:pt x="5967" y="8766"/>
                    <a:pt x="5160" y="10600"/>
                  </a:cubicBezTo>
                  <a:cubicBezTo>
                    <a:pt x="4500" y="11993"/>
                    <a:pt x="4133" y="14267"/>
                    <a:pt x="3913" y="17275"/>
                  </a:cubicBezTo>
                  <a:lnTo>
                    <a:pt x="24746" y="17275"/>
                  </a:lnTo>
                  <a:close/>
                </a:path>
              </a:pathLst>
            </a:custGeom>
            <a:solidFill>
              <a:srgbClr val="000000"/>
            </a:solidFill>
            <a:ln w="73262" cap="flat">
              <a:noFill/>
              <a:prstDash val="solid"/>
              <a:miter/>
            </a:ln>
          </p:spPr>
          <p:txBody>
            <a:bodyPr rtlCol="0" anchor="ctr"/>
            <a:lstStyle/>
            <a:p>
              <a:endParaRPr lang="en-GB"/>
            </a:p>
          </p:txBody>
        </p:sp>
        <p:sp>
          <p:nvSpPr>
            <p:cNvPr id="644" name="Graphic 1127">
              <a:extLst>
                <a:ext uri="{FF2B5EF4-FFF2-40B4-BE49-F238E27FC236}">
                  <a16:creationId xmlns:a16="http://schemas.microsoft.com/office/drawing/2014/main" id="{E98E5334-3113-E31A-6F5D-16188C9254B9}"/>
                </a:ext>
              </a:extLst>
            </p:cNvPr>
            <p:cNvSpPr/>
            <p:nvPr/>
          </p:nvSpPr>
          <p:spPr>
            <a:xfrm>
              <a:off x="5329070" y="3582357"/>
              <a:ext cx="4621" cy="52228"/>
            </a:xfrm>
            <a:custGeom>
              <a:avLst/>
              <a:gdLst>
                <a:gd name="connsiteX0" fmla="*/ 4370 w 4621"/>
                <a:gd name="connsiteY0" fmla="*/ 53583 h 52228"/>
                <a:gd name="connsiteX1" fmla="*/ 629 w 4621"/>
                <a:gd name="connsiteY1" fmla="*/ 53583 h 52228"/>
                <a:gd name="connsiteX2" fmla="*/ 629 w 4621"/>
                <a:gd name="connsiteY2" fmla="*/ 18226 h 52228"/>
                <a:gd name="connsiteX3" fmla="*/ 4370 w 4621"/>
                <a:gd name="connsiteY3" fmla="*/ 18226 h 52228"/>
                <a:gd name="connsiteX4" fmla="*/ 4370 w 4621"/>
                <a:gd name="connsiteY4" fmla="*/ 53583 h 52228"/>
                <a:gd name="connsiteX5" fmla="*/ 4810 w 4621"/>
                <a:gd name="connsiteY5" fmla="*/ 5975 h 52228"/>
                <a:gd name="connsiteX6" fmla="*/ 189 w 4621"/>
                <a:gd name="connsiteY6" fmla="*/ 5975 h 52228"/>
                <a:gd name="connsiteX7" fmla="*/ 189 w 4621"/>
                <a:gd name="connsiteY7" fmla="*/ 1354 h 52228"/>
                <a:gd name="connsiteX8" fmla="*/ 4810 w 4621"/>
                <a:gd name="connsiteY8" fmla="*/ 1354 h 52228"/>
                <a:gd name="connsiteX9" fmla="*/ 4810 w 4621"/>
                <a:gd name="connsiteY9" fmla="*/ 597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370" y="53583"/>
                  </a:moveTo>
                  <a:lnTo>
                    <a:pt x="629" y="53583"/>
                  </a:lnTo>
                  <a:lnTo>
                    <a:pt x="629" y="18226"/>
                  </a:lnTo>
                  <a:lnTo>
                    <a:pt x="4370" y="18226"/>
                  </a:lnTo>
                  <a:lnTo>
                    <a:pt x="4370" y="53583"/>
                  </a:lnTo>
                  <a:close/>
                  <a:moveTo>
                    <a:pt x="4810" y="5975"/>
                  </a:moveTo>
                  <a:lnTo>
                    <a:pt x="189" y="5975"/>
                  </a:lnTo>
                  <a:lnTo>
                    <a:pt x="189" y="1354"/>
                  </a:lnTo>
                  <a:lnTo>
                    <a:pt x="4810" y="1354"/>
                  </a:lnTo>
                  <a:lnTo>
                    <a:pt x="4810" y="5975"/>
                  </a:lnTo>
                  <a:close/>
                </a:path>
              </a:pathLst>
            </a:custGeom>
            <a:solidFill>
              <a:srgbClr val="000000"/>
            </a:solidFill>
            <a:ln w="73262" cap="flat">
              <a:noFill/>
              <a:prstDash val="solid"/>
              <a:miter/>
            </a:ln>
          </p:spPr>
          <p:txBody>
            <a:bodyPr rtlCol="0" anchor="ctr"/>
            <a:lstStyle/>
            <a:p>
              <a:endParaRPr lang="en-GB"/>
            </a:p>
          </p:txBody>
        </p:sp>
        <p:sp>
          <p:nvSpPr>
            <p:cNvPr id="645" name="Graphic 1127">
              <a:extLst>
                <a:ext uri="{FF2B5EF4-FFF2-40B4-BE49-F238E27FC236}">
                  <a16:creationId xmlns:a16="http://schemas.microsoft.com/office/drawing/2014/main" id="{82A01F34-65B7-3E8D-B876-2F1518B37774}"/>
                </a:ext>
              </a:extLst>
            </p:cNvPr>
            <p:cNvSpPr/>
            <p:nvPr/>
          </p:nvSpPr>
          <p:spPr>
            <a:xfrm>
              <a:off x="5345386" y="3582357"/>
              <a:ext cx="27434" cy="52669"/>
            </a:xfrm>
            <a:custGeom>
              <a:avLst/>
              <a:gdLst>
                <a:gd name="connsiteX0" fmla="*/ 27633 w 27434"/>
                <a:gd name="connsiteY0" fmla="*/ 53583 h 52669"/>
                <a:gd name="connsiteX1" fmla="*/ 23892 w 27434"/>
                <a:gd name="connsiteY1" fmla="*/ 53583 h 52669"/>
                <a:gd name="connsiteX2" fmla="*/ 23892 w 27434"/>
                <a:gd name="connsiteY2" fmla="*/ 49035 h 52669"/>
                <a:gd name="connsiteX3" fmla="*/ 19197 w 27434"/>
                <a:gd name="connsiteY3" fmla="*/ 52923 h 52669"/>
                <a:gd name="connsiteX4" fmla="*/ 13402 w 27434"/>
                <a:gd name="connsiteY4" fmla="*/ 54023 h 52669"/>
                <a:gd name="connsiteX5" fmla="*/ 4746 w 27434"/>
                <a:gd name="connsiteY5" fmla="*/ 50942 h 52669"/>
                <a:gd name="connsiteX6" fmla="*/ 198 w 27434"/>
                <a:gd name="connsiteY6" fmla="*/ 35904 h 52669"/>
                <a:gd name="connsiteX7" fmla="*/ 4746 w 27434"/>
                <a:gd name="connsiteY7" fmla="*/ 20867 h 52669"/>
                <a:gd name="connsiteX8" fmla="*/ 13402 w 27434"/>
                <a:gd name="connsiteY8" fmla="*/ 17786 h 52669"/>
                <a:gd name="connsiteX9" fmla="*/ 19197 w 27434"/>
                <a:gd name="connsiteY9" fmla="*/ 18886 h 52669"/>
                <a:gd name="connsiteX10" fmla="*/ 23892 w 27434"/>
                <a:gd name="connsiteY10" fmla="*/ 22774 h 52669"/>
                <a:gd name="connsiteX11" fmla="*/ 23892 w 27434"/>
                <a:gd name="connsiteY11" fmla="*/ 1354 h 52669"/>
                <a:gd name="connsiteX12" fmla="*/ 27633 w 27434"/>
                <a:gd name="connsiteY12" fmla="*/ 1354 h 52669"/>
                <a:gd name="connsiteX13" fmla="*/ 27633 w 27434"/>
                <a:gd name="connsiteY13" fmla="*/ 53583 h 52669"/>
                <a:gd name="connsiteX14" fmla="*/ 23525 w 27434"/>
                <a:gd name="connsiteY14" fmla="*/ 41406 h 52669"/>
                <a:gd name="connsiteX15" fmla="*/ 23892 w 27434"/>
                <a:gd name="connsiteY15" fmla="*/ 35904 h 52669"/>
                <a:gd name="connsiteX16" fmla="*/ 23525 w 27434"/>
                <a:gd name="connsiteY16" fmla="*/ 30403 h 52669"/>
                <a:gd name="connsiteX17" fmla="*/ 22205 w 27434"/>
                <a:gd name="connsiteY17" fmla="*/ 25781 h 52669"/>
                <a:gd name="connsiteX18" fmla="*/ 19124 w 27434"/>
                <a:gd name="connsiteY18" fmla="*/ 22260 h 52669"/>
                <a:gd name="connsiteX19" fmla="*/ 13916 w 27434"/>
                <a:gd name="connsiteY19" fmla="*/ 21087 h 52669"/>
                <a:gd name="connsiteX20" fmla="*/ 8781 w 27434"/>
                <a:gd name="connsiteY20" fmla="*/ 22260 h 52669"/>
                <a:gd name="connsiteX21" fmla="*/ 5626 w 27434"/>
                <a:gd name="connsiteY21" fmla="*/ 25781 h 52669"/>
                <a:gd name="connsiteX22" fmla="*/ 4306 w 27434"/>
                <a:gd name="connsiteY22" fmla="*/ 30403 h 52669"/>
                <a:gd name="connsiteX23" fmla="*/ 3939 w 27434"/>
                <a:gd name="connsiteY23" fmla="*/ 35904 h 52669"/>
                <a:gd name="connsiteX24" fmla="*/ 4306 w 27434"/>
                <a:gd name="connsiteY24" fmla="*/ 41406 h 52669"/>
                <a:gd name="connsiteX25" fmla="*/ 5626 w 27434"/>
                <a:gd name="connsiteY25" fmla="*/ 46028 h 52669"/>
                <a:gd name="connsiteX26" fmla="*/ 8781 w 27434"/>
                <a:gd name="connsiteY26" fmla="*/ 49475 h 52669"/>
                <a:gd name="connsiteX27" fmla="*/ 13916 w 27434"/>
                <a:gd name="connsiteY27" fmla="*/ 50722 h 52669"/>
                <a:gd name="connsiteX28" fmla="*/ 19124 w 27434"/>
                <a:gd name="connsiteY28" fmla="*/ 49475 h 52669"/>
                <a:gd name="connsiteX29" fmla="*/ 22205 w 27434"/>
                <a:gd name="connsiteY29" fmla="*/ 46028 h 52669"/>
                <a:gd name="connsiteX30" fmla="*/ 23525 w 27434"/>
                <a:gd name="connsiteY30" fmla="*/ 4140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633" y="53583"/>
                  </a:moveTo>
                  <a:lnTo>
                    <a:pt x="23892" y="53583"/>
                  </a:lnTo>
                  <a:lnTo>
                    <a:pt x="23892" y="49035"/>
                  </a:lnTo>
                  <a:cubicBezTo>
                    <a:pt x="22425" y="50942"/>
                    <a:pt x="20884" y="52263"/>
                    <a:pt x="19197" y="52923"/>
                  </a:cubicBezTo>
                  <a:cubicBezTo>
                    <a:pt x="17510" y="53656"/>
                    <a:pt x="15603" y="54023"/>
                    <a:pt x="13402" y="54023"/>
                  </a:cubicBezTo>
                  <a:cubicBezTo>
                    <a:pt x="9661" y="54023"/>
                    <a:pt x="6800" y="52996"/>
                    <a:pt x="4746" y="50942"/>
                  </a:cubicBezTo>
                  <a:cubicBezTo>
                    <a:pt x="1739" y="47935"/>
                    <a:pt x="198" y="42873"/>
                    <a:pt x="198" y="35904"/>
                  </a:cubicBezTo>
                  <a:cubicBezTo>
                    <a:pt x="198" y="28936"/>
                    <a:pt x="1739" y="23874"/>
                    <a:pt x="4746" y="20867"/>
                  </a:cubicBezTo>
                  <a:cubicBezTo>
                    <a:pt x="6800" y="18813"/>
                    <a:pt x="9661" y="17786"/>
                    <a:pt x="13402" y="17786"/>
                  </a:cubicBezTo>
                  <a:cubicBezTo>
                    <a:pt x="15603" y="17786"/>
                    <a:pt x="17510" y="18153"/>
                    <a:pt x="19197" y="18886"/>
                  </a:cubicBezTo>
                  <a:cubicBezTo>
                    <a:pt x="20884" y="19546"/>
                    <a:pt x="22425" y="20867"/>
                    <a:pt x="23892" y="22774"/>
                  </a:cubicBezTo>
                  <a:lnTo>
                    <a:pt x="23892" y="1354"/>
                  </a:lnTo>
                  <a:lnTo>
                    <a:pt x="27633" y="1354"/>
                  </a:lnTo>
                  <a:lnTo>
                    <a:pt x="27633" y="53583"/>
                  </a:lnTo>
                  <a:close/>
                  <a:moveTo>
                    <a:pt x="23525" y="41406"/>
                  </a:moveTo>
                  <a:cubicBezTo>
                    <a:pt x="23745" y="39866"/>
                    <a:pt x="23892" y="38032"/>
                    <a:pt x="23892" y="35904"/>
                  </a:cubicBezTo>
                  <a:cubicBezTo>
                    <a:pt x="23892" y="33777"/>
                    <a:pt x="23745" y="31943"/>
                    <a:pt x="23525" y="30403"/>
                  </a:cubicBezTo>
                  <a:cubicBezTo>
                    <a:pt x="23305" y="28862"/>
                    <a:pt x="22865" y="27322"/>
                    <a:pt x="22205" y="25781"/>
                  </a:cubicBezTo>
                  <a:cubicBezTo>
                    <a:pt x="21545" y="24241"/>
                    <a:pt x="20444" y="23067"/>
                    <a:pt x="19124" y="22260"/>
                  </a:cubicBezTo>
                  <a:cubicBezTo>
                    <a:pt x="17730" y="21454"/>
                    <a:pt x="15970" y="21087"/>
                    <a:pt x="13916" y="21087"/>
                  </a:cubicBezTo>
                  <a:cubicBezTo>
                    <a:pt x="11862" y="21087"/>
                    <a:pt x="10101" y="21454"/>
                    <a:pt x="8781" y="22260"/>
                  </a:cubicBezTo>
                  <a:cubicBezTo>
                    <a:pt x="7387" y="23067"/>
                    <a:pt x="6360" y="24241"/>
                    <a:pt x="5626" y="25781"/>
                  </a:cubicBezTo>
                  <a:cubicBezTo>
                    <a:pt x="5040" y="27322"/>
                    <a:pt x="4526" y="28862"/>
                    <a:pt x="4306" y="30403"/>
                  </a:cubicBezTo>
                  <a:cubicBezTo>
                    <a:pt x="4086" y="31943"/>
                    <a:pt x="3939" y="33777"/>
                    <a:pt x="3939" y="35904"/>
                  </a:cubicBezTo>
                  <a:cubicBezTo>
                    <a:pt x="3939" y="38032"/>
                    <a:pt x="4086" y="39866"/>
                    <a:pt x="4306" y="41406"/>
                  </a:cubicBezTo>
                  <a:cubicBezTo>
                    <a:pt x="4526" y="42947"/>
                    <a:pt x="5040" y="44487"/>
                    <a:pt x="5626" y="46028"/>
                  </a:cubicBezTo>
                  <a:cubicBezTo>
                    <a:pt x="6360" y="47568"/>
                    <a:pt x="7387" y="48668"/>
                    <a:pt x="8781" y="49475"/>
                  </a:cubicBezTo>
                  <a:cubicBezTo>
                    <a:pt x="10101" y="50282"/>
                    <a:pt x="11862" y="50722"/>
                    <a:pt x="13916" y="50722"/>
                  </a:cubicBezTo>
                  <a:cubicBezTo>
                    <a:pt x="15970" y="50722"/>
                    <a:pt x="17730" y="50282"/>
                    <a:pt x="19124" y="49475"/>
                  </a:cubicBezTo>
                  <a:cubicBezTo>
                    <a:pt x="20444" y="48668"/>
                    <a:pt x="21545" y="47568"/>
                    <a:pt x="22205" y="46028"/>
                  </a:cubicBezTo>
                  <a:cubicBezTo>
                    <a:pt x="22865" y="44487"/>
                    <a:pt x="23305" y="42947"/>
                    <a:pt x="23525" y="41406"/>
                  </a:cubicBezTo>
                  <a:close/>
                </a:path>
              </a:pathLst>
            </a:custGeom>
            <a:solidFill>
              <a:srgbClr val="000000"/>
            </a:solidFill>
            <a:ln w="73262" cap="flat">
              <a:noFill/>
              <a:prstDash val="solid"/>
              <a:miter/>
            </a:ln>
          </p:spPr>
          <p:txBody>
            <a:bodyPr rtlCol="0" anchor="ctr"/>
            <a:lstStyle/>
            <a:p>
              <a:endParaRPr lang="en-GB"/>
            </a:p>
          </p:txBody>
        </p:sp>
        <p:sp>
          <p:nvSpPr>
            <p:cNvPr id="646" name="Graphic 1127">
              <a:extLst>
                <a:ext uri="{FF2B5EF4-FFF2-40B4-BE49-F238E27FC236}">
                  <a16:creationId xmlns:a16="http://schemas.microsoft.com/office/drawing/2014/main" id="{E6831BD2-6DE5-DC9E-BB8C-4D99F112D656}"/>
                </a:ext>
              </a:extLst>
            </p:cNvPr>
            <p:cNvSpPr/>
            <p:nvPr/>
          </p:nvSpPr>
          <p:spPr>
            <a:xfrm>
              <a:off x="5384958" y="3598789"/>
              <a:ext cx="28315" cy="36237"/>
            </a:xfrm>
            <a:custGeom>
              <a:avLst/>
              <a:gdLst>
                <a:gd name="connsiteX0" fmla="*/ 28527 w 28315"/>
                <a:gd name="connsiteY0" fmla="*/ 20283 h 36237"/>
                <a:gd name="connsiteX1" fmla="*/ 3953 w 28315"/>
                <a:gd name="connsiteY1" fmla="*/ 20283 h 36237"/>
                <a:gd name="connsiteX2" fmla="*/ 6887 w 28315"/>
                <a:gd name="connsiteY2" fmla="*/ 30626 h 36237"/>
                <a:gd name="connsiteX3" fmla="*/ 15470 w 28315"/>
                <a:gd name="connsiteY3" fmla="*/ 34220 h 36237"/>
                <a:gd name="connsiteX4" fmla="*/ 20752 w 28315"/>
                <a:gd name="connsiteY4" fmla="*/ 33193 h 36237"/>
                <a:gd name="connsiteX5" fmla="*/ 25226 w 28315"/>
                <a:gd name="connsiteY5" fmla="*/ 29965 h 36237"/>
                <a:gd name="connsiteX6" fmla="*/ 28014 w 28315"/>
                <a:gd name="connsiteY6" fmla="*/ 32166 h 36237"/>
                <a:gd name="connsiteX7" fmla="*/ 22292 w 28315"/>
                <a:gd name="connsiteY7" fmla="*/ 36274 h 36237"/>
                <a:gd name="connsiteX8" fmla="*/ 15250 w 28315"/>
                <a:gd name="connsiteY8" fmla="*/ 37594 h 36237"/>
                <a:gd name="connsiteX9" fmla="*/ 4100 w 28315"/>
                <a:gd name="connsiteY9" fmla="*/ 32973 h 36237"/>
                <a:gd name="connsiteX10" fmla="*/ 212 w 28315"/>
                <a:gd name="connsiteY10" fmla="*/ 19476 h 36237"/>
                <a:gd name="connsiteX11" fmla="*/ 3953 w 28315"/>
                <a:gd name="connsiteY11" fmla="*/ 6125 h 36237"/>
                <a:gd name="connsiteX12" fmla="*/ 14370 w 28315"/>
                <a:gd name="connsiteY12" fmla="*/ 1357 h 36237"/>
                <a:gd name="connsiteX13" fmla="*/ 24786 w 28315"/>
                <a:gd name="connsiteY13" fmla="*/ 5905 h 36237"/>
                <a:gd name="connsiteX14" fmla="*/ 28527 w 28315"/>
                <a:gd name="connsiteY14" fmla="*/ 18595 h 36237"/>
                <a:gd name="connsiteX15" fmla="*/ 28527 w 28315"/>
                <a:gd name="connsiteY15" fmla="*/ 20283 h 36237"/>
                <a:gd name="connsiteX16" fmla="*/ 24786 w 28315"/>
                <a:gd name="connsiteY16" fmla="*/ 17275 h 36237"/>
                <a:gd name="connsiteX17" fmla="*/ 23539 w 28315"/>
                <a:gd name="connsiteY17" fmla="*/ 10600 h 36237"/>
                <a:gd name="connsiteX18" fmla="*/ 19945 w 28315"/>
                <a:gd name="connsiteY18" fmla="*/ 6198 h 36237"/>
                <a:gd name="connsiteX19" fmla="*/ 14370 w 28315"/>
                <a:gd name="connsiteY19" fmla="*/ 4658 h 36237"/>
                <a:gd name="connsiteX20" fmla="*/ 8868 w 28315"/>
                <a:gd name="connsiteY20" fmla="*/ 6198 h 36237"/>
                <a:gd name="connsiteX21" fmla="*/ 5200 w 28315"/>
                <a:gd name="connsiteY21" fmla="*/ 10600 h 36237"/>
                <a:gd name="connsiteX22" fmla="*/ 3953 w 28315"/>
                <a:gd name="connsiteY22" fmla="*/ 17275 h 36237"/>
                <a:gd name="connsiteX23" fmla="*/ 24786 w 28315"/>
                <a:gd name="connsiteY23" fmla="*/ 1727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27" y="20283"/>
                  </a:moveTo>
                  <a:lnTo>
                    <a:pt x="3953" y="20283"/>
                  </a:lnTo>
                  <a:cubicBezTo>
                    <a:pt x="3953" y="24831"/>
                    <a:pt x="4907" y="28278"/>
                    <a:pt x="6887" y="30626"/>
                  </a:cubicBezTo>
                  <a:cubicBezTo>
                    <a:pt x="8868" y="33046"/>
                    <a:pt x="11729" y="34220"/>
                    <a:pt x="15470" y="34220"/>
                  </a:cubicBezTo>
                  <a:cubicBezTo>
                    <a:pt x="17524" y="34220"/>
                    <a:pt x="19284" y="33853"/>
                    <a:pt x="20752" y="33193"/>
                  </a:cubicBezTo>
                  <a:cubicBezTo>
                    <a:pt x="22219" y="32533"/>
                    <a:pt x="23686" y="31506"/>
                    <a:pt x="25226" y="29965"/>
                  </a:cubicBezTo>
                  <a:lnTo>
                    <a:pt x="28014" y="32166"/>
                  </a:lnTo>
                  <a:cubicBezTo>
                    <a:pt x="26107" y="34073"/>
                    <a:pt x="24199" y="35467"/>
                    <a:pt x="22292" y="36274"/>
                  </a:cubicBezTo>
                  <a:cubicBezTo>
                    <a:pt x="20385" y="37154"/>
                    <a:pt x="18037" y="37594"/>
                    <a:pt x="15250" y="37594"/>
                  </a:cubicBezTo>
                  <a:cubicBezTo>
                    <a:pt x="10335" y="37594"/>
                    <a:pt x="6667" y="36054"/>
                    <a:pt x="4100" y="32973"/>
                  </a:cubicBezTo>
                  <a:cubicBezTo>
                    <a:pt x="1459" y="29892"/>
                    <a:pt x="212" y="25417"/>
                    <a:pt x="212" y="19476"/>
                  </a:cubicBezTo>
                  <a:cubicBezTo>
                    <a:pt x="212" y="13754"/>
                    <a:pt x="1459" y="9279"/>
                    <a:pt x="3953" y="6125"/>
                  </a:cubicBezTo>
                  <a:cubicBezTo>
                    <a:pt x="6447" y="2971"/>
                    <a:pt x="9895" y="1357"/>
                    <a:pt x="14370" y="1357"/>
                  </a:cubicBezTo>
                  <a:cubicBezTo>
                    <a:pt x="18844" y="1357"/>
                    <a:pt x="22292" y="2897"/>
                    <a:pt x="24786" y="5905"/>
                  </a:cubicBezTo>
                  <a:cubicBezTo>
                    <a:pt x="27280" y="8912"/>
                    <a:pt x="28527" y="13167"/>
                    <a:pt x="28527" y="18595"/>
                  </a:cubicBezTo>
                  <a:lnTo>
                    <a:pt x="28527" y="20283"/>
                  </a:lnTo>
                  <a:close/>
                  <a:moveTo>
                    <a:pt x="24786" y="17275"/>
                  </a:moveTo>
                  <a:cubicBezTo>
                    <a:pt x="24566" y="14267"/>
                    <a:pt x="24199" y="11993"/>
                    <a:pt x="23539" y="10600"/>
                  </a:cubicBezTo>
                  <a:cubicBezTo>
                    <a:pt x="22732" y="8766"/>
                    <a:pt x="21558" y="7299"/>
                    <a:pt x="19945" y="6198"/>
                  </a:cubicBezTo>
                  <a:cubicBezTo>
                    <a:pt x="18257" y="5171"/>
                    <a:pt x="16424" y="4658"/>
                    <a:pt x="14370" y="4658"/>
                  </a:cubicBezTo>
                  <a:cubicBezTo>
                    <a:pt x="12316" y="4658"/>
                    <a:pt x="10482" y="5171"/>
                    <a:pt x="8868" y="6198"/>
                  </a:cubicBezTo>
                  <a:cubicBezTo>
                    <a:pt x="7254" y="7299"/>
                    <a:pt x="6007" y="8766"/>
                    <a:pt x="5200" y="10600"/>
                  </a:cubicBezTo>
                  <a:cubicBezTo>
                    <a:pt x="4540" y="11993"/>
                    <a:pt x="4173" y="14267"/>
                    <a:pt x="3953" y="17275"/>
                  </a:cubicBezTo>
                  <a:lnTo>
                    <a:pt x="24786" y="17275"/>
                  </a:lnTo>
                  <a:close/>
                </a:path>
              </a:pathLst>
            </a:custGeom>
            <a:solidFill>
              <a:srgbClr val="000000"/>
            </a:solidFill>
            <a:ln w="73262" cap="flat">
              <a:noFill/>
              <a:prstDash val="solid"/>
              <a:miter/>
            </a:ln>
          </p:spPr>
          <p:txBody>
            <a:bodyPr rtlCol="0" anchor="ctr"/>
            <a:lstStyle/>
            <a:p>
              <a:endParaRPr lang="en-GB"/>
            </a:p>
          </p:txBody>
        </p:sp>
        <p:sp>
          <p:nvSpPr>
            <p:cNvPr id="647" name="Graphic 1127">
              <a:extLst>
                <a:ext uri="{FF2B5EF4-FFF2-40B4-BE49-F238E27FC236}">
                  <a16:creationId xmlns:a16="http://schemas.microsoft.com/office/drawing/2014/main" id="{5172C736-8DD8-BED4-7DD3-BAB2F5F6F21C}"/>
                </a:ext>
              </a:extLst>
            </p:cNvPr>
            <p:cNvSpPr/>
            <p:nvPr/>
          </p:nvSpPr>
          <p:spPr>
            <a:xfrm>
              <a:off x="5425335" y="3598789"/>
              <a:ext cx="27214" cy="35797"/>
            </a:xfrm>
            <a:custGeom>
              <a:avLst/>
              <a:gdLst>
                <a:gd name="connsiteX0" fmla="*/ 27441 w 27214"/>
                <a:gd name="connsiteY0" fmla="*/ 37154 h 35797"/>
                <a:gd name="connsiteX1" fmla="*/ 23700 w 27214"/>
                <a:gd name="connsiteY1" fmla="*/ 37154 h 35797"/>
                <a:gd name="connsiteX2" fmla="*/ 23700 w 27214"/>
                <a:gd name="connsiteY2" fmla="*/ 15221 h 35797"/>
                <a:gd name="connsiteX3" fmla="*/ 21206 w 27214"/>
                <a:gd name="connsiteY3" fmla="*/ 7372 h 35797"/>
                <a:gd name="connsiteX4" fmla="*/ 13943 w 27214"/>
                <a:gd name="connsiteY4" fmla="*/ 4658 h 35797"/>
                <a:gd name="connsiteX5" fmla="*/ 6608 w 27214"/>
                <a:gd name="connsiteY5" fmla="*/ 7372 h 35797"/>
                <a:gd name="connsiteX6" fmla="*/ 3967 w 27214"/>
                <a:gd name="connsiteY6" fmla="*/ 15221 h 35797"/>
                <a:gd name="connsiteX7" fmla="*/ 3967 w 27214"/>
                <a:gd name="connsiteY7" fmla="*/ 37154 h 35797"/>
                <a:gd name="connsiteX8" fmla="*/ 226 w 27214"/>
                <a:gd name="connsiteY8" fmla="*/ 37154 h 35797"/>
                <a:gd name="connsiteX9" fmla="*/ 226 w 27214"/>
                <a:gd name="connsiteY9" fmla="*/ 1797 h 35797"/>
                <a:gd name="connsiteX10" fmla="*/ 3967 w 27214"/>
                <a:gd name="connsiteY10" fmla="*/ 1797 h 35797"/>
                <a:gd name="connsiteX11" fmla="*/ 3967 w 27214"/>
                <a:gd name="connsiteY11" fmla="*/ 5978 h 35797"/>
                <a:gd name="connsiteX12" fmla="*/ 14383 w 27214"/>
                <a:gd name="connsiteY12" fmla="*/ 1357 h 35797"/>
                <a:gd name="connsiteX13" fmla="*/ 23773 w 27214"/>
                <a:gd name="connsiteY13" fmla="*/ 4731 h 35797"/>
                <a:gd name="connsiteX14" fmla="*/ 27441 w 27214"/>
                <a:gd name="connsiteY14" fmla="*/ 14561 h 35797"/>
                <a:gd name="connsiteX15" fmla="*/ 27441 w 27214"/>
                <a:gd name="connsiteY15" fmla="*/ 3715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441" y="37154"/>
                  </a:moveTo>
                  <a:lnTo>
                    <a:pt x="23700" y="37154"/>
                  </a:lnTo>
                  <a:lnTo>
                    <a:pt x="23700" y="15221"/>
                  </a:lnTo>
                  <a:cubicBezTo>
                    <a:pt x="23700" y="11773"/>
                    <a:pt x="22893" y="9206"/>
                    <a:pt x="21206" y="7372"/>
                  </a:cubicBezTo>
                  <a:cubicBezTo>
                    <a:pt x="19518" y="5538"/>
                    <a:pt x="17098" y="4658"/>
                    <a:pt x="13943" y="4658"/>
                  </a:cubicBezTo>
                  <a:cubicBezTo>
                    <a:pt x="10789" y="4658"/>
                    <a:pt x="8295" y="5538"/>
                    <a:pt x="6608" y="7372"/>
                  </a:cubicBezTo>
                  <a:cubicBezTo>
                    <a:pt x="4847" y="9206"/>
                    <a:pt x="3967" y="11847"/>
                    <a:pt x="3967" y="15221"/>
                  </a:cubicBezTo>
                  <a:lnTo>
                    <a:pt x="3967" y="37154"/>
                  </a:lnTo>
                  <a:lnTo>
                    <a:pt x="226" y="37154"/>
                  </a:lnTo>
                  <a:lnTo>
                    <a:pt x="226" y="1797"/>
                  </a:lnTo>
                  <a:lnTo>
                    <a:pt x="3967" y="1797"/>
                  </a:lnTo>
                  <a:lnTo>
                    <a:pt x="3967" y="5978"/>
                  </a:lnTo>
                  <a:cubicBezTo>
                    <a:pt x="6608" y="2897"/>
                    <a:pt x="10056" y="1357"/>
                    <a:pt x="14383" y="1357"/>
                  </a:cubicBezTo>
                  <a:cubicBezTo>
                    <a:pt x="18345" y="1357"/>
                    <a:pt x="21499" y="2457"/>
                    <a:pt x="23773" y="4731"/>
                  </a:cubicBezTo>
                  <a:cubicBezTo>
                    <a:pt x="26194" y="7079"/>
                    <a:pt x="27441" y="10380"/>
                    <a:pt x="27441" y="14561"/>
                  </a:cubicBezTo>
                  <a:lnTo>
                    <a:pt x="27441" y="37154"/>
                  </a:lnTo>
                  <a:close/>
                </a:path>
              </a:pathLst>
            </a:custGeom>
            <a:solidFill>
              <a:srgbClr val="000000"/>
            </a:solidFill>
            <a:ln w="73262" cap="flat">
              <a:noFill/>
              <a:prstDash val="solid"/>
              <a:miter/>
            </a:ln>
          </p:spPr>
          <p:txBody>
            <a:bodyPr rtlCol="0" anchor="ctr"/>
            <a:lstStyle/>
            <a:p>
              <a:endParaRPr lang="en-GB"/>
            </a:p>
          </p:txBody>
        </p:sp>
        <p:sp>
          <p:nvSpPr>
            <p:cNvPr id="648" name="Graphic 1127">
              <a:extLst>
                <a:ext uri="{FF2B5EF4-FFF2-40B4-BE49-F238E27FC236}">
                  <a16:creationId xmlns:a16="http://schemas.microsoft.com/office/drawing/2014/main" id="{8134D0CD-D18C-4401-B55F-CBC8C8C51679}"/>
                </a:ext>
              </a:extLst>
            </p:cNvPr>
            <p:cNvSpPr/>
            <p:nvPr/>
          </p:nvSpPr>
          <p:spPr>
            <a:xfrm>
              <a:off x="5462341" y="3587932"/>
              <a:ext cx="16578" cy="46653"/>
            </a:xfrm>
            <a:custGeom>
              <a:avLst/>
              <a:gdLst>
                <a:gd name="connsiteX0" fmla="*/ 16815 w 16578"/>
                <a:gd name="connsiteY0" fmla="*/ 48009 h 46653"/>
                <a:gd name="connsiteX1" fmla="*/ 13588 w 16578"/>
                <a:gd name="connsiteY1" fmla="*/ 48009 h 46653"/>
                <a:gd name="connsiteX2" fmla="*/ 7353 w 16578"/>
                <a:gd name="connsiteY2" fmla="*/ 45442 h 46653"/>
                <a:gd name="connsiteX3" fmla="*/ 5079 w 16578"/>
                <a:gd name="connsiteY3" fmla="*/ 38766 h 46653"/>
                <a:gd name="connsiteX4" fmla="*/ 5079 w 16578"/>
                <a:gd name="connsiteY4" fmla="*/ 15439 h 46653"/>
                <a:gd name="connsiteX5" fmla="*/ 237 w 16578"/>
                <a:gd name="connsiteY5" fmla="*/ 15439 h 46653"/>
                <a:gd name="connsiteX6" fmla="*/ 237 w 16578"/>
                <a:gd name="connsiteY6" fmla="*/ 12652 h 46653"/>
                <a:gd name="connsiteX7" fmla="*/ 5079 w 16578"/>
                <a:gd name="connsiteY7" fmla="*/ 12652 h 46653"/>
                <a:gd name="connsiteX8" fmla="*/ 5079 w 16578"/>
                <a:gd name="connsiteY8" fmla="*/ 1355 h 46653"/>
                <a:gd name="connsiteX9" fmla="*/ 8820 w 16578"/>
                <a:gd name="connsiteY9" fmla="*/ 1355 h 46653"/>
                <a:gd name="connsiteX10" fmla="*/ 8820 w 16578"/>
                <a:gd name="connsiteY10" fmla="*/ 12652 h 46653"/>
                <a:gd name="connsiteX11" fmla="*/ 16815 w 16578"/>
                <a:gd name="connsiteY11" fmla="*/ 12652 h 46653"/>
                <a:gd name="connsiteX12" fmla="*/ 16815 w 16578"/>
                <a:gd name="connsiteY12" fmla="*/ 15439 h 46653"/>
                <a:gd name="connsiteX13" fmla="*/ 8820 w 16578"/>
                <a:gd name="connsiteY13" fmla="*/ 15439 h 46653"/>
                <a:gd name="connsiteX14" fmla="*/ 8820 w 16578"/>
                <a:gd name="connsiteY14" fmla="*/ 38840 h 46653"/>
                <a:gd name="connsiteX15" fmla="*/ 14248 w 16578"/>
                <a:gd name="connsiteY15" fmla="*/ 44708 h 46653"/>
                <a:gd name="connsiteX16" fmla="*/ 16815 w 16578"/>
                <a:gd name="connsiteY16" fmla="*/ 44708 h 46653"/>
                <a:gd name="connsiteX17" fmla="*/ 16815 w 16578"/>
                <a:gd name="connsiteY17" fmla="*/ 48009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15" y="48009"/>
                  </a:moveTo>
                  <a:lnTo>
                    <a:pt x="13588" y="48009"/>
                  </a:lnTo>
                  <a:cubicBezTo>
                    <a:pt x="10874" y="48009"/>
                    <a:pt x="8820" y="47129"/>
                    <a:pt x="7353" y="45442"/>
                  </a:cubicBezTo>
                  <a:cubicBezTo>
                    <a:pt x="5812" y="43754"/>
                    <a:pt x="5079" y="41554"/>
                    <a:pt x="5079" y="38766"/>
                  </a:cubicBezTo>
                  <a:lnTo>
                    <a:pt x="5079" y="15439"/>
                  </a:lnTo>
                  <a:lnTo>
                    <a:pt x="237" y="15439"/>
                  </a:lnTo>
                  <a:lnTo>
                    <a:pt x="237" y="12652"/>
                  </a:lnTo>
                  <a:lnTo>
                    <a:pt x="5079" y="12652"/>
                  </a:lnTo>
                  <a:lnTo>
                    <a:pt x="5079" y="1355"/>
                  </a:lnTo>
                  <a:lnTo>
                    <a:pt x="8820" y="1355"/>
                  </a:lnTo>
                  <a:lnTo>
                    <a:pt x="8820" y="12652"/>
                  </a:lnTo>
                  <a:lnTo>
                    <a:pt x="16815" y="12652"/>
                  </a:lnTo>
                  <a:lnTo>
                    <a:pt x="16815" y="15439"/>
                  </a:lnTo>
                  <a:lnTo>
                    <a:pt x="8820" y="15439"/>
                  </a:lnTo>
                  <a:lnTo>
                    <a:pt x="8820" y="38840"/>
                  </a:lnTo>
                  <a:cubicBezTo>
                    <a:pt x="8820" y="42727"/>
                    <a:pt x="10654" y="44708"/>
                    <a:pt x="14248" y="44708"/>
                  </a:cubicBezTo>
                  <a:lnTo>
                    <a:pt x="16815" y="44708"/>
                  </a:lnTo>
                  <a:lnTo>
                    <a:pt x="16815" y="48009"/>
                  </a:lnTo>
                  <a:close/>
                </a:path>
              </a:pathLst>
            </a:custGeom>
            <a:solidFill>
              <a:srgbClr val="000000"/>
            </a:solidFill>
            <a:ln w="73262" cap="flat">
              <a:noFill/>
              <a:prstDash val="solid"/>
              <a:miter/>
            </a:ln>
          </p:spPr>
          <p:txBody>
            <a:bodyPr rtlCol="0" anchor="ctr"/>
            <a:lstStyle/>
            <a:p>
              <a:endParaRPr lang="en-GB"/>
            </a:p>
          </p:txBody>
        </p:sp>
        <p:sp>
          <p:nvSpPr>
            <p:cNvPr id="649" name="Graphic 1127">
              <a:extLst>
                <a:ext uri="{FF2B5EF4-FFF2-40B4-BE49-F238E27FC236}">
                  <a16:creationId xmlns:a16="http://schemas.microsoft.com/office/drawing/2014/main" id="{C660AAEF-DEF6-57A0-AB85-87CA5EE5D17E}"/>
                </a:ext>
              </a:extLst>
            </p:cNvPr>
            <p:cNvSpPr/>
            <p:nvPr/>
          </p:nvSpPr>
          <p:spPr>
            <a:xfrm>
              <a:off x="5489660" y="3582357"/>
              <a:ext cx="4621" cy="52228"/>
            </a:xfrm>
            <a:custGeom>
              <a:avLst/>
              <a:gdLst>
                <a:gd name="connsiteX0" fmla="*/ 4426 w 4621"/>
                <a:gd name="connsiteY0" fmla="*/ 53583 h 52228"/>
                <a:gd name="connsiteX1" fmla="*/ 685 w 4621"/>
                <a:gd name="connsiteY1" fmla="*/ 53583 h 52228"/>
                <a:gd name="connsiteX2" fmla="*/ 685 w 4621"/>
                <a:gd name="connsiteY2" fmla="*/ 18226 h 52228"/>
                <a:gd name="connsiteX3" fmla="*/ 4426 w 4621"/>
                <a:gd name="connsiteY3" fmla="*/ 18226 h 52228"/>
                <a:gd name="connsiteX4" fmla="*/ 4426 w 4621"/>
                <a:gd name="connsiteY4" fmla="*/ 53583 h 52228"/>
                <a:gd name="connsiteX5" fmla="*/ 4866 w 4621"/>
                <a:gd name="connsiteY5" fmla="*/ 5975 h 52228"/>
                <a:gd name="connsiteX6" fmla="*/ 245 w 4621"/>
                <a:gd name="connsiteY6" fmla="*/ 5975 h 52228"/>
                <a:gd name="connsiteX7" fmla="*/ 245 w 4621"/>
                <a:gd name="connsiteY7" fmla="*/ 1354 h 52228"/>
                <a:gd name="connsiteX8" fmla="*/ 4866 w 4621"/>
                <a:gd name="connsiteY8" fmla="*/ 1354 h 52228"/>
                <a:gd name="connsiteX9" fmla="*/ 4866 w 4621"/>
                <a:gd name="connsiteY9" fmla="*/ 597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426" y="53583"/>
                  </a:moveTo>
                  <a:lnTo>
                    <a:pt x="685" y="53583"/>
                  </a:lnTo>
                  <a:lnTo>
                    <a:pt x="685" y="18226"/>
                  </a:lnTo>
                  <a:lnTo>
                    <a:pt x="4426" y="18226"/>
                  </a:lnTo>
                  <a:lnTo>
                    <a:pt x="4426" y="53583"/>
                  </a:lnTo>
                  <a:close/>
                  <a:moveTo>
                    <a:pt x="4866" y="5975"/>
                  </a:moveTo>
                  <a:lnTo>
                    <a:pt x="245" y="5975"/>
                  </a:lnTo>
                  <a:lnTo>
                    <a:pt x="245" y="1354"/>
                  </a:lnTo>
                  <a:lnTo>
                    <a:pt x="4866" y="1354"/>
                  </a:lnTo>
                  <a:lnTo>
                    <a:pt x="4866" y="5975"/>
                  </a:lnTo>
                  <a:close/>
                </a:path>
              </a:pathLst>
            </a:custGeom>
            <a:solidFill>
              <a:srgbClr val="000000"/>
            </a:solidFill>
            <a:ln w="73262" cap="flat">
              <a:noFill/>
              <a:prstDash val="solid"/>
              <a:miter/>
            </a:ln>
          </p:spPr>
          <p:txBody>
            <a:bodyPr rtlCol="0" anchor="ctr"/>
            <a:lstStyle/>
            <a:p>
              <a:endParaRPr lang="en-GB"/>
            </a:p>
          </p:txBody>
        </p:sp>
        <p:sp>
          <p:nvSpPr>
            <p:cNvPr id="650" name="Graphic 1127">
              <a:extLst>
                <a:ext uri="{FF2B5EF4-FFF2-40B4-BE49-F238E27FC236}">
                  <a16:creationId xmlns:a16="http://schemas.microsoft.com/office/drawing/2014/main" id="{AE4E2C8B-6C53-CBA2-2AE8-6E7F3EF6E4C3}"/>
                </a:ext>
              </a:extLst>
            </p:cNvPr>
            <p:cNvSpPr/>
            <p:nvPr/>
          </p:nvSpPr>
          <p:spPr>
            <a:xfrm>
              <a:off x="5504290" y="3582357"/>
              <a:ext cx="16578" cy="52228"/>
            </a:xfrm>
            <a:custGeom>
              <a:avLst/>
              <a:gdLst>
                <a:gd name="connsiteX0" fmla="*/ 16830 w 16578"/>
                <a:gd name="connsiteY0" fmla="*/ 21013 h 52228"/>
                <a:gd name="connsiteX1" fmla="*/ 8834 w 16578"/>
                <a:gd name="connsiteY1" fmla="*/ 21013 h 52228"/>
                <a:gd name="connsiteX2" fmla="*/ 8834 w 16578"/>
                <a:gd name="connsiteY2" fmla="*/ 53583 h 52228"/>
                <a:gd name="connsiteX3" fmla="*/ 5093 w 16578"/>
                <a:gd name="connsiteY3" fmla="*/ 53583 h 52228"/>
                <a:gd name="connsiteX4" fmla="*/ 5093 w 16578"/>
                <a:gd name="connsiteY4" fmla="*/ 21013 h 52228"/>
                <a:gd name="connsiteX5" fmla="*/ 252 w 16578"/>
                <a:gd name="connsiteY5" fmla="*/ 21013 h 52228"/>
                <a:gd name="connsiteX6" fmla="*/ 252 w 16578"/>
                <a:gd name="connsiteY6" fmla="*/ 18226 h 52228"/>
                <a:gd name="connsiteX7" fmla="*/ 5093 w 16578"/>
                <a:gd name="connsiteY7" fmla="*/ 18226 h 52228"/>
                <a:gd name="connsiteX8" fmla="*/ 5093 w 16578"/>
                <a:gd name="connsiteY8" fmla="*/ 10597 h 52228"/>
                <a:gd name="connsiteX9" fmla="*/ 7294 w 16578"/>
                <a:gd name="connsiteY9" fmla="*/ 3848 h 52228"/>
                <a:gd name="connsiteX10" fmla="*/ 13602 w 16578"/>
                <a:gd name="connsiteY10" fmla="*/ 1354 h 52228"/>
                <a:gd name="connsiteX11" fmla="*/ 16830 w 16578"/>
                <a:gd name="connsiteY11" fmla="*/ 1354 h 52228"/>
                <a:gd name="connsiteX12" fmla="*/ 16830 w 16578"/>
                <a:gd name="connsiteY12" fmla="*/ 4655 h 52228"/>
                <a:gd name="connsiteX13" fmla="*/ 14262 w 16578"/>
                <a:gd name="connsiteY13" fmla="*/ 4655 h 52228"/>
                <a:gd name="connsiteX14" fmla="*/ 8834 w 16578"/>
                <a:gd name="connsiteY14" fmla="*/ 10523 h 52228"/>
                <a:gd name="connsiteX15" fmla="*/ 8834 w 16578"/>
                <a:gd name="connsiteY15" fmla="*/ 18226 h 52228"/>
                <a:gd name="connsiteX16" fmla="*/ 16830 w 16578"/>
                <a:gd name="connsiteY16" fmla="*/ 18226 h 52228"/>
                <a:gd name="connsiteX17" fmla="*/ 16830 w 16578"/>
                <a:gd name="connsiteY17" fmla="*/ 2101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6830" y="21013"/>
                  </a:moveTo>
                  <a:lnTo>
                    <a:pt x="8834" y="21013"/>
                  </a:lnTo>
                  <a:lnTo>
                    <a:pt x="8834" y="53583"/>
                  </a:lnTo>
                  <a:lnTo>
                    <a:pt x="5093" y="53583"/>
                  </a:lnTo>
                  <a:lnTo>
                    <a:pt x="5093" y="21013"/>
                  </a:lnTo>
                  <a:lnTo>
                    <a:pt x="252" y="21013"/>
                  </a:lnTo>
                  <a:lnTo>
                    <a:pt x="252" y="18226"/>
                  </a:lnTo>
                  <a:lnTo>
                    <a:pt x="5093" y="18226"/>
                  </a:lnTo>
                  <a:lnTo>
                    <a:pt x="5093" y="10597"/>
                  </a:lnTo>
                  <a:cubicBezTo>
                    <a:pt x="5093" y="7809"/>
                    <a:pt x="5827" y="5535"/>
                    <a:pt x="7294" y="3848"/>
                  </a:cubicBezTo>
                  <a:cubicBezTo>
                    <a:pt x="8834" y="2161"/>
                    <a:pt x="10888" y="1354"/>
                    <a:pt x="13602" y="1354"/>
                  </a:cubicBezTo>
                  <a:lnTo>
                    <a:pt x="16830" y="1354"/>
                  </a:lnTo>
                  <a:lnTo>
                    <a:pt x="16830" y="4655"/>
                  </a:lnTo>
                  <a:lnTo>
                    <a:pt x="14262" y="4655"/>
                  </a:lnTo>
                  <a:cubicBezTo>
                    <a:pt x="10668" y="4655"/>
                    <a:pt x="8834" y="6636"/>
                    <a:pt x="8834" y="10523"/>
                  </a:cubicBezTo>
                  <a:lnTo>
                    <a:pt x="8834" y="18226"/>
                  </a:lnTo>
                  <a:lnTo>
                    <a:pt x="16830" y="18226"/>
                  </a:lnTo>
                  <a:lnTo>
                    <a:pt x="16830" y="21013"/>
                  </a:lnTo>
                  <a:close/>
                </a:path>
              </a:pathLst>
            </a:custGeom>
            <a:solidFill>
              <a:srgbClr val="000000"/>
            </a:solidFill>
            <a:ln w="73262" cap="flat">
              <a:noFill/>
              <a:prstDash val="solid"/>
              <a:miter/>
            </a:ln>
          </p:spPr>
          <p:txBody>
            <a:bodyPr rtlCol="0" anchor="ctr"/>
            <a:lstStyle/>
            <a:p>
              <a:endParaRPr lang="en-GB"/>
            </a:p>
          </p:txBody>
        </p:sp>
        <p:sp>
          <p:nvSpPr>
            <p:cNvPr id="651" name="Graphic 1127">
              <a:extLst>
                <a:ext uri="{FF2B5EF4-FFF2-40B4-BE49-F238E27FC236}">
                  <a16:creationId xmlns:a16="http://schemas.microsoft.com/office/drawing/2014/main" id="{45D954C6-AA55-8027-D3AE-22ED0CCD5511}"/>
                </a:ext>
              </a:extLst>
            </p:cNvPr>
            <p:cNvSpPr/>
            <p:nvPr/>
          </p:nvSpPr>
          <p:spPr>
            <a:xfrm>
              <a:off x="5529850" y="3582357"/>
              <a:ext cx="4621" cy="52228"/>
            </a:xfrm>
            <a:custGeom>
              <a:avLst/>
              <a:gdLst>
                <a:gd name="connsiteX0" fmla="*/ 4440 w 4621"/>
                <a:gd name="connsiteY0" fmla="*/ 53583 h 52228"/>
                <a:gd name="connsiteX1" fmla="*/ 699 w 4621"/>
                <a:gd name="connsiteY1" fmla="*/ 53583 h 52228"/>
                <a:gd name="connsiteX2" fmla="*/ 699 w 4621"/>
                <a:gd name="connsiteY2" fmla="*/ 18226 h 52228"/>
                <a:gd name="connsiteX3" fmla="*/ 4440 w 4621"/>
                <a:gd name="connsiteY3" fmla="*/ 18226 h 52228"/>
                <a:gd name="connsiteX4" fmla="*/ 4440 w 4621"/>
                <a:gd name="connsiteY4" fmla="*/ 53583 h 52228"/>
                <a:gd name="connsiteX5" fmla="*/ 4880 w 4621"/>
                <a:gd name="connsiteY5" fmla="*/ 5975 h 52228"/>
                <a:gd name="connsiteX6" fmla="*/ 258 w 4621"/>
                <a:gd name="connsiteY6" fmla="*/ 5975 h 52228"/>
                <a:gd name="connsiteX7" fmla="*/ 258 w 4621"/>
                <a:gd name="connsiteY7" fmla="*/ 1354 h 52228"/>
                <a:gd name="connsiteX8" fmla="*/ 4880 w 4621"/>
                <a:gd name="connsiteY8" fmla="*/ 1354 h 52228"/>
                <a:gd name="connsiteX9" fmla="*/ 4880 w 4621"/>
                <a:gd name="connsiteY9" fmla="*/ 597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440" y="53583"/>
                  </a:moveTo>
                  <a:lnTo>
                    <a:pt x="699" y="53583"/>
                  </a:lnTo>
                  <a:lnTo>
                    <a:pt x="699" y="18226"/>
                  </a:lnTo>
                  <a:lnTo>
                    <a:pt x="4440" y="18226"/>
                  </a:lnTo>
                  <a:lnTo>
                    <a:pt x="4440" y="53583"/>
                  </a:lnTo>
                  <a:close/>
                  <a:moveTo>
                    <a:pt x="4880" y="5975"/>
                  </a:moveTo>
                  <a:lnTo>
                    <a:pt x="258" y="5975"/>
                  </a:lnTo>
                  <a:lnTo>
                    <a:pt x="258" y="1354"/>
                  </a:lnTo>
                  <a:lnTo>
                    <a:pt x="4880" y="1354"/>
                  </a:lnTo>
                  <a:lnTo>
                    <a:pt x="4880" y="5975"/>
                  </a:lnTo>
                  <a:close/>
                </a:path>
              </a:pathLst>
            </a:custGeom>
            <a:solidFill>
              <a:srgbClr val="000000"/>
            </a:solidFill>
            <a:ln w="73262" cap="flat">
              <a:noFill/>
              <a:prstDash val="solid"/>
              <a:miter/>
            </a:ln>
          </p:spPr>
          <p:txBody>
            <a:bodyPr rtlCol="0" anchor="ctr"/>
            <a:lstStyle/>
            <a:p>
              <a:endParaRPr lang="en-GB"/>
            </a:p>
          </p:txBody>
        </p:sp>
        <p:sp>
          <p:nvSpPr>
            <p:cNvPr id="652" name="Graphic 1127">
              <a:extLst>
                <a:ext uri="{FF2B5EF4-FFF2-40B4-BE49-F238E27FC236}">
                  <a16:creationId xmlns:a16="http://schemas.microsoft.com/office/drawing/2014/main" id="{457EF73D-3EDC-4BBF-9E2A-FFFEF096A03A}"/>
                </a:ext>
              </a:extLst>
            </p:cNvPr>
            <p:cNvSpPr/>
            <p:nvPr/>
          </p:nvSpPr>
          <p:spPr>
            <a:xfrm>
              <a:off x="5546170" y="3598789"/>
              <a:ext cx="28315" cy="36237"/>
            </a:xfrm>
            <a:custGeom>
              <a:avLst/>
              <a:gdLst>
                <a:gd name="connsiteX0" fmla="*/ 28583 w 28315"/>
                <a:gd name="connsiteY0" fmla="*/ 20283 h 36237"/>
                <a:gd name="connsiteX1" fmla="*/ 4009 w 28315"/>
                <a:gd name="connsiteY1" fmla="*/ 20283 h 36237"/>
                <a:gd name="connsiteX2" fmla="*/ 6943 w 28315"/>
                <a:gd name="connsiteY2" fmla="*/ 30626 h 36237"/>
                <a:gd name="connsiteX3" fmla="*/ 15526 w 28315"/>
                <a:gd name="connsiteY3" fmla="*/ 34220 h 36237"/>
                <a:gd name="connsiteX4" fmla="*/ 20808 w 28315"/>
                <a:gd name="connsiteY4" fmla="*/ 33193 h 36237"/>
                <a:gd name="connsiteX5" fmla="*/ 25282 w 28315"/>
                <a:gd name="connsiteY5" fmla="*/ 29965 h 36237"/>
                <a:gd name="connsiteX6" fmla="*/ 28070 w 28315"/>
                <a:gd name="connsiteY6" fmla="*/ 32166 h 36237"/>
                <a:gd name="connsiteX7" fmla="*/ 22348 w 28315"/>
                <a:gd name="connsiteY7" fmla="*/ 36274 h 36237"/>
                <a:gd name="connsiteX8" fmla="*/ 15306 w 28315"/>
                <a:gd name="connsiteY8" fmla="*/ 37594 h 36237"/>
                <a:gd name="connsiteX9" fmla="*/ 4156 w 28315"/>
                <a:gd name="connsiteY9" fmla="*/ 32973 h 36237"/>
                <a:gd name="connsiteX10" fmla="*/ 268 w 28315"/>
                <a:gd name="connsiteY10" fmla="*/ 19476 h 36237"/>
                <a:gd name="connsiteX11" fmla="*/ 4009 w 28315"/>
                <a:gd name="connsiteY11" fmla="*/ 6125 h 36237"/>
                <a:gd name="connsiteX12" fmla="*/ 14426 w 28315"/>
                <a:gd name="connsiteY12" fmla="*/ 1357 h 36237"/>
                <a:gd name="connsiteX13" fmla="*/ 24842 w 28315"/>
                <a:gd name="connsiteY13" fmla="*/ 5905 h 36237"/>
                <a:gd name="connsiteX14" fmla="*/ 28583 w 28315"/>
                <a:gd name="connsiteY14" fmla="*/ 18595 h 36237"/>
                <a:gd name="connsiteX15" fmla="*/ 28583 w 28315"/>
                <a:gd name="connsiteY15" fmla="*/ 20283 h 36237"/>
                <a:gd name="connsiteX16" fmla="*/ 24842 w 28315"/>
                <a:gd name="connsiteY16" fmla="*/ 17275 h 36237"/>
                <a:gd name="connsiteX17" fmla="*/ 23595 w 28315"/>
                <a:gd name="connsiteY17" fmla="*/ 10600 h 36237"/>
                <a:gd name="connsiteX18" fmla="*/ 20001 w 28315"/>
                <a:gd name="connsiteY18" fmla="*/ 6198 h 36237"/>
                <a:gd name="connsiteX19" fmla="*/ 14426 w 28315"/>
                <a:gd name="connsiteY19" fmla="*/ 4658 h 36237"/>
                <a:gd name="connsiteX20" fmla="*/ 8924 w 28315"/>
                <a:gd name="connsiteY20" fmla="*/ 6198 h 36237"/>
                <a:gd name="connsiteX21" fmla="*/ 5256 w 28315"/>
                <a:gd name="connsiteY21" fmla="*/ 10600 h 36237"/>
                <a:gd name="connsiteX22" fmla="*/ 4009 w 28315"/>
                <a:gd name="connsiteY22" fmla="*/ 17275 h 36237"/>
                <a:gd name="connsiteX23" fmla="*/ 24842 w 28315"/>
                <a:gd name="connsiteY23" fmla="*/ 1727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83" y="20283"/>
                  </a:moveTo>
                  <a:lnTo>
                    <a:pt x="4009" y="20283"/>
                  </a:lnTo>
                  <a:cubicBezTo>
                    <a:pt x="4009" y="24831"/>
                    <a:pt x="4963" y="28278"/>
                    <a:pt x="6943" y="30626"/>
                  </a:cubicBezTo>
                  <a:cubicBezTo>
                    <a:pt x="8924" y="33046"/>
                    <a:pt x="11785" y="34220"/>
                    <a:pt x="15526" y="34220"/>
                  </a:cubicBezTo>
                  <a:cubicBezTo>
                    <a:pt x="17580" y="34220"/>
                    <a:pt x="19341" y="33853"/>
                    <a:pt x="20808" y="33193"/>
                  </a:cubicBezTo>
                  <a:cubicBezTo>
                    <a:pt x="22275" y="32533"/>
                    <a:pt x="23742" y="31506"/>
                    <a:pt x="25282" y="29965"/>
                  </a:cubicBezTo>
                  <a:lnTo>
                    <a:pt x="28070" y="32166"/>
                  </a:lnTo>
                  <a:cubicBezTo>
                    <a:pt x="26163" y="34073"/>
                    <a:pt x="24255" y="35467"/>
                    <a:pt x="22348" y="36274"/>
                  </a:cubicBezTo>
                  <a:cubicBezTo>
                    <a:pt x="20441" y="37154"/>
                    <a:pt x="18093" y="37594"/>
                    <a:pt x="15306" y="37594"/>
                  </a:cubicBezTo>
                  <a:cubicBezTo>
                    <a:pt x="10391" y="37594"/>
                    <a:pt x="6723" y="36054"/>
                    <a:pt x="4156" y="32973"/>
                  </a:cubicBezTo>
                  <a:cubicBezTo>
                    <a:pt x="1515" y="29892"/>
                    <a:pt x="268" y="25417"/>
                    <a:pt x="268" y="19476"/>
                  </a:cubicBezTo>
                  <a:cubicBezTo>
                    <a:pt x="268" y="13754"/>
                    <a:pt x="1515" y="9279"/>
                    <a:pt x="4009" y="6125"/>
                  </a:cubicBezTo>
                  <a:cubicBezTo>
                    <a:pt x="6503" y="2971"/>
                    <a:pt x="9951" y="1357"/>
                    <a:pt x="14426" y="1357"/>
                  </a:cubicBezTo>
                  <a:cubicBezTo>
                    <a:pt x="18900" y="1357"/>
                    <a:pt x="22348" y="2897"/>
                    <a:pt x="24842" y="5905"/>
                  </a:cubicBezTo>
                  <a:cubicBezTo>
                    <a:pt x="27336" y="8912"/>
                    <a:pt x="28583" y="13167"/>
                    <a:pt x="28583" y="18595"/>
                  </a:cubicBezTo>
                  <a:lnTo>
                    <a:pt x="28583" y="20283"/>
                  </a:lnTo>
                  <a:close/>
                  <a:moveTo>
                    <a:pt x="24842" y="17275"/>
                  </a:moveTo>
                  <a:cubicBezTo>
                    <a:pt x="24622" y="14267"/>
                    <a:pt x="24255" y="11993"/>
                    <a:pt x="23595" y="10600"/>
                  </a:cubicBezTo>
                  <a:cubicBezTo>
                    <a:pt x="22788" y="8766"/>
                    <a:pt x="21615" y="7299"/>
                    <a:pt x="20001" y="6198"/>
                  </a:cubicBezTo>
                  <a:cubicBezTo>
                    <a:pt x="18314" y="5171"/>
                    <a:pt x="16480" y="4658"/>
                    <a:pt x="14426" y="4658"/>
                  </a:cubicBezTo>
                  <a:cubicBezTo>
                    <a:pt x="12372" y="4658"/>
                    <a:pt x="10538" y="5171"/>
                    <a:pt x="8924" y="6198"/>
                  </a:cubicBezTo>
                  <a:cubicBezTo>
                    <a:pt x="7310" y="7299"/>
                    <a:pt x="6063" y="8766"/>
                    <a:pt x="5256" y="10600"/>
                  </a:cubicBezTo>
                  <a:cubicBezTo>
                    <a:pt x="4596" y="11993"/>
                    <a:pt x="4229" y="14267"/>
                    <a:pt x="4009" y="17275"/>
                  </a:cubicBezTo>
                  <a:lnTo>
                    <a:pt x="24842" y="17275"/>
                  </a:lnTo>
                  <a:close/>
                </a:path>
              </a:pathLst>
            </a:custGeom>
            <a:solidFill>
              <a:srgbClr val="000000"/>
            </a:solidFill>
            <a:ln w="73262" cap="flat">
              <a:noFill/>
              <a:prstDash val="solid"/>
              <a:miter/>
            </a:ln>
          </p:spPr>
          <p:txBody>
            <a:bodyPr rtlCol="0" anchor="ctr"/>
            <a:lstStyle/>
            <a:p>
              <a:endParaRPr lang="en-GB"/>
            </a:p>
          </p:txBody>
        </p:sp>
        <p:sp>
          <p:nvSpPr>
            <p:cNvPr id="653" name="Graphic 1127">
              <a:extLst>
                <a:ext uri="{FF2B5EF4-FFF2-40B4-BE49-F238E27FC236}">
                  <a16:creationId xmlns:a16="http://schemas.microsoft.com/office/drawing/2014/main" id="{B50505DA-BD52-A7B7-F976-79A0382B75FC}"/>
                </a:ext>
              </a:extLst>
            </p:cNvPr>
            <p:cNvSpPr/>
            <p:nvPr/>
          </p:nvSpPr>
          <p:spPr>
            <a:xfrm>
              <a:off x="5584493" y="3582357"/>
              <a:ext cx="27434" cy="52669"/>
            </a:xfrm>
            <a:custGeom>
              <a:avLst/>
              <a:gdLst>
                <a:gd name="connsiteX0" fmla="*/ 27716 w 27434"/>
                <a:gd name="connsiteY0" fmla="*/ 53583 h 52669"/>
                <a:gd name="connsiteX1" fmla="*/ 23975 w 27434"/>
                <a:gd name="connsiteY1" fmla="*/ 53583 h 52669"/>
                <a:gd name="connsiteX2" fmla="*/ 23975 w 27434"/>
                <a:gd name="connsiteY2" fmla="*/ 49035 h 52669"/>
                <a:gd name="connsiteX3" fmla="*/ 19280 w 27434"/>
                <a:gd name="connsiteY3" fmla="*/ 52923 h 52669"/>
                <a:gd name="connsiteX4" fmla="*/ 13485 w 27434"/>
                <a:gd name="connsiteY4" fmla="*/ 54023 h 52669"/>
                <a:gd name="connsiteX5" fmla="*/ 4829 w 27434"/>
                <a:gd name="connsiteY5" fmla="*/ 50942 h 52669"/>
                <a:gd name="connsiteX6" fmla="*/ 281 w 27434"/>
                <a:gd name="connsiteY6" fmla="*/ 35904 h 52669"/>
                <a:gd name="connsiteX7" fmla="*/ 4829 w 27434"/>
                <a:gd name="connsiteY7" fmla="*/ 20867 h 52669"/>
                <a:gd name="connsiteX8" fmla="*/ 13485 w 27434"/>
                <a:gd name="connsiteY8" fmla="*/ 17786 h 52669"/>
                <a:gd name="connsiteX9" fmla="*/ 19280 w 27434"/>
                <a:gd name="connsiteY9" fmla="*/ 18886 h 52669"/>
                <a:gd name="connsiteX10" fmla="*/ 23975 w 27434"/>
                <a:gd name="connsiteY10" fmla="*/ 22774 h 52669"/>
                <a:gd name="connsiteX11" fmla="*/ 23975 w 27434"/>
                <a:gd name="connsiteY11" fmla="*/ 1354 h 52669"/>
                <a:gd name="connsiteX12" fmla="*/ 27716 w 27434"/>
                <a:gd name="connsiteY12" fmla="*/ 1354 h 52669"/>
                <a:gd name="connsiteX13" fmla="*/ 27716 w 27434"/>
                <a:gd name="connsiteY13" fmla="*/ 53583 h 52669"/>
                <a:gd name="connsiteX14" fmla="*/ 23608 w 27434"/>
                <a:gd name="connsiteY14" fmla="*/ 41406 h 52669"/>
                <a:gd name="connsiteX15" fmla="*/ 23975 w 27434"/>
                <a:gd name="connsiteY15" fmla="*/ 35904 h 52669"/>
                <a:gd name="connsiteX16" fmla="*/ 23608 w 27434"/>
                <a:gd name="connsiteY16" fmla="*/ 30403 h 52669"/>
                <a:gd name="connsiteX17" fmla="*/ 22288 w 27434"/>
                <a:gd name="connsiteY17" fmla="*/ 25781 h 52669"/>
                <a:gd name="connsiteX18" fmla="*/ 19207 w 27434"/>
                <a:gd name="connsiteY18" fmla="*/ 22260 h 52669"/>
                <a:gd name="connsiteX19" fmla="*/ 13999 w 27434"/>
                <a:gd name="connsiteY19" fmla="*/ 21087 h 52669"/>
                <a:gd name="connsiteX20" fmla="*/ 8864 w 27434"/>
                <a:gd name="connsiteY20" fmla="*/ 22260 h 52669"/>
                <a:gd name="connsiteX21" fmla="*/ 5710 w 27434"/>
                <a:gd name="connsiteY21" fmla="*/ 25781 h 52669"/>
                <a:gd name="connsiteX22" fmla="*/ 4389 w 27434"/>
                <a:gd name="connsiteY22" fmla="*/ 30403 h 52669"/>
                <a:gd name="connsiteX23" fmla="*/ 4022 w 27434"/>
                <a:gd name="connsiteY23" fmla="*/ 35904 h 52669"/>
                <a:gd name="connsiteX24" fmla="*/ 4389 w 27434"/>
                <a:gd name="connsiteY24" fmla="*/ 41406 h 52669"/>
                <a:gd name="connsiteX25" fmla="*/ 5710 w 27434"/>
                <a:gd name="connsiteY25" fmla="*/ 46028 h 52669"/>
                <a:gd name="connsiteX26" fmla="*/ 8864 w 27434"/>
                <a:gd name="connsiteY26" fmla="*/ 49475 h 52669"/>
                <a:gd name="connsiteX27" fmla="*/ 13999 w 27434"/>
                <a:gd name="connsiteY27" fmla="*/ 50722 h 52669"/>
                <a:gd name="connsiteX28" fmla="*/ 19207 w 27434"/>
                <a:gd name="connsiteY28" fmla="*/ 49475 h 52669"/>
                <a:gd name="connsiteX29" fmla="*/ 22288 w 27434"/>
                <a:gd name="connsiteY29" fmla="*/ 46028 h 52669"/>
                <a:gd name="connsiteX30" fmla="*/ 23608 w 27434"/>
                <a:gd name="connsiteY30" fmla="*/ 4140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716" y="53583"/>
                  </a:moveTo>
                  <a:lnTo>
                    <a:pt x="23975" y="53583"/>
                  </a:lnTo>
                  <a:lnTo>
                    <a:pt x="23975" y="49035"/>
                  </a:lnTo>
                  <a:cubicBezTo>
                    <a:pt x="22508" y="50942"/>
                    <a:pt x="20967" y="52263"/>
                    <a:pt x="19280" y="52923"/>
                  </a:cubicBezTo>
                  <a:cubicBezTo>
                    <a:pt x="17593" y="53656"/>
                    <a:pt x="15686" y="54023"/>
                    <a:pt x="13485" y="54023"/>
                  </a:cubicBezTo>
                  <a:cubicBezTo>
                    <a:pt x="9744" y="54023"/>
                    <a:pt x="6883" y="52996"/>
                    <a:pt x="4829" y="50942"/>
                  </a:cubicBezTo>
                  <a:cubicBezTo>
                    <a:pt x="1822" y="47935"/>
                    <a:pt x="281" y="42873"/>
                    <a:pt x="281" y="35904"/>
                  </a:cubicBezTo>
                  <a:cubicBezTo>
                    <a:pt x="281" y="28936"/>
                    <a:pt x="1822" y="23874"/>
                    <a:pt x="4829" y="20867"/>
                  </a:cubicBezTo>
                  <a:cubicBezTo>
                    <a:pt x="6883" y="18813"/>
                    <a:pt x="9744" y="17786"/>
                    <a:pt x="13485" y="17786"/>
                  </a:cubicBezTo>
                  <a:cubicBezTo>
                    <a:pt x="15686" y="17786"/>
                    <a:pt x="17593" y="18153"/>
                    <a:pt x="19280" y="18886"/>
                  </a:cubicBezTo>
                  <a:cubicBezTo>
                    <a:pt x="20967" y="19546"/>
                    <a:pt x="22508" y="20867"/>
                    <a:pt x="23975" y="22774"/>
                  </a:cubicBezTo>
                  <a:lnTo>
                    <a:pt x="23975" y="1354"/>
                  </a:lnTo>
                  <a:lnTo>
                    <a:pt x="27716" y="1354"/>
                  </a:lnTo>
                  <a:lnTo>
                    <a:pt x="27716" y="53583"/>
                  </a:lnTo>
                  <a:close/>
                  <a:moveTo>
                    <a:pt x="23608" y="41406"/>
                  </a:moveTo>
                  <a:cubicBezTo>
                    <a:pt x="23828" y="39866"/>
                    <a:pt x="23975" y="38032"/>
                    <a:pt x="23975" y="35904"/>
                  </a:cubicBezTo>
                  <a:cubicBezTo>
                    <a:pt x="23975" y="33777"/>
                    <a:pt x="23828" y="31943"/>
                    <a:pt x="23608" y="30403"/>
                  </a:cubicBezTo>
                  <a:cubicBezTo>
                    <a:pt x="23388" y="28862"/>
                    <a:pt x="22948" y="27322"/>
                    <a:pt x="22288" y="25781"/>
                  </a:cubicBezTo>
                  <a:cubicBezTo>
                    <a:pt x="21628" y="24241"/>
                    <a:pt x="20527" y="23067"/>
                    <a:pt x="19207" y="22260"/>
                  </a:cubicBezTo>
                  <a:cubicBezTo>
                    <a:pt x="17813" y="21454"/>
                    <a:pt x="16053" y="21087"/>
                    <a:pt x="13999" y="21087"/>
                  </a:cubicBezTo>
                  <a:cubicBezTo>
                    <a:pt x="11945" y="21087"/>
                    <a:pt x="10184" y="21454"/>
                    <a:pt x="8864" y="22260"/>
                  </a:cubicBezTo>
                  <a:cubicBezTo>
                    <a:pt x="7470" y="23067"/>
                    <a:pt x="6443" y="24241"/>
                    <a:pt x="5710" y="25781"/>
                  </a:cubicBezTo>
                  <a:cubicBezTo>
                    <a:pt x="5123" y="27322"/>
                    <a:pt x="4609" y="28862"/>
                    <a:pt x="4389" y="30403"/>
                  </a:cubicBezTo>
                  <a:cubicBezTo>
                    <a:pt x="4169" y="31943"/>
                    <a:pt x="4022" y="33777"/>
                    <a:pt x="4022" y="35904"/>
                  </a:cubicBezTo>
                  <a:cubicBezTo>
                    <a:pt x="4022" y="38032"/>
                    <a:pt x="4169" y="39866"/>
                    <a:pt x="4389" y="41406"/>
                  </a:cubicBezTo>
                  <a:cubicBezTo>
                    <a:pt x="4609" y="42947"/>
                    <a:pt x="5123" y="44487"/>
                    <a:pt x="5710" y="46028"/>
                  </a:cubicBezTo>
                  <a:cubicBezTo>
                    <a:pt x="6443" y="47568"/>
                    <a:pt x="7470" y="48668"/>
                    <a:pt x="8864" y="49475"/>
                  </a:cubicBezTo>
                  <a:cubicBezTo>
                    <a:pt x="10184" y="50282"/>
                    <a:pt x="11945" y="50722"/>
                    <a:pt x="13999" y="50722"/>
                  </a:cubicBezTo>
                  <a:cubicBezTo>
                    <a:pt x="16053" y="50722"/>
                    <a:pt x="17813" y="50282"/>
                    <a:pt x="19207" y="49475"/>
                  </a:cubicBezTo>
                  <a:cubicBezTo>
                    <a:pt x="20527" y="48668"/>
                    <a:pt x="21628" y="47568"/>
                    <a:pt x="22288" y="46028"/>
                  </a:cubicBezTo>
                  <a:cubicBezTo>
                    <a:pt x="22948" y="44487"/>
                    <a:pt x="23388" y="42947"/>
                    <a:pt x="23608" y="41406"/>
                  </a:cubicBezTo>
                  <a:close/>
                </a:path>
              </a:pathLst>
            </a:custGeom>
            <a:solidFill>
              <a:srgbClr val="000000"/>
            </a:solidFill>
            <a:ln w="73262" cap="flat">
              <a:noFill/>
              <a:prstDash val="solid"/>
              <a:miter/>
            </a:ln>
          </p:spPr>
          <p:txBody>
            <a:bodyPr rtlCol="0" anchor="ctr"/>
            <a:lstStyle/>
            <a:p>
              <a:endParaRPr lang="en-GB"/>
            </a:p>
          </p:txBody>
        </p:sp>
        <p:sp>
          <p:nvSpPr>
            <p:cNvPr id="654" name="Graphic 1127">
              <a:extLst>
                <a:ext uri="{FF2B5EF4-FFF2-40B4-BE49-F238E27FC236}">
                  <a16:creationId xmlns:a16="http://schemas.microsoft.com/office/drawing/2014/main" id="{B4E0D3CC-101B-A79F-3E91-51CD6AA13BC2}"/>
                </a:ext>
              </a:extLst>
            </p:cNvPr>
            <p:cNvSpPr/>
            <p:nvPr/>
          </p:nvSpPr>
          <p:spPr>
            <a:xfrm>
              <a:off x="5641815" y="3598789"/>
              <a:ext cx="27508" cy="36237"/>
            </a:xfrm>
            <a:custGeom>
              <a:avLst/>
              <a:gdLst>
                <a:gd name="connsiteX0" fmla="*/ 27809 w 27508"/>
                <a:gd name="connsiteY0" fmla="*/ 37154 h 36237"/>
                <a:gd name="connsiteX1" fmla="*/ 24068 w 27508"/>
                <a:gd name="connsiteY1" fmla="*/ 37154 h 36237"/>
                <a:gd name="connsiteX2" fmla="*/ 24068 w 27508"/>
                <a:gd name="connsiteY2" fmla="*/ 33633 h 36237"/>
                <a:gd name="connsiteX3" fmla="*/ 19520 w 27508"/>
                <a:gd name="connsiteY3" fmla="*/ 36714 h 36237"/>
                <a:gd name="connsiteX4" fmla="*/ 13285 w 27508"/>
                <a:gd name="connsiteY4" fmla="*/ 37594 h 36237"/>
                <a:gd name="connsiteX5" fmla="*/ 2869 w 27508"/>
                <a:gd name="connsiteY5" fmla="*/ 34367 h 36237"/>
                <a:gd name="connsiteX6" fmla="*/ 301 w 27508"/>
                <a:gd name="connsiteY6" fmla="*/ 27471 h 36237"/>
                <a:gd name="connsiteX7" fmla="*/ 3602 w 27508"/>
                <a:gd name="connsiteY7" fmla="*/ 19989 h 36237"/>
                <a:gd name="connsiteX8" fmla="*/ 12625 w 27508"/>
                <a:gd name="connsiteY8" fmla="*/ 17275 h 36237"/>
                <a:gd name="connsiteX9" fmla="*/ 24068 w 27508"/>
                <a:gd name="connsiteY9" fmla="*/ 17275 h 36237"/>
                <a:gd name="connsiteX10" fmla="*/ 24068 w 27508"/>
                <a:gd name="connsiteY10" fmla="*/ 13314 h 36237"/>
                <a:gd name="connsiteX11" fmla="*/ 21721 w 27508"/>
                <a:gd name="connsiteY11" fmla="*/ 6859 h 36237"/>
                <a:gd name="connsiteX12" fmla="*/ 14092 w 27508"/>
                <a:gd name="connsiteY12" fmla="*/ 4658 h 36237"/>
                <a:gd name="connsiteX13" fmla="*/ 8297 w 27508"/>
                <a:gd name="connsiteY13" fmla="*/ 5685 h 36237"/>
                <a:gd name="connsiteX14" fmla="*/ 4336 w 27508"/>
                <a:gd name="connsiteY14" fmla="*/ 9133 h 36237"/>
                <a:gd name="connsiteX15" fmla="*/ 1622 w 27508"/>
                <a:gd name="connsiteY15" fmla="*/ 6785 h 36237"/>
                <a:gd name="connsiteX16" fmla="*/ 6683 w 27508"/>
                <a:gd name="connsiteY16" fmla="*/ 2604 h 36237"/>
                <a:gd name="connsiteX17" fmla="*/ 14092 w 27508"/>
                <a:gd name="connsiteY17" fmla="*/ 1357 h 36237"/>
                <a:gd name="connsiteX18" fmla="*/ 27809 w 27508"/>
                <a:gd name="connsiteY18" fmla="*/ 12947 h 36237"/>
                <a:gd name="connsiteX19" fmla="*/ 27809 w 27508"/>
                <a:gd name="connsiteY19" fmla="*/ 37154 h 36237"/>
                <a:gd name="connsiteX20" fmla="*/ 24068 w 27508"/>
                <a:gd name="connsiteY20" fmla="*/ 24831 h 36237"/>
                <a:gd name="connsiteX21" fmla="*/ 24068 w 27508"/>
                <a:gd name="connsiteY21" fmla="*/ 20283 h 36237"/>
                <a:gd name="connsiteX22" fmla="*/ 13065 w 27508"/>
                <a:gd name="connsiteY22" fmla="*/ 20283 h 36237"/>
                <a:gd name="connsiteX23" fmla="*/ 4042 w 27508"/>
                <a:gd name="connsiteY23" fmla="*/ 27398 h 36237"/>
                <a:gd name="connsiteX24" fmla="*/ 6243 w 27508"/>
                <a:gd name="connsiteY24" fmla="*/ 32606 h 36237"/>
                <a:gd name="connsiteX25" fmla="*/ 13285 w 27508"/>
                <a:gd name="connsiteY25" fmla="*/ 34293 h 36237"/>
                <a:gd name="connsiteX26" fmla="*/ 22088 w 27508"/>
                <a:gd name="connsiteY26" fmla="*/ 31579 h 36237"/>
                <a:gd name="connsiteX27" fmla="*/ 24068 w 27508"/>
                <a:gd name="connsiteY27" fmla="*/ 2483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809" y="37154"/>
                  </a:moveTo>
                  <a:lnTo>
                    <a:pt x="24068" y="37154"/>
                  </a:lnTo>
                  <a:lnTo>
                    <a:pt x="24068" y="33633"/>
                  </a:lnTo>
                  <a:cubicBezTo>
                    <a:pt x="22601" y="35100"/>
                    <a:pt x="21061" y="36127"/>
                    <a:pt x="19520" y="36714"/>
                  </a:cubicBezTo>
                  <a:cubicBezTo>
                    <a:pt x="17907" y="37301"/>
                    <a:pt x="15853" y="37594"/>
                    <a:pt x="13285" y="37594"/>
                  </a:cubicBezTo>
                  <a:cubicBezTo>
                    <a:pt x="8444" y="37594"/>
                    <a:pt x="4996" y="36494"/>
                    <a:pt x="2869" y="34367"/>
                  </a:cubicBezTo>
                  <a:cubicBezTo>
                    <a:pt x="1182" y="32680"/>
                    <a:pt x="301" y="30332"/>
                    <a:pt x="301" y="27471"/>
                  </a:cubicBezTo>
                  <a:cubicBezTo>
                    <a:pt x="301" y="24244"/>
                    <a:pt x="1402" y="21750"/>
                    <a:pt x="3602" y="19989"/>
                  </a:cubicBezTo>
                  <a:cubicBezTo>
                    <a:pt x="5730" y="18155"/>
                    <a:pt x="8737" y="17275"/>
                    <a:pt x="12625" y="17275"/>
                  </a:cubicBezTo>
                  <a:lnTo>
                    <a:pt x="24068" y="17275"/>
                  </a:lnTo>
                  <a:lnTo>
                    <a:pt x="24068" y="13314"/>
                  </a:lnTo>
                  <a:cubicBezTo>
                    <a:pt x="24068" y="10453"/>
                    <a:pt x="23261" y="8252"/>
                    <a:pt x="21721" y="6859"/>
                  </a:cubicBezTo>
                  <a:cubicBezTo>
                    <a:pt x="20181" y="5391"/>
                    <a:pt x="17613" y="4658"/>
                    <a:pt x="14092" y="4658"/>
                  </a:cubicBezTo>
                  <a:cubicBezTo>
                    <a:pt x="11671" y="4658"/>
                    <a:pt x="9691" y="5025"/>
                    <a:pt x="8297" y="5685"/>
                  </a:cubicBezTo>
                  <a:cubicBezTo>
                    <a:pt x="6830" y="6345"/>
                    <a:pt x="5509" y="7519"/>
                    <a:pt x="4336" y="9133"/>
                  </a:cubicBezTo>
                  <a:lnTo>
                    <a:pt x="1622" y="6785"/>
                  </a:lnTo>
                  <a:cubicBezTo>
                    <a:pt x="3089" y="4805"/>
                    <a:pt x="4776" y="3337"/>
                    <a:pt x="6683" y="2604"/>
                  </a:cubicBezTo>
                  <a:cubicBezTo>
                    <a:pt x="8664" y="1724"/>
                    <a:pt x="11084" y="1357"/>
                    <a:pt x="14092" y="1357"/>
                  </a:cubicBezTo>
                  <a:cubicBezTo>
                    <a:pt x="23261" y="1357"/>
                    <a:pt x="27809" y="5245"/>
                    <a:pt x="27809" y="12947"/>
                  </a:cubicBezTo>
                  <a:lnTo>
                    <a:pt x="27809" y="37154"/>
                  </a:lnTo>
                  <a:close/>
                  <a:moveTo>
                    <a:pt x="24068" y="24831"/>
                  </a:moveTo>
                  <a:lnTo>
                    <a:pt x="24068" y="20283"/>
                  </a:lnTo>
                  <a:lnTo>
                    <a:pt x="13065" y="20283"/>
                  </a:lnTo>
                  <a:cubicBezTo>
                    <a:pt x="7050" y="20283"/>
                    <a:pt x="4042" y="22630"/>
                    <a:pt x="4042" y="27398"/>
                  </a:cubicBezTo>
                  <a:cubicBezTo>
                    <a:pt x="4042" y="29745"/>
                    <a:pt x="4776" y="31506"/>
                    <a:pt x="6243" y="32606"/>
                  </a:cubicBezTo>
                  <a:cubicBezTo>
                    <a:pt x="7710" y="33707"/>
                    <a:pt x="10058" y="34293"/>
                    <a:pt x="13285" y="34293"/>
                  </a:cubicBezTo>
                  <a:cubicBezTo>
                    <a:pt x="17246" y="34293"/>
                    <a:pt x="20181" y="33413"/>
                    <a:pt x="22088" y="31579"/>
                  </a:cubicBezTo>
                  <a:cubicBezTo>
                    <a:pt x="23408" y="30332"/>
                    <a:pt x="24068" y="28132"/>
                    <a:pt x="24068" y="24831"/>
                  </a:cubicBezTo>
                  <a:close/>
                </a:path>
              </a:pathLst>
            </a:custGeom>
            <a:solidFill>
              <a:srgbClr val="000000"/>
            </a:solidFill>
            <a:ln w="73262" cap="flat">
              <a:noFill/>
              <a:prstDash val="solid"/>
              <a:miter/>
            </a:ln>
          </p:spPr>
          <p:txBody>
            <a:bodyPr rtlCol="0" anchor="ctr"/>
            <a:lstStyle/>
            <a:p>
              <a:endParaRPr lang="en-GB"/>
            </a:p>
          </p:txBody>
        </p:sp>
        <p:sp>
          <p:nvSpPr>
            <p:cNvPr id="655" name="Graphic 1127">
              <a:extLst>
                <a:ext uri="{FF2B5EF4-FFF2-40B4-BE49-F238E27FC236}">
                  <a16:creationId xmlns:a16="http://schemas.microsoft.com/office/drawing/2014/main" id="{C5DBCCDE-F72B-4167-4643-8573E36B58E9}"/>
                </a:ext>
              </a:extLst>
            </p:cNvPr>
            <p:cNvSpPr/>
            <p:nvPr/>
          </p:nvSpPr>
          <p:spPr>
            <a:xfrm>
              <a:off x="5683074" y="3582357"/>
              <a:ext cx="11736" cy="52228"/>
            </a:xfrm>
            <a:custGeom>
              <a:avLst/>
              <a:gdLst>
                <a:gd name="connsiteX0" fmla="*/ 12050 w 11736"/>
                <a:gd name="connsiteY0" fmla="*/ 53583 h 52228"/>
                <a:gd name="connsiteX1" fmla="*/ 8822 w 11736"/>
                <a:gd name="connsiteY1" fmla="*/ 53583 h 52228"/>
                <a:gd name="connsiteX2" fmla="*/ 2440 w 11736"/>
                <a:gd name="connsiteY2" fmla="*/ 51162 h 52228"/>
                <a:gd name="connsiteX3" fmla="*/ 313 w 11736"/>
                <a:gd name="connsiteY3" fmla="*/ 44414 h 52228"/>
                <a:gd name="connsiteX4" fmla="*/ 313 w 11736"/>
                <a:gd name="connsiteY4" fmla="*/ 1354 h 52228"/>
                <a:gd name="connsiteX5" fmla="*/ 4054 w 11736"/>
                <a:gd name="connsiteY5" fmla="*/ 1354 h 52228"/>
                <a:gd name="connsiteX6" fmla="*/ 4054 w 11736"/>
                <a:gd name="connsiteY6" fmla="*/ 44340 h 52228"/>
                <a:gd name="connsiteX7" fmla="*/ 5301 w 11736"/>
                <a:gd name="connsiteY7" fmla="*/ 48888 h 52228"/>
                <a:gd name="connsiteX8" fmla="*/ 9482 w 11736"/>
                <a:gd name="connsiteY8" fmla="*/ 50282 h 52228"/>
                <a:gd name="connsiteX9" fmla="*/ 12050 w 11736"/>
                <a:gd name="connsiteY9" fmla="*/ 50282 h 52228"/>
                <a:gd name="connsiteX10" fmla="*/ 12050 w 11736"/>
                <a:gd name="connsiteY10" fmla="*/ 5358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050" y="53583"/>
                  </a:moveTo>
                  <a:lnTo>
                    <a:pt x="8822" y="53583"/>
                  </a:lnTo>
                  <a:cubicBezTo>
                    <a:pt x="5961" y="53583"/>
                    <a:pt x="3834" y="52776"/>
                    <a:pt x="2440" y="51162"/>
                  </a:cubicBezTo>
                  <a:cubicBezTo>
                    <a:pt x="1046" y="49549"/>
                    <a:pt x="313" y="47274"/>
                    <a:pt x="313" y="44414"/>
                  </a:cubicBezTo>
                  <a:lnTo>
                    <a:pt x="313" y="1354"/>
                  </a:lnTo>
                  <a:lnTo>
                    <a:pt x="4054" y="1354"/>
                  </a:lnTo>
                  <a:lnTo>
                    <a:pt x="4054" y="44340"/>
                  </a:lnTo>
                  <a:cubicBezTo>
                    <a:pt x="4054" y="46468"/>
                    <a:pt x="4494" y="47935"/>
                    <a:pt x="5301" y="48888"/>
                  </a:cubicBezTo>
                  <a:cubicBezTo>
                    <a:pt x="6035" y="49842"/>
                    <a:pt x="7502" y="50282"/>
                    <a:pt x="9482" y="50282"/>
                  </a:cubicBezTo>
                  <a:lnTo>
                    <a:pt x="12050" y="50282"/>
                  </a:lnTo>
                  <a:lnTo>
                    <a:pt x="12050" y="53583"/>
                  </a:lnTo>
                  <a:close/>
                </a:path>
              </a:pathLst>
            </a:custGeom>
            <a:solidFill>
              <a:srgbClr val="000000"/>
            </a:solidFill>
            <a:ln w="73262" cap="flat">
              <a:noFill/>
              <a:prstDash val="solid"/>
              <a:miter/>
            </a:ln>
          </p:spPr>
          <p:txBody>
            <a:bodyPr rtlCol="0" anchor="ctr"/>
            <a:lstStyle/>
            <a:p>
              <a:endParaRPr lang="en-GB"/>
            </a:p>
          </p:txBody>
        </p:sp>
        <p:sp>
          <p:nvSpPr>
            <p:cNvPr id="656" name="Graphic 1127">
              <a:extLst>
                <a:ext uri="{FF2B5EF4-FFF2-40B4-BE49-F238E27FC236}">
                  <a16:creationId xmlns:a16="http://schemas.microsoft.com/office/drawing/2014/main" id="{F5374608-8CE1-0E32-9AB1-6D4C222E799B}"/>
                </a:ext>
              </a:extLst>
            </p:cNvPr>
            <p:cNvSpPr/>
            <p:nvPr/>
          </p:nvSpPr>
          <p:spPr>
            <a:xfrm>
              <a:off x="5704085" y="3582357"/>
              <a:ext cx="11736" cy="52228"/>
            </a:xfrm>
            <a:custGeom>
              <a:avLst/>
              <a:gdLst>
                <a:gd name="connsiteX0" fmla="*/ 12057 w 11736"/>
                <a:gd name="connsiteY0" fmla="*/ 53583 h 52228"/>
                <a:gd name="connsiteX1" fmla="*/ 8829 w 11736"/>
                <a:gd name="connsiteY1" fmla="*/ 53583 h 52228"/>
                <a:gd name="connsiteX2" fmla="*/ 2448 w 11736"/>
                <a:gd name="connsiteY2" fmla="*/ 51162 h 52228"/>
                <a:gd name="connsiteX3" fmla="*/ 320 w 11736"/>
                <a:gd name="connsiteY3" fmla="*/ 44414 h 52228"/>
                <a:gd name="connsiteX4" fmla="*/ 320 w 11736"/>
                <a:gd name="connsiteY4" fmla="*/ 1354 h 52228"/>
                <a:gd name="connsiteX5" fmla="*/ 4061 w 11736"/>
                <a:gd name="connsiteY5" fmla="*/ 1354 h 52228"/>
                <a:gd name="connsiteX6" fmla="*/ 4061 w 11736"/>
                <a:gd name="connsiteY6" fmla="*/ 44340 h 52228"/>
                <a:gd name="connsiteX7" fmla="*/ 5308 w 11736"/>
                <a:gd name="connsiteY7" fmla="*/ 48888 h 52228"/>
                <a:gd name="connsiteX8" fmla="*/ 9490 w 11736"/>
                <a:gd name="connsiteY8" fmla="*/ 50282 h 52228"/>
                <a:gd name="connsiteX9" fmla="*/ 12057 w 11736"/>
                <a:gd name="connsiteY9" fmla="*/ 50282 h 52228"/>
                <a:gd name="connsiteX10" fmla="*/ 12057 w 11736"/>
                <a:gd name="connsiteY10" fmla="*/ 5358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057" y="53583"/>
                  </a:moveTo>
                  <a:lnTo>
                    <a:pt x="8829" y="53583"/>
                  </a:lnTo>
                  <a:cubicBezTo>
                    <a:pt x="5969" y="53583"/>
                    <a:pt x="3841" y="52776"/>
                    <a:pt x="2448" y="51162"/>
                  </a:cubicBezTo>
                  <a:cubicBezTo>
                    <a:pt x="1054" y="49549"/>
                    <a:pt x="320" y="47274"/>
                    <a:pt x="320" y="44414"/>
                  </a:cubicBezTo>
                  <a:lnTo>
                    <a:pt x="320" y="1354"/>
                  </a:lnTo>
                  <a:lnTo>
                    <a:pt x="4061" y="1354"/>
                  </a:lnTo>
                  <a:lnTo>
                    <a:pt x="4061" y="44340"/>
                  </a:lnTo>
                  <a:cubicBezTo>
                    <a:pt x="4061" y="46468"/>
                    <a:pt x="4501" y="47935"/>
                    <a:pt x="5308" y="48888"/>
                  </a:cubicBezTo>
                  <a:cubicBezTo>
                    <a:pt x="6042" y="49842"/>
                    <a:pt x="7509" y="50282"/>
                    <a:pt x="9490" y="50282"/>
                  </a:cubicBezTo>
                  <a:lnTo>
                    <a:pt x="12057" y="50282"/>
                  </a:lnTo>
                  <a:lnTo>
                    <a:pt x="12057" y="53583"/>
                  </a:lnTo>
                  <a:close/>
                </a:path>
              </a:pathLst>
            </a:custGeom>
            <a:solidFill>
              <a:srgbClr val="000000"/>
            </a:solidFill>
            <a:ln w="73262" cap="flat">
              <a:noFill/>
              <a:prstDash val="solid"/>
              <a:miter/>
            </a:ln>
          </p:spPr>
          <p:txBody>
            <a:bodyPr rtlCol="0" anchor="ctr"/>
            <a:lstStyle/>
            <a:p>
              <a:endParaRPr lang="en-GB"/>
            </a:p>
          </p:txBody>
        </p:sp>
        <p:sp>
          <p:nvSpPr>
            <p:cNvPr id="657" name="Graphic 1127">
              <a:extLst>
                <a:ext uri="{FF2B5EF4-FFF2-40B4-BE49-F238E27FC236}">
                  <a16:creationId xmlns:a16="http://schemas.microsoft.com/office/drawing/2014/main" id="{2EF3A564-6410-94ED-E6BB-80ACD080A696}"/>
                </a:ext>
              </a:extLst>
            </p:cNvPr>
            <p:cNvSpPr/>
            <p:nvPr/>
          </p:nvSpPr>
          <p:spPr>
            <a:xfrm>
              <a:off x="5120798" y="3693719"/>
              <a:ext cx="28315" cy="36237"/>
            </a:xfrm>
            <a:custGeom>
              <a:avLst/>
              <a:gdLst>
                <a:gd name="connsiteX0" fmla="*/ 28435 w 28315"/>
                <a:gd name="connsiteY0" fmla="*/ 20316 h 36237"/>
                <a:gd name="connsiteX1" fmla="*/ 3861 w 28315"/>
                <a:gd name="connsiteY1" fmla="*/ 20316 h 36237"/>
                <a:gd name="connsiteX2" fmla="*/ 6796 w 28315"/>
                <a:gd name="connsiteY2" fmla="*/ 30659 h 36237"/>
                <a:gd name="connsiteX3" fmla="*/ 15378 w 28315"/>
                <a:gd name="connsiteY3" fmla="*/ 34253 h 36237"/>
                <a:gd name="connsiteX4" fmla="*/ 20660 w 28315"/>
                <a:gd name="connsiteY4" fmla="*/ 33226 h 36237"/>
                <a:gd name="connsiteX5" fmla="*/ 25134 w 28315"/>
                <a:gd name="connsiteY5" fmla="*/ 29998 h 36237"/>
                <a:gd name="connsiteX6" fmla="*/ 27922 w 28315"/>
                <a:gd name="connsiteY6" fmla="*/ 32199 h 36237"/>
                <a:gd name="connsiteX7" fmla="*/ 22200 w 28315"/>
                <a:gd name="connsiteY7" fmla="*/ 36307 h 36237"/>
                <a:gd name="connsiteX8" fmla="*/ 15158 w 28315"/>
                <a:gd name="connsiteY8" fmla="*/ 37627 h 36237"/>
                <a:gd name="connsiteX9" fmla="*/ 4008 w 28315"/>
                <a:gd name="connsiteY9" fmla="*/ 33006 h 36237"/>
                <a:gd name="connsiteX10" fmla="*/ 120 w 28315"/>
                <a:gd name="connsiteY10" fmla="*/ 19509 h 36237"/>
                <a:gd name="connsiteX11" fmla="*/ 3861 w 28315"/>
                <a:gd name="connsiteY11" fmla="*/ 6158 h 36237"/>
                <a:gd name="connsiteX12" fmla="*/ 14278 w 28315"/>
                <a:gd name="connsiteY12" fmla="*/ 1390 h 36237"/>
                <a:gd name="connsiteX13" fmla="*/ 24694 w 28315"/>
                <a:gd name="connsiteY13" fmla="*/ 5938 h 36237"/>
                <a:gd name="connsiteX14" fmla="*/ 28435 w 28315"/>
                <a:gd name="connsiteY14" fmla="*/ 18628 h 36237"/>
                <a:gd name="connsiteX15" fmla="*/ 28435 w 28315"/>
                <a:gd name="connsiteY15" fmla="*/ 20316 h 36237"/>
                <a:gd name="connsiteX16" fmla="*/ 24694 w 28315"/>
                <a:gd name="connsiteY16" fmla="*/ 17308 h 36237"/>
                <a:gd name="connsiteX17" fmla="*/ 23447 w 28315"/>
                <a:gd name="connsiteY17" fmla="*/ 10633 h 36237"/>
                <a:gd name="connsiteX18" fmla="*/ 19853 w 28315"/>
                <a:gd name="connsiteY18" fmla="*/ 6231 h 36237"/>
                <a:gd name="connsiteX19" fmla="*/ 14278 w 28315"/>
                <a:gd name="connsiteY19" fmla="*/ 4691 h 36237"/>
                <a:gd name="connsiteX20" fmla="*/ 8776 w 28315"/>
                <a:gd name="connsiteY20" fmla="*/ 6231 h 36237"/>
                <a:gd name="connsiteX21" fmla="*/ 5108 w 28315"/>
                <a:gd name="connsiteY21" fmla="*/ 10633 h 36237"/>
                <a:gd name="connsiteX22" fmla="*/ 3861 w 28315"/>
                <a:gd name="connsiteY22" fmla="*/ 17308 h 36237"/>
                <a:gd name="connsiteX23" fmla="*/ 24694 w 28315"/>
                <a:gd name="connsiteY23" fmla="*/ 173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35" y="20316"/>
                  </a:moveTo>
                  <a:lnTo>
                    <a:pt x="3861" y="20316"/>
                  </a:lnTo>
                  <a:cubicBezTo>
                    <a:pt x="3861" y="24864"/>
                    <a:pt x="4815" y="28311"/>
                    <a:pt x="6796" y="30659"/>
                  </a:cubicBezTo>
                  <a:cubicBezTo>
                    <a:pt x="8776" y="33079"/>
                    <a:pt x="11637" y="34253"/>
                    <a:pt x="15378" y="34253"/>
                  </a:cubicBezTo>
                  <a:cubicBezTo>
                    <a:pt x="17432" y="34253"/>
                    <a:pt x="19193" y="33886"/>
                    <a:pt x="20660" y="33226"/>
                  </a:cubicBezTo>
                  <a:cubicBezTo>
                    <a:pt x="22127" y="32566"/>
                    <a:pt x="23594" y="31539"/>
                    <a:pt x="25134" y="29998"/>
                  </a:cubicBezTo>
                  <a:lnTo>
                    <a:pt x="27922" y="32199"/>
                  </a:lnTo>
                  <a:cubicBezTo>
                    <a:pt x="26015" y="34106"/>
                    <a:pt x="24107" y="35500"/>
                    <a:pt x="22200" y="36307"/>
                  </a:cubicBezTo>
                  <a:cubicBezTo>
                    <a:pt x="20293" y="37187"/>
                    <a:pt x="17946" y="37627"/>
                    <a:pt x="15158" y="37627"/>
                  </a:cubicBezTo>
                  <a:cubicBezTo>
                    <a:pt x="10243" y="37627"/>
                    <a:pt x="6576" y="36087"/>
                    <a:pt x="4008" y="33006"/>
                  </a:cubicBezTo>
                  <a:cubicBezTo>
                    <a:pt x="1367" y="29925"/>
                    <a:pt x="120" y="25450"/>
                    <a:pt x="120" y="19509"/>
                  </a:cubicBezTo>
                  <a:cubicBezTo>
                    <a:pt x="120" y="13787"/>
                    <a:pt x="1367" y="9312"/>
                    <a:pt x="3861" y="6158"/>
                  </a:cubicBezTo>
                  <a:cubicBezTo>
                    <a:pt x="6355" y="3004"/>
                    <a:pt x="9803" y="1390"/>
                    <a:pt x="14278" y="1390"/>
                  </a:cubicBezTo>
                  <a:cubicBezTo>
                    <a:pt x="18753" y="1390"/>
                    <a:pt x="22200" y="2930"/>
                    <a:pt x="24694" y="5938"/>
                  </a:cubicBezTo>
                  <a:cubicBezTo>
                    <a:pt x="27188" y="8945"/>
                    <a:pt x="28435" y="13200"/>
                    <a:pt x="28435" y="18628"/>
                  </a:cubicBezTo>
                  <a:lnTo>
                    <a:pt x="28435" y="20316"/>
                  </a:lnTo>
                  <a:close/>
                  <a:moveTo>
                    <a:pt x="24694" y="17308"/>
                  </a:moveTo>
                  <a:cubicBezTo>
                    <a:pt x="24474" y="14300"/>
                    <a:pt x="24107" y="12026"/>
                    <a:pt x="23447" y="10633"/>
                  </a:cubicBezTo>
                  <a:cubicBezTo>
                    <a:pt x="22640" y="8799"/>
                    <a:pt x="21467" y="7332"/>
                    <a:pt x="19853" y="6231"/>
                  </a:cubicBezTo>
                  <a:cubicBezTo>
                    <a:pt x="18166" y="5204"/>
                    <a:pt x="16332" y="4691"/>
                    <a:pt x="14278" y="4691"/>
                  </a:cubicBezTo>
                  <a:cubicBezTo>
                    <a:pt x="12224" y="4691"/>
                    <a:pt x="10390" y="5204"/>
                    <a:pt x="8776" y="6231"/>
                  </a:cubicBezTo>
                  <a:cubicBezTo>
                    <a:pt x="7162" y="7332"/>
                    <a:pt x="5915" y="8799"/>
                    <a:pt x="5108" y="10633"/>
                  </a:cubicBezTo>
                  <a:cubicBezTo>
                    <a:pt x="4448" y="12026"/>
                    <a:pt x="4081" y="14300"/>
                    <a:pt x="3861" y="17308"/>
                  </a:cubicBezTo>
                  <a:lnTo>
                    <a:pt x="24694" y="17308"/>
                  </a:lnTo>
                  <a:close/>
                </a:path>
              </a:pathLst>
            </a:custGeom>
            <a:solidFill>
              <a:srgbClr val="000000"/>
            </a:solidFill>
            <a:ln w="73262" cap="flat">
              <a:noFill/>
              <a:prstDash val="solid"/>
              <a:miter/>
            </a:ln>
          </p:spPr>
          <p:txBody>
            <a:bodyPr rtlCol="0" anchor="ctr"/>
            <a:lstStyle/>
            <a:p>
              <a:endParaRPr lang="en-GB"/>
            </a:p>
          </p:txBody>
        </p:sp>
        <p:sp>
          <p:nvSpPr>
            <p:cNvPr id="658" name="Graphic 1127">
              <a:extLst>
                <a:ext uri="{FF2B5EF4-FFF2-40B4-BE49-F238E27FC236}">
                  <a16:creationId xmlns:a16="http://schemas.microsoft.com/office/drawing/2014/main" id="{2F74F397-5430-1F97-B453-685B75FBA2D4}"/>
                </a:ext>
              </a:extLst>
            </p:cNvPr>
            <p:cNvSpPr/>
            <p:nvPr/>
          </p:nvSpPr>
          <p:spPr>
            <a:xfrm>
              <a:off x="5160758" y="3693719"/>
              <a:ext cx="27214" cy="35797"/>
            </a:xfrm>
            <a:custGeom>
              <a:avLst/>
              <a:gdLst>
                <a:gd name="connsiteX0" fmla="*/ 27349 w 27214"/>
                <a:gd name="connsiteY0" fmla="*/ 37187 h 35797"/>
                <a:gd name="connsiteX1" fmla="*/ 23608 w 27214"/>
                <a:gd name="connsiteY1" fmla="*/ 37187 h 35797"/>
                <a:gd name="connsiteX2" fmla="*/ 23608 w 27214"/>
                <a:gd name="connsiteY2" fmla="*/ 15254 h 35797"/>
                <a:gd name="connsiteX3" fmla="*/ 21114 w 27214"/>
                <a:gd name="connsiteY3" fmla="*/ 7405 h 35797"/>
                <a:gd name="connsiteX4" fmla="*/ 13851 w 27214"/>
                <a:gd name="connsiteY4" fmla="*/ 4691 h 35797"/>
                <a:gd name="connsiteX5" fmla="*/ 6516 w 27214"/>
                <a:gd name="connsiteY5" fmla="*/ 7405 h 35797"/>
                <a:gd name="connsiteX6" fmla="*/ 3875 w 27214"/>
                <a:gd name="connsiteY6" fmla="*/ 15254 h 35797"/>
                <a:gd name="connsiteX7" fmla="*/ 3875 w 27214"/>
                <a:gd name="connsiteY7" fmla="*/ 37187 h 35797"/>
                <a:gd name="connsiteX8" fmla="*/ 134 w 27214"/>
                <a:gd name="connsiteY8" fmla="*/ 37187 h 35797"/>
                <a:gd name="connsiteX9" fmla="*/ 134 w 27214"/>
                <a:gd name="connsiteY9" fmla="*/ 1830 h 35797"/>
                <a:gd name="connsiteX10" fmla="*/ 3875 w 27214"/>
                <a:gd name="connsiteY10" fmla="*/ 1830 h 35797"/>
                <a:gd name="connsiteX11" fmla="*/ 3875 w 27214"/>
                <a:gd name="connsiteY11" fmla="*/ 6011 h 35797"/>
                <a:gd name="connsiteX12" fmla="*/ 14292 w 27214"/>
                <a:gd name="connsiteY12" fmla="*/ 1390 h 35797"/>
                <a:gd name="connsiteX13" fmla="*/ 23681 w 27214"/>
                <a:gd name="connsiteY13" fmla="*/ 4764 h 35797"/>
                <a:gd name="connsiteX14" fmla="*/ 27349 w 27214"/>
                <a:gd name="connsiteY14" fmla="*/ 14594 h 35797"/>
                <a:gd name="connsiteX15" fmla="*/ 27349 w 27214"/>
                <a:gd name="connsiteY15" fmla="*/ 3718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49" y="37187"/>
                  </a:moveTo>
                  <a:lnTo>
                    <a:pt x="23608" y="37187"/>
                  </a:lnTo>
                  <a:lnTo>
                    <a:pt x="23608" y="15254"/>
                  </a:lnTo>
                  <a:cubicBezTo>
                    <a:pt x="23608" y="11806"/>
                    <a:pt x="22801" y="9239"/>
                    <a:pt x="21114" y="7405"/>
                  </a:cubicBezTo>
                  <a:cubicBezTo>
                    <a:pt x="19426" y="5571"/>
                    <a:pt x="17006" y="4691"/>
                    <a:pt x="13851" y="4691"/>
                  </a:cubicBezTo>
                  <a:cubicBezTo>
                    <a:pt x="10697" y="4691"/>
                    <a:pt x="8203" y="5571"/>
                    <a:pt x="6516" y="7405"/>
                  </a:cubicBezTo>
                  <a:cubicBezTo>
                    <a:pt x="4755" y="9239"/>
                    <a:pt x="3875" y="11880"/>
                    <a:pt x="3875" y="15254"/>
                  </a:cubicBezTo>
                  <a:lnTo>
                    <a:pt x="3875" y="37187"/>
                  </a:lnTo>
                  <a:lnTo>
                    <a:pt x="134" y="37187"/>
                  </a:lnTo>
                  <a:lnTo>
                    <a:pt x="134" y="1830"/>
                  </a:lnTo>
                  <a:lnTo>
                    <a:pt x="3875" y="1830"/>
                  </a:lnTo>
                  <a:lnTo>
                    <a:pt x="3875" y="6011"/>
                  </a:lnTo>
                  <a:cubicBezTo>
                    <a:pt x="6516" y="2930"/>
                    <a:pt x="9964" y="1390"/>
                    <a:pt x="14292" y="1390"/>
                  </a:cubicBezTo>
                  <a:cubicBezTo>
                    <a:pt x="18253" y="1390"/>
                    <a:pt x="21407" y="2490"/>
                    <a:pt x="23681" y="4764"/>
                  </a:cubicBezTo>
                  <a:cubicBezTo>
                    <a:pt x="26102" y="7112"/>
                    <a:pt x="27349" y="10413"/>
                    <a:pt x="27349" y="14594"/>
                  </a:cubicBezTo>
                  <a:lnTo>
                    <a:pt x="27349" y="37187"/>
                  </a:lnTo>
                  <a:close/>
                </a:path>
              </a:pathLst>
            </a:custGeom>
            <a:solidFill>
              <a:srgbClr val="000000"/>
            </a:solidFill>
            <a:ln w="73262" cap="flat">
              <a:noFill/>
              <a:prstDash val="solid"/>
              <a:miter/>
            </a:ln>
          </p:spPr>
          <p:txBody>
            <a:bodyPr rtlCol="0" anchor="ctr"/>
            <a:lstStyle/>
            <a:p>
              <a:endParaRPr lang="en-GB"/>
            </a:p>
          </p:txBody>
        </p:sp>
        <p:sp>
          <p:nvSpPr>
            <p:cNvPr id="659" name="Graphic 1127">
              <a:extLst>
                <a:ext uri="{FF2B5EF4-FFF2-40B4-BE49-F238E27FC236}">
                  <a16:creationId xmlns:a16="http://schemas.microsoft.com/office/drawing/2014/main" id="{55766D5E-53D3-4353-3846-E7117916A243}"/>
                </a:ext>
              </a:extLst>
            </p:cNvPr>
            <p:cNvSpPr/>
            <p:nvPr/>
          </p:nvSpPr>
          <p:spPr>
            <a:xfrm>
              <a:off x="5199251" y="3693719"/>
              <a:ext cx="28315" cy="36237"/>
            </a:xfrm>
            <a:custGeom>
              <a:avLst/>
              <a:gdLst>
                <a:gd name="connsiteX0" fmla="*/ 28463 w 28315"/>
                <a:gd name="connsiteY0" fmla="*/ 20316 h 36237"/>
                <a:gd name="connsiteX1" fmla="*/ 3889 w 28315"/>
                <a:gd name="connsiteY1" fmla="*/ 20316 h 36237"/>
                <a:gd name="connsiteX2" fmla="*/ 6823 w 28315"/>
                <a:gd name="connsiteY2" fmla="*/ 30659 h 36237"/>
                <a:gd name="connsiteX3" fmla="*/ 15405 w 28315"/>
                <a:gd name="connsiteY3" fmla="*/ 34253 h 36237"/>
                <a:gd name="connsiteX4" fmla="*/ 20687 w 28315"/>
                <a:gd name="connsiteY4" fmla="*/ 33226 h 36237"/>
                <a:gd name="connsiteX5" fmla="*/ 25162 w 28315"/>
                <a:gd name="connsiteY5" fmla="*/ 29998 h 36237"/>
                <a:gd name="connsiteX6" fmla="*/ 27949 w 28315"/>
                <a:gd name="connsiteY6" fmla="*/ 32199 h 36237"/>
                <a:gd name="connsiteX7" fmla="*/ 22227 w 28315"/>
                <a:gd name="connsiteY7" fmla="*/ 36307 h 36237"/>
                <a:gd name="connsiteX8" fmla="*/ 15185 w 28315"/>
                <a:gd name="connsiteY8" fmla="*/ 37627 h 36237"/>
                <a:gd name="connsiteX9" fmla="*/ 4035 w 28315"/>
                <a:gd name="connsiteY9" fmla="*/ 33006 h 36237"/>
                <a:gd name="connsiteX10" fmla="*/ 148 w 28315"/>
                <a:gd name="connsiteY10" fmla="*/ 19509 h 36237"/>
                <a:gd name="connsiteX11" fmla="*/ 3889 w 28315"/>
                <a:gd name="connsiteY11" fmla="*/ 6158 h 36237"/>
                <a:gd name="connsiteX12" fmla="*/ 14305 w 28315"/>
                <a:gd name="connsiteY12" fmla="*/ 1390 h 36237"/>
                <a:gd name="connsiteX13" fmla="*/ 24722 w 28315"/>
                <a:gd name="connsiteY13" fmla="*/ 5938 h 36237"/>
                <a:gd name="connsiteX14" fmla="*/ 28463 w 28315"/>
                <a:gd name="connsiteY14" fmla="*/ 18628 h 36237"/>
                <a:gd name="connsiteX15" fmla="*/ 28463 w 28315"/>
                <a:gd name="connsiteY15" fmla="*/ 20316 h 36237"/>
                <a:gd name="connsiteX16" fmla="*/ 24722 w 28315"/>
                <a:gd name="connsiteY16" fmla="*/ 17308 h 36237"/>
                <a:gd name="connsiteX17" fmla="*/ 23475 w 28315"/>
                <a:gd name="connsiteY17" fmla="*/ 10633 h 36237"/>
                <a:gd name="connsiteX18" fmla="*/ 19880 w 28315"/>
                <a:gd name="connsiteY18" fmla="*/ 6231 h 36237"/>
                <a:gd name="connsiteX19" fmla="*/ 14305 w 28315"/>
                <a:gd name="connsiteY19" fmla="*/ 4691 h 36237"/>
                <a:gd name="connsiteX20" fmla="*/ 8803 w 28315"/>
                <a:gd name="connsiteY20" fmla="*/ 6231 h 36237"/>
                <a:gd name="connsiteX21" fmla="*/ 5136 w 28315"/>
                <a:gd name="connsiteY21" fmla="*/ 10633 h 36237"/>
                <a:gd name="connsiteX22" fmla="*/ 3889 w 28315"/>
                <a:gd name="connsiteY22" fmla="*/ 17308 h 36237"/>
                <a:gd name="connsiteX23" fmla="*/ 24722 w 28315"/>
                <a:gd name="connsiteY23" fmla="*/ 173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63" y="20316"/>
                  </a:moveTo>
                  <a:lnTo>
                    <a:pt x="3889" y="20316"/>
                  </a:lnTo>
                  <a:cubicBezTo>
                    <a:pt x="3889" y="24864"/>
                    <a:pt x="4842" y="28311"/>
                    <a:pt x="6823" y="30659"/>
                  </a:cubicBezTo>
                  <a:cubicBezTo>
                    <a:pt x="8803" y="33079"/>
                    <a:pt x="11664" y="34253"/>
                    <a:pt x="15405" y="34253"/>
                  </a:cubicBezTo>
                  <a:cubicBezTo>
                    <a:pt x="17459" y="34253"/>
                    <a:pt x="19220" y="33886"/>
                    <a:pt x="20687" y="33226"/>
                  </a:cubicBezTo>
                  <a:cubicBezTo>
                    <a:pt x="22154" y="32566"/>
                    <a:pt x="23621" y="31539"/>
                    <a:pt x="25162" y="29998"/>
                  </a:cubicBezTo>
                  <a:lnTo>
                    <a:pt x="27949" y="32199"/>
                  </a:lnTo>
                  <a:cubicBezTo>
                    <a:pt x="26042" y="34106"/>
                    <a:pt x="24135" y="35500"/>
                    <a:pt x="22227" y="36307"/>
                  </a:cubicBezTo>
                  <a:cubicBezTo>
                    <a:pt x="20320" y="37187"/>
                    <a:pt x="17973" y="37627"/>
                    <a:pt x="15185" y="37627"/>
                  </a:cubicBezTo>
                  <a:cubicBezTo>
                    <a:pt x="10271" y="37627"/>
                    <a:pt x="6603" y="36087"/>
                    <a:pt x="4035" y="33006"/>
                  </a:cubicBezTo>
                  <a:cubicBezTo>
                    <a:pt x="1395" y="29925"/>
                    <a:pt x="148" y="25450"/>
                    <a:pt x="148" y="19509"/>
                  </a:cubicBezTo>
                  <a:cubicBezTo>
                    <a:pt x="148" y="13787"/>
                    <a:pt x="1395" y="9312"/>
                    <a:pt x="3889" y="6158"/>
                  </a:cubicBezTo>
                  <a:cubicBezTo>
                    <a:pt x="6383" y="3004"/>
                    <a:pt x="9830" y="1390"/>
                    <a:pt x="14305" y="1390"/>
                  </a:cubicBezTo>
                  <a:cubicBezTo>
                    <a:pt x="18780" y="1390"/>
                    <a:pt x="22227" y="2930"/>
                    <a:pt x="24722" y="5938"/>
                  </a:cubicBezTo>
                  <a:cubicBezTo>
                    <a:pt x="27216" y="8945"/>
                    <a:pt x="28463" y="13200"/>
                    <a:pt x="28463" y="18628"/>
                  </a:cubicBezTo>
                  <a:lnTo>
                    <a:pt x="28463" y="20316"/>
                  </a:lnTo>
                  <a:close/>
                  <a:moveTo>
                    <a:pt x="24722" y="17308"/>
                  </a:moveTo>
                  <a:cubicBezTo>
                    <a:pt x="24501" y="14300"/>
                    <a:pt x="24135" y="12026"/>
                    <a:pt x="23475" y="10633"/>
                  </a:cubicBezTo>
                  <a:cubicBezTo>
                    <a:pt x="22668" y="8799"/>
                    <a:pt x="21494" y="7332"/>
                    <a:pt x="19880" y="6231"/>
                  </a:cubicBezTo>
                  <a:cubicBezTo>
                    <a:pt x="18193" y="5204"/>
                    <a:pt x="16359" y="4691"/>
                    <a:pt x="14305" y="4691"/>
                  </a:cubicBezTo>
                  <a:cubicBezTo>
                    <a:pt x="12251" y="4691"/>
                    <a:pt x="10417" y="5204"/>
                    <a:pt x="8803" y="6231"/>
                  </a:cubicBezTo>
                  <a:cubicBezTo>
                    <a:pt x="7190" y="7332"/>
                    <a:pt x="5943" y="8799"/>
                    <a:pt x="5136" y="10633"/>
                  </a:cubicBezTo>
                  <a:cubicBezTo>
                    <a:pt x="4475" y="12026"/>
                    <a:pt x="4109" y="14300"/>
                    <a:pt x="3889" y="17308"/>
                  </a:cubicBezTo>
                  <a:lnTo>
                    <a:pt x="24722" y="17308"/>
                  </a:lnTo>
                  <a:close/>
                </a:path>
              </a:pathLst>
            </a:custGeom>
            <a:solidFill>
              <a:srgbClr val="000000"/>
            </a:solidFill>
            <a:ln w="73262" cap="flat">
              <a:noFill/>
              <a:prstDash val="solid"/>
              <a:miter/>
            </a:ln>
          </p:spPr>
          <p:txBody>
            <a:bodyPr rtlCol="0" anchor="ctr"/>
            <a:lstStyle/>
            <a:p>
              <a:endParaRPr lang="en-GB"/>
            </a:p>
          </p:txBody>
        </p:sp>
        <p:sp>
          <p:nvSpPr>
            <p:cNvPr id="660" name="Graphic 1127">
              <a:extLst>
                <a:ext uri="{FF2B5EF4-FFF2-40B4-BE49-F238E27FC236}">
                  <a16:creationId xmlns:a16="http://schemas.microsoft.com/office/drawing/2014/main" id="{12F40D02-291A-6438-10D8-22D2E6B40493}"/>
                </a:ext>
              </a:extLst>
            </p:cNvPr>
            <p:cNvSpPr/>
            <p:nvPr/>
          </p:nvSpPr>
          <p:spPr>
            <a:xfrm>
              <a:off x="5239211" y="3693719"/>
              <a:ext cx="22593" cy="35797"/>
            </a:xfrm>
            <a:custGeom>
              <a:avLst/>
              <a:gdLst>
                <a:gd name="connsiteX0" fmla="*/ 20040 w 22593"/>
                <a:gd name="connsiteY0" fmla="*/ 7478 h 35797"/>
                <a:gd name="connsiteX1" fmla="*/ 17032 w 22593"/>
                <a:gd name="connsiteY1" fmla="*/ 5278 h 35797"/>
                <a:gd name="connsiteX2" fmla="*/ 13364 w 22593"/>
                <a:gd name="connsiteY2" fmla="*/ 4691 h 35797"/>
                <a:gd name="connsiteX3" fmla="*/ 6469 w 22593"/>
                <a:gd name="connsiteY3" fmla="*/ 7772 h 35797"/>
                <a:gd name="connsiteX4" fmla="*/ 3902 w 22593"/>
                <a:gd name="connsiteY4" fmla="*/ 15401 h 35797"/>
                <a:gd name="connsiteX5" fmla="*/ 3902 w 22593"/>
                <a:gd name="connsiteY5" fmla="*/ 37187 h 35797"/>
                <a:gd name="connsiteX6" fmla="*/ 160 w 22593"/>
                <a:gd name="connsiteY6" fmla="*/ 37187 h 35797"/>
                <a:gd name="connsiteX7" fmla="*/ 160 w 22593"/>
                <a:gd name="connsiteY7" fmla="*/ 1830 h 35797"/>
                <a:gd name="connsiteX8" fmla="*/ 3902 w 22593"/>
                <a:gd name="connsiteY8" fmla="*/ 1830 h 35797"/>
                <a:gd name="connsiteX9" fmla="*/ 3902 w 22593"/>
                <a:gd name="connsiteY9" fmla="*/ 6525 h 35797"/>
                <a:gd name="connsiteX10" fmla="*/ 8230 w 22593"/>
                <a:gd name="connsiteY10" fmla="*/ 2784 h 35797"/>
                <a:gd name="connsiteX11" fmla="*/ 14245 w 22593"/>
                <a:gd name="connsiteY11" fmla="*/ 1390 h 35797"/>
                <a:gd name="connsiteX12" fmla="*/ 22754 w 22593"/>
                <a:gd name="connsiteY12" fmla="*/ 4764 h 35797"/>
                <a:gd name="connsiteX13" fmla="*/ 20040 w 22593"/>
                <a:gd name="connsiteY13" fmla="*/ 747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40" y="7478"/>
                  </a:moveTo>
                  <a:cubicBezTo>
                    <a:pt x="18939" y="6378"/>
                    <a:pt x="17986" y="5644"/>
                    <a:pt x="17032" y="5278"/>
                  </a:cubicBezTo>
                  <a:cubicBezTo>
                    <a:pt x="16079" y="4911"/>
                    <a:pt x="14831" y="4691"/>
                    <a:pt x="13364" y="4691"/>
                  </a:cubicBezTo>
                  <a:cubicBezTo>
                    <a:pt x="10430" y="4691"/>
                    <a:pt x="8083" y="5718"/>
                    <a:pt x="6469" y="7772"/>
                  </a:cubicBezTo>
                  <a:cubicBezTo>
                    <a:pt x="4782" y="9899"/>
                    <a:pt x="3902" y="12393"/>
                    <a:pt x="3902" y="15401"/>
                  </a:cubicBezTo>
                  <a:lnTo>
                    <a:pt x="3902" y="37187"/>
                  </a:lnTo>
                  <a:lnTo>
                    <a:pt x="160" y="37187"/>
                  </a:lnTo>
                  <a:lnTo>
                    <a:pt x="160" y="1830"/>
                  </a:lnTo>
                  <a:lnTo>
                    <a:pt x="3902" y="1830"/>
                  </a:lnTo>
                  <a:lnTo>
                    <a:pt x="3902" y="6525"/>
                  </a:lnTo>
                  <a:cubicBezTo>
                    <a:pt x="4929" y="4911"/>
                    <a:pt x="6396" y="3664"/>
                    <a:pt x="8230" y="2784"/>
                  </a:cubicBezTo>
                  <a:cubicBezTo>
                    <a:pt x="10063" y="1830"/>
                    <a:pt x="12117" y="1390"/>
                    <a:pt x="14245" y="1390"/>
                  </a:cubicBezTo>
                  <a:cubicBezTo>
                    <a:pt x="17692" y="1390"/>
                    <a:pt x="20480" y="2490"/>
                    <a:pt x="22754" y="4764"/>
                  </a:cubicBezTo>
                  <a:lnTo>
                    <a:pt x="20040" y="7478"/>
                  </a:lnTo>
                  <a:close/>
                </a:path>
              </a:pathLst>
            </a:custGeom>
            <a:solidFill>
              <a:srgbClr val="000000"/>
            </a:solidFill>
            <a:ln w="73262" cap="flat">
              <a:noFill/>
              <a:prstDash val="solid"/>
              <a:miter/>
            </a:ln>
          </p:spPr>
          <p:txBody>
            <a:bodyPr rtlCol="0" anchor="ctr"/>
            <a:lstStyle/>
            <a:p>
              <a:endParaRPr lang="en-GB"/>
            </a:p>
          </p:txBody>
        </p:sp>
        <p:sp>
          <p:nvSpPr>
            <p:cNvPr id="661" name="Graphic 1127">
              <a:extLst>
                <a:ext uri="{FF2B5EF4-FFF2-40B4-BE49-F238E27FC236}">
                  <a16:creationId xmlns:a16="http://schemas.microsoft.com/office/drawing/2014/main" id="{84EC189F-F58B-70F6-F3AE-391518E05DBB}"/>
                </a:ext>
              </a:extLst>
            </p:cNvPr>
            <p:cNvSpPr/>
            <p:nvPr/>
          </p:nvSpPr>
          <p:spPr>
            <a:xfrm>
              <a:off x="5266701" y="3693719"/>
              <a:ext cx="27434" cy="53109"/>
            </a:xfrm>
            <a:custGeom>
              <a:avLst/>
              <a:gdLst>
                <a:gd name="connsiteX0" fmla="*/ 27606 w 27434"/>
                <a:gd name="connsiteY0" fmla="*/ 39171 h 53109"/>
                <a:gd name="connsiteX1" fmla="*/ 23791 w 27434"/>
                <a:gd name="connsiteY1" fmla="*/ 50247 h 53109"/>
                <a:gd name="connsiteX2" fmla="*/ 13155 w 27434"/>
                <a:gd name="connsiteY2" fmla="*/ 54502 h 53109"/>
                <a:gd name="connsiteX3" fmla="*/ 6846 w 27434"/>
                <a:gd name="connsiteY3" fmla="*/ 53402 h 53109"/>
                <a:gd name="connsiteX4" fmla="*/ 1491 w 27434"/>
                <a:gd name="connsiteY4" fmla="*/ 49807 h 53109"/>
                <a:gd name="connsiteX5" fmla="*/ 3985 w 27434"/>
                <a:gd name="connsiteY5" fmla="*/ 47313 h 53109"/>
                <a:gd name="connsiteX6" fmla="*/ 8167 w 27434"/>
                <a:gd name="connsiteY6" fmla="*/ 50321 h 53109"/>
                <a:gd name="connsiteX7" fmla="*/ 13155 w 27434"/>
                <a:gd name="connsiteY7" fmla="*/ 51201 h 53109"/>
                <a:gd name="connsiteX8" fmla="*/ 21224 w 27434"/>
                <a:gd name="connsiteY8" fmla="*/ 47827 h 53109"/>
                <a:gd name="connsiteX9" fmla="*/ 23865 w 27434"/>
                <a:gd name="connsiteY9" fmla="*/ 38951 h 53109"/>
                <a:gd name="connsiteX10" fmla="*/ 23865 w 27434"/>
                <a:gd name="connsiteY10" fmla="*/ 32642 h 53109"/>
                <a:gd name="connsiteX11" fmla="*/ 19170 w 27434"/>
                <a:gd name="connsiteY11" fmla="*/ 36530 h 53109"/>
                <a:gd name="connsiteX12" fmla="*/ 13375 w 27434"/>
                <a:gd name="connsiteY12" fmla="*/ 37630 h 53109"/>
                <a:gd name="connsiteX13" fmla="*/ 4719 w 27434"/>
                <a:gd name="connsiteY13" fmla="*/ 34549 h 53109"/>
                <a:gd name="connsiteX14" fmla="*/ 171 w 27434"/>
                <a:gd name="connsiteY14" fmla="*/ 19511 h 53109"/>
                <a:gd name="connsiteX15" fmla="*/ 4719 w 27434"/>
                <a:gd name="connsiteY15" fmla="*/ 4474 h 53109"/>
                <a:gd name="connsiteX16" fmla="*/ 13375 w 27434"/>
                <a:gd name="connsiteY16" fmla="*/ 1393 h 53109"/>
                <a:gd name="connsiteX17" fmla="*/ 19170 w 27434"/>
                <a:gd name="connsiteY17" fmla="*/ 2493 h 53109"/>
                <a:gd name="connsiteX18" fmla="*/ 23865 w 27434"/>
                <a:gd name="connsiteY18" fmla="*/ 6381 h 53109"/>
                <a:gd name="connsiteX19" fmla="*/ 23865 w 27434"/>
                <a:gd name="connsiteY19" fmla="*/ 1833 h 53109"/>
                <a:gd name="connsiteX20" fmla="*/ 27606 w 27434"/>
                <a:gd name="connsiteY20" fmla="*/ 1833 h 53109"/>
                <a:gd name="connsiteX21" fmla="*/ 27606 w 27434"/>
                <a:gd name="connsiteY21" fmla="*/ 39171 h 53109"/>
                <a:gd name="connsiteX22" fmla="*/ 23498 w 27434"/>
                <a:gd name="connsiteY22" fmla="*/ 25013 h 53109"/>
                <a:gd name="connsiteX23" fmla="*/ 23865 w 27434"/>
                <a:gd name="connsiteY23" fmla="*/ 19511 h 53109"/>
                <a:gd name="connsiteX24" fmla="*/ 23498 w 27434"/>
                <a:gd name="connsiteY24" fmla="*/ 14010 h 53109"/>
                <a:gd name="connsiteX25" fmla="*/ 22177 w 27434"/>
                <a:gd name="connsiteY25" fmla="*/ 9388 h 53109"/>
                <a:gd name="connsiteX26" fmla="*/ 19096 w 27434"/>
                <a:gd name="connsiteY26" fmla="*/ 5867 h 53109"/>
                <a:gd name="connsiteX27" fmla="*/ 13888 w 27434"/>
                <a:gd name="connsiteY27" fmla="*/ 4694 h 53109"/>
                <a:gd name="connsiteX28" fmla="*/ 8753 w 27434"/>
                <a:gd name="connsiteY28" fmla="*/ 5867 h 53109"/>
                <a:gd name="connsiteX29" fmla="*/ 5599 w 27434"/>
                <a:gd name="connsiteY29" fmla="*/ 9388 h 53109"/>
                <a:gd name="connsiteX30" fmla="*/ 4279 w 27434"/>
                <a:gd name="connsiteY30" fmla="*/ 14010 h 53109"/>
                <a:gd name="connsiteX31" fmla="*/ 3912 w 27434"/>
                <a:gd name="connsiteY31" fmla="*/ 19511 h 53109"/>
                <a:gd name="connsiteX32" fmla="*/ 4279 w 27434"/>
                <a:gd name="connsiteY32" fmla="*/ 25013 h 53109"/>
                <a:gd name="connsiteX33" fmla="*/ 5599 w 27434"/>
                <a:gd name="connsiteY33" fmla="*/ 29634 h 53109"/>
                <a:gd name="connsiteX34" fmla="*/ 8753 w 27434"/>
                <a:gd name="connsiteY34" fmla="*/ 33082 h 53109"/>
                <a:gd name="connsiteX35" fmla="*/ 13888 w 27434"/>
                <a:gd name="connsiteY35" fmla="*/ 34329 h 53109"/>
                <a:gd name="connsiteX36" fmla="*/ 19096 w 27434"/>
                <a:gd name="connsiteY36" fmla="*/ 33082 h 53109"/>
                <a:gd name="connsiteX37" fmla="*/ 22177 w 27434"/>
                <a:gd name="connsiteY37" fmla="*/ 29634 h 53109"/>
                <a:gd name="connsiteX38" fmla="*/ 23498 w 27434"/>
                <a:gd name="connsiteY38" fmla="*/ 25013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606" y="39171"/>
                  </a:moveTo>
                  <a:cubicBezTo>
                    <a:pt x="27606" y="43719"/>
                    <a:pt x="26359" y="47386"/>
                    <a:pt x="23791" y="50247"/>
                  </a:cubicBezTo>
                  <a:cubicBezTo>
                    <a:pt x="21224" y="53108"/>
                    <a:pt x="17629" y="54502"/>
                    <a:pt x="13155" y="54502"/>
                  </a:cubicBezTo>
                  <a:cubicBezTo>
                    <a:pt x="10587" y="54502"/>
                    <a:pt x="8533" y="54135"/>
                    <a:pt x="6846" y="53402"/>
                  </a:cubicBezTo>
                  <a:cubicBezTo>
                    <a:pt x="5159" y="52741"/>
                    <a:pt x="3398" y="51494"/>
                    <a:pt x="1491" y="49807"/>
                  </a:cubicBezTo>
                  <a:lnTo>
                    <a:pt x="3985" y="47313"/>
                  </a:lnTo>
                  <a:cubicBezTo>
                    <a:pt x="5526" y="48707"/>
                    <a:pt x="6920" y="49734"/>
                    <a:pt x="8167" y="50321"/>
                  </a:cubicBezTo>
                  <a:cubicBezTo>
                    <a:pt x="9414" y="50908"/>
                    <a:pt x="11027" y="51201"/>
                    <a:pt x="13155" y="51201"/>
                  </a:cubicBezTo>
                  <a:cubicBezTo>
                    <a:pt x="16749" y="51201"/>
                    <a:pt x="19390" y="50101"/>
                    <a:pt x="21224" y="47827"/>
                  </a:cubicBezTo>
                  <a:cubicBezTo>
                    <a:pt x="22984" y="45626"/>
                    <a:pt x="23865" y="42692"/>
                    <a:pt x="23865" y="38951"/>
                  </a:cubicBezTo>
                  <a:lnTo>
                    <a:pt x="23865" y="32642"/>
                  </a:lnTo>
                  <a:cubicBezTo>
                    <a:pt x="22397" y="34549"/>
                    <a:pt x="20857" y="35870"/>
                    <a:pt x="19170" y="36530"/>
                  </a:cubicBezTo>
                  <a:cubicBezTo>
                    <a:pt x="17483" y="37263"/>
                    <a:pt x="15575" y="37630"/>
                    <a:pt x="13375" y="37630"/>
                  </a:cubicBezTo>
                  <a:cubicBezTo>
                    <a:pt x="9634" y="37630"/>
                    <a:pt x="6773" y="36603"/>
                    <a:pt x="4719" y="34549"/>
                  </a:cubicBezTo>
                  <a:cubicBezTo>
                    <a:pt x="1711" y="31542"/>
                    <a:pt x="171" y="26480"/>
                    <a:pt x="171" y="19511"/>
                  </a:cubicBezTo>
                  <a:cubicBezTo>
                    <a:pt x="171" y="12543"/>
                    <a:pt x="1711" y="7481"/>
                    <a:pt x="4719" y="4474"/>
                  </a:cubicBezTo>
                  <a:cubicBezTo>
                    <a:pt x="6773" y="2420"/>
                    <a:pt x="9634" y="1393"/>
                    <a:pt x="13375" y="1393"/>
                  </a:cubicBezTo>
                  <a:cubicBezTo>
                    <a:pt x="15575" y="1393"/>
                    <a:pt x="17483" y="1759"/>
                    <a:pt x="19170" y="2493"/>
                  </a:cubicBezTo>
                  <a:cubicBezTo>
                    <a:pt x="20857" y="3153"/>
                    <a:pt x="22397" y="4474"/>
                    <a:pt x="23865" y="6381"/>
                  </a:cubicBezTo>
                  <a:lnTo>
                    <a:pt x="23865" y="1833"/>
                  </a:lnTo>
                  <a:lnTo>
                    <a:pt x="27606" y="1833"/>
                  </a:lnTo>
                  <a:lnTo>
                    <a:pt x="27606" y="39171"/>
                  </a:lnTo>
                  <a:close/>
                  <a:moveTo>
                    <a:pt x="23498" y="25013"/>
                  </a:moveTo>
                  <a:cubicBezTo>
                    <a:pt x="23718" y="23473"/>
                    <a:pt x="23865" y="21639"/>
                    <a:pt x="23865" y="19511"/>
                  </a:cubicBezTo>
                  <a:cubicBezTo>
                    <a:pt x="23865" y="17384"/>
                    <a:pt x="23718" y="15550"/>
                    <a:pt x="23498" y="14010"/>
                  </a:cubicBezTo>
                  <a:cubicBezTo>
                    <a:pt x="23278" y="12469"/>
                    <a:pt x="22838" y="10929"/>
                    <a:pt x="22177" y="9388"/>
                  </a:cubicBezTo>
                  <a:cubicBezTo>
                    <a:pt x="21517" y="7848"/>
                    <a:pt x="20417" y="6674"/>
                    <a:pt x="19096" y="5867"/>
                  </a:cubicBezTo>
                  <a:cubicBezTo>
                    <a:pt x="17703" y="5060"/>
                    <a:pt x="15942" y="4694"/>
                    <a:pt x="13888" y="4694"/>
                  </a:cubicBezTo>
                  <a:cubicBezTo>
                    <a:pt x="11834" y="4694"/>
                    <a:pt x="10074" y="5060"/>
                    <a:pt x="8753" y="5867"/>
                  </a:cubicBezTo>
                  <a:cubicBezTo>
                    <a:pt x="7360" y="6674"/>
                    <a:pt x="6333" y="7848"/>
                    <a:pt x="5599" y="9388"/>
                  </a:cubicBezTo>
                  <a:cubicBezTo>
                    <a:pt x="5012" y="10929"/>
                    <a:pt x="4499" y="12469"/>
                    <a:pt x="4279" y="14010"/>
                  </a:cubicBezTo>
                  <a:cubicBezTo>
                    <a:pt x="4059" y="15550"/>
                    <a:pt x="3912" y="17384"/>
                    <a:pt x="3912" y="19511"/>
                  </a:cubicBezTo>
                  <a:cubicBezTo>
                    <a:pt x="3912" y="21639"/>
                    <a:pt x="4059" y="23473"/>
                    <a:pt x="4279" y="25013"/>
                  </a:cubicBezTo>
                  <a:cubicBezTo>
                    <a:pt x="4499" y="26554"/>
                    <a:pt x="5012" y="28094"/>
                    <a:pt x="5599" y="29634"/>
                  </a:cubicBezTo>
                  <a:cubicBezTo>
                    <a:pt x="6333" y="31175"/>
                    <a:pt x="7360" y="32275"/>
                    <a:pt x="8753" y="33082"/>
                  </a:cubicBezTo>
                  <a:cubicBezTo>
                    <a:pt x="10074" y="33889"/>
                    <a:pt x="11834" y="34329"/>
                    <a:pt x="13888" y="34329"/>
                  </a:cubicBezTo>
                  <a:cubicBezTo>
                    <a:pt x="15942" y="34329"/>
                    <a:pt x="17703" y="33889"/>
                    <a:pt x="19096" y="33082"/>
                  </a:cubicBezTo>
                  <a:cubicBezTo>
                    <a:pt x="20417" y="32275"/>
                    <a:pt x="21517" y="31175"/>
                    <a:pt x="22177" y="29634"/>
                  </a:cubicBezTo>
                  <a:cubicBezTo>
                    <a:pt x="22838" y="28094"/>
                    <a:pt x="23278" y="26554"/>
                    <a:pt x="23498" y="25013"/>
                  </a:cubicBezTo>
                  <a:close/>
                </a:path>
              </a:pathLst>
            </a:custGeom>
            <a:solidFill>
              <a:srgbClr val="000000"/>
            </a:solidFill>
            <a:ln w="73262" cap="flat">
              <a:noFill/>
              <a:prstDash val="solid"/>
              <a:miter/>
            </a:ln>
          </p:spPr>
          <p:txBody>
            <a:bodyPr rtlCol="0" anchor="ctr"/>
            <a:lstStyle/>
            <a:p>
              <a:endParaRPr lang="en-GB"/>
            </a:p>
          </p:txBody>
        </p:sp>
        <p:sp>
          <p:nvSpPr>
            <p:cNvPr id="662" name="Graphic 1127">
              <a:extLst>
                <a:ext uri="{FF2B5EF4-FFF2-40B4-BE49-F238E27FC236}">
                  <a16:creationId xmlns:a16="http://schemas.microsoft.com/office/drawing/2014/main" id="{0CD4EC0E-31EF-07CC-183D-6AB3A8031DC9}"/>
                </a:ext>
              </a:extLst>
            </p:cNvPr>
            <p:cNvSpPr/>
            <p:nvPr/>
          </p:nvSpPr>
          <p:spPr>
            <a:xfrm>
              <a:off x="5301820" y="3694159"/>
              <a:ext cx="29488" cy="51348"/>
            </a:xfrm>
            <a:custGeom>
              <a:avLst/>
              <a:gdLst>
                <a:gd name="connsiteX0" fmla="*/ 29672 w 29488"/>
                <a:gd name="connsiteY0" fmla="*/ 1393 h 51348"/>
                <a:gd name="connsiteX1" fmla="*/ 13241 w 29488"/>
                <a:gd name="connsiteY1" fmla="*/ 46359 h 51348"/>
                <a:gd name="connsiteX2" fmla="*/ 10820 w 29488"/>
                <a:gd name="connsiteY2" fmla="*/ 50467 h 51348"/>
                <a:gd name="connsiteX3" fmla="*/ 4145 w 29488"/>
                <a:gd name="connsiteY3" fmla="*/ 52741 h 51348"/>
                <a:gd name="connsiteX4" fmla="*/ 2384 w 29488"/>
                <a:gd name="connsiteY4" fmla="*/ 52741 h 51348"/>
                <a:gd name="connsiteX5" fmla="*/ 2384 w 29488"/>
                <a:gd name="connsiteY5" fmla="*/ 49440 h 51348"/>
                <a:gd name="connsiteX6" fmla="*/ 3778 w 29488"/>
                <a:gd name="connsiteY6" fmla="*/ 49440 h 51348"/>
                <a:gd name="connsiteX7" fmla="*/ 8032 w 29488"/>
                <a:gd name="connsiteY7" fmla="*/ 48413 h 51348"/>
                <a:gd name="connsiteX8" fmla="*/ 10233 w 29488"/>
                <a:gd name="connsiteY8" fmla="*/ 44599 h 51348"/>
                <a:gd name="connsiteX9" fmla="*/ 13094 w 29488"/>
                <a:gd name="connsiteY9" fmla="*/ 36750 h 51348"/>
                <a:gd name="connsiteX10" fmla="*/ 183 w 29488"/>
                <a:gd name="connsiteY10" fmla="*/ 1393 h 51348"/>
                <a:gd name="connsiteX11" fmla="*/ 4291 w 29488"/>
                <a:gd name="connsiteY11" fmla="*/ 1393 h 51348"/>
                <a:gd name="connsiteX12" fmla="*/ 14928 w 29488"/>
                <a:gd name="connsiteY12" fmla="*/ 32348 h 51348"/>
                <a:gd name="connsiteX13" fmla="*/ 25564 w 29488"/>
                <a:gd name="connsiteY13" fmla="*/ 1393 h 51348"/>
                <a:gd name="connsiteX14" fmla="*/ 29672 w 29488"/>
                <a:gd name="connsiteY14" fmla="*/ 1393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29672" y="1393"/>
                  </a:moveTo>
                  <a:lnTo>
                    <a:pt x="13241" y="46359"/>
                  </a:lnTo>
                  <a:cubicBezTo>
                    <a:pt x="12580" y="48340"/>
                    <a:pt x="11774" y="49660"/>
                    <a:pt x="10820" y="50467"/>
                  </a:cubicBezTo>
                  <a:cubicBezTo>
                    <a:pt x="9279" y="52008"/>
                    <a:pt x="7005" y="52741"/>
                    <a:pt x="4145" y="52741"/>
                  </a:cubicBezTo>
                  <a:lnTo>
                    <a:pt x="2384" y="52741"/>
                  </a:lnTo>
                  <a:lnTo>
                    <a:pt x="2384" y="49440"/>
                  </a:lnTo>
                  <a:lnTo>
                    <a:pt x="3778" y="49440"/>
                  </a:lnTo>
                  <a:cubicBezTo>
                    <a:pt x="5758" y="49440"/>
                    <a:pt x="7152" y="49074"/>
                    <a:pt x="8032" y="48413"/>
                  </a:cubicBezTo>
                  <a:cubicBezTo>
                    <a:pt x="8839" y="47753"/>
                    <a:pt x="9573" y="46433"/>
                    <a:pt x="10233" y="44599"/>
                  </a:cubicBezTo>
                  <a:lnTo>
                    <a:pt x="13094" y="36750"/>
                  </a:lnTo>
                  <a:lnTo>
                    <a:pt x="183" y="1393"/>
                  </a:lnTo>
                  <a:lnTo>
                    <a:pt x="4291" y="1393"/>
                  </a:lnTo>
                  <a:lnTo>
                    <a:pt x="14928" y="32348"/>
                  </a:lnTo>
                  <a:lnTo>
                    <a:pt x="25564" y="1393"/>
                  </a:lnTo>
                  <a:lnTo>
                    <a:pt x="29672" y="1393"/>
                  </a:lnTo>
                  <a:close/>
                </a:path>
              </a:pathLst>
            </a:custGeom>
            <a:solidFill>
              <a:srgbClr val="000000"/>
            </a:solidFill>
            <a:ln w="73262" cap="flat">
              <a:noFill/>
              <a:prstDash val="solid"/>
              <a:miter/>
            </a:ln>
          </p:spPr>
          <p:txBody>
            <a:bodyPr rtlCol="0" anchor="ctr"/>
            <a:lstStyle/>
            <a:p>
              <a:endParaRPr lang="en-GB"/>
            </a:p>
          </p:txBody>
        </p:sp>
        <p:sp>
          <p:nvSpPr>
            <p:cNvPr id="663" name="Graphic 1127">
              <a:extLst>
                <a:ext uri="{FF2B5EF4-FFF2-40B4-BE49-F238E27FC236}">
                  <a16:creationId xmlns:a16="http://schemas.microsoft.com/office/drawing/2014/main" id="{47365638-9B6A-20CA-E8FC-17D5DAA6B9B2}"/>
                </a:ext>
              </a:extLst>
            </p:cNvPr>
            <p:cNvSpPr/>
            <p:nvPr/>
          </p:nvSpPr>
          <p:spPr>
            <a:xfrm>
              <a:off x="5354228" y="3693719"/>
              <a:ext cx="28461" cy="36237"/>
            </a:xfrm>
            <a:custGeom>
              <a:avLst/>
              <a:gdLst>
                <a:gd name="connsiteX0" fmla="*/ 28663 w 28461"/>
                <a:gd name="connsiteY0" fmla="*/ 27138 h 36237"/>
                <a:gd name="connsiteX1" fmla="*/ 24849 w 28461"/>
                <a:gd name="connsiteY1" fmla="*/ 34767 h 36237"/>
                <a:gd name="connsiteX2" fmla="*/ 14506 w 28461"/>
                <a:gd name="connsiteY2" fmla="*/ 37627 h 36237"/>
                <a:gd name="connsiteX3" fmla="*/ 201 w 28461"/>
                <a:gd name="connsiteY3" fmla="*/ 32566 h 36237"/>
                <a:gd name="connsiteX4" fmla="*/ 2769 w 28461"/>
                <a:gd name="connsiteY4" fmla="*/ 29998 h 36237"/>
                <a:gd name="connsiteX5" fmla="*/ 14359 w 28461"/>
                <a:gd name="connsiteY5" fmla="*/ 34326 h 36237"/>
                <a:gd name="connsiteX6" fmla="*/ 24996 w 28461"/>
                <a:gd name="connsiteY6" fmla="*/ 27138 h 36237"/>
                <a:gd name="connsiteX7" fmla="*/ 23382 w 28461"/>
                <a:gd name="connsiteY7" fmla="*/ 22956 h 36237"/>
                <a:gd name="connsiteX8" fmla="*/ 18247 w 28461"/>
                <a:gd name="connsiteY8" fmla="*/ 21196 h 36237"/>
                <a:gd name="connsiteX9" fmla="*/ 12378 w 28461"/>
                <a:gd name="connsiteY9" fmla="*/ 20682 h 36237"/>
                <a:gd name="connsiteX10" fmla="*/ 1742 w 28461"/>
                <a:gd name="connsiteY10" fmla="*/ 11440 h 36237"/>
                <a:gd name="connsiteX11" fmla="*/ 5190 w 28461"/>
                <a:gd name="connsiteY11" fmla="*/ 4104 h 36237"/>
                <a:gd name="connsiteX12" fmla="*/ 14432 w 28461"/>
                <a:gd name="connsiteY12" fmla="*/ 1390 h 36237"/>
                <a:gd name="connsiteX13" fmla="*/ 26829 w 28461"/>
                <a:gd name="connsiteY13" fmla="*/ 5131 h 36237"/>
                <a:gd name="connsiteX14" fmla="*/ 24335 w 28461"/>
                <a:gd name="connsiteY14" fmla="*/ 7625 h 36237"/>
                <a:gd name="connsiteX15" fmla="*/ 14432 w 28461"/>
                <a:gd name="connsiteY15" fmla="*/ 4618 h 36237"/>
                <a:gd name="connsiteX16" fmla="*/ 7757 w 28461"/>
                <a:gd name="connsiteY16" fmla="*/ 6378 h 36237"/>
                <a:gd name="connsiteX17" fmla="*/ 5410 w 28461"/>
                <a:gd name="connsiteY17" fmla="*/ 11440 h 36237"/>
                <a:gd name="connsiteX18" fmla="*/ 7170 w 28461"/>
                <a:gd name="connsiteY18" fmla="*/ 15621 h 36237"/>
                <a:gd name="connsiteX19" fmla="*/ 12598 w 28461"/>
                <a:gd name="connsiteY19" fmla="*/ 17381 h 36237"/>
                <a:gd name="connsiteX20" fmla="*/ 18320 w 28461"/>
                <a:gd name="connsiteY20" fmla="*/ 17895 h 36237"/>
                <a:gd name="connsiteX21" fmla="*/ 26023 w 28461"/>
                <a:gd name="connsiteY21" fmla="*/ 20389 h 36237"/>
                <a:gd name="connsiteX22" fmla="*/ 28663 w 28461"/>
                <a:gd name="connsiteY22" fmla="*/ 2713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663" y="27138"/>
                  </a:moveTo>
                  <a:cubicBezTo>
                    <a:pt x="28663" y="30365"/>
                    <a:pt x="27416" y="32933"/>
                    <a:pt x="24849" y="34767"/>
                  </a:cubicBezTo>
                  <a:cubicBezTo>
                    <a:pt x="22281" y="36674"/>
                    <a:pt x="18834" y="37627"/>
                    <a:pt x="14506" y="37627"/>
                  </a:cubicBezTo>
                  <a:cubicBezTo>
                    <a:pt x="8491" y="37627"/>
                    <a:pt x="3722" y="35940"/>
                    <a:pt x="201" y="32566"/>
                  </a:cubicBezTo>
                  <a:lnTo>
                    <a:pt x="2769" y="29998"/>
                  </a:lnTo>
                  <a:cubicBezTo>
                    <a:pt x="5483" y="32859"/>
                    <a:pt x="9371" y="34326"/>
                    <a:pt x="14359" y="34326"/>
                  </a:cubicBezTo>
                  <a:cubicBezTo>
                    <a:pt x="21474" y="34326"/>
                    <a:pt x="24996" y="31906"/>
                    <a:pt x="24996" y="27138"/>
                  </a:cubicBezTo>
                  <a:cubicBezTo>
                    <a:pt x="24996" y="25304"/>
                    <a:pt x="24482" y="23910"/>
                    <a:pt x="23382" y="22956"/>
                  </a:cubicBezTo>
                  <a:cubicBezTo>
                    <a:pt x="22281" y="22003"/>
                    <a:pt x="20594" y="21416"/>
                    <a:pt x="18247" y="21196"/>
                  </a:cubicBezTo>
                  <a:lnTo>
                    <a:pt x="12378" y="20682"/>
                  </a:lnTo>
                  <a:cubicBezTo>
                    <a:pt x="5263" y="20095"/>
                    <a:pt x="1742" y="17015"/>
                    <a:pt x="1742" y="11440"/>
                  </a:cubicBezTo>
                  <a:cubicBezTo>
                    <a:pt x="1742" y="8359"/>
                    <a:pt x="2916" y="5938"/>
                    <a:pt x="5190" y="4104"/>
                  </a:cubicBezTo>
                  <a:cubicBezTo>
                    <a:pt x="7464" y="2270"/>
                    <a:pt x="10545" y="1390"/>
                    <a:pt x="14432" y="1390"/>
                  </a:cubicBezTo>
                  <a:cubicBezTo>
                    <a:pt x="19347" y="1390"/>
                    <a:pt x="23455" y="2637"/>
                    <a:pt x="26829" y="5131"/>
                  </a:cubicBezTo>
                  <a:lnTo>
                    <a:pt x="24335" y="7625"/>
                  </a:lnTo>
                  <a:cubicBezTo>
                    <a:pt x="21621" y="5645"/>
                    <a:pt x="18320" y="4618"/>
                    <a:pt x="14432" y="4618"/>
                  </a:cubicBezTo>
                  <a:cubicBezTo>
                    <a:pt x="11498" y="4618"/>
                    <a:pt x="9224" y="5204"/>
                    <a:pt x="7757" y="6378"/>
                  </a:cubicBezTo>
                  <a:cubicBezTo>
                    <a:pt x="6217" y="7552"/>
                    <a:pt x="5410" y="9239"/>
                    <a:pt x="5410" y="11440"/>
                  </a:cubicBezTo>
                  <a:cubicBezTo>
                    <a:pt x="5410" y="13273"/>
                    <a:pt x="5997" y="14667"/>
                    <a:pt x="7170" y="15621"/>
                  </a:cubicBezTo>
                  <a:cubicBezTo>
                    <a:pt x="8271" y="16574"/>
                    <a:pt x="10104" y="17161"/>
                    <a:pt x="12598" y="17381"/>
                  </a:cubicBezTo>
                  <a:lnTo>
                    <a:pt x="18320" y="17895"/>
                  </a:lnTo>
                  <a:cubicBezTo>
                    <a:pt x="21621" y="18262"/>
                    <a:pt x="24189" y="19069"/>
                    <a:pt x="26023" y="20389"/>
                  </a:cubicBezTo>
                  <a:cubicBezTo>
                    <a:pt x="27783" y="21709"/>
                    <a:pt x="28663" y="23983"/>
                    <a:pt x="28663" y="27138"/>
                  </a:cubicBezTo>
                  <a:close/>
                </a:path>
              </a:pathLst>
            </a:custGeom>
            <a:solidFill>
              <a:srgbClr val="000000"/>
            </a:solidFill>
            <a:ln w="73262" cap="flat">
              <a:noFill/>
              <a:prstDash val="solid"/>
              <a:miter/>
            </a:ln>
          </p:spPr>
          <p:txBody>
            <a:bodyPr rtlCol="0" anchor="ctr"/>
            <a:lstStyle/>
            <a:p>
              <a:endParaRPr lang="en-GB"/>
            </a:p>
          </p:txBody>
        </p:sp>
        <p:sp>
          <p:nvSpPr>
            <p:cNvPr id="664" name="Graphic 1127">
              <a:extLst>
                <a:ext uri="{FF2B5EF4-FFF2-40B4-BE49-F238E27FC236}">
                  <a16:creationId xmlns:a16="http://schemas.microsoft.com/office/drawing/2014/main" id="{B250E1F1-DD0C-87ED-6D8D-B22CADBD7F70}"/>
                </a:ext>
              </a:extLst>
            </p:cNvPr>
            <p:cNvSpPr/>
            <p:nvPr/>
          </p:nvSpPr>
          <p:spPr>
            <a:xfrm>
              <a:off x="5391402" y="3693719"/>
              <a:ext cx="28461" cy="36237"/>
            </a:xfrm>
            <a:custGeom>
              <a:avLst/>
              <a:gdLst>
                <a:gd name="connsiteX0" fmla="*/ 24275 w 28461"/>
                <a:gd name="connsiteY0" fmla="*/ 5278 h 36237"/>
                <a:gd name="connsiteX1" fmla="*/ 28676 w 28461"/>
                <a:gd name="connsiteY1" fmla="*/ 19509 h 36237"/>
                <a:gd name="connsiteX2" fmla="*/ 24275 w 28461"/>
                <a:gd name="connsiteY2" fmla="*/ 33740 h 36237"/>
                <a:gd name="connsiteX3" fmla="*/ 14445 w 28461"/>
                <a:gd name="connsiteY3" fmla="*/ 37627 h 36237"/>
                <a:gd name="connsiteX4" fmla="*/ 4616 w 28461"/>
                <a:gd name="connsiteY4" fmla="*/ 33740 h 36237"/>
                <a:gd name="connsiteX5" fmla="*/ 214 w 28461"/>
                <a:gd name="connsiteY5" fmla="*/ 19509 h 36237"/>
                <a:gd name="connsiteX6" fmla="*/ 4616 w 28461"/>
                <a:gd name="connsiteY6" fmla="*/ 5278 h 36237"/>
                <a:gd name="connsiteX7" fmla="*/ 14445 w 28461"/>
                <a:gd name="connsiteY7" fmla="*/ 1390 h 36237"/>
                <a:gd name="connsiteX8" fmla="*/ 24275 w 28461"/>
                <a:gd name="connsiteY8" fmla="*/ 5278 h 36237"/>
                <a:gd name="connsiteX9" fmla="*/ 21781 w 28461"/>
                <a:gd name="connsiteY9" fmla="*/ 31319 h 36237"/>
                <a:gd name="connsiteX10" fmla="*/ 24935 w 28461"/>
                <a:gd name="connsiteY10" fmla="*/ 19509 h 36237"/>
                <a:gd name="connsiteX11" fmla="*/ 21781 w 28461"/>
                <a:gd name="connsiteY11" fmla="*/ 7698 h 36237"/>
                <a:gd name="connsiteX12" fmla="*/ 14445 w 28461"/>
                <a:gd name="connsiteY12" fmla="*/ 4691 h 36237"/>
                <a:gd name="connsiteX13" fmla="*/ 7110 w 28461"/>
                <a:gd name="connsiteY13" fmla="*/ 7698 h 36237"/>
                <a:gd name="connsiteX14" fmla="*/ 3955 w 28461"/>
                <a:gd name="connsiteY14" fmla="*/ 19509 h 36237"/>
                <a:gd name="connsiteX15" fmla="*/ 7110 w 28461"/>
                <a:gd name="connsiteY15" fmla="*/ 31319 h 36237"/>
                <a:gd name="connsiteX16" fmla="*/ 14445 w 28461"/>
                <a:gd name="connsiteY16" fmla="*/ 34326 h 36237"/>
                <a:gd name="connsiteX17" fmla="*/ 21781 w 28461"/>
                <a:gd name="connsiteY17" fmla="*/ 3131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275" y="5278"/>
                  </a:moveTo>
                  <a:cubicBezTo>
                    <a:pt x="27209" y="8212"/>
                    <a:pt x="28676" y="12980"/>
                    <a:pt x="28676" y="19509"/>
                  </a:cubicBezTo>
                  <a:cubicBezTo>
                    <a:pt x="28676" y="26037"/>
                    <a:pt x="27209" y="30805"/>
                    <a:pt x="24275" y="33740"/>
                  </a:cubicBezTo>
                  <a:cubicBezTo>
                    <a:pt x="21707" y="36307"/>
                    <a:pt x="18406" y="37627"/>
                    <a:pt x="14445" y="37627"/>
                  </a:cubicBezTo>
                  <a:cubicBezTo>
                    <a:pt x="10484" y="37627"/>
                    <a:pt x="7183" y="36307"/>
                    <a:pt x="4616" y="33740"/>
                  </a:cubicBezTo>
                  <a:cubicBezTo>
                    <a:pt x="1681" y="30805"/>
                    <a:pt x="214" y="26037"/>
                    <a:pt x="214" y="19509"/>
                  </a:cubicBezTo>
                  <a:cubicBezTo>
                    <a:pt x="214" y="12980"/>
                    <a:pt x="1681" y="8212"/>
                    <a:pt x="4616" y="5278"/>
                  </a:cubicBezTo>
                  <a:cubicBezTo>
                    <a:pt x="7183" y="2710"/>
                    <a:pt x="10484" y="1390"/>
                    <a:pt x="14445" y="1390"/>
                  </a:cubicBezTo>
                  <a:cubicBezTo>
                    <a:pt x="18406" y="1390"/>
                    <a:pt x="21707" y="2710"/>
                    <a:pt x="24275" y="5278"/>
                  </a:cubicBezTo>
                  <a:close/>
                  <a:moveTo>
                    <a:pt x="21781" y="31319"/>
                  </a:moveTo>
                  <a:cubicBezTo>
                    <a:pt x="23908" y="29192"/>
                    <a:pt x="24935" y="25304"/>
                    <a:pt x="24935" y="19509"/>
                  </a:cubicBezTo>
                  <a:cubicBezTo>
                    <a:pt x="24935" y="13714"/>
                    <a:pt x="23908" y="9826"/>
                    <a:pt x="21781" y="7698"/>
                  </a:cubicBezTo>
                  <a:cubicBezTo>
                    <a:pt x="19800" y="5718"/>
                    <a:pt x="17306" y="4691"/>
                    <a:pt x="14445" y="4691"/>
                  </a:cubicBezTo>
                  <a:cubicBezTo>
                    <a:pt x="11584" y="4691"/>
                    <a:pt x="9090" y="5718"/>
                    <a:pt x="7110" y="7698"/>
                  </a:cubicBezTo>
                  <a:cubicBezTo>
                    <a:pt x="4982" y="9826"/>
                    <a:pt x="3955" y="13714"/>
                    <a:pt x="3955" y="19509"/>
                  </a:cubicBezTo>
                  <a:cubicBezTo>
                    <a:pt x="3955" y="25304"/>
                    <a:pt x="4982" y="29192"/>
                    <a:pt x="7110" y="31319"/>
                  </a:cubicBezTo>
                  <a:cubicBezTo>
                    <a:pt x="9090" y="33299"/>
                    <a:pt x="11584" y="34326"/>
                    <a:pt x="14445" y="34326"/>
                  </a:cubicBezTo>
                  <a:cubicBezTo>
                    <a:pt x="17306" y="34326"/>
                    <a:pt x="19800" y="33299"/>
                    <a:pt x="21781" y="31319"/>
                  </a:cubicBezTo>
                  <a:close/>
                </a:path>
              </a:pathLst>
            </a:custGeom>
            <a:solidFill>
              <a:srgbClr val="000000"/>
            </a:solidFill>
            <a:ln w="73262" cap="flat">
              <a:noFill/>
              <a:prstDash val="solid"/>
              <a:miter/>
            </a:ln>
          </p:spPr>
          <p:txBody>
            <a:bodyPr rtlCol="0" anchor="ctr"/>
            <a:lstStyle/>
            <a:p>
              <a:endParaRPr lang="en-GB"/>
            </a:p>
          </p:txBody>
        </p:sp>
        <p:sp>
          <p:nvSpPr>
            <p:cNvPr id="665" name="Graphic 1127">
              <a:extLst>
                <a:ext uri="{FF2B5EF4-FFF2-40B4-BE49-F238E27FC236}">
                  <a16:creationId xmlns:a16="http://schemas.microsoft.com/office/drawing/2014/main" id="{2544832E-556C-1484-4221-FB216BCE0C56}"/>
                </a:ext>
              </a:extLst>
            </p:cNvPr>
            <p:cNvSpPr/>
            <p:nvPr/>
          </p:nvSpPr>
          <p:spPr>
            <a:xfrm>
              <a:off x="5431143" y="3694159"/>
              <a:ext cx="27214" cy="35797"/>
            </a:xfrm>
            <a:custGeom>
              <a:avLst/>
              <a:gdLst>
                <a:gd name="connsiteX0" fmla="*/ 27443 w 27214"/>
                <a:gd name="connsiteY0" fmla="*/ 36747 h 35797"/>
                <a:gd name="connsiteX1" fmla="*/ 23702 w 27214"/>
                <a:gd name="connsiteY1" fmla="*/ 36747 h 35797"/>
                <a:gd name="connsiteX2" fmla="*/ 23702 w 27214"/>
                <a:gd name="connsiteY2" fmla="*/ 32566 h 35797"/>
                <a:gd name="connsiteX3" fmla="*/ 13285 w 27214"/>
                <a:gd name="connsiteY3" fmla="*/ 37187 h 35797"/>
                <a:gd name="connsiteX4" fmla="*/ 3896 w 27214"/>
                <a:gd name="connsiteY4" fmla="*/ 33813 h 35797"/>
                <a:gd name="connsiteX5" fmla="*/ 228 w 27214"/>
                <a:gd name="connsiteY5" fmla="*/ 23983 h 35797"/>
                <a:gd name="connsiteX6" fmla="*/ 228 w 27214"/>
                <a:gd name="connsiteY6" fmla="*/ 1390 h 35797"/>
                <a:gd name="connsiteX7" fmla="*/ 3969 w 27214"/>
                <a:gd name="connsiteY7" fmla="*/ 1390 h 35797"/>
                <a:gd name="connsiteX8" fmla="*/ 3969 w 27214"/>
                <a:gd name="connsiteY8" fmla="*/ 23323 h 35797"/>
                <a:gd name="connsiteX9" fmla="*/ 6463 w 27214"/>
                <a:gd name="connsiteY9" fmla="*/ 31172 h 35797"/>
                <a:gd name="connsiteX10" fmla="*/ 13725 w 27214"/>
                <a:gd name="connsiteY10" fmla="*/ 33886 h 35797"/>
                <a:gd name="connsiteX11" fmla="*/ 21134 w 27214"/>
                <a:gd name="connsiteY11" fmla="*/ 31099 h 35797"/>
                <a:gd name="connsiteX12" fmla="*/ 23702 w 27214"/>
                <a:gd name="connsiteY12" fmla="*/ 23323 h 35797"/>
                <a:gd name="connsiteX13" fmla="*/ 23702 w 27214"/>
                <a:gd name="connsiteY13" fmla="*/ 1390 h 35797"/>
                <a:gd name="connsiteX14" fmla="*/ 27443 w 27214"/>
                <a:gd name="connsiteY14" fmla="*/ 1390 h 35797"/>
                <a:gd name="connsiteX15" fmla="*/ 27443 w 27214"/>
                <a:gd name="connsiteY15" fmla="*/ 3674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443" y="36747"/>
                  </a:moveTo>
                  <a:lnTo>
                    <a:pt x="23702" y="36747"/>
                  </a:lnTo>
                  <a:lnTo>
                    <a:pt x="23702" y="32566"/>
                  </a:lnTo>
                  <a:cubicBezTo>
                    <a:pt x="21061" y="35647"/>
                    <a:pt x="17613" y="37187"/>
                    <a:pt x="13285" y="37187"/>
                  </a:cubicBezTo>
                  <a:cubicBezTo>
                    <a:pt x="9324" y="37187"/>
                    <a:pt x="6170" y="36087"/>
                    <a:pt x="3896" y="33813"/>
                  </a:cubicBezTo>
                  <a:cubicBezTo>
                    <a:pt x="1475" y="31466"/>
                    <a:pt x="228" y="28165"/>
                    <a:pt x="228" y="23983"/>
                  </a:cubicBezTo>
                  <a:lnTo>
                    <a:pt x="228" y="1390"/>
                  </a:lnTo>
                  <a:lnTo>
                    <a:pt x="3969" y="1390"/>
                  </a:lnTo>
                  <a:lnTo>
                    <a:pt x="3969" y="23323"/>
                  </a:lnTo>
                  <a:cubicBezTo>
                    <a:pt x="3969" y="26771"/>
                    <a:pt x="4776" y="29338"/>
                    <a:pt x="6463" y="31172"/>
                  </a:cubicBezTo>
                  <a:cubicBezTo>
                    <a:pt x="8150" y="33006"/>
                    <a:pt x="10571" y="33886"/>
                    <a:pt x="13725" y="33886"/>
                  </a:cubicBezTo>
                  <a:cubicBezTo>
                    <a:pt x="16880" y="33886"/>
                    <a:pt x="19374" y="33006"/>
                    <a:pt x="21134" y="31099"/>
                  </a:cubicBezTo>
                  <a:cubicBezTo>
                    <a:pt x="22821" y="29265"/>
                    <a:pt x="23702" y="26698"/>
                    <a:pt x="23702" y="23323"/>
                  </a:cubicBezTo>
                  <a:lnTo>
                    <a:pt x="23702" y="1390"/>
                  </a:lnTo>
                  <a:lnTo>
                    <a:pt x="27443" y="1390"/>
                  </a:lnTo>
                  <a:lnTo>
                    <a:pt x="27443" y="36747"/>
                  </a:lnTo>
                  <a:close/>
                </a:path>
              </a:pathLst>
            </a:custGeom>
            <a:solidFill>
              <a:srgbClr val="000000"/>
            </a:solidFill>
            <a:ln w="73262" cap="flat">
              <a:noFill/>
              <a:prstDash val="solid"/>
              <a:miter/>
            </a:ln>
          </p:spPr>
          <p:txBody>
            <a:bodyPr rtlCol="0" anchor="ctr"/>
            <a:lstStyle/>
            <a:p>
              <a:endParaRPr lang="en-GB"/>
            </a:p>
          </p:txBody>
        </p:sp>
        <p:sp>
          <p:nvSpPr>
            <p:cNvPr id="666" name="Graphic 1127">
              <a:extLst>
                <a:ext uri="{FF2B5EF4-FFF2-40B4-BE49-F238E27FC236}">
                  <a16:creationId xmlns:a16="http://schemas.microsoft.com/office/drawing/2014/main" id="{D81B0B4B-B4CC-F9D2-675E-222EC0307FFB}"/>
                </a:ext>
              </a:extLst>
            </p:cNvPr>
            <p:cNvSpPr/>
            <p:nvPr/>
          </p:nvSpPr>
          <p:spPr>
            <a:xfrm>
              <a:off x="5472130" y="3693719"/>
              <a:ext cx="22593" cy="35797"/>
            </a:xfrm>
            <a:custGeom>
              <a:avLst/>
              <a:gdLst>
                <a:gd name="connsiteX0" fmla="*/ 20121 w 22593"/>
                <a:gd name="connsiteY0" fmla="*/ 7478 h 35797"/>
                <a:gd name="connsiteX1" fmla="*/ 17113 w 22593"/>
                <a:gd name="connsiteY1" fmla="*/ 5278 h 35797"/>
                <a:gd name="connsiteX2" fmla="*/ 13445 w 22593"/>
                <a:gd name="connsiteY2" fmla="*/ 4691 h 35797"/>
                <a:gd name="connsiteX3" fmla="*/ 6550 w 22593"/>
                <a:gd name="connsiteY3" fmla="*/ 7772 h 35797"/>
                <a:gd name="connsiteX4" fmla="*/ 3983 w 22593"/>
                <a:gd name="connsiteY4" fmla="*/ 15401 h 35797"/>
                <a:gd name="connsiteX5" fmla="*/ 3983 w 22593"/>
                <a:gd name="connsiteY5" fmla="*/ 37187 h 35797"/>
                <a:gd name="connsiteX6" fmla="*/ 241 w 22593"/>
                <a:gd name="connsiteY6" fmla="*/ 37187 h 35797"/>
                <a:gd name="connsiteX7" fmla="*/ 241 w 22593"/>
                <a:gd name="connsiteY7" fmla="*/ 1830 h 35797"/>
                <a:gd name="connsiteX8" fmla="*/ 3983 w 22593"/>
                <a:gd name="connsiteY8" fmla="*/ 1830 h 35797"/>
                <a:gd name="connsiteX9" fmla="*/ 3983 w 22593"/>
                <a:gd name="connsiteY9" fmla="*/ 6525 h 35797"/>
                <a:gd name="connsiteX10" fmla="*/ 8310 w 22593"/>
                <a:gd name="connsiteY10" fmla="*/ 2784 h 35797"/>
                <a:gd name="connsiteX11" fmla="*/ 14326 w 22593"/>
                <a:gd name="connsiteY11" fmla="*/ 1390 h 35797"/>
                <a:gd name="connsiteX12" fmla="*/ 22835 w 22593"/>
                <a:gd name="connsiteY12" fmla="*/ 4764 h 35797"/>
                <a:gd name="connsiteX13" fmla="*/ 20121 w 22593"/>
                <a:gd name="connsiteY13" fmla="*/ 747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121" y="7478"/>
                  </a:moveTo>
                  <a:cubicBezTo>
                    <a:pt x="19020" y="6378"/>
                    <a:pt x="18067" y="5644"/>
                    <a:pt x="17113" y="5278"/>
                  </a:cubicBezTo>
                  <a:cubicBezTo>
                    <a:pt x="16160" y="4911"/>
                    <a:pt x="14912" y="4691"/>
                    <a:pt x="13445" y="4691"/>
                  </a:cubicBezTo>
                  <a:cubicBezTo>
                    <a:pt x="10511" y="4691"/>
                    <a:pt x="8164" y="5718"/>
                    <a:pt x="6550" y="7772"/>
                  </a:cubicBezTo>
                  <a:cubicBezTo>
                    <a:pt x="4863" y="9899"/>
                    <a:pt x="3983" y="12393"/>
                    <a:pt x="3983" y="15401"/>
                  </a:cubicBezTo>
                  <a:lnTo>
                    <a:pt x="3983" y="37187"/>
                  </a:lnTo>
                  <a:lnTo>
                    <a:pt x="241" y="37187"/>
                  </a:lnTo>
                  <a:lnTo>
                    <a:pt x="241" y="1830"/>
                  </a:lnTo>
                  <a:lnTo>
                    <a:pt x="3983" y="1830"/>
                  </a:lnTo>
                  <a:lnTo>
                    <a:pt x="3983" y="6525"/>
                  </a:lnTo>
                  <a:cubicBezTo>
                    <a:pt x="5009" y="4911"/>
                    <a:pt x="6477" y="3664"/>
                    <a:pt x="8310" y="2784"/>
                  </a:cubicBezTo>
                  <a:cubicBezTo>
                    <a:pt x="10144" y="1830"/>
                    <a:pt x="12198" y="1390"/>
                    <a:pt x="14326" y="1390"/>
                  </a:cubicBezTo>
                  <a:cubicBezTo>
                    <a:pt x="17773" y="1390"/>
                    <a:pt x="20561" y="2490"/>
                    <a:pt x="22835" y="4764"/>
                  </a:cubicBezTo>
                  <a:lnTo>
                    <a:pt x="20121" y="7478"/>
                  </a:lnTo>
                  <a:close/>
                </a:path>
              </a:pathLst>
            </a:custGeom>
            <a:solidFill>
              <a:srgbClr val="000000"/>
            </a:solidFill>
            <a:ln w="73262" cap="flat">
              <a:noFill/>
              <a:prstDash val="solid"/>
              <a:miter/>
            </a:ln>
          </p:spPr>
          <p:txBody>
            <a:bodyPr rtlCol="0" anchor="ctr"/>
            <a:lstStyle/>
            <a:p>
              <a:endParaRPr lang="en-GB"/>
            </a:p>
          </p:txBody>
        </p:sp>
        <p:sp>
          <p:nvSpPr>
            <p:cNvPr id="667" name="Graphic 1127">
              <a:extLst>
                <a:ext uri="{FF2B5EF4-FFF2-40B4-BE49-F238E27FC236}">
                  <a16:creationId xmlns:a16="http://schemas.microsoft.com/office/drawing/2014/main" id="{F2E378F0-B17D-E5F9-03AF-A689DBF36FE9}"/>
                </a:ext>
              </a:extLst>
            </p:cNvPr>
            <p:cNvSpPr/>
            <p:nvPr/>
          </p:nvSpPr>
          <p:spPr>
            <a:xfrm>
              <a:off x="5499619" y="3693719"/>
              <a:ext cx="27214" cy="36237"/>
            </a:xfrm>
            <a:custGeom>
              <a:avLst/>
              <a:gdLst>
                <a:gd name="connsiteX0" fmla="*/ 27467 w 27214"/>
                <a:gd name="connsiteY0" fmla="*/ 32199 h 36237"/>
                <a:gd name="connsiteX1" fmla="*/ 22185 w 27214"/>
                <a:gd name="connsiteY1" fmla="*/ 36454 h 36237"/>
                <a:gd name="connsiteX2" fmla="*/ 15803 w 27214"/>
                <a:gd name="connsiteY2" fmla="*/ 37627 h 36237"/>
                <a:gd name="connsiteX3" fmla="*/ 4433 w 27214"/>
                <a:gd name="connsiteY3" fmla="*/ 32786 h 36237"/>
                <a:gd name="connsiteX4" fmla="*/ 252 w 27214"/>
                <a:gd name="connsiteY4" fmla="*/ 19509 h 36237"/>
                <a:gd name="connsiteX5" fmla="*/ 4433 w 27214"/>
                <a:gd name="connsiteY5" fmla="*/ 6231 h 36237"/>
                <a:gd name="connsiteX6" fmla="*/ 15803 w 27214"/>
                <a:gd name="connsiteY6" fmla="*/ 1390 h 36237"/>
                <a:gd name="connsiteX7" fmla="*/ 22185 w 27214"/>
                <a:gd name="connsiteY7" fmla="*/ 2564 h 36237"/>
                <a:gd name="connsiteX8" fmla="*/ 27467 w 27214"/>
                <a:gd name="connsiteY8" fmla="*/ 6818 h 36237"/>
                <a:gd name="connsiteX9" fmla="*/ 24899 w 27214"/>
                <a:gd name="connsiteY9" fmla="*/ 9166 h 36237"/>
                <a:gd name="connsiteX10" fmla="*/ 20645 w 27214"/>
                <a:gd name="connsiteY10" fmla="*/ 5645 h 36237"/>
                <a:gd name="connsiteX11" fmla="*/ 15803 w 27214"/>
                <a:gd name="connsiteY11" fmla="*/ 4691 h 36237"/>
                <a:gd name="connsiteX12" fmla="*/ 6414 w 27214"/>
                <a:gd name="connsiteY12" fmla="*/ 9386 h 36237"/>
                <a:gd name="connsiteX13" fmla="*/ 3993 w 27214"/>
                <a:gd name="connsiteY13" fmla="*/ 19509 h 36237"/>
                <a:gd name="connsiteX14" fmla="*/ 6414 w 27214"/>
                <a:gd name="connsiteY14" fmla="*/ 29632 h 36237"/>
                <a:gd name="connsiteX15" fmla="*/ 15803 w 27214"/>
                <a:gd name="connsiteY15" fmla="*/ 34326 h 36237"/>
                <a:gd name="connsiteX16" fmla="*/ 20571 w 27214"/>
                <a:gd name="connsiteY16" fmla="*/ 33299 h 36237"/>
                <a:gd name="connsiteX17" fmla="*/ 24899 w 27214"/>
                <a:gd name="connsiteY17" fmla="*/ 29852 h 36237"/>
                <a:gd name="connsiteX18" fmla="*/ 27467 w 27214"/>
                <a:gd name="connsiteY18" fmla="*/ 3219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467" y="32199"/>
                  </a:moveTo>
                  <a:cubicBezTo>
                    <a:pt x="25633" y="34253"/>
                    <a:pt x="23872" y="35647"/>
                    <a:pt x="22185" y="36454"/>
                  </a:cubicBezTo>
                  <a:cubicBezTo>
                    <a:pt x="20424" y="37261"/>
                    <a:pt x="18297" y="37627"/>
                    <a:pt x="15803" y="37627"/>
                  </a:cubicBezTo>
                  <a:cubicBezTo>
                    <a:pt x="10962" y="37627"/>
                    <a:pt x="7147" y="36014"/>
                    <a:pt x="4433" y="32786"/>
                  </a:cubicBezTo>
                  <a:cubicBezTo>
                    <a:pt x="1646" y="29558"/>
                    <a:pt x="252" y="25157"/>
                    <a:pt x="252" y="19509"/>
                  </a:cubicBezTo>
                  <a:cubicBezTo>
                    <a:pt x="252" y="13860"/>
                    <a:pt x="1646" y="9459"/>
                    <a:pt x="4433" y="6231"/>
                  </a:cubicBezTo>
                  <a:cubicBezTo>
                    <a:pt x="7147" y="3004"/>
                    <a:pt x="10962" y="1390"/>
                    <a:pt x="15803" y="1390"/>
                  </a:cubicBezTo>
                  <a:cubicBezTo>
                    <a:pt x="18297" y="1390"/>
                    <a:pt x="20424" y="1757"/>
                    <a:pt x="22185" y="2564"/>
                  </a:cubicBezTo>
                  <a:cubicBezTo>
                    <a:pt x="23872" y="3370"/>
                    <a:pt x="25633" y="4764"/>
                    <a:pt x="27467" y="6818"/>
                  </a:cubicBezTo>
                  <a:lnTo>
                    <a:pt x="24899" y="9166"/>
                  </a:lnTo>
                  <a:cubicBezTo>
                    <a:pt x="23359" y="7478"/>
                    <a:pt x="21965" y="6305"/>
                    <a:pt x="20645" y="5645"/>
                  </a:cubicBezTo>
                  <a:cubicBezTo>
                    <a:pt x="19324" y="4984"/>
                    <a:pt x="17710" y="4691"/>
                    <a:pt x="15803" y="4691"/>
                  </a:cubicBezTo>
                  <a:cubicBezTo>
                    <a:pt x="11622" y="4691"/>
                    <a:pt x="8541" y="6231"/>
                    <a:pt x="6414" y="9386"/>
                  </a:cubicBezTo>
                  <a:cubicBezTo>
                    <a:pt x="4800" y="11733"/>
                    <a:pt x="3993" y="15107"/>
                    <a:pt x="3993" y="19509"/>
                  </a:cubicBezTo>
                  <a:cubicBezTo>
                    <a:pt x="3993" y="23910"/>
                    <a:pt x="4800" y="27284"/>
                    <a:pt x="6414" y="29632"/>
                  </a:cubicBezTo>
                  <a:cubicBezTo>
                    <a:pt x="8541" y="32786"/>
                    <a:pt x="11622" y="34326"/>
                    <a:pt x="15803" y="34326"/>
                  </a:cubicBezTo>
                  <a:cubicBezTo>
                    <a:pt x="17637" y="34326"/>
                    <a:pt x="19251" y="34033"/>
                    <a:pt x="20571" y="33299"/>
                  </a:cubicBezTo>
                  <a:cubicBezTo>
                    <a:pt x="21965" y="32639"/>
                    <a:pt x="23359" y="31539"/>
                    <a:pt x="24899" y="29852"/>
                  </a:cubicBezTo>
                  <a:lnTo>
                    <a:pt x="27467" y="32199"/>
                  </a:lnTo>
                  <a:close/>
                </a:path>
              </a:pathLst>
            </a:custGeom>
            <a:solidFill>
              <a:srgbClr val="000000"/>
            </a:solidFill>
            <a:ln w="73262" cap="flat">
              <a:noFill/>
              <a:prstDash val="solid"/>
              <a:miter/>
            </a:ln>
          </p:spPr>
          <p:txBody>
            <a:bodyPr rtlCol="0" anchor="ctr"/>
            <a:lstStyle/>
            <a:p>
              <a:endParaRPr lang="en-GB"/>
            </a:p>
          </p:txBody>
        </p:sp>
        <p:sp>
          <p:nvSpPr>
            <p:cNvPr id="668" name="Graphic 1127">
              <a:extLst>
                <a:ext uri="{FF2B5EF4-FFF2-40B4-BE49-F238E27FC236}">
                  <a16:creationId xmlns:a16="http://schemas.microsoft.com/office/drawing/2014/main" id="{57E88790-7E8D-D782-2B87-CD6FA69E4665}"/>
                </a:ext>
              </a:extLst>
            </p:cNvPr>
            <p:cNvSpPr/>
            <p:nvPr/>
          </p:nvSpPr>
          <p:spPr>
            <a:xfrm>
              <a:off x="5535325" y="3693719"/>
              <a:ext cx="28315" cy="36237"/>
            </a:xfrm>
            <a:custGeom>
              <a:avLst/>
              <a:gdLst>
                <a:gd name="connsiteX0" fmla="*/ 28580 w 28315"/>
                <a:gd name="connsiteY0" fmla="*/ 20316 h 36237"/>
                <a:gd name="connsiteX1" fmla="*/ 4005 w 28315"/>
                <a:gd name="connsiteY1" fmla="*/ 20316 h 36237"/>
                <a:gd name="connsiteX2" fmla="*/ 6940 w 28315"/>
                <a:gd name="connsiteY2" fmla="*/ 30659 h 36237"/>
                <a:gd name="connsiteX3" fmla="*/ 15522 w 28315"/>
                <a:gd name="connsiteY3" fmla="*/ 34253 h 36237"/>
                <a:gd name="connsiteX4" fmla="*/ 20804 w 28315"/>
                <a:gd name="connsiteY4" fmla="*/ 33226 h 36237"/>
                <a:gd name="connsiteX5" fmla="*/ 25279 w 28315"/>
                <a:gd name="connsiteY5" fmla="*/ 29998 h 36237"/>
                <a:gd name="connsiteX6" fmla="*/ 28066 w 28315"/>
                <a:gd name="connsiteY6" fmla="*/ 32199 h 36237"/>
                <a:gd name="connsiteX7" fmla="*/ 22344 w 28315"/>
                <a:gd name="connsiteY7" fmla="*/ 36307 h 36237"/>
                <a:gd name="connsiteX8" fmla="*/ 15302 w 28315"/>
                <a:gd name="connsiteY8" fmla="*/ 37627 h 36237"/>
                <a:gd name="connsiteX9" fmla="*/ 4152 w 28315"/>
                <a:gd name="connsiteY9" fmla="*/ 33006 h 36237"/>
                <a:gd name="connsiteX10" fmla="*/ 264 w 28315"/>
                <a:gd name="connsiteY10" fmla="*/ 19509 h 36237"/>
                <a:gd name="connsiteX11" fmla="*/ 4005 w 28315"/>
                <a:gd name="connsiteY11" fmla="*/ 6158 h 36237"/>
                <a:gd name="connsiteX12" fmla="*/ 14422 w 28315"/>
                <a:gd name="connsiteY12" fmla="*/ 1390 h 36237"/>
                <a:gd name="connsiteX13" fmla="*/ 24838 w 28315"/>
                <a:gd name="connsiteY13" fmla="*/ 5938 h 36237"/>
                <a:gd name="connsiteX14" fmla="*/ 28580 w 28315"/>
                <a:gd name="connsiteY14" fmla="*/ 18628 h 36237"/>
                <a:gd name="connsiteX15" fmla="*/ 28580 w 28315"/>
                <a:gd name="connsiteY15" fmla="*/ 20316 h 36237"/>
                <a:gd name="connsiteX16" fmla="*/ 24838 w 28315"/>
                <a:gd name="connsiteY16" fmla="*/ 17308 h 36237"/>
                <a:gd name="connsiteX17" fmla="*/ 23591 w 28315"/>
                <a:gd name="connsiteY17" fmla="*/ 10633 h 36237"/>
                <a:gd name="connsiteX18" fmla="*/ 19997 w 28315"/>
                <a:gd name="connsiteY18" fmla="*/ 6231 h 36237"/>
                <a:gd name="connsiteX19" fmla="*/ 14422 w 28315"/>
                <a:gd name="connsiteY19" fmla="*/ 4691 h 36237"/>
                <a:gd name="connsiteX20" fmla="*/ 8920 w 28315"/>
                <a:gd name="connsiteY20" fmla="*/ 6231 h 36237"/>
                <a:gd name="connsiteX21" fmla="*/ 5253 w 28315"/>
                <a:gd name="connsiteY21" fmla="*/ 10633 h 36237"/>
                <a:gd name="connsiteX22" fmla="*/ 4005 w 28315"/>
                <a:gd name="connsiteY22" fmla="*/ 17308 h 36237"/>
                <a:gd name="connsiteX23" fmla="*/ 24838 w 28315"/>
                <a:gd name="connsiteY23" fmla="*/ 173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80" y="20316"/>
                  </a:moveTo>
                  <a:lnTo>
                    <a:pt x="4005" y="20316"/>
                  </a:lnTo>
                  <a:cubicBezTo>
                    <a:pt x="4005" y="24864"/>
                    <a:pt x="4959" y="28311"/>
                    <a:pt x="6940" y="30659"/>
                  </a:cubicBezTo>
                  <a:cubicBezTo>
                    <a:pt x="8920" y="33079"/>
                    <a:pt x="11781" y="34253"/>
                    <a:pt x="15522" y="34253"/>
                  </a:cubicBezTo>
                  <a:cubicBezTo>
                    <a:pt x="17576" y="34253"/>
                    <a:pt x="19337" y="33886"/>
                    <a:pt x="20804" y="33226"/>
                  </a:cubicBezTo>
                  <a:cubicBezTo>
                    <a:pt x="22271" y="32566"/>
                    <a:pt x="23738" y="31539"/>
                    <a:pt x="25279" y="29998"/>
                  </a:cubicBezTo>
                  <a:lnTo>
                    <a:pt x="28066" y="32199"/>
                  </a:lnTo>
                  <a:cubicBezTo>
                    <a:pt x="26159" y="34106"/>
                    <a:pt x="24252" y="35500"/>
                    <a:pt x="22344" y="36307"/>
                  </a:cubicBezTo>
                  <a:cubicBezTo>
                    <a:pt x="20437" y="37187"/>
                    <a:pt x="18090" y="37627"/>
                    <a:pt x="15302" y="37627"/>
                  </a:cubicBezTo>
                  <a:cubicBezTo>
                    <a:pt x="10387" y="37627"/>
                    <a:pt x="6720" y="36087"/>
                    <a:pt x="4152" y="33006"/>
                  </a:cubicBezTo>
                  <a:cubicBezTo>
                    <a:pt x="1511" y="29925"/>
                    <a:pt x="264" y="25450"/>
                    <a:pt x="264" y="19509"/>
                  </a:cubicBezTo>
                  <a:cubicBezTo>
                    <a:pt x="264" y="13787"/>
                    <a:pt x="1511" y="9312"/>
                    <a:pt x="4005" y="6158"/>
                  </a:cubicBezTo>
                  <a:cubicBezTo>
                    <a:pt x="6500" y="3004"/>
                    <a:pt x="9947" y="1390"/>
                    <a:pt x="14422" y="1390"/>
                  </a:cubicBezTo>
                  <a:cubicBezTo>
                    <a:pt x="18897" y="1390"/>
                    <a:pt x="22344" y="2930"/>
                    <a:pt x="24838" y="5938"/>
                  </a:cubicBezTo>
                  <a:cubicBezTo>
                    <a:pt x="27332" y="8945"/>
                    <a:pt x="28580" y="13200"/>
                    <a:pt x="28580" y="18628"/>
                  </a:cubicBezTo>
                  <a:lnTo>
                    <a:pt x="28580" y="20316"/>
                  </a:lnTo>
                  <a:close/>
                  <a:moveTo>
                    <a:pt x="24838" y="17308"/>
                  </a:moveTo>
                  <a:cubicBezTo>
                    <a:pt x="24618" y="14300"/>
                    <a:pt x="24252" y="12026"/>
                    <a:pt x="23591" y="10633"/>
                  </a:cubicBezTo>
                  <a:cubicBezTo>
                    <a:pt x="22784" y="8799"/>
                    <a:pt x="21611" y="7332"/>
                    <a:pt x="19997" y="6231"/>
                  </a:cubicBezTo>
                  <a:cubicBezTo>
                    <a:pt x="18310" y="5204"/>
                    <a:pt x="16476" y="4691"/>
                    <a:pt x="14422" y="4691"/>
                  </a:cubicBezTo>
                  <a:cubicBezTo>
                    <a:pt x="12368" y="4691"/>
                    <a:pt x="10534" y="5204"/>
                    <a:pt x="8920" y="6231"/>
                  </a:cubicBezTo>
                  <a:cubicBezTo>
                    <a:pt x="7306" y="7332"/>
                    <a:pt x="6059" y="8799"/>
                    <a:pt x="5253" y="10633"/>
                  </a:cubicBezTo>
                  <a:cubicBezTo>
                    <a:pt x="4592" y="12026"/>
                    <a:pt x="4226" y="14300"/>
                    <a:pt x="4005" y="17308"/>
                  </a:cubicBezTo>
                  <a:lnTo>
                    <a:pt x="24838" y="17308"/>
                  </a:lnTo>
                  <a:close/>
                </a:path>
              </a:pathLst>
            </a:custGeom>
            <a:solidFill>
              <a:srgbClr val="000000"/>
            </a:solidFill>
            <a:ln w="73262" cap="flat">
              <a:noFill/>
              <a:prstDash val="solid"/>
              <a:miter/>
            </a:ln>
          </p:spPr>
          <p:txBody>
            <a:bodyPr rtlCol="0" anchor="ctr"/>
            <a:lstStyle/>
            <a:p>
              <a:endParaRPr lang="en-GB"/>
            </a:p>
          </p:txBody>
        </p:sp>
        <p:sp>
          <p:nvSpPr>
            <p:cNvPr id="669" name="Graphic 1127">
              <a:extLst>
                <a:ext uri="{FF2B5EF4-FFF2-40B4-BE49-F238E27FC236}">
                  <a16:creationId xmlns:a16="http://schemas.microsoft.com/office/drawing/2014/main" id="{A3748C8B-9943-3D34-5110-AE2CD97ABD2E}"/>
                </a:ext>
              </a:extLst>
            </p:cNvPr>
            <p:cNvSpPr/>
            <p:nvPr/>
          </p:nvSpPr>
          <p:spPr>
            <a:xfrm>
              <a:off x="5571837" y="3693719"/>
              <a:ext cx="28461" cy="36237"/>
            </a:xfrm>
            <a:custGeom>
              <a:avLst/>
              <a:gdLst>
                <a:gd name="connsiteX0" fmla="*/ 28739 w 28461"/>
                <a:gd name="connsiteY0" fmla="*/ 27138 h 36237"/>
                <a:gd name="connsiteX1" fmla="*/ 24924 w 28461"/>
                <a:gd name="connsiteY1" fmla="*/ 34767 h 36237"/>
                <a:gd name="connsiteX2" fmla="*/ 14581 w 28461"/>
                <a:gd name="connsiteY2" fmla="*/ 37627 h 36237"/>
                <a:gd name="connsiteX3" fmla="*/ 277 w 28461"/>
                <a:gd name="connsiteY3" fmla="*/ 32566 h 36237"/>
                <a:gd name="connsiteX4" fmla="*/ 2845 w 28461"/>
                <a:gd name="connsiteY4" fmla="*/ 29998 h 36237"/>
                <a:gd name="connsiteX5" fmla="*/ 14435 w 28461"/>
                <a:gd name="connsiteY5" fmla="*/ 34326 h 36237"/>
                <a:gd name="connsiteX6" fmla="*/ 25071 w 28461"/>
                <a:gd name="connsiteY6" fmla="*/ 27138 h 36237"/>
                <a:gd name="connsiteX7" fmla="*/ 23457 w 28461"/>
                <a:gd name="connsiteY7" fmla="*/ 22956 h 36237"/>
                <a:gd name="connsiteX8" fmla="*/ 18322 w 28461"/>
                <a:gd name="connsiteY8" fmla="*/ 21196 h 36237"/>
                <a:gd name="connsiteX9" fmla="*/ 12454 w 28461"/>
                <a:gd name="connsiteY9" fmla="*/ 20682 h 36237"/>
                <a:gd name="connsiteX10" fmla="*/ 1818 w 28461"/>
                <a:gd name="connsiteY10" fmla="*/ 11440 h 36237"/>
                <a:gd name="connsiteX11" fmla="*/ 5265 w 28461"/>
                <a:gd name="connsiteY11" fmla="*/ 4104 h 36237"/>
                <a:gd name="connsiteX12" fmla="*/ 14508 w 28461"/>
                <a:gd name="connsiteY12" fmla="*/ 1390 h 36237"/>
                <a:gd name="connsiteX13" fmla="*/ 26905 w 28461"/>
                <a:gd name="connsiteY13" fmla="*/ 5131 h 36237"/>
                <a:gd name="connsiteX14" fmla="*/ 24411 w 28461"/>
                <a:gd name="connsiteY14" fmla="*/ 7625 h 36237"/>
                <a:gd name="connsiteX15" fmla="*/ 14508 w 28461"/>
                <a:gd name="connsiteY15" fmla="*/ 4618 h 36237"/>
                <a:gd name="connsiteX16" fmla="*/ 7833 w 28461"/>
                <a:gd name="connsiteY16" fmla="*/ 6378 h 36237"/>
                <a:gd name="connsiteX17" fmla="*/ 5485 w 28461"/>
                <a:gd name="connsiteY17" fmla="*/ 11440 h 36237"/>
                <a:gd name="connsiteX18" fmla="*/ 7246 w 28461"/>
                <a:gd name="connsiteY18" fmla="*/ 15621 h 36237"/>
                <a:gd name="connsiteX19" fmla="*/ 12674 w 28461"/>
                <a:gd name="connsiteY19" fmla="*/ 17381 h 36237"/>
                <a:gd name="connsiteX20" fmla="*/ 18396 w 28461"/>
                <a:gd name="connsiteY20" fmla="*/ 17895 h 36237"/>
                <a:gd name="connsiteX21" fmla="*/ 26098 w 28461"/>
                <a:gd name="connsiteY21" fmla="*/ 20389 h 36237"/>
                <a:gd name="connsiteX22" fmla="*/ 28739 w 28461"/>
                <a:gd name="connsiteY22" fmla="*/ 2713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739" y="27138"/>
                  </a:moveTo>
                  <a:cubicBezTo>
                    <a:pt x="28739" y="30365"/>
                    <a:pt x="27492" y="32933"/>
                    <a:pt x="24924" y="34767"/>
                  </a:cubicBezTo>
                  <a:cubicBezTo>
                    <a:pt x="22357" y="36674"/>
                    <a:pt x="18909" y="37627"/>
                    <a:pt x="14581" y="37627"/>
                  </a:cubicBezTo>
                  <a:cubicBezTo>
                    <a:pt x="8566" y="37627"/>
                    <a:pt x="3798" y="35940"/>
                    <a:pt x="277" y="32566"/>
                  </a:cubicBezTo>
                  <a:lnTo>
                    <a:pt x="2845" y="29998"/>
                  </a:lnTo>
                  <a:cubicBezTo>
                    <a:pt x="5559" y="32859"/>
                    <a:pt x="9447" y="34326"/>
                    <a:pt x="14435" y="34326"/>
                  </a:cubicBezTo>
                  <a:cubicBezTo>
                    <a:pt x="21550" y="34326"/>
                    <a:pt x="25071" y="31906"/>
                    <a:pt x="25071" y="27138"/>
                  </a:cubicBezTo>
                  <a:cubicBezTo>
                    <a:pt x="25071" y="25304"/>
                    <a:pt x="24558" y="23910"/>
                    <a:pt x="23457" y="22956"/>
                  </a:cubicBezTo>
                  <a:cubicBezTo>
                    <a:pt x="22357" y="22003"/>
                    <a:pt x="20670" y="21416"/>
                    <a:pt x="18322" y="21196"/>
                  </a:cubicBezTo>
                  <a:lnTo>
                    <a:pt x="12454" y="20682"/>
                  </a:lnTo>
                  <a:cubicBezTo>
                    <a:pt x="5339" y="20095"/>
                    <a:pt x="1818" y="17015"/>
                    <a:pt x="1818" y="11440"/>
                  </a:cubicBezTo>
                  <a:cubicBezTo>
                    <a:pt x="1818" y="8359"/>
                    <a:pt x="2991" y="5938"/>
                    <a:pt x="5265" y="4104"/>
                  </a:cubicBezTo>
                  <a:cubicBezTo>
                    <a:pt x="7539" y="2270"/>
                    <a:pt x="10620" y="1390"/>
                    <a:pt x="14508" y="1390"/>
                  </a:cubicBezTo>
                  <a:cubicBezTo>
                    <a:pt x="19423" y="1390"/>
                    <a:pt x="23531" y="2637"/>
                    <a:pt x="26905" y="5131"/>
                  </a:cubicBezTo>
                  <a:lnTo>
                    <a:pt x="24411" y="7625"/>
                  </a:lnTo>
                  <a:cubicBezTo>
                    <a:pt x="21697" y="5645"/>
                    <a:pt x="18396" y="4618"/>
                    <a:pt x="14508" y="4618"/>
                  </a:cubicBezTo>
                  <a:cubicBezTo>
                    <a:pt x="11574" y="4618"/>
                    <a:pt x="9300" y="5204"/>
                    <a:pt x="7833" y="6378"/>
                  </a:cubicBezTo>
                  <a:cubicBezTo>
                    <a:pt x="6292" y="7552"/>
                    <a:pt x="5485" y="9239"/>
                    <a:pt x="5485" y="11440"/>
                  </a:cubicBezTo>
                  <a:cubicBezTo>
                    <a:pt x="5485" y="13273"/>
                    <a:pt x="6072" y="14667"/>
                    <a:pt x="7246" y="15621"/>
                  </a:cubicBezTo>
                  <a:cubicBezTo>
                    <a:pt x="8346" y="16574"/>
                    <a:pt x="10180" y="17161"/>
                    <a:pt x="12674" y="17381"/>
                  </a:cubicBezTo>
                  <a:lnTo>
                    <a:pt x="18396" y="17895"/>
                  </a:lnTo>
                  <a:cubicBezTo>
                    <a:pt x="21697" y="18262"/>
                    <a:pt x="24264" y="19069"/>
                    <a:pt x="26098" y="20389"/>
                  </a:cubicBezTo>
                  <a:cubicBezTo>
                    <a:pt x="27859" y="21709"/>
                    <a:pt x="28739" y="23983"/>
                    <a:pt x="28739" y="27138"/>
                  </a:cubicBezTo>
                  <a:close/>
                </a:path>
              </a:pathLst>
            </a:custGeom>
            <a:solidFill>
              <a:srgbClr val="000000"/>
            </a:solidFill>
            <a:ln w="73262" cap="flat">
              <a:noFill/>
              <a:prstDash val="solid"/>
              <a:miter/>
            </a:ln>
          </p:spPr>
          <p:txBody>
            <a:bodyPr rtlCol="0" anchor="ctr"/>
            <a:lstStyle/>
            <a:p>
              <a:endParaRPr lang="en-GB"/>
            </a:p>
          </p:txBody>
        </p:sp>
        <p:sp>
          <p:nvSpPr>
            <p:cNvPr id="670" name="Graphic 1127">
              <a:extLst>
                <a:ext uri="{FF2B5EF4-FFF2-40B4-BE49-F238E27FC236}">
                  <a16:creationId xmlns:a16="http://schemas.microsoft.com/office/drawing/2014/main" id="{3E1BF5BB-A7CE-39FB-0AA7-BBC3E9AD8AF6}"/>
                </a:ext>
              </a:extLst>
            </p:cNvPr>
            <p:cNvSpPr/>
            <p:nvPr/>
          </p:nvSpPr>
          <p:spPr>
            <a:xfrm>
              <a:off x="5054485" y="3800244"/>
              <a:ext cx="23913" cy="23913"/>
            </a:xfrm>
            <a:custGeom>
              <a:avLst/>
              <a:gdLst>
                <a:gd name="connsiteX0" fmla="*/ 20489 w 23913"/>
                <a:gd name="connsiteY0" fmla="*/ 4873 h 23913"/>
                <a:gd name="connsiteX1" fmla="*/ 24010 w 23913"/>
                <a:gd name="connsiteY1" fmla="*/ 13382 h 23913"/>
                <a:gd name="connsiteX2" fmla="*/ 20489 w 23913"/>
                <a:gd name="connsiteY2" fmla="*/ 21818 h 23913"/>
                <a:gd name="connsiteX3" fmla="*/ 12053 w 23913"/>
                <a:gd name="connsiteY3" fmla="*/ 25339 h 23913"/>
                <a:gd name="connsiteX4" fmla="*/ 3617 w 23913"/>
                <a:gd name="connsiteY4" fmla="*/ 21818 h 23913"/>
                <a:gd name="connsiteX5" fmla="*/ 96 w 23913"/>
                <a:gd name="connsiteY5" fmla="*/ 13382 h 23913"/>
                <a:gd name="connsiteX6" fmla="*/ 3617 w 23913"/>
                <a:gd name="connsiteY6" fmla="*/ 4873 h 23913"/>
                <a:gd name="connsiteX7" fmla="*/ 12053 w 23913"/>
                <a:gd name="connsiteY7" fmla="*/ 1425 h 23913"/>
                <a:gd name="connsiteX8" fmla="*/ 20489 w 23913"/>
                <a:gd name="connsiteY8" fmla="*/ 4873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0489" y="4873"/>
                  </a:moveTo>
                  <a:cubicBezTo>
                    <a:pt x="22837" y="7220"/>
                    <a:pt x="24010" y="10081"/>
                    <a:pt x="24010" y="13382"/>
                  </a:cubicBezTo>
                  <a:cubicBezTo>
                    <a:pt x="24010" y="16683"/>
                    <a:pt x="22837" y="19544"/>
                    <a:pt x="20489" y="21818"/>
                  </a:cubicBezTo>
                  <a:cubicBezTo>
                    <a:pt x="18142" y="24165"/>
                    <a:pt x="15354" y="25339"/>
                    <a:pt x="12053" y="25339"/>
                  </a:cubicBezTo>
                  <a:cubicBezTo>
                    <a:pt x="8752" y="25339"/>
                    <a:pt x="5965" y="24165"/>
                    <a:pt x="3617" y="21818"/>
                  </a:cubicBezTo>
                  <a:cubicBezTo>
                    <a:pt x="1270" y="19544"/>
                    <a:pt x="96" y="16683"/>
                    <a:pt x="96" y="13382"/>
                  </a:cubicBezTo>
                  <a:cubicBezTo>
                    <a:pt x="96" y="10081"/>
                    <a:pt x="1270" y="7220"/>
                    <a:pt x="3617" y="4873"/>
                  </a:cubicBezTo>
                  <a:cubicBezTo>
                    <a:pt x="5965" y="2599"/>
                    <a:pt x="8752" y="1425"/>
                    <a:pt x="12053" y="1425"/>
                  </a:cubicBezTo>
                  <a:cubicBezTo>
                    <a:pt x="15354" y="1425"/>
                    <a:pt x="18142" y="2599"/>
                    <a:pt x="20489" y="4873"/>
                  </a:cubicBezTo>
                  <a:close/>
                </a:path>
              </a:pathLst>
            </a:custGeom>
            <a:solidFill>
              <a:srgbClr val="000000"/>
            </a:solidFill>
            <a:ln w="73262" cap="flat">
              <a:noFill/>
              <a:prstDash val="solid"/>
              <a:miter/>
            </a:ln>
          </p:spPr>
          <p:txBody>
            <a:bodyPr rtlCol="0" anchor="ctr"/>
            <a:lstStyle/>
            <a:p>
              <a:endParaRPr lang="en-GB"/>
            </a:p>
          </p:txBody>
        </p:sp>
        <p:sp>
          <p:nvSpPr>
            <p:cNvPr id="671" name="Graphic 1127">
              <a:extLst>
                <a:ext uri="{FF2B5EF4-FFF2-40B4-BE49-F238E27FC236}">
                  <a16:creationId xmlns:a16="http://schemas.microsoft.com/office/drawing/2014/main" id="{DFCCA4E4-8C58-1384-DA6E-2CBB4DA7B655}"/>
                </a:ext>
              </a:extLst>
            </p:cNvPr>
            <p:cNvSpPr/>
            <p:nvPr/>
          </p:nvSpPr>
          <p:spPr>
            <a:xfrm>
              <a:off x="5123806" y="3784473"/>
              <a:ext cx="3961" cy="52228"/>
            </a:xfrm>
            <a:custGeom>
              <a:avLst/>
              <a:gdLst>
                <a:gd name="connsiteX0" fmla="*/ 117 w 3961"/>
                <a:gd name="connsiteY0" fmla="*/ 1424 h 52228"/>
                <a:gd name="connsiteX1" fmla="*/ 4078 w 3961"/>
                <a:gd name="connsiteY1" fmla="*/ 1424 h 52228"/>
                <a:gd name="connsiteX2" fmla="*/ 4078 w 3961"/>
                <a:gd name="connsiteY2" fmla="*/ 53653 h 52228"/>
                <a:gd name="connsiteX3" fmla="*/ 117 w 3961"/>
                <a:gd name="connsiteY3" fmla="*/ 53653 h 52228"/>
              </a:gdLst>
              <a:ahLst/>
              <a:cxnLst>
                <a:cxn ang="0">
                  <a:pos x="connsiteX0" y="connsiteY0"/>
                </a:cxn>
                <a:cxn ang="0">
                  <a:pos x="connsiteX1" y="connsiteY1"/>
                </a:cxn>
                <a:cxn ang="0">
                  <a:pos x="connsiteX2" y="connsiteY2"/>
                </a:cxn>
                <a:cxn ang="0">
                  <a:pos x="connsiteX3" y="connsiteY3"/>
                </a:cxn>
              </a:cxnLst>
              <a:rect l="l" t="t" r="r" b="b"/>
              <a:pathLst>
                <a:path w="3961" h="52228">
                  <a:moveTo>
                    <a:pt x="117" y="1424"/>
                  </a:moveTo>
                  <a:lnTo>
                    <a:pt x="4078" y="1424"/>
                  </a:lnTo>
                  <a:lnTo>
                    <a:pt x="4078" y="53653"/>
                  </a:lnTo>
                  <a:lnTo>
                    <a:pt x="117" y="53653"/>
                  </a:lnTo>
                  <a:close/>
                </a:path>
              </a:pathLst>
            </a:custGeom>
            <a:solidFill>
              <a:srgbClr val="000000"/>
            </a:solidFill>
            <a:ln w="73262" cap="flat">
              <a:noFill/>
              <a:prstDash val="solid"/>
              <a:miter/>
            </a:ln>
          </p:spPr>
          <p:txBody>
            <a:bodyPr rtlCol="0" anchor="ctr"/>
            <a:lstStyle/>
            <a:p>
              <a:endParaRPr lang="en-GB"/>
            </a:p>
          </p:txBody>
        </p:sp>
        <p:sp>
          <p:nvSpPr>
            <p:cNvPr id="672" name="Graphic 1127">
              <a:extLst>
                <a:ext uri="{FF2B5EF4-FFF2-40B4-BE49-F238E27FC236}">
                  <a16:creationId xmlns:a16="http://schemas.microsoft.com/office/drawing/2014/main" id="{C3DFA2A3-0394-DF61-D03F-5CF78A9D09EC}"/>
                </a:ext>
              </a:extLst>
            </p:cNvPr>
            <p:cNvSpPr/>
            <p:nvPr/>
          </p:nvSpPr>
          <p:spPr>
            <a:xfrm>
              <a:off x="5159395" y="3800904"/>
              <a:ext cx="27214" cy="36237"/>
            </a:xfrm>
            <a:custGeom>
              <a:avLst/>
              <a:gdLst>
                <a:gd name="connsiteX0" fmla="*/ 27348 w 27214"/>
                <a:gd name="connsiteY0" fmla="*/ 32236 h 36237"/>
                <a:gd name="connsiteX1" fmla="*/ 22067 w 27214"/>
                <a:gd name="connsiteY1" fmla="*/ 36491 h 36237"/>
                <a:gd name="connsiteX2" fmla="*/ 15685 w 27214"/>
                <a:gd name="connsiteY2" fmla="*/ 37665 h 36237"/>
                <a:gd name="connsiteX3" fmla="*/ 4315 w 27214"/>
                <a:gd name="connsiteY3" fmla="*/ 32823 h 36237"/>
                <a:gd name="connsiteX4" fmla="*/ 133 w 27214"/>
                <a:gd name="connsiteY4" fmla="*/ 19546 h 36237"/>
                <a:gd name="connsiteX5" fmla="*/ 4315 w 27214"/>
                <a:gd name="connsiteY5" fmla="*/ 6269 h 36237"/>
                <a:gd name="connsiteX6" fmla="*/ 15685 w 27214"/>
                <a:gd name="connsiteY6" fmla="*/ 1427 h 36237"/>
                <a:gd name="connsiteX7" fmla="*/ 22067 w 27214"/>
                <a:gd name="connsiteY7" fmla="*/ 2601 h 36237"/>
                <a:gd name="connsiteX8" fmla="*/ 27348 w 27214"/>
                <a:gd name="connsiteY8" fmla="*/ 6855 h 36237"/>
                <a:gd name="connsiteX9" fmla="*/ 24781 w 27214"/>
                <a:gd name="connsiteY9" fmla="*/ 9203 h 36237"/>
                <a:gd name="connsiteX10" fmla="*/ 20526 w 27214"/>
                <a:gd name="connsiteY10" fmla="*/ 5682 h 36237"/>
                <a:gd name="connsiteX11" fmla="*/ 15685 w 27214"/>
                <a:gd name="connsiteY11" fmla="*/ 4728 h 36237"/>
                <a:gd name="connsiteX12" fmla="*/ 6295 w 27214"/>
                <a:gd name="connsiteY12" fmla="*/ 9423 h 36237"/>
                <a:gd name="connsiteX13" fmla="*/ 3875 w 27214"/>
                <a:gd name="connsiteY13" fmla="*/ 19546 h 36237"/>
                <a:gd name="connsiteX14" fmla="*/ 6295 w 27214"/>
                <a:gd name="connsiteY14" fmla="*/ 29669 h 36237"/>
                <a:gd name="connsiteX15" fmla="*/ 15685 w 27214"/>
                <a:gd name="connsiteY15" fmla="*/ 34364 h 36237"/>
                <a:gd name="connsiteX16" fmla="*/ 20453 w 27214"/>
                <a:gd name="connsiteY16" fmla="*/ 33337 h 36237"/>
                <a:gd name="connsiteX17" fmla="*/ 24781 w 27214"/>
                <a:gd name="connsiteY17" fmla="*/ 29889 h 36237"/>
                <a:gd name="connsiteX18" fmla="*/ 27348 w 27214"/>
                <a:gd name="connsiteY18" fmla="*/ 3223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348" y="32236"/>
                  </a:moveTo>
                  <a:cubicBezTo>
                    <a:pt x="25514" y="34290"/>
                    <a:pt x="23754" y="35684"/>
                    <a:pt x="22067" y="36491"/>
                  </a:cubicBezTo>
                  <a:cubicBezTo>
                    <a:pt x="20306" y="37298"/>
                    <a:pt x="18179" y="37665"/>
                    <a:pt x="15685" y="37665"/>
                  </a:cubicBezTo>
                  <a:cubicBezTo>
                    <a:pt x="10843" y="37665"/>
                    <a:pt x="7029" y="36051"/>
                    <a:pt x="4315" y="32823"/>
                  </a:cubicBezTo>
                  <a:cubicBezTo>
                    <a:pt x="1527" y="29596"/>
                    <a:pt x="133" y="25194"/>
                    <a:pt x="133" y="19546"/>
                  </a:cubicBezTo>
                  <a:cubicBezTo>
                    <a:pt x="133" y="13898"/>
                    <a:pt x="1527" y="9496"/>
                    <a:pt x="4315" y="6269"/>
                  </a:cubicBezTo>
                  <a:cubicBezTo>
                    <a:pt x="7029" y="3041"/>
                    <a:pt x="10843" y="1427"/>
                    <a:pt x="15685" y="1427"/>
                  </a:cubicBezTo>
                  <a:cubicBezTo>
                    <a:pt x="18179" y="1427"/>
                    <a:pt x="20306" y="1794"/>
                    <a:pt x="22067" y="2601"/>
                  </a:cubicBezTo>
                  <a:cubicBezTo>
                    <a:pt x="23754" y="3408"/>
                    <a:pt x="25514" y="4801"/>
                    <a:pt x="27348" y="6855"/>
                  </a:cubicBezTo>
                  <a:lnTo>
                    <a:pt x="24781" y="9203"/>
                  </a:lnTo>
                  <a:cubicBezTo>
                    <a:pt x="23240" y="7516"/>
                    <a:pt x="21847" y="6342"/>
                    <a:pt x="20526" y="5682"/>
                  </a:cubicBezTo>
                  <a:cubicBezTo>
                    <a:pt x="19206" y="5022"/>
                    <a:pt x="17592" y="4728"/>
                    <a:pt x="15685" y="4728"/>
                  </a:cubicBezTo>
                  <a:cubicBezTo>
                    <a:pt x="11504" y="4728"/>
                    <a:pt x="8423" y="6269"/>
                    <a:pt x="6295" y="9423"/>
                  </a:cubicBezTo>
                  <a:cubicBezTo>
                    <a:pt x="4682" y="11770"/>
                    <a:pt x="3875" y="15145"/>
                    <a:pt x="3875" y="19546"/>
                  </a:cubicBezTo>
                  <a:cubicBezTo>
                    <a:pt x="3875" y="23947"/>
                    <a:pt x="4682" y="27322"/>
                    <a:pt x="6295" y="29669"/>
                  </a:cubicBezTo>
                  <a:cubicBezTo>
                    <a:pt x="8423" y="32823"/>
                    <a:pt x="11504" y="34364"/>
                    <a:pt x="15685" y="34364"/>
                  </a:cubicBezTo>
                  <a:cubicBezTo>
                    <a:pt x="17519" y="34364"/>
                    <a:pt x="19133" y="34070"/>
                    <a:pt x="20453" y="33337"/>
                  </a:cubicBezTo>
                  <a:cubicBezTo>
                    <a:pt x="21847" y="32677"/>
                    <a:pt x="23240" y="31576"/>
                    <a:pt x="24781" y="29889"/>
                  </a:cubicBezTo>
                  <a:lnTo>
                    <a:pt x="27348" y="32236"/>
                  </a:lnTo>
                  <a:close/>
                </a:path>
              </a:pathLst>
            </a:custGeom>
            <a:solidFill>
              <a:srgbClr val="000000"/>
            </a:solidFill>
            <a:ln w="73262" cap="flat">
              <a:noFill/>
              <a:prstDash val="solid"/>
              <a:miter/>
            </a:ln>
          </p:spPr>
          <p:txBody>
            <a:bodyPr rtlCol="0" anchor="ctr"/>
            <a:lstStyle/>
            <a:p>
              <a:endParaRPr lang="en-GB"/>
            </a:p>
          </p:txBody>
        </p:sp>
        <p:sp>
          <p:nvSpPr>
            <p:cNvPr id="673" name="Graphic 1127">
              <a:extLst>
                <a:ext uri="{FF2B5EF4-FFF2-40B4-BE49-F238E27FC236}">
                  <a16:creationId xmlns:a16="http://schemas.microsoft.com/office/drawing/2014/main" id="{1581A69F-256A-204D-A739-C0C8DD3B04F3}"/>
                </a:ext>
              </a:extLst>
            </p:cNvPr>
            <p:cNvSpPr/>
            <p:nvPr/>
          </p:nvSpPr>
          <p:spPr>
            <a:xfrm>
              <a:off x="5195353" y="3800904"/>
              <a:ext cx="28461" cy="36237"/>
            </a:xfrm>
            <a:custGeom>
              <a:avLst/>
              <a:gdLst>
                <a:gd name="connsiteX0" fmla="*/ 24207 w 28461"/>
                <a:gd name="connsiteY0" fmla="*/ 5315 h 36237"/>
                <a:gd name="connsiteX1" fmla="*/ 28608 w 28461"/>
                <a:gd name="connsiteY1" fmla="*/ 19546 h 36237"/>
                <a:gd name="connsiteX2" fmla="*/ 24207 w 28461"/>
                <a:gd name="connsiteY2" fmla="*/ 33777 h 36237"/>
                <a:gd name="connsiteX3" fmla="*/ 14377 w 28461"/>
                <a:gd name="connsiteY3" fmla="*/ 37665 h 36237"/>
                <a:gd name="connsiteX4" fmla="*/ 4548 w 28461"/>
                <a:gd name="connsiteY4" fmla="*/ 33777 h 36237"/>
                <a:gd name="connsiteX5" fmla="*/ 146 w 28461"/>
                <a:gd name="connsiteY5" fmla="*/ 19546 h 36237"/>
                <a:gd name="connsiteX6" fmla="*/ 4548 w 28461"/>
                <a:gd name="connsiteY6" fmla="*/ 5315 h 36237"/>
                <a:gd name="connsiteX7" fmla="*/ 14377 w 28461"/>
                <a:gd name="connsiteY7" fmla="*/ 1427 h 36237"/>
                <a:gd name="connsiteX8" fmla="*/ 24207 w 28461"/>
                <a:gd name="connsiteY8" fmla="*/ 5315 h 36237"/>
                <a:gd name="connsiteX9" fmla="*/ 21713 w 28461"/>
                <a:gd name="connsiteY9" fmla="*/ 31356 h 36237"/>
                <a:gd name="connsiteX10" fmla="*/ 24867 w 28461"/>
                <a:gd name="connsiteY10" fmla="*/ 19546 h 36237"/>
                <a:gd name="connsiteX11" fmla="*/ 21713 w 28461"/>
                <a:gd name="connsiteY11" fmla="*/ 7736 h 36237"/>
                <a:gd name="connsiteX12" fmla="*/ 14377 w 28461"/>
                <a:gd name="connsiteY12" fmla="*/ 4728 h 36237"/>
                <a:gd name="connsiteX13" fmla="*/ 7042 w 28461"/>
                <a:gd name="connsiteY13" fmla="*/ 7736 h 36237"/>
                <a:gd name="connsiteX14" fmla="*/ 3887 w 28461"/>
                <a:gd name="connsiteY14" fmla="*/ 19546 h 36237"/>
                <a:gd name="connsiteX15" fmla="*/ 7042 w 28461"/>
                <a:gd name="connsiteY15" fmla="*/ 31356 h 36237"/>
                <a:gd name="connsiteX16" fmla="*/ 14377 w 28461"/>
                <a:gd name="connsiteY16" fmla="*/ 34364 h 36237"/>
                <a:gd name="connsiteX17" fmla="*/ 21713 w 28461"/>
                <a:gd name="connsiteY17" fmla="*/ 3135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207" y="5315"/>
                  </a:moveTo>
                  <a:cubicBezTo>
                    <a:pt x="27141" y="8249"/>
                    <a:pt x="28608" y="13017"/>
                    <a:pt x="28608" y="19546"/>
                  </a:cubicBezTo>
                  <a:cubicBezTo>
                    <a:pt x="28608" y="26075"/>
                    <a:pt x="27141" y="30843"/>
                    <a:pt x="24207" y="33777"/>
                  </a:cubicBezTo>
                  <a:cubicBezTo>
                    <a:pt x="21639" y="36344"/>
                    <a:pt x="18338" y="37665"/>
                    <a:pt x="14377" y="37665"/>
                  </a:cubicBezTo>
                  <a:cubicBezTo>
                    <a:pt x="10416" y="37665"/>
                    <a:pt x="7115" y="36344"/>
                    <a:pt x="4548" y="33777"/>
                  </a:cubicBezTo>
                  <a:cubicBezTo>
                    <a:pt x="1613" y="30843"/>
                    <a:pt x="146" y="26075"/>
                    <a:pt x="146" y="19546"/>
                  </a:cubicBezTo>
                  <a:cubicBezTo>
                    <a:pt x="146" y="13017"/>
                    <a:pt x="1613" y="8249"/>
                    <a:pt x="4548" y="5315"/>
                  </a:cubicBezTo>
                  <a:cubicBezTo>
                    <a:pt x="7115" y="2748"/>
                    <a:pt x="10416" y="1427"/>
                    <a:pt x="14377" y="1427"/>
                  </a:cubicBezTo>
                  <a:cubicBezTo>
                    <a:pt x="18338" y="1427"/>
                    <a:pt x="21639" y="2748"/>
                    <a:pt x="24207" y="5315"/>
                  </a:cubicBezTo>
                  <a:close/>
                  <a:moveTo>
                    <a:pt x="21713" y="31356"/>
                  </a:moveTo>
                  <a:cubicBezTo>
                    <a:pt x="23840" y="29229"/>
                    <a:pt x="24867" y="25341"/>
                    <a:pt x="24867" y="19546"/>
                  </a:cubicBezTo>
                  <a:cubicBezTo>
                    <a:pt x="24867" y="13751"/>
                    <a:pt x="23840" y="9863"/>
                    <a:pt x="21713" y="7736"/>
                  </a:cubicBezTo>
                  <a:cubicBezTo>
                    <a:pt x="19732" y="5755"/>
                    <a:pt x="17238" y="4728"/>
                    <a:pt x="14377" y="4728"/>
                  </a:cubicBezTo>
                  <a:cubicBezTo>
                    <a:pt x="11516" y="4728"/>
                    <a:pt x="9022" y="5755"/>
                    <a:pt x="7042" y="7736"/>
                  </a:cubicBezTo>
                  <a:cubicBezTo>
                    <a:pt x="4914" y="9863"/>
                    <a:pt x="3887" y="13751"/>
                    <a:pt x="3887" y="19546"/>
                  </a:cubicBezTo>
                  <a:cubicBezTo>
                    <a:pt x="3887" y="25341"/>
                    <a:pt x="4914" y="29229"/>
                    <a:pt x="7042" y="31356"/>
                  </a:cubicBezTo>
                  <a:cubicBezTo>
                    <a:pt x="9022" y="33337"/>
                    <a:pt x="11516" y="34364"/>
                    <a:pt x="14377" y="34364"/>
                  </a:cubicBezTo>
                  <a:cubicBezTo>
                    <a:pt x="17238" y="34364"/>
                    <a:pt x="19732" y="33337"/>
                    <a:pt x="21713" y="31356"/>
                  </a:cubicBezTo>
                  <a:close/>
                </a:path>
              </a:pathLst>
            </a:custGeom>
            <a:solidFill>
              <a:srgbClr val="000000"/>
            </a:solidFill>
            <a:ln w="73262" cap="flat">
              <a:noFill/>
              <a:prstDash val="solid"/>
              <a:miter/>
            </a:ln>
          </p:spPr>
          <p:txBody>
            <a:bodyPr rtlCol="0" anchor="ctr"/>
            <a:lstStyle/>
            <a:p>
              <a:endParaRPr lang="en-GB"/>
            </a:p>
          </p:txBody>
        </p:sp>
        <p:sp>
          <p:nvSpPr>
            <p:cNvPr id="674" name="Graphic 1127">
              <a:extLst>
                <a:ext uri="{FF2B5EF4-FFF2-40B4-BE49-F238E27FC236}">
                  <a16:creationId xmlns:a16="http://schemas.microsoft.com/office/drawing/2014/main" id="{90EC8D65-8A05-8492-6EDC-C216A9C5AFD1}"/>
                </a:ext>
              </a:extLst>
            </p:cNvPr>
            <p:cNvSpPr/>
            <p:nvPr/>
          </p:nvSpPr>
          <p:spPr>
            <a:xfrm>
              <a:off x="5235788" y="3800904"/>
              <a:ext cx="27214" cy="35797"/>
            </a:xfrm>
            <a:custGeom>
              <a:avLst/>
              <a:gdLst>
                <a:gd name="connsiteX0" fmla="*/ 27375 w 27214"/>
                <a:gd name="connsiteY0" fmla="*/ 37224 h 35797"/>
                <a:gd name="connsiteX1" fmla="*/ 23634 w 27214"/>
                <a:gd name="connsiteY1" fmla="*/ 37224 h 35797"/>
                <a:gd name="connsiteX2" fmla="*/ 23634 w 27214"/>
                <a:gd name="connsiteY2" fmla="*/ 15291 h 35797"/>
                <a:gd name="connsiteX3" fmla="*/ 21140 w 27214"/>
                <a:gd name="connsiteY3" fmla="*/ 7442 h 35797"/>
                <a:gd name="connsiteX4" fmla="*/ 13877 w 27214"/>
                <a:gd name="connsiteY4" fmla="*/ 4728 h 35797"/>
                <a:gd name="connsiteX5" fmla="*/ 6542 w 27214"/>
                <a:gd name="connsiteY5" fmla="*/ 7442 h 35797"/>
                <a:gd name="connsiteX6" fmla="*/ 3901 w 27214"/>
                <a:gd name="connsiteY6" fmla="*/ 15291 h 35797"/>
                <a:gd name="connsiteX7" fmla="*/ 3901 w 27214"/>
                <a:gd name="connsiteY7" fmla="*/ 37224 h 35797"/>
                <a:gd name="connsiteX8" fmla="*/ 160 w 27214"/>
                <a:gd name="connsiteY8" fmla="*/ 37224 h 35797"/>
                <a:gd name="connsiteX9" fmla="*/ 160 w 27214"/>
                <a:gd name="connsiteY9" fmla="*/ 1867 h 35797"/>
                <a:gd name="connsiteX10" fmla="*/ 3901 w 27214"/>
                <a:gd name="connsiteY10" fmla="*/ 1867 h 35797"/>
                <a:gd name="connsiteX11" fmla="*/ 3901 w 27214"/>
                <a:gd name="connsiteY11" fmla="*/ 6048 h 35797"/>
                <a:gd name="connsiteX12" fmla="*/ 14318 w 27214"/>
                <a:gd name="connsiteY12" fmla="*/ 1427 h 35797"/>
                <a:gd name="connsiteX13" fmla="*/ 23707 w 27214"/>
                <a:gd name="connsiteY13" fmla="*/ 4801 h 35797"/>
                <a:gd name="connsiteX14" fmla="*/ 27375 w 27214"/>
                <a:gd name="connsiteY14" fmla="*/ 14631 h 35797"/>
                <a:gd name="connsiteX15" fmla="*/ 27375 w 27214"/>
                <a:gd name="connsiteY15" fmla="*/ 3722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75" y="37224"/>
                  </a:moveTo>
                  <a:lnTo>
                    <a:pt x="23634" y="37224"/>
                  </a:lnTo>
                  <a:lnTo>
                    <a:pt x="23634" y="15291"/>
                  </a:lnTo>
                  <a:cubicBezTo>
                    <a:pt x="23634" y="11844"/>
                    <a:pt x="22827" y="9276"/>
                    <a:pt x="21140" y="7442"/>
                  </a:cubicBezTo>
                  <a:cubicBezTo>
                    <a:pt x="19452" y="5608"/>
                    <a:pt x="17032" y="4728"/>
                    <a:pt x="13877" y="4728"/>
                  </a:cubicBezTo>
                  <a:cubicBezTo>
                    <a:pt x="10723" y="4728"/>
                    <a:pt x="8229" y="5608"/>
                    <a:pt x="6542" y="7442"/>
                  </a:cubicBezTo>
                  <a:cubicBezTo>
                    <a:pt x="4781" y="9276"/>
                    <a:pt x="3901" y="11917"/>
                    <a:pt x="3901" y="15291"/>
                  </a:cubicBezTo>
                  <a:lnTo>
                    <a:pt x="3901" y="37224"/>
                  </a:lnTo>
                  <a:lnTo>
                    <a:pt x="160" y="37224"/>
                  </a:lnTo>
                  <a:lnTo>
                    <a:pt x="160" y="1867"/>
                  </a:lnTo>
                  <a:lnTo>
                    <a:pt x="3901" y="1867"/>
                  </a:lnTo>
                  <a:lnTo>
                    <a:pt x="3901" y="6048"/>
                  </a:lnTo>
                  <a:cubicBezTo>
                    <a:pt x="6542" y="2968"/>
                    <a:pt x="9990" y="1427"/>
                    <a:pt x="14318" y="1427"/>
                  </a:cubicBezTo>
                  <a:cubicBezTo>
                    <a:pt x="18279" y="1427"/>
                    <a:pt x="21433" y="2527"/>
                    <a:pt x="23707" y="4801"/>
                  </a:cubicBezTo>
                  <a:cubicBezTo>
                    <a:pt x="26128" y="7149"/>
                    <a:pt x="27375" y="10450"/>
                    <a:pt x="27375" y="14631"/>
                  </a:cubicBezTo>
                  <a:lnTo>
                    <a:pt x="27375" y="37224"/>
                  </a:lnTo>
                  <a:close/>
                </a:path>
              </a:pathLst>
            </a:custGeom>
            <a:solidFill>
              <a:srgbClr val="000000"/>
            </a:solidFill>
            <a:ln w="73262" cap="flat">
              <a:noFill/>
              <a:prstDash val="solid"/>
              <a:miter/>
            </a:ln>
          </p:spPr>
          <p:txBody>
            <a:bodyPr rtlCol="0" anchor="ctr"/>
            <a:lstStyle/>
            <a:p>
              <a:endParaRPr lang="en-GB"/>
            </a:p>
          </p:txBody>
        </p:sp>
        <p:sp>
          <p:nvSpPr>
            <p:cNvPr id="675" name="Graphic 1127">
              <a:extLst>
                <a:ext uri="{FF2B5EF4-FFF2-40B4-BE49-F238E27FC236}">
                  <a16:creationId xmlns:a16="http://schemas.microsoft.com/office/drawing/2014/main" id="{229C1113-EF8B-3CDE-0BB1-C2ED25C761E8}"/>
                </a:ext>
              </a:extLst>
            </p:cNvPr>
            <p:cNvSpPr/>
            <p:nvPr/>
          </p:nvSpPr>
          <p:spPr>
            <a:xfrm>
              <a:off x="5272849" y="3784472"/>
              <a:ext cx="16578" cy="52228"/>
            </a:xfrm>
            <a:custGeom>
              <a:avLst/>
              <a:gdLst>
                <a:gd name="connsiteX0" fmla="*/ 16749 w 16578"/>
                <a:gd name="connsiteY0" fmla="*/ 21084 h 52228"/>
                <a:gd name="connsiteX1" fmla="*/ 8754 w 16578"/>
                <a:gd name="connsiteY1" fmla="*/ 21084 h 52228"/>
                <a:gd name="connsiteX2" fmla="*/ 8754 w 16578"/>
                <a:gd name="connsiteY2" fmla="*/ 53653 h 52228"/>
                <a:gd name="connsiteX3" fmla="*/ 5013 w 16578"/>
                <a:gd name="connsiteY3" fmla="*/ 53653 h 52228"/>
                <a:gd name="connsiteX4" fmla="*/ 5013 w 16578"/>
                <a:gd name="connsiteY4" fmla="*/ 21084 h 52228"/>
                <a:gd name="connsiteX5" fmla="*/ 171 w 16578"/>
                <a:gd name="connsiteY5" fmla="*/ 21084 h 52228"/>
                <a:gd name="connsiteX6" fmla="*/ 171 w 16578"/>
                <a:gd name="connsiteY6" fmla="*/ 18296 h 52228"/>
                <a:gd name="connsiteX7" fmla="*/ 5013 w 16578"/>
                <a:gd name="connsiteY7" fmla="*/ 18296 h 52228"/>
                <a:gd name="connsiteX8" fmla="*/ 5013 w 16578"/>
                <a:gd name="connsiteY8" fmla="*/ 10667 h 52228"/>
                <a:gd name="connsiteX9" fmla="*/ 7213 w 16578"/>
                <a:gd name="connsiteY9" fmla="*/ 3918 h 52228"/>
                <a:gd name="connsiteX10" fmla="*/ 13522 w 16578"/>
                <a:gd name="connsiteY10" fmla="*/ 1424 h 52228"/>
                <a:gd name="connsiteX11" fmla="*/ 16749 w 16578"/>
                <a:gd name="connsiteY11" fmla="*/ 1424 h 52228"/>
                <a:gd name="connsiteX12" fmla="*/ 16749 w 16578"/>
                <a:gd name="connsiteY12" fmla="*/ 4725 h 52228"/>
                <a:gd name="connsiteX13" fmla="*/ 14182 w 16578"/>
                <a:gd name="connsiteY13" fmla="*/ 4725 h 52228"/>
                <a:gd name="connsiteX14" fmla="*/ 8754 w 16578"/>
                <a:gd name="connsiteY14" fmla="*/ 10594 h 52228"/>
                <a:gd name="connsiteX15" fmla="*/ 8754 w 16578"/>
                <a:gd name="connsiteY15" fmla="*/ 18296 h 52228"/>
                <a:gd name="connsiteX16" fmla="*/ 16749 w 16578"/>
                <a:gd name="connsiteY16" fmla="*/ 18296 h 52228"/>
                <a:gd name="connsiteX17" fmla="*/ 16749 w 16578"/>
                <a:gd name="connsiteY17" fmla="*/ 21084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6749" y="21084"/>
                  </a:moveTo>
                  <a:lnTo>
                    <a:pt x="8754" y="21084"/>
                  </a:lnTo>
                  <a:lnTo>
                    <a:pt x="8754" y="53653"/>
                  </a:lnTo>
                  <a:lnTo>
                    <a:pt x="5013" y="53653"/>
                  </a:lnTo>
                  <a:lnTo>
                    <a:pt x="5013" y="21084"/>
                  </a:lnTo>
                  <a:lnTo>
                    <a:pt x="171" y="21084"/>
                  </a:lnTo>
                  <a:lnTo>
                    <a:pt x="171" y="18296"/>
                  </a:lnTo>
                  <a:lnTo>
                    <a:pt x="5013" y="18296"/>
                  </a:lnTo>
                  <a:lnTo>
                    <a:pt x="5013" y="10667"/>
                  </a:lnTo>
                  <a:cubicBezTo>
                    <a:pt x="5013" y="7880"/>
                    <a:pt x="5746" y="5606"/>
                    <a:pt x="7213" y="3918"/>
                  </a:cubicBezTo>
                  <a:cubicBezTo>
                    <a:pt x="8754" y="2231"/>
                    <a:pt x="10808" y="1424"/>
                    <a:pt x="13522" y="1424"/>
                  </a:cubicBezTo>
                  <a:lnTo>
                    <a:pt x="16749" y="1424"/>
                  </a:lnTo>
                  <a:lnTo>
                    <a:pt x="16749" y="4725"/>
                  </a:lnTo>
                  <a:lnTo>
                    <a:pt x="14182" y="4725"/>
                  </a:lnTo>
                  <a:cubicBezTo>
                    <a:pt x="10588" y="4725"/>
                    <a:pt x="8754" y="6706"/>
                    <a:pt x="8754" y="10594"/>
                  </a:cubicBezTo>
                  <a:lnTo>
                    <a:pt x="8754" y="18296"/>
                  </a:lnTo>
                  <a:lnTo>
                    <a:pt x="16749" y="18296"/>
                  </a:lnTo>
                  <a:lnTo>
                    <a:pt x="16749" y="21084"/>
                  </a:lnTo>
                  <a:close/>
                </a:path>
              </a:pathLst>
            </a:custGeom>
            <a:solidFill>
              <a:srgbClr val="000000"/>
            </a:solidFill>
            <a:ln w="73262" cap="flat">
              <a:noFill/>
              <a:prstDash val="solid"/>
              <a:miter/>
            </a:ln>
          </p:spPr>
          <p:txBody>
            <a:bodyPr rtlCol="0" anchor="ctr"/>
            <a:lstStyle/>
            <a:p>
              <a:endParaRPr lang="en-GB"/>
            </a:p>
          </p:txBody>
        </p:sp>
        <p:sp>
          <p:nvSpPr>
            <p:cNvPr id="676" name="Graphic 1127">
              <a:extLst>
                <a:ext uri="{FF2B5EF4-FFF2-40B4-BE49-F238E27FC236}">
                  <a16:creationId xmlns:a16="http://schemas.microsoft.com/office/drawing/2014/main" id="{B2D29E5C-C149-AAB7-E0F9-BAA9929E4A0E}"/>
                </a:ext>
              </a:extLst>
            </p:cNvPr>
            <p:cNvSpPr/>
            <p:nvPr/>
          </p:nvSpPr>
          <p:spPr>
            <a:xfrm>
              <a:off x="5298246" y="3784472"/>
              <a:ext cx="4621" cy="52228"/>
            </a:xfrm>
            <a:custGeom>
              <a:avLst/>
              <a:gdLst>
                <a:gd name="connsiteX0" fmla="*/ 4359 w 4621"/>
                <a:gd name="connsiteY0" fmla="*/ 53653 h 52228"/>
                <a:gd name="connsiteX1" fmla="*/ 618 w 4621"/>
                <a:gd name="connsiteY1" fmla="*/ 53653 h 52228"/>
                <a:gd name="connsiteX2" fmla="*/ 618 w 4621"/>
                <a:gd name="connsiteY2" fmla="*/ 18296 h 52228"/>
                <a:gd name="connsiteX3" fmla="*/ 4359 w 4621"/>
                <a:gd name="connsiteY3" fmla="*/ 18296 h 52228"/>
                <a:gd name="connsiteX4" fmla="*/ 4359 w 4621"/>
                <a:gd name="connsiteY4" fmla="*/ 53653 h 52228"/>
                <a:gd name="connsiteX5" fmla="*/ 4799 w 4621"/>
                <a:gd name="connsiteY5" fmla="*/ 6046 h 52228"/>
                <a:gd name="connsiteX6" fmla="*/ 178 w 4621"/>
                <a:gd name="connsiteY6" fmla="*/ 6046 h 52228"/>
                <a:gd name="connsiteX7" fmla="*/ 178 w 4621"/>
                <a:gd name="connsiteY7" fmla="*/ 1424 h 52228"/>
                <a:gd name="connsiteX8" fmla="*/ 4799 w 4621"/>
                <a:gd name="connsiteY8" fmla="*/ 1424 h 52228"/>
                <a:gd name="connsiteX9" fmla="*/ 4799 w 4621"/>
                <a:gd name="connsiteY9" fmla="*/ 604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359" y="53653"/>
                  </a:moveTo>
                  <a:lnTo>
                    <a:pt x="618" y="53653"/>
                  </a:lnTo>
                  <a:lnTo>
                    <a:pt x="618" y="18296"/>
                  </a:lnTo>
                  <a:lnTo>
                    <a:pt x="4359" y="18296"/>
                  </a:lnTo>
                  <a:lnTo>
                    <a:pt x="4359" y="53653"/>
                  </a:lnTo>
                  <a:close/>
                  <a:moveTo>
                    <a:pt x="4799" y="6046"/>
                  </a:moveTo>
                  <a:lnTo>
                    <a:pt x="178" y="6046"/>
                  </a:lnTo>
                  <a:lnTo>
                    <a:pt x="178" y="1424"/>
                  </a:lnTo>
                  <a:lnTo>
                    <a:pt x="4799" y="1424"/>
                  </a:lnTo>
                  <a:lnTo>
                    <a:pt x="4799" y="6046"/>
                  </a:lnTo>
                  <a:close/>
                </a:path>
              </a:pathLst>
            </a:custGeom>
            <a:solidFill>
              <a:srgbClr val="000000"/>
            </a:solidFill>
            <a:ln w="73262" cap="flat">
              <a:noFill/>
              <a:prstDash val="solid"/>
              <a:miter/>
            </a:ln>
          </p:spPr>
          <p:txBody>
            <a:bodyPr rtlCol="0" anchor="ctr"/>
            <a:lstStyle/>
            <a:p>
              <a:endParaRPr lang="en-GB"/>
            </a:p>
          </p:txBody>
        </p:sp>
        <p:sp>
          <p:nvSpPr>
            <p:cNvPr id="677" name="Graphic 1127">
              <a:extLst>
                <a:ext uri="{FF2B5EF4-FFF2-40B4-BE49-F238E27FC236}">
                  <a16:creationId xmlns:a16="http://schemas.microsoft.com/office/drawing/2014/main" id="{424BF913-9BFD-E289-B3EE-2E1AA6E49596}"/>
                </a:ext>
              </a:extLst>
            </p:cNvPr>
            <p:cNvSpPr/>
            <p:nvPr/>
          </p:nvSpPr>
          <p:spPr>
            <a:xfrm>
              <a:off x="5316453" y="3800904"/>
              <a:ext cx="22593" cy="35797"/>
            </a:xfrm>
            <a:custGeom>
              <a:avLst/>
              <a:gdLst>
                <a:gd name="connsiteX0" fmla="*/ 20067 w 22593"/>
                <a:gd name="connsiteY0" fmla="*/ 7516 h 35797"/>
                <a:gd name="connsiteX1" fmla="*/ 17059 w 22593"/>
                <a:gd name="connsiteY1" fmla="*/ 5315 h 35797"/>
                <a:gd name="connsiteX2" fmla="*/ 13391 w 22593"/>
                <a:gd name="connsiteY2" fmla="*/ 4728 h 35797"/>
                <a:gd name="connsiteX3" fmla="*/ 6496 w 22593"/>
                <a:gd name="connsiteY3" fmla="*/ 7809 h 35797"/>
                <a:gd name="connsiteX4" fmla="*/ 3928 w 22593"/>
                <a:gd name="connsiteY4" fmla="*/ 15438 h 35797"/>
                <a:gd name="connsiteX5" fmla="*/ 3928 w 22593"/>
                <a:gd name="connsiteY5" fmla="*/ 37224 h 35797"/>
                <a:gd name="connsiteX6" fmla="*/ 187 w 22593"/>
                <a:gd name="connsiteY6" fmla="*/ 37224 h 35797"/>
                <a:gd name="connsiteX7" fmla="*/ 187 w 22593"/>
                <a:gd name="connsiteY7" fmla="*/ 1867 h 35797"/>
                <a:gd name="connsiteX8" fmla="*/ 3928 w 22593"/>
                <a:gd name="connsiteY8" fmla="*/ 1867 h 35797"/>
                <a:gd name="connsiteX9" fmla="*/ 3928 w 22593"/>
                <a:gd name="connsiteY9" fmla="*/ 6562 h 35797"/>
                <a:gd name="connsiteX10" fmla="*/ 8256 w 22593"/>
                <a:gd name="connsiteY10" fmla="*/ 2821 h 35797"/>
                <a:gd name="connsiteX11" fmla="*/ 14272 w 22593"/>
                <a:gd name="connsiteY11" fmla="*/ 1427 h 35797"/>
                <a:gd name="connsiteX12" fmla="*/ 22781 w 22593"/>
                <a:gd name="connsiteY12" fmla="*/ 4801 h 35797"/>
                <a:gd name="connsiteX13" fmla="*/ 20067 w 22593"/>
                <a:gd name="connsiteY13" fmla="*/ 751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67" y="7516"/>
                  </a:moveTo>
                  <a:cubicBezTo>
                    <a:pt x="18966" y="6415"/>
                    <a:pt x="18013" y="5682"/>
                    <a:pt x="17059" y="5315"/>
                  </a:cubicBezTo>
                  <a:cubicBezTo>
                    <a:pt x="16105" y="4948"/>
                    <a:pt x="14858" y="4728"/>
                    <a:pt x="13391" y="4728"/>
                  </a:cubicBezTo>
                  <a:cubicBezTo>
                    <a:pt x="10457" y="4728"/>
                    <a:pt x="8110" y="5755"/>
                    <a:pt x="6496" y="7809"/>
                  </a:cubicBezTo>
                  <a:cubicBezTo>
                    <a:pt x="4809" y="9936"/>
                    <a:pt x="3928" y="12430"/>
                    <a:pt x="3928" y="15438"/>
                  </a:cubicBezTo>
                  <a:lnTo>
                    <a:pt x="3928" y="37224"/>
                  </a:lnTo>
                  <a:lnTo>
                    <a:pt x="187" y="37224"/>
                  </a:lnTo>
                  <a:lnTo>
                    <a:pt x="187" y="1867"/>
                  </a:lnTo>
                  <a:lnTo>
                    <a:pt x="3928" y="1867"/>
                  </a:lnTo>
                  <a:lnTo>
                    <a:pt x="3928" y="6562"/>
                  </a:lnTo>
                  <a:cubicBezTo>
                    <a:pt x="4955" y="4948"/>
                    <a:pt x="6422" y="3701"/>
                    <a:pt x="8256" y="2821"/>
                  </a:cubicBezTo>
                  <a:cubicBezTo>
                    <a:pt x="10090" y="1867"/>
                    <a:pt x="12144" y="1427"/>
                    <a:pt x="14272" y="1427"/>
                  </a:cubicBezTo>
                  <a:cubicBezTo>
                    <a:pt x="17719" y="1427"/>
                    <a:pt x="20507" y="2527"/>
                    <a:pt x="22781" y="4801"/>
                  </a:cubicBezTo>
                  <a:lnTo>
                    <a:pt x="20067" y="7516"/>
                  </a:lnTo>
                  <a:close/>
                </a:path>
              </a:pathLst>
            </a:custGeom>
            <a:solidFill>
              <a:srgbClr val="000000"/>
            </a:solidFill>
            <a:ln w="73262" cap="flat">
              <a:noFill/>
              <a:prstDash val="solid"/>
              <a:miter/>
            </a:ln>
          </p:spPr>
          <p:txBody>
            <a:bodyPr rtlCol="0" anchor="ctr"/>
            <a:lstStyle/>
            <a:p>
              <a:endParaRPr lang="en-GB"/>
            </a:p>
          </p:txBody>
        </p:sp>
        <p:sp>
          <p:nvSpPr>
            <p:cNvPr id="678" name="Graphic 1127">
              <a:extLst>
                <a:ext uri="{FF2B5EF4-FFF2-40B4-BE49-F238E27FC236}">
                  <a16:creationId xmlns:a16="http://schemas.microsoft.com/office/drawing/2014/main" id="{25EC9565-E187-9F78-2FAA-241DB9133AB5}"/>
                </a:ext>
              </a:extLst>
            </p:cNvPr>
            <p:cNvSpPr/>
            <p:nvPr/>
          </p:nvSpPr>
          <p:spPr>
            <a:xfrm>
              <a:off x="5346252" y="3800904"/>
              <a:ext cx="50688" cy="35797"/>
            </a:xfrm>
            <a:custGeom>
              <a:avLst/>
              <a:gdLst>
                <a:gd name="connsiteX0" fmla="*/ 50891 w 50688"/>
                <a:gd name="connsiteY0" fmla="*/ 37224 h 35797"/>
                <a:gd name="connsiteX1" fmla="*/ 47150 w 50688"/>
                <a:gd name="connsiteY1" fmla="*/ 37224 h 35797"/>
                <a:gd name="connsiteX2" fmla="*/ 47150 w 50688"/>
                <a:gd name="connsiteY2" fmla="*/ 15291 h 35797"/>
                <a:gd name="connsiteX3" fmla="*/ 44656 w 50688"/>
                <a:gd name="connsiteY3" fmla="*/ 7442 h 35797"/>
                <a:gd name="connsiteX4" fmla="*/ 37393 w 50688"/>
                <a:gd name="connsiteY4" fmla="*/ 4728 h 35797"/>
                <a:gd name="connsiteX5" fmla="*/ 30058 w 50688"/>
                <a:gd name="connsiteY5" fmla="*/ 7442 h 35797"/>
                <a:gd name="connsiteX6" fmla="*/ 27417 w 50688"/>
                <a:gd name="connsiteY6" fmla="*/ 14631 h 35797"/>
                <a:gd name="connsiteX7" fmla="*/ 27417 w 50688"/>
                <a:gd name="connsiteY7" fmla="*/ 37224 h 35797"/>
                <a:gd name="connsiteX8" fmla="*/ 23676 w 50688"/>
                <a:gd name="connsiteY8" fmla="*/ 37224 h 35797"/>
                <a:gd name="connsiteX9" fmla="*/ 23676 w 50688"/>
                <a:gd name="connsiteY9" fmla="*/ 15291 h 35797"/>
                <a:gd name="connsiteX10" fmla="*/ 21182 w 50688"/>
                <a:gd name="connsiteY10" fmla="*/ 7442 h 35797"/>
                <a:gd name="connsiteX11" fmla="*/ 13920 w 50688"/>
                <a:gd name="connsiteY11" fmla="*/ 4728 h 35797"/>
                <a:gd name="connsiteX12" fmla="*/ 6584 w 50688"/>
                <a:gd name="connsiteY12" fmla="*/ 7442 h 35797"/>
                <a:gd name="connsiteX13" fmla="*/ 3943 w 50688"/>
                <a:gd name="connsiteY13" fmla="*/ 15291 h 35797"/>
                <a:gd name="connsiteX14" fmla="*/ 3943 w 50688"/>
                <a:gd name="connsiteY14" fmla="*/ 37224 h 35797"/>
                <a:gd name="connsiteX15" fmla="*/ 202 w 50688"/>
                <a:gd name="connsiteY15" fmla="*/ 37224 h 35797"/>
                <a:gd name="connsiteX16" fmla="*/ 202 w 50688"/>
                <a:gd name="connsiteY16" fmla="*/ 1867 h 35797"/>
                <a:gd name="connsiteX17" fmla="*/ 3943 w 50688"/>
                <a:gd name="connsiteY17" fmla="*/ 1867 h 35797"/>
                <a:gd name="connsiteX18" fmla="*/ 3943 w 50688"/>
                <a:gd name="connsiteY18" fmla="*/ 6048 h 35797"/>
                <a:gd name="connsiteX19" fmla="*/ 14433 w 50688"/>
                <a:gd name="connsiteY19" fmla="*/ 1427 h 35797"/>
                <a:gd name="connsiteX20" fmla="*/ 25803 w 50688"/>
                <a:gd name="connsiteY20" fmla="*/ 7882 h 35797"/>
                <a:gd name="connsiteX21" fmla="*/ 37834 w 50688"/>
                <a:gd name="connsiteY21" fmla="*/ 1427 h 35797"/>
                <a:gd name="connsiteX22" fmla="*/ 47150 w 50688"/>
                <a:gd name="connsiteY22" fmla="*/ 4801 h 35797"/>
                <a:gd name="connsiteX23" fmla="*/ 50891 w 50688"/>
                <a:gd name="connsiteY23" fmla="*/ 14631 h 35797"/>
                <a:gd name="connsiteX24" fmla="*/ 50891 w 50688"/>
                <a:gd name="connsiteY24" fmla="*/ 3722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0891" y="37224"/>
                  </a:moveTo>
                  <a:lnTo>
                    <a:pt x="47150" y="37224"/>
                  </a:lnTo>
                  <a:lnTo>
                    <a:pt x="47150" y="15291"/>
                  </a:lnTo>
                  <a:cubicBezTo>
                    <a:pt x="47150" y="11844"/>
                    <a:pt x="46343" y="9276"/>
                    <a:pt x="44656" y="7442"/>
                  </a:cubicBezTo>
                  <a:cubicBezTo>
                    <a:pt x="42968" y="5608"/>
                    <a:pt x="40548" y="4728"/>
                    <a:pt x="37393" y="4728"/>
                  </a:cubicBezTo>
                  <a:cubicBezTo>
                    <a:pt x="34313" y="4728"/>
                    <a:pt x="31892" y="5608"/>
                    <a:pt x="30058" y="7442"/>
                  </a:cubicBezTo>
                  <a:cubicBezTo>
                    <a:pt x="28297" y="9203"/>
                    <a:pt x="27417" y="11623"/>
                    <a:pt x="27417" y="14631"/>
                  </a:cubicBezTo>
                  <a:lnTo>
                    <a:pt x="27417" y="37224"/>
                  </a:lnTo>
                  <a:lnTo>
                    <a:pt x="23676" y="37224"/>
                  </a:lnTo>
                  <a:lnTo>
                    <a:pt x="23676" y="15291"/>
                  </a:lnTo>
                  <a:cubicBezTo>
                    <a:pt x="23676" y="11844"/>
                    <a:pt x="22869" y="9276"/>
                    <a:pt x="21182" y="7442"/>
                  </a:cubicBezTo>
                  <a:cubicBezTo>
                    <a:pt x="19495" y="5608"/>
                    <a:pt x="17074" y="4728"/>
                    <a:pt x="13920" y="4728"/>
                  </a:cubicBezTo>
                  <a:cubicBezTo>
                    <a:pt x="10766" y="4728"/>
                    <a:pt x="8271" y="5608"/>
                    <a:pt x="6584" y="7442"/>
                  </a:cubicBezTo>
                  <a:cubicBezTo>
                    <a:pt x="4824" y="9276"/>
                    <a:pt x="3943" y="11917"/>
                    <a:pt x="3943" y="15291"/>
                  </a:cubicBezTo>
                  <a:lnTo>
                    <a:pt x="3943" y="37224"/>
                  </a:lnTo>
                  <a:lnTo>
                    <a:pt x="202" y="37224"/>
                  </a:lnTo>
                  <a:lnTo>
                    <a:pt x="202" y="1867"/>
                  </a:lnTo>
                  <a:lnTo>
                    <a:pt x="3943" y="1867"/>
                  </a:lnTo>
                  <a:lnTo>
                    <a:pt x="3943" y="6048"/>
                  </a:lnTo>
                  <a:cubicBezTo>
                    <a:pt x="6584" y="2968"/>
                    <a:pt x="10105" y="1427"/>
                    <a:pt x="14433" y="1427"/>
                  </a:cubicBezTo>
                  <a:cubicBezTo>
                    <a:pt x="19788" y="1427"/>
                    <a:pt x="23603" y="3554"/>
                    <a:pt x="25803" y="7882"/>
                  </a:cubicBezTo>
                  <a:cubicBezTo>
                    <a:pt x="28517" y="3554"/>
                    <a:pt x="32552" y="1427"/>
                    <a:pt x="37834" y="1427"/>
                  </a:cubicBezTo>
                  <a:cubicBezTo>
                    <a:pt x="41648" y="1427"/>
                    <a:pt x="44729" y="2527"/>
                    <a:pt x="47150" y="4801"/>
                  </a:cubicBezTo>
                  <a:cubicBezTo>
                    <a:pt x="49644" y="7222"/>
                    <a:pt x="50891" y="10450"/>
                    <a:pt x="50891" y="14631"/>
                  </a:cubicBezTo>
                  <a:lnTo>
                    <a:pt x="50891" y="37224"/>
                  </a:lnTo>
                  <a:close/>
                </a:path>
              </a:pathLst>
            </a:custGeom>
            <a:solidFill>
              <a:srgbClr val="000000"/>
            </a:solidFill>
            <a:ln w="73262" cap="flat">
              <a:noFill/>
              <a:prstDash val="solid"/>
              <a:miter/>
            </a:ln>
          </p:spPr>
          <p:txBody>
            <a:bodyPr rtlCol="0" anchor="ctr"/>
            <a:lstStyle/>
            <a:p>
              <a:endParaRPr lang="en-GB"/>
            </a:p>
          </p:txBody>
        </p:sp>
        <p:sp>
          <p:nvSpPr>
            <p:cNvPr id="679" name="Graphic 1127">
              <a:extLst>
                <a:ext uri="{FF2B5EF4-FFF2-40B4-BE49-F238E27FC236}">
                  <a16:creationId xmlns:a16="http://schemas.microsoft.com/office/drawing/2014/main" id="{E37C93E6-7506-9460-B050-D2FCD1261FDF}"/>
                </a:ext>
              </a:extLst>
            </p:cNvPr>
            <p:cNvSpPr/>
            <p:nvPr/>
          </p:nvSpPr>
          <p:spPr>
            <a:xfrm>
              <a:off x="5425194" y="3790048"/>
              <a:ext cx="16578" cy="46653"/>
            </a:xfrm>
            <a:custGeom>
              <a:avLst/>
              <a:gdLst>
                <a:gd name="connsiteX0" fmla="*/ 16802 w 16578"/>
                <a:gd name="connsiteY0" fmla="*/ 48079 h 46653"/>
                <a:gd name="connsiteX1" fmla="*/ 13575 w 16578"/>
                <a:gd name="connsiteY1" fmla="*/ 48079 h 46653"/>
                <a:gd name="connsiteX2" fmla="*/ 7340 w 16578"/>
                <a:gd name="connsiteY2" fmla="*/ 45512 h 46653"/>
                <a:gd name="connsiteX3" fmla="*/ 5066 w 16578"/>
                <a:gd name="connsiteY3" fmla="*/ 38836 h 46653"/>
                <a:gd name="connsiteX4" fmla="*/ 5066 w 16578"/>
                <a:gd name="connsiteY4" fmla="*/ 15509 h 46653"/>
                <a:gd name="connsiteX5" fmla="*/ 224 w 16578"/>
                <a:gd name="connsiteY5" fmla="*/ 15509 h 46653"/>
                <a:gd name="connsiteX6" fmla="*/ 224 w 16578"/>
                <a:gd name="connsiteY6" fmla="*/ 12722 h 46653"/>
                <a:gd name="connsiteX7" fmla="*/ 5066 w 16578"/>
                <a:gd name="connsiteY7" fmla="*/ 12722 h 46653"/>
                <a:gd name="connsiteX8" fmla="*/ 5066 w 16578"/>
                <a:gd name="connsiteY8" fmla="*/ 1425 h 46653"/>
                <a:gd name="connsiteX9" fmla="*/ 8807 w 16578"/>
                <a:gd name="connsiteY9" fmla="*/ 1425 h 46653"/>
                <a:gd name="connsiteX10" fmla="*/ 8807 w 16578"/>
                <a:gd name="connsiteY10" fmla="*/ 12722 h 46653"/>
                <a:gd name="connsiteX11" fmla="*/ 16802 w 16578"/>
                <a:gd name="connsiteY11" fmla="*/ 12722 h 46653"/>
                <a:gd name="connsiteX12" fmla="*/ 16802 w 16578"/>
                <a:gd name="connsiteY12" fmla="*/ 15509 h 46653"/>
                <a:gd name="connsiteX13" fmla="*/ 8807 w 16578"/>
                <a:gd name="connsiteY13" fmla="*/ 15509 h 46653"/>
                <a:gd name="connsiteX14" fmla="*/ 8807 w 16578"/>
                <a:gd name="connsiteY14" fmla="*/ 38910 h 46653"/>
                <a:gd name="connsiteX15" fmla="*/ 14235 w 16578"/>
                <a:gd name="connsiteY15" fmla="*/ 44778 h 46653"/>
                <a:gd name="connsiteX16" fmla="*/ 16802 w 16578"/>
                <a:gd name="connsiteY16" fmla="*/ 44778 h 46653"/>
                <a:gd name="connsiteX17" fmla="*/ 16802 w 16578"/>
                <a:gd name="connsiteY17" fmla="*/ 48079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02" y="48079"/>
                  </a:moveTo>
                  <a:lnTo>
                    <a:pt x="13575" y="48079"/>
                  </a:lnTo>
                  <a:cubicBezTo>
                    <a:pt x="10861" y="48079"/>
                    <a:pt x="8807" y="47199"/>
                    <a:pt x="7340" y="45512"/>
                  </a:cubicBezTo>
                  <a:cubicBezTo>
                    <a:pt x="5799" y="43825"/>
                    <a:pt x="5066" y="41624"/>
                    <a:pt x="5066" y="38836"/>
                  </a:cubicBezTo>
                  <a:lnTo>
                    <a:pt x="5066" y="15509"/>
                  </a:lnTo>
                  <a:lnTo>
                    <a:pt x="224" y="15509"/>
                  </a:lnTo>
                  <a:lnTo>
                    <a:pt x="224" y="12722"/>
                  </a:lnTo>
                  <a:lnTo>
                    <a:pt x="5066" y="12722"/>
                  </a:lnTo>
                  <a:lnTo>
                    <a:pt x="5066" y="1425"/>
                  </a:lnTo>
                  <a:lnTo>
                    <a:pt x="8807" y="1425"/>
                  </a:lnTo>
                  <a:lnTo>
                    <a:pt x="8807" y="12722"/>
                  </a:lnTo>
                  <a:lnTo>
                    <a:pt x="16802" y="12722"/>
                  </a:lnTo>
                  <a:lnTo>
                    <a:pt x="16802" y="15509"/>
                  </a:lnTo>
                  <a:lnTo>
                    <a:pt x="8807" y="15509"/>
                  </a:lnTo>
                  <a:lnTo>
                    <a:pt x="8807" y="38910"/>
                  </a:lnTo>
                  <a:cubicBezTo>
                    <a:pt x="8807" y="42798"/>
                    <a:pt x="10641" y="44778"/>
                    <a:pt x="14235" y="44778"/>
                  </a:cubicBezTo>
                  <a:lnTo>
                    <a:pt x="16802" y="44778"/>
                  </a:lnTo>
                  <a:lnTo>
                    <a:pt x="16802" y="48079"/>
                  </a:lnTo>
                  <a:close/>
                </a:path>
              </a:pathLst>
            </a:custGeom>
            <a:solidFill>
              <a:srgbClr val="000000"/>
            </a:solidFill>
            <a:ln w="73262" cap="flat">
              <a:noFill/>
              <a:prstDash val="solid"/>
              <a:miter/>
            </a:ln>
          </p:spPr>
          <p:txBody>
            <a:bodyPr rtlCol="0" anchor="ctr"/>
            <a:lstStyle/>
            <a:p>
              <a:endParaRPr lang="en-GB"/>
            </a:p>
          </p:txBody>
        </p:sp>
        <p:sp>
          <p:nvSpPr>
            <p:cNvPr id="680" name="Graphic 1127">
              <a:extLst>
                <a:ext uri="{FF2B5EF4-FFF2-40B4-BE49-F238E27FC236}">
                  <a16:creationId xmlns:a16="http://schemas.microsoft.com/office/drawing/2014/main" id="{07CDAB2B-0440-14D0-A67F-42CF02EDD879}"/>
                </a:ext>
              </a:extLst>
            </p:cNvPr>
            <p:cNvSpPr/>
            <p:nvPr/>
          </p:nvSpPr>
          <p:spPr>
            <a:xfrm>
              <a:off x="5452790" y="3784472"/>
              <a:ext cx="27214" cy="52228"/>
            </a:xfrm>
            <a:custGeom>
              <a:avLst/>
              <a:gdLst>
                <a:gd name="connsiteX0" fmla="*/ 27450 w 27214"/>
                <a:gd name="connsiteY0" fmla="*/ 53653 h 52228"/>
                <a:gd name="connsiteX1" fmla="*/ 23709 w 27214"/>
                <a:gd name="connsiteY1" fmla="*/ 53653 h 52228"/>
                <a:gd name="connsiteX2" fmla="*/ 23709 w 27214"/>
                <a:gd name="connsiteY2" fmla="*/ 31720 h 52228"/>
                <a:gd name="connsiteX3" fmla="*/ 21215 w 27214"/>
                <a:gd name="connsiteY3" fmla="*/ 23871 h 52228"/>
                <a:gd name="connsiteX4" fmla="*/ 13953 w 27214"/>
                <a:gd name="connsiteY4" fmla="*/ 21157 h 52228"/>
                <a:gd name="connsiteX5" fmla="*/ 6617 w 27214"/>
                <a:gd name="connsiteY5" fmla="*/ 23871 h 52228"/>
                <a:gd name="connsiteX6" fmla="*/ 3977 w 27214"/>
                <a:gd name="connsiteY6" fmla="*/ 31720 h 52228"/>
                <a:gd name="connsiteX7" fmla="*/ 3977 w 27214"/>
                <a:gd name="connsiteY7" fmla="*/ 53653 h 52228"/>
                <a:gd name="connsiteX8" fmla="*/ 235 w 27214"/>
                <a:gd name="connsiteY8" fmla="*/ 53653 h 52228"/>
                <a:gd name="connsiteX9" fmla="*/ 235 w 27214"/>
                <a:gd name="connsiteY9" fmla="*/ 1424 h 52228"/>
                <a:gd name="connsiteX10" fmla="*/ 3977 w 27214"/>
                <a:gd name="connsiteY10" fmla="*/ 1424 h 52228"/>
                <a:gd name="connsiteX11" fmla="*/ 3977 w 27214"/>
                <a:gd name="connsiteY11" fmla="*/ 22477 h 52228"/>
                <a:gd name="connsiteX12" fmla="*/ 14393 w 27214"/>
                <a:gd name="connsiteY12" fmla="*/ 17856 h 52228"/>
                <a:gd name="connsiteX13" fmla="*/ 24003 w 27214"/>
                <a:gd name="connsiteY13" fmla="*/ 21377 h 52228"/>
                <a:gd name="connsiteX14" fmla="*/ 27450 w 27214"/>
                <a:gd name="connsiteY14" fmla="*/ 31060 h 52228"/>
                <a:gd name="connsiteX15" fmla="*/ 27450 w 27214"/>
                <a:gd name="connsiteY15" fmla="*/ 5365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450" y="53653"/>
                  </a:moveTo>
                  <a:lnTo>
                    <a:pt x="23709" y="53653"/>
                  </a:lnTo>
                  <a:lnTo>
                    <a:pt x="23709" y="31720"/>
                  </a:lnTo>
                  <a:cubicBezTo>
                    <a:pt x="23709" y="28272"/>
                    <a:pt x="22902" y="25705"/>
                    <a:pt x="21215" y="23871"/>
                  </a:cubicBezTo>
                  <a:cubicBezTo>
                    <a:pt x="19528" y="22037"/>
                    <a:pt x="17107" y="21157"/>
                    <a:pt x="13953" y="21157"/>
                  </a:cubicBezTo>
                  <a:cubicBezTo>
                    <a:pt x="10799" y="21157"/>
                    <a:pt x="8305" y="22037"/>
                    <a:pt x="6617" y="23871"/>
                  </a:cubicBezTo>
                  <a:cubicBezTo>
                    <a:pt x="4857" y="25705"/>
                    <a:pt x="3977" y="28272"/>
                    <a:pt x="3977" y="31720"/>
                  </a:cubicBezTo>
                  <a:lnTo>
                    <a:pt x="3977" y="53653"/>
                  </a:lnTo>
                  <a:lnTo>
                    <a:pt x="235" y="53653"/>
                  </a:lnTo>
                  <a:lnTo>
                    <a:pt x="235" y="1424"/>
                  </a:lnTo>
                  <a:lnTo>
                    <a:pt x="3977" y="1424"/>
                  </a:lnTo>
                  <a:lnTo>
                    <a:pt x="3977" y="22477"/>
                  </a:lnTo>
                  <a:cubicBezTo>
                    <a:pt x="6617" y="19396"/>
                    <a:pt x="10065" y="17856"/>
                    <a:pt x="14393" y="17856"/>
                  </a:cubicBezTo>
                  <a:cubicBezTo>
                    <a:pt x="18428" y="17856"/>
                    <a:pt x="21655" y="19030"/>
                    <a:pt x="24003" y="21377"/>
                  </a:cubicBezTo>
                  <a:cubicBezTo>
                    <a:pt x="26277" y="23724"/>
                    <a:pt x="27450" y="26952"/>
                    <a:pt x="27450" y="31060"/>
                  </a:cubicBezTo>
                  <a:lnTo>
                    <a:pt x="27450" y="53653"/>
                  </a:lnTo>
                  <a:close/>
                </a:path>
              </a:pathLst>
            </a:custGeom>
            <a:solidFill>
              <a:srgbClr val="000000"/>
            </a:solidFill>
            <a:ln w="73262" cap="flat">
              <a:noFill/>
              <a:prstDash val="solid"/>
              <a:miter/>
            </a:ln>
          </p:spPr>
          <p:txBody>
            <a:bodyPr rtlCol="0" anchor="ctr"/>
            <a:lstStyle/>
            <a:p>
              <a:endParaRPr lang="en-GB"/>
            </a:p>
          </p:txBody>
        </p:sp>
        <p:sp>
          <p:nvSpPr>
            <p:cNvPr id="681" name="Graphic 1127">
              <a:extLst>
                <a:ext uri="{FF2B5EF4-FFF2-40B4-BE49-F238E27FC236}">
                  <a16:creationId xmlns:a16="http://schemas.microsoft.com/office/drawing/2014/main" id="{6015B106-85B9-0C62-5038-55DB4005CC59}"/>
                </a:ext>
              </a:extLst>
            </p:cNvPr>
            <p:cNvSpPr/>
            <p:nvPr/>
          </p:nvSpPr>
          <p:spPr>
            <a:xfrm>
              <a:off x="5490585" y="3800904"/>
              <a:ext cx="27508" cy="36237"/>
            </a:xfrm>
            <a:custGeom>
              <a:avLst/>
              <a:gdLst>
                <a:gd name="connsiteX0" fmla="*/ 27757 w 27508"/>
                <a:gd name="connsiteY0" fmla="*/ 37225 h 36237"/>
                <a:gd name="connsiteX1" fmla="*/ 24016 w 27508"/>
                <a:gd name="connsiteY1" fmla="*/ 37225 h 36237"/>
                <a:gd name="connsiteX2" fmla="*/ 24016 w 27508"/>
                <a:gd name="connsiteY2" fmla="*/ 33703 h 36237"/>
                <a:gd name="connsiteX3" fmla="*/ 19468 w 27508"/>
                <a:gd name="connsiteY3" fmla="*/ 36784 h 36237"/>
                <a:gd name="connsiteX4" fmla="*/ 13233 w 27508"/>
                <a:gd name="connsiteY4" fmla="*/ 37665 h 36237"/>
                <a:gd name="connsiteX5" fmla="*/ 2816 w 27508"/>
                <a:gd name="connsiteY5" fmla="*/ 34437 h 36237"/>
                <a:gd name="connsiteX6" fmla="*/ 249 w 27508"/>
                <a:gd name="connsiteY6" fmla="*/ 27542 h 36237"/>
                <a:gd name="connsiteX7" fmla="*/ 3550 w 27508"/>
                <a:gd name="connsiteY7" fmla="*/ 20059 h 36237"/>
                <a:gd name="connsiteX8" fmla="*/ 12572 w 27508"/>
                <a:gd name="connsiteY8" fmla="*/ 17345 h 36237"/>
                <a:gd name="connsiteX9" fmla="*/ 24016 w 27508"/>
                <a:gd name="connsiteY9" fmla="*/ 17345 h 36237"/>
                <a:gd name="connsiteX10" fmla="*/ 24016 w 27508"/>
                <a:gd name="connsiteY10" fmla="*/ 13384 h 36237"/>
                <a:gd name="connsiteX11" fmla="*/ 21668 w 27508"/>
                <a:gd name="connsiteY11" fmla="*/ 6929 h 36237"/>
                <a:gd name="connsiteX12" fmla="*/ 14039 w 27508"/>
                <a:gd name="connsiteY12" fmla="*/ 4728 h 36237"/>
                <a:gd name="connsiteX13" fmla="*/ 8244 w 27508"/>
                <a:gd name="connsiteY13" fmla="*/ 5755 h 36237"/>
                <a:gd name="connsiteX14" fmla="*/ 4283 w 27508"/>
                <a:gd name="connsiteY14" fmla="*/ 9203 h 36237"/>
                <a:gd name="connsiteX15" fmla="*/ 1569 w 27508"/>
                <a:gd name="connsiteY15" fmla="*/ 6855 h 36237"/>
                <a:gd name="connsiteX16" fmla="*/ 6631 w 27508"/>
                <a:gd name="connsiteY16" fmla="*/ 2674 h 36237"/>
                <a:gd name="connsiteX17" fmla="*/ 14039 w 27508"/>
                <a:gd name="connsiteY17" fmla="*/ 1427 h 36237"/>
                <a:gd name="connsiteX18" fmla="*/ 27757 w 27508"/>
                <a:gd name="connsiteY18" fmla="*/ 13017 h 36237"/>
                <a:gd name="connsiteX19" fmla="*/ 27757 w 27508"/>
                <a:gd name="connsiteY19" fmla="*/ 37225 h 36237"/>
                <a:gd name="connsiteX20" fmla="*/ 24016 w 27508"/>
                <a:gd name="connsiteY20" fmla="*/ 24901 h 36237"/>
                <a:gd name="connsiteX21" fmla="*/ 24016 w 27508"/>
                <a:gd name="connsiteY21" fmla="*/ 20353 h 36237"/>
                <a:gd name="connsiteX22" fmla="*/ 13013 w 27508"/>
                <a:gd name="connsiteY22" fmla="*/ 20353 h 36237"/>
                <a:gd name="connsiteX23" fmla="*/ 3990 w 27508"/>
                <a:gd name="connsiteY23" fmla="*/ 27468 h 36237"/>
                <a:gd name="connsiteX24" fmla="*/ 6190 w 27508"/>
                <a:gd name="connsiteY24" fmla="*/ 32677 h 36237"/>
                <a:gd name="connsiteX25" fmla="*/ 13233 w 27508"/>
                <a:gd name="connsiteY25" fmla="*/ 34364 h 36237"/>
                <a:gd name="connsiteX26" fmla="*/ 22035 w 27508"/>
                <a:gd name="connsiteY26" fmla="*/ 31650 h 36237"/>
                <a:gd name="connsiteX27" fmla="*/ 24016 w 27508"/>
                <a:gd name="connsiteY27" fmla="*/ 2490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757" y="37225"/>
                  </a:moveTo>
                  <a:lnTo>
                    <a:pt x="24016" y="37225"/>
                  </a:lnTo>
                  <a:lnTo>
                    <a:pt x="24016" y="33703"/>
                  </a:lnTo>
                  <a:cubicBezTo>
                    <a:pt x="22549" y="35171"/>
                    <a:pt x="21008" y="36198"/>
                    <a:pt x="19468" y="36784"/>
                  </a:cubicBezTo>
                  <a:cubicBezTo>
                    <a:pt x="17854" y="37371"/>
                    <a:pt x="15800" y="37665"/>
                    <a:pt x="13233" y="37665"/>
                  </a:cubicBezTo>
                  <a:cubicBezTo>
                    <a:pt x="8391" y="37665"/>
                    <a:pt x="4943" y="36564"/>
                    <a:pt x="2816" y="34437"/>
                  </a:cubicBezTo>
                  <a:cubicBezTo>
                    <a:pt x="1129" y="32750"/>
                    <a:pt x="249" y="30402"/>
                    <a:pt x="249" y="27542"/>
                  </a:cubicBezTo>
                  <a:cubicBezTo>
                    <a:pt x="249" y="24314"/>
                    <a:pt x="1349" y="21820"/>
                    <a:pt x="3550" y="20059"/>
                  </a:cubicBezTo>
                  <a:cubicBezTo>
                    <a:pt x="5677" y="18226"/>
                    <a:pt x="8685" y="17345"/>
                    <a:pt x="12572" y="17345"/>
                  </a:cubicBezTo>
                  <a:lnTo>
                    <a:pt x="24016" y="17345"/>
                  </a:lnTo>
                  <a:lnTo>
                    <a:pt x="24016" y="13384"/>
                  </a:lnTo>
                  <a:cubicBezTo>
                    <a:pt x="24016" y="10523"/>
                    <a:pt x="23209" y="8323"/>
                    <a:pt x="21668" y="6929"/>
                  </a:cubicBezTo>
                  <a:cubicBezTo>
                    <a:pt x="20128" y="5462"/>
                    <a:pt x="17561" y="4728"/>
                    <a:pt x="14039" y="4728"/>
                  </a:cubicBezTo>
                  <a:cubicBezTo>
                    <a:pt x="11619" y="4728"/>
                    <a:pt x="9638" y="5095"/>
                    <a:pt x="8244" y="5755"/>
                  </a:cubicBezTo>
                  <a:cubicBezTo>
                    <a:pt x="6777" y="6415"/>
                    <a:pt x="5457" y="7589"/>
                    <a:pt x="4283" y="9203"/>
                  </a:cubicBezTo>
                  <a:lnTo>
                    <a:pt x="1569" y="6855"/>
                  </a:lnTo>
                  <a:cubicBezTo>
                    <a:pt x="3036" y="4875"/>
                    <a:pt x="4723" y="3408"/>
                    <a:pt x="6631" y="2674"/>
                  </a:cubicBezTo>
                  <a:cubicBezTo>
                    <a:pt x="8611" y="1794"/>
                    <a:pt x="11032" y="1427"/>
                    <a:pt x="14039" y="1427"/>
                  </a:cubicBezTo>
                  <a:cubicBezTo>
                    <a:pt x="23209" y="1427"/>
                    <a:pt x="27757" y="5315"/>
                    <a:pt x="27757" y="13017"/>
                  </a:cubicBezTo>
                  <a:lnTo>
                    <a:pt x="27757" y="37225"/>
                  </a:lnTo>
                  <a:close/>
                  <a:moveTo>
                    <a:pt x="24016" y="24901"/>
                  </a:moveTo>
                  <a:lnTo>
                    <a:pt x="24016" y="20353"/>
                  </a:lnTo>
                  <a:lnTo>
                    <a:pt x="13013" y="20353"/>
                  </a:lnTo>
                  <a:cubicBezTo>
                    <a:pt x="6997" y="20353"/>
                    <a:pt x="3990" y="22700"/>
                    <a:pt x="3990" y="27468"/>
                  </a:cubicBezTo>
                  <a:cubicBezTo>
                    <a:pt x="3990" y="29816"/>
                    <a:pt x="4723" y="31576"/>
                    <a:pt x="6190" y="32677"/>
                  </a:cubicBezTo>
                  <a:cubicBezTo>
                    <a:pt x="7658" y="33777"/>
                    <a:pt x="10005" y="34364"/>
                    <a:pt x="13233" y="34364"/>
                  </a:cubicBezTo>
                  <a:cubicBezTo>
                    <a:pt x="17194" y="34364"/>
                    <a:pt x="20128" y="33483"/>
                    <a:pt x="22035" y="31650"/>
                  </a:cubicBezTo>
                  <a:cubicBezTo>
                    <a:pt x="23356" y="30402"/>
                    <a:pt x="24016" y="28202"/>
                    <a:pt x="24016" y="24901"/>
                  </a:cubicBezTo>
                  <a:close/>
                </a:path>
              </a:pathLst>
            </a:custGeom>
            <a:solidFill>
              <a:srgbClr val="000000"/>
            </a:solidFill>
            <a:ln w="73262" cap="flat">
              <a:noFill/>
              <a:prstDash val="solid"/>
              <a:miter/>
            </a:ln>
          </p:spPr>
          <p:txBody>
            <a:bodyPr rtlCol="0" anchor="ctr"/>
            <a:lstStyle/>
            <a:p>
              <a:endParaRPr lang="en-GB"/>
            </a:p>
          </p:txBody>
        </p:sp>
        <p:sp>
          <p:nvSpPr>
            <p:cNvPr id="682" name="Graphic 1127">
              <a:extLst>
                <a:ext uri="{FF2B5EF4-FFF2-40B4-BE49-F238E27FC236}">
                  <a16:creationId xmlns:a16="http://schemas.microsoft.com/office/drawing/2014/main" id="{4378029E-DAFD-6F4A-5E7C-B47171668C8B}"/>
                </a:ext>
              </a:extLst>
            </p:cNvPr>
            <p:cNvSpPr/>
            <p:nvPr/>
          </p:nvSpPr>
          <p:spPr>
            <a:xfrm>
              <a:off x="5527863" y="3790048"/>
              <a:ext cx="16578" cy="46653"/>
            </a:xfrm>
            <a:custGeom>
              <a:avLst/>
              <a:gdLst>
                <a:gd name="connsiteX0" fmla="*/ 16838 w 16578"/>
                <a:gd name="connsiteY0" fmla="*/ 48079 h 46653"/>
                <a:gd name="connsiteX1" fmla="*/ 13610 w 16578"/>
                <a:gd name="connsiteY1" fmla="*/ 48079 h 46653"/>
                <a:gd name="connsiteX2" fmla="*/ 7375 w 16578"/>
                <a:gd name="connsiteY2" fmla="*/ 45512 h 46653"/>
                <a:gd name="connsiteX3" fmla="*/ 5101 w 16578"/>
                <a:gd name="connsiteY3" fmla="*/ 38836 h 46653"/>
                <a:gd name="connsiteX4" fmla="*/ 5101 w 16578"/>
                <a:gd name="connsiteY4" fmla="*/ 15509 h 46653"/>
                <a:gd name="connsiteX5" fmla="*/ 260 w 16578"/>
                <a:gd name="connsiteY5" fmla="*/ 15509 h 46653"/>
                <a:gd name="connsiteX6" fmla="*/ 260 w 16578"/>
                <a:gd name="connsiteY6" fmla="*/ 12722 h 46653"/>
                <a:gd name="connsiteX7" fmla="*/ 5101 w 16578"/>
                <a:gd name="connsiteY7" fmla="*/ 12722 h 46653"/>
                <a:gd name="connsiteX8" fmla="*/ 5101 w 16578"/>
                <a:gd name="connsiteY8" fmla="*/ 1425 h 46653"/>
                <a:gd name="connsiteX9" fmla="*/ 8842 w 16578"/>
                <a:gd name="connsiteY9" fmla="*/ 1425 h 46653"/>
                <a:gd name="connsiteX10" fmla="*/ 8842 w 16578"/>
                <a:gd name="connsiteY10" fmla="*/ 12722 h 46653"/>
                <a:gd name="connsiteX11" fmla="*/ 16838 w 16578"/>
                <a:gd name="connsiteY11" fmla="*/ 12722 h 46653"/>
                <a:gd name="connsiteX12" fmla="*/ 16838 w 16578"/>
                <a:gd name="connsiteY12" fmla="*/ 15509 h 46653"/>
                <a:gd name="connsiteX13" fmla="*/ 8842 w 16578"/>
                <a:gd name="connsiteY13" fmla="*/ 15509 h 46653"/>
                <a:gd name="connsiteX14" fmla="*/ 8842 w 16578"/>
                <a:gd name="connsiteY14" fmla="*/ 38910 h 46653"/>
                <a:gd name="connsiteX15" fmla="*/ 14271 w 16578"/>
                <a:gd name="connsiteY15" fmla="*/ 44778 h 46653"/>
                <a:gd name="connsiteX16" fmla="*/ 16838 w 16578"/>
                <a:gd name="connsiteY16" fmla="*/ 44778 h 46653"/>
                <a:gd name="connsiteX17" fmla="*/ 16838 w 16578"/>
                <a:gd name="connsiteY17" fmla="*/ 48079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38" y="48079"/>
                  </a:moveTo>
                  <a:lnTo>
                    <a:pt x="13610" y="48079"/>
                  </a:lnTo>
                  <a:cubicBezTo>
                    <a:pt x="10896" y="48079"/>
                    <a:pt x="8842" y="47199"/>
                    <a:pt x="7375" y="45512"/>
                  </a:cubicBezTo>
                  <a:cubicBezTo>
                    <a:pt x="5835" y="43825"/>
                    <a:pt x="5101" y="41624"/>
                    <a:pt x="5101" y="38836"/>
                  </a:cubicBezTo>
                  <a:lnTo>
                    <a:pt x="5101" y="15509"/>
                  </a:lnTo>
                  <a:lnTo>
                    <a:pt x="260" y="15509"/>
                  </a:lnTo>
                  <a:lnTo>
                    <a:pt x="260" y="12722"/>
                  </a:lnTo>
                  <a:lnTo>
                    <a:pt x="5101" y="12722"/>
                  </a:lnTo>
                  <a:lnTo>
                    <a:pt x="5101" y="1425"/>
                  </a:lnTo>
                  <a:lnTo>
                    <a:pt x="8842" y="1425"/>
                  </a:lnTo>
                  <a:lnTo>
                    <a:pt x="8842" y="12722"/>
                  </a:lnTo>
                  <a:lnTo>
                    <a:pt x="16838" y="12722"/>
                  </a:lnTo>
                  <a:lnTo>
                    <a:pt x="16838" y="15509"/>
                  </a:lnTo>
                  <a:lnTo>
                    <a:pt x="8842" y="15509"/>
                  </a:lnTo>
                  <a:lnTo>
                    <a:pt x="8842" y="38910"/>
                  </a:lnTo>
                  <a:cubicBezTo>
                    <a:pt x="8842" y="42798"/>
                    <a:pt x="10676" y="44778"/>
                    <a:pt x="14271" y="44778"/>
                  </a:cubicBezTo>
                  <a:lnTo>
                    <a:pt x="16838" y="44778"/>
                  </a:lnTo>
                  <a:lnTo>
                    <a:pt x="16838" y="48079"/>
                  </a:lnTo>
                  <a:close/>
                </a:path>
              </a:pathLst>
            </a:custGeom>
            <a:solidFill>
              <a:srgbClr val="000000"/>
            </a:solidFill>
            <a:ln w="73262" cap="flat">
              <a:noFill/>
              <a:prstDash val="solid"/>
              <a:miter/>
            </a:ln>
          </p:spPr>
          <p:txBody>
            <a:bodyPr rtlCol="0" anchor="ctr"/>
            <a:lstStyle/>
            <a:p>
              <a:endParaRPr lang="en-GB"/>
            </a:p>
          </p:txBody>
        </p:sp>
        <p:sp>
          <p:nvSpPr>
            <p:cNvPr id="683" name="Graphic 1127">
              <a:extLst>
                <a:ext uri="{FF2B5EF4-FFF2-40B4-BE49-F238E27FC236}">
                  <a16:creationId xmlns:a16="http://schemas.microsoft.com/office/drawing/2014/main" id="{18F77DA5-2375-1CC1-BB49-627AA9CB59CE}"/>
                </a:ext>
              </a:extLst>
            </p:cNvPr>
            <p:cNvSpPr/>
            <p:nvPr/>
          </p:nvSpPr>
          <p:spPr>
            <a:xfrm>
              <a:off x="5574163" y="3784472"/>
              <a:ext cx="27214" cy="52228"/>
            </a:xfrm>
            <a:custGeom>
              <a:avLst/>
              <a:gdLst>
                <a:gd name="connsiteX0" fmla="*/ 27492 w 27214"/>
                <a:gd name="connsiteY0" fmla="*/ 53653 h 52228"/>
                <a:gd name="connsiteX1" fmla="*/ 23751 w 27214"/>
                <a:gd name="connsiteY1" fmla="*/ 53653 h 52228"/>
                <a:gd name="connsiteX2" fmla="*/ 23751 w 27214"/>
                <a:gd name="connsiteY2" fmla="*/ 31720 h 52228"/>
                <a:gd name="connsiteX3" fmla="*/ 21257 w 27214"/>
                <a:gd name="connsiteY3" fmla="*/ 23871 h 52228"/>
                <a:gd name="connsiteX4" fmla="*/ 13995 w 27214"/>
                <a:gd name="connsiteY4" fmla="*/ 21157 h 52228"/>
                <a:gd name="connsiteX5" fmla="*/ 6660 w 27214"/>
                <a:gd name="connsiteY5" fmla="*/ 23871 h 52228"/>
                <a:gd name="connsiteX6" fmla="*/ 4019 w 27214"/>
                <a:gd name="connsiteY6" fmla="*/ 31720 h 52228"/>
                <a:gd name="connsiteX7" fmla="*/ 4019 w 27214"/>
                <a:gd name="connsiteY7" fmla="*/ 53653 h 52228"/>
                <a:gd name="connsiteX8" fmla="*/ 278 w 27214"/>
                <a:gd name="connsiteY8" fmla="*/ 53653 h 52228"/>
                <a:gd name="connsiteX9" fmla="*/ 278 w 27214"/>
                <a:gd name="connsiteY9" fmla="*/ 1424 h 52228"/>
                <a:gd name="connsiteX10" fmla="*/ 4019 w 27214"/>
                <a:gd name="connsiteY10" fmla="*/ 1424 h 52228"/>
                <a:gd name="connsiteX11" fmla="*/ 4019 w 27214"/>
                <a:gd name="connsiteY11" fmla="*/ 22477 h 52228"/>
                <a:gd name="connsiteX12" fmla="*/ 14435 w 27214"/>
                <a:gd name="connsiteY12" fmla="*/ 17856 h 52228"/>
                <a:gd name="connsiteX13" fmla="*/ 24045 w 27214"/>
                <a:gd name="connsiteY13" fmla="*/ 21377 h 52228"/>
                <a:gd name="connsiteX14" fmla="*/ 27492 w 27214"/>
                <a:gd name="connsiteY14" fmla="*/ 31060 h 52228"/>
                <a:gd name="connsiteX15" fmla="*/ 27492 w 27214"/>
                <a:gd name="connsiteY15" fmla="*/ 5365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492" y="53653"/>
                  </a:moveTo>
                  <a:lnTo>
                    <a:pt x="23751" y="53653"/>
                  </a:lnTo>
                  <a:lnTo>
                    <a:pt x="23751" y="31720"/>
                  </a:lnTo>
                  <a:cubicBezTo>
                    <a:pt x="23751" y="28272"/>
                    <a:pt x="22944" y="25705"/>
                    <a:pt x="21257" y="23871"/>
                  </a:cubicBezTo>
                  <a:cubicBezTo>
                    <a:pt x="19570" y="22037"/>
                    <a:pt x="17149" y="21157"/>
                    <a:pt x="13995" y="21157"/>
                  </a:cubicBezTo>
                  <a:cubicBezTo>
                    <a:pt x="10841" y="21157"/>
                    <a:pt x="8347" y="22037"/>
                    <a:pt x="6660" y="23871"/>
                  </a:cubicBezTo>
                  <a:cubicBezTo>
                    <a:pt x="4899" y="25705"/>
                    <a:pt x="4019" y="28272"/>
                    <a:pt x="4019" y="31720"/>
                  </a:cubicBezTo>
                  <a:lnTo>
                    <a:pt x="4019" y="53653"/>
                  </a:lnTo>
                  <a:lnTo>
                    <a:pt x="278" y="53653"/>
                  </a:lnTo>
                  <a:lnTo>
                    <a:pt x="278" y="1424"/>
                  </a:lnTo>
                  <a:lnTo>
                    <a:pt x="4019" y="1424"/>
                  </a:lnTo>
                  <a:lnTo>
                    <a:pt x="4019" y="22477"/>
                  </a:lnTo>
                  <a:cubicBezTo>
                    <a:pt x="6660" y="19396"/>
                    <a:pt x="10107" y="17856"/>
                    <a:pt x="14435" y="17856"/>
                  </a:cubicBezTo>
                  <a:cubicBezTo>
                    <a:pt x="18470" y="17856"/>
                    <a:pt x="21697" y="19030"/>
                    <a:pt x="24045" y="21377"/>
                  </a:cubicBezTo>
                  <a:cubicBezTo>
                    <a:pt x="26319" y="23724"/>
                    <a:pt x="27492" y="26952"/>
                    <a:pt x="27492" y="31060"/>
                  </a:cubicBezTo>
                  <a:lnTo>
                    <a:pt x="27492" y="53653"/>
                  </a:lnTo>
                  <a:close/>
                </a:path>
              </a:pathLst>
            </a:custGeom>
            <a:solidFill>
              <a:srgbClr val="000000"/>
            </a:solidFill>
            <a:ln w="73262" cap="flat">
              <a:noFill/>
              <a:prstDash val="solid"/>
              <a:miter/>
            </a:ln>
          </p:spPr>
          <p:txBody>
            <a:bodyPr rtlCol="0" anchor="ctr"/>
            <a:lstStyle/>
            <a:p>
              <a:endParaRPr lang="en-GB"/>
            </a:p>
          </p:txBody>
        </p:sp>
        <p:sp>
          <p:nvSpPr>
            <p:cNvPr id="684" name="Graphic 1127">
              <a:extLst>
                <a:ext uri="{FF2B5EF4-FFF2-40B4-BE49-F238E27FC236}">
                  <a16:creationId xmlns:a16="http://schemas.microsoft.com/office/drawing/2014/main" id="{274D59AC-8FFF-6941-B8E5-CE461EE9A04D}"/>
                </a:ext>
              </a:extLst>
            </p:cNvPr>
            <p:cNvSpPr/>
            <p:nvPr/>
          </p:nvSpPr>
          <p:spPr>
            <a:xfrm>
              <a:off x="5611955" y="3800904"/>
              <a:ext cx="27508" cy="36237"/>
            </a:xfrm>
            <a:custGeom>
              <a:avLst/>
              <a:gdLst>
                <a:gd name="connsiteX0" fmla="*/ 27799 w 27508"/>
                <a:gd name="connsiteY0" fmla="*/ 37225 h 36237"/>
                <a:gd name="connsiteX1" fmla="*/ 24058 w 27508"/>
                <a:gd name="connsiteY1" fmla="*/ 37225 h 36237"/>
                <a:gd name="connsiteX2" fmla="*/ 24058 w 27508"/>
                <a:gd name="connsiteY2" fmla="*/ 33703 h 36237"/>
                <a:gd name="connsiteX3" fmla="*/ 19510 w 27508"/>
                <a:gd name="connsiteY3" fmla="*/ 36784 h 36237"/>
                <a:gd name="connsiteX4" fmla="*/ 13275 w 27508"/>
                <a:gd name="connsiteY4" fmla="*/ 37665 h 36237"/>
                <a:gd name="connsiteX5" fmla="*/ 2858 w 27508"/>
                <a:gd name="connsiteY5" fmla="*/ 34437 h 36237"/>
                <a:gd name="connsiteX6" fmla="*/ 291 w 27508"/>
                <a:gd name="connsiteY6" fmla="*/ 27542 h 36237"/>
                <a:gd name="connsiteX7" fmla="*/ 3592 w 27508"/>
                <a:gd name="connsiteY7" fmla="*/ 20059 h 36237"/>
                <a:gd name="connsiteX8" fmla="*/ 12615 w 27508"/>
                <a:gd name="connsiteY8" fmla="*/ 17345 h 36237"/>
                <a:gd name="connsiteX9" fmla="*/ 24058 w 27508"/>
                <a:gd name="connsiteY9" fmla="*/ 17345 h 36237"/>
                <a:gd name="connsiteX10" fmla="*/ 24058 w 27508"/>
                <a:gd name="connsiteY10" fmla="*/ 13384 h 36237"/>
                <a:gd name="connsiteX11" fmla="*/ 21711 w 27508"/>
                <a:gd name="connsiteY11" fmla="*/ 6929 h 36237"/>
                <a:gd name="connsiteX12" fmla="*/ 14082 w 27508"/>
                <a:gd name="connsiteY12" fmla="*/ 4728 h 36237"/>
                <a:gd name="connsiteX13" fmla="*/ 8287 w 27508"/>
                <a:gd name="connsiteY13" fmla="*/ 5755 h 36237"/>
                <a:gd name="connsiteX14" fmla="*/ 4325 w 27508"/>
                <a:gd name="connsiteY14" fmla="*/ 9203 h 36237"/>
                <a:gd name="connsiteX15" fmla="*/ 1611 w 27508"/>
                <a:gd name="connsiteY15" fmla="*/ 6855 h 36237"/>
                <a:gd name="connsiteX16" fmla="*/ 6673 w 27508"/>
                <a:gd name="connsiteY16" fmla="*/ 2674 h 36237"/>
                <a:gd name="connsiteX17" fmla="*/ 14082 w 27508"/>
                <a:gd name="connsiteY17" fmla="*/ 1427 h 36237"/>
                <a:gd name="connsiteX18" fmla="*/ 27799 w 27508"/>
                <a:gd name="connsiteY18" fmla="*/ 13017 h 36237"/>
                <a:gd name="connsiteX19" fmla="*/ 27799 w 27508"/>
                <a:gd name="connsiteY19" fmla="*/ 37225 h 36237"/>
                <a:gd name="connsiteX20" fmla="*/ 24058 w 27508"/>
                <a:gd name="connsiteY20" fmla="*/ 24901 h 36237"/>
                <a:gd name="connsiteX21" fmla="*/ 24058 w 27508"/>
                <a:gd name="connsiteY21" fmla="*/ 20353 h 36237"/>
                <a:gd name="connsiteX22" fmla="*/ 13055 w 27508"/>
                <a:gd name="connsiteY22" fmla="*/ 20353 h 36237"/>
                <a:gd name="connsiteX23" fmla="*/ 4032 w 27508"/>
                <a:gd name="connsiteY23" fmla="*/ 27468 h 36237"/>
                <a:gd name="connsiteX24" fmla="*/ 6233 w 27508"/>
                <a:gd name="connsiteY24" fmla="*/ 32677 h 36237"/>
                <a:gd name="connsiteX25" fmla="*/ 13275 w 27508"/>
                <a:gd name="connsiteY25" fmla="*/ 34364 h 36237"/>
                <a:gd name="connsiteX26" fmla="*/ 22077 w 27508"/>
                <a:gd name="connsiteY26" fmla="*/ 31650 h 36237"/>
                <a:gd name="connsiteX27" fmla="*/ 24058 w 27508"/>
                <a:gd name="connsiteY27" fmla="*/ 2490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799" y="37225"/>
                  </a:moveTo>
                  <a:lnTo>
                    <a:pt x="24058" y="37225"/>
                  </a:lnTo>
                  <a:lnTo>
                    <a:pt x="24058" y="33703"/>
                  </a:lnTo>
                  <a:cubicBezTo>
                    <a:pt x="22591" y="35171"/>
                    <a:pt x="21050" y="36198"/>
                    <a:pt x="19510" y="36784"/>
                  </a:cubicBezTo>
                  <a:cubicBezTo>
                    <a:pt x="17896" y="37371"/>
                    <a:pt x="15842" y="37665"/>
                    <a:pt x="13275" y="37665"/>
                  </a:cubicBezTo>
                  <a:cubicBezTo>
                    <a:pt x="8433" y="37665"/>
                    <a:pt x="4986" y="36564"/>
                    <a:pt x="2858" y="34437"/>
                  </a:cubicBezTo>
                  <a:cubicBezTo>
                    <a:pt x="1171" y="32750"/>
                    <a:pt x="291" y="30402"/>
                    <a:pt x="291" y="27542"/>
                  </a:cubicBezTo>
                  <a:cubicBezTo>
                    <a:pt x="291" y="24314"/>
                    <a:pt x="1391" y="21820"/>
                    <a:pt x="3592" y="20059"/>
                  </a:cubicBezTo>
                  <a:cubicBezTo>
                    <a:pt x="5719" y="18226"/>
                    <a:pt x="8727" y="17345"/>
                    <a:pt x="12615" y="17345"/>
                  </a:cubicBezTo>
                  <a:lnTo>
                    <a:pt x="24058" y="17345"/>
                  </a:lnTo>
                  <a:lnTo>
                    <a:pt x="24058" y="13384"/>
                  </a:lnTo>
                  <a:cubicBezTo>
                    <a:pt x="24058" y="10523"/>
                    <a:pt x="23251" y="8323"/>
                    <a:pt x="21711" y="6929"/>
                  </a:cubicBezTo>
                  <a:cubicBezTo>
                    <a:pt x="20170" y="5462"/>
                    <a:pt x="17603" y="4728"/>
                    <a:pt x="14082" y="4728"/>
                  </a:cubicBezTo>
                  <a:cubicBezTo>
                    <a:pt x="11661" y="4728"/>
                    <a:pt x="9680" y="5095"/>
                    <a:pt x="8287" y="5755"/>
                  </a:cubicBezTo>
                  <a:cubicBezTo>
                    <a:pt x="6819" y="6415"/>
                    <a:pt x="5499" y="7589"/>
                    <a:pt x="4325" y="9203"/>
                  </a:cubicBezTo>
                  <a:lnTo>
                    <a:pt x="1611" y="6855"/>
                  </a:lnTo>
                  <a:cubicBezTo>
                    <a:pt x="3078" y="4875"/>
                    <a:pt x="4766" y="3408"/>
                    <a:pt x="6673" y="2674"/>
                  </a:cubicBezTo>
                  <a:cubicBezTo>
                    <a:pt x="8653" y="1794"/>
                    <a:pt x="11074" y="1427"/>
                    <a:pt x="14082" y="1427"/>
                  </a:cubicBezTo>
                  <a:cubicBezTo>
                    <a:pt x="23251" y="1427"/>
                    <a:pt x="27799" y="5315"/>
                    <a:pt x="27799" y="13017"/>
                  </a:cubicBezTo>
                  <a:lnTo>
                    <a:pt x="27799" y="37225"/>
                  </a:lnTo>
                  <a:close/>
                  <a:moveTo>
                    <a:pt x="24058" y="24901"/>
                  </a:moveTo>
                  <a:lnTo>
                    <a:pt x="24058" y="20353"/>
                  </a:lnTo>
                  <a:lnTo>
                    <a:pt x="13055" y="20353"/>
                  </a:lnTo>
                  <a:cubicBezTo>
                    <a:pt x="7040" y="20353"/>
                    <a:pt x="4032" y="22700"/>
                    <a:pt x="4032" y="27468"/>
                  </a:cubicBezTo>
                  <a:cubicBezTo>
                    <a:pt x="4032" y="29816"/>
                    <a:pt x="4766" y="31576"/>
                    <a:pt x="6233" y="32677"/>
                  </a:cubicBezTo>
                  <a:cubicBezTo>
                    <a:pt x="7700" y="33777"/>
                    <a:pt x="10047" y="34364"/>
                    <a:pt x="13275" y="34364"/>
                  </a:cubicBezTo>
                  <a:cubicBezTo>
                    <a:pt x="17236" y="34364"/>
                    <a:pt x="20170" y="33483"/>
                    <a:pt x="22077" y="31650"/>
                  </a:cubicBezTo>
                  <a:cubicBezTo>
                    <a:pt x="23398" y="30402"/>
                    <a:pt x="24058" y="28202"/>
                    <a:pt x="24058" y="24901"/>
                  </a:cubicBezTo>
                  <a:close/>
                </a:path>
              </a:pathLst>
            </a:custGeom>
            <a:solidFill>
              <a:srgbClr val="000000"/>
            </a:solidFill>
            <a:ln w="73262" cap="flat">
              <a:noFill/>
              <a:prstDash val="solid"/>
              <a:miter/>
            </a:ln>
          </p:spPr>
          <p:txBody>
            <a:bodyPr rtlCol="0" anchor="ctr"/>
            <a:lstStyle/>
            <a:p>
              <a:endParaRPr lang="en-GB"/>
            </a:p>
          </p:txBody>
        </p:sp>
        <p:sp>
          <p:nvSpPr>
            <p:cNvPr id="685" name="Graphic 1127">
              <a:extLst>
                <a:ext uri="{FF2B5EF4-FFF2-40B4-BE49-F238E27FC236}">
                  <a16:creationId xmlns:a16="http://schemas.microsoft.com/office/drawing/2014/main" id="{4BB5A49A-DA48-277F-783F-1E3AB606919F}"/>
                </a:ext>
              </a:extLst>
            </p:cNvPr>
            <p:cNvSpPr/>
            <p:nvPr/>
          </p:nvSpPr>
          <p:spPr>
            <a:xfrm>
              <a:off x="5650042" y="3801344"/>
              <a:ext cx="25234" cy="35357"/>
            </a:xfrm>
            <a:custGeom>
              <a:avLst/>
              <a:gdLst>
                <a:gd name="connsiteX0" fmla="*/ 25538 w 25234"/>
                <a:gd name="connsiteY0" fmla="*/ 36784 h 35357"/>
                <a:gd name="connsiteX1" fmla="*/ 304 w 25234"/>
                <a:gd name="connsiteY1" fmla="*/ 36784 h 35357"/>
                <a:gd name="connsiteX2" fmla="*/ 304 w 25234"/>
                <a:gd name="connsiteY2" fmla="*/ 33263 h 35357"/>
                <a:gd name="connsiteX3" fmla="*/ 21577 w 25234"/>
                <a:gd name="connsiteY3" fmla="*/ 4728 h 35357"/>
                <a:gd name="connsiteX4" fmla="*/ 1477 w 25234"/>
                <a:gd name="connsiteY4" fmla="*/ 4728 h 35357"/>
                <a:gd name="connsiteX5" fmla="*/ 1477 w 25234"/>
                <a:gd name="connsiteY5" fmla="*/ 1427 h 35357"/>
                <a:gd name="connsiteX6" fmla="*/ 25538 w 25234"/>
                <a:gd name="connsiteY6" fmla="*/ 1427 h 35357"/>
                <a:gd name="connsiteX7" fmla="*/ 25538 w 25234"/>
                <a:gd name="connsiteY7" fmla="*/ 4948 h 35357"/>
                <a:gd name="connsiteX8" fmla="*/ 4192 w 25234"/>
                <a:gd name="connsiteY8" fmla="*/ 33483 h 35357"/>
                <a:gd name="connsiteX9" fmla="*/ 25538 w 25234"/>
                <a:gd name="connsiteY9" fmla="*/ 33483 h 35357"/>
                <a:gd name="connsiteX10" fmla="*/ 25538 w 25234"/>
                <a:gd name="connsiteY10" fmla="*/ 36784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4" h="35357">
                  <a:moveTo>
                    <a:pt x="25538" y="36784"/>
                  </a:moveTo>
                  <a:lnTo>
                    <a:pt x="304" y="36784"/>
                  </a:lnTo>
                  <a:lnTo>
                    <a:pt x="304" y="33263"/>
                  </a:lnTo>
                  <a:lnTo>
                    <a:pt x="21577" y="4728"/>
                  </a:lnTo>
                  <a:lnTo>
                    <a:pt x="1477" y="4728"/>
                  </a:lnTo>
                  <a:lnTo>
                    <a:pt x="1477" y="1427"/>
                  </a:lnTo>
                  <a:lnTo>
                    <a:pt x="25538" y="1427"/>
                  </a:lnTo>
                  <a:lnTo>
                    <a:pt x="25538" y="4948"/>
                  </a:lnTo>
                  <a:lnTo>
                    <a:pt x="4192" y="33483"/>
                  </a:lnTo>
                  <a:lnTo>
                    <a:pt x="25538" y="33483"/>
                  </a:lnTo>
                  <a:lnTo>
                    <a:pt x="25538" y="36784"/>
                  </a:lnTo>
                  <a:close/>
                </a:path>
              </a:pathLst>
            </a:custGeom>
            <a:solidFill>
              <a:srgbClr val="000000"/>
            </a:solidFill>
            <a:ln w="73262" cap="flat">
              <a:noFill/>
              <a:prstDash val="solid"/>
              <a:miter/>
            </a:ln>
          </p:spPr>
          <p:txBody>
            <a:bodyPr rtlCol="0" anchor="ctr"/>
            <a:lstStyle/>
            <a:p>
              <a:endParaRPr lang="en-GB"/>
            </a:p>
          </p:txBody>
        </p:sp>
        <p:sp>
          <p:nvSpPr>
            <p:cNvPr id="686" name="Graphic 1127">
              <a:extLst>
                <a:ext uri="{FF2B5EF4-FFF2-40B4-BE49-F238E27FC236}">
                  <a16:creationId xmlns:a16="http://schemas.microsoft.com/office/drawing/2014/main" id="{339BECC9-3229-84C4-608D-FD94C30E5F99}"/>
                </a:ext>
              </a:extLst>
            </p:cNvPr>
            <p:cNvSpPr/>
            <p:nvPr/>
          </p:nvSpPr>
          <p:spPr>
            <a:xfrm>
              <a:off x="5683141" y="3800904"/>
              <a:ext cx="27508" cy="36237"/>
            </a:xfrm>
            <a:custGeom>
              <a:avLst/>
              <a:gdLst>
                <a:gd name="connsiteX0" fmla="*/ 27824 w 27508"/>
                <a:gd name="connsiteY0" fmla="*/ 37225 h 36237"/>
                <a:gd name="connsiteX1" fmla="*/ 24083 w 27508"/>
                <a:gd name="connsiteY1" fmla="*/ 37225 h 36237"/>
                <a:gd name="connsiteX2" fmla="*/ 24083 w 27508"/>
                <a:gd name="connsiteY2" fmla="*/ 33703 h 36237"/>
                <a:gd name="connsiteX3" fmla="*/ 19535 w 27508"/>
                <a:gd name="connsiteY3" fmla="*/ 36784 h 36237"/>
                <a:gd name="connsiteX4" fmla="*/ 13300 w 27508"/>
                <a:gd name="connsiteY4" fmla="*/ 37665 h 36237"/>
                <a:gd name="connsiteX5" fmla="*/ 2883 w 27508"/>
                <a:gd name="connsiteY5" fmla="*/ 34437 h 36237"/>
                <a:gd name="connsiteX6" fmla="*/ 316 w 27508"/>
                <a:gd name="connsiteY6" fmla="*/ 27542 h 36237"/>
                <a:gd name="connsiteX7" fmla="*/ 3617 w 27508"/>
                <a:gd name="connsiteY7" fmla="*/ 20059 h 36237"/>
                <a:gd name="connsiteX8" fmla="*/ 12639 w 27508"/>
                <a:gd name="connsiteY8" fmla="*/ 17345 h 36237"/>
                <a:gd name="connsiteX9" fmla="*/ 24083 w 27508"/>
                <a:gd name="connsiteY9" fmla="*/ 17345 h 36237"/>
                <a:gd name="connsiteX10" fmla="*/ 24083 w 27508"/>
                <a:gd name="connsiteY10" fmla="*/ 13384 h 36237"/>
                <a:gd name="connsiteX11" fmla="*/ 21735 w 27508"/>
                <a:gd name="connsiteY11" fmla="*/ 6929 h 36237"/>
                <a:gd name="connsiteX12" fmla="*/ 14106 w 27508"/>
                <a:gd name="connsiteY12" fmla="*/ 4728 h 36237"/>
                <a:gd name="connsiteX13" fmla="*/ 8311 w 27508"/>
                <a:gd name="connsiteY13" fmla="*/ 5755 h 36237"/>
                <a:gd name="connsiteX14" fmla="*/ 4350 w 27508"/>
                <a:gd name="connsiteY14" fmla="*/ 9203 h 36237"/>
                <a:gd name="connsiteX15" fmla="*/ 1636 w 27508"/>
                <a:gd name="connsiteY15" fmla="*/ 6855 h 36237"/>
                <a:gd name="connsiteX16" fmla="*/ 6698 w 27508"/>
                <a:gd name="connsiteY16" fmla="*/ 2674 h 36237"/>
                <a:gd name="connsiteX17" fmla="*/ 14106 w 27508"/>
                <a:gd name="connsiteY17" fmla="*/ 1427 h 36237"/>
                <a:gd name="connsiteX18" fmla="*/ 27824 w 27508"/>
                <a:gd name="connsiteY18" fmla="*/ 13017 h 36237"/>
                <a:gd name="connsiteX19" fmla="*/ 27824 w 27508"/>
                <a:gd name="connsiteY19" fmla="*/ 37225 h 36237"/>
                <a:gd name="connsiteX20" fmla="*/ 24083 w 27508"/>
                <a:gd name="connsiteY20" fmla="*/ 24901 h 36237"/>
                <a:gd name="connsiteX21" fmla="*/ 24083 w 27508"/>
                <a:gd name="connsiteY21" fmla="*/ 20353 h 36237"/>
                <a:gd name="connsiteX22" fmla="*/ 13079 w 27508"/>
                <a:gd name="connsiteY22" fmla="*/ 20353 h 36237"/>
                <a:gd name="connsiteX23" fmla="*/ 4057 w 27508"/>
                <a:gd name="connsiteY23" fmla="*/ 27468 h 36237"/>
                <a:gd name="connsiteX24" fmla="*/ 6257 w 27508"/>
                <a:gd name="connsiteY24" fmla="*/ 32677 h 36237"/>
                <a:gd name="connsiteX25" fmla="*/ 13300 w 27508"/>
                <a:gd name="connsiteY25" fmla="*/ 34364 h 36237"/>
                <a:gd name="connsiteX26" fmla="*/ 22102 w 27508"/>
                <a:gd name="connsiteY26" fmla="*/ 31650 h 36237"/>
                <a:gd name="connsiteX27" fmla="*/ 24083 w 27508"/>
                <a:gd name="connsiteY27" fmla="*/ 2490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824" y="37225"/>
                  </a:moveTo>
                  <a:lnTo>
                    <a:pt x="24083" y="37225"/>
                  </a:lnTo>
                  <a:lnTo>
                    <a:pt x="24083" y="33703"/>
                  </a:lnTo>
                  <a:cubicBezTo>
                    <a:pt x="22616" y="35171"/>
                    <a:pt x="21075" y="36198"/>
                    <a:pt x="19535" y="36784"/>
                  </a:cubicBezTo>
                  <a:cubicBezTo>
                    <a:pt x="17921" y="37371"/>
                    <a:pt x="15867" y="37665"/>
                    <a:pt x="13300" y="37665"/>
                  </a:cubicBezTo>
                  <a:cubicBezTo>
                    <a:pt x="8458" y="37665"/>
                    <a:pt x="5010" y="36564"/>
                    <a:pt x="2883" y="34437"/>
                  </a:cubicBezTo>
                  <a:cubicBezTo>
                    <a:pt x="1196" y="32750"/>
                    <a:pt x="316" y="30402"/>
                    <a:pt x="316" y="27542"/>
                  </a:cubicBezTo>
                  <a:cubicBezTo>
                    <a:pt x="316" y="24314"/>
                    <a:pt x="1416" y="21820"/>
                    <a:pt x="3617" y="20059"/>
                  </a:cubicBezTo>
                  <a:cubicBezTo>
                    <a:pt x="5744" y="18226"/>
                    <a:pt x="8751" y="17345"/>
                    <a:pt x="12639" y="17345"/>
                  </a:cubicBezTo>
                  <a:lnTo>
                    <a:pt x="24083" y="17345"/>
                  </a:lnTo>
                  <a:lnTo>
                    <a:pt x="24083" y="13384"/>
                  </a:lnTo>
                  <a:cubicBezTo>
                    <a:pt x="24083" y="10523"/>
                    <a:pt x="23276" y="8323"/>
                    <a:pt x="21735" y="6929"/>
                  </a:cubicBezTo>
                  <a:cubicBezTo>
                    <a:pt x="20195" y="5462"/>
                    <a:pt x="17627" y="4728"/>
                    <a:pt x="14106" y="4728"/>
                  </a:cubicBezTo>
                  <a:cubicBezTo>
                    <a:pt x="11686" y="4728"/>
                    <a:pt x="9705" y="5095"/>
                    <a:pt x="8311" y="5755"/>
                  </a:cubicBezTo>
                  <a:cubicBezTo>
                    <a:pt x="6844" y="6415"/>
                    <a:pt x="5524" y="7589"/>
                    <a:pt x="4350" y="9203"/>
                  </a:cubicBezTo>
                  <a:lnTo>
                    <a:pt x="1636" y="6855"/>
                  </a:lnTo>
                  <a:cubicBezTo>
                    <a:pt x="3103" y="4875"/>
                    <a:pt x="4790" y="3408"/>
                    <a:pt x="6698" y="2674"/>
                  </a:cubicBezTo>
                  <a:cubicBezTo>
                    <a:pt x="8678" y="1794"/>
                    <a:pt x="11099" y="1427"/>
                    <a:pt x="14106" y="1427"/>
                  </a:cubicBezTo>
                  <a:cubicBezTo>
                    <a:pt x="23276" y="1427"/>
                    <a:pt x="27824" y="5315"/>
                    <a:pt x="27824" y="13017"/>
                  </a:cubicBezTo>
                  <a:lnTo>
                    <a:pt x="27824" y="37225"/>
                  </a:lnTo>
                  <a:close/>
                  <a:moveTo>
                    <a:pt x="24083" y="24901"/>
                  </a:moveTo>
                  <a:lnTo>
                    <a:pt x="24083" y="20353"/>
                  </a:lnTo>
                  <a:lnTo>
                    <a:pt x="13079" y="20353"/>
                  </a:lnTo>
                  <a:cubicBezTo>
                    <a:pt x="7064" y="20353"/>
                    <a:pt x="4057" y="22700"/>
                    <a:pt x="4057" y="27468"/>
                  </a:cubicBezTo>
                  <a:cubicBezTo>
                    <a:pt x="4057" y="29816"/>
                    <a:pt x="4790" y="31576"/>
                    <a:pt x="6257" y="32677"/>
                  </a:cubicBezTo>
                  <a:cubicBezTo>
                    <a:pt x="7725" y="33777"/>
                    <a:pt x="10072" y="34364"/>
                    <a:pt x="13300" y="34364"/>
                  </a:cubicBezTo>
                  <a:cubicBezTo>
                    <a:pt x="17261" y="34364"/>
                    <a:pt x="20195" y="33483"/>
                    <a:pt x="22102" y="31650"/>
                  </a:cubicBezTo>
                  <a:cubicBezTo>
                    <a:pt x="23423" y="30402"/>
                    <a:pt x="24083" y="28202"/>
                    <a:pt x="24083" y="24901"/>
                  </a:cubicBezTo>
                  <a:close/>
                </a:path>
              </a:pathLst>
            </a:custGeom>
            <a:solidFill>
              <a:srgbClr val="000000"/>
            </a:solidFill>
            <a:ln w="73262" cap="flat">
              <a:noFill/>
              <a:prstDash val="solid"/>
              <a:miter/>
            </a:ln>
          </p:spPr>
          <p:txBody>
            <a:bodyPr rtlCol="0" anchor="ctr"/>
            <a:lstStyle/>
            <a:p>
              <a:endParaRPr lang="en-GB"/>
            </a:p>
          </p:txBody>
        </p:sp>
        <p:sp>
          <p:nvSpPr>
            <p:cNvPr id="687" name="Graphic 1127">
              <a:extLst>
                <a:ext uri="{FF2B5EF4-FFF2-40B4-BE49-F238E27FC236}">
                  <a16:creationId xmlns:a16="http://schemas.microsoft.com/office/drawing/2014/main" id="{3A06B166-0579-5062-A72F-FA0671A0BF45}"/>
                </a:ext>
              </a:extLst>
            </p:cNvPr>
            <p:cNvSpPr/>
            <p:nvPr/>
          </p:nvSpPr>
          <p:spPr>
            <a:xfrm>
              <a:off x="5724383" y="3800904"/>
              <a:ext cx="22593" cy="35797"/>
            </a:xfrm>
            <a:custGeom>
              <a:avLst/>
              <a:gdLst>
                <a:gd name="connsiteX0" fmla="*/ 20208 w 22593"/>
                <a:gd name="connsiteY0" fmla="*/ 7516 h 35797"/>
                <a:gd name="connsiteX1" fmla="*/ 17201 w 22593"/>
                <a:gd name="connsiteY1" fmla="*/ 5315 h 35797"/>
                <a:gd name="connsiteX2" fmla="*/ 13533 w 22593"/>
                <a:gd name="connsiteY2" fmla="*/ 4728 h 35797"/>
                <a:gd name="connsiteX3" fmla="*/ 6638 w 22593"/>
                <a:gd name="connsiteY3" fmla="*/ 7809 h 35797"/>
                <a:gd name="connsiteX4" fmla="*/ 4070 w 22593"/>
                <a:gd name="connsiteY4" fmla="*/ 15438 h 35797"/>
                <a:gd name="connsiteX5" fmla="*/ 4070 w 22593"/>
                <a:gd name="connsiteY5" fmla="*/ 37224 h 35797"/>
                <a:gd name="connsiteX6" fmla="*/ 329 w 22593"/>
                <a:gd name="connsiteY6" fmla="*/ 37224 h 35797"/>
                <a:gd name="connsiteX7" fmla="*/ 329 w 22593"/>
                <a:gd name="connsiteY7" fmla="*/ 1867 h 35797"/>
                <a:gd name="connsiteX8" fmla="*/ 4070 w 22593"/>
                <a:gd name="connsiteY8" fmla="*/ 1867 h 35797"/>
                <a:gd name="connsiteX9" fmla="*/ 4070 w 22593"/>
                <a:gd name="connsiteY9" fmla="*/ 6562 h 35797"/>
                <a:gd name="connsiteX10" fmla="*/ 8398 w 22593"/>
                <a:gd name="connsiteY10" fmla="*/ 2821 h 35797"/>
                <a:gd name="connsiteX11" fmla="*/ 14413 w 22593"/>
                <a:gd name="connsiteY11" fmla="*/ 1427 h 35797"/>
                <a:gd name="connsiteX12" fmla="*/ 22923 w 22593"/>
                <a:gd name="connsiteY12" fmla="*/ 4801 h 35797"/>
                <a:gd name="connsiteX13" fmla="*/ 20208 w 22593"/>
                <a:gd name="connsiteY13" fmla="*/ 751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08" y="7516"/>
                  </a:moveTo>
                  <a:cubicBezTo>
                    <a:pt x="19108" y="6415"/>
                    <a:pt x="18154" y="5682"/>
                    <a:pt x="17201" y="5315"/>
                  </a:cubicBezTo>
                  <a:cubicBezTo>
                    <a:pt x="16247" y="4948"/>
                    <a:pt x="15000" y="4728"/>
                    <a:pt x="13533" y="4728"/>
                  </a:cubicBezTo>
                  <a:cubicBezTo>
                    <a:pt x="10599" y="4728"/>
                    <a:pt x="8251" y="5755"/>
                    <a:pt x="6638" y="7809"/>
                  </a:cubicBezTo>
                  <a:cubicBezTo>
                    <a:pt x="4950" y="9936"/>
                    <a:pt x="4070" y="12430"/>
                    <a:pt x="4070" y="15438"/>
                  </a:cubicBezTo>
                  <a:lnTo>
                    <a:pt x="4070" y="37224"/>
                  </a:lnTo>
                  <a:lnTo>
                    <a:pt x="329" y="37224"/>
                  </a:lnTo>
                  <a:lnTo>
                    <a:pt x="329" y="1867"/>
                  </a:lnTo>
                  <a:lnTo>
                    <a:pt x="4070" y="1867"/>
                  </a:lnTo>
                  <a:lnTo>
                    <a:pt x="4070" y="6562"/>
                  </a:lnTo>
                  <a:cubicBezTo>
                    <a:pt x="5097" y="4948"/>
                    <a:pt x="6564" y="3701"/>
                    <a:pt x="8398" y="2821"/>
                  </a:cubicBezTo>
                  <a:cubicBezTo>
                    <a:pt x="10232" y="1867"/>
                    <a:pt x="12286" y="1427"/>
                    <a:pt x="14413" y="1427"/>
                  </a:cubicBezTo>
                  <a:cubicBezTo>
                    <a:pt x="17861" y="1427"/>
                    <a:pt x="20649" y="2527"/>
                    <a:pt x="22923" y="4801"/>
                  </a:cubicBezTo>
                  <a:lnTo>
                    <a:pt x="20208" y="7516"/>
                  </a:lnTo>
                  <a:close/>
                </a:path>
              </a:pathLst>
            </a:custGeom>
            <a:solidFill>
              <a:srgbClr val="000000"/>
            </a:solidFill>
            <a:ln w="73262" cap="flat">
              <a:noFill/>
              <a:prstDash val="solid"/>
              <a:miter/>
            </a:ln>
          </p:spPr>
          <p:txBody>
            <a:bodyPr rtlCol="0" anchor="ctr"/>
            <a:lstStyle/>
            <a:p>
              <a:endParaRPr lang="en-GB"/>
            </a:p>
          </p:txBody>
        </p:sp>
        <p:sp>
          <p:nvSpPr>
            <p:cNvPr id="688" name="Graphic 1127">
              <a:extLst>
                <a:ext uri="{FF2B5EF4-FFF2-40B4-BE49-F238E27FC236}">
                  <a16:creationId xmlns:a16="http://schemas.microsoft.com/office/drawing/2014/main" id="{44C3AFE4-8318-F9FD-7182-6009EB1885A4}"/>
                </a:ext>
              </a:extLst>
            </p:cNvPr>
            <p:cNvSpPr/>
            <p:nvPr/>
          </p:nvSpPr>
          <p:spPr>
            <a:xfrm>
              <a:off x="5752128" y="3784472"/>
              <a:ext cx="27434" cy="52669"/>
            </a:xfrm>
            <a:custGeom>
              <a:avLst/>
              <a:gdLst>
                <a:gd name="connsiteX0" fmla="*/ 27774 w 27434"/>
                <a:gd name="connsiteY0" fmla="*/ 53653 h 52669"/>
                <a:gd name="connsiteX1" fmla="*/ 24033 w 27434"/>
                <a:gd name="connsiteY1" fmla="*/ 53653 h 52669"/>
                <a:gd name="connsiteX2" fmla="*/ 24033 w 27434"/>
                <a:gd name="connsiteY2" fmla="*/ 49105 h 52669"/>
                <a:gd name="connsiteX3" fmla="*/ 19339 w 27434"/>
                <a:gd name="connsiteY3" fmla="*/ 52993 h 52669"/>
                <a:gd name="connsiteX4" fmla="*/ 13544 w 27434"/>
                <a:gd name="connsiteY4" fmla="*/ 54094 h 52669"/>
                <a:gd name="connsiteX5" fmla="*/ 4888 w 27434"/>
                <a:gd name="connsiteY5" fmla="*/ 51013 h 52669"/>
                <a:gd name="connsiteX6" fmla="*/ 340 w 27434"/>
                <a:gd name="connsiteY6" fmla="*/ 35975 h 52669"/>
                <a:gd name="connsiteX7" fmla="*/ 4888 w 27434"/>
                <a:gd name="connsiteY7" fmla="*/ 20937 h 52669"/>
                <a:gd name="connsiteX8" fmla="*/ 13544 w 27434"/>
                <a:gd name="connsiteY8" fmla="*/ 17856 h 52669"/>
                <a:gd name="connsiteX9" fmla="*/ 19339 w 27434"/>
                <a:gd name="connsiteY9" fmla="*/ 18956 h 52669"/>
                <a:gd name="connsiteX10" fmla="*/ 24033 w 27434"/>
                <a:gd name="connsiteY10" fmla="*/ 22844 h 52669"/>
                <a:gd name="connsiteX11" fmla="*/ 24033 w 27434"/>
                <a:gd name="connsiteY11" fmla="*/ 1424 h 52669"/>
                <a:gd name="connsiteX12" fmla="*/ 27774 w 27434"/>
                <a:gd name="connsiteY12" fmla="*/ 1424 h 52669"/>
                <a:gd name="connsiteX13" fmla="*/ 27774 w 27434"/>
                <a:gd name="connsiteY13" fmla="*/ 53653 h 52669"/>
                <a:gd name="connsiteX14" fmla="*/ 23667 w 27434"/>
                <a:gd name="connsiteY14" fmla="*/ 41476 h 52669"/>
                <a:gd name="connsiteX15" fmla="*/ 24033 w 27434"/>
                <a:gd name="connsiteY15" fmla="*/ 35975 h 52669"/>
                <a:gd name="connsiteX16" fmla="*/ 23667 w 27434"/>
                <a:gd name="connsiteY16" fmla="*/ 30473 h 52669"/>
                <a:gd name="connsiteX17" fmla="*/ 22346 w 27434"/>
                <a:gd name="connsiteY17" fmla="*/ 25852 h 52669"/>
                <a:gd name="connsiteX18" fmla="*/ 19265 w 27434"/>
                <a:gd name="connsiteY18" fmla="*/ 22331 h 52669"/>
                <a:gd name="connsiteX19" fmla="*/ 14057 w 27434"/>
                <a:gd name="connsiteY19" fmla="*/ 21157 h 52669"/>
                <a:gd name="connsiteX20" fmla="*/ 8922 w 27434"/>
                <a:gd name="connsiteY20" fmla="*/ 22331 h 52669"/>
                <a:gd name="connsiteX21" fmla="*/ 5768 w 27434"/>
                <a:gd name="connsiteY21" fmla="*/ 25852 h 52669"/>
                <a:gd name="connsiteX22" fmla="*/ 4447 w 27434"/>
                <a:gd name="connsiteY22" fmla="*/ 30473 h 52669"/>
                <a:gd name="connsiteX23" fmla="*/ 4081 w 27434"/>
                <a:gd name="connsiteY23" fmla="*/ 35975 h 52669"/>
                <a:gd name="connsiteX24" fmla="*/ 4447 w 27434"/>
                <a:gd name="connsiteY24" fmla="*/ 41476 h 52669"/>
                <a:gd name="connsiteX25" fmla="*/ 5768 w 27434"/>
                <a:gd name="connsiteY25" fmla="*/ 46098 h 52669"/>
                <a:gd name="connsiteX26" fmla="*/ 8922 w 27434"/>
                <a:gd name="connsiteY26" fmla="*/ 49545 h 52669"/>
                <a:gd name="connsiteX27" fmla="*/ 14057 w 27434"/>
                <a:gd name="connsiteY27" fmla="*/ 50793 h 52669"/>
                <a:gd name="connsiteX28" fmla="*/ 19265 w 27434"/>
                <a:gd name="connsiteY28" fmla="*/ 49545 h 52669"/>
                <a:gd name="connsiteX29" fmla="*/ 22346 w 27434"/>
                <a:gd name="connsiteY29" fmla="*/ 46098 h 52669"/>
                <a:gd name="connsiteX30" fmla="*/ 23667 w 27434"/>
                <a:gd name="connsiteY30" fmla="*/ 4147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774" y="53653"/>
                  </a:moveTo>
                  <a:lnTo>
                    <a:pt x="24033" y="53653"/>
                  </a:lnTo>
                  <a:lnTo>
                    <a:pt x="24033" y="49105"/>
                  </a:lnTo>
                  <a:cubicBezTo>
                    <a:pt x="22566" y="51013"/>
                    <a:pt x="21026" y="52333"/>
                    <a:pt x="19339" y="52993"/>
                  </a:cubicBezTo>
                  <a:cubicBezTo>
                    <a:pt x="17651" y="53727"/>
                    <a:pt x="15744" y="54094"/>
                    <a:pt x="13544" y="54094"/>
                  </a:cubicBezTo>
                  <a:cubicBezTo>
                    <a:pt x="9802" y="54094"/>
                    <a:pt x="6942" y="53067"/>
                    <a:pt x="4888" y="51013"/>
                  </a:cubicBezTo>
                  <a:cubicBezTo>
                    <a:pt x="1880" y="48005"/>
                    <a:pt x="340" y="42944"/>
                    <a:pt x="340" y="35975"/>
                  </a:cubicBezTo>
                  <a:cubicBezTo>
                    <a:pt x="340" y="29006"/>
                    <a:pt x="1880" y="23944"/>
                    <a:pt x="4888" y="20937"/>
                  </a:cubicBezTo>
                  <a:cubicBezTo>
                    <a:pt x="6942" y="18883"/>
                    <a:pt x="9802" y="17856"/>
                    <a:pt x="13544" y="17856"/>
                  </a:cubicBezTo>
                  <a:cubicBezTo>
                    <a:pt x="15744" y="17856"/>
                    <a:pt x="17651" y="18223"/>
                    <a:pt x="19339" y="18956"/>
                  </a:cubicBezTo>
                  <a:cubicBezTo>
                    <a:pt x="21026" y="19617"/>
                    <a:pt x="22566" y="20937"/>
                    <a:pt x="24033" y="22844"/>
                  </a:cubicBezTo>
                  <a:lnTo>
                    <a:pt x="24033" y="1424"/>
                  </a:lnTo>
                  <a:lnTo>
                    <a:pt x="27774" y="1424"/>
                  </a:lnTo>
                  <a:lnTo>
                    <a:pt x="27774" y="53653"/>
                  </a:lnTo>
                  <a:close/>
                  <a:moveTo>
                    <a:pt x="23667" y="41476"/>
                  </a:moveTo>
                  <a:cubicBezTo>
                    <a:pt x="23887" y="39936"/>
                    <a:pt x="24033" y="38102"/>
                    <a:pt x="24033" y="35975"/>
                  </a:cubicBezTo>
                  <a:cubicBezTo>
                    <a:pt x="24033" y="33847"/>
                    <a:pt x="23887" y="32014"/>
                    <a:pt x="23667" y="30473"/>
                  </a:cubicBezTo>
                  <a:cubicBezTo>
                    <a:pt x="23446" y="28933"/>
                    <a:pt x="23006" y="27392"/>
                    <a:pt x="22346" y="25852"/>
                  </a:cubicBezTo>
                  <a:cubicBezTo>
                    <a:pt x="21686" y="24311"/>
                    <a:pt x="20586" y="23138"/>
                    <a:pt x="19265" y="22331"/>
                  </a:cubicBezTo>
                  <a:cubicBezTo>
                    <a:pt x="17871" y="21524"/>
                    <a:pt x="16111" y="21157"/>
                    <a:pt x="14057" y="21157"/>
                  </a:cubicBezTo>
                  <a:cubicBezTo>
                    <a:pt x="12003" y="21157"/>
                    <a:pt x="10243" y="21524"/>
                    <a:pt x="8922" y="22331"/>
                  </a:cubicBezTo>
                  <a:cubicBezTo>
                    <a:pt x="7528" y="23138"/>
                    <a:pt x="6501" y="24311"/>
                    <a:pt x="5768" y="25852"/>
                  </a:cubicBezTo>
                  <a:cubicBezTo>
                    <a:pt x="5181" y="27392"/>
                    <a:pt x="4668" y="28933"/>
                    <a:pt x="4447" y="30473"/>
                  </a:cubicBezTo>
                  <a:cubicBezTo>
                    <a:pt x="4227" y="32014"/>
                    <a:pt x="4081" y="33847"/>
                    <a:pt x="4081" y="35975"/>
                  </a:cubicBezTo>
                  <a:cubicBezTo>
                    <a:pt x="4081" y="38102"/>
                    <a:pt x="4227" y="39936"/>
                    <a:pt x="4447" y="41476"/>
                  </a:cubicBezTo>
                  <a:cubicBezTo>
                    <a:pt x="4668" y="43017"/>
                    <a:pt x="5181" y="44557"/>
                    <a:pt x="5768" y="46098"/>
                  </a:cubicBezTo>
                  <a:cubicBezTo>
                    <a:pt x="6501" y="47638"/>
                    <a:pt x="7528" y="48739"/>
                    <a:pt x="8922" y="49545"/>
                  </a:cubicBezTo>
                  <a:cubicBezTo>
                    <a:pt x="10243" y="50352"/>
                    <a:pt x="12003" y="50793"/>
                    <a:pt x="14057" y="50793"/>
                  </a:cubicBezTo>
                  <a:cubicBezTo>
                    <a:pt x="16111" y="50793"/>
                    <a:pt x="17871" y="50352"/>
                    <a:pt x="19265" y="49545"/>
                  </a:cubicBezTo>
                  <a:cubicBezTo>
                    <a:pt x="20586" y="48739"/>
                    <a:pt x="21686" y="47638"/>
                    <a:pt x="22346" y="46098"/>
                  </a:cubicBezTo>
                  <a:cubicBezTo>
                    <a:pt x="23006" y="44557"/>
                    <a:pt x="23446" y="43017"/>
                    <a:pt x="23667" y="41476"/>
                  </a:cubicBezTo>
                  <a:close/>
                </a:path>
              </a:pathLst>
            </a:custGeom>
            <a:solidFill>
              <a:srgbClr val="000000"/>
            </a:solidFill>
            <a:ln w="73262" cap="flat">
              <a:noFill/>
              <a:prstDash val="solid"/>
              <a:miter/>
            </a:ln>
          </p:spPr>
          <p:txBody>
            <a:bodyPr rtlCol="0" anchor="ctr"/>
            <a:lstStyle/>
            <a:p>
              <a:endParaRPr lang="en-GB"/>
            </a:p>
          </p:txBody>
        </p:sp>
        <p:sp>
          <p:nvSpPr>
            <p:cNvPr id="689" name="Graphic 1127">
              <a:extLst>
                <a:ext uri="{FF2B5EF4-FFF2-40B4-BE49-F238E27FC236}">
                  <a16:creationId xmlns:a16="http://schemas.microsoft.com/office/drawing/2014/main" id="{4C565406-192A-ED8E-908F-9F0FFD8990F0}"/>
                </a:ext>
              </a:extLst>
            </p:cNvPr>
            <p:cNvSpPr/>
            <p:nvPr/>
          </p:nvSpPr>
          <p:spPr>
            <a:xfrm>
              <a:off x="5791536" y="3800904"/>
              <a:ext cx="28461" cy="36237"/>
            </a:xfrm>
            <a:custGeom>
              <a:avLst/>
              <a:gdLst>
                <a:gd name="connsiteX0" fmla="*/ 24414 w 28461"/>
                <a:gd name="connsiteY0" fmla="*/ 5315 h 36237"/>
                <a:gd name="connsiteX1" fmla="*/ 28815 w 28461"/>
                <a:gd name="connsiteY1" fmla="*/ 19546 h 36237"/>
                <a:gd name="connsiteX2" fmla="*/ 24414 w 28461"/>
                <a:gd name="connsiteY2" fmla="*/ 33777 h 36237"/>
                <a:gd name="connsiteX3" fmla="*/ 14584 w 28461"/>
                <a:gd name="connsiteY3" fmla="*/ 37665 h 36237"/>
                <a:gd name="connsiteX4" fmla="*/ 4755 w 28461"/>
                <a:gd name="connsiteY4" fmla="*/ 33777 h 36237"/>
                <a:gd name="connsiteX5" fmla="*/ 353 w 28461"/>
                <a:gd name="connsiteY5" fmla="*/ 19546 h 36237"/>
                <a:gd name="connsiteX6" fmla="*/ 4755 w 28461"/>
                <a:gd name="connsiteY6" fmla="*/ 5315 h 36237"/>
                <a:gd name="connsiteX7" fmla="*/ 14584 w 28461"/>
                <a:gd name="connsiteY7" fmla="*/ 1427 h 36237"/>
                <a:gd name="connsiteX8" fmla="*/ 24414 w 28461"/>
                <a:gd name="connsiteY8" fmla="*/ 5315 h 36237"/>
                <a:gd name="connsiteX9" fmla="*/ 21920 w 28461"/>
                <a:gd name="connsiteY9" fmla="*/ 31356 h 36237"/>
                <a:gd name="connsiteX10" fmla="*/ 25074 w 28461"/>
                <a:gd name="connsiteY10" fmla="*/ 19546 h 36237"/>
                <a:gd name="connsiteX11" fmla="*/ 21920 w 28461"/>
                <a:gd name="connsiteY11" fmla="*/ 7736 h 36237"/>
                <a:gd name="connsiteX12" fmla="*/ 14584 w 28461"/>
                <a:gd name="connsiteY12" fmla="*/ 4728 h 36237"/>
                <a:gd name="connsiteX13" fmla="*/ 7249 w 28461"/>
                <a:gd name="connsiteY13" fmla="*/ 7736 h 36237"/>
                <a:gd name="connsiteX14" fmla="*/ 4095 w 28461"/>
                <a:gd name="connsiteY14" fmla="*/ 19546 h 36237"/>
                <a:gd name="connsiteX15" fmla="*/ 7249 w 28461"/>
                <a:gd name="connsiteY15" fmla="*/ 31356 h 36237"/>
                <a:gd name="connsiteX16" fmla="*/ 14584 w 28461"/>
                <a:gd name="connsiteY16" fmla="*/ 34364 h 36237"/>
                <a:gd name="connsiteX17" fmla="*/ 21920 w 28461"/>
                <a:gd name="connsiteY17" fmla="*/ 3135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414" y="5315"/>
                  </a:moveTo>
                  <a:cubicBezTo>
                    <a:pt x="27348" y="8249"/>
                    <a:pt x="28815" y="13017"/>
                    <a:pt x="28815" y="19546"/>
                  </a:cubicBezTo>
                  <a:cubicBezTo>
                    <a:pt x="28815" y="26075"/>
                    <a:pt x="27348" y="30843"/>
                    <a:pt x="24414" y="33777"/>
                  </a:cubicBezTo>
                  <a:cubicBezTo>
                    <a:pt x="21847" y="36344"/>
                    <a:pt x="18546" y="37665"/>
                    <a:pt x="14584" y="37665"/>
                  </a:cubicBezTo>
                  <a:cubicBezTo>
                    <a:pt x="10623" y="37665"/>
                    <a:pt x="7322" y="36344"/>
                    <a:pt x="4755" y="33777"/>
                  </a:cubicBezTo>
                  <a:cubicBezTo>
                    <a:pt x="1821" y="30843"/>
                    <a:pt x="353" y="26075"/>
                    <a:pt x="353" y="19546"/>
                  </a:cubicBezTo>
                  <a:cubicBezTo>
                    <a:pt x="353" y="13017"/>
                    <a:pt x="1821" y="8249"/>
                    <a:pt x="4755" y="5315"/>
                  </a:cubicBezTo>
                  <a:cubicBezTo>
                    <a:pt x="7322" y="2748"/>
                    <a:pt x="10623" y="1427"/>
                    <a:pt x="14584" y="1427"/>
                  </a:cubicBezTo>
                  <a:cubicBezTo>
                    <a:pt x="18546" y="1427"/>
                    <a:pt x="21847" y="2748"/>
                    <a:pt x="24414" y="5315"/>
                  </a:cubicBezTo>
                  <a:close/>
                  <a:moveTo>
                    <a:pt x="21920" y="31356"/>
                  </a:moveTo>
                  <a:cubicBezTo>
                    <a:pt x="24047" y="29229"/>
                    <a:pt x="25074" y="25341"/>
                    <a:pt x="25074" y="19546"/>
                  </a:cubicBezTo>
                  <a:cubicBezTo>
                    <a:pt x="25074" y="13751"/>
                    <a:pt x="24047" y="9863"/>
                    <a:pt x="21920" y="7736"/>
                  </a:cubicBezTo>
                  <a:cubicBezTo>
                    <a:pt x="19939" y="5755"/>
                    <a:pt x="17445" y="4728"/>
                    <a:pt x="14584" y="4728"/>
                  </a:cubicBezTo>
                  <a:cubicBezTo>
                    <a:pt x="11724" y="4728"/>
                    <a:pt x="9229" y="5755"/>
                    <a:pt x="7249" y="7736"/>
                  </a:cubicBezTo>
                  <a:cubicBezTo>
                    <a:pt x="5122" y="9863"/>
                    <a:pt x="4095" y="13751"/>
                    <a:pt x="4095" y="19546"/>
                  </a:cubicBezTo>
                  <a:cubicBezTo>
                    <a:pt x="4095" y="25341"/>
                    <a:pt x="5122" y="29229"/>
                    <a:pt x="7249" y="31356"/>
                  </a:cubicBezTo>
                  <a:cubicBezTo>
                    <a:pt x="9229" y="33337"/>
                    <a:pt x="11724" y="34364"/>
                    <a:pt x="14584" y="34364"/>
                  </a:cubicBezTo>
                  <a:cubicBezTo>
                    <a:pt x="17445" y="34364"/>
                    <a:pt x="19939" y="33337"/>
                    <a:pt x="21920" y="31356"/>
                  </a:cubicBezTo>
                  <a:close/>
                </a:path>
              </a:pathLst>
            </a:custGeom>
            <a:solidFill>
              <a:srgbClr val="000000"/>
            </a:solidFill>
            <a:ln w="73262" cap="flat">
              <a:noFill/>
              <a:prstDash val="solid"/>
              <a:miter/>
            </a:ln>
          </p:spPr>
          <p:txBody>
            <a:bodyPr rtlCol="0" anchor="ctr"/>
            <a:lstStyle/>
            <a:p>
              <a:endParaRPr lang="en-GB"/>
            </a:p>
          </p:txBody>
        </p:sp>
        <p:sp>
          <p:nvSpPr>
            <p:cNvPr id="690" name="Graphic 1127">
              <a:extLst>
                <a:ext uri="{FF2B5EF4-FFF2-40B4-BE49-F238E27FC236}">
                  <a16:creationId xmlns:a16="http://schemas.microsoft.com/office/drawing/2014/main" id="{27D410B0-10F0-BFAC-9DF9-CB3FE7FF46A2}"/>
                </a:ext>
              </a:extLst>
            </p:cNvPr>
            <p:cNvSpPr/>
            <p:nvPr/>
          </p:nvSpPr>
          <p:spPr>
            <a:xfrm>
              <a:off x="5831531" y="3801344"/>
              <a:ext cx="27214" cy="35797"/>
            </a:xfrm>
            <a:custGeom>
              <a:avLst/>
              <a:gdLst>
                <a:gd name="connsiteX0" fmla="*/ 27582 w 27214"/>
                <a:gd name="connsiteY0" fmla="*/ 36784 h 35797"/>
                <a:gd name="connsiteX1" fmla="*/ 23841 w 27214"/>
                <a:gd name="connsiteY1" fmla="*/ 36784 h 35797"/>
                <a:gd name="connsiteX2" fmla="*/ 23841 w 27214"/>
                <a:gd name="connsiteY2" fmla="*/ 32603 h 35797"/>
                <a:gd name="connsiteX3" fmla="*/ 13424 w 27214"/>
                <a:gd name="connsiteY3" fmla="*/ 37225 h 35797"/>
                <a:gd name="connsiteX4" fmla="*/ 4035 w 27214"/>
                <a:gd name="connsiteY4" fmla="*/ 33850 h 35797"/>
                <a:gd name="connsiteX5" fmla="*/ 367 w 27214"/>
                <a:gd name="connsiteY5" fmla="*/ 24021 h 35797"/>
                <a:gd name="connsiteX6" fmla="*/ 367 w 27214"/>
                <a:gd name="connsiteY6" fmla="*/ 1427 h 35797"/>
                <a:gd name="connsiteX7" fmla="*/ 4108 w 27214"/>
                <a:gd name="connsiteY7" fmla="*/ 1427 h 35797"/>
                <a:gd name="connsiteX8" fmla="*/ 4108 w 27214"/>
                <a:gd name="connsiteY8" fmla="*/ 23360 h 35797"/>
                <a:gd name="connsiteX9" fmla="*/ 6602 w 27214"/>
                <a:gd name="connsiteY9" fmla="*/ 31209 h 35797"/>
                <a:gd name="connsiteX10" fmla="*/ 13864 w 27214"/>
                <a:gd name="connsiteY10" fmla="*/ 33924 h 35797"/>
                <a:gd name="connsiteX11" fmla="*/ 21273 w 27214"/>
                <a:gd name="connsiteY11" fmla="*/ 31136 h 35797"/>
                <a:gd name="connsiteX12" fmla="*/ 23841 w 27214"/>
                <a:gd name="connsiteY12" fmla="*/ 23360 h 35797"/>
                <a:gd name="connsiteX13" fmla="*/ 23841 w 27214"/>
                <a:gd name="connsiteY13" fmla="*/ 1427 h 35797"/>
                <a:gd name="connsiteX14" fmla="*/ 27582 w 27214"/>
                <a:gd name="connsiteY14" fmla="*/ 1427 h 35797"/>
                <a:gd name="connsiteX15" fmla="*/ 27582 w 27214"/>
                <a:gd name="connsiteY15" fmla="*/ 3678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582" y="36784"/>
                  </a:moveTo>
                  <a:lnTo>
                    <a:pt x="23841" y="36784"/>
                  </a:lnTo>
                  <a:lnTo>
                    <a:pt x="23841" y="32603"/>
                  </a:lnTo>
                  <a:cubicBezTo>
                    <a:pt x="21200" y="35684"/>
                    <a:pt x="17752" y="37225"/>
                    <a:pt x="13424" y="37225"/>
                  </a:cubicBezTo>
                  <a:cubicBezTo>
                    <a:pt x="9463" y="37225"/>
                    <a:pt x="6309" y="36124"/>
                    <a:pt x="4035" y="33850"/>
                  </a:cubicBezTo>
                  <a:cubicBezTo>
                    <a:pt x="1614" y="31503"/>
                    <a:pt x="367" y="28202"/>
                    <a:pt x="367" y="24021"/>
                  </a:cubicBezTo>
                  <a:lnTo>
                    <a:pt x="367" y="1427"/>
                  </a:lnTo>
                  <a:lnTo>
                    <a:pt x="4108" y="1427"/>
                  </a:lnTo>
                  <a:lnTo>
                    <a:pt x="4108" y="23360"/>
                  </a:lnTo>
                  <a:cubicBezTo>
                    <a:pt x="4108" y="26808"/>
                    <a:pt x="4915" y="29376"/>
                    <a:pt x="6602" y="31209"/>
                  </a:cubicBezTo>
                  <a:cubicBezTo>
                    <a:pt x="8289" y="33043"/>
                    <a:pt x="10710" y="33924"/>
                    <a:pt x="13864" y="33924"/>
                  </a:cubicBezTo>
                  <a:cubicBezTo>
                    <a:pt x="17019" y="33924"/>
                    <a:pt x="19513" y="33043"/>
                    <a:pt x="21273" y="31136"/>
                  </a:cubicBezTo>
                  <a:cubicBezTo>
                    <a:pt x="22961" y="29302"/>
                    <a:pt x="23841" y="26735"/>
                    <a:pt x="23841" y="23360"/>
                  </a:cubicBezTo>
                  <a:lnTo>
                    <a:pt x="23841" y="1427"/>
                  </a:lnTo>
                  <a:lnTo>
                    <a:pt x="27582" y="1427"/>
                  </a:lnTo>
                  <a:lnTo>
                    <a:pt x="27582" y="36784"/>
                  </a:lnTo>
                  <a:close/>
                </a:path>
              </a:pathLst>
            </a:custGeom>
            <a:solidFill>
              <a:srgbClr val="000000"/>
            </a:solidFill>
            <a:ln w="73262" cap="flat">
              <a:noFill/>
              <a:prstDash val="solid"/>
              <a:miter/>
            </a:ln>
          </p:spPr>
          <p:txBody>
            <a:bodyPr rtlCol="0" anchor="ctr"/>
            <a:lstStyle/>
            <a:p>
              <a:endParaRPr lang="en-GB"/>
            </a:p>
          </p:txBody>
        </p:sp>
        <p:sp>
          <p:nvSpPr>
            <p:cNvPr id="691" name="Graphic 1127">
              <a:extLst>
                <a:ext uri="{FF2B5EF4-FFF2-40B4-BE49-F238E27FC236}">
                  <a16:creationId xmlns:a16="http://schemas.microsoft.com/office/drawing/2014/main" id="{977834C0-FF89-4F64-E990-75F0937A123E}"/>
                </a:ext>
              </a:extLst>
            </p:cNvPr>
            <p:cNvSpPr/>
            <p:nvPr/>
          </p:nvSpPr>
          <p:spPr>
            <a:xfrm>
              <a:off x="5869323" y="3800904"/>
              <a:ext cx="28461" cy="36237"/>
            </a:xfrm>
            <a:custGeom>
              <a:avLst/>
              <a:gdLst>
                <a:gd name="connsiteX0" fmla="*/ 28842 w 28461"/>
                <a:gd name="connsiteY0" fmla="*/ 27175 h 36237"/>
                <a:gd name="connsiteX1" fmla="*/ 25028 w 28461"/>
                <a:gd name="connsiteY1" fmla="*/ 34804 h 36237"/>
                <a:gd name="connsiteX2" fmla="*/ 14685 w 28461"/>
                <a:gd name="connsiteY2" fmla="*/ 37665 h 36237"/>
                <a:gd name="connsiteX3" fmla="*/ 381 w 28461"/>
                <a:gd name="connsiteY3" fmla="*/ 32603 h 36237"/>
                <a:gd name="connsiteX4" fmla="*/ 2948 w 28461"/>
                <a:gd name="connsiteY4" fmla="*/ 30036 h 36237"/>
                <a:gd name="connsiteX5" fmla="*/ 14538 w 28461"/>
                <a:gd name="connsiteY5" fmla="*/ 34364 h 36237"/>
                <a:gd name="connsiteX6" fmla="*/ 25175 w 28461"/>
                <a:gd name="connsiteY6" fmla="*/ 27175 h 36237"/>
                <a:gd name="connsiteX7" fmla="*/ 23561 w 28461"/>
                <a:gd name="connsiteY7" fmla="*/ 22994 h 36237"/>
                <a:gd name="connsiteX8" fmla="*/ 18426 w 28461"/>
                <a:gd name="connsiteY8" fmla="*/ 21233 h 36237"/>
                <a:gd name="connsiteX9" fmla="*/ 12557 w 28461"/>
                <a:gd name="connsiteY9" fmla="*/ 20720 h 36237"/>
                <a:gd name="connsiteX10" fmla="*/ 1921 w 28461"/>
                <a:gd name="connsiteY10" fmla="*/ 11477 h 36237"/>
                <a:gd name="connsiteX11" fmla="*/ 5369 w 28461"/>
                <a:gd name="connsiteY11" fmla="*/ 4141 h 36237"/>
                <a:gd name="connsiteX12" fmla="*/ 14611 w 28461"/>
                <a:gd name="connsiteY12" fmla="*/ 1427 h 36237"/>
                <a:gd name="connsiteX13" fmla="*/ 27008 w 28461"/>
                <a:gd name="connsiteY13" fmla="*/ 5168 h 36237"/>
                <a:gd name="connsiteX14" fmla="*/ 24514 w 28461"/>
                <a:gd name="connsiteY14" fmla="*/ 7662 h 36237"/>
                <a:gd name="connsiteX15" fmla="*/ 14611 w 28461"/>
                <a:gd name="connsiteY15" fmla="*/ 4655 h 36237"/>
                <a:gd name="connsiteX16" fmla="*/ 7936 w 28461"/>
                <a:gd name="connsiteY16" fmla="*/ 6415 h 36237"/>
                <a:gd name="connsiteX17" fmla="*/ 5589 w 28461"/>
                <a:gd name="connsiteY17" fmla="*/ 11477 h 36237"/>
                <a:gd name="connsiteX18" fmla="*/ 7349 w 28461"/>
                <a:gd name="connsiteY18" fmla="*/ 15658 h 36237"/>
                <a:gd name="connsiteX19" fmla="*/ 12778 w 28461"/>
                <a:gd name="connsiteY19" fmla="*/ 17419 h 36237"/>
                <a:gd name="connsiteX20" fmla="*/ 18499 w 28461"/>
                <a:gd name="connsiteY20" fmla="*/ 17932 h 36237"/>
                <a:gd name="connsiteX21" fmla="*/ 26202 w 28461"/>
                <a:gd name="connsiteY21" fmla="*/ 20426 h 36237"/>
                <a:gd name="connsiteX22" fmla="*/ 28842 w 28461"/>
                <a:gd name="connsiteY22" fmla="*/ 2717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842" y="27175"/>
                  </a:moveTo>
                  <a:cubicBezTo>
                    <a:pt x="28842" y="30402"/>
                    <a:pt x="27595" y="32970"/>
                    <a:pt x="25028" y="34804"/>
                  </a:cubicBezTo>
                  <a:cubicBezTo>
                    <a:pt x="22460" y="36711"/>
                    <a:pt x="19013" y="37665"/>
                    <a:pt x="14685" y="37665"/>
                  </a:cubicBezTo>
                  <a:cubicBezTo>
                    <a:pt x="8670" y="37665"/>
                    <a:pt x="3902" y="35977"/>
                    <a:pt x="381" y="32603"/>
                  </a:cubicBezTo>
                  <a:lnTo>
                    <a:pt x="2948" y="30036"/>
                  </a:lnTo>
                  <a:cubicBezTo>
                    <a:pt x="5662" y="32897"/>
                    <a:pt x="9550" y="34364"/>
                    <a:pt x="14538" y="34364"/>
                  </a:cubicBezTo>
                  <a:cubicBezTo>
                    <a:pt x="21654" y="34364"/>
                    <a:pt x="25175" y="31943"/>
                    <a:pt x="25175" y="27175"/>
                  </a:cubicBezTo>
                  <a:cubicBezTo>
                    <a:pt x="25175" y="25341"/>
                    <a:pt x="24661" y="23947"/>
                    <a:pt x="23561" y="22994"/>
                  </a:cubicBezTo>
                  <a:cubicBezTo>
                    <a:pt x="22460" y="22040"/>
                    <a:pt x="20773" y="21453"/>
                    <a:pt x="18426" y="21233"/>
                  </a:cubicBezTo>
                  <a:lnTo>
                    <a:pt x="12557" y="20720"/>
                  </a:lnTo>
                  <a:cubicBezTo>
                    <a:pt x="5442" y="20133"/>
                    <a:pt x="1921" y="17052"/>
                    <a:pt x="1921" y="11477"/>
                  </a:cubicBezTo>
                  <a:cubicBezTo>
                    <a:pt x="1921" y="8396"/>
                    <a:pt x="3095" y="5975"/>
                    <a:pt x="5369" y="4141"/>
                  </a:cubicBezTo>
                  <a:cubicBezTo>
                    <a:pt x="7643" y="2307"/>
                    <a:pt x="10724" y="1427"/>
                    <a:pt x="14611" y="1427"/>
                  </a:cubicBezTo>
                  <a:cubicBezTo>
                    <a:pt x="19526" y="1427"/>
                    <a:pt x="23634" y="2674"/>
                    <a:pt x="27008" y="5168"/>
                  </a:cubicBezTo>
                  <a:lnTo>
                    <a:pt x="24514" y="7662"/>
                  </a:lnTo>
                  <a:cubicBezTo>
                    <a:pt x="21800" y="5682"/>
                    <a:pt x="18499" y="4655"/>
                    <a:pt x="14611" y="4655"/>
                  </a:cubicBezTo>
                  <a:cubicBezTo>
                    <a:pt x="11677" y="4655"/>
                    <a:pt x="9403" y="5242"/>
                    <a:pt x="7936" y="6415"/>
                  </a:cubicBezTo>
                  <a:cubicBezTo>
                    <a:pt x="6396" y="7589"/>
                    <a:pt x="5589" y="9276"/>
                    <a:pt x="5589" y="11477"/>
                  </a:cubicBezTo>
                  <a:cubicBezTo>
                    <a:pt x="5589" y="13311"/>
                    <a:pt x="6176" y="14704"/>
                    <a:pt x="7349" y="15658"/>
                  </a:cubicBezTo>
                  <a:cubicBezTo>
                    <a:pt x="8450" y="16612"/>
                    <a:pt x="10283" y="17199"/>
                    <a:pt x="12778" y="17419"/>
                  </a:cubicBezTo>
                  <a:lnTo>
                    <a:pt x="18499" y="17932"/>
                  </a:lnTo>
                  <a:cubicBezTo>
                    <a:pt x="21800" y="18299"/>
                    <a:pt x="24368" y="19106"/>
                    <a:pt x="26202" y="20426"/>
                  </a:cubicBezTo>
                  <a:cubicBezTo>
                    <a:pt x="27962" y="21747"/>
                    <a:pt x="28842" y="24021"/>
                    <a:pt x="28842" y="27175"/>
                  </a:cubicBezTo>
                  <a:close/>
                </a:path>
              </a:pathLst>
            </a:custGeom>
            <a:solidFill>
              <a:srgbClr val="000000"/>
            </a:solidFill>
            <a:ln w="73262" cap="flat">
              <a:noFill/>
              <a:prstDash val="solid"/>
              <a:miter/>
            </a:ln>
          </p:spPr>
          <p:txBody>
            <a:bodyPr rtlCol="0" anchor="ctr"/>
            <a:lstStyle/>
            <a:p>
              <a:endParaRPr lang="en-GB"/>
            </a:p>
          </p:txBody>
        </p:sp>
        <p:sp>
          <p:nvSpPr>
            <p:cNvPr id="692" name="Graphic 1127">
              <a:extLst>
                <a:ext uri="{FF2B5EF4-FFF2-40B4-BE49-F238E27FC236}">
                  <a16:creationId xmlns:a16="http://schemas.microsoft.com/office/drawing/2014/main" id="{A7CB9DE9-E891-9D02-AE4B-B99D1CD48F4D}"/>
                </a:ext>
              </a:extLst>
            </p:cNvPr>
            <p:cNvSpPr/>
            <p:nvPr/>
          </p:nvSpPr>
          <p:spPr>
            <a:xfrm>
              <a:off x="5925451" y="3800904"/>
              <a:ext cx="28315" cy="36237"/>
            </a:xfrm>
            <a:custGeom>
              <a:avLst/>
              <a:gdLst>
                <a:gd name="connsiteX0" fmla="*/ 28715 w 28315"/>
                <a:gd name="connsiteY0" fmla="*/ 20353 h 36237"/>
                <a:gd name="connsiteX1" fmla="*/ 4141 w 28315"/>
                <a:gd name="connsiteY1" fmla="*/ 20353 h 36237"/>
                <a:gd name="connsiteX2" fmla="*/ 7075 w 28315"/>
                <a:gd name="connsiteY2" fmla="*/ 30696 h 36237"/>
                <a:gd name="connsiteX3" fmla="*/ 15658 w 28315"/>
                <a:gd name="connsiteY3" fmla="*/ 34290 h 36237"/>
                <a:gd name="connsiteX4" fmla="*/ 20939 w 28315"/>
                <a:gd name="connsiteY4" fmla="*/ 33263 h 36237"/>
                <a:gd name="connsiteX5" fmla="*/ 25414 w 28315"/>
                <a:gd name="connsiteY5" fmla="*/ 30036 h 36237"/>
                <a:gd name="connsiteX6" fmla="*/ 28202 w 28315"/>
                <a:gd name="connsiteY6" fmla="*/ 32236 h 36237"/>
                <a:gd name="connsiteX7" fmla="*/ 22480 w 28315"/>
                <a:gd name="connsiteY7" fmla="*/ 36344 h 36237"/>
                <a:gd name="connsiteX8" fmla="*/ 15438 w 28315"/>
                <a:gd name="connsiteY8" fmla="*/ 37665 h 36237"/>
                <a:gd name="connsiteX9" fmla="*/ 4288 w 28315"/>
                <a:gd name="connsiteY9" fmla="*/ 33043 h 36237"/>
                <a:gd name="connsiteX10" fmla="*/ 400 w 28315"/>
                <a:gd name="connsiteY10" fmla="*/ 19546 h 36237"/>
                <a:gd name="connsiteX11" fmla="*/ 4141 w 28315"/>
                <a:gd name="connsiteY11" fmla="*/ 6195 h 36237"/>
                <a:gd name="connsiteX12" fmla="*/ 14558 w 28315"/>
                <a:gd name="connsiteY12" fmla="*/ 1427 h 36237"/>
                <a:gd name="connsiteX13" fmla="*/ 24974 w 28315"/>
                <a:gd name="connsiteY13" fmla="*/ 5975 h 36237"/>
                <a:gd name="connsiteX14" fmla="*/ 28715 w 28315"/>
                <a:gd name="connsiteY14" fmla="*/ 18666 h 36237"/>
                <a:gd name="connsiteX15" fmla="*/ 28715 w 28315"/>
                <a:gd name="connsiteY15" fmla="*/ 20353 h 36237"/>
                <a:gd name="connsiteX16" fmla="*/ 24974 w 28315"/>
                <a:gd name="connsiteY16" fmla="*/ 17345 h 36237"/>
                <a:gd name="connsiteX17" fmla="*/ 23727 w 28315"/>
                <a:gd name="connsiteY17" fmla="*/ 10670 h 36237"/>
                <a:gd name="connsiteX18" fmla="*/ 20133 w 28315"/>
                <a:gd name="connsiteY18" fmla="*/ 6269 h 36237"/>
                <a:gd name="connsiteX19" fmla="*/ 14558 w 28315"/>
                <a:gd name="connsiteY19" fmla="*/ 4728 h 36237"/>
                <a:gd name="connsiteX20" fmla="*/ 9056 w 28315"/>
                <a:gd name="connsiteY20" fmla="*/ 6269 h 36237"/>
                <a:gd name="connsiteX21" fmla="*/ 5388 w 28315"/>
                <a:gd name="connsiteY21" fmla="*/ 10670 h 36237"/>
                <a:gd name="connsiteX22" fmla="*/ 4141 w 28315"/>
                <a:gd name="connsiteY22" fmla="*/ 17345 h 36237"/>
                <a:gd name="connsiteX23" fmla="*/ 24974 w 28315"/>
                <a:gd name="connsiteY23" fmla="*/ 1734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15" y="20353"/>
                  </a:moveTo>
                  <a:lnTo>
                    <a:pt x="4141" y="20353"/>
                  </a:lnTo>
                  <a:cubicBezTo>
                    <a:pt x="4141" y="24901"/>
                    <a:pt x="5095" y="28349"/>
                    <a:pt x="7075" y="30696"/>
                  </a:cubicBezTo>
                  <a:cubicBezTo>
                    <a:pt x="9056" y="33117"/>
                    <a:pt x="11917" y="34290"/>
                    <a:pt x="15658" y="34290"/>
                  </a:cubicBezTo>
                  <a:cubicBezTo>
                    <a:pt x="17712" y="34290"/>
                    <a:pt x="19472" y="33924"/>
                    <a:pt x="20939" y="33263"/>
                  </a:cubicBezTo>
                  <a:cubicBezTo>
                    <a:pt x="22407" y="32603"/>
                    <a:pt x="23874" y="31576"/>
                    <a:pt x="25414" y="30036"/>
                  </a:cubicBezTo>
                  <a:lnTo>
                    <a:pt x="28202" y="32236"/>
                  </a:lnTo>
                  <a:cubicBezTo>
                    <a:pt x="26294" y="34144"/>
                    <a:pt x="24387" y="35537"/>
                    <a:pt x="22480" y="36344"/>
                  </a:cubicBezTo>
                  <a:cubicBezTo>
                    <a:pt x="20573" y="37225"/>
                    <a:pt x="18225" y="37665"/>
                    <a:pt x="15438" y="37665"/>
                  </a:cubicBezTo>
                  <a:cubicBezTo>
                    <a:pt x="10523" y="37665"/>
                    <a:pt x="6855" y="36124"/>
                    <a:pt x="4288" y="33043"/>
                  </a:cubicBezTo>
                  <a:cubicBezTo>
                    <a:pt x="1647" y="29962"/>
                    <a:pt x="400" y="25488"/>
                    <a:pt x="400" y="19546"/>
                  </a:cubicBezTo>
                  <a:cubicBezTo>
                    <a:pt x="400" y="13824"/>
                    <a:pt x="1647" y="9350"/>
                    <a:pt x="4141" y="6195"/>
                  </a:cubicBezTo>
                  <a:cubicBezTo>
                    <a:pt x="6635" y="3041"/>
                    <a:pt x="10083" y="1427"/>
                    <a:pt x="14558" y="1427"/>
                  </a:cubicBezTo>
                  <a:cubicBezTo>
                    <a:pt x="19032" y="1427"/>
                    <a:pt x="22480" y="2968"/>
                    <a:pt x="24974" y="5975"/>
                  </a:cubicBezTo>
                  <a:cubicBezTo>
                    <a:pt x="27468" y="8983"/>
                    <a:pt x="28715" y="13237"/>
                    <a:pt x="28715" y="18666"/>
                  </a:cubicBezTo>
                  <a:lnTo>
                    <a:pt x="28715" y="20353"/>
                  </a:lnTo>
                  <a:close/>
                  <a:moveTo>
                    <a:pt x="24974" y="17345"/>
                  </a:moveTo>
                  <a:cubicBezTo>
                    <a:pt x="24754" y="14338"/>
                    <a:pt x="24387" y="12064"/>
                    <a:pt x="23727" y="10670"/>
                  </a:cubicBezTo>
                  <a:cubicBezTo>
                    <a:pt x="22920" y="8836"/>
                    <a:pt x="21746" y="7369"/>
                    <a:pt x="20133" y="6269"/>
                  </a:cubicBezTo>
                  <a:cubicBezTo>
                    <a:pt x="18445" y="5242"/>
                    <a:pt x="16611" y="4728"/>
                    <a:pt x="14558" y="4728"/>
                  </a:cubicBezTo>
                  <a:cubicBezTo>
                    <a:pt x="12504" y="4728"/>
                    <a:pt x="10670" y="5242"/>
                    <a:pt x="9056" y="6269"/>
                  </a:cubicBezTo>
                  <a:cubicBezTo>
                    <a:pt x="7442" y="7369"/>
                    <a:pt x="6195" y="8836"/>
                    <a:pt x="5388" y="10670"/>
                  </a:cubicBezTo>
                  <a:cubicBezTo>
                    <a:pt x="4728" y="12064"/>
                    <a:pt x="4361" y="14338"/>
                    <a:pt x="4141" y="17345"/>
                  </a:cubicBezTo>
                  <a:lnTo>
                    <a:pt x="24974" y="17345"/>
                  </a:lnTo>
                  <a:close/>
                </a:path>
              </a:pathLst>
            </a:custGeom>
            <a:solidFill>
              <a:srgbClr val="000000"/>
            </a:solidFill>
            <a:ln w="73262" cap="flat">
              <a:noFill/>
              <a:prstDash val="solid"/>
              <a:miter/>
            </a:ln>
          </p:spPr>
          <p:txBody>
            <a:bodyPr rtlCol="0" anchor="ctr"/>
            <a:lstStyle/>
            <a:p>
              <a:endParaRPr lang="en-GB"/>
            </a:p>
          </p:txBody>
        </p:sp>
        <p:sp>
          <p:nvSpPr>
            <p:cNvPr id="693" name="Graphic 1127">
              <a:extLst>
                <a:ext uri="{FF2B5EF4-FFF2-40B4-BE49-F238E27FC236}">
                  <a16:creationId xmlns:a16="http://schemas.microsoft.com/office/drawing/2014/main" id="{B0885E5F-2D6E-0DBC-B991-2026822F0EBA}"/>
                </a:ext>
              </a:extLst>
            </p:cNvPr>
            <p:cNvSpPr/>
            <p:nvPr/>
          </p:nvSpPr>
          <p:spPr>
            <a:xfrm>
              <a:off x="5965667" y="3800904"/>
              <a:ext cx="27214" cy="35797"/>
            </a:xfrm>
            <a:custGeom>
              <a:avLst/>
              <a:gdLst>
                <a:gd name="connsiteX0" fmla="*/ 27629 w 27214"/>
                <a:gd name="connsiteY0" fmla="*/ 37224 h 35797"/>
                <a:gd name="connsiteX1" fmla="*/ 23887 w 27214"/>
                <a:gd name="connsiteY1" fmla="*/ 37224 h 35797"/>
                <a:gd name="connsiteX2" fmla="*/ 23887 w 27214"/>
                <a:gd name="connsiteY2" fmla="*/ 15291 h 35797"/>
                <a:gd name="connsiteX3" fmla="*/ 21393 w 27214"/>
                <a:gd name="connsiteY3" fmla="*/ 7442 h 35797"/>
                <a:gd name="connsiteX4" fmla="*/ 14131 w 27214"/>
                <a:gd name="connsiteY4" fmla="*/ 4728 h 35797"/>
                <a:gd name="connsiteX5" fmla="*/ 6796 w 27214"/>
                <a:gd name="connsiteY5" fmla="*/ 7442 h 35797"/>
                <a:gd name="connsiteX6" fmla="*/ 4155 w 27214"/>
                <a:gd name="connsiteY6" fmla="*/ 15291 h 35797"/>
                <a:gd name="connsiteX7" fmla="*/ 4155 w 27214"/>
                <a:gd name="connsiteY7" fmla="*/ 37224 h 35797"/>
                <a:gd name="connsiteX8" fmla="*/ 414 w 27214"/>
                <a:gd name="connsiteY8" fmla="*/ 37224 h 35797"/>
                <a:gd name="connsiteX9" fmla="*/ 414 w 27214"/>
                <a:gd name="connsiteY9" fmla="*/ 1867 h 35797"/>
                <a:gd name="connsiteX10" fmla="*/ 4155 w 27214"/>
                <a:gd name="connsiteY10" fmla="*/ 1867 h 35797"/>
                <a:gd name="connsiteX11" fmla="*/ 4155 w 27214"/>
                <a:gd name="connsiteY11" fmla="*/ 6048 h 35797"/>
                <a:gd name="connsiteX12" fmla="*/ 14571 w 27214"/>
                <a:gd name="connsiteY12" fmla="*/ 1427 h 35797"/>
                <a:gd name="connsiteX13" fmla="*/ 23961 w 27214"/>
                <a:gd name="connsiteY13" fmla="*/ 4801 h 35797"/>
                <a:gd name="connsiteX14" fmla="*/ 27629 w 27214"/>
                <a:gd name="connsiteY14" fmla="*/ 14631 h 35797"/>
                <a:gd name="connsiteX15" fmla="*/ 27629 w 27214"/>
                <a:gd name="connsiteY15" fmla="*/ 3722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629" y="37224"/>
                  </a:moveTo>
                  <a:lnTo>
                    <a:pt x="23887" y="37224"/>
                  </a:lnTo>
                  <a:lnTo>
                    <a:pt x="23887" y="15291"/>
                  </a:lnTo>
                  <a:cubicBezTo>
                    <a:pt x="23887" y="11844"/>
                    <a:pt x="23081" y="9276"/>
                    <a:pt x="21393" y="7442"/>
                  </a:cubicBezTo>
                  <a:cubicBezTo>
                    <a:pt x="19706" y="5608"/>
                    <a:pt x="17285" y="4728"/>
                    <a:pt x="14131" y="4728"/>
                  </a:cubicBezTo>
                  <a:cubicBezTo>
                    <a:pt x="10977" y="4728"/>
                    <a:pt x="8483" y="5608"/>
                    <a:pt x="6796" y="7442"/>
                  </a:cubicBezTo>
                  <a:cubicBezTo>
                    <a:pt x="5035" y="9276"/>
                    <a:pt x="4155" y="11917"/>
                    <a:pt x="4155" y="15291"/>
                  </a:cubicBezTo>
                  <a:lnTo>
                    <a:pt x="4155" y="37224"/>
                  </a:lnTo>
                  <a:lnTo>
                    <a:pt x="414" y="37224"/>
                  </a:lnTo>
                  <a:lnTo>
                    <a:pt x="414" y="1867"/>
                  </a:lnTo>
                  <a:lnTo>
                    <a:pt x="4155" y="1867"/>
                  </a:lnTo>
                  <a:lnTo>
                    <a:pt x="4155" y="6048"/>
                  </a:lnTo>
                  <a:cubicBezTo>
                    <a:pt x="6796" y="2968"/>
                    <a:pt x="10243" y="1427"/>
                    <a:pt x="14571" y="1427"/>
                  </a:cubicBezTo>
                  <a:cubicBezTo>
                    <a:pt x="18533" y="1427"/>
                    <a:pt x="21687" y="2527"/>
                    <a:pt x="23961" y="4801"/>
                  </a:cubicBezTo>
                  <a:cubicBezTo>
                    <a:pt x="26382" y="7149"/>
                    <a:pt x="27629" y="10450"/>
                    <a:pt x="27629" y="14631"/>
                  </a:cubicBezTo>
                  <a:lnTo>
                    <a:pt x="27629" y="37224"/>
                  </a:lnTo>
                  <a:close/>
                </a:path>
              </a:pathLst>
            </a:custGeom>
            <a:solidFill>
              <a:srgbClr val="000000"/>
            </a:solidFill>
            <a:ln w="73262" cap="flat">
              <a:noFill/>
              <a:prstDash val="solid"/>
              <a:miter/>
            </a:ln>
          </p:spPr>
          <p:txBody>
            <a:bodyPr rtlCol="0" anchor="ctr"/>
            <a:lstStyle/>
            <a:p>
              <a:endParaRPr lang="en-GB"/>
            </a:p>
          </p:txBody>
        </p:sp>
        <p:sp>
          <p:nvSpPr>
            <p:cNvPr id="694" name="Graphic 1127">
              <a:extLst>
                <a:ext uri="{FF2B5EF4-FFF2-40B4-BE49-F238E27FC236}">
                  <a16:creationId xmlns:a16="http://schemas.microsoft.com/office/drawing/2014/main" id="{38F47785-0E3F-A807-02CA-7C5DC6546D9C}"/>
                </a:ext>
              </a:extLst>
            </p:cNvPr>
            <p:cNvSpPr/>
            <p:nvPr/>
          </p:nvSpPr>
          <p:spPr>
            <a:xfrm>
              <a:off x="6004413" y="3800904"/>
              <a:ext cx="28315" cy="36237"/>
            </a:xfrm>
            <a:custGeom>
              <a:avLst/>
              <a:gdLst>
                <a:gd name="connsiteX0" fmla="*/ 28743 w 28315"/>
                <a:gd name="connsiteY0" fmla="*/ 20353 h 36237"/>
                <a:gd name="connsiteX1" fmla="*/ 4169 w 28315"/>
                <a:gd name="connsiteY1" fmla="*/ 20353 h 36237"/>
                <a:gd name="connsiteX2" fmla="*/ 7103 w 28315"/>
                <a:gd name="connsiteY2" fmla="*/ 30696 h 36237"/>
                <a:gd name="connsiteX3" fmla="*/ 15685 w 28315"/>
                <a:gd name="connsiteY3" fmla="*/ 34290 h 36237"/>
                <a:gd name="connsiteX4" fmla="*/ 20967 w 28315"/>
                <a:gd name="connsiteY4" fmla="*/ 33263 h 36237"/>
                <a:gd name="connsiteX5" fmla="*/ 25442 w 28315"/>
                <a:gd name="connsiteY5" fmla="*/ 30036 h 36237"/>
                <a:gd name="connsiteX6" fmla="*/ 28229 w 28315"/>
                <a:gd name="connsiteY6" fmla="*/ 32236 h 36237"/>
                <a:gd name="connsiteX7" fmla="*/ 22507 w 28315"/>
                <a:gd name="connsiteY7" fmla="*/ 36344 h 36237"/>
                <a:gd name="connsiteX8" fmla="*/ 15465 w 28315"/>
                <a:gd name="connsiteY8" fmla="*/ 37665 h 36237"/>
                <a:gd name="connsiteX9" fmla="*/ 4315 w 28315"/>
                <a:gd name="connsiteY9" fmla="*/ 33043 h 36237"/>
                <a:gd name="connsiteX10" fmla="*/ 427 w 28315"/>
                <a:gd name="connsiteY10" fmla="*/ 19546 h 36237"/>
                <a:gd name="connsiteX11" fmla="*/ 4169 w 28315"/>
                <a:gd name="connsiteY11" fmla="*/ 6195 h 36237"/>
                <a:gd name="connsiteX12" fmla="*/ 14585 w 28315"/>
                <a:gd name="connsiteY12" fmla="*/ 1427 h 36237"/>
                <a:gd name="connsiteX13" fmla="*/ 25001 w 28315"/>
                <a:gd name="connsiteY13" fmla="*/ 5975 h 36237"/>
                <a:gd name="connsiteX14" fmla="*/ 28743 w 28315"/>
                <a:gd name="connsiteY14" fmla="*/ 18666 h 36237"/>
                <a:gd name="connsiteX15" fmla="*/ 28743 w 28315"/>
                <a:gd name="connsiteY15" fmla="*/ 20353 h 36237"/>
                <a:gd name="connsiteX16" fmla="*/ 25001 w 28315"/>
                <a:gd name="connsiteY16" fmla="*/ 17345 h 36237"/>
                <a:gd name="connsiteX17" fmla="*/ 23754 w 28315"/>
                <a:gd name="connsiteY17" fmla="*/ 10670 h 36237"/>
                <a:gd name="connsiteX18" fmla="*/ 20160 w 28315"/>
                <a:gd name="connsiteY18" fmla="*/ 6269 h 36237"/>
                <a:gd name="connsiteX19" fmla="*/ 14585 w 28315"/>
                <a:gd name="connsiteY19" fmla="*/ 4728 h 36237"/>
                <a:gd name="connsiteX20" fmla="*/ 9083 w 28315"/>
                <a:gd name="connsiteY20" fmla="*/ 6269 h 36237"/>
                <a:gd name="connsiteX21" fmla="*/ 5416 w 28315"/>
                <a:gd name="connsiteY21" fmla="*/ 10670 h 36237"/>
                <a:gd name="connsiteX22" fmla="*/ 4169 w 28315"/>
                <a:gd name="connsiteY22" fmla="*/ 17345 h 36237"/>
                <a:gd name="connsiteX23" fmla="*/ 25001 w 28315"/>
                <a:gd name="connsiteY23" fmla="*/ 1734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43" y="20353"/>
                  </a:moveTo>
                  <a:lnTo>
                    <a:pt x="4169" y="20353"/>
                  </a:lnTo>
                  <a:cubicBezTo>
                    <a:pt x="4169" y="24901"/>
                    <a:pt x="5122" y="28349"/>
                    <a:pt x="7103" y="30696"/>
                  </a:cubicBezTo>
                  <a:cubicBezTo>
                    <a:pt x="9083" y="33117"/>
                    <a:pt x="11944" y="34290"/>
                    <a:pt x="15685" y="34290"/>
                  </a:cubicBezTo>
                  <a:cubicBezTo>
                    <a:pt x="17739" y="34290"/>
                    <a:pt x="19500" y="33924"/>
                    <a:pt x="20967" y="33263"/>
                  </a:cubicBezTo>
                  <a:cubicBezTo>
                    <a:pt x="22434" y="32603"/>
                    <a:pt x="23901" y="31576"/>
                    <a:pt x="25442" y="30036"/>
                  </a:cubicBezTo>
                  <a:lnTo>
                    <a:pt x="28229" y="32236"/>
                  </a:lnTo>
                  <a:cubicBezTo>
                    <a:pt x="26322" y="34144"/>
                    <a:pt x="24415" y="35537"/>
                    <a:pt x="22507" y="36344"/>
                  </a:cubicBezTo>
                  <a:cubicBezTo>
                    <a:pt x="20600" y="37225"/>
                    <a:pt x="18253" y="37665"/>
                    <a:pt x="15465" y="37665"/>
                  </a:cubicBezTo>
                  <a:cubicBezTo>
                    <a:pt x="10550" y="37665"/>
                    <a:pt x="6883" y="36124"/>
                    <a:pt x="4315" y="33043"/>
                  </a:cubicBezTo>
                  <a:cubicBezTo>
                    <a:pt x="1674" y="29962"/>
                    <a:pt x="427" y="25488"/>
                    <a:pt x="427" y="19546"/>
                  </a:cubicBezTo>
                  <a:cubicBezTo>
                    <a:pt x="427" y="13824"/>
                    <a:pt x="1674" y="9350"/>
                    <a:pt x="4169" y="6195"/>
                  </a:cubicBezTo>
                  <a:cubicBezTo>
                    <a:pt x="6663" y="3041"/>
                    <a:pt x="10110" y="1427"/>
                    <a:pt x="14585" y="1427"/>
                  </a:cubicBezTo>
                  <a:cubicBezTo>
                    <a:pt x="19060" y="1427"/>
                    <a:pt x="22507" y="2968"/>
                    <a:pt x="25001" y="5975"/>
                  </a:cubicBezTo>
                  <a:cubicBezTo>
                    <a:pt x="27496" y="8983"/>
                    <a:pt x="28743" y="13237"/>
                    <a:pt x="28743" y="18666"/>
                  </a:cubicBezTo>
                  <a:lnTo>
                    <a:pt x="28743" y="20353"/>
                  </a:lnTo>
                  <a:close/>
                  <a:moveTo>
                    <a:pt x="25001" y="17345"/>
                  </a:moveTo>
                  <a:cubicBezTo>
                    <a:pt x="24781" y="14338"/>
                    <a:pt x="24415" y="12064"/>
                    <a:pt x="23754" y="10670"/>
                  </a:cubicBezTo>
                  <a:cubicBezTo>
                    <a:pt x="22947" y="8836"/>
                    <a:pt x="21774" y="7369"/>
                    <a:pt x="20160" y="6269"/>
                  </a:cubicBezTo>
                  <a:cubicBezTo>
                    <a:pt x="18473" y="5242"/>
                    <a:pt x="16639" y="4728"/>
                    <a:pt x="14585" y="4728"/>
                  </a:cubicBezTo>
                  <a:cubicBezTo>
                    <a:pt x="12531" y="4728"/>
                    <a:pt x="10697" y="5242"/>
                    <a:pt x="9083" y="6269"/>
                  </a:cubicBezTo>
                  <a:cubicBezTo>
                    <a:pt x="7470" y="7369"/>
                    <a:pt x="6222" y="8836"/>
                    <a:pt x="5416" y="10670"/>
                  </a:cubicBezTo>
                  <a:cubicBezTo>
                    <a:pt x="4755" y="12064"/>
                    <a:pt x="4389" y="14338"/>
                    <a:pt x="4169" y="17345"/>
                  </a:cubicBezTo>
                  <a:lnTo>
                    <a:pt x="25001" y="17345"/>
                  </a:lnTo>
                  <a:close/>
                </a:path>
              </a:pathLst>
            </a:custGeom>
            <a:solidFill>
              <a:srgbClr val="000000"/>
            </a:solidFill>
            <a:ln w="73262" cap="flat">
              <a:noFill/>
              <a:prstDash val="solid"/>
              <a:miter/>
            </a:ln>
          </p:spPr>
          <p:txBody>
            <a:bodyPr rtlCol="0" anchor="ctr"/>
            <a:lstStyle/>
            <a:p>
              <a:endParaRPr lang="en-GB"/>
            </a:p>
          </p:txBody>
        </p:sp>
        <p:sp>
          <p:nvSpPr>
            <p:cNvPr id="695" name="Graphic 1127">
              <a:extLst>
                <a:ext uri="{FF2B5EF4-FFF2-40B4-BE49-F238E27FC236}">
                  <a16:creationId xmlns:a16="http://schemas.microsoft.com/office/drawing/2014/main" id="{20B503DE-8F03-DFE8-B423-BA4997891872}"/>
                </a:ext>
              </a:extLst>
            </p:cNvPr>
            <p:cNvSpPr/>
            <p:nvPr/>
          </p:nvSpPr>
          <p:spPr>
            <a:xfrm>
              <a:off x="6044629" y="3800904"/>
              <a:ext cx="22593" cy="35797"/>
            </a:xfrm>
            <a:custGeom>
              <a:avLst/>
              <a:gdLst>
                <a:gd name="connsiteX0" fmla="*/ 20320 w 22593"/>
                <a:gd name="connsiteY0" fmla="*/ 7516 h 35797"/>
                <a:gd name="connsiteX1" fmla="*/ 17312 w 22593"/>
                <a:gd name="connsiteY1" fmla="*/ 5315 h 35797"/>
                <a:gd name="connsiteX2" fmla="*/ 13644 w 22593"/>
                <a:gd name="connsiteY2" fmla="*/ 4728 h 35797"/>
                <a:gd name="connsiteX3" fmla="*/ 6749 w 22593"/>
                <a:gd name="connsiteY3" fmla="*/ 7809 h 35797"/>
                <a:gd name="connsiteX4" fmla="*/ 4182 w 22593"/>
                <a:gd name="connsiteY4" fmla="*/ 15438 h 35797"/>
                <a:gd name="connsiteX5" fmla="*/ 4182 w 22593"/>
                <a:gd name="connsiteY5" fmla="*/ 37224 h 35797"/>
                <a:gd name="connsiteX6" fmla="*/ 440 w 22593"/>
                <a:gd name="connsiteY6" fmla="*/ 37224 h 35797"/>
                <a:gd name="connsiteX7" fmla="*/ 440 w 22593"/>
                <a:gd name="connsiteY7" fmla="*/ 1867 h 35797"/>
                <a:gd name="connsiteX8" fmla="*/ 4182 w 22593"/>
                <a:gd name="connsiteY8" fmla="*/ 1867 h 35797"/>
                <a:gd name="connsiteX9" fmla="*/ 4182 w 22593"/>
                <a:gd name="connsiteY9" fmla="*/ 6562 h 35797"/>
                <a:gd name="connsiteX10" fmla="*/ 8510 w 22593"/>
                <a:gd name="connsiteY10" fmla="*/ 2821 h 35797"/>
                <a:gd name="connsiteX11" fmla="*/ 14525 w 22593"/>
                <a:gd name="connsiteY11" fmla="*/ 1427 h 35797"/>
                <a:gd name="connsiteX12" fmla="*/ 23034 w 22593"/>
                <a:gd name="connsiteY12" fmla="*/ 4801 h 35797"/>
                <a:gd name="connsiteX13" fmla="*/ 20320 w 22593"/>
                <a:gd name="connsiteY13" fmla="*/ 751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320" y="7516"/>
                  </a:moveTo>
                  <a:cubicBezTo>
                    <a:pt x="19219" y="6415"/>
                    <a:pt x="18266" y="5682"/>
                    <a:pt x="17312" y="5315"/>
                  </a:cubicBezTo>
                  <a:cubicBezTo>
                    <a:pt x="16359" y="4948"/>
                    <a:pt x="15111" y="4728"/>
                    <a:pt x="13644" y="4728"/>
                  </a:cubicBezTo>
                  <a:cubicBezTo>
                    <a:pt x="10710" y="4728"/>
                    <a:pt x="8363" y="5755"/>
                    <a:pt x="6749" y="7809"/>
                  </a:cubicBezTo>
                  <a:cubicBezTo>
                    <a:pt x="5062" y="9936"/>
                    <a:pt x="4182" y="12430"/>
                    <a:pt x="4182" y="15438"/>
                  </a:cubicBezTo>
                  <a:lnTo>
                    <a:pt x="4182" y="37224"/>
                  </a:lnTo>
                  <a:lnTo>
                    <a:pt x="440" y="37224"/>
                  </a:lnTo>
                  <a:lnTo>
                    <a:pt x="440" y="1867"/>
                  </a:lnTo>
                  <a:lnTo>
                    <a:pt x="4182" y="1867"/>
                  </a:lnTo>
                  <a:lnTo>
                    <a:pt x="4182" y="6562"/>
                  </a:lnTo>
                  <a:cubicBezTo>
                    <a:pt x="5209" y="4948"/>
                    <a:pt x="6676" y="3701"/>
                    <a:pt x="8510" y="2821"/>
                  </a:cubicBezTo>
                  <a:cubicBezTo>
                    <a:pt x="10343" y="1867"/>
                    <a:pt x="12397" y="1427"/>
                    <a:pt x="14525" y="1427"/>
                  </a:cubicBezTo>
                  <a:cubicBezTo>
                    <a:pt x="17972" y="1427"/>
                    <a:pt x="20760" y="2527"/>
                    <a:pt x="23034" y="4801"/>
                  </a:cubicBezTo>
                  <a:lnTo>
                    <a:pt x="20320" y="7516"/>
                  </a:lnTo>
                  <a:close/>
                </a:path>
              </a:pathLst>
            </a:custGeom>
            <a:solidFill>
              <a:srgbClr val="000000"/>
            </a:solidFill>
            <a:ln w="73262" cap="flat">
              <a:noFill/>
              <a:prstDash val="solid"/>
              <a:miter/>
            </a:ln>
          </p:spPr>
          <p:txBody>
            <a:bodyPr rtlCol="0" anchor="ctr"/>
            <a:lstStyle/>
            <a:p>
              <a:endParaRPr lang="en-GB"/>
            </a:p>
          </p:txBody>
        </p:sp>
        <p:sp>
          <p:nvSpPr>
            <p:cNvPr id="696" name="Graphic 1127">
              <a:extLst>
                <a:ext uri="{FF2B5EF4-FFF2-40B4-BE49-F238E27FC236}">
                  <a16:creationId xmlns:a16="http://schemas.microsoft.com/office/drawing/2014/main" id="{B2425B27-9EE1-9590-24EC-64D4F64FD6B5}"/>
                </a:ext>
              </a:extLst>
            </p:cNvPr>
            <p:cNvSpPr/>
            <p:nvPr/>
          </p:nvSpPr>
          <p:spPr>
            <a:xfrm>
              <a:off x="6072372" y="3800904"/>
              <a:ext cx="27434" cy="53109"/>
            </a:xfrm>
            <a:custGeom>
              <a:avLst/>
              <a:gdLst>
                <a:gd name="connsiteX0" fmla="*/ 27886 w 27434"/>
                <a:gd name="connsiteY0" fmla="*/ 39208 h 53109"/>
                <a:gd name="connsiteX1" fmla="*/ 24071 w 27434"/>
                <a:gd name="connsiteY1" fmla="*/ 50285 h 53109"/>
                <a:gd name="connsiteX2" fmla="*/ 13435 w 27434"/>
                <a:gd name="connsiteY2" fmla="*/ 54539 h 53109"/>
                <a:gd name="connsiteX3" fmla="*/ 7126 w 27434"/>
                <a:gd name="connsiteY3" fmla="*/ 53439 h 53109"/>
                <a:gd name="connsiteX4" fmla="*/ 1771 w 27434"/>
                <a:gd name="connsiteY4" fmla="*/ 49844 h 53109"/>
                <a:gd name="connsiteX5" fmla="*/ 4265 w 27434"/>
                <a:gd name="connsiteY5" fmla="*/ 47350 h 53109"/>
                <a:gd name="connsiteX6" fmla="*/ 8447 w 27434"/>
                <a:gd name="connsiteY6" fmla="*/ 50358 h 53109"/>
                <a:gd name="connsiteX7" fmla="*/ 13435 w 27434"/>
                <a:gd name="connsiteY7" fmla="*/ 51238 h 53109"/>
                <a:gd name="connsiteX8" fmla="*/ 21504 w 27434"/>
                <a:gd name="connsiteY8" fmla="*/ 47864 h 53109"/>
                <a:gd name="connsiteX9" fmla="*/ 24145 w 27434"/>
                <a:gd name="connsiteY9" fmla="*/ 38988 h 53109"/>
                <a:gd name="connsiteX10" fmla="*/ 24145 w 27434"/>
                <a:gd name="connsiteY10" fmla="*/ 32679 h 53109"/>
                <a:gd name="connsiteX11" fmla="*/ 19450 w 27434"/>
                <a:gd name="connsiteY11" fmla="*/ 36567 h 53109"/>
                <a:gd name="connsiteX12" fmla="*/ 13655 w 27434"/>
                <a:gd name="connsiteY12" fmla="*/ 37667 h 53109"/>
                <a:gd name="connsiteX13" fmla="*/ 4999 w 27434"/>
                <a:gd name="connsiteY13" fmla="*/ 34587 h 53109"/>
                <a:gd name="connsiteX14" fmla="*/ 451 w 27434"/>
                <a:gd name="connsiteY14" fmla="*/ 19549 h 53109"/>
                <a:gd name="connsiteX15" fmla="*/ 4999 w 27434"/>
                <a:gd name="connsiteY15" fmla="*/ 4511 h 53109"/>
                <a:gd name="connsiteX16" fmla="*/ 13655 w 27434"/>
                <a:gd name="connsiteY16" fmla="*/ 1430 h 53109"/>
                <a:gd name="connsiteX17" fmla="*/ 19450 w 27434"/>
                <a:gd name="connsiteY17" fmla="*/ 2530 h 53109"/>
                <a:gd name="connsiteX18" fmla="*/ 24145 w 27434"/>
                <a:gd name="connsiteY18" fmla="*/ 6418 h 53109"/>
                <a:gd name="connsiteX19" fmla="*/ 24145 w 27434"/>
                <a:gd name="connsiteY19" fmla="*/ 1870 h 53109"/>
                <a:gd name="connsiteX20" fmla="*/ 27886 w 27434"/>
                <a:gd name="connsiteY20" fmla="*/ 1870 h 53109"/>
                <a:gd name="connsiteX21" fmla="*/ 27886 w 27434"/>
                <a:gd name="connsiteY21" fmla="*/ 39208 h 53109"/>
                <a:gd name="connsiteX22" fmla="*/ 23778 w 27434"/>
                <a:gd name="connsiteY22" fmla="*/ 25050 h 53109"/>
                <a:gd name="connsiteX23" fmla="*/ 24145 w 27434"/>
                <a:gd name="connsiteY23" fmla="*/ 19549 h 53109"/>
                <a:gd name="connsiteX24" fmla="*/ 23778 w 27434"/>
                <a:gd name="connsiteY24" fmla="*/ 14047 h 53109"/>
                <a:gd name="connsiteX25" fmla="*/ 22457 w 27434"/>
                <a:gd name="connsiteY25" fmla="*/ 9426 h 53109"/>
                <a:gd name="connsiteX26" fmla="*/ 19377 w 27434"/>
                <a:gd name="connsiteY26" fmla="*/ 5905 h 53109"/>
                <a:gd name="connsiteX27" fmla="*/ 14168 w 27434"/>
                <a:gd name="connsiteY27" fmla="*/ 4731 h 53109"/>
                <a:gd name="connsiteX28" fmla="*/ 9033 w 27434"/>
                <a:gd name="connsiteY28" fmla="*/ 5905 h 53109"/>
                <a:gd name="connsiteX29" fmla="*/ 5879 w 27434"/>
                <a:gd name="connsiteY29" fmla="*/ 9426 h 53109"/>
                <a:gd name="connsiteX30" fmla="*/ 4559 w 27434"/>
                <a:gd name="connsiteY30" fmla="*/ 14047 h 53109"/>
                <a:gd name="connsiteX31" fmla="*/ 4192 w 27434"/>
                <a:gd name="connsiteY31" fmla="*/ 19549 h 53109"/>
                <a:gd name="connsiteX32" fmla="*/ 4559 w 27434"/>
                <a:gd name="connsiteY32" fmla="*/ 25050 h 53109"/>
                <a:gd name="connsiteX33" fmla="*/ 5879 w 27434"/>
                <a:gd name="connsiteY33" fmla="*/ 29672 h 53109"/>
                <a:gd name="connsiteX34" fmla="*/ 9033 w 27434"/>
                <a:gd name="connsiteY34" fmla="*/ 33119 h 53109"/>
                <a:gd name="connsiteX35" fmla="*/ 14168 w 27434"/>
                <a:gd name="connsiteY35" fmla="*/ 34366 h 53109"/>
                <a:gd name="connsiteX36" fmla="*/ 19377 w 27434"/>
                <a:gd name="connsiteY36" fmla="*/ 33119 h 53109"/>
                <a:gd name="connsiteX37" fmla="*/ 22457 w 27434"/>
                <a:gd name="connsiteY37" fmla="*/ 29672 h 53109"/>
                <a:gd name="connsiteX38" fmla="*/ 23778 w 27434"/>
                <a:gd name="connsiteY38" fmla="*/ 25050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886" y="39208"/>
                  </a:moveTo>
                  <a:cubicBezTo>
                    <a:pt x="27886" y="43756"/>
                    <a:pt x="26639" y="47424"/>
                    <a:pt x="24071" y="50285"/>
                  </a:cubicBezTo>
                  <a:cubicBezTo>
                    <a:pt x="21504" y="53145"/>
                    <a:pt x="17909" y="54539"/>
                    <a:pt x="13435" y="54539"/>
                  </a:cubicBezTo>
                  <a:cubicBezTo>
                    <a:pt x="10867" y="54539"/>
                    <a:pt x="8813" y="54172"/>
                    <a:pt x="7126" y="53439"/>
                  </a:cubicBezTo>
                  <a:cubicBezTo>
                    <a:pt x="5439" y="52779"/>
                    <a:pt x="3679" y="51532"/>
                    <a:pt x="1771" y="49844"/>
                  </a:cubicBezTo>
                  <a:lnTo>
                    <a:pt x="4265" y="47350"/>
                  </a:lnTo>
                  <a:cubicBezTo>
                    <a:pt x="5806" y="48744"/>
                    <a:pt x="7200" y="49771"/>
                    <a:pt x="8447" y="50358"/>
                  </a:cubicBezTo>
                  <a:cubicBezTo>
                    <a:pt x="9694" y="50945"/>
                    <a:pt x="11307" y="51238"/>
                    <a:pt x="13435" y="51238"/>
                  </a:cubicBezTo>
                  <a:cubicBezTo>
                    <a:pt x="17029" y="51238"/>
                    <a:pt x="19670" y="50138"/>
                    <a:pt x="21504" y="47864"/>
                  </a:cubicBezTo>
                  <a:cubicBezTo>
                    <a:pt x="23264" y="45663"/>
                    <a:pt x="24145" y="42729"/>
                    <a:pt x="24145" y="38988"/>
                  </a:cubicBezTo>
                  <a:lnTo>
                    <a:pt x="24145" y="32679"/>
                  </a:lnTo>
                  <a:cubicBezTo>
                    <a:pt x="22678" y="34587"/>
                    <a:pt x="21137" y="35907"/>
                    <a:pt x="19450" y="36567"/>
                  </a:cubicBezTo>
                  <a:cubicBezTo>
                    <a:pt x="17763" y="37301"/>
                    <a:pt x="15856" y="37667"/>
                    <a:pt x="13655" y="37667"/>
                  </a:cubicBezTo>
                  <a:cubicBezTo>
                    <a:pt x="9914" y="37667"/>
                    <a:pt x="7053" y="36641"/>
                    <a:pt x="4999" y="34587"/>
                  </a:cubicBezTo>
                  <a:cubicBezTo>
                    <a:pt x="1991" y="31579"/>
                    <a:pt x="451" y="26517"/>
                    <a:pt x="451" y="19549"/>
                  </a:cubicBezTo>
                  <a:cubicBezTo>
                    <a:pt x="451" y="12580"/>
                    <a:pt x="1991" y="7518"/>
                    <a:pt x="4999" y="4511"/>
                  </a:cubicBezTo>
                  <a:cubicBezTo>
                    <a:pt x="7053" y="2457"/>
                    <a:pt x="9914" y="1430"/>
                    <a:pt x="13655" y="1430"/>
                  </a:cubicBezTo>
                  <a:cubicBezTo>
                    <a:pt x="15856" y="1430"/>
                    <a:pt x="17763" y="1797"/>
                    <a:pt x="19450" y="2530"/>
                  </a:cubicBezTo>
                  <a:cubicBezTo>
                    <a:pt x="21137" y="3191"/>
                    <a:pt x="22678" y="4511"/>
                    <a:pt x="24145" y="6418"/>
                  </a:cubicBezTo>
                  <a:lnTo>
                    <a:pt x="24145" y="1870"/>
                  </a:lnTo>
                  <a:lnTo>
                    <a:pt x="27886" y="1870"/>
                  </a:lnTo>
                  <a:lnTo>
                    <a:pt x="27886" y="39208"/>
                  </a:lnTo>
                  <a:close/>
                  <a:moveTo>
                    <a:pt x="23778" y="25050"/>
                  </a:moveTo>
                  <a:cubicBezTo>
                    <a:pt x="23998" y="23510"/>
                    <a:pt x="24145" y="21676"/>
                    <a:pt x="24145" y="19549"/>
                  </a:cubicBezTo>
                  <a:cubicBezTo>
                    <a:pt x="24145" y="17421"/>
                    <a:pt x="23998" y="15588"/>
                    <a:pt x="23778" y="14047"/>
                  </a:cubicBezTo>
                  <a:cubicBezTo>
                    <a:pt x="23558" y="12507"/>
                    <a:pt x="23118" y="10966"/>
                    <a:pt x="22457" y="9426"/>
                  </a:cubicBezTo>
                  <a:cubicBezTo>
                    <a:pt x="21797" y="7885"/>
                    <a:pt x="20697" y="6712"/>
                    <a:pt x="19377" y="5905"/>
                  </a:cubicBezTo>
                  <a:cubicBezTo>
                    <a:pt x="17983" y="5098"/>
                    <a:pt x="16222" y="4731"/>
                    <a:pt x="14168" y="4731"/>
                  </a:cubicBezTo>
                  <a:cubicBezTo>
                    <a:pt x="12114" y="4731"/>
                    <a:pt x="10354" y="5098"/>
                    <a:pt x="9033" y="5905"/>
                  </a:cubicBezTo>
                  <a:cubicBezTo>
                    <a:pt x="7640" y="6712"/>
                    <a:pt x="6613" y="7885"/>
                    <a:pt x="5879" y="9426"/>
                  </a:cubicBezTo>
                  <a:cubicBezTo>
                    <a:pt x="5292" y="10966"/>
                    <a:pt x="4779" y="12507"/>
                    <a:pt x="4559" y="14047"/>
                  </a:cubicBezTo>
                  <a:cubicBezTo>
                    <a:pt x="4339" y="15588"/>
                    <a:pt x="4192" y="17421"/>
                    <a:pt x="4192" y="19549"/>
                  </a:cubicBezTo>
                  <a:cubicBezTo>
                    <a:pt x="4192" y="21676"/>
                    <a:pt x="4339" y="23510"/>
                    <a:pt x="4559" y="25050"/>
                  </a:cubicBezTo>
                  <a:cubicBezTo>
                    <a:pt x="4779" y="26591"/>
                    <a:pt x="5292" y="28131"/>
                    <a:pt x="5879" y="29672"/>
                  </a:cubicBezTo>
                  <a:cubicBezTo>
                    <a:pt x="6613" y="31212"/>
                    <a:pt x="7640" y="32313"/>
                    <a:pt x="9033" y="33119"/>
                  </a:cubicBezTo>
                  <a:cubicBezTo>
                    <a:pt x="10354" y="33926"/>
                    <a:pt x="12114" y="34366"/>
                    <a:pt x="14168" y="34366"/>
                  </a:cubicBezTo>
                  <a:cubicBezTo>
                    <a:pt x="16222" y="34366"/>
                    <a:pt x="17983" y="33926"/>
                    <a:pt x="19377" y="33119"/>
                  </a:cubicBezTo>
                  <a:cubicBezTo>
                    <a:pt x="20697" y="32313"/>
                    <a:pt x="21797" y="31212"/>
                    <a:pt x="22457" y="29672"/>
                  </a:cubicBezTo>
                  <a:cubicBezTo>
                    <a:pt x="23118" y="28131"/>
                    <a:pt x="23558" y="26591"/>
                    <a:pt x="23778" y="25050"/>
                  </a:cubicBezTo>
                  <a:close/>
                </a:path>
              </a:pathLst>
            </a:custGeom>
            <a:solidFill>
              <a:srgbClr val="000000"/>
            </a:solidFill>
            <a:ln w="73262" cap="flat">
              <a:noFill/>
              <a:prstDash val="solid"/>
              <a:miter/>
            </a:ln>
          </p:spPr>
          <p:txBody>
            <a:bodyPr rtlCol="0" anchor="ctr"/>
            <a:lstStyle/>
            <a:p>
              <a:endParaRPr lang="en-GB"/>
            </a:p>
          </p:txBody>
        </p:sp>
        <p:sp>
          <p:nvSpPr>
            <p:cNvPr id="697" name="Graphic 1127">
              <a:extLst>
                <a:ext uri="{FF2B5EF4-FFF2-40B4-BE49-F238E27FC236}">
                  <a16:creationId xmlns:a16="http://schemas.microsoft.com/office/drawing/2014/main" id="{0D271039-4B64-7035-3B0F-D7C3992CF26B}"/>
                </a:ext>
              </a:extLst>
            </p:cNvPr>
            <p:cNvSpPr/>
            <p:nvPr/>
          </p:nvSpPr>
          <p:spPr>
            <a:xfrm>
              <a:off x="6107745" y="3801344"/>
              <a:ext cx="29488" cy="51348"/>
            </a:xfrm>
            <a:custGeom>
              <a:avLst/>
              <a:gdLst>
                <a:gd name="connsiteX0" fmla="*/ 29952 w 29488"/>
                <a:gd name="connsiteY0" fmla="*/ 1430 h 51348"/>
                <a:gd name="connsiteX1" fmla="*/ 13521 w 29488"/>
                <a:gd name="connsiteY1" fmla="*/ 46397 h 51348"/>
                <a:gd name="connsiteX2" fmla="*/ 11100 w 29488"/>
                <a:gd name="connsiteY2" fmla="*/ 50505 h 51348"/>
                <a:gd name="connsiteX3" fmla="*/ 4425 w 29488"/>
                <a:gd name="connsiteY3" fmla="*/ 52779 h 51348"/>
                <a:gd name="connsiteX4" fmla="*/ 2664 w 29488"/>
                <a:gd name="connsiteY4" fmla="*/ 52779 h 51348"/>
                <a:gd name="connsiteX5" fmla="*/ 2664 w 29488"/>
                <a:gd name="connsiteY5" fmla="*/ 49478 h 51348"/>
                <a:gd name="connsiteX6" fmla="*/ 4058 w 29488"/>
                <a:gd name="connsiteY6" fmla="*/ 49478 h 51348"/>
                <a:gd name="connsiteX7" fmla="*/ 8313 w 29488"/>
                <a:gd name="connsiteY7" fmla="*/ 48451 h 51348"/>
                <a:gd name="connsiteX8" fmla="*/ 10513 w 29488"/>
                <a:gd name="connsiteY8" fmla="*/ 44636 h 51348"/>
                <a:gd name="connsiteX9" fmla="*/ 13374 w 29488"/>
                <a:gd name="connsiteY9" fmla="*/ 36787 h 51348"/>
                <a:gd name="connsiteX10" fmla="*/ 464 w 29488"/>
                <a:gd name="connsiteY10" fmla="*/ 1430 h 51348"/>
                <a:gd name="connsiteX11" fmla="*/ 4571 w 29488"/>
                <a:gd name="connsiteY11" fmla="*/ 1430 h 51348"/>
                <a:gd name="connsiteX12" fmla="*/ 15208 w 29488"/>
                <a:gd name="connsiteY12" fmla="*/ 32386 h 51348"/>
                <a:gd name="connsiteX13" fmla="*/ 25845 w 29488"/>
                <a:gd name="connsiteY13" fmla="*/ 1430 h 51348"/>
                <a:gd name="connsiteX14" fmla="*/ 29952 w 29488"/>
                <a:gd name="connsiteY14" fmla="*/ 1430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29952" y="1430"/>
                  </a:moveTo>
                  <a:lnTo>
                    <a:pt x="13521" y="46397"/>
                  </a:lnTo>
                  <a:cubicBezTo>
                    <a:pt x="12861" y="48377"/>
                    <a:pt x="12054" y="49698"/>
                    <a:pt x="11100" y="50505"/>
                  </a:cubicBezTo>
                  <a:cubicBezTo>
                    <a:pt x="9560" y="52045"/>
                    <a:pt x="7286" y="52779"/>
                    <a:pt x="4425" y="52779"/>
                  </a:cubicBezTo>
                  <a:lnTo>
                    <a:pt x="2664" y="52779"/>
                  </a:lnTo>
                  <a:lnTo>
                    <a:pt x="2664" y="49478"/>
                  </a:lnTo>
                  <a:lnTo>
                    <a:pt x="4058" y="49478"/>
                  </a:lnTo>
                  <a:cubicBezTo>
                    <a:pt x="6039" y="49478"/>
                    <a:pt x="7432" y="49111"/>
                    <a:pt x="8313" y="48451"/>
                  </a:cubicBezTo>
                  <a:cubicBezTo>
                    <a:pt x="9120" y="47790"/>
                    <a:pt x="9853" y="46470"/>
                    <a:pt x="10513" y="44636"/>
                  </a:cubicBezTo>
                  <a:lnTo>
                    <a:pt x="13374" y="36787"/>
                  </a:lnTo>
                  <a:lnTo>
                    <a:pt x="464" y="1430"/>
                  </a:lnTo>
                  <a:lnTo>
                    <a:pt x="4571" y="1430"/>
                  </a:lnTo>
                  <a:lnTo>
                    <a:pt x="15208" y="32386"/>
                  </a:lnTo>
                  <a:lnTo>
                    <a:pt x="25845" y="1430"/>
                  </a:lnTo>
                  <a:lnTo>
                    <a:pt x="29952" y="1430"/>
                  </a:lnTo>
                  <a:close/>
                </a:path>
              </a:pathLst>
            </a:custGeom>
            <a:solidFill>
              <a:srgbClr val="000000"/>
            </a:solidFill>
            <a:ln w="73262" cap="flat">
              <a:noFill/>
              <a:prstDash val="solid"/>
              <a:miter/>
            </a:ln>
          </p:spPr>
          <p:txBody>
            <a:bodyPr rtlCol="0" anchor="ctr"/>
            <a:lstStyle/>
            <a:p>
              <a:endParaRPr lang="en-GB"/>
            </a:p>
          </p:txBody>
        </p:sp>
        <p:sp>
          <p:nvSpPr>
            <p:cNvPr id="698" name="Graphic 1127">
              <a:extLst>
                <a:ext uri="{FF2B5EF4-FFF2-40B4-BE49-F238E27FC236}">
                  <a16:creationId xmlns:a16="http://schemas.microsoft.com/office/drawing/2014/main" id="{F1E4A113-FB6D-B5AE-DA99-CB3A6CA71A0E}"/>
                </a:ext>
              </a:extLst>
            </p:cNvPr>
            <p:cNvSpPr/>
            <p:nvPr/>
          </p:nvSpPr>
          <p:spPr>
            <a:xfrm>
              <a:off x="5119405" y="3895834"/>
              <a:ext cx="28461" cy="36237"/>
            </a:xfrm>
            <a:custGeom>
              <a:avLst/>
              <a:gdLst>
                <a:gd name="connsiteX0" fmla="*/ 28582 w 28461"/>
                <a:gd name="connsiteY0" fmla="*/ 27208 h 36237"/>
                <a:gd name="connsiteX1" fmla="*/ 24767 w 28461"/>
                <a:gd name="connsiteY1" fmla="*/ 34837 h 36237"/>
                <a:gd name="connsiteX2" fmla="*/ 14424 w 28461"/>
                <a:gd name="connsiteY2" fmla="*/ 37698 h 36237"/>
                <a:gd name="connsiteX3" fmla="*/ 120 w 28461"/>
                <a:gd name="connsiteY3" fmla="*/ 32636 h 36237"/>
                <a:gd name="connsiteX4" fmla="*/ 2687 w 28461"/>
                <a:gd name="connsiteY4" fmla="*/ 30069 h 36237"/>
                <a:gd name="connsiteX5" fmla="*/ 14277 w 28461"/>
                <a:gd name="connsiteY5" fmla="*/ 34397 h 36237"/>
                <a:gd name="connsiteX6" fmla="*/ 24914 w 28461"/>
                <a:gd name="connsiteY6" fmla="*/ 27208 h 36237"/>
                <a:gd name="connsiteX7" fmla="*/ 23300 w 28461"/>
                <a:gd name="connsiteY7" fmla="*/ 23027 h 36237"/>
                <a:gd name="connsiteX8" fmla="*/ 18165 w 28461"/>
                <a:gd name="connsiteY8" fmla="*/ 21266 h 36237"/>
                <a:gd name="connsiteX9" fmla="*/ 12297 w 28461"/>
                <a:gd name="connsiteY9" fmla="*/ 20753 h 36237"/>
                <a:gd name="connsiteX10" fmla="*/ 1660 w 28461"/>
                <a:gd name="connsiteY10" fmla="*/ 11510 h 36237"/>
                <a:gd name="connsiteX11" fmla="*/ 5108 w 28461"/>
                <a:gd name="connsiteY11" fmla="*/ 4174 h 36237"/>
                <a:gd name="connsiteX12" fmla="*/ 14351 w 28461"/>
                <a:gd name="connsiteY12" fmla="*/ 1460 h 36237"/>
                <a:gd name="connsiteX13" fmla="*/ 26748 w 28461"/>
                <a:gd name="connsiteY13" fmla="*/ 5201 h 36237"/>
                <a:gd name="connsiteX14" fmla="*/ 24254 w 28461"/>
                <a:gd name="connsiteY14" fmla="*/ 7695 h 36237"/>
                <a:gd name="connsiteX15" fmla="*/ 14351 w 28461"/>
                <a:gd name="connsiteY15" fmla="*/ 4688 h 36237"/>
                <a:gd name="connsiteX16" fmla="*/ 7675 w 28461"/>
                <a:gd name="connsiteY16" fmla="*/ 6448 h 36237"/>
                <a:gd name="connsiteX17" fmla="*/ 5328 w 28461"/>
                <a:gd name="connsiteY17" fmla="*/ 11510 h 36237"/>
                <a:gd name="connsiteX18" fmla="*/ 7089 w 28461"/>
                <a:gd name="connsiteY18" fmla="*/ 15691 h 36237"/>
                <a:gd name="connsiteX19" fmla="*/ 12517 w 28461"/>
                <a:gd name="connsiteY19" fmla="*/ 17452 h 36237"/>
                <a:gd name="connsiteX20" fmla="*/ 18239 w 28461"/>
                <a:gd name="connsiteY20" fmla="*/ 17965 h 36237"/>
                <a:gd name="connsiteX21" fmla="*/ 25941 w 28461"/>
                <a:gd name="connsiteY21" fmla="*/ 20459 h 36237"/>
                <a:gd name="connsiteX22" fmla="*/ 28582 w 28461"/>
                <a:gd name="connsiteY22" fmla="*/ 272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582" y="27208"/>
                  </a:moveTo>
                  <a:cubicBezTo>
                    <a:pt x="28582" y="30435"/>
                    <a:pt x="27335" y="33003"/>
                    <a:pt x="24767" y="34837"/>
                  </a:cubicBezTo>
                  <a:cubicBezTo>
                    <a:pt x="22200" y="36744"/>
                    <a:pt x="18752" y="37698"/>
                    <a:pt x="14424" y="37698"/>
                  </a:cubicBezTo>
                  <a:cubicBezTo>
                    <a:pt x="8409" y="37698"/>
                    <a:pt x="3641" y="36010"/>
                    <a:pt x="120" y="32636"/>
                  </a:cubicBezTo>
                  <a:lnTo>
                    <a:pt x="2687" y="30069"/>
                  </a:lnTo>
                  <a:cubicBezTo>
                    <a:pt x="5401" y="32930"/>
                    <a:pt x="9289" y="34397"/>
                    <a:pt x="14277" y="34397"/>
                  </a:cubicBezTo>
                  <a:cubicBezTo>
                    <a:pt x="21393" y="34397"/>
                    <a:pt x="24914" y="31976"/>
                    <a:pt x="24914" y="27208"/>
                  </a:cubicBezTo>
                  <a:cubicBezTo>
                    <a:pt x="24914" y="25374"/>
                    <a:pt x="24400" y="23980"/>
                    <a:pt x="23300" y="23027"/>
                  </a:cubicBezTo>
                  <a:cubicBezTo>
                    <a:pt x="22200" y="22073"/>
                    <a:pt x="20513" y="21486"/>
                    <a:pt x="18165" y="21266"/>
                  </a:cubicBezTo>
                  <a:lnTo>
                    <a:pt x="12297" y="20753"/>
                  </a:lnTo>
                  <a:cubicBezTo>
                    <a:pt x="5181" y="20166"/>
                    <a:pt x="1660" y="17085"/>
                    <a:pt x="1660" y="11510"/>
                  </a:cubicBezTo>
                  <a:cubicBezTo>
                    <a:pt x="1660" y="8429"/>
                    <a:pt x="2834" y="6008"/>
                    <a:pt x="5108" y="4174"/>
                  </a:cubicBezTo>
                  <a:cubicBezTo>
                    <a:pt x="7382" y="2340"/>
                    <a:pt x="10463" y="1460"/>
                    <a:pt x="14351" y="1460"/>
                  </a:cubicBezTo>
                  <a:cubicBezTo>
                    <a:pt x="19266" y="1460"/>
                    <a:pt x="23373" y="2707"/>
                    <a:pt x="26748" y="5201"/>
                  </a:cubicBezTo>
                  <a:lnTo>
                    <a:pt x="24254" y="7695"/>
                  </a:lnTo>
                  <a:cubicBezTo>
                    <a:pt x="21540" y="5715"/>
                    <a:pt x="18239" y="4688"/>
                    <a:pt x="14351" y="4688"/>
                  </a:cubicBezTo>
                  <a:cubicBezTo>
                    <a:pt x="11417" y="4688"/>
                    <a:pt x="9143" y="5275"/>
                    <a:pt x="7675" y="6448"/>
                  </a:cubicBezTo>
                  <a:cubicBezTo>
                    <a:pt x="6135" y="7622"/>
                    <a:pt x="5328" y="9309"/>
                    <a:pt x="5328" y="11510"/>
                  </a:cubicBezTo>
                  <a:cubicBezTo>
                    <a:pt x="5328" y="13344"/>
                    <a:pt x="5915" y="14737"/>
                    <a:pt x="7089" y="15691"/>
                  </a:cubicBezTo>
                  <a:cubicBezTo>
                    <a:pt x="8189" y="16645"/>
                    <a:pt x="10023" y="17232"/>
                    <a:pt x="12517" y="17452"/>
                  </a:cubicBezTo>
                  <a:lnTo>
                    <a:pt x="18239" y="17965"/>
                  </a:lnTo>
                  <a:cubicBezTo>
                    <a:pt x="21540" y="18332"/>
                    <a:pt x="24107" y="19139"/>
                    <a:pt x="25941" y="20459"/>
                  </a:cubicBezTo>
                  <a:cubicBezTo>
                    <a:pt x="27701" y="21780"/>
                    <a:pt x="28582" y="24054"/>
                    <a:pt x="28582" y="27208"/>
                  </a:cubicBezTo>
                  <a:close/>
                </a:path>
              </a:pathLst>
            </a:custGeom>
            <a:solidFill>
              <a:srgbClr val="000000"/>
            </a:solidFill>
            <a:ln w="73262" cap="flat">
              <a:noFill/>
              <a:prstDash val="solid"/>
              <a:miter/>
            </a:ln>
          </p:spPr>
          <p:txBody>
            <a:bodyPr rtlCol="0" anchor="ctr"/>
            <a:lstStyle/>
            <a:p>
              <a:endParaRPr lang="en-GB"/>
            </a:p>
          </p:txBody>
        </p:sp>
        <p:sp>
          <p:nvSpPr>
            <p:cNvPr id="699" name="Graphic 1127">
              <a:extLst>
                <a:ext uri="{FF2B5EF4-FFF2-40B4-BE49-F238E27FC236}">
                  <a16:creationId xmlns:a16="http://schemas.microsoft.com/office/drawing/2014/main" id="{601C6AD6-2234-51DE-BD7C-23B486CA87BD}"/>
                </a:ext>
              </a:extLst>
            </p:cNvPr>
            <p:cNvSpPr/>
            <p:nvPr/>
          </p:nvSpPr>
          <p:spPr>
            <a:xfrm>
              <a:off x="5156765" y="3895834"/>
              <a:ext cx="28461" cy="36237"/>
            </a:xfrm>
            <a:custGeom>
              <a:avLst/>
              <a:gdLst>
                <a:gd name="connsiteX0" fmla="*/ 24193 w 28461"/>
                <a:gd name="connsiteY0" fmla="*/ 5348 h 36237"/>
                <a:gd name="connsiteX1" fmla="*/ 28595 w 28461"/>
                <a:gd name="connsiteY1" fmla="*/ 19579 h 36237"/>
                <a:gd name="connsiteX2" fmla="*/ 24193 w 28461"/>
                <a:gd name="connsiteY2" fmla="*/ 33810 h 36237"/>
                <a:gd name="connsiteX3" fmla="*/ 14364 w 28461"/>
                <a:gd name="connsiteY3" fmla="*/ 37698 h 36237"/>
                <a:gd name="connsiteX4" fmla="*/ 4534 w 28461"/>
                <a:gd name="connsiteY4" fmla="*/ 33810 h 36237"/>
                <a:gd name="connsiteX5" fmla="*/ 133 w 28461"/>
                <a:gd name="connsiteY5" fmla="*/ 19579 h 36237"/>
                <a:gd name="connsiteX6" fmla="*/ 4534 w 28461"/>
                <a:gd name="connsiteY6" fmla="*/ 5348 h 36237"/>
                <a:gd name="connsiteX7" fmla="*/ 14364 w 28461"/>
                <a:gd name="connsiteY7" fmla="*/ 1460 h 36237"/>
                <a:gd name="connsiteX8" fmla="*/ 24193 w 28461"/>
                <a:gd name="connsiteY8" fmla="*/ 5348 h 36237"/>
                <a:gd name="connsiteX9" fmla="*/ 21699 w 28461"/>
                <a:gd name="connsiteY9" fmla="*/ 31389 h 36237"/>
                <a:gd name="connsiteX10" fmla="*/ 24854 w 28461"/>
                <a:gd name="connsiteY10" fmla="*/ 19579 h 36237"/>
                <a:gd name="connsiteX11" fmla="*/ 21699 w 28461"/>
                <a:gd name="connsiteY11" fmla="*/ 7769 h 36237"/>
                <a:gd name="connsiteX12" fmla="*/ 14364 w 28461"/>
                <a:gd name="connsiteY12" fmla="*/ 4761 h 36237"/>
                <a:gd name="connsiteX13" fmla="*/ 7028 w 28461"/>
                <a:gd name="connsiteY13" fmla="*/ 7769 h 36237"/>
                <a:gd name="connsiteX14" fmla="*/ 3874 w 28461"/>
                <a:gd name="connsiteY14" fmla="*/ 19579 h 36237"/>
                <a:gd name="connsiteX15" fmla="*/ 7028 w 28461"/>
                <a:gd name="connsiteY15" fmla="*/ 31389 h 36237"/>
                <a:gd name="connsiteX16" fmla="*/ 14364 w 28461"/>
                <a:gd name="connsiteY16" fmla="*/ 34397 h 36237"/>
                <a:gd name="connsiteX17" fmla="*/ 21699 w 28461"/>
                <a:gd name="connsiteY17" fmla="*/ 3138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193" y="5348"/>
                  </a:moveTo>
                  <a:cubicBezTo>
                    <a:pt x="27128" y="8282"/>
                    <a:pt x="28595" y="13050"/>
                    <a:pt x="28595" y="19579"/>
                  </a:cubicBezTo>
                  <a:cubicBezTo>
                    <a:pt x="28595" y="26108"/>
                    <a:pt x="27128" y="30876"/>
                    <a:pt x="24193" y="33810"/>
                  </a:cubicBezTo>
                  <a:cubicBezTo>
                    <a:pt x="21626" y="36377"/>
                    <a:pt x="18325" y="37698"/>
                    <a:pt x="14364" y="37698"/>
                  </a:cubicBezTo>
                  <a:cubicBezTo>
                    <a:pt x="10403" y="37698"/>
                    <a:pt x="7102" y="36377"/>
                    <a:pt x="4534" y="33810"/>
                  </a:cubicBezTo>
                  <a:cubicBezTo>
                    <a:pt x="1600" y="30876"/>
                    <a:pt x="133" y="26108"/>
                    <a:pt x="133" y="19579"/>
                  </a:cubicBezTo>
                  <a:cubicBezTo>
                    <a:pt x="133" y="13050"/>
                    <a:pt x="1600" y="8282"/>
                    <a:pt x="4534" y="5348"/>
                  </a:cubicBezTo>
                  <a:cubicBezTo>
                    <a:pt x="7102" y="2781"/>
                    <a:pt x="10403" y="1460"/>
                    <a:pt x="14364" y="1460"/>
                  </a:cubicBezTo>
                  <a:cubicBezTo>
                    <a:pt x="18325" y="1460"/>
                    <a:pt x="21626" y="2781"/>
                    <a:pt x="24193" y="5348"/>
                  </a:cubicBezTo>
                  <a:close/>
                  <a:moveTo>
                    <a:pt x="21699" y="31389"/>
                  </a:moveTo>
                  <a:cubicBezTo>
                    <a:pt x="23827" y="29262"/>
                    <a:pt x="24854" y="25374"/>
                    <a:pt x="24854" y="19579"/>
                  </a:cubicBezTo>
                  <a:cubicBezTo>
                    <a:pt x="24854" y="13784"/>
                    <a:pt x="23827" y="9896"/>
                    <a:pt x="21699" y="7769"/>
                  </a:cubicBezTo>
                  <a:cubicBezTo>
                    <a:pt x="19719" y="5788"/>
                    <a:pt x="17225" y="4761"/>
                    <a:pt x="14364" y="4761"/>
                  </a:cubicBezTo>
                  <a:cubicBezTo>
                    <a:pt x="11503" y="4761"/>
                    <a:pt x="9009" y="5788"/>
                    <a:pt x="7028" y="7769"/>
                  </a:cubicBezTo>
                  <a:cubicBezTo>
                    <a:pt x="4901" y="9896"/>
                    <a:pt x="3874" y="13784"/>
                    <a:pt x="3874" y="19579"/>
                  </a:cubicBezTo>
                  <a:cubicBezTo>
                    <a:pt x="3874" y="25374"/>
                    <a:pt x="4901" y="29262"/>
                    <a:pt x="7028" y="31389"/>
                  </a:cubicBezTo>
                  <a:cubicBezTo>
                    <a:pt x="9009" y="33370"/>
                    <a:pt x="11503" y="34397"/>
                    <a:pt x="14364" y="34397"/>
                  </a:cubicBezTo>
                  <a:cubicBezTo>
                    <a:pt x="17225" y="34397"/>
                    <a:pt x="19719" y="33370"/>
                    <a:pt x="21699" y="31389"/>
                  </a:cubicBezTo>
                  <a:close/>
                </a:path>
              </a:pathLst>
            </a:custGeom>
            <a:solidFill>
              <a:srgbClr val="000000"/>
            </a:solidFill>
            <a:ln w="73262" cap="flat">
              <a:noFill/>
              <a:prstDash val="solid"/>
              <a:miter/>
            </a:ln>
          </p:spPr>
          <p:txBody>
            <a:bodyPr rtlCol="0" anchor="ctr"/>
            <a:lstStyle/>
            <a:p>
              <a:endParaRPr lang="en-GB"/>
            </a:p>
          </p:txBody>
        </p:sp>
        <p:sp>
          <p:nvSpPr>
            <p:cNvPr id="700" name="Graphic 1127">
              <a:extLst>
                <a:ext uri="{FF2B5EF4-FFF2-40B4-BE49-F238E27FC236}">
                  <a16:creationId xmlns:a16="http://schemas.microsoft.com/office/drawing/2014/main" id="{31357933-0826-AA99-3CD6-9122CDD80E56}"/>
                </a:ext>
              </a:extLst>
            </p:cNvPr>
            <p:cNvSpPr/>
            <p:nvPr/>
          </p:nvSpPr>
          <p:spPr>
            <a:xfrm>
              <a:off x="5196697" y="3896275"/>
              <a:ext cx="27214" cy="35797"/>
            </a:xfrm>
            <a:custGeom>
              <a:avLst/>
              <a:gdLst>
                <a:gd name="connsiteX0" fmla="*/ 27361 w 27214"/>
                <a:gd name="connsiteY0" fmla="*/ 36817 h 35797"/>
                <a:gd name="connsiteX1" fmla="*/ 23620 w 27214"/>
                <a:gd name="connsiteY1" fmla="*/ 36817 h 35797"/>
                <a:gd name="connsiteX2" fmla="*/ 23620 w 27214"/>
                <a:gd name="connsiteY2" fmla="*/ 32636 h 35797"/>
                <a:gd name="connsiteX3" fmla="*/ 13204 w 27214"/>
                <a:gd name="connsiteY3" fmla="*/ 37258 h 35797"/>
                <a:gd name="connsiteX4" fmla="*/ 3814 w 27214"/>
                <a:gd name="connsiteY4" fmla="*/ 33883 h 35797"/>
                <a:gd name="connsiteX5" fmla="*/ 146 w 27214"/>
                <a:gd name="connsiteY5" fmla="*/ 24054 h 35797"/>
                <a:gd name="connsiteX6" fmla="*/ 146 w 27214"/>
                <a:gd name="connsiteY6" fmla="*/ 1460 h 35797"/>
                <a:gd name="connsiteX7" fmla="*/ 3888 w 27214"/>
                <a:gd name="connsiteY7" fmla="*/ 1460 h 35797"/>
                <a:gd name="connsiteX8" fmla="*/ 3888 w 27214"/>
                <a:gd name="connsiteY8" fmla="*/ 23393 h 35797"/>
                <a:gd name="connsiteX9" fmla="*/ 6382 w 27214"/>
                <a:gd name="connsiteY9" fmla="*/ 31242 h 35797"/>
                <a:gd name="connsiteX10" fmla="*/ 13644 w 27214"/>
                <a:gd name="connsiteY10" fmla="*/ 33957 h 35797"/>
                <a:gd name="connsiteX11" fmla="*/ 21053 w 27214"/>
                <a:gd name="connsiteY11" fmla="*/ 31169 h 35797"/>
                <a:gd name="connsiteX12" fmla="*/ 23620 w 27214"/>
                <a:gd name="connsiteY12" fmla="*/ 23393 h 35797"/>
                <a:gd name="connsiteX13" fmla="*/ 23620 w 27214"/>
                <a:gd name="connsiteY13" fmla="*/ 1460 h 35797"/>
                <a:gd name="connsiteX14" fmla="*/ 27361 w 27214"/>
                <a:gd name="connsiteY14" fmla="*/ 1460 h 35797"/>
                <a:gd name="connsiteX15" fmla="*/ 27361 w 27214"/>
                <a:gd name="connsiteY15" fmla="*/ 3681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61" y="36817"/>
                  </a:moveTo>
                  <a:lnTo>
                    <a:pt x="23620" y="36817"/>
                  </a:lnTo>
                  <a:lnTo>
                    <a:pt x="23620" y="32636"/>
                  </a:lnTo>
                  <a:cubicBezTo>
                    <a:pt x="20979" y="35717"/>
                    <a:pt x="17532" y="37258"/>
                    <a:pt x="13204" y="37258"/>
                  </a:cubicBezTo>
                  <a:cubicBezTo>
                    <a:pt x="9242" y="37258"/>
                    <a:pt x="6088" y="36157"/>
                    <a:pt x="3814" y="33883"/>
                  </a:cubicBezTo>
                  <a:cubicBezTo>
                    <a:pt x="1393" y="31536"/>
                    <a:pt x="146" y="28235"/>
                    <a:pt x="146" y="24054"/>
                  </a:cubicBezTo>
                  <a:lnTo>
                    <a:pt x="146" y="1460"/>
                  </a:lnTo>
                  <a:lnTo>
                    <a:pt x="3888" y="1460"/>
                  </a:lnTo>
                  <a:lnTo>
                    <a:pt x="3888" y="23393"/>
                  </a:lnTo>
                  <a:cubicBezTo>
                    <a:pt x="3888" y="26841"/>
                    <a:pt x="4694" y="29409"/>
                    <a:pt x="6382" y="31242"/>
                  </a:cubicBezTo>
                  <a:cubicBezTo>
                    <a:pt x="8069" y="33076"/>
                    <a:pt x="10490" y="33957"/>
                    <a:pt x="13644" y="33957"/>
                  </a:cubicBezTo>
                  <a:cubicBezTo>
                    <a:pt x="16798" y="33957"/>
                    <a:pt x="19292" y="33076"/>
                    <a:pt x="21053" y="31169"/>
                  </a:cubicBezTo>
                  <a:cubicBezTo>
                    <a:pt x="22740" y="29335"/>
                    <a:pt x="23620" y="26768"/>
                    <a:pt x="23620" y="23393"/>
                  </a:cubicBezTo>
                  <a:lnTo>
                    <a:pt x="23620" y="1460"/>
                  </a:lnTo>
                  <a:lnTo>
                    <a:pt x="27361" y="1460"/>
                  </a:lnTo>
                  <a:lnTo>
                    <a:pt x="27361" y="36817"/>
                  </a:lnTo>
                  <a:close/>
                </a:path>
              </a:pathLst>
            </a:custGeom>
            <a:solidFill>
              <a:srgbClr val="000000"/>
            </a:solidFill>
            <a:ln w="73262" cap="flat">
              <a:noFill/>
              <a:prstDash val="solid"/>
              <a:miter/>
            </a:ln>
          </p:spPr>
          <p:txBody>
            <a:bodyPr rtlCol="0" anchor="ctr"/>
            <a:lstStyle/>
            <a:p>
              <a:endParaRPr lang="en-GB"/>
            </a:p>
          </p:txBody>
        </p:sp>
        <p:sp>
          <p:nvSpPr>
            <p:cNvPr id="701" name="Graphic 1127">
              <a:extLst>
                <a:ext uri="{FF2B5EF4-FFF2-40B4-BE49-F238E27FC236}">
                  <a16:creationId xmlns:a16="http://schemas.microsoft.com/office/drawing/2014/main" id="{1F80961F-7B9E-5BCF-3EFD-BB933870BCFC}"/>
                </a:ext>
              </a:extLst>
            </p:cNvPr>
            <p:cNvSpPr/>
            <p:nvPr/>
          </p:nvSpPr>
          <p:spPr>
            <a:xfrm>
              <a:off x="5237873" y="3895834"/>
              <a:ext cx="22593" cy="35797"/>
            </a:xfrm>
            <a:custGeom>
              <a:avLst/>
              <a:gdLst>
                <a:gd name="connsiteX0" fmla="*/ 20039 w 22593"/>
                <a:gd name="connsiteY0" fmla="*/ 7549 h 35797"/>
                <a:gd name="connsiteX1" fmla="*/ 17032 w 22593"/>
                <a:gd name="connsiteY1" fmla="*/ 5348 h 35797"/>
                <a:gd name="connsiteX2" fmla="*/ 13364 w 22593"/>
                <a:gd name="connsiteY2" fmla="*/ 4761 h 35797"/>
                <a:gd name="connsiteX3" fmla="*/ 6469 w 22593"/>
                <a:gd name="connsiteY3" fmla="*/ 7842 h 35797"/>
                <a:gd name="connsiteX4" fmla="*/ 3901 w 22593"/>
                <a:gd name="connsiteY4" fmla="*/ 15471 h 35797"/>
                <a:gd name="connsiteX5" fmla="*/ 3901 w 22593"/>
                <a:gd name="connsiteY5" fmla="*/ 37257 h 35797"/>
                <a:gd name="connsiteX6" fmla="*/ 160 w 22593"/>
                <a:gd name="connsiteY6" fmla="*/ 37257 h 35797"/>
                <a:gd name="connsiteX7" fmla="*/ 160 w 22593"/>
                <a:gd name="connsiteY7" fmla="*/ 1900 h 35797"/>
                <a:gd name="connsiteX8" fmla="*/ 3901 w 22593"/>
                <a:gd name="connsiteY8" fmla="*/ 1900 h 35797"/>
                <a:gd name="connsiteX9" fmla="*/ 3901 w 22593"/>
                <a:gd name="connsiteY9" fmla="*/ 6595 h 35797"/>
                <a:gd name="connsiteX10" fmla="*/ 8229 w 22593"/>
                <a:gd name="connsiteY10" fmla="*/ 2854 h 35797"/>
                <a:gd name="connsiteX11" fmla="*/ 14244 w 22593"/>
                <a:gd name="connsiteY11" fmla="*/ 1460 h 35797"/>
                <a:gd name="connsiteX12" fmla="*/ 22753 w 22593"/>
                <a:gd name="connsiteY12" fmla="*/ 4834 h 35797"/>
                <a:gd name="connsiteX13" fmla="*/ 20039 w 22593"/>
                <a:gd name="connsiteY13" fmla="*/ 754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39" y="7549"/>
                  </a:moveTo>
                  <a:cubicBezTo>
                    <a:pt x="18939" y="6448"/>
                    <a:pt x="17985" y="5715"/>
                    <a:pt x="17032" y="5348"/>
                  </a:cubicBezTo>
                  <a:cubicBezTo>
                    <a:pt x="16078" y="4981"/>
                    <a:pt x="14831" y="4761"/>
                    <a:pt x="13364" y="4761"/>
                  </a:cubicBezTo>
                  <a:cubicBezTo>
                    <a:pt x="10430" y="4761"/>
                    <a:pt x="8082" y="5788"/>
                    <a:pt x="6469" y="7842"/>
                  </a:cubicBezTo>
                  <a:cubicBezTo>
                    <a:pt x="4781" y="9969"/>
                    <a:pt x="3901" y="12463"/>
                    <a:pt x="3901" y="15471"/>
                  </a:cubicBezTo>
                  <a:lnTo>
                    <a:pt x="3901" y="37257"/>
                  </a:lnTo>
                  <a:lnTo>
                    <a:pt x="160" y="37257"/>
                  </a:lnTo>
                  <a:lnTo>
                    <a:pt x="160" y="1900"/>
                  </a:lnTo>
                  <a:lnTo>
                    <a:pt x="3901" y="1900"/>
                  </a:lnTo>
                  <a:lnTo>
                    <a:pt x="3901" y="6595"/>
                  </a:lnTo>
                  <a:cubicBezTo>
                    <a:pt x="4928" y="4981"/>
                    <a:pt x="6395" y="3734"/>
                    <a:pt x="8229" y="2854"/>
                  </a:cubicBezTo>
                  <a:cubicBezTo>
                    <a:pt x="10063" y="1900"/>
                    <a:pt x="12117" y="1460"/>
                    <a:pt x="14244" y="1460"/>
                  </a:cubicBezTo>
                  <a:cubicBezTo>
                    <a:pt x="17692" y="1460"/>
                    <a:pt x="20479" y="2560"/>
                    <a:pt x="22753" y="4834"/>
                  </a:cubicBezTo>
                  <a:lnTo>
                    <a:pt x="20039" y="7549"/>
                  </a:lnTo>
                  <a:close/>
                </a:path>
              </a:pathLst>
            </a:custGeom>
            <a:solidFill>
              <a:srgbClr val="000000"/>
            </a:solidFill>
            <a:ln w="73262" cap="flat">
              <a:noFill/>
              <a:prstDash val="solid"/>
              <a:miter/>
            </a:ln>
          </p:spPr>
          <p:txBody>
            <a:bodyPr rtlCol="0" anchor="ctr"/>
            <a:lstStyle/>
            <a:p>
              <a:endParaRPr lang="en-GB"/>
            </a:p>
          </p:txBody>
        </p:sp>
        <p:sp>
          <p:nvSpPr>
            <p:cNvPr id="702" name="Graphic 1127">
              <a:extLst>
                <a:ext uri="{FF2B5EF4-FFF2-40B4-BE49-F238E27FC236}">
                  <a16:creationId xmlns:a16="http://schemas.microsoft.com/office/drawing/2014/main" id="{6C880719-5BF6-3062-FE22-0E41DD8E3A1D}"/>
                </a:ext>
              </a:extLst>
            </p:cNvPr>
            <p:cNvSpPr/>
            <p:nvPr/>
          </p:nvSpPr>
          <p:spPr>
            <a:xfrm>
              <a:off x="5265553" y="3895834"/>
              <a:ext cx="27214" cy="36237"/>
            </a:xfrm>
            <a:custGeom>
              <a:avLst/>
              <a:gdLst>
                <a:gd name="connsiteX0" fmla="*/ 27385 w 27214"/>
                <a:gd name="connsiteY0" fmla="*/ 32269 h 36237"/>
                <a:gd name="connsiteX1" fmla="*/ 22104 w 27214"/>
                <a:gd name="connsiteY1" fmla="*/ 36524 h 36237"/>
                <a:gd name="connsiteX2" fmla="*/ 15722 w 27214"/>
                <a:gd name="connsiteY2" fmla="*/ 37698 h 36237"/>
                <a:gd name="connsiteX3" fmla="*/ 4352 w 27214"/>
                <a:gd name="connsiteY3" fmla="*/ 32856 h 36237"/>
                <a:gd name="connsiteX4" fmla="*/ 170 w 27214"/>
                <a:gd name="connsiteY4" fmla="*/ 19579 h 36237"/>
                <a:gd name="connsiteX5" fmla="*/ 4352 w 27214"/>
                <a:gd name="connsiteY5" fmla="*/ 6302 h 36237"/>
                <a:gd name="connsiteX6" fmla="*/ 15722 w 27214"/>
                <a:gd name="connsiteY6" fmla="*/ 1460 h 36237"/>
                <a:gd name="connsiteX7" fmla="*/ 22104 w 27214"/>
                <a:gd name="connsiteY7" fmla="*/ 2634 h 36237"/>
                <a:gd name="connsiteX8" fmla="*/ 27385 w 27214"/>
                <a:gd name="connsiteY8" fmla="*/ 6888 h 36237"/>
                <a:gd name="connsiteX9" fmla="*/ 24818 w 27214"/>
                <a:gd name="connsiteY9" fmla="*/ 9236 h 36237"/>
                <a:gd name="connsiteX10" fmla="*/ 20563 w 27214"/>
                <a:gd name="connsiteY10" fmla="*/ 5715 h 36237"/>
                <a:gd name="connsiteX11" fmla="*/ 15722 w 27214"/>
                <a:gd name="connsiteY11" fmla="*/ 4761 h 36237"/>
                <a:gd name="connsiteX12" fmla="*/ 6332 w 27214"/>
                <a:gd name="connsiteY12" fmla="*/ 9456 h 36237"/>
                <a:gd name="connsiteX13" fmla="*/ 3912 w 27214"/>
                <a:gd name="connsiteY13" fmla="*/ 19579 h 36237"/>
                <a:gd name="connsiteX14" fmla="*/ 6332 w 27214"/>
                <a:gd name="connsiteY14" fmla="*/ 29702 h 36237"/>
                <a:gd name="connsiteX15" fmla="*/ 15722 w 27214"/>
                <a:gd name="connsiteY15" fmla="*/ 34397 h 36237"/>
                <a:gd name="connsiteX16" fmla="*/ 20490 w 27214"/>
                <a:gd name="connsiteY16" fmla="*/ 33370 h 36237"/>
                <a:gd name="connsiteX17" fmla="*/ 24818 w 27214"/>
                <a:gd name="connsiteY17" fmla="*/ 29922 h 36237"/>
                <a:gd name="connsiteX18" fmla="*/ 27385 w 27214"/>
                <a:gd name="connsiteY18" fmla="*/ 3226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385" y="32269"/>
                  </a:moveTo>
                  <a:cubicBezTo>
                    <a:pt x="25551" y="34323"/>
                    <a:pt x="23791" y="35717"/>
                    <a:pt x="22104" y="36524"/>
                  </a:cubicBezTo>
                  <a:cubicBezTo>
                    <a:pt x="20343" y="37331"/>
                    <a:pt x="18216" y="37698"/>
                    <a:pt x="15722" y="37698"/>
                  </a:cubicBezTo>
                  <a:cubicBezTo>
                    <a:pt x="10880" y="37698"/>
                    <a:pt x="7066" y="36084"/>
                    <a:pt x="4352" y="32856"/>
                  </a:cubicBezTo>
                  <a:cubicBezTo>
                    <a:pt x="1564" y="29629"/>
                    <a:pt x="170" y="25227"/>
                    <a:pt x="170" y="19579"/>
                  </a:cubicBezTo>
                  <a:cubicBezTo>
                    <a:pt x="170" y="13931"/>
                    <a:pt x="1564" y="9529"/>
                    <a:pt x="4352" y="6302"/>
                  </a:cubicBezTo>
                  <a:cubicBezTo>
                    <a:pt x="7066" y="3074"/>
                    <a:pt x="10880" y="1460"/>
                    <a:pt x="15722" y="1460"/>
                  </a:cubicBezTo>
                  <a:cubicBezTo>
                    <a:pt x="18216" y="1460"/>
                    <a:pt x="20343" y="1827"/>
                    <a:pt x="22104" y="2634"/>
                  </a:cubicBezTo>
                  <a:cubicBezTo>
                    <a:pt x="23791" y="3441"/>
                    <a:pt x="25551" y="4834"/>
                    <a:pt x="27385" y="6888"/>
                  </a:cubicBezTo>
                  <a:lnTo>
                    <a:pt x="24818" y="9236"/>
                  </a:lnTo>
                  <a:cubicBezTo>
                    <a:pt x="23277" y="7549"/>
                    <a:pt x="21884" y="6375"/>
                    <a:pt x="20563" y="5715"/>
                  </a:cubicBezTo>
                  <a:cubicBezTo>
                    <a:pt x="19243" y="5055"/>
                    <a:pt x="17629" y="4761"/>
                    <a:pt x="15722" y="4761"/>
                  </a:cubicBezTo>
                  <a:cubicBezTo>
                    <a:pt x="11540" y="4761"/>
                    <a:pt x="8460" y="6302"/>
                    <a:pt x="6332" y="9456"/>
                  </a:cubicBezTo>
                  <a:cubicBezTo>
                    <a:pt x="4718" y="11803"/>
                    <a:pt x="3912" y="15178"/>
                    <a:pt x="3912" y="19579"/>
                  </a:cubicBezTo>
                  <a:cubicBezTo>
                    <a:pt x="3912" y="23980"/>
                    <a:pt x="4718" y="27355"/>
                    <a:pt x="6332" y="29702"/>
                  </a:cubicBezTo>
                  <a:cubicBezTo>
                    <a:pt x="8460" y="32856"/>
                    <a:pt x="11540" y="34397"/>
                    <a:pt x="15722" y="34397"/>
                  </a:cubicBezTo>
                  <a:cubicBezTo>
                    <a:pt x="17556" y="34397"/>
                    <a:pt x="19169" y="34103"/>
                    <a:pt x="20490" y="33370"/>
                  </a:cubicBezTo>
                  <a:cubicBezTo>
                    <a:pt x="21884" y="32710"/>
                    <a:pt x="23277" y="31609"/>
                    <a:pt x="24818" y="29922"/>
                  </a:cubicBezTo>
                  <a:lnTo>
                    <a:pt x="27385" y="32269"/>
                  </a:lnTo>
                  <a:close/>
                </a:path>
              </a:pathLst>
            </a:custGeom>
            <a:solidFill>
              <a:srgbClr val="000000"/>
            </a:solidFill>
            <a:ln w="73262" cap="flat">
              <a:noFill/>
              <a:prstDash val="solid"/>
              <a:miter/>
            </a:ln>
          </p:spPr>
          <p:txBody>
            <a:bodyPr rtlCol="0" anchor="ctr"/>
            <a:lstStyle/>
            <a:p>
              <a:endParaRPr lang="en-GB"/>
            </a:p>
          </p:txBody>
        </p:sp>
        <p:sp>
          <p:nvSpPr>
            <p:cNvPr id="703" name="Graphic 1127">
              <a:extLst>
                <a:ext uri="{FF2B5EF4-FFF2-40B4-BE49-F238E27FC236}">
                  <a16:creationId xmlns:a16="http://schemas.microsoft.com/office/drawing/2014/main" id="{B4B896BA-6D90-CBFD-485B-80FB5FDF82CC}"/>
                </a:ext>
              </a:extLst>
            </p:cNvPr>
            <p:cNvSpPr/>
            <p:nvPr/>
          </p:nvSpPr>
          <p:spPr>
            <a:xfrm>
              <a:off x="5301448" y="3895834"/>
              <a:ext cx="28315" cy="36237"/>
            </a:xfrm>
            <a:custGeom>
              <a:avLst/>
              <a:gdLst>
                <a:gd name="connsiteX0" fmla="*/ 28498 w 28315"/>
                <a:gd name="connsiteY0" fmla="*/ 20386 h 36237"/>
                <a:gd name="connsiteX1" fmla="*/ 3924 w 28315"/>
                <a:gd name="connsiteY1" fmla="*/ 20386 h 36237"/>
                <a:gd name="connsiteX2" fmla="*/ 6858 w 28315"/>
                <a:gd name="connsiteY2" fmla="*/ 30729 h 36237"/>
                <a:gd name="connsiteX3" fmla="*/ 15441 w 28315"/>
                <a:gd name="connsiteY3" fmla="*/ 34323 h 36237"/>
                <a:gd name="connsiteX4" fmla="*/ 20723 w 28315"/>
                <a:gd name="connsiteY4" fmla="*/ 33296 h 36237"/>
                <a:gd name="connsiteX5" fmla="*/ 25197 w 28315"/>
                <a:gd name="connsiteY5" fmla="*/ 30069 h 36237"/>
                <a:gd name="connsiteX6" fmla="*/ 27985 w 28315"/>
                <a:gd name="connsiteY6" fmla="*/ 32269 h 36237"/>
                <a:gd name="connsiteX7" fmla="*/ 22263 w 28315"/>
                <a:gd name="connsiteY7" fmla="*/ 36377 h 36237"/>
                <a:gd name="connsiteX8" fmla="*/ 15221 w 28315"/>
                <a:gd name="connsiteY8" fmla="*/ 37698 h 36237"/>
                <a:gd name="connsiteX9" fmla="*/ 4071 w 28315"/>
                <a:gd name="connsiteY9" fmla="*/ 33076 h 36237"/>
                <a:gd name="connsiteX10" fmla="*/ 183 w 28315"/>
                <a:gd name="connsiteY10" fmla="*/ 19579 h 36237"/>
                <a:gd name="connsiteX11" fmla="*/ 3924 w 28315"/>
                <a:gd name="connsiteY11" fmla="*/ 6228 h 36237"/>
                <a:gd name="connsiteX12" fmla="*/ 14341 w 28315"/>
                <a:gd name="connsiteY12" fmla="*/ 1460 h 36237"/>
                <a:gd name="connsiteX13" fmla="*/ 24757 w 28315"/>
                <a:gd name="connsiteY13" fmla="*/ 6008 h 36237"/>
                <a:gd name="connsiteX14" fmla="*/ 28498 w 28315"/>
                <a:gd name="connsiteY14" fmla="*/ 18699 h 36237"/>
                <a:gd name="connsiteX15" fmla="*/ 28498 w 28315"/>
                <a:gd name="connsiteY15" fmla="*/ 20386 h 36237"/>
                <a:gd name="connsiteX16" fmla="*/ 24757 w 28315"/>
                <a:gd name="connsiteY16" fmla="*/ 17378 h 36237"/>
                <a:gd name="connsiteX17" fmla="*/ 23510 w 28315"/>
                <a:gd name="connsiteY17" fmla="*/ 10703 h 36237"/>
                <a:gd name="connsiteX18" fmla="*/ 19916 w 28315"/>
                <a:gd name="connsiteY18" fmla="*/ 6302 h 36237"/>
                <a:gd name="connsiteX19" fmla="*/ 14341 w 28315"/>
                <a:gd name="connsiteY19" fmla="*/ 4761 h 36237"/>
                <a:gd name="connsiteX20" fmla="*/ 8839 w 28315"/>
                <a:gd name="connsiteY20" fmla="*/ 6302 h 36237"/>
                <a:gd name="connsiteX21" fmla="*/ 5171 w 28315"/>
                <a:gd name="connsiteY21" fmla="*/ 10703 h 36237"/>
                <a:gd name="connsiteX22" fmla="*/ 3924 w 28315"/>
                <a:gd name="connsiteY22" fmla="*/ 17378 h 36237"/>
                <a:gd name="connsiteX23" fmla="*/ 24757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98" y="20386"/>
                  </a:moveTo>
                  <a:lnTo>
                    <a:pt x="3924" y="20386"/>
                  </a:lnTo>
                  <a:cubicBezTo>
                    <a:pt x="3924" y="24934"/>
                    <a:pt x="4878" y="28382"/>
                    <a:pt x="6858" y="30729"/>
                  </a:cubicBezTo>
                  <a:cubicBezTo>
                    <a:pt x="8839" y="33150"/>
                    <a:pt x="11700" y="34323"/>
                    <a:pt x="15441" y="34323"/>
                  </a:cubicBezTo>
                  <a:cubicBezTo>
                    <a:pt x="17495" y="34323"/>
                    <a:pt x="19255" y="33957"/>
                    <a:pt x="20723" y="33296"/>
                  </a:cubicBezTo>
                  <a:cubicBezTo>
                    <a:pt x="22190" y="32636"/>
                    <a:pt x="23657" y="31609"/>
                    <a:pt x="25197" y="30069"/>
                  </a:cubicBezTo>
                  <a:lnTo>
                    <a:pt x="27985" y="32269"/>
                  </a:lnTo>
                  <a:cubicBezTo>
                    <a:pt x="26077" y="34177"/>
                    <a:pt x="24170" y="35570"/>
                    <a:pt x="22263" y="36377"/>
                  </a:cubicBezTo>
                  <a:cubicBezTo>
                    <a:pt x="20356" y="37258"/>
                    <a:pt x="18008" y="37698"/>
                    <a:pt x="15221" y="37698"/>
                  </a:cubicBezTo>
                  <a:cubicBezTo>
                    <a:pt x="10306" y="37698"/>
                    <a:pt x="6638" y="36157"/>
                    <a:pt x="4071" y="33076"/>
                  </a:cubicBezTo>
                  <a:cubicBezTo>
                    <a:pt x="1430" y="29995"/>
                    <a:pt x="183" y="25521"/>
                    <a:pt x="183" y="19579"/>
                  </a:cubicBezTo>
                  <a:cubicBezTo>
                    <a:pt x="183" y="13857"/>
                    <a:pt x="1430" y="9383"/>
                    <a:pt x="3924" y="6228"/>
                  </a:cubicBezTo>
                  <a:cubicBezTo>
                    <a:pt x="6418" y="3074"/>
                    <a:pt x="9866" y="1460"/>
                    <a:pt x="14341" y="1460"/>
                  </a:cubicBezTo>
                  <a:cubicBezTo>
                    <a:pt x="18815" y="1460"/>
                    <a:pt x="22263" y="3001"/>
                    <a:pt x="24757" y="6008"/>
                  </a:cubicBezTo>
                  <a:cubicBezTo>
                    <a:pt x="27251" y="9016"/>
                    <a:pt x="28498" y="13270"/>
                    <a:pt x="28498" y="18699"/>
                  </a:cubicBezTo>
                  <a:lnTo>
                    <a:pt x="28498" y="20386"/>
                  </a:lnTo>
                  <a:close/>
                  <a:moveTo>
                    <a:pt x="24757" y="17378"/>
                  </a:moveTo>
                  <a:cubicBezTo>
                    <a:pt x="24537" y="14371"/>
                    <a:pt x="24170" y="12097"/>
                    <a:pt x="23510" y="10703"/>
                  </a:cubicBezTo>
                  <a:cubicBezTo>
                    <a:pt x="22703" y="8869"/>
                    <a:pt x="21529" y="7402"/>
                    <a:pt x="19916" y="6302"/>
                  </a:cubicBezTo>
                  <a:cubicBezTo>
                    <a:pt x="18228" y="5275"/>
                    <a:pt x="16395" y="4761"/>
                    <a:pt x="14341" y="4761"/>
                  </a:cubicBezTo>
                  <a:cubicBezTo>
                    <a:pt x="12287" y="4761"/>
                    <a:pt x="10453" y="5275"/>
                    <a:pt x="8839" y="6302"/>
                  </a:cubicBezTo>
                  <a:cubicBezTo>
                    <a:pt x="7225" y="7402"/>
                    <a:pt x="5978" y="8869"/>
                    <a:pt x="5171" y="10703"/>
                  </a:cubicBezTo>
                  <a:cubicBezTo>
                    <a:pt x="4511" y="12097"/>
                    <a:pt x="4144" y="14371"/>
                    <a:pt x="3924" y="17378"/>
                  </a:cubicBezTo>
                  <a:lnTo>
                    <a:pt x="24757" y="17378"/>
                  </a:lnTo>
                  <a:close/>
                </a:path>
              </a:pathLst>
            </a:custGeom>
            <a:solidFill>
              <a:srgbClr val="000000"/>
            </a:solidFill>
            <a:ln w="73262" cap="flat">
              <a:noFill/>
              <a:prstDash val="solid"/>
              <a:miter/>
            </a:ln>
          </p:spPr>
          <p:txBody>
            <a:bodyPr rtlCol="0" anchor="ctr"/>
            <a:lstStyle/>
            <a:p>
              <a:endParaRPr lang="en-GB"/>
            </a:p>
          </p:txBody>
        </p:sp>
        <p:sp>
          <p:nvSpPr>
            <p:cNvPr id="704" name="Graphic 1127">
              <a:extLst>
                <a:ext uri="{FF2B5EF4-FFF2-40B4-BE49-F238E27FC236}">
                  <a16:creationId xmlns:a16="http://schemas.microsoft.com/office/drawing/2014/main" id="{61FBCD3E-42DA-6CB2-DE7B-0D4395080A3D}"/>
                </a:ext>
              </a:extLst>
            </p:cNvPr>
            <p:cNvSpPr/>
            <p:nvPr/>
          </p:nvSpPr>
          <p:spPr>
            <a:xfrm>
              <a:off x="5338150" y="3895834"/>
              <a:ext cx="28461" cy="36237"/>
            </a:xfrm>
            <a:custGeom>
              <a:avLst/>
              <a:gdLst>
                <a:gd name="connsiteX0" fmla="*/ 28658 w 28461"/>
                <a:gd name="connsiteY0" fmla="*/ 27208 h 36237"/>
                <a:gd name="connsiteX1" fmla="*/ 24843 w 28461"/>
                <a:gd name="connsiteY1" fmla="*/ 34837 h 36237"/>
                <a:gd name="connsiteX2" fmla="*/ 14500 w 28461"/>
                <a:gd name="connsiteY2" fmla="*/ 37698 h 36237"/>
                <a:gd name="connsiteX3" fmla="*/ 196 w 28461"/>
                <a:gd name="connsiteY3" fmla="*/ 32636 h 36237"/>
                <a:gd name="connsiteX4" fmla="*/ 2763 w 28461"/>
                <a:gd name="connsiteY4" fmla="*/ 30069 h 36237"/>
                <a:gd name="connsiteX5" fmla="*/ 14353 w 28461"/>
                <a:gd name="connsiteY5" fmla="*/ 34397 h 36237"/>
                <a:gd name="connsiteX6" fmla="*/ 24990 w 28461"/>
                <a:gd name="connsiteY6" fmla="*/ 27208 h 36237"/>
                <a:gd name="connsiteX7" fmla="*/ 23376 w 28461"/>
                <a:gd name="connsiteY7" fmla="*/ 23027 h 36237"/>
                <a:gd name="connsiteX8" fmla="*/ 18241 w 28461"/>
                <a:gd name="connsiteY8" fmla="*/ 21266 h 36237"/>
                <a:gd name="connsiteX9" fmla="*/ 12373 w 28461"/>
                <a:gd name="connsiteY9" fmla="*/ 20753 h 36237"/>
                <a:gd name="connsiteX10" fmla="*/ 1736 w 28461"/>
                <a:gd name="connsiteY10" fmla="*/ 11510 h 36237"/>
                <a:gd name="connsiteX11" fmla="*/ 5184 w 28461"/>
                <a:gd name="connsiteY11" fmla="*/ 4174 h 36237"/>
                <a:gd name="connsiteX12" fmla="*/ 14427 w 28461"/>
                <a:gd name="connsiteY12" fmla="*/ 1460 h 36237"/>
                <a:gd name="connsiteX13" fmla="*/ 26824 w 28461"/>
                <a:gd name="connsiteY13" fmla="*/ 5201 h 36237"/>
                <a:gd name="connsiteX14" fmla="*/ 24330 w 28461"/>
                <a:gd name="connsiteY14" fmla="*/ 7695 h 36237"/>
                <a:gd name="connsiteX15" fmla="*/ 14427 w 28461"/>
                <a:gd name="connsiteY15" fmla="*/ 4688 h 36237"/>
                <a:gd name="connsiteX16" fmla="*/ 7751 w 28461"/>
                <a:gd name="connsiteY16" fmla="*/ 6448 h 36237"/>
                <a:gd name="connsiteX17" fmla="*/ 5404 w 28461"/>
                <a:gd name="connsiteY17" fmla="*/ 11510 h 36237"/>
                <a:gd name="connsiteX18" fmla="*/ 7165 w 28461"/>
                <a:gd name="connsiteY18" fmla="*/ 15691 h 36237"/>
                <a:gd name="connsiteX19" fmla="*/ 12593 w 28461"/>
                <a:gd name="connsiteY19" fmla="*/ 17452 h 36237"/>
                <a:gd name="connsiteX20" fmla="*/ 18315 w 28461"/>
                <a:gd name="connsiteY20" fmla="*/ 17965 h 36237"/>
                <a:gd name="connsiteX21" fmla="*/ 26017 w 28461"/>
                <a:gd name="connsiteY21" fmla="*/ 20459 h 36237"/>
                <a:gd name="connsiteX22" fmla="*/ 28658 w 28461"/>
                <a:gd name="connsiteY22" fmla="*/ 272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658" y="27208"/>
                  </a:moveTo>
                  <a:cubicBezTo>
                    <a:pt x="28658" y="30435"/>
                    <a:pt x="27411" y="33003"/>
                    <a:pt x="24843" y="34837"/>
                  </a:cubicBezTo>
                  <a:cubicBezTo>
                    <a:pt x="22276" y="36744"/>
                    <a:pt x="18828" y="37698"/>
                    <a:pt x="14500" y="37698"/>
                  </a:cubicBezTo>
                  <a:cubicBezTo>
                    <a:pt x="8485" y="37698"/>
                    <a:pt x="3717" y="36010"/>
                    <a:pt x="196" y="32636"/>
                  </a:cubicBezTo>
                  <a:lnTo>
                    <a:pt x="2763" y="30069"/>
                  </a:lnTo>
                  <a:cubicBezTo>
                    <a:pt x="5477" y="32930"/>
                    <a:pt x="9365" y="34397"/>
                    <a:pt x="14353" y="34397"/>
                  </a:cubicBezTo>
                  <a:cubicBezTo>
                    <a:pt x="21469" y="34397"/>
                    <a:pt x="24990" y="31976"/>
                    <a:pt x="24990" y="27208"/>
                  </a:cubicBezTo>
                  <a:cubicBezTo>
                    <a:pt x="24990" y="25374"/>
                    <a:pt x="24476" y="23980"/>
                    <a:pt x="23376" y="23027"/>
                  </a:cubicBezTo>
                  <a:cubicBezTo>
                    <a:pt x="22276" y="22073"/>
                    <a:pt x="20589" y="21486"/>
                    <a:pt x="18241" y="21266"/>
                  </a:cubicBezTo>
                  <a:lnTo>
                    <a:pt x="12373" y="20753"/>
                  </a:lnTo>
                  <a:cubicBezTo>
                    <a:pt x="5257" y="20166"/>
                    <a:pt x="1736" y="17085"/>
                    <a:pt x="1736" y="11510"/>
                  </a:cubicBezTo>
                  <a:cubicBezTo>
                    <a:pt x="1736" y="8429"/>
                    <a:pt x="2910" y="6008"/>
                    <a:pt x="5184" y="4174"/>
                  </a:cubicBezTo>
                  <a:cubicBezTo>
                    <a:pt x="7458" y="2340"/>
                    <a:pt x="10539" y="1460"/>
                    <a:pt x="14427" y="1460"/>
                  </a:cubicBezTo>
                  <a:cubicBezTo>
                    <a:pt x="19342" y="1460"/>
                    <a:pt x="23449" y="2707"/>
                    <a:pt x="26824" y="5201"/>
                  </a:cubicBezTo>
                  <a:lnTo>
                    <a:pt x="24330" y="7695"/>
                  </a:lnTo>
                  <a:cubicBezTo>
                    <a:pt x="21616" y="5715"/>
                    <a:pt x="18315" y="4688"/>
                    <a:pt x="14427" y="4688"/>
                  </a:cubicBezTo>
                  <a:cubicBezTo>
                    <a:pt x="11493" y="4688"/>
                    <a:pt x="9219" y="5275"/>
                    <a:pt x="7751" y="6448"/>
                  </a:cubicBezTo>
                  <a:cubicBezTo>
                    <a:pt x="6211" y="7622"/>
                    <a:pt x="5404" y="9309"/>
                    <a:pt x="5404" y="11510"/>
                  </a:cubicBezTo>
                  <a:cubicBezTo>
                    <a:pt x="5404" y="13344"/>
                    <a:pt x="5991" y="14737"/>
                    <a:pt x="7165" y="15691"/>
                  </a:cubicBezTo>
                  <a:cubicBezTo>
                    <a:pt x="8265" y="16645"/>
                    <a:pt x="10099" y="17232"/>
                    <a:pt x="12593" y="17452"/>
                  </a:cubicBezTo>
                  <a:lnTo>
                    <a:pt x="18315" y="17965"/>
                  </a:lnTo>
                  <a:cubicBezTo>
                    <a:pt x="21616" y="18332"/>
                    <a:pt x="24183" y="19139"/>
                    <a:pt x="26017" y="20459"/>
                  </a:cubicBezTo>
                  <a:cubicBezTo>
                    <a:pt x="27777" y="21780"/>
                    <a:pt x="28658" y="24054"/>
                    <a:pt x="28658" y="27208"/>
                  </a:cubicBezTo>
                  <a:close/>
                </a:path>
              </a:pathLst>
            </a:custGeom>
            <a:solidFill>
              <a:srgbClr val="000000"/>
            </a:solidFill>
            <a:ln w="73262" cap="flat">
              <a:noFill/>
              <a:prstDash val="solid"/>
              <a:miter/>
            </a:ln>
          </p:spPr>
          <p:txBody>
            <a:bodyPr rtlCol="0" anchor="ctr"/>
            <a:lstStyle/>
            <a:p>
              <a:endParaRPr lang="en-GB"/>
            </a:p>
          </p:txBody>
        </p:sp>
        <p:sp>
          <p:nvSpPr>
            <p:cNvPr id="705" name="Graphic 1127">
              <a:extLst>
                <a:ext uri="{FF2B5EF4-FFF2-40B4-BE49-F238E27FC236}">
                  <a16:creationId xmlns:a16="http://schemas.microsoft.com/office/drawing/2014/main" id="{08903CDD-84FF-8478-D751-EE1345E248E8}"/>
                </a:ext>
              </a:extLst>
            </p:cNvPr>
            <p:cNvSpPr/>
            <p:nvPr/>
          </p:nvSpPr>
          <p:spPr>
            <a:xfrm>
              <a:off x="5396263" y="3879403"/>
              <a:ext cx="27214" cy="52228"/>
            </a:xfrm>
            <a:custGeom>
              <a:avLst/>
              <a:gdLst>
                <a:gd name="connsiteX0" fmla="*/ 27431 w 27214"/>
                <a:gd name="connsiteY0" fmla="*/ 53686 h 52228"/>
                <a:gd name="connsiteX1" fmla="*/ 23689 w 27214"/>
                <a:gd name="connsiteY1" fmla="*/ 53686 h 52228"/>
                <a:gd name="connsiteX2" fmla="*/ 23689 w 27214"/>
                <a:gd name="connsiteY2" fmla="*/ 31753 h 52228"/>
                <a:gd name="connsiteX3" fmla="*/ 21195 w 27214"/>
                <a:gd name="connsiteY3" fmla="*/ 23904 h 52228"/>
                <a:gd name="connsiteX4" fmla="*/ 13933 w 27214"/>
                <a:gd name="connsiteY4" fmla="*/ 21190 h 52228"/>
                <a:gd name="connsiteX5" fmla="*/ 6598 w 27214"/>
                <a:gd name="connsiteY5" fmla="*/ 23904 h 52228"/>
                <a:gd name="connsiteX6" fmla="*/ 3957 w 27214"/>
                <a:gd name="connsiteY6" fmla="*/ 31753 h 52228"/>
                <a:gd name="connsiteX7" fmla="*/ 3957 w 27214"/>
                <a:gd name="connsiteY7" fmla="*/ 53686 h 52228"/>
                <a:gd name="connsiteX8" fmla="*/ 216 w 27214"/>
                <a:gd name="connsiteY8" fmla="*/ 53686 h 52228"/>
                <a:gd name="connsiteX9" fmla="*/ 216 w 27214"/>
                <a:gd name="connsiteY9" fmla="*/ 1457 h 52228"/>
                <a:gd name="connsiteX10" fmla="*/ 3957 w 27214"/>
                <a:gd name="connsiteY10" fmla="*/ 1457 h 52228"/>
                <a:gd name="connsiteX11" fmla="*/ 3957 w 27214"/>
                <a:gd name="connsiteY11" fmla="*/ 22510 h 52228"/>
                <a:gd name="connsiteX12" fmla="*/ 14373 w 27214"/>
                <a:gd name="connsiteY12" fmla="*/ 17889 h 52228"/>
                <a:gd name="connsiteX13" fmla="*/ 23983 w 27214"/>
                <a:gd name="connsiteY13" fmla="*/ 21410 h 52228"/>
                <a:gd name="connsiteX14" fmla="*/ 27431 w 27214"/>
                <a:gd name="connsiteY14" fmla="*/ 31093 h 52228"/>
                <a:gd name="connsiteX15" fmla="*/ 27431 w 27214"/>
                <a:gd name="connsiteY15" fmla="*/ 5368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431" y="53686"/>
                  </a:moveTo>
                  <a:lnTo>
                    <a:pt x="23689" y="53686"/>
                  </a:lnTo>
                  <a:lnTo>
                    <a:pt x="23689" y="31753"/>
                  </a:lnTo>
                  <a:cubicBezTo>
                    <a:pt x="23689" y="28305"/>
                    <a:pt x="22883" y="25738"/>
                    <a:pt x="21195" y="23904"/>
                  </a:cubicBezTo>
                  <a:cubicBezTo>
                    <a:pt x="19508" y="22070"/>
                    <a:pt x="17088" y="21190"/>
                    <a:pt x="13933" y="21190"/>
                  </a:cubicBezTo>
                  <a:cubicBezTo>
                    <a:pt x="10779" y="21190"/>
                    <a:pt x="8285" y="22070"/>
                    <a:pt x="6598" y="23904"/>
                  </a:cubicBezTo>
                  <a:cubicBezTo>
                    <a:pt x="4837" y="25738"/>
                    <a:pt x="3957" y="28305"/>
                    <a:pt x="3957" y="31753"/>
                  </a:cubicBezTo>
                  <a:lnTo>
                    <a:pt x="3957" y="53686"/>
                  </a:lnTo>
                  <a:lnTo>
                    <a:pt x="216" y="53686"/>
                  </a:lnTo>
                  <a:lnTo>
                    <a:pt x="216" y="1457"/>
                  </a:lnTo>
                  <a:lnTo>
                    <a:pt x="3957" y="1457"/>
                  </a:lnTo>
                  <a:lnTo>
                    <a:pt x="3957" y="22510"/>
                  </a:lnTo>
                  <a:cubicBezTo>
                    <a:pt x="6598" y="19429"/>
                    <a:pt x="10045" y="17889"/>
                    <a:pt x="14373" y="17889"/>
                  </a:cubicBezTo>
                  <a:cubicBezTo>
                    <a:pt x="18408" y="17889"/>
                    <a:pt x="21636" y="19063"/>
                    <a:pt x="23983" y="21410"/>
                  </a:cubicBezTo>
                  <a:cubicBezTo>
                    <a:pt x="26257" y="23757"/>
                    <a:pt x="27431" y="26985"/>
                    <a:pt x="27431" y="31093"/>
                  </a:cubicBezTo>
                  <a:lnTo>
                    <a:pt x="27431" y="53686"/>
                  </a:lnTo>
                  <a:close/>
                </a:path>
              </a:pathLst>
            </a:custGeom>
            <a:solidFill>
              <a:srgbClr val="000000"/>
            </a:solidFill>
            <a:ln w="73262" cap="flat">
              <a:noFill/>
              <a:prstDash val="solid"/>
              <a:miter/>
            </a:ln>
          </p:spPr>
          <p:txBody>
            <a:bodyPr rtlCol="0" anchor="ctr"/>
            <a:lstStyle/>
            <a:p>
              <a:endParaRPr lang="en-GB"/>
            </a:p>
          </p:txBody>
        </p:sp>
        <p:sp>
          <p:nvSpPr>
            <p:cNvPr id="706" name="Graphic 1127">
              <a:extLst>
                <a:ext uri="{FF2B5EF4-FFF2-40B4-BE49-F238E27FC236}">
                  <a16:creationId xmlns:a16="http://schemas.microsoft.com/office/drawing/2014/main" id="{AA5215BB-11E8-FD7E-EE93-6A8356A0BDBE}"/>
                </a:ext>
              </a:extLst>
            </p:cNvPr>
            <p:cNvSpPr/>
            <p:nvPr/>
          </p:nvSpPr>
          <p:spPr>
            <a:xfrm>
              <a:off x="5433992" y="3895834"/>
              <a:ext cx="27508" cy="36237"/>
            </a:xfrm>
            <a:custGeom>
              <a:avLst/>
              <a:gdLst>
                <a:gd name="connsiteX0" fmla="*/ 27737 w 27508"/>
                <a:gd name="connsiteY0" fmla="*/ 37258 h 36237"/>
                <a:gd name="connsiteX1" fmla="*/ 23996 w 27508"/>
                <a:gd name="connsiteY1" fmla="*/ 37258 h 36237"/>
                <a:gd name="connsiteX2" fmla="*/ 23996 w 27508"/>
                <a:gd name="connsiteY2" fmla="*/ 33736 h 36237"/>
                <a:gd name="connsiteX3" fmla="*/ 19448 w 27508"/>
                <a:gd name="connsiteY3" fmla="*/ 36817 h 36237"/>
                <a:gd name="connsiteX4" fmla="*/ 13213 w 27508"/>
                <a:gd name="connsiteY4" fmla="*/ 37698 h 36237"/>
                <a:gd name="connsiteX5" fmla="*/ 2796 w 27508"/>
                <a:gd name="connsiteY5" fmla="*/ 34470 h 36237"/>
                <a:gd name="connsiteX6" fmla="*/ 229 w 27508"/>
                <a:gd name="connsiteY6" fmla="*/ 27575 h 36237"/>
                <a:gd name="connsiteX7" fmla="*/ 3530 w 27508"/>
                <a:gd name="connsiteY7" fmla="*/ 20092 h 36237"/>
                <a:gd name="connsiteX8" fmla="*/ 12553 w 27508"/>
                <a:gd name="connsiteY8" fmla="*/ 17378 h 36237"/>
                <a:gd name="connsiteX9" fmla="*/ 23996 w 27508"/>
                <a:gd name="connsiteY9" fmla="*/ 17378 h 36237"/>
                <a:gd name="connsiteX10" fmla="*/ 23996 w 27508"/>
                <a:gd name="connsiteY10" fmla="*/ 13417 h 36237"/>
                <a:gd name="connsiteX11" fmla="*/ 21649 w 27508"/>
                <a:gd name="connsiteY11" fmla="*/ 6962 h 36237"/>
                <a:gd name="connsiteX12" fmla="*/ 14020 w 27508"/>
                <a:gd name="connsiteY12" fmla="*/ 4761 h 36237"/>
                <a:gd name="connsiteX13" fmla="*/ 8225 w 27508"/>
                <a:gd name="connsiteY13" fmla="*/ 5788 h 36237"/>
                <a:gd name="connsiteX14" fmla="*/ 4264 w 27508"/>
                <a:gd name="connsiteY14" fmla="*/ 9236 h 36237"/>
                <a:gd name="connsiteX15" fmla="*/ 1549 w 27508"/>
                <a:gd name="connsiteY15" fmla="*/ 6888 h 36237"/>
                <a:gd name="connsiteX16" fmla="*/ 6611 w 27508"/>
                <a:gd name="connsiteY16" fmla="*/ 2707 h 36237"/>
                <a:gd name="connsiteX17" fmla="*/ 14020 w 27508"/>
                <a:gd name="connsiteY17" fmla="*/ 1460 h 36237"/>
                <a:gd name="connsiteX18" fmla="*/ 27737 w 27508"/>
                <a:gd name="connsiteY18" fmla="*/ 13050 h 36237"/>
                <a:gd name="connsiteX19" fmla="*/ 27737 w 27508"/>
                <a:gd name="connsiteY19" fmla="*/ 37258 h 36237"/>
                <a:gd name="connsiteX20" fmla="*/ 23996 w 27508"/>
                <a:gd name="connsiteY20" fmla="*/ 24934 h 36237"/>
                <a:gd name="connsiteX21" fmla="*/ 23996 w 27508"/>
                <a:gd name="connsiteY21" fmla="*/ 20386 h 36237"/>
                <a:gd name="connsiteX22" fmla="*/ 12993 w 27508"/>
                <a:gd name="connsiteY22" fmla="*/ 20386 h 36237"/>
                <a:gd name="connsiteX23" fmla="*/ 3970 w 27508"/>
                <a:gd name="connsiteY23" fmla="*/ 27501 h 36237"/>
                <a:gd name="connsiteX24" fmla="*/ 6171 w 27508"/>
                <a:gd name="connsiteY24" fmla="*/ 32710 h 36237"/>
                <a:gd name="connsiteX25" fmla="*/ 13213 w 27508"/>
                <a:gd name="connsiteY25" fmla="*/ 34397 h 36237"/>
                <a:gd name="connsiteX26" fmla="*/ 22016 w 27508"/>
                <a:gd name="connsiteY26" fmla="*/ 31683 h 36237"/>
                <a:gd name="connsiteX27" fmla="*/ 23996 w 27508"/>
                <a:gd name="connsiteY27" fmla="*/ 2493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737" y="37258"/>
                  </a:moveTo>
                  <a:lnTo>
                    <a:pt x="23996" y="37258"/>
                  </a:lnTo>
                  <a:lnTo>
                    <a:pt x="23996" y="33736"/>
                  </a:lnTo>
                  <a:cubicBezTo>
                    <a:pt x="22529" y="35204"/>
                    <a:pt x="20989" y="36231"/>
                    <a:pt x="19448" y="36817"/>
                  </a:cubicBezTo>
                  <a:cubicBezTo>
                    <a:pt x="17834" y="37404"/>
                    <a:pt x="15780" y="37698"/>
                    <a:pt x="13213" y="37698"/>
                  </a:cubicBezTo>
                  <a:cubicBezTo>
                    <a:pt x="8371" y="37698"/>
                    <a:pt x="4924" y="36597"/>
                    <a:pt x="2796" y="34470"/>
                  </a:cubicBezTo>
                  <a:cubicBezTo>
                    <a:pt x="1109" y="32783"/>
                    <a:pt x="229" y="30435"/>
                    <a:pt x="229" y="27575"/>
                  </a:cubicBezTo>
                  <a:cubicBezTo>
                    <a:pt x="229" y="24347"/>
                    <a:pt x="1329" y="21853"/>
                    <a:pt x="3530" y="20092"/>
                  </a:cubicBezTo>
                  <a:cubicBezTo>
                    <a:pt x="5657" y="18259"/>
                    <a:pt x="8665" y="17378"/>
                    <a:pt x="12553" y="17378"/>
                  </a:cubicBezTo>
                  <a:lnTo>
                    <a:pt x="23996" y="17378"/>
                  </a:lnTo>
                  <a:lnTo>
                    <a:pt x="23996" y="13417"/>
                  </a:lnTo>
                  <a:cubicBezTo>
                    <a:pt x="23996" y="10556"/>
                    <a:pt x="23189" y="8356"/>
                    <a:pt x="21649" y="6962"/>
                  </a:cubicBezTo>
                  <a:cubicBezTo>
                    <a:pt x="20108" y="5495"/>
                    <a:pt x="17541" y="4761"/>
                    <a:pt x="14020" y="4761"/>
                  </a:cubicBezTo>
                  <a:cubicBezTo>
                    <a:pt x="11599" y="4761"/>
                    <a:pt x="9618" y="5128"/>
                    <a:pt x="8225" y="5788"/>
                  </a:cubicBezTo>
                  <a:cubicBezTo>
                    <a:pt x="6758" y="6448"/>
                    <a:pt x="5437" y="7622"/>
                    <a:pt x="4264" y="9236"/>
                  </a:cubicBezTo>
                  <a:lnTo>
                    <a:pt x="1549" y="6888"/>
                  </a:lnTo>
                  <a:cubicBezTo>
                    <a:pt x="3017" y="4908"/>
                    <a:pt x="4704" y="3441"/>
                    <a:pt x="6611" y="2707"/>
                  </a:cubicBezTo>
                  <a:cubicBezTo>
                    <a:pt x="8592" y="1827"/>
                    <a:pt x="11012" y="1460"/>
                    <a:pt x="14020" y="1460"/>
                  </a:cubicBezTo>
                  <a:cubicBezTo>
                    <a:pt x="23189" y="1460"/>
                    <a:pt x="27737" y="5348"/>
                    <a:pt x="27737" y="13050"/>
                  </a:cubicBezTo>
                  <a:lnTo>
                    <a:pt x="27737" y="37258"/>
                  </a:lnTo>
                  <a:close/>
                  <a:moveTo>
                    <a:pt x="23996" y="24934"/>
                  </a:moveTo>
                  <a:lnTo>
                    <a:pt x="23996" y="20386"/>
                  </a:lnTo>
                  <a:lnTo>
                    <a:pt x="12993" y="20386"/>
                  </a:lnTo>
                  <a:cubicBezTo>
                    <a:pt x="6978" y="20386"/>
                    <a:pt x="3970" y="22733"/>
                    <a:pt x="3970" y="27501"/>
                  </a:cubicBezTo>
                  <a:cubicBezTo>
                    <a:pt x="3970" y="29849"/>
                    <a:pt x="4704" y="31609"/>
                    <a:pt x="6171" y="32710"/>
                  </a:cubicBezTo>
                  <a:cubicBezTo>
                    <a:pt x="7638" y="33810"/>
                    <a:pt x="9985" y="34397"/>
                    <a:pt x="13213" y="34397"/>
                  </a:cubicBezTo>
                  <a:cubicBezTo>
                    <a:pt x="17174" y="34397"/>
                    <a:pt x="20108" y="33516"/>
                    <a:pt x="22016" y="31683"/>
                  </a:cubicBezTo>
                  <a:cubicBezTo>
                    <a:pt x="23336" y="30435"/>
                    <a:pt x="23996" y="28235"/>
                    <a:pt x="23996" y="24934"/>
                  </a:cubicBezTo>
                  <a:close/>
                </a:path>
              </a:pathLst>
            </a:custGeom>
            <a:solidFill>
              <a:srgbClr val="000000"/>
            </a:solidFill>
            <a:ln w="73262" cap="flat">
              <a:noFill/>
              <a:prstDash val="solid"/>
              <a:miter/>
            </a:ln>
          </p:spPr>
          <p:txBody>
            <a:bodyPr rtlCol="0" anchor="ctr"/>
            <a:lstStyle/>
            <a:p>
              <a:endParaRPr lang="en-GB"/>
            </a:p>
          </p:txBody>
        </p:sp>
        <p:sp>
          <p:nvSpPr>
            <p:cNvPr id="707" name="Graphic 1127">
              <a:extLst>
                <a:ext uri="{FF2B5EF4-FFF2-40B4-BE49-F238E27FC236}">
                  <a16:creationId xmlns:a16="http://schemas.microsoft.com/office/drawing/2014/main" id="{61B278EC-DF8E-3898-D020-3BB6EFA366BA}"/>
                </a:ext>
              </a:extLst>
            </p:cNvPr>
            <p:cNvSpPr/>
            <p:nvPr/>
          </p:nvSpPr>
          <p:spPr>
            <a:xfrm>
              <a:off x="5469082" y="3896275"/>
              <a:ext cx="29488" cy="35357"/>
            </a:xfrm>
            <a:custGeom>
              <a:avLst/>
              <a:gdLst>
                <a:gd name="connsiteX0" fmla="*/ 29730 w 29488"/>
                <a:gd name="connsiteY0" fmla="*/ 1460 h 35357"/>
                <a:gd name="connsiteX1" fmla="*/ 16820 w 29488"/>
                <a:gd name="connsiteY1" fmla="*/ 36817 h 35357"/>
                <a:gd name="connsiteX2" fmla="*/ 13152 w 29488"/>
                <a:gd name="connsiteY2" fmla="*/ 36817 h 35357"/>
                <a:gd name="connsiteX3" fmla="*/ 242 w 29488"/>
                <a:gd name="connsiteY3" fmla="*/ 1460 h 35357"/>
                <a:gd name="connsiteX4" fmla="*/ 4349 w 29488"/>
                <a:gd name="connsiteY4" fmla="*/ 1460 h 35357"/>
                <a:gd name="connsiteX5" fmla="*/ 14986 w 29488"/>
                <a:gd name="connsiteY5" fmla="*/ 32416 h 35357"/>
                <a:gd name="connsiteX6" fmla="*/ 25623 w 29488"/>
                <a:gd name="connsiteY6" fmla="*/ 1460 h 35357"/>
                <a:gd name="connsiteX7" fmla="*/ 29730 w 29488"/>
                <a:gd name="connsiteY7" fmla="*/ 1460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29730" y="1460"/>
                  </a:moveTo>
                  <a:lnTo>
                    <a:pt x="16820" y="36817"/>
                  </a:lnTo>
                  <a:lnTo>
                    <a:pt x="13152" y="36817"/>
                  </a:lnTo>
                  <a:lnTo>
                    <a:pt x="242" y="1460"/>
                  </a:lnTo>
                  <a:lnTo>
                    <a:pt x="4349" y="1460"/>
                  </a:lnTo>
                  <a:lnTo>
                    <a:pt x="14986" y="32416"/>
                  </a:lnTo>
                  <a:lnTo>
                    <a:pt x="25623" y="1460"/>
                  </a:lnTo>
                  <a:lnTo>
                    <a:pt x="29730" y="1460"/>
                  </a:lnTo>
                  <a:close/>
                </a:path>
              </a:pathLst>
            </a:custGeom>
            <a:solidFill>
              <a:srgbClr val="000000"/>
            </a:solidFill>
            <a:ln w="73262" cap="flat">
              <a:noFill/>
              <a:prstDash val="solid"/>
              <a:miter/>
            </a:ln>
          </p:spPr>
          <p:txBody>
            <a:bodyPr rtlCol="0" anchor="ctr"/>
            <a:lstStyle/>
            <a:p>
              <a:endParaRPr lang="en-GB"/>
            </a:p>
          </p:txBody>
        </p:sp>
        <p:sp>
          <p:nvSpPr>
            <p:cNvPr id="708" name="Graphic 1127">
              <a:extLst>
                <a:ext uri="{FF2B5EF4-FFF2-40B4-BE49-F238E27FC236}">
                  <a16:creationId xmlns:a16="http://schemas.microsoft.com/office/drawing/2014/main" id="{E3BF90E0-078F-F1B0-4193-AF3B5A258B6F}"/>
                </a:ext>
              </a:extLst>
            </p:cNvPr>
            <p:cNvSpPr/>
            <p:nvPr/>
          </p:nvSpPr>
          <p:spPr>
            <a:xfrm>
              <a:off x="5504389" y="3895834"/>
              <a:ext cx="28315" cy="36237"/>
            </a:xfrm>
            <a:custGeom>
              <a:avLst/>
              <a:gdLst>
                <a:gd name="connsiteX0" fmla="*/ 28569 w 28315"/>
                <a:gd name="connsiteY0" fmla="*/ 20386 h 36237"/>
                <a:gd name="connsiteX1" fmla="*/ 3995 w 28315"/>
                <a:gd name="connsiteY1" fmla="*/ 20386 h 36237"/>
                <a:gd name="connsiteX2" fmla="*/ 6929 w 28315"/>
                <a:gd name="connsiteY2" fmla="*/ 30729 h 36237"/>
                <a:gd name="connsiteX3" fmla="*/ 15512 w 28315"/>
                <a:gd name="connsiteY3" fmla="*/ 34323 h 36237"/>
                <a:gd name="connsiteX4" fmla="*/ 20793 w 28315"/>
                <a:gd name="connsiteY4" fmla="*/ 33296 h 36237"/>
                <a:gd name="connsiteX5" fmla="*/ 25268 w 28315"/>
                <a:gd name="connsiteY5" fmla="*/ 30069 h 36237"/>
                <a:gd name="connsiteX6" fmla="*/ 28055 w 28315"/>
                <a:gd name="connsiteY6" fmla="*/ 32269 h 36237"/>
                <a:gd name="connsiteX7" fmla="*/ 22334 w 28315"/>
                <a:gd name="connsiteY7" fmla="*/ 36377 h 36237"/>
                <a:gd name="connsiteX8" fmla="*/ 15291 w 28315"/>
                <a:gd name="connsiteY8" fmla="*/ 37698 h 36237"/>
                <a:gd name="connsiteX9" fmla="*/ 4141 w 28315"/>
                <a:gd name="connsiteY9" fmla="*/ 33076 h 36237"/>
                <a:gd name="connsiteX10" fmla="*/ 254 w 28315"/>
                <a:gd name="connsiteY10" fmla="*/ 19579 h 36237"/>
                <a:gd name="connsiteX11" fmla="*/ 3995 w 28315"/>
                <a:gd name="connsiteY11" fmla="*/ 6228 h 36237"/>
                <a:gd name="connsiteX12" fmla="*/ 14411 w 28315"/>
                <a:gd name="connsiteY12" fmla="*/ 1460 h 36237"/>
                <a:gd name="connsiteX13" fmla="*/ 24828 w 28315"/>
                <a:gd name="connsiteY13" fmla="*/ 6008 h 36237"/>
                <a:gd name="connsiteX14" fmla="*/ 28569 w 28315"/>
                <a:gd name="connsiteY14" fmla="*/ 18699 h 36237"/>
                <a:gd name="connsiteX15" fmla="*/ 28569 w 28315"/>
                <a:gd name="connsiteY15" fmla="*/ 20386 h 36237"/>
                <a:gd name="connsiteX16" fmla="*/ 24828 w 28315"/>
                <a:gd name="connsiteY16" fmla="*/ 17378 h 36237"/>
                <a:gd name="connsiteX17" fmla="*/ 23581 w 28315"/>
                <a:gd name="connsiteY17" fmla="*/ 10703 h 36237"/>
                <a:gd name="connsiteX18" fmla="*/ 19986 w 28315"/>
                <a:gd name="connsiteY18" fmla="*/ 6302 h 36237"/>
                <a:gd name="connsiteX19" fmla="*/ 14411 w 28315"/>
                <a:gd name="connsiteY19" fmla="*/ 4761 h 36237"/>
                <a:gd name="connsiteX20" fmla="*/ 8910 w 28315"/>
                <a:gd name="connsiteY20" fmla="*/ 6302 h 36237"/>
                <a:gd name="connsiteX21" fmla="*/ 5242 w 28315"/>
                <a:gd name="connsiteY21" fmla="*/ 10703 h 36237"/>
                <a:gd name="connsiteX22" fmla="*/ 3995 w 28315"/>
                <a:gd name="connsiteY22" fmla="*/ 17378 h 36237"/>
                <a:gd name="connsiteX23" fmla="*/ 24828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69" y="20386"/>
                  </a:moveTo>
                  <a:lnTo>
                    <a:pt x="3995" y="20386"/>
                  </a:lnTo>
                  <a:cubicBezTo>
                    <a:pt x="3995" y="24934"/>
                    <a:pt x="4948" y="28382"/>
                    <a:pt x="6929" y="30729"/>
                  </a:cubicBezTo>
                  <a:cubicBezTo>
                    <a:pt x="8910" y="33150"/>
                    <a:pt x="11770" y="34323"/>
                    <a:pt x="15512" y="34323"/>
                  </a:cubicBezTo>
                  <a:cubicBezTo>
                    <a:pt x="17565" y="34323"/>
                    <a:pt x="19326" y="33957"/>
                    <a:pt x="20793" y="33296"/>
                  </a:cubicBezTo>
                  <a:cubicBezTo>
                    <a:pt x="22260" y="32636"/>
                    <a:pt x="23727" y="31609"/>
                    <a:pt x="25268" y="30069"/>
                  </a:cubicBezTo>
                  <a:lnTo>
                    <a:pt x="28055" y="32269"/>
                  </a:lnTo>
                  <a:cubicBezTo>
                    <a:pt x="26148" y="34177"/>
                    <a:pt x="24241" y="35570"/>
                    <a:pt x="22334" y="36377"/>
                  </a:cubicBezTo>
                  <a:cubicBezTo>
                    <a:pt x="20426" y="37258"/>
                    <a:pt x="18079" y="37698"/>
                    <a:pt x="15291" y="37698"/>
                  </a:cubicBezTo>
                  <a:cubicBezTo>
                    <a:pt x="10377" y="37698"/>
                    <a:pt x="6709" y="36157"/>
                    <a:pt x="4141" y="33076"/>
                  </a:cubicBezTo>
                  <a:cubicBezTo>
                    <a:pt x="1501" y="29995"/>
                    <a:pt x="254" y="25521"/>
                    <a:pt x="254" y="19579"/>
                  </a:cubicBezTo>
                  <a:cubicBezTo>
                    <a:pt x="254" y="13857"/>
                    <a:pt x="1501" y="9383"/>
                    <a:pt x="3995" y="6228"/>
                  </a:cubicBezTo>
                  <a:cubicBezTo>
                    <a:pt x="6489" y="3074"/>
                    <a:pt x="9937" y="1460"/>
                    <a:pt x="14411" y="1460"/>
                  </a:cubicBezTo>
                  <a:cubicBezTo>
                    <a:pt x="18886" y="1460"/>
                    <a:pt x="22334" y="3001"/>
                    <a:pt x="24828" y="6008"/>
                  </a:cubicBezTo>
                  <a:cubicBezTo>
                    <a:pt x="27322" y="9016"/>
                    <a:pt x="28569" y="13270"/>
                    <a:pt x="28569" y="18699"/>
                  </a:cubicBezTo>
                  <a:lnTo>
                    <a:pt x="28569" y="20386"/>
                  </a:lnTo>
                  <a:close/>
                  <a:moveTo>
                    <a:pt x="24828" y="17378"/>
                  </a:moveTo>
                  <a:cubicBezTo>
                    <a:pt x="24608" y="14371"/>
                    <a:pt x="24241" y="12097"/>
                    <a:pt x="23581" y="10703"/>
                  </a:cubicBezTo>
                  <a:cubicBezTo>
                    <a:pt x="22774" y="8869"/>
                    <a:pt x="21600" y="7402"/>
                    <a:pt x="19986" y="6302"/>
                  </a:cubicBezTo>
                  <a:cubicBezTo>
                    <a:pt x="18299" y="5275"/>
                    <a:pt x="16465" y="4761"/>
                    <a:pt x="14411" y="4761"/>
                  </a:cubicBezTo>
                  <a:cubicBezTo>
                    <a:pt x="12357" y="4761"/>
                    <a:pt x="10523" y="5275"/>
                    <a:pt x="8910" y="6302"/>
                  </a:cubicBezTo>
                  <a:cubicBezTo>
                    <a:pt x="7296" y="7402"/>
                    <a:pt x="6049" y="8869"/>
                    <a:pt x="5242" y="10703"/>
                  </a:cubicBezTo>
                  <a:cubicBezTo>
                    <a:pt x="4582" y="12097"/>
                    <a:pt x="4215" y="14371"/>
                    <a:pt x="3995" y="17378"/>
                  </a:cubicBezTo>
                  <a:lnTo>
                    <a:pt x="24828" y="17378"/>
                  </a:lnTo>
                  <a:close/>
                </a:path>
              </a:pathLst>
            </a:custGeom>
            <a:solidFill>
              <a:srgbClr val="000000"/>
            </a:solidFill>
            <a:ln w="73262" cap="flat">
              <a:noFill/>
              <a:prstDash val="solid"/>
              <a:miter/>
            </a:ln>
          </p:spPr>
          <p:txBody>
            <a:bodyPr rtlCol="0" anchor="ctr"/>
            <a:lstStyle/>
            <a:p>
              <a:endParaRPr lang="en-GB"/>
            </a:p>
          </p:txBody>
        </p:sp>
        <p:sp>
          <p:nvSpPr>
            <p:cNvPr id="709" name="Graphic 1127">
              <a:extLst>
                <a:ext uri="{FF2B5EF4-FFF2-40B4-BE49-F238E27FC236}">
                  <a16:creationId xmlns:a16="http://schemas.microsoft.com/office/drawing/2014/main" id="{07C60EC5-54BC-969F-381A-41CE2C4A27C5}"/>
                </a:ext>
              </a:extLst>
            </p:cNvPr>
            <p:cNvSpPr/>
            <p:nvPr/>
          </p:nvSpPr>
          <p:spPr>
            <a:xfrm>
              <a:off x="5563237" y="3879403"/>
              <a:ext cx="27434" cy="52669"/>
            </a:xfrm>
            <a:custGeom>
              <a:avLst/>
              <a:gdLst>
                <a:gd name="connsiteX0" fmla="*/ 23161 w 27434"/>
                <a:gd name="connsiteY0" fmla="*/ 20970 h 52669"/>
                <a:gd name="connsiteX1" fmla="*/ 27709 w 27434"/>
                <a:gd name="connsiteY1" fmla="*/ 36008 h 52669"/>
                <a:gd name="connsiteX2" fmla="*/ 23161 w 27434"/>
                <a:gd name="connsiteY2" fmla="*/ 51046 h 52669"/>
                <a:gd name="connsiteX3" fmla="*/ 14505 w 27434"/>
                <a:gd name="connsiteY3" fmla="*/ 54127 h 52669"/>
                <a:gd name="connsiteX4" fmla="*/ 8710 w 27434"/>
                <a:gd name="connsiteY4" fmla="*/ 53026 h 52669"/>
                <a:gd name="connsiteX5" fmla="*/ 4015 w 27434"/>
                <a:gd name="connsiteY5" fmla="*/ 49138 h 52669"/>
                <a:gd name="connsiteX6" fmla="*/ 4015 w 27434"/>
                <a:gd name="connsiteY6" fmla="*/ 53686 h 52669"/>
                <a:gd name="connsiteX7" fmla="*/ 274 w 27434"/>
                <a:gd name="connsiteY7" fmla="*/ 53686 h 52669"/>
                <a:gd name="connsiteX8" fmla="*/ 274 w 27434"/>
                <a:gd name="connsiteY8" fmla="*/ 1457 h 52669"/>
                <a:gd name="connsiteX9" fmla="*/ 4015 w 27434"/>
                <a:gd name="connsiteY9" fmla="*/ 1457 h 52669"/>
                <a:gd name="connsiteX10" fmla="*/ 4015 w 27434"/>
                <a:gd name="connsiteY10" fmla="*/ 22877 h 52669"/>
                <a:gd name="connsiteX11" fmla="*/ 8710 w 27434"/>
                <a:gd name="connsiteY11" fmla="*/ 18989 h 52669"/>
                <a:gd name="connsiteX12" fmla="*/ 14505 w 27434"/>
                <a:gd name="connsiteY12" fmla="*/ 17889 h 52669"/>
                <a:gd name="connsiteX13" fmla="*/ 23161 w 27434"/>
                <a:gd name="connsiteY13" fmla="*/ 20970 h 52669"/>
                <a:gd name="connsiteX14" fmla="*/ 23601 w 27434"/>
                <a:gd name="connsiteY14" fmla="*/ 41509 h 52669"/>
                <a:gd name="connsiteX15" fmla="*/ 23968 w 27434"/>
                <a:gd name="connsiteY15" fmla="*/ 36008 h 52669"/>
                <a:gd name="connsiteX16" fmla="*/ 23601 w 27434"/>
                <a:gd name="connsiteY16" fmla="*/ 30506 h 52669"/>
                <a:gd name="connsiteX17" fmla="*/ 22280 w 27434"/>
                <a:gd name="connsiteY17" fmla="*/ 25885 h 52669"/>
                <a:gd name="connsiteX18" fmla="*/ 19200 w 27434"/>
                <a:gd name="connsiteY18" fmla="*/ 22364 h 52669"/>
                <a:gd name="connsiteX19" fmla="*/ 13991 w 27434"/>
                <a:gd name="connsiteY19" fmla="*/ 21190 h 52669"/>
                <a:gd name="connsiteX20" fmla="*/ 8856 w 27434"/>
                <a:gd name="connsiteY20" fmla="*/ 22364 h 52669"/>
                <a:gd name="connsiteX21" fmla="*/ 5776 w 27434"/>
                <a:gd name="connsiteY21" fmla="*/ 25885 h 52669"/>
                <a:gd name="connsiteX22" fmla="*/ 4382 w 27434"/>
                <a:gd name="connsiteY22" fmla="*/ 30506 h 52669"/>
                <a:gd name="connsiteX23" fmla="*/ 4015 w 27434"/>
                <a:gd name="connsiteY23" fmla="*/ 36008 h 52669"/>
                <a:gd name="connsiteX24" fmla="*/ 4382 w 27434"/>
                <a:gd name="connsiteY24" fmla="*/ 41509 h 52669"/>
                <a:gd name="connsiteX25" fmla="*/ 5776 w 27434"/>
                <a:gd name="connsiteY25" fmla="*/ 46131 h 52669"/>
                <a:gd name="connsiteX26" fmla="*/ 8856 w 27434"/>
                <a:gd name="connsiteY26" fmla="*/ 49578 h 52669"/>
                <a:gd name="connsiteX27" fmla="*/ 13991 w 27434"/>
                <a:gd name="connsiteY27" fmla="*/ 50826 h 52669"/>
                <a:gd name="connsiteX28" fmla="*/ 19200 w 27434"/>
                <a:gd name="connsiteY28" fmla="*/ 49578 h 52669"/>
                <a:gd name="connsiteX29" fmla="*/ 22280 w 27434"/>
                <a:gd name="connsiteY29" fmla="*/ 46131 h 52669"/>
                <a:gd name="connsiteX30" fmla="*/ 23601 w 27434"/>
                <a:gd name="connsiteY30" fmla="*/ 41509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3161" y="20970"/>
                  </a:moveTo>
                  <a:cubicBezTo>
                    <a:pt x="26168" y="23977"/>
                    <a:pt x="27709" y="29039"/>
                    <a:pt x="27709" y="36008"/>
                  </a:cubicBezTo>
                  <a:cubicBezTo>
                    <a:pt x="27709" y="42977"/>
                    <a:pt x="26168" y="48038"/>
                    <a:pt x="23161" y="51046"/>
                  </a:cubicBezTo>
                  <a:cubicBezTo>
                    <a:pt x="21107" y="53100"/>
                    <a:pt x="18246" y="54127"/>
                    <a:pt x="14505" y="54127"/>
                  </a:cubicBezTo>
                  <a:cubicBezTo>
                    <a:pt x="12304" y="54127"/>
                    <a:pt x="10397" y="53760"/>
                    <a:pt x="8710" y="53026"/>
                  </a:cubicBezTo>
                  <a:cubicBezTo>
                    <a:pt x="7023" y="52366"/>
                    <a:pt x="5482" y="51046"/>
                    <a:pt x="4015" y="49138"/>
                  </a:cubicBezTo>
                  <a:lnTo>
                    <a:pt x="4015" y="53686"/>
                  </a:lnTo>
                  <a:lnTo>
                    <a:pt x="274" y="53686"/>
                  </a:lnTo>
                  <a:lnTo>
                    <a:pt x="274" y="1457"/>
                  </a:lnTo>
                  <a:lnTo>
                    <a:pt x="4015" y="1457"/>
                  </a:lnTo>
                  <a:lnTo>
                    <a:pt x="4015" y="22877"/>
                  </a:lnTo>
                  <a:cubicBezTo>
                    <a:pt x="5482" y="20970"/>
                    <a:pt x="7023" y="19650"/>
                    <a:pt x="8710" y="18989"/>
                  </a:cubicBezTo>
                  <a:cubicBezTo>
                    <a:pt x="10397" y="18256"/>
                    <a:pt x="12304" y="17889"/>
                    <a:pt x="14505" y="17889"/>
                  </a:cubicBezTo>
                  <a:cubicBezTo>
                    <a:pt x="18246" y="17889"/>
                    <a:pt x="21107" y="18916"/>
                    <a:pt x="23161" y="20970"/>
                  </a:cubicBezTo>
                  <a:close/>
                  <a:moveTo>
                    <a:pt x="23601" y="41509"/>
                  </a:moveTo>
                  <a:cubicBezTo>
                    <a:pt x="23821" y="39969"/>
                    <a:pt x="23968" y="38135"/>
                    <a:pt x="23968" y="36008"/>
                  </a:cubicBezTo>
                  <a:cubicBezTo>
                    <a:pt x="23968" y="33880"/>
                    <a:pt x="23821" y="32047"/>
                    <a:pt x="23601" y="30506"/>
                  </a:cubicBezTo>
                  <a:cubicBezTo>
                    <a:pt x="23381" y="28966"/>
                    <a:pt x="22941" y="27425"/>
                    <a:pt x="22280" y="25885"/>
                  </a:cubicBezTo>
                  <a:cubicBezTo>
                    <a:pt x="21620" y="24344"/>
                    <a:pt x="20593" y="23171"/>
                    <a:pt x="19200" y="22364"/>
                  </a:cubicBezTo>
                  <a:cubicBezTo>
                    <a:pt x="17806" y="21557"/>
                    <a:pt x="16045" y="21190"/>
                    <a:pt x="13991" y="21190"/>
                  </a:cubicBezTo>
                  <a:cubicBezTo>
                    <a:pt x="11937" y="21190"/>
                    <a:pt x="10250" y="21557"/>
                    <a:pt x="8856" y="22364"/>
                  </a:cubicBezTo>
                  <a:cubicBezTo>
                    <a:pt x="7463" y="23171"/>
                    <a:pt x="6436" y="24344"/>
                    <a:pt x="5776" y="25885"/>
                  </a:cubicBezTo>
                  <a:cubicBezTo>
                    <a:pt x="5115" y="27425"/>
                    <a:pt x="4602" y="28966"/>
                    <a:pt x="4382" y="30506"/>
                  </a:cubicBezTo>
                  <a:cubicBezTo>
                    <a:pt x="4162" y="32047"/>
                    <a:pt x="4015" y="33880"/>
                    <a:pt x="4015" y="36008"/>
                  </a:cubicBezTo>
                  <a:cubicBezTo>
                    <a:pt x="4015" y="38135"/>
                    <a:pt x="4162" y="39969"/>
                    <a:pt x="4382" y="41509"/>
                  </a:cubicBezTo>
                  <a:cubicBezTo>
                    <a:pt x="4602" y="43050"/>
                    <a:pt x="5115" y="44590"/>
                    <a:pt x="5776" y="46131"/>
                  </a:cubicBezTo>
                  <a:cubicBezTo>
                    <a:pt x="6436" y="47671"/>
                    <a:pt x="7463" y="48772"/>
                    <a:pt x="8856" y="49578"/>
                  </a:cubicBezTo>
                  <a:cubicBezTo>
                    <a:pt x="10250" y="50385"/>
                    <a:pt x="11937" y="50826"/>
                    <a:pt x="13991" y="50826"/>
                  </a:cubicBezTo>
                  <a:cubicBezTo>
                    <a:pt x="16045" y="50826"/>
                    <a:pt x="17806" y="50385"/>
                    <a:pt x="19200" y="49578"/>
                  </a:cubicBezTo>
                  <a:cubicBezTo>
                    <a:pt x="20593" y="48772"/>
                    <a:pt x="21620" y="47671"/>
                    <a:pt x="22280" y="46131"/>
                  </a:cubicBezTo>
                  <a:cubicBezTo>
                    <a:pt x="22941" y="44590"/>
                    <a:pt x="23381" y="43050"/>
                    <a:pt x="23601" y="41509"/>
                  </a:cubicBezTo>
                  <a:close/>
                </a:path>
              </a:pathLst>
            </a:custGeom>
            <a:solidFill>
              <a:srgbClr val="000000"/>
            </a:solidFill>
            <a:ln w="73262" cap="flat">
              <a:noFill/>
              <a:prstDash val="solid"/>
              <a:miter/>
            </a:ln>
          </p:spPr>
          <p:txBody>
            <a:bodyPr rtlCol="0" anchor="ctr"/>
            <a:lstStyle/>
            <a:p>
              <a:endParaRPr lang="en-GB"/>
            </a:p>
          </p:txBody>
        </p:sp>
        <p:sp>
          <p:nvSpPr>
            <p:cNvPr id="710" name="Graphic 1127">
              <a:extLst>
                <a:ext uri="{FF2B5EF4-FFF2-40B4-BE49-F238E27FC236}">
                  <a16:creationId xmlns:a16="http://schemas.microsoft.com/office/drawing/2014/main" id="{E35FC95E-845B-0007-D72E-1860B301EADD}"/>
                </a:ext>
              </a:extLst>
            </p:cNvPr>
            <p:cNvSpPr/>
            <p:nvPr/>
          </p:nvSpPr>
          <p:spPr>
            <a:xfrm>
              <a:off x="5600525" y="3895834"/>
              <a:ext cx="28315" cy="36237"/>
            </a:xfrm>
            <a:custGeom>
              <a:avLst/>
              <a:gdLst>
                <a:gd name="connsiteX0" fmla="*/ 28602 w 28315"/>
                <a:gd name="connsiteY0" fmla="*/ 20386 h 36237"/>
                <a:gd name="connsiteX1" fmla="*/ 4028 w 28315"/>
                <a:gd name="connsiteY1" fmla="*/ 20386 h 36237"/>
                <a:gd name="connsiteX2" fmla="*/ 6962 w 28315"/>
                <a:gd name="connsiteY2" fmla="*/ 30729 h 36237"/>
                <a:gd name="connsiteX3" fmla="*/ 15545 w 28315"/>
                <a:gd name="connsiteY3" fmla="*/ 34323 h 36237"/>
                <a:gd name="connsiteX4" fmla="*/ 20827 w 28315"/>
                <a:gd name="connsiteY4" fmla="*/ 33296 h 36237"/>
                <a:gd name="connsiteX5" fmla="*/ 25301 w 28315"/>
                <a:gd name="connsiteY5" fmla="*/ 30069 h 36237"/>
                <a:gd name="connsiteX6" fmla="*/ 28089 w 28315"/>
                <a:gd name="connsiteY6" fmla="*/ 32269 h 36237"/>
                <a:gd name="connsiteX7" fmla="*/ 22367 w 28315"/>
                <a:gd name="connsiteY7" fmla="*/ 36377 h 36237"/>
                <a:gd name="connsiteX8" fmla="*/ 15325 w 28315"/>
                <a:gd name="connsiteY8" fmla="*/ 37698 h 36237"/>
                <a:gd name="connsiteX9" fmla="*/ 4175 w 28315"/>
                <a:gd name="connsiteY9" fmla="*/ 33076 h 36237"/>
                <a:gd name="connsiteX10" fmla="*/ 287 w 28315"/>
                <a:gd name="connsiteY10" fmla="*/ 19579 h 36237"/>
                <a:gd name="connsiteX11" fmla="*/ 4028 w 28315"/>
                <a:gd name="connsiteY11" fmla="*/ 6228 h 36237"/>
                <a:gd name="connsiteX12" fmla="*/ 14445 w 28315"/>
                <a:gd name="connsiteY12" fmla="*/ 1460 h 36237"/>
                <a:gd name="connsiteX13" fmla="*/ 24861 w 28315"/>
                <a:gd name="connsiteY13" fmla="*/ 6008 h 36237"/>
                <a:gd name="connsiteX14" fmla="*/ 28602 w 28315"/>
                <a:gd name="connsiteY14" fmla="*/ 18699 h 36237"/>
                <a:gd name="connsiteX15" fmla="*/ 28602 w 28315"/>
                <a:gd name="connsiteY15" fmla="*/ 20386 h 36237"/>
                <a:gd name="connsiteX16" fmla="*/ 24861 w 28315"/>
                <a:gd name="connsiteY16" fmla="*/ 17378 h 36237"/>
                <a:gd name="connsiteX17" fmla="*/ 23614 w 28315"/>
                <a:gd name="connsiteY17" fmla="*/ 10703 h 36237"/>
                <a:gd name="connsiteX18" fmla="*/ 20020 w 28315"/>
                <a:gd name="connsiteY18" fmla="*/ 6302 h 36237"/>
                <a:gd name="connsiteX19" fmla="*/ 14445 w 28315"/>
                <a:gd name="connsiteY19" fmla="*/ 4761 h 36237"/>
                <a:gd name="connsiteX20" fmla="*/ 8943 w 28315"/>
                <a:gd name="connsiteY20" fmla="*/ 6302 h 36237"/>
                <a:gd name="connsiteX21" fmla="*/ 5275 w 28315"/>
                <a:gd name="connsiteY21" fmla="*/ 10703 h 36237"/>
                <a:gd name="connsiteX22" fmla="*/ 4028 w 28315"/>
                <a:gd name="connsiteY22" fmla="*/ 17378 h 36237"/>
                <a:gd name="connsiteX23" fmla="*/ 24861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02" y="20386"/>
                  </a:moveTo>
                  <a:lnTo>
                    <a:pt x="4028" y="20386"/>
                  </a:lnTo>
                  <a:cubicBezTo>
                    <a:pt x="4028" y="24934"/>
                    <a:pt x="4982" y="28382"/>
                    <a:pt x="6962" y="30729"/>
                  </a:cubicBezTo>
                  <a:cubicBezTo>
                    <a:pt x="8943" y="33150"/>
                    <a:pt x="11804" y="34323"/>
                    <a:pt x="15545" y="34323"/>
                  </a:cubicBezTo>
                  <a:cubicBezTo>
                    <a:pt x="17599" y="34323"/>
                    <a:pt x="19359" y="33957"/>
                    <a:pt x="20827" y="33296"/>
                  </a:cubicBezTo>
                  <a:cubicBezTo>
                    <a:pt x="22294" y="32636"/>
                    <a:pt x="23761" y="31609"/>
                    <a:pt x="25301" y="30069"/>
                  </a:cubicBezTo>
                  <a:lnTo>
                    <a:pt x="28089" y="32269"/>
                  </a:lnTo>
                  <a:cubicBezTo>
                    <a:pt x="26181" y="34177"/>
                    <a:pt x="24274" y="35570"/>
                    <a:pt x="22367" y="36377"/>
                  </a:cubicBezTo>
                  <a:cubicBezTo>
                    <a:pt x="20460" y="37258"/>
                    <a:pt x="18112" y="37698"/>
                    <a:pt x="15325" y="37698"/>
                  </a:cubicBezTo>
                  <a:cubicBezTo>
                    <a:pt x="10410" y="37698"/>
                    <a:pt x="6742" y="36157"/>
                    <a:pt x="4175" y="33076"/>
                  </a:cubicBezTo>
                  <a:cubicBezTo>
                    <a:pt x="1534" y="29995"/>
                    <a:pt x="287" y="25521"/>
                    <a:pt x="287" y="19579"/>
                  </a:cubicBezTo>
                  <a:cubicBezTo>
                    <a:pt x="287" y="13857"/>
                    <a:pt x="1534" y="9383"/>
                    <a:pt x="4028" y="6228"/>
                  </a:cubicBezTo>
                  <a:cubicBezTo>
                    <a:pt x="6522" y="3074"/>
                    <a:pt x="9970" y="1460"/>
                    <a:pt x="14445" y="1460"/>
                  </a:cubicBezTo>
                  <a:cubicBezTo>
                    <a:pt x="18919" y="1460"/>
                    <a:pt x="22367" y="3001"/>
                    <a:pt x="24861" y="6008"/>
                  </a:cubicBezTo>
                  <a:cubicBezTo>
                    <a:pt x="27355" y="9016"/>
                    <a:pt x="28602" y="13270"/>
                    <a:pt x="28602" y="18699"/>
                  </a:cubicBezTo>
                  <a:lnTo>
                    <a:pt x="28602" y="20386"/>
                  </a:lnTo>
                  <a:close/>
                  <a:moveTo>
                    <a:pt x="24861" y="17378"/>
                  </a:moveTo>
                  <a:cubicBezTo>
                    <a:pt x="24641" y="14371"/>
                    <a:pt x="24274" y="12097"/>
                    <a:pt x="23614" y="10703"/>
                  </a:cubicBezTo>
                  <a:cubicBezTo>
                    <a:pt x="22807" y="8869"/>
                    <a:pt x="21633" y="7402"/>
                    <a:pt x="20020" y="6302"/>
                  </a:cubicBezTo>
                  <a:cubicBezTo>
                    <a:pt x="18332" y="5275"/>
                    <a:pt x="16499" y="4761"/>
                    <a:pt x="14445" y="4761"/>
                  </a:cubicBezTo>
                  <a:cubicBezTo>
                    <a:pt x="12391" y="4761"/>
                    <a:pt x="10557" y="5275"/>
                    <a:pt x="8943" y="6302"/>
                  </a:cubicBezTo>
                  <a:cubicBezTo>
                    <a:pt x="7329" y="7402"/>
                    <a:pt x="6082" y="8869"/>
                    <a:pt x="5275" y="10703"/>
                  </a:cubicBezTo>
                  <a:cubicBezTo>
                    <a:pt x="4615" y="12097"/>
                    <a:pt x="4248" y="14371"/>
                    <a:pt x="4028" y="17378"/>
                  </a:cubicBezTo>
                  <a:lnTo>
                    <a:pt x="24861" y="17378"/>
                  </a:lnTo>
                  <a:close/>
                </a:path>
              </a:pathLst>
            </a:custGeom>
            <a:solidFill>
              <a:srgbClr val="000000"/>
            </a:solidFill>
            <a:ln w="73262" cap="flat">
              <a:noFill/>
              <a:prstDash val="solid"/>
              <a:miter/>
            </a:ln>
          </p:spPr>
          <p:txBody>
            <a:bodyPr rtlCol="0" anchor="ctr"/>
            <a:lstStyle/>
            <a:p>
              <a:endParaRPr lang="en-GB"/>
            </a:p>
          </p:txBody>
        </p:sp>
        <p:sp>
          <p:nvSpPr>
            <p:cNvPr id="711" name="Graphic 1127">
              <a:extLst>
                <a:ext uri="{FF2B5EF4-FFF2-40B4-BE49-F238E27FC236}">
                  <a16:creationId xmlns:a16="http://schemas.microsoft.com/office/drawing/2014/main" id="{14B7EC21-F78C-7BF0-D40C-4218820AB522}"/>
                </a:ext>
              </a:extLst>
            </p:cNvPr>
            <p:cNvSpPr/>
            <p:nvPr/>
          </p:nvSpPr>
          <p:spPr>
            <a:xfrm>
              <a:off x="5638621" y="3895834"/>
              <a:ext cx="28315" cy="36237"/>
            </a:xfrm>
            <a:custGeom>
              <a:avLst/>
              <a:gdLst>
                <a:gd name="connsiteX0" fmla="*/ 28615 w 28315"/>
                <a:gd name="connsiteY0" fmla="*/ 20386 h 36237"/>
                <a:gd name="connsiteX1" fmla="*/ 4041 w 28315"/>
                <a:gd name="connsiteY1" fmla="*/ 20386 h 36237"/>
                <a:gd name="connsiteX2" fmla="*/ 6976 w 28315"/>
                <a:gd name="connsiteY2" fmla="*/ 30729 h 36237"/>
                <a:gd name="connsiteX3" fmla="*/ 15558 w 28315"/>
                <a:gd name="connsiteY3" fmla="*/ 34323 h 36237"/>
                <a:gd name="connsiteX4" fmla="*/ 20840 w 28315"/>
                <a:gd name="connsiteY4" fmla="*/ 33296 h 36237"/>
                <a:gd name="connsiteX5" fmla="*/ 25314 w 28315"/>
                <a:gd name="connsiteY5" fmla="*/ 30069 h 36237"/>
                <a:gd name="connsiteX6" fmla="*/ 28102 w 28315"/>
                <a:gd name="connsiteY6" fmla="*/ 32269 h 36237"/>
                <a:gd name="connsiteX7" fmla="*/ 22380 w 28315"/>
                <a:gd name="connsiteY7" fmla="*/ 36377 h 36237"/>
                <a:gd name="connsiteX8" fmla="*/ 15338 w 28315"/>
                <a:gd name="connsiteY8" fmla="*/ 37698 h 36237"/>
                <a:gd name="connsiteX9" fmla="*/ 4188 w 28315"/>
                <a:gd name="connsiteY9" fmla="*/ 33076 h 36237"/>
                <a:gd name="connsiteX10" fmla="*/ 300 w 28315"/>
                <a:gd name="connsiteY10" fmla="*/ 19579 h 36237"/>
                <a:gd name="connsiteX11" fmla="*/ 4041 w 28315"/>
                <a:gd name="connsiteY11" fmla="*/ 6228 h 36237"/>
                <a:gd name="connsiteX12" fmla="*/ 14458 w 28315"/>
                <a:gd name="connsiteY12" fmla="*/ 1460 h 36237"/>
                <a:gd name="connsiteX13" fmla="*/ 24874 w 28315"/>
                <a:gd name="connsiteY13" fmla="*/ 6008 h 36237"/>
                <a:gd name="connsiteX14" fmla="*/ 28615 w 28315"/>
                <a:gd name="connsiteY14" fmla="*/ 18699 h 36237"/>
                <a:gd name="connsiteX15" fmla="*/ 28615 w 28315"/>
                <a:gd name="connsiteY15" fmla="*/ 20386 h 36237"/>
                <a:gd name="connsiteX16" fmla="*/ 24874 w 28315"/>
                <a:gd name="connsiteY16" fmla="*/ 17378 h 36237"/>
                <a:gd name="connsiteX17" fmla="*/ 23627 w 28315"/>
                <a:gd name="connsiteY17" fmla="*/ 10703 h 36237"/>
                <a:gd name="connsiteX18" fmla="*/ 20033 w 28315"/>
                <a:gd name="connsiteY18" fmla="*/ 6302 h 36237"/>
                <a:gd name="connsiteX19" fmla="*/ 14458 w 28315"/>
                <a:gd name="connsiteY19" fmla="*/ 4761 h 36237"/>
                <a:gd name="connsiteX20" fmla="*/ 8956 w 28315"/>
                <a:gd name="connsiteY20" fmla="*/ 6302 h 36237"/>
                <a:gd name="connsiteX21" fmla="*/ 5288 w 28315"/>
                <a:gd name="connsiteY21" fmla="*/ 10703 h 36237"/>
                <a:gd name="connsiteX22" fmla="*/ 4041 w 28315"/>
                <a:gd name="connsiteY22" fmla="*/ 17378 h 36237"/>
                <a:gd name="connsiteX23" fmla="*/ 24874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15" y="20386"/>
                  </a:moveTo>
                  <a:lnTo>
                    <a:pt x="4041" y="20386"/>
                  </a:lnTo>
                  <a:cubicBezTo>
                    <a:pt x="4041" y="24934"/>
                    <a:pt x="4995" y="28382"/>
                    <a:pt x="6976" y="30729"/>
                  </a:cubicBezTo>
                  <a:cubicBezTo>
                    <a:pt x="8956" y="33150"/>
                    <a:pt x="11817" y="34323"/>
                    <a:pt x="15558" y="34323"/>
                  </a:cubicBezTo>
                  <a:cubicBezTo>
                    <a:pt x="17612" y="34323"/>
                    <a:pt x="19373" y="33957"/>
                    <a:pt x="20840" y="33296"/>
                  </a:cubicBezTo>
                  <a:cubicBezTo>
                    <a:pt x="22307" y="32636"/>
                    <a:pt x="23774" y="31609"/>
                    <a:pt x="25314" y="30069"/>
                  </a:cubicBezTo>
                  <a:lnTo>
                    <a:pt x="28102" y="32269"/>
                  </a:lnTo>
                  <a:cubicBezTo>
                    <a:pt x="26195" y="34177"/>
                    <a:pt x="24287" y="35570"/>
                    <a:pt x="22380" y="36377"/>
                  </a:cubicBezTo>
                  <a:cubicBezTo>
                    <a:pt x="20473" y="37258"/>
                    <a:pt x="18126" y="37698"/>
                    <a:pt x="15338" y="37698"/>
                  </a:cubicBezTo>
                  <a:cubicBezTo>
                    <a:pt x="10423" y="37698"/>
                    <a:pt x="6756" y="36157"/>
                    <a:pt x="4188" y="33076"/>
                  </a:cubicBezTo>
                  <a:cubicBezTo>
                    <a:pt x="1547" y="29995"/>
                    <a:pt x="300" y="25521"/>
                    <a:pt x="300" y="19579"/>
                  </a:cubicBezTo>
                  <a:cubicBezTo>
                    <a:pt x="300" y="13857"/>
                    <a:pt x="1547" y="9383"/>
                    <a:pt x="4041" y="6228"/>
                  </a:cubicBezTo>
                  <a:cubicBezTo>
                    <a:pt x="6535" y="3074"/>
                    <a:pt x="9983" y="1460"/>
                    <a:pt x="14458" y="1460"/>
                  </a:cubicBezTo>
                  <a:cubicBezTo>
                    <a:pt x="18933" y="1460"/>
                    <a:pt x="22380" y="3001"/>
                    <a:pt x="24874" y="6008"/>
                  </a:cubicBezTo>
                  <a:cubicBezTo>
                    <a:pt x="27368" y="9016"/>
                    <a:pt x="28615" y="13270"/>
                    <a:pt x="28615" y="18699"/>
                  </a:cubicBezTo>
                  <a:lnTo>
                    <a:pt x="28615" y="20386"/>
                  </a:lnTo>
                  <a:close/>
                  <a:moveTo>
                    <a:pt x="24874" y="17378"/>
                  </a:moveTo>
                  <a:cubicBezTo>
                    <a:pt x="24654" y="14371"/>
                    <a:pt x="24287" y="12097"/>
                    <a:pt x="23627" y="10703"/>
                  </a:cubicBezTo>
                  <a:cubicBezTo>
                    <a:pt x="22820" y="8869"/>
                    <a:pt x="21647" y="7402"/>
                    <a:pt x="20033" y="6302"/>
                  </a:cubicBezTo>
                  <a:cubicBezTo>
                    <a:pt x="18346" y="5275"/>
                    <a:pt x="16512" y="4761"/>
                    <a:pt x="14458" y="4761"/>
                  </a:cubicBezTo>
                  <a:cubicBezTo>
                    <a:pt x="12404" y="4761"/>
                    <a:pt x="10570" y="5275"/>
                    <a:pt x="8956" y="6302"/>
                  </a:cubicBezTo>
                  <a:cubicBezTo>
                    <a:pt x="7342" y="7402"/>
                    <a:pt x="6095" y="8869"/>
                    <a:pt x="5288" y="10703"/>
                  </a:cubicBezTo>
                  <a:cubicBezTo>
                    <a:pt x="4628" y="12097"/>
                    <a:pt x="4261" y="14371"/>
                    <a:pt x="4041" y="17378"/>
                  </a:cubicBezTo>
                  <a:lnTo>
                    <a:pt x="24874" y="17378"/>
                  </a:lnTo>
                  <a:close/>
                </a:path>
              </a:pathLst>
            </a:custGeom>
            <a:solidFill>
              <a:srgbClr val="000000"/>
            </a:solidFill>
            <a:ln w="73262" cap="flat">
              <a:noFill/>
              <a:prstDash val="solid"/>
              <a:miter/>
            </a:ln>
          </p:spPr>
          <p:txBody>
            <a:bodyPr rtlCol="0" anchor="ctr"/>
            <a:lstStyle/>
            <a:p>
              <a:endParaRPr lang="en-GB"/>
            </a:p>
          </p:txBody>
        </p:sp>
        <p:sp>
          <p:nvSpPr>
            <p:cNvPr id="712" name="Graphic 1127">
              <a:extLst>
                <a:ext uri="{FF2B5EF4-FFF2-40B4-BE49-F238E27FC236}">
                  <a16:creationId xmlns:a16="http://schemas.microsoft.com/office/drawing/2014/main" id="{ED34512C-60B4-27F3-740B-19309F524A89}"/>
                </a:ext>
              </a:extLst>
            </p:cNvPr>
            <p:cNvSpPr/>
            <p:nvPr/>
          </p:nvSpPr>
          <p:spPr>
            <a:xfrm>
              <a:off x="5678770" y="3895834"/>
              <a:ext cx="27214" cy="35797"/>
            </a:xfrm>
            <a:custGeom>
              <a:avLst/>
              <a:gdLst>
                <a:gd name="connsiteX0" fmla="*/ 27529 w 27214"/>
                <a:gd name="connsiteY0" fmla="*/ 37257 h 35797"/>
                <a:gd name="connsiteX1" fmla="*/ 23788 w 27214"/>
                <a:gd name="connsiteY1" fmla="*/ 37257 h 35797"/>
                <a:gd name="connsiteX2" fmla="*/ 23788 w 27214"/>
                <a:gd name="connsiteY2" fmla="*/ 15324 h 35797"/>
                <a:gd name="connsiteX3" fmla="*/ 21294 w 27214"/>
                <a:gd name="connsiteY3" fmla="*/ 7475 h 35797"/>
                <a:gd name="connsiteX4" fmla="*/ 14031 w 27214"/>
                <a:gd name="connsiteY4" fmla="*/ 4761 h 35797"/>
                <a:gd name="connsiteX5" fmla="*/ 6696 w 27214"/>
                <a:gd name="connsiteY5" fmla="*/ 7475 h 35797"/>
                <a:gd name="connsiteX6" fmla="*/ 4055 w 27214"/>
                <a:gd name="connsiteY6" fmla="*/ 15324 h 35797"/>
                <a:gd name="connsiteX7" fmla="*/ 4055 w 27214"/>
                <a:gd name="connsiteY7" fmla="*/ 37257 h 35797"/>
                <a:gd name="connsiteX8" fmla="*/ 314 w 27214"/>
                <a:gd name="connsiteY8" fmla="*/ 37257 h 35797"/>
                <a:gd name="connsiteX9" fmla="*/ 314 w 27214"/>
                <a:gd name="connsiteY9" fmla="*/ 1900 h 35797"/>
                <a:gd name="connsiteX10" fmla="*/ 4055 w 27214"/>
                <a:gd name="connsiteY10" fmla="*/ 1900 h 35797"/>
                <a:gd name="connsiteX11" fmla="*/ 4055 w 27214"/>
                <a:gd name="connsiteY11" fmla="*/ 6081 h 35797"/>
                <a:gd name="connsiteX12" fmla="*/ 14472 w 27214"/>
                <a:gd name="connsiteY12" fmla="*/ 1460 h 35797"/>
                <a:gd name="connsiteX13" fmla="*/ 23861 w 27214"/>
                <a:gd name="connsiteY13" fmla="*/ 4834 h 35797"/>
                <a:gd name="connsiteX14" fmla="*/ 27529 w 27214"/>
                <a:gd name="connsiteY14" fmla="*/ 14664 h 35797"/>
                <a:gd name="connsiteX15" fmla="*/ 27529 w 27214"/>
                <a:gd name="connsiteY15" fmla="*/ 3725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529" y="37257"/>
                  </a:moveTo>
                  <a:lnTo>
                    <a:pt x="23788" y="37257"/>
                  </a:lnTo>
                  <a:lnTo>
                    <a:pt x="23788" y="15324"/>
                  </a:lnTo>
                  <a:cubicBezTo>
                    <a:pt x="23788" y="11877"/>
                    <a:pt x="22981" y="9309"/>
                    <a:pt x="21294" y="7475"/>
                  </a:cubicBezTo>
                  <a:cubicBezTo>
                    <a:pt x="19606" y="5641"/>
                    <a:pt x="17186" y="4761"/>
                    <a:pt x="14031" y="4761"/>
                  </a:cubicBezTo>
                  <a:cubicBezTo>
                    <a:pt x="10877" y="4761"/>
                    <a:pt x="8383" y="5641"/>
                    <a:pt x="6696" y="7475"/>
                  </a:cubicBezTo>
                  <a:cubicBezTo>
                    <a:pt x="4935" y="9309"/>
                    <a:pt x="4055" y="11950"/>
                    <a:pt x="4055" y="15324"/>
                  </a:cubicBezTo>
                  <a:lnTo>
                    <a:pt x="4055" y="37257"/>
                  </a:lnTo>
                  <a:lnTo>
                    <a:pt x="314" y="37257"/>
                  </a:lnTo>
                  <a:lnTo>
                    <a:pt x="314" y="1900"/>
                  </a:lnTo>
                  <a:lnTo>
                    <a:pt x="4055" y="1900"/>
                  </a:lnTo>
                  <a:lnTo>
                    <a:pt x="4055" y="6081"/>
                  </a:lnTo>
                  <a:cubicBezTo>
                    <a:pt x="6696" y="3001"/>
                    <a:pt x="10144" y="1460"/>
                    <a:pt x="14472" y="1460"/>
                  </a:cubicBezTo>
                  <a:cubicBezTo>
                    <a:pt x="18433" y="1460"/>
                    <a:pt x="21587" y="2560"/>
                    <a:pt x="23861" y="4834"/>
                  </a:cubicBezTo>
                  <a:cubicBezTo>
                    <a:pt x="26282" y="7182"/>
                    <a:pt x="27529" y="10483"/>
                    <a:pt x="27529" y="14664"/>
                  </a:cubicBezTo>
                  <a:lnTo>
                    <a:pt x="27529" y="37257"/>
                  </a:lnTo>
                  <a:close/>
                </a:path>
              </a:pathLst>
            </a:custGeom>
            <a:solidFill>
              <a:srgbClr val="000000"/>
            </a:solidFill>
            <a:ln w="73262" cap="flat">
              <a:noFill/>
              <a:prstDash val="solid"/>
              <a:miter/>
            </a:ln>
          </p:spPr>
          <p:txBody>
            <a:bodyPr rtlCol="0" anchor="ctr"/>
            <a:lstStyle/>
            <a:p>
              <a:endParaRPr lang="en-GB"/>
            </a:p>
          </p:txBody>
        </p:sp>
        <p:sp>
          <p:nvSpPr>
            <p:cNvPr id="713" name="Graphic 1127">
              <a:extLst>
                <a:ext uri="{FF2B5EF4-FFF2-40B4-BE49-F238E27FC236}">
                  <a16:creationId xmlns:a16="http://schemas.microsoft.com/office/drawing/2014/main" id="{95D4487D-1A55-30AA-FB0F-6E651741BAB6}"/>
                </a:ext>
              </a:extLst>
            </p:cNvPr>
            <p:cNvSpPr/>
            <p:nvPr/>
          </p:nvSpPr>
          <p:spPr>
            <a:xfrm>
              <a:off x="5737765" y="3879403"/>
              <a:ext cx="4621" cy="52228"/>
            </a:xfrm>
            <a:custGeom>
              <a:avLst/>
              <a:gdLst>
                <a:gd name="connsiteX0" fmla="*/ 4512 w 4621"/>
                <a:gd name="connsiteY0" fmla="*/ 53686 h 52228"/>
                <a:gd name="connsiteX1" fmla="*/ 771 w 4621"/>
                <a:gd name="connsiteY1" fmla="*/ 53686 h 52228"/>
                <a:gd name="connsiteX2" fmla="*/ 771 w 4621"/>
                <a:gd name="connsiteY2" fmla="*/ 18329 h 52228"/>
                <a:gd name="connsiteX3" fmla="*/ 4512 w 4621"/>
                <a:gd name="connsiteY3" fmla="*/ 18329 h 52228"/>
                <a:gd name="connsiteX4" fmla="*/ 4512 w 4621"/>
                <a:gd name="connsiteY4" fmla="*/ 53686 h 52228"/>
                <a:gd name="connsiteX5" fmla="*/ 4952 w 4621"/>
                <a:gd name="connsiteY5" fmla="*/ 6079 h 52228"/>
                <a:gd name="connsiteX6" fmla="*/ 331 w 4621"/>
                <a:gd name="connsiteY6" fmla="*/ 6079 h 52228"/>
                <a:gd name="connsiteX7" fmla="*/ 331 w 4621"/>
                <a:gd name="connsiteY7" fmla="*/ 1457 h 52228"/>
                <a:gd name="connsiteX8" fmla="*/ 4952 w 4621"/>
                <a:gd name="connsiteY8" fmla="*/ 1457 h 52228"/>
                <a:gd name="connsiteX9" fmla="*/ 4952 w 4621"/>
                <a:gd name="connsiteY9" fmla="*/ 6079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512" y="53686"/>
                  </a:moveTo>
                  <a:lnTo>
                    <a:pt x="771" y="53686"/>
                  </a:lnTo>
                  <a:lnTo>
                    <a:pt x="771" y="18329"/>
                  </a:lnTo>
                  <a:lnTo>
                    <a:pt x="4512" y="18329"/>
                  </a:lnTo>
                  <a:lnTo>
                    <a:pt x="4512" y="53686"/>
                  </a:lnTo>
                  <a:close/>
                  <a:moveTo>
                    <a:pt x="4952" y="6079"/>
                  </a:moveTo>
                  <a:lnTo>
                    <a:pt x="331" y="6079"/>
                  </a:lnTo>
                  <a:lnTo>
                    <a:pt x="331" y="1457"/>
                  </a:lnTo>
                  <a:lnTo>
                    <a:pt x="4952" y="1457"/>
                  </a:lnTo>
                  <a:lnTo>
                    <a:pt x="4952" y="6079"/>
                  </a:lnTo>
                  <a:close/>
                </a:path>
              </a:pathLst>
            </a:custGeom>
            <a:solidFill>
              <a:srgbClr val="000000"/>
            </a:solidFill>
            <a:ln w="73262" cap="flat">
              <a:noFill/>
              <a:prstDash val="solid"/>
              <a:miter/>
            </a:ln>
          </p:spPr>
          <p:txBody>
            <a:bodyPr rtlCol="0" anchor="ctr"/>
            <a:lstStyle/>
            <a:p>
              <a:endParaRPr lang="en-GB"/>
            </a:p>
          </p:txBody>
        </p:sp>
        <p:sp>
          <p:nvSpPr>
            <p:cNvPr id="714" name="Graphic 1127">
              <a:extLst>
                <a:ext uri="{FF2B5EF4-FFF2-40B4-BE49-F238E27FC236}">
                  <a16:creationId xmlns:a16="http://schemas.microsoft.com/office/drawing/2014/main" id="{DB1C2463-AD0D-3277-AB07-DD3FDAC8BEED}"/>
                </a:ext>
              </a:extLst>
            </p:cNvPr>
            <p:cNvSpPr/>
            <p:nvPr/>
          </p:nvSpPr>
          <p:spPr>
            <a:xfrm>
              <a:off x="5752461" y="3895834"/>
              <a:ext cx="28461" cy="36237"/>
            </a:xfrm>
            <a:custGeom>
              <a:avLst/>
              <a:gdLst>
                <a:gd name="connsiteX0" fmla="*/ 28802 w 28461"/>
                <a:gd name="connsiteY0" fmla="*/ 27208 h 36237"/>
                <a:gd name="connsiteX1" fmla="*/ 24987 w 28461"/>
                <a:gd name="connsiteY1" fmla="*/ 34837 h 36237"/>
                <a:gd name="connsiteX2" fmla="*/ 14644 w 28461"/>
                <a:gd name="connsiteY2" fmla="*/ 37698 h 36237"/>
                <a:gd name="connsiteX3" fmla="*/ 340 w 28461"/>
                <a:gd name="connsiteY3" fmla="*/ 32636 h 36237"/>
                <a:gd name="connsiteX4" fmla="*/ 2907 w 28461"/>
                <a:gd name="connsiteY4" fmla="*/ 30069 h 36237"/>
                <a:gd name="connsiteX5" fmla="*/ 14497 w 28461"/>
                <a:gd name="connsiteY5" fmla="*/ 34397 h 36237"/>
                <a:gd name="connsiteX6" fmla="*/ 25134 w 28461"/>
                <a:gd name="connsiteY6" fmla="*/ 27208 h 36237"/>
                <a:gd name="connsiteX7" fmla="*/ 23520 w 28461"/>
                <a:gd name="connsiteY7" fmla="*/ 23027 h 36237"/>
                <a:gd name="connsiteX8" fmla="*/ 18385 w 28461"/>
                <a:gd name="connsiteY8" fmla="*/ 21266 h 36237"/>
                <a:gd name="connsiteX9" fmla="*/ 12517 w 28461"/>
                <a:gd name="connsiteY9" fmla="*/ 20753 h 36237"/>
                <a:gd name="connsiteX10" fmla="*/ 1880 w 28461"/>
                <a:gd name="connsiteY10" fmla="*/ 11510 h 36237"/>
                <a:gd name="connsiteX11" fmla="*/ 5328 w 28461"/>
                <a:gd name="connsiteY11" fmla="*/ 4174 h 36237"/>
                <a:gd name="connsiteX12" fmla="*/ 14571 w 28461"/>
                <a:gd name="connsiteY12" fmla="*/ 1460 h 36237"/>
                <a:gd name="connsiteX13" fmla="*/ 26968 w 28461"/>
                <a:gd name="connsiteY13" fmla="*/ 5201 h 36237"/>
                <a:gd name="connsiteX14" fmla="*/ 24474 w 28461"/>
                <a:gd name="connsiteY14" fmla="*/ 7695 h 36237"/>
                <a:gd name="connsiteX15" fmla="*/ 14571 w 28461"/>
                <a:gd name="connsiteY15" fmla="*/ 4688 h 36237"/>
                <a:gd name="connsiteX16" fmla="*/ 7895 w 28461"/>
                <a:gd name="connsiteY16" fmla="*/ 6448 h 36237"/>
                <a:gd name="connsiteX17" fmla="*/ 5548 w 28461"/>
                <a:gd name="connsiteY17" fmla="*/ 11510 h 36237"/>
                <a:gd name="connsiteX18" fmla="*/ 7309 w 28461"/>
                <a:gd name="connsiteY18" fmla="*/ 15691 h 36237"/>
                <a:gd name="connsiteX19" fmla="*/ 12737 w 28461"/>
                <a:gd name="connsiteY19" fmla="*/ 17452 h 36237"/>
                <a:gd name="connsiteX20" fmla="*/ 18459 w 28461"/>
                <a:gd name="connsiteY20" fmla="*/ 17965 h 36237"/>
                <a:gd name="connsiteX21" fmla="*/ 26161 w 28461"/>
                <a:gd name="connsiteY21" fmla="*/ 20459 h 36237"/>
                <a:gd name="connsiteX22" fmla="*/ 28802 w 28461"/>
                <a:gd name="connsiteY22" fmla="*/ 272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802" y="27208"/>
                  </a:moveTo>
                  <a:cubicBezTo>
                    <a:pt x="28802" y="30435"/>
                    <a:pt x="27555" y="33003"/>
                    <a:pt x="24987" y="34837"/>
                  </a:cubicBezTo>
                  <a:cubicBezTo>
                    <a:pt x="22420" y="36744"/>
                    <a:pt x="18972" y="37698"/>
                    <a:pt x="14644" y="37698"/>
                  </a:cubicBezTo>
                  <a:cubicBezTo>
                    <a:pt x="8629" y="37698"/>
                    <a:pt x="3861" y="36010"/>
                    <a:pt x="340" y="32636"/>
                  </a:cubicBezTo>
                  <a:lnTo>
                    <a:pt x="2907" y="30069"/>
                  </a:lnTo>
                  <a:cubicBezTo>
                    <a:pt x="5621" y="32930"/>
                    <a:pt x="9509" y="34397"/>
                    <a:pt x="14497" y="34397"/>
                  </a:cubicBezTo>
                  <a:cubicBezTo>
                    <a:pt x="21613" y="34397"/>
                    <a:pt x="25134" y="31976"/>
                    <a:pt x="25134" y="27208"/>
                  </a:cubicBezTo>
                  <a:cubicBezTo>
                    <a:pt x="25134" y="25374"/>
                    <a:pt x="24620" y="23980"/>
                    <a:pt x="23520" y="23027"/>
                  </a:cubicBezTo>
                  <a:cubicBezTo>
                    <a:pt x="22420" y="22073"/>
                    <a:pt x="20733" y="21486"/>
                    <a:pt x="18385" y="21266"/>
                  </a:cubicBezTo>
                  <a:lnTo>
                    <a:pt x="12517" y="20753"/>
                  </a:lnTo>
                  <a:cubicBezTo>
                    <a:pt x="5401" y="20166"/>
                    <a:pt x="1880" y="17085"/>
                    <a:pt x="1880" y="11510"/>
                  </a:cubicBezTo>
                  <a:cubicBezTo>
                    <a:pt x="1880" y="8429"/>
                    <a:pt x="3054" y="6008"/>
                    <a:pt x="5328" y="4174"/>
                  </a:cubicBezTo>
                  <a:cubicBezTo>
                    <a:pt x="7602" y="2340"/>
                    <a:pt x="10683" y="1460"/>
                    <a:pt x="14571" y="1460"/>
                  </a:cubicBezTo>
                  <a:cubicBezTo>
                    <a:pt x="19486" y="1460"/>
                    <a:pt x="23594" y="2707"/>
                    <a:pt x="26968" y="5201"/>
                  </a:cubicBezTo>
                  <a:lnTo>
                    <a:pt x="24474" y="7695"/>
                  </a:lnTo>
                  <a:cubicBezTo>
                    <a:pt x="21760" y="5715"/>
                    <a:pt x="18459" y="4688"/>
                    <a:pt x="14571" y="4688"/>
                  </a:cubicBezTo>
                  <a:cubicBezTo>
                    <a:pt x="11637" y="4688"/>
                    <a:pt x="9363" y="5275"/>
                    <a:pt x="7895" y="6448"/>
                  </a:cubicBezTo>
                  <a:cubicBezTo>
                    <a:pt x="6355" y="7622"/>
                    <a:pt x="5548" y="9309"/>
                    <a:pt x="5548" y="11510"/>
                  </a:cubicBezTo>
                  <a:cubicBezTo>
                    <a:pt x="5548" y="13344"/>
                    <a:pt x="6135" y="14737"/>
                    <a:pt x="7309" y="15691"/>
                  </a:cubicBezTo>
                  <a:cubicBezTo>
                    <a:pt x="8409" y="16645"/>
                    <a:pt x="10243" y="17232"/>
                    <a:pt x="12737" y="17452"/>
                  </a:cubicBezTo>
                  <a:lnTo>
                    <a:pt x="18459" y="17965"/>
                  </a:lnTo>
                  <a:cubicBezTo>
                    <a:pt x="21760" y="18332"/>
                    <a:pt x="24327" y="19139"/>
                    <a:pt x="26161" y="20459"/>
                  </a:cubicBezTo>
                  <a:cubicBezTo>
                    <a:pt x="27921" y="21780"/>
                    <a:pt x="28802" y="24054"/>
                    <a:pt x="28802" y="27208"/>
                  </a:cubicBezTo>
                  <a:close/>
                </a:path>
              </a:pathLst>
            </a:custGeom>
            <a:solidFill>
              <a:srgbClr val="000000"/>
            </a:solidFill>
            <a:ln w="73262" cap="flat">
              <a:noFill/>
              <a:prstDash val="solid"/>
              <a:miter/>
            </a:ln>
          </p:spPr>
          <p:txBody>
            <a:bodyPr rtlCol="0" anchor="ctr"/>
            <a:lstStyle/>
            <a:p>
              <a:endParaRPr lang="en-GB"/>
            </a:p>
          </p:txBody>
        </p:sp>
        <p:sp>
          <p:nvSpPr>
            <p:cNvPr id="715" name="Graphic 1127">
              <a:extLst>
                <a:ext uri="{FF2B5EF4-FFF2-40B4-BE49-F238E27FC236}">
                  <a16:creationId xmlns:a16="http://schemas.microsoft.com/office/drawing/2014/main" id="{EAFD3586-1BCA-36DB-69E1-1A082D1C2851}"/>
                </a:ext>
              </a:extLst>
            </p:cNvPr>
            <p:cNvSpPr/>
            <p:nvPr/>
          </p:nvSpPr>
          <p:spPr>
            <a:xfrm>
              <a:off x="5789824" y="3895834"/>
              <a:ext cx="28461" cy="36237"/>
            </a:xfrm>
            <a:custGeom>
              <a:avLst/>
              <a:gdLst>
                <a:gd name="connsiteX0" fmla="*/ 24413 w 28461"/>
                <a:gd name="connsiteY0" fmla="*/ 5348 h 36237"/>
                <a:gd name="connsiteX1" fmla="*/ 28815 w 28461"/>
                <a:gd name="connsiteY1" fmla="*/ 19579 h 36237"/>
                <a:gd name="connsiteX2" fmla="*/ 24413 w 28461"/>
                <a:gd name="connsiteY2" fmla="*/ 33810 h 36237"/>
                <a:gd name="connsiteX3" fmla="*/ 14584 w 28461"/>
                <a:gd name="connsiteY3" fmla="*/ 37698 h 36237"/>
                <a:gd name="connsiteX4" fmla="*/ 4754 w 28461"/>
                <a:gd name="connsiteY4" fmla="*/ 33810 h 36237"/>
                <a:gd name="connsiteX5" fmla="*/ 353 w 28461"/>
                <a:gd name="connsiteY5" fmla="*/ 19579 h 36237"/>
                <a:gd name="connsiteX6" fmla="*/ 4754 w 28461"/>
                <a:gd name="connsiteY6" fmla="*/ 5348 h 36237"/>
                <a:gd name="connsiteX7" fmla="*/ 14584 w 28461"/>
                <a:gd name="connsiteY7" fmla="*/ 1460 h 36237"/>
                <a:gd name="connsiteX8" fmla="*/ 24413 w 28461"/>
                <a:gd name="connsiteY8" fmla="*/ 5348 h 36237"/>
                <a:gd name="connsiteX9" fmla="*/ 21919 w 28461"/>
                <a:gd name="connsiteY9" fmla="*/ 31389 h 36237"/>
                <a:gd name="connsiteX10" fmla="*/ 25074 w 28461"/>
                <a:gd name="connsiteY10" fmla="*/ 19579 h 36237"/>
                <a:gd name="connsiteX11" fmla="*/ 21919 w 28461"/>
                <a:gd name="connsiteY11" fmla="*/ 7769 h 36237"/>
                <a:gd name="connsiteX12" fmla="*/ 14584 w 28461"/>
                <a:gd name="connsiteY12" fmla="*/ 4761 h 36237"/>
                <a:gd name="connsiteX13" fmla="*/ 7248 w 28461"/>
                <a:gd name="connsiteY13" fmla="*/ 7769 h 36237"/>
                <a:gd name="connsiteX14" fmla="*/ 4094 w 28461"/>
                <a:gd name="connsiteY14" fmla="*/ 19579 h 36237"/>
                <a:gd name="connsiteX15" fmla="*/ 7248 w 28461"/>
                <a:gd name="connsiteY15" fmla="*/ 31389 h 36237"/>
                <a:gd name="connsiteX16" fmla="*/ 14584 w 28461"/>
                <a:gd name="connsiteY16" fmla="*/ 34397 h 36237"/>
                <a:gd name="connsiteX17" fmla="*/ 21919 w 28461"/>
                <a:gd name="connsiteY17" fmla="*/ 3138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413" y="5348"/>
                  </a:moveTo>
                  <a:cubicBezTo>
                    <a:pt x="27348" y="8282"/>
                    <a:pt x="28815" y="13050"/>
                    <a:pt x="28815" y="19579"/>
                  </a:cubicBezTo>
                  <a:cubicBezTo>
                    <a:pt x="28815" y="26108"/>
                    <a:pt x="27348" y="30876"/>
                    <a:pt x="24413" y="33810"/>
                  </a:cubicBezTo>
                  <a:cubicBezTo>
                    <a:pt x="21846" y="36377"/>
                    <a:pt x="18545" y="37698"/>
                    <a:pt x="14584" y="37698"/>
                  </a:cubicBezTo>
                  <a:cubicBezTo>
                    <a:pt x="10623" y="37698"/>
                    <a:pt x="7322" y="36377"/>
                    <a:pt x="4754" y="33810"/>
                  </a:cubicBezTo>
                  <a:cubicBezTo>
                    <a:pt x="1820" y="30876"/>
                    <a:pt x="353" y="26108"/>
                    <a:pt x="353" y="19579"/>
                  </a:cubicBezTo>
                  <a:cubicBezTo>
                    <a:pt x="353" y="13050"/>
                    <a:pt x="1820" y="8282"/>
                    <a:pt x="4754" y="5348"/>
                  </a:cubicBezTo>
                  <a:cubicBezTo>
                    <a:pt x="7322" y="2781"/>
                    <a:pt x="10623" y="1460"/>
                    <a:pt x="14584" y="1460"/>
                  </a:cubicBezTo>
                  <a:cubicBezTo>
                    <a:pt x="18545" y="1460"/>
                    <a:pt x="21846" y="2781"/>
                    <a:pt x="24413" y="5348"/>
                  </a:cubicBezTo>
                  <a:close/>
                  <a:moveTo>
                    <a:pt x="21919" y="31389"/>
                  </a:moveTo>
                  <a:cubicBezTo>
                    <a:pt x="24047" y="29262"/>
                    <a:pt x="25074" y="25374"/>
                    <a:pt x="25074" y="19579"/>
                  </a:cubicBezTo>
                  <a:cubicBezTo>
                    <a:pt x="25074" y="13784"/>
                    <a:pt x="24047" y="9896"/>
                    <a:pt x="21919" y="7769"/>
                  </a:cubicBezTo>
                  <a:cubicBezTo>
                    <a:pt x="19939" y="5788"/>
                    <a:pt x="17445" y="4761"/>
                    <a:pt x="14584" y="4761"/>
                  </a:cubicBezTo>
                  <a:cubicBezTo>
                    <a:pt x="11723" y="4761"/>
                    <a:pt x="9229" y="5788"/>
                    <a:pt x="7248" y="7769"/>
                  </a:cubicBezTo>
                  <a:cubicBezTo>
                    <a:pt x="5121" y="9896"/>
                    <a:pt x="4094" y="13784"/>
                    <a:pt x="4094" y="19579"/>
                  </a:cubicBezTo>
                  <a:cubicBezTo>
                    <a:pt x="4094" y="25374"/>
                    <a:pt x="5121" y="29262"/>
                    <a:pt x="7248" y="31389"/>
                  </a:cubicBezTo>
                  <a:cubicBezTo>
                    <a:pt x="9229" y="33370"/>
                    <a:pt x="11723" y="34397"/>
                    <a:pt x="14584" y="34397"/>
                  </a:cubicBezTo>
                  <a:cubicBezTo>
                    <a:pt x="17445" y="34397"/>
                    <a:pt x="19939" y="33370"/>
                    <a:pt x="21919" y="31389"/>
                  </a:cubicBezTo>
                  <a:close/>
                </a:path>
              </a:pathLst>
            </a:custGeom>
            <a:solidFill>
              <a:srgbClr val="000000"/>
            </a:solidFill>
            <a:ln w="73262" cap="flat">
              <a:noFill/>
              <a:prstDash val="solid"/>
              <a:miter/>
            </a:ln>
          </p:spPr>
          <p:txBody>
            <a:bodyPr rtlCol="0" anchor="ctr"/>
            <a:lstStyle/>
            <a:p>
              <a:endParaRPr lang="en-GB"/>
            </a:p>
          </p:txBody>
        </p:sp>
        <p:sp>
          <p:nvSpPr>
            <p:cNvPr id="716" name="Graphic 1127">
              <a:extLst>
                <a:ext uri="{FF2B5EF4-FFF2-40B4-BE49-F238E27FC236}">
                  <a16:creationId xmlns:a16="http://schemas.microsoft.com/office/drawing/2014/main" id="{3E4BBF26-8F99-9F89-049D-4C634E215455}"/>
                </a:ext>
              </a:extLst>
            </p:cNvPr>
            <p:cNvSpPr/>
            <p:nvPr/>
          </p:nvSpPr>
          <p:spPr>
            <a:xfrm>
              <a:off x="5830046" y="3879403"/>
              <a:ext cx="11736" cy="52228"/>
            </a:xfrm>
            <a:custGeom>
              <a:avLst/>
              <a:gdLst>
                <a:gd name="connsiteX0" fmla="*/ 12101 w 11736"/>
                <a:gd name="connsiteY0" fmla="*/ 53686 h 52228"/>
                <a:gd name="connsiteX1" fmla="*/ 8873 w 11736"/>
                <a:gd name="connsiteY1" fmla="*/ 53686 h 52228"/>
                <a:gd name="connsiteX2" fmla="*/ 2491 w 11736"/>
                <a:gd name="connsiteY2" fmla="*/ 51266 h 52228"/>
                <a:gd name="connsiteX3" fmla="*/ 364 w 11736"/>
                <a:gd name="connsiteY3" fmla="*/ 44517 h 52228"/>
                <a:gd name="connsiteX4" fmla="*/ 364 w 11736"/>
                <a:gd name="connsiteY4" fmla="*/ 1457 h 52228"/>
                <a:gd name="connsiteX5" fmla="*/ 4105 w 11736"/>
                <a:gd name="connsiteY5" fmla="*/ 1457 h 52228"/>
                <a:gd name="connsiteX6" fmla="*/ 4105 w 11736"/>
                <a:gd name="connsiteY6" fmla="*/ 44444 h 52228"/>
                <a:gd name="connsiteX7" fmla="*/ 5352 w 11736"/>
                <a:gd name="connsiteY7" fmla="*/ 48992 h 52228"/>
                <a:gd name="connsiteX8" fmla="*/ 9533 w 11736"/>
                <a:gd name="connsiteY8" fmla="*/ 50385 h 52228"/>
                <a:gd name="connsiteX9" fmla="*/ 12101 w 11736"/>
                <a:gd name="connsiteY9" fmla="*/ 50385 h 52228"/>
                <a:gd name="connsiteX10" fmla="*/ 12101 w 11736"/>
                <a:gd name="connsiteY10" fmla="*/ 5368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101" y="53686"/>
                  </a:moveTo>
                  <a:lnTo>
                    <a:pt x="8873" y="53686"/>
                  </a:lnTo>
                  <a:cubicBezTo>
                    <a:pt x="6012" y="53686"/>
                    <a:pt x="3885" y="52879"/>
                    <a:pt x="2491" y="51266"/>
                  </a:cubicBezTo>
                  <a:cubicBezTo>
                    <a:pt x="1098" y="49652"/>
                    <a:pt x="364" y="47378"/>
                    <a:pt x="364" y="44517"/>
                  </a:cubicBezTo>
                  <a:lnTo>
                    <a:pt x="364" y="1457"/>
                  </a:lnTo>
                  <a:lnTo>
                    <a:pt x="4105" y="1457"/>
                  </a:lnTo>
                  <a:lnTo>
                    <a:pt x="4105" y="44444"/>
                  </a:lnTo>
                  <a:cubicBezTo>
                    <a:pt x="4105" y="46571"/>
                    <a:pt x="4545" y="48038"/>
                    <a:pt x="5352" y="48992"/>
                  </a:cubicBezTo>
                  <a:cubicBezTo>
                    <a:pt x="6086" y="49945"/>
                    <a:pt x="7553" y="50385"/>
                    <a:pt x="9533" y="50385"/>
                  </a:cubicBezTo>
                  <a:lnTo>
                    <a:pt x="12101" y="50385"/>
                  </a:lnTo>
                  <a:lnTo>
                    <a:pt x="12101" y="53686"/>
                  </a:lnTo>
                  <a:close/>
                </a:path>
              </a:pathLst>
            </a:custGeom>
            <a:solidFill>
              <a:srgbClr val="000000"/>
            </a:solidFill>
            <a:ln w="73262" cap="flat">
              <a:noFill/>
              <a:prstDash val="solid"/>
              <a:miter/>
            </a:ln>
          </p:spPr>
          <p:txBody>
            <a:bodyPr rtlCol="0" anchor="ctr"/>
            <a:lstStyle/>
            <a:p>
              <a:endParaRPr lang="en-GB"/>
            </a:p>
          </p:txBody>
        </p:sp>
        <p:sp>
          <p:nvSpPr>
            <p:cNvPr id="717" name="Graphic 1127">
              <a:extLst>
                <a:ext uri="{FF2B5EF4-FFF2-40B4-BE49-F238E27FC236}">
                  <a16:creationId xmlns:a16="http://schemas.microsoft.com/office/drawing/2014/main" id="{55F1ECC4-A10B-3BCB-7C77-857A92F585D1}"/>
                </a:ext>
              </a:extLst>
            </p:cNvPr>
            <p:cNvSpPr/>
            <p:nvPr/>
          </p:nvSpPr>
          <p:spPr>
            <a:xfrm>
              <a:off x="5847969" y="3895834"/>
              <a:ext cx="27508" cy="36237"/>
            </a:xfrm>
            <a:custGeom>
              <a:avLst/>
              <a:gdLst>
                <a:gd name="connsiteX0" fmla="*/ 27881 w 27508"/>
                <a:gd name="connsiteY0" fmla="*/ 37258 h 36237"/>
                <a:gd name="connsiteX1" fmla="*/ 24140 w 27508"/>
                <a:gd name="connsiteY1" fmla="*/ 37258 h 36237"/>
                <a:gd name="connsiteX2" fmla="*/ 24140 w 27508"/>
                <a:gd name="connsiteY2" fmla="*/ 33736 h 36237"/>
                <a:gd name="connsiteX3" fmla="*/ 19592 w 27508"/>
                <a:gd name="connsiteY3" fmla="*/ 36817 h 36237"/>
                <a:gd name="connsiteX4" fmla="*/ 13357 w 27508"/>
                <a:gd name="connsiteY4" fmla="*/ 37698 h 36237"/>
                <a:gd name="connsiteX5" fmla="*/ 2940 w 27508"/>
                <a:gd name="connsiteY5" fmla="*/ 34470 h 36237"/>
                <a:gd name="connsiteX6" fmla="*/ 373 w 27508"/>
                <a:gd name="connsiteY6" fmla="*/ 27575 h 36237"/>
                <a:gd name="connsiteX7" fmla="*/ 3674 w 27508"/>
                <a:gd name="connsiteY7" fmla="*/ 20092 h 36237"/>
                <a:gd name="connsiteX8" fmla="*/ 12697 w 27508"/>
                <a:gd name="connsiteY8" fmla="*/ 17378 h 36237"/>
                <a:gd name="connsiteX9" fmla="*/ 24140 w 27508"/>
                <a:gd name="connsiteY9" fmla="*/ 17378 h 36237"/>
                <a:gd name="connsiteX10" fmla="*/ 24140 w 27508"/>
                <a:gd name="connsiteY10" fmla="*/ 13417 h 36237"/>
                <a:gd name="connsiteX11" fmla="*/ 21793 w 27508"/>
                <a:gd name="connsiteY11" fmla="*/ 6962 h 36237"/>
                <a:gd name="connsiteX12" fmla="*/ 14164 w 27508"/>
                <a:gd name="connsiteY12" fmla="*/ 4761 h 36237"/>
                <a:gd name="connsiteX13" fmla="*/ 8369 w 27508"/>
                <a:gd name="connsiteY13" fmla="*/ 5788 h 36237"/>
                <a:gd name="connsiteX14" fmla="*/ 4407 w 27508"/>
                <a:gd name="connsiteY14" fmla="*/ 9236 h 36237"/>
                <a:gd name="connsiteX15" fmla="*/ 1693 w 27508"/>
                <a:gd name="connsiteY15" fmla="*/ 6888 h 36237"/>
                <a:gd name="connsiteX16" fmla="*/ 6755 w 27508"/>
                <a:gd name="connsiteY16" fmla="*/ 2707 h 36237"/>
                <a:gd name="connsiteX17" fmla="*/ 14164 w 27508"/>
                <a:gd name="connsiteY17" fmla="*/ 1460 h 36237"/>
                <a:gd name="connsiteX18" fmla="*/ 27881 w 27508"/>
                <a:gd name="connsiteY18" fmla="*/ 13050 h 36237"/>
                <a:gd name="connsiteX19" fmla="*/ 27881 w 27508"/>
                <a:gd name="connsiteY19" fmla="*/ 37258 h 36237"/>
                <a:gd name="connsiteX20" fmla="*/ 24140 w 27508"/>
                <a:gd name="connsiteY20" fmla="*/ 24934 h 36237"/>
                <a:gd name="connsiteX21" fmla="*/ 24140 w 27508"/>
                <a:gd name="connsiteY21" fmla="*/ 20386 h 36237"/>
                <a:gd name="connsiteX22" fmla="*/ 13137 w 27508"/>
                <a:gd name="connsiteY22" fmla="*/ 20386 h 36237"/>
                <a:gd name="connsiteX23" fmla="*/ 4114 w 27508"/>
                <a:gd name="connsiteY23" fmla="*/ 27501 h 36237"/>
                <a:gd name="connsiteX24" fmla="*/ 6315 w 27508"/>
                <a:gd name="connsiteY24" fmla="*/ 32710 h 36237"/>
                <a:gd name="connsiteX25" fmla="*/ 13357 w 27508"/>
                <a:gd name="connsiteY25" fmla="*/ 34397 h 36237"/>
                <a:gd name="connsiteX26" fmla="*/ 22159 w 27508"/>
                <a:gd name="connsiteY26" fmla="*/ 31683 h 36237"/>
                <a:gd name="connsiteX27" fmla="*/ 24140 w 27508"/>
                <a:gd name="connsiteY27" fmla="*/ 2493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881" y="37258"/>
                  </a:moveTo>
                  <a:lnTo>
                    <a:pt x="24140" y="37258"/>
                  </a:lnTo>
                  <a:lnTo>
                    <a:pt x="24140" y="33736"/>
                  </a:lnTo>
                  <a:cubicBezTo>
                    <a:pt x="22673" y="35204"/>
                    <a:pt x="21132" y="36231"/>
                    <a:pt x="19592" y="36817"/>
                  </a:cubicBezTo>
                  <a:cubicBezTo>
                    <a:pt x="17978" y="37404"/>
                    <a:pt x="15924" y="37698"/>
                    <a:pt x="13357" y="37698"/>
                  </a:cubicBezTo>
                  <a:cubicBezTo>
                    <a:pt x="8515" y="37698"/>
                    <a:pt x="5068" y="36597"/>
                    <a:pt x="2940" y="34470"/>
                  </a:cubicBezTo>
                  <a:cubicBezTo>
                    <a:pt x="1253" y="32783"/>
                    <a:pt x="373" y="30435"/>
                    <a:pt x="373" y="27575"/>
                  </a:cubicBezTo>
                  <a:cubicBezTo>
                    <a:pt x="373" y="24347"/>
                    <a:pt x="1473" y="21853"/>
                    <a:pt x="3674" y="20092"/>
                  </a:cubicBezTo>
                  <a:cubicBezTo>
                    <a:pt x="5801" y="18259"/>
                    <a:pt x="8809" y="17378"/>
                    <a:pt x="12697" y="17378"/>
                  </a:cubicBezTo>
                  <a:lnTo>
                    <a:pt x="24140" y="17378"/>
                  </a:lnTo>
                  <a:lnTo>
                    <a:pt x="24140" y="13417"/>
                  </a:lnTo>
                  <a:cubicBezTo>
                    <a:pt x="24140" y="10556"/>
                    <a:pt x="23333" y="8356"/>
                    <a:pt x="21793" y="6962"/>
                  </a:cubicBezTo>
                  <a:cubicBezTo>
                    <a:pt x="20252" y="5495"/>
                    <a:pt x="17685" y="4761"/>
                    <a:pt x="14164" y="4761"/>
                  </a:cubicBezTo>
                  <a:cubicBezTo>
                    <a:pt x="11743" y="4761"/>
                    <a:pt x="9762" y="5128"/>
                    <a:pt x="8369" y="5788"/>
                  </a:cubicBezTo>
                  <a:cubicBezTo>
                    <a:pt x="6902" y="6448"/>
                    <a:pt x="5581" y="7622"/>
                    <a:pt x="4407" y="9236"/>
                  </a:cubicBezTo>
                  <a:lnTo>
                    <a:pt x="1693" y="6888"/>
                  </a:lnTo>
                  <a:cubicBezTo>
                    <a:pt x="3160" y="4908"/>
                    <a:pt x="4848" y="3441"/>
                    <a:pt x="6755" y="2707"/>
                  </a:cubicBezTo>
                  <a:cubicBezTo>
                    <a:pt x="8735" y="1827"/>
                    <a:pt x="11156" y="1460"/>
                    <a:pt x="14164" y="1460"/>
                  </a:cubicBezTo>
                  <a:cubicBezTo>
                    <a:pt x="23333" y="1460"/>
                    <a:pt x="27881" y="5348"/>
                    <a:pt x="27881" y="13050"/>
                  </a:cubicBezTo>
                  <a:lnTo>
                    <a:pt x="27881" y="37258"/>
                  </a:lnTo>
                  <a:close/>
                  <a:moveTo>
                    <a:pt x="24140" y="24934"/>
                  </a:moveTo>
                  <a:lnTo>
                    <a:pt x="24140" y="20386"/>
                  </a:lnTo>
                  <a:lnTo>
                    <a:pt x="13137" y="20386"/>
                  </a:lnTo>
                  <a:cubicBezTo>
                    <a:pt x="7122" y="20386"/>
                    <a:pt x="4114" y="22733"/>
                    <a:pt x="4114" y="27501"/>
                  </a:cubicBezTo>
                  <a:cubicBezTo>
                    <a:pt x="4114" y="29849"/>
                    <a:pt x="4848" y="31609"/>
                    <a:pt x="6315" y="32710"/>
                  </a:cubicBezTo>
                  <a:cubicBezTo>
                    <a:pt x="7782" y="33810"/>
                    <a:pt x="10129" y="34397"/>
                    <a:pt x="13357" y="34397"/>
                  </a:cubicBezTo>
                  <a:cubicBezTo>
                    <a:pt x="17318" y="34397"/>
                    <a:pt x="20252" y="33516"/>
                    <a:pt x="22159" y="31683"/>
                  </a:cubicBezTo>
                  <a:cubicBezTo>
                    <a:pt x="23480" y="30435"/>
                    <a:pt x="24140" y="28235"/>
                    <a:pt x="24140" y="24934"/>
                  </a:cubicBezTo>
                  <a:close/>
                </a:path>
              </a:pathLst>
            </a:custGeom>
            <a:solidFill>
              <a:srgbClr val="000000"/>
            </a:solidFill>
            <a:ln w="73262" cap="flat">
              <a:noFill/>
              <a:prstDash val="solid"/>
              <a:miter/>
            </a:ln>
          </p:spPr>
          <p:txBody>
            <a:bodyPr rtlCol="0" anchor="ctr"/>
            <a:lstStyle/>
            <a:p>
              <a:endParaRPr lang="en-GB"/>
            </a:p>
          </p:txBody>
        </p:sp>
        <p:sp>
          <p:nvSpPr>
            <p:cNvPr id="718" name="Graphic 1127">
              <a:extLst>
                <a:ext uri="{FF2B5EF4-FFF2-40B4-BE49-F238E27FC236}">
                  <a16:creationId xmlns:a16="http://schemas.microsoft.com/office/drawing/2014/main" id="{F937E19E-98A6-51C8-BB9E-E2D1774A8311}"/>
                </a:ext>
              </a:extLst>
            </p:cNvPr>
            <p:cNvSpPr/>
            <p:nvPr/>
          </p:nvSpPr>
          <p:spPr>
            <a:xfrm>
              <a:off x="5885186" y="3884978"/>
              <a:ext cx="16578" cy="46653"/>
            </a:xfrm>
            <a:custGeom>
              <a:avLst/>
              <a:gdLst>
                <a:gd name="connsiteX0" fmla="*/ 16962 w 16578"/>
                <a:gd name="connsiteY0" fmla="*/ 48112 h 46653"/>
                <a:gd name="connsiteX1" fmla="*/ 13735 w 16578"/>
                <a:gd name="connsiteY1" fmla="*/ 48112 h 46653"/>
                <a:gd name="connsiteX2" fmla="*/ 7500 w 16578"/>
                <a:gd name="connsiteY2" fmla="*/ 45545 h 46653"/>
                <a:gd name="connsiteX3" fmla="*/ 5225 w 16578"/>
                <a:gd name="connsiteY3" fmla="*/ 38869 h 46653"/>
                <a:gd name="connsiteX4" fmla="*/ 5225 w 16578"/>
                <a:gd name="connsiteY4" fmla="*/ 15542 h 46653"/>
                <a:gd name="connsiteX5" fmla="*/ 384 w 16578"/>
                <a:gd name="connsiteY5" fmla="*/ 15542 h 46653"/>
                <a:gd name="connsiteX6" fmla="*/ 384 w 16578"/>
                <a:gd name="connsiteY6" fmla="*/ 12755 h 46653"/>
                <a:gd name="connsiteX7" fmla="*/ 5225 w 16578"/>
                <a:gd name="connsiteY7" fmla="*/ 12755 h 46653"/>
                <a:gd name="connsiteX8" fmla="*/ 5225 w 16578"/>
                <a:gd name="connsiteY8" fmla="*/ 1458 h 46653"/>
                <a:gd name="connsiteX9" fmla="*/ 8967 w 16578"/>
                <a:gd name="connsiteY9" fmla="*/ 1458 h 46653"/>
                <a:gd name="connsiteX10" fmla="*/ 8967 w 16578"/>
                <a:gd name="connsiteY10" fmla="*/ 12755 h 46653"/>
                <a:gd name="connsiteX11" fmla="*/ 16962 w 16578"/>
                <a:gd name="connsiteY11" fmla="*/ 12755 h 46653"/>
                <a:gd name="connsiteX12" fmla="*/ 16962 w 16578"/>
                <a:gd name="connsiteY12" fmla="*/ 15542 h 46653"/>
                <a:gd name="connsiteX13" fmla="*/ 8967 w 16578"/>
                <a:gd name="connsiteY13" fmla="*/ 15542 h 46653"/>
                <a:gd name="connsiteX14" fmla="*/ 8967 w 16578"/>
                <a:gd name="connsiteY14" fmla="*/ 38943 h 46653"/>
                <a:gd name="connsiteX15" fmla="*/ 14395 w 16578"/>
                <a:gd name="connsiteY15" fmla="*/ 44811 h 46653"/>
                <a:gd name="connsiteX16" fmla="*/ 16962 w 16578"/>
                <a:gd name="connsiteY16" fmla="*/ 44811 h 46653"/>
                <a:gd name="connsiteX17" fmla="*/ 16962 w 16578"/>
                <a:gd name="connsiteY17" fmla="*/ 48112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962" y="48112"/>
                  </a:moveTo>
                  <a:lnTo>
                    <a:pt x="13735" y="48112"/>
                  </a:lnTo>
                  <a:cubicBezTo>
                    <a:pt x="11021" y="48112"/>
                    <a:pt x="8967" y="47232"/>
                    <a:pt x="7500" y="45545"/>
                  </a:cubicBezTo>
                  <a:cubicBezTo>
                    <a:pt x="5959" y="43858"/>
                    <a:pt x="5225" y="41657"/>
                    <a:pt x="5225" y="38869"/>
                  </a:cubicBezTo>
                  <a:lnTo>
                    <a:pt x="5225" y="15542"/>
                  </a:lnTo>
                  <a:lnTo>
                    <a:pt x="384" y="15542"/>
                  </a:lnTo>
                  <a:lnTo>
                    <a:pt x="384" y="12755"/>
                  </a:lnTo>
                  <a:lnTo>
                    <a:pt x="5225" y="12755"/>
                  </a:lnTo>
                  <a:lnTo>
                    <a:pt x="5225" y="1458"/>
                  </a:lnTo>
                  <a:lnTo>
                    <a:pt x="8967" y="1458"/>
                  </a:lnTo>
                  <a:lnTo>
                    <a:pt x="8967" y="12755"/>
                  </a:lnTo>
                  <a:lnTo>
                    <a:pt x="16962" y="12755"/>
                  </a:lnTo>
                  <a:lnTo>
                    <a:pt x="16962" y="15542"/>
                  </a:lnTo>
                  <a:lnTo>
                    <a:pt x="8967" y="15542"/>
                  </a:lnTo>
                  <a:lnTo>
                    <a:pt x="8967" y="38943"/>
                  </a:lnTo>
                  <a:cubicBezTo>
                    <a:pt x="8967" y="42831"/>
                    <a:pt x="10800" y="44811"/>
                    <a:pt x="14395" y="44811"/>
                  </a:cubicBezTo>
                  <a:lnTo>
                    <a:pt x="16962" y="44811"/>
                  </a:lnTo>
                  <a:lnTo>
                    <a:pt x="16962" y="48112"/>
                  </a:lnTo>
                  <a:close/>
                </a:path>
              </a:pathLst>
            </a:custGeom>
            <a:solidFill>
              <a:srgbClr val="000000"/>
            </a:solidFill>
            <a:ln w="73262" cap="flat">
              <a:noFill/>
              <a:prstDash val="solid"/>
              <a:miter/>
            </a:ln>
          </p:spPr>
          <p:txBody>
            <a:bodyPr rtlCol="0" anchor="ctr"/>
            <a:lstStyle/>
            <a:p>
              <a:endParaRPr lang="en-GB"/>
            </a:p>
          </p:txBody>
        </p:sp>
        <p:sp>
          <p:nvSpPr>
            <p:cNvPr id="719" name="Graphic 1127">
              <a:extLst>
                <a:ext uri="{FF2B5EF4-FFF2-40B4-BE49-F238E27FC236}">
                  <a16:creationId xmlns:a16="http://schemas.microsoft.com/office/drawing/2014/main" id="{BE7ABDB8-EB09-2AE9-54BD-CFB142AD1012}"/>
                </a:ext>
              </a:extLst>
            </p:cNvPr>
            <p:cNvSpPr/>
            <p:nvPr/>
          </p:nvSpPr>
          <p:spPr>
            <a:xfrm>
              <a:off x="5910665" y="3895834"/>
              <a:ext cx="28315" cy="36237"/>
            </a:xfrm>
            <a:custGeom>
              <a:avLst/>
              <a:gdLst>
                <a:gd name="connsiteX0" fmla="*/ 28710 w 28315"/>
                <a:gd name="connsiteY0" fmla="*/ 20386 h 36237"/>
                <a:gd name="connsiteX1" fmla="*/ 4136 w 28315"/>
                <a:gd name="connsiteY1" fmla="*/ 20386 h 36237"/>
                <a:gd name="connsiteX2" fmla="*/ 7070 w 28315"/>
                <a:gd name="connsiteY2" fmla="*/ 30729 h 36237"/>
                <a:gd name="connsiteX3" fmla="*/ 15653 w 28315"/>
                <a:gd name="connsiteY3" fmla="*/ 34323 h 36237"/>
                <a:gd name="connsiteX4" fmla="*/ 20934 w 28315"/>
                <a:gd name="connsiteY4" fmla="*/ 33296 h 36237"/>
                <a:gd name="connsiteX5" fmla="*/ 25409 w 28315"/>
                <a:gd name="connsiteY5" fmla="*/ 30069 h 36237"/>
                <a:gd name="connsiteX6" fmla="*/ 28196 w 28315"/>
                <a:gd name="connsiteY6" fmla="*/ 32269 h 36237"/>
                <a:gd name="connsiteX7" fmla="*/ 22475 w 28315"/>
                <a:gd name="connsiteY7" fmla="*/ 36377 h 36237"/>
                <a:gd name="connsiteX8" fmla="*/ 15433 w 28315"/>
                <a:gd name="connsiteY8" fmla="*/ 37698 h 36237"/>
                <a:gd name="connsiteX9" fmla="*/ 4283 w 28315"/>
                <a:gd name="connsiteY9" fmla="*/ 33076 h 36237"/>
                <a:gd name="connsiteX10" fmla="*/ 395 w 28315"/>
                <a:gd name="connsiteY10" fmla="*/ 19579 h 36237"/>
                <a:gd name="connsiteX11" fmla="*/ 4136 w 28315"/>
                <a:gd name="connsiteY11" fmla="*/ 6228 h 36237"/>
                <a:gd name="connsiteX12" fmla="*/ 14552 w 28315"/>
                <a:gd name="connsiteY12" fmla="*/ 1460 h 36237"/>
                <a:gd name="connsiteX13" fmla="*/ 24969 w 28315"/>
                <a:gd name="connsiteY13" fmla="*/ 6008 h 36237"/>
                <a:gd name="connsiteX14" fmla="*/ 28710 w 28315"/>
                <a:gd name="connsiteY14" fmla="*/ 18699 h 36237"/>
                <a:gd name="connsiteX15" fmla="*/ 28710 w 28315"/>
                <a:gd name="connsiteY15" fmla="*/ 20386 h 36237"/>
                <a:gd name="connsiteX16" fmla="*/ 24969 w 28315"/>
                <a:gd name="connsiteY16" fmla="*/ 17378 h 36237"/>
                <a:gd name="connsiteX17" fmla="*/ 23722 w 28315"/>
                <a:gd name="connsiteY17" fmla="*/ 10703 h 36237"/>
                <a:gd name="connsiteX18" fmla="*/ 20127 w 28315"/>
                <a:gd name="connsiteY18" fmla="*/ 6302 h 36237"/>
                <a:gd name="connsiteX19" fmla="*/ 14552 w 28315"/>
                <a:gd name="connsiteY19" fmla="*/ 4761 h 36237"/>
                <a:gd name="connsiteX20" fmla="*/ 9051 w 28315"/>
                <a:gd name="connsiteY20" fmla="*/ 6302 h 36237"/>
                <a:gd name="connsiteX21" fmla="*/ 5383 w 28315"/>
                <a:gd name="connsiteY21" fmla="*/ 10703 h 36237"/>
                <a:gd name="connsiteX22" fmla="*/ 4136 w 28315"/>
                <a:gd name="connsiteY22" fmla="*/ 17378 h 36237"/>
                <a:gd name="connsiteX23" fmla="*/ 24969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10" y="20386"/>
                  </a:moveTo>
                  <a:lnTo>
                    <a:pt x="4136" y="20386"/>
                  </a:lnTo>
                  <a:cubicBezTo>
                    <a:pt x="4136" y="24934"/>
                    <a:pt x="5090" y="28382"/>
                    <a:pt x="7070" y="30729"/>
                  </a:cubicBezTo>
                  <a:cubicBezTo>
                    <a:pt x="9051" y="33150"/>
                    <a:pt x="11912" y="34323"/>
                    <a:pt x="15653" y="34323"/>
                  </a:cubicBezTo>
                  <a:cubicBezTo>
                    <a:pt x="17707" y="34323"/>
                    <a:pt x="19467" y="33957"/>
                    <a:pt x="20934" y="33296"/>
                  </a:cubicBezTo>
                  <a:cubicBezTo>
                    <a:pt x="22401" y="32636"/>
                    <a:pt x="23869" y="31609"/>
                    <a:pt x="25409" y="30069"/>
                  </a:cubicBezTo>
                  <a:lnTo>
                    <a:pt x="28196" y="32269"/>
                  </a:lnTo>
                  <a:cubicBezTo>
                    <a:pt x="26289" y="34177"/>
                    <a:pt x="24382" y="35570"/>
                    <a:pt x="22475" y="36377"/>
                  </a:cubicBezTo>
                  <a:cubicBezTo>
                    <a:pt x="20568" y="37258"/>
                    <a:pt x="18220" y="37698"/>
                    <a:pt x="15433" y="37698"/>
                  </a:cubicBezTo>
                  <a:cubicBezTo>
                    <a:pt x="10518" y="37698"/>
                    <a:pt x="6850" y="36157"/>
                    <a:pt x="4283" y="33076"/>
                  </a:cubicBezTo>
                  <a:cubicBezTo>
                    <a:pt x="1642" y="29995"/>
                    <a:pt x="395" y="25521"/>
                    <a:pt x="395" y="19579"/>
                  </a:cubicBezTo>
                  <a:cubicBezTo>
                    <a:pt x="395" y="13857"/>
                    <a:pt x="1642" y="9383"/>
                    <a:pt x="4136" y="6228"/>
                  </a:cubicBezTo>
                  <a:cubicBezTo>
                    <a:pt x="6630" y="3074"/>
                    <a:pt x="10078" y="1460"/>
                    <a:pt x="14552" y="1460"/>
                  </a:cubicBezTo>
                  <a:cubicBezTo>
                    <a:pt x="19027" y="1460"/>
                    <a:pt x="22475" y="3001"/>
                    <a:pt x="24969" y="6008"/>
                  </a:cubicBezTo>
                  <a:cubicBezTo>
                    <a:pt x="27463" y="9016"/>
                    <a:pt x="28710" y="13270"/>
                    <a:pt x="28710" y="18699"/>
                  </a:cubicBezTo>
                  <a:lnTo>
                    <a:pt x="28710" y="20386"/>
                  </a:lnTo>
                  <a:close/>
                  <a:moveTo>
                    <a:pt x="24969" y="17378"/>
                  </a:moveTo>
                  <a:cubicBezTo>
                    <a:pt x="24749" y="14371"/>
                    <a:pt x="24382" y="12097"/>
                    <a:pt x="23722" y="10703"/>
                  </a:cubicBezTo>
                  <a:cubicBezTo>
                    <a:pt x="22915" y="8869"/>
                    <a:pt x="21741" y="7402"/>
                    <a:pt x="20127" y="6302"/>
                  </a:cubicBezTo>
                  <a:cubicBezTo>
                    <a:pt x="18440" y="5275"/>
                    <a:pt x="16606" y="4761"/>
                    <a:pt x="14552" y="4761"/>
                  </a:cubicBezTo>
                  <a:cubicBezTo>
                    <a:pt x="12498" y="4761"/>
                    <a:pt x="10665" y="5275"/>
                    <a:pt x="9051" y="6302"/>
                  </a:cubicBezTo>
                  <a:cubicBezTo>
                    <a:pt x="7437" y="7402"/>
                    <a:pt x="6190" y="8869"/>
                    <a:pt x="5383" y="10703"/>
                  </a:cubicBezTo>
                  <a:cubicBezTo>
                    <a:pt x="4723" y="12097"/>
                    <a:pt x="4356" y="14371"/>
                    <a:pt x="4136" y="17378"/>
                  </a:cubicBezTo>
                  <a:lnTo>
                    <a:pt x="24969" y="17378"/>
                  </a:lnTo>
                  <a:close/>
                </a:path>
              </a:pathLst>
            </a:custGeom>
            <a:solidFill>
              <a:srgbClr val="000000"/>
            </a:solidFill>
            <a:ln w="73262" cap="flat">
              <a:noFill/>
              <a:prstDash val="solid"/>
              <a:miter/>
            </a:ln>
          </p:spPr>
          <p:txBody>
            <a:bodyPr rtlCol="0" anchor="ctr"/>
            <a:lstStyle/>
            <a:p>
              <a:endParaRPr lang="en-GB"/>
            </a:p>
          </p:txBody>
        </p:sp>
        <p:sp>
          <p:nvSpPr>
            <p:cNvPr id="720" name="Graphic 1127">
              <a:extLst>
                <a:ext uri="{FF2B5EF4-FFF2-40B4-BE49-F238E27FC236}">
                  <a16:creationId xmlns:a16="http://schemas.microsoft.com/office/drawing/2014/main" id="{13469B6D-52E9-D978-0634-5F0D703BBBAB}"/>
                </a:ext>
              </a:extLst>
            </p:cNvPr>
            <p:cNvSpPr/>
            <p:nvPr/>
          </p:nvSpPr>
          <p:spPr>
            <a:xfrm>
              <a:off x="5948761" y="3879403"/>
              <a:ext cx="27434" cy="52669"/>
            </a:xfrm>
            <a:custGeom>
              <a:avLst/>
              <a:gdLst>
                <a:gd name="connsiteX0" fmla="*/ 27843 w 27434"/>
                <a:gd name="connsiteY0" fmla="*/ 53686 h 52669"/>
                <a:gd name="connsiteX1" fmla="*/ 24102 w 27434"/>
                <a:gd name="connsiteY1" fmla="*/ 53686 h 52669"/>
                <a:gd name="connsiteX2" fmla="*/ 24102 w 27434"/>
                <a:gd name="connsiteY2" fmla="*/ 49138 h 52669"/>
                <a:gd name="connsiteX3" fmla="*/ 19407 w 27434"/>
                <a:gd name="connsiteY3" fmla="*/ 53026 h 52669"/>
                <a:gd name="connsiteX4" fmla="*/ 13612 w 27434"/>
                <a:gd name="connsiteY4" fmla="*/ 54127 h 52669"/>
                <a:gd name="connsiteX5" fmla="*/ 4956 w 27434"/>
                <a:gd name="connsiteY5" fmla="*/ 51046 h 52669"/>
                <a:gd name="connsiteX6" fmla="*/ 408 w 27434"/>
                <a:gd name="connsiteY6" fmla="*/ 36008 h 52669"/>
                <a:gd name="connsiteX7" fmla="*/ 4956 w 27434"/>
                <a:gd name="connsiteY7" fmla="*/ 20970 h 52669"/>
                <a:gd name="connsiteX8" fmla="*/ 13612 w 27434"/>
                <a:gd name="connsiteY8" fmla="*/ 17889 h 52669"/>
                <a:gd name="connsiteX9" fmla="*/ 19407 w 27434"/>
                <a:gd name="connsiteY9" fmla="*/ 18989 h 52669"/>
                <a:gd name="connsiteX10" fmla="*/ 24102 w 27434"/>
                <a:gd name="connsiteY10" fmla="*/ 22877 h 52669"/>
                <a:gd name="connsiteX11" fmla="*/ 24102 w 27434"/>
                <a:gd name="connsiteY11" fmla="*/ 1457 h 52669"/>
                <a:gd name="connsiteX12" fmla="*/ 27843 w 27434"/>
                <a:gd name="connsiteY12" fmla="*/ 1457 h 52669"/>
                <a:gd name="connsiteX13" fmla="*/ 27843 w 27434"/>
                <a:gd name="connsiteY13" fmla="*/ 53686 h 52669"/>
                <a:gd name="connsiteX14" fmla="*/ 23735 w 27434"/>
                <a:gd name="connsiteY14" fmla="*/ 41509 h 52669"/>
                <a:gd name="connsiteX15" fmla="*/ 24102 w 27434"/>
                <a:gd name="connsiteY15" fmla="*/ 36008 h 52669"/>
                <a:gd name="connsiteX16" fmla="*/ 23735 w 27434"/>
                <a:gd name="connsiteY16" fmla="*/ 30506 h 52669"/>
                <a:gd name="connsiteX17" fmla="*/ 22415 w 27434"/>
                <a:gd name="connsiteY17" fmla="*/ 25885 h 52669"/>
                <a:gd name="connsiteX18" fmla="*/ 19334 w 27434"/>
                <a:gd name="connsiteY18" fmla="*/ 22364 h 52669"/>
                <a:gd name="connsiteX19" fmla="*/ 14125 w 27434"/>
                <a:gd name="connsiteY19" fmla="*/ 21190 h 52669"/>
                <a:gd name="connsiteX20" fmla="*/ 8990 w 27434"/>
                <a:gd name="connsiteY20" fmla="*/ 22364 h 52669"/>
                <a:gd name="connsiteX21" fmla="*/ 5836 w 27434"/>
                <a:gd name="connsiteY21" fmla="*/ 25885 h 52669"/>
                <a:gd name="connsiteX22" fmla="*/ 4516 w 27434"/>
                <a:gd name="connsiteY22" fmla="*/ 30506 h 52669"/>
                <a:gd name="connsiteX23" fmla="*/ 4149 w 27434"/>
                <a:gd name="connsiteY23" fmla="*/ 36008 h 52669"/>
                <a:gd name="connsiteX24" fmla="*/ 4516 w 27434"/>
                <a:gd name="connsiteY24" fmla="*/ 41509 h 52669"/>
                <a:gd name="connsiteX25" fmla="*/ 5836 w 27434"/>
                <a:gd name="connsiteY25" fmla="*/ 46131 h 52669"/>
                <a:gd name="connsiteX26" fmla="*/ 8990 w 27434"/>
                <a:gd name="connsiteY26" fmla="*/ 49578 h 52669"/>
                <a:gd name="connsiteX27" fmla="*/ 14125 w 27434"/>
                <a:gd name="connsiteY27" fmla="*/ 50826 h 52669"/>
                <a:gd name="connsiteX28" fmla="*/ 19334 w 27434"/>
                <a:gd name="connsiteY28" fmla="*/ 49578 h 52669"/>
                <a:gd name="connsiteX29" fmla="*/ 22415 w 27434"/>
                <a:gd name="connsiteY29" fmla="*/ 46131 h 52669"/>
                <a:gd name="connsiteX30" fmla="*/ 23735 w 27434"/>
                <a:gd name="connsiteY30" fmla="*/ 41509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843" y="53686"/>
                  </a:moveTo>
                  <a:lnTo>
                    <a:pt x="24102" y="53686"/>
                  </a:lnTo>
                  <a:lnTo>
                    <a:pt x="24102" y="49138"/>
                  </a:lnTo>
                  <a:cubicBezTo>
                    <a:pt x="22635" y="51046"/>
                    <a:pt x="21094" y="52366"/>
                    <a:pt x="19407" y="53026"/>
                  </a:cubicBezTo>
                  <a:cubicBezTo>
                    <a:pt x="17720" y="53760"/>
                    <a:pt x="15813" y="54127"/>
                    <a:pt x="13612" y="54127"/>
                  </a:cubicBezTo>
                  <a:cubicBezTo>
                    <a:pt x="9871" y="54127"/>
                    <a:pt x="7010" y="53100"/>
                    <a:pt x="4956" y="51046"/>
                  </a:cubicBezTo>
                  <a:cubicBezTo>
                    <a:pt x="1948" y="48038"/>
                    <a:pt x="408" y="42977"/>
                    <a:pt x="408" y="36008"/>
                  </a:cubicBezTo>
                  <a:cubicBezTo>
                    <a:pt x="408" y="29039"/>
                    <a:pt x="1948" y="23977"/>
                    <a:pt x="4956" y="20970"/>
                  </a:cubicBezTo>
                  <a:cubicBezTo>
                    <a:pt x="7010" y="18916"/>
                    <a:pt x="9871" y="17889"/>
                    <a:pt x="13612" y="17889"/>
                  </a:cubicBezTo>
                  <a:cubicBezTo>
                    <a:pt x="15813" y="17889"/>
                    <a:pt x="17720" y="18256"/>
                    <a:pt x="19407" y="18989"/>
                  </a:cubicBezTo>
                  <a:cubicBezTo>
                    <a:pt x="21094" y="19650"/>
                    <a:pt x="22635" y="20970"/>
                    <a:pt x="24102" y="22877"/>
                  </a:cubicBezTo>
                  <a:lnTo>
                    <a:pt x="24102" y="1457"/>
                  </a:lnTo>
                  <a:lnTo>
                    <a:pt x="27843" y="1457"/>
                  </a:lnTo>
                  <a:lnTo>
                    <a:pt x="27843" y="53686"/>
                  </a:lnTo>
                  <a:close/>
                  <a:moveTo>
                    <a:pt x="23735" y="41509"/>
                  </a:moveTo>
                  <a:cubicBezTo>
                    <a:pt x="23955" y="39969"/>
                    <a:pt x="24102" y="38135"/>
                    <a:pt x="24102" y="36008"/>
                  </a:cubicBezTo>
                  <a:cubicBezTo>
                    <a:pt x="24102" y="33880"/>
                    <a:pt x="23955" y="32047"/>
                    <a:pt x="23735" y="30506"/>
                  </a:cubicBezTo>
                  <a:cubicBezTo>
                    <a:pt x="23515" y="28966"/>
                    <a:pt x="23075" y="27425"/>
                    <a:pt x="22415" y="25885"/>
                  </a:cubicBezTo>
                  <a:cubicBezTo>
                    <a:pt x="21754" y="24344"/>
                    <a:pt x="20654" y="23171"/>
                    <a:pt x="19334" y="22364"/>
                  </a:cubicBezTo>
                  <a:cubicBezTo>
                    <a:pt x="17940" y="21557"/>
                    <a:pt x="16179" y="21190"/>
                    <a:pt x="14125" y="21190"/>
                  </a:cubicBezTo>
                  <a:cubicBezTo>
                    <a:pt x="12071" y="21190"/>
                    <a:pt x="10311" y="21557"/>
                    <a:pt x="8990" y="22364"/>
                  </a:cubicBezTo>
                  <a:cubicBezTo>
                    <a:pt x="7597" y="23171"/>
                    <a:pt x="6570" y="24344"/>
                    <a:pt x="5836" y="25885"/>
                  </a:cubicBezTo>
                  <a:cubicBezTo>
                    <a:pt x="5249" y="27425"/>
                    <a:pt x="4736" y="28966"/>
                    <a:pt x="4516" y="30506"/>
                  </a:cubicBezTo>
                  <a:cubicBezTo>
                    <a:pt x="4296" y="32047"/>
                    <a:pt x="4149" y="33880"/>
                    <a:pt x="4149" y="36008"/>
                  </a:cubicBezTo>
                  <a:cubicBezTo>
                    <a:pt x="4149" y="38135"/>
                    <a:pt x="4296" y="39969"/>
                    <a:pt x="4516" y="41509"/>
                  </a:cubicBezTo>
                  <a:cubicBezTo>
                    <a:pt x="4736" y="43050"/>
                    <a:pt x="5249" y="44590"/>
                    <a:pt x="5836" y="46131"/>
                  </a:cubicBezTo>
                  <a:cubicBezTo>
                    <a:pt x="6570" y="47671"/>
                    <a:pt x="7597" y="48772"/>
                    <a:pt x="8990" y="49578"/>
                  </a:cubicBezTo>
                  <a:cubicBezTo>
                    <a:pt x="10311" y="50385"/>
                    <a:pt x="12071" y="50826"/>
                    <a:pt x="14125" y="50826"/>
                  </a:cubicBezTo>
                  <a:cubicBezTo>
                    <a:pt x="16179" y="50826"/>
                    <a:pt x="17940" y="50385"/>
                    <a:pt x="19334" y="49578"/>
                  </a:cubicBezTo>
                  <a:cubicBezTo>
                    <a:pt x="20654" y="48772"/>
                    <a:pt x="21754" y="47671"/>
                    <a:pt x="22415" y="46131"/>
                  </a:cubicBezTo>
                  <a:cubicBezTo>
                    <a:pt x="23075" y="44590"/>
                    <a:pt x="23515" y="43050"/>
                    <a:pt x="23735" y="41509"/>
                  </a:cubicBezTo>
                  <a:close/>
                </a:path>
              </a:pathLst>
            </a:custGeom>
            <a:solidFill>
              <a:srgbClr val="000000"/>
            </a:solidFill>
            <a:ln w="73262" cap="flat">
              <a:noFill/>
              <a:prstDash val="solid"/>
              <a:miter/>
            </a:ln>
          </p:spPr>
          <p:txBody>
            <a:bodyPr rtlCol="0" anchor="ctr"/>
            <a:lstStyle/>
            <a:p>
              <a:endParaRPr lang="en-GB"/>
            </a:p>
          </p:txBody>
        </p:sp>
        <p:sp>
          <p:nvSpPr>
            <p:cNvPr id="721" name="Graphic 1127">
              <a:extLst>
                <a:ext uri="{FF2B5EF4-FFF2-40B4-BE49-F238E27FC236}">
                  <a16:creationId xmlns:a16="http://schemas.microsoft.com/office/drawing/2014/main" id="{C9B7AC8F-8F80-BFEE-3300-5338CD902A37}"/>
                </a:ext>
              </a:extLst>
            </p:cNvPr>
            <p:cNvSpPr/>
            <p:nvPr/>
          </p:nvSpPr>
          <p:spPr>
            <a:xfrm>
              <a:off x="5990010" y="3926644"/>
              <a:ext cx="4988" cy="14964"/>
            </a:xfrm>
            <a:custGeom>
              <a:avLst/>
              <a:gdLst>
                <a:gd name="connsiteX0" fmla="*/ 5407 w 4988"/>
                <a:gd name="connsiteY0" fmla="*/ 11443 h 14964"/>
                <a:gd name="connsiteX1" fmla="*/ 418 w 4988"/>
                <a:gd name="connsiteY1" fmla="*/ 16431 h 14964"/>
                <a:gd name="connsiteX2" fmla="*/ 418 w 4988"/>
                <a:gd name="connsiteY2" fmla="*/ 1467 h 14964"/>
                <a:gd name="connsiteX3" fmla="*/ 5407 w 4988"/>
                <a:gd name="connsiteY3" fmla="*/ 1467 h 14964"/>
                <a:gd name="connsiteX4" fmla="*/ 5407 w 4988"/>
                <a:gd name="connsiteY4" fmla="*/ 11443 h 14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8" h="14964">
                  <a:moveTo>
                    <a:pt x="5407" y="11443"/>
                  </a:moveTo>
                  <a:lnTo>
                    <a:pt x="418" y="16431"/>
                  </a:lnTo>
                  <a:lnTo>
                    <a:pt x="418" y="1467"/>
                  </a:lnTo>
                  <a:lnTo>
                    <a:pt x="5407" y="1467"/>
                  </a:lnTo>
                  <a:lnTo>
                    <a:pt x="5407" y="11443"/>
                  </a:lnTo>
                  <a:close/>
                </a:path>
              </a:pathLst>
            </a:custGeom>
            <a:solidFill>
              <a:srgbClr val="000000"/>
            </a:solidFill>
            <a:ln w="73262" cap="flat">
              <a:noFill/>
              <a:prstDash val="solid"/>
              <a:miter/>
            </a:ln>
          </p:spPr>
          <p:txBody>
            <a:bodyPr rtlCol="0" anchor="ctr"/>
            <a:lstStyle/>
            <a:p>
              <a:endParaRPr lang="en-GB"/>
            </a:p>
          </p:txBody>
        </p:sp>
        <p:sp>
          <p:nvSpPr>
            <p:cNvPr id="722" name="Graphic 1127">
              <a:extLst>
                <a:ext uri="{FF2B5EF4-FFF2-40B4-BE49-F238E27FC236}">
                  <a16:creationId xmlns:a16="http://schemas.microsoft.com/office/drawing/2014/main" id="{E4D8FBD9-2A93-5CCD-D40D-5F5291164C8D}"/>
                </a:ext>
              </a:extLst>
            </p:cNvPr>
            <p:cNvSpPr/>
            <p:nvPr/>
          </p:nvSpPr>
          <p:spPr>
            <a:xfrm>
              <a:off x="6029449" y="3879403"/>
              <a:ext cx="11736" cy="52228"/>
            </a:xfrm>
            <a:custGeom>
              <a:avLst/>
              <a:gdLst>
                <a:gd name="connsiteX0" fmla="*/ 12170 w 11736"/>
                <a:gd name="connsiteY0" fmla="*/ 53686 h 52228"/>
                <a:gd name="connsiteX1" fmla="*/ 8943 w 11736"/>
                <a:gd name="connsiteY1" fmla="*/ 53686 h 52228"/>
                <a:gd name="connsiteX2" fmla="*/ 2561 w 11736"/>
                <a:gd name="connsiteY2" fmla="*/ 51266 h 52228"/>
                <a:gd name="connsiteX3" fmla="*/ 433 w 11736"/>
                <a:gd name="connsiteY3" fmla="*/ 44517 h 52228"/>
                <a:gd name="connsiteX4" fmla="*/ 433 w 11736"/>
                <a:gd name="connsiteY4" fmla="*/ 1457 h 52228"/>
                <a:gd name="connsiteX5" fmla="*/ 4174 w 11736"/>
                <a:gd name="connsiteY5" fmla="*/ 1457 h 52228"/>
                <a:gd name="connsiteX6" fmla="*/ 4174 w 11736"/>
                <a:gd name="connsiteY6" fmla="*/ 44444 h 52228"/>
                <a:gd name="connsiteX7" fmla="*/ 5421 w 11736"/>
                <a:gd name="connsiteY7" fmla="*/ 48992 h 52228"/>
                <a:gd name="connsiteX8" fmla="*/ 9603 w 11736"/>
                <a:gd name="connsiteY8" fmla="*/ 50385 h 52228"/>
                <a:gd name="connsiteX9" fmla="*/ 12170 w 11736"/>
                <a:gd name="connsiteY9" fmla="*/ 50385 h 52228"/>
                <a:gd name="connsiteX10" fmla="*/ 12170 w 11736"/>
                <a:gd name="connsiteY10" fmla="*/ 5368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170" y="53686"/>
                  </a:moveTo>
                  <a:lnTo>
                    <a:pt x="8943" y="53686"/>
                  </a:lnTo>
                  <a:cubicBezTo>
                    <a:pt x="6082" y="53686"/>
                    <a:pt x="3954" y="52879"/>
                    <a:pt x="2561" y="51266"/>
                  </a:cubicBezTo>
                  <a:cubicBezTo>
                    <a:pt x="1167" y="49652"/>
                    <a:pt x="433" y="47378"/>
                    <a:pt x="433" y="44517"/>
                  </a:cubicBezTo>
                  <a:lnTo>
                    <a:pt x="433" y="1457"/>
                  </a:lnTo>
                  <a:lnTo>
                    <a:pt x="4174" y="1457"/>
                  </a:lnTo>
                  <a:lnTo>
                    <a:pt x="4174" y="44444"/>
                  </a:lnTo>
                  <a:cubicBezTo>
                    <a:pt x="4174" y="46571"/>
                    <a:pt x="4615" y="48038"/>
                    <a:pt x="5421" y="48992"/>
                  </a:cubicBezTo>
                  <a:cubicBezTo>
                    <a:pt x="6155" y="49945"/>
                    <a:pt x="7622" y="50385"/>
                    <a:pt x="9603" y="50385"/>
                  </a:cubicBezTo>
                  <a:lnTo>
                    <a:pt x="12170" y="50385"/>
                  </a:lnTo>
                  <a:lnTo>
                    <a:pt x="12170" y="53686"/>
                  </a:lnTo>
                  <a:close/>
                </a:path>
              </a:pathLst>
            </a:custGeom>
            <a:solidFill>
              <a:srgbClr val="000000"/>
            </a:solidFill>
            <a:ln w="73262" cap="flat">
              <a:noFill/>
              <a:prstDash val="solid"/>
              <a:miter/>
            </a:ln>
          </p:spPr>
          <p:txBody>
            <a:bodyPr rtlCol="0" anchor="ctr"/>
            <a:lstStyle/>
            <a:p>
              <a:endParaRPr lang="en-GB"/>
            </a:p>
          </p:txBody>
        </p:sp>
        <p:sp>
          <p:nvSpPr>
            <p:cNvPr id="723" name="Graphic 1127">
              <a:extLst>
                <a:ext uri="{FF2B5EF4-FFF2-40B4-BE49-F238E27FC236}">
                  <a16:creationId xmlns:a16="http://schemas.microsoft.com/office/drawing/2014/main" id="{DBAE6229-9300-555F-8EE0-FD36A7330DAB}"/>
                </a:ext>
              </a:extLst>
            </p:cNvPr>
            <p:cNvSpPr/>
            <p:nvPr/>
          </p:nvSpPr>
          <p:spPr>
            <a:xfrm>
              <a:off x="6048326" y="3895834"/>
              <a:ext cx="28461" cy="36237"/>
            </a:xfrm>
            <a:custGeom>
              <a:avLst/>
              <a:gdLst>
                <a:gd name="connsiteX0" fmla="*/ 24503 w 28461"/>
                <a:gd name="connsiteY0" fmla="*/ 5348 h 36237"/>
                <a:gd name="connsiteX1" fmla="*/ 28905 w 28461"/>
                <a:gd name="connsiteY1" fmla="*/ 19579 h 36237"/>
                <a:gd name="connsiteX2" fmla="*/ 24503 w 28461"/>
                <a:gd name="connsiteY2" fmla="*/ 33810 h 36237"/>
                <a:gd name="connsiteX3" fmla="*/ 14674 w 28461"/>
                <a:gd name="connsiteY3" fmla="*/ 37698 h 36237"/>
                <a:gd name="connsiteX4" fmla="*/ 4844 w 28461"/>
                <a:gd name="connsiteY4" fmla="*/ 33810 h 36237"/>
                <a:gd name="connsiteX5" fmla="*/ 443 w 28461"/>
                <a:gd name="connsiteY5" fmla="*/ 19579 h 36237"/>
                <a:gd name="connsiteX6" fmla="*/ 4844 w 28461"/>
                <a:gd name="connsiteY6" fmla="*/ 5348 h 36237"/>
                <a:gd name="connsiteX7" fmla="*/ 14674 w 28461"/>
                <a:gd name="connsiteY7" fmla="*/ 1460 h 36237"/>
                <a:gd name="connsiteX8" fmla="*/ 24503 w 28461"/>
                <a:gd name="connsiteY8" fmla="*/ 5348 h 36237"/>
                <a:gd name="connsiteX9" fmla="*/ 22009 w 28461"/>
                <a:gd name="connsiteY9" fmla="*/ 31389 h 36237"/>
                <a:gd name="connsiteX10" fmla="*/ 25163 w 28461"/>
                <a:gd name="connsiteY10" fmla="*/ 19579 h 36237"/>
                <a:gd name="connsiteX11" fmla="*/ 22009 w 28461"/>
                <a:gd name="connsiteY11" fmla="*/ 7769 h 36237"/>
                <a:gd name="connsiteX12" fmla="*/ 14674 w 28461"/>
                <a:gd name="connsiteY12" fmla="*/ 4761 h 36237"/>
                <a:gd name="connsiteX13" fmla="*/ 7338 w 28461"/>
                <a:gd name="connsiteY13" fmla="*/ 7769 h 36237"/>
                <a:gd name="connsiteX14" fmla="*/ 4184 w 28461"/>
                <a:gd name="connsiteY14" fmla="*/ 19579 h 36237"/>
                <a:gd name="connsiteX15" fmla="*/ 7338 w 28461"/>
                <a:gd name="connsiteY15" fmla="*/ 31389 h 36237"/>
                <a:gd name="connsiteX16" fmla="*/ 14674 w 28461"/>
                <a:gd name="connsiteY16" fmla="*/ 34397 h 36237"/>
                <a:gd name="connsiteX17" fmla="*/ 22009 w 28461"/>
                <a:gd name="connsiteY17" fmla="*/ 3138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503" y="5348"/>
                  </a:moveTo>
                  <a:cubicBezTo>
                    <a:pt x="27437" y="8282"/>
                    <a:pt x="28905" y="13050"/>
                    <a:pt x="28905" y="19579"/>
                  </a:cubicBezTo>
                  <a:cubicBezTo>
                    <a:pt x="28905" y="26108"/>
                    <a:pt x="27437" y="30876"/>
                    <a:pt x="24503" y="33810"/>
                  </a:cubicBezTo>
                  <a:cubicBezTo>
                    <a:pt x="21936" y="36377"/>
                    <a:pt x="18635" y="37698"/>
                    <a:pt x="14674" y="37698"/>
                  </a:cubicBezTo>
                  <a:cubicBezTo>
                    <a:pt x="10712" y="37698"/>
                    <a:pt x="7411" y="36377"/>
                    <a:pt x="4844" y="33810"/>
                  </a:cubicBezTo>
                  <a:cubicBezTo>
                    <a:pt x="1910" y="30876"/>
                    <a:pt x="443" y="26108"/>
                    <a:pt x="443" y="19579"/>
                  </a:cubicBezTo>
                  <a:cubicBezTo>
                    <a:pt x="443" y="13050"/>
                    <a:pt x="1910" y="8282"/>
                    <a:pt x="4844" y="5348"/>
                  </a:cubicBezTo>
                  <a:cubicBezTo>
                    <a:pt x="7411" y="2781"/>
                    <a:pt x="10712" y="1460"/>
                    <a:pt x="14674" y="1460"/>
                  </a:cubicBezTo>
                  <a:cubicBezTo>
                    <a:pt x="18635" y="1460"/>
                    <a:pt x="21936" y="2781"/>
                    <a:pt x="24503" y="5348"/>
                  </a:cubicBezTo>
                  <a:close/>
                  <a:moveTo>
                    <a:pt x="22009" y="31389"/>
                  </a:moveTo>
                  <a:cubicBezTo>
                    <a:pt x="24136" y="29262"/>
                    <a:pt x="25163" y="25374"/>
                    <a:pt x="25163" y="19579"/>
                  </a:cubicBezTo>
                  <a:cubicBezTo>
                    <a:pt x="25163" y="13784"/>
                    <a:pt x="24136" y="9896"/>
                    <a:pt x="22009" y="7769"/>
                  </a:cubicBezTo>
                  <a:cubicBezTo>
                    <a:pt x="20029" y="5788"/>
                    <a:pt x="17534" y="4761"/>
                    <a:pt x="14674" y="4761"/>
                  </a:cubicBezTo>
                  <a:cubicBezTo>
                    <a:pt x="11813" y="4761"/>
                    <a:pt x="9319" y="5788"/>
                    <a:pt x="7338" y="7769"/>
                  </a:cubicBezTo>
                  <a:cubicBezTo>
                    <a:pt x="5211" y="9896"/>
                    <a:pt x="4184" y="13784"/>
                    <a:pt x="4184" y="19579"/>
                  </a:cubicBezTo>
                  <a:cubicBezTo>
                    <a:pt x="4184" y="25374"/>
                    <a:pt x="5211" y="29262"/>
                    <a:pt x="7338" y="31389"/>
                  </a:cubicBezTo>
                  <a:cubicBezTo>
                    <a:pt x="9319" y="33370"/>
                    <a:pt x="11813" y="34397"/>
                    <a:pt x="14674" y="34397"/>
                  </a:cubicBezTo>
                  <a:cubicBezTo>
                    <a:pt x="17534" y="34397"/>
                    <a:pt x="20029" y="33370"/>
                    <a:pt x="22009" y="31389"/>
                  </a:cubicBezTo>
                  <a:close/>
                </a:path>
              </a:pathLst>
            </a:custGeom>
            <a:solidFill>
              <a:srgbClr val="000000"/>
            </a:solidFill>
            <a:ln w="73262" cap="flat">
              <a:noFill/>
              <a:prstDash val="solid"/>
              <a:miter/>
            </a:ln>
          </p:spPr>
          <p:txBody>
            <a:bodyPr rtlCol="0" anchor="ctr"/>
            <a:lstStyle/>
            <a:p>
              <a:endParaRPr lang="en-GB"/>
            </a:p>
          </p:txBody>
        </p:sp>
        <p:sp>
          <p:nvSpPr>
            <p:cNvPr id="724" name="Graphic 1127">
              <a:extLst>
                <a:ext uri="{FF2B5EF4-FFF2-40B4-BE49-F238E27FC236}">
                  <a16:creationId xmlns:a16="http://schemas.microsoft.com/office/drawing/2014/main" id="{8AB8A716-F160-69D9-8EC8-E77C3621CF8A}"/>
                </a:ext>
              </a:extLst>
            </p:cNvPr>
            <p:cNvSpPr/>
            <p:nvPr/>
          </p:nvSpPr>
          <p:spPr>
            <a:xfrm>
              <a:off x="6086643" y="3895834"/>
              <a:ext cx="27214" cy="36237"/>
            </a:xfrm>
            <a:custGeom>
              <a:avLst/>
              <a:gdLst>
                <a:gd name="connsiteX0" fmla="*/ 27671 w 27214"/>
                <a:gd name="connsiteY0" fmla="*/ 32269 h 36237"/>
                <a:gd name="connsiteX1" fmla="*/ 22389 w 27214"/>
                <a:gd name="connsiteY1" fmla="*/ 36524 h 36237"/>
                <a:gd name="connsiteX2" fmla="*/ 16007 w 27214"/>
                <a:gd name="connsiteY2" fmla="*/ 37698 h 36237"/>
                <a:gd name="connsiteX3" fmla="*/ 4637 w 27214"/>
                <a:gd name="connsiteY3" fmla="*/ 32856 h 36237"/>
                <a:gd name="connsiteX4" fmla="*/ 456 w 27214"/>
                <a:gd name="connsiteY4" fmla="*/ 19579 h 36237"/>
                <a:gd name="connsiteX5" fmla="*/ 4637 w 27214"/>
                <a:gd name="connsiteY5" fmla="*/ 6302 h 36237"/>
                <a:gd name="connsiteX6" fmla="*/ 16007 w 27214"/>
                <a:gd name="connsiteY6" fmla="*/ 1460 h 36237"/>
                <a:gd name="connsiteX7" fmla="*/ 22389 w 27214"/>
                <a:gd name="connsiteY7" fmla="*/ 2634 h 36237"/>
                <a:gd name="connsiteX8" fmla="*/ 27671 w 27214"/>
                <a:gd name="connsiteY8" fmla="*/ 6888 h 36237"/>
                <a:gd name="connsiteX9" fmla="*/ 25103 w 27214"/>
                <a:gd name="connsiteY9" fmla="*/ 9236 h 36237"/>
                <a:gd name="connsiteX10" fmla="*/ 20849 w 27214"/>
                <a:gd name="connsiteY10" fmla="*/ 5715 h 36237"/>
                <a:gd name="connsiteX11" fmla="*/ 16007 w 27214"/>
                <a:gd name="connsiteY11" fmla="*/ 4761 h 36237"/>
                <a:gd name="connsiteX12" fmla="*/ 6618 w 27214"/>
                <a:gd name="connsiteY12" fmla="*/ 9456 h 36237"/>
                <a:gd name="connsiteX13" fmla="*/ 4197 w 27214"/>
                <a:gd name="connsiteY13" fmla="*/ 19579 h 36237"/>
                <a:gd name="connsiteX14" fmla="*/ 6618 w 27214"/>
                <a:gd name="connsiteY14" fmla="*/ 29702 h 36237"/>
                <a:gd name="connsiteX15" fmla="*/ 16007 w 27214"/>
                <a:gd name="connsiteY15" fmla="*/ 34397 h 36237"/>
                <a:gd name="connsiteX16" fmla="*/ 20775 w 27214"/>
                <a:gd name="connsiteY16" fmla="*/ 33370 h 36237"/>
                <a:gd name="connsiteX17" fmla="*/ 25103 w 27214"/>
                <a:gd name="connsiteY17" fmla="*/ 29922 h 36237"/>
                <a:gd name="connsiteX18" fmla="*/ 27671 w 27214"/>
                <a:gd name="connsiteY18" fmla="*/ 3226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671" y="32269"/>
                  </a:moveTo>
                  <a:cubicBezTo>
                    <a:pt x="25837" y="34323"/>
                    <a:pt x="24076" y="35717"/>
                    <a:pt x="22389" y="36524"/>
                  </a:cubicBezTo>
                  <a:cubicBezTo>
                    <a:pt x="20629" y="37331"/>
                    <a:pt x="18501" y="37698"/>
                    <a:pt x="16007" y="37698"/>
                  </a:cubicBezTo>
                  <a:cubicBezTo>
                    <a:pt x="11166" y="37698"/>
                    <a:pt x="7351" y="36084"/>
                    <a:pt x="4637" y="32856"/>
                  </a:cubicBezTo>
                  <a:cubicBezTo>
                    <a:pt x="1850" y="29629"/>
                    <a:pt x="456" y="25227"/>
                    <a:pt x="456" y="19579"/>
                  </a:cubicBezTo>
                  <a:cubicBezTo>
                    <a:pt x="456" y="13931"/>
                    <a:pt x="1850" y="9529"/>
                    <a:pt x="4637" y="6302"/>
                  </a:cubicBezTo>
                  <a:cubicBezTo>
                    <a:pt x="7351" y="3074"/>
                    <a:pt x="11166" y="1460"/>
                    <a:pt x="16007" y="1460"/>
                  </a:cubicBezTo>
                  <a:cubicBezTo>
                    <a:pt x="18501" y="1460"/>
                    <a:pt x="20629" y="1827"/>
                    <a:pt x="22389" y="2634"/>
                  </a:cubicBezTo>
                  <a:cubicBezTo>
                    <a:pt x="24076" y="3441"/>
                    <a:pt x="25837" y="4834"/>
                    <a:pt x="27671" y="6888"/>
                  </a:cubicBezTo>
                  <a:lnTo>
                    <a:pt x="25103" y="9236"/>
                  </a:lnTo>
                  <a:cubicBezTo>
                    <a:pt x="23563" y="7549"/>
                    <a:pt x="22169" y="6375"/>
                    <a:pt x="20849" y="5715"/>
                  </a:cubicBezTo>
                  <a:cubicBezTo>
                    <a:pt x="19528" y="5055"/>
                    <a:pt x="17914" y="4761"/>
                    <a:pt x="16007" y="4761"/>
                  </a:cubicBezTo>
                  <a:cubicBezTo>
                    <a:pt x="11826" y="4761"/>
                    <a:pt x="8745" y="6302"/>
                    <a:pt x="6618" y="9456"/>
                  </a:cubicBezTo>
                  <a:cubicBezTo>
                    <a:pt x="5004" y="11803"/>
                    <a:pt x="4197" y="15178"/>
                    <a:pt x="4197" y="19579"/>
                  </a:cubicBezTo>
                  <a:cubicBezTo>
                    <a:pt x="4197" y="23980"/>
                    <a:pt x="5004" y="27355"/>
                    <a:pt x="6618" y="29702"/>
                  </a:cubicBezTo>
                  <a:cubicBezTo>
                    <a:pt x="8745" y="32856"/>
                    <a:pt x="11826" y="34397"/>
                    <a:pt x="16007" y="34397"/>
                  </a:cubicBezTo>
                  <a:cubicBezTo>
                    <a:pt x="17841" y="34397"/>
                    <a:pt x="19455" y="34103"/>
                    <a:pt x="20775" y="33370"/>
                  </a:cubicBezTo>
                  <a:cubicBezTo>
                    <a:pt x="22169" y="32710"/>
                    <a:pt x="23563" y="31609"/>
                    <a:pt x="25103" y="29922"/>
                  </a:cubicBezTo>
                  <a:lnTo>
                    <a:pt x="27671" y="32269"/>
                  </a:lnTo>
                  <a:close/>
                </a:path>
              </a:pathLst>
            </a:custGeom>
            <a:solidFill>
              <a:srgbClr val="000000"/>
            </a:solidFill>
            <a:ln w="73262" cap="flat">
              <a:noFill/>
              <a:prstDash val="solid"/>
              <a:miter/>
            </a:ln>
          </p:spPr>
          <p:txBody>
            <a:bodyPr rtlCol="0" anchor="ctr"/>
            <a:lstStyle/>
            <a:p>
              <a:endParaRPr lang="en-GB"/>
            </a:p>
          </p:txBody>
        </p:sp>
        <p:sp>
          <p:nvSpPr>
            <p:cNvPr id="725" name="Graphic 1127">
              <a:extLst>
                <a:ext uri="{FF2B5EF4-FFF2-40B4-BE49-F238E27FC236}">
                  <a16:creationId xmlns:a16="http://schemas.microsoft.com/office/drawing/2014/main" id="{248D6C69-C0C3-0272-F6ED-AFC12095E6EF}"/>
                </a:ext>
              </a:extLst>
            </p:cNvPr>
            <p:cNvSpPr/>
            <p:nvPr/>
          </p:nvSpPr>
          <p:spPr>
            <a:xfrm>
              <a:off x="6124592" y="3879403"/>
              <a:ext cx="28608" cy="52228"/>
            </a:xfrm>
            <a:custGeom>
              <a:avLst/>
              <a:gdLst>
                <a:gd name="connsiteX0" fmla="*/ 29078 w 28608"/>
                <a:gd name="connsiteY0" fmla="*/ 53686 h 52228"/>
                <a:gd name="connsiteX1" fmla="*/ 24456 w 28608"/>
                <a:gd name="connsiteY1" fmla="*/ 53686 h 52228"/>
                <a:gd name="connsiteX2" fmla="*/ 12279 w 28608"/>
                <a:gd name="connsiteY2" fmla="*/ 34247 h 52228"/>
                <a:gd name="connsiteX3" fmla="*/ 4210 w 28608"/>
                <a:gd name="connsiteY3" fmla="*/ 43563 h 52228"/>
                <a:gd name="connsiteX4" fmla="*/ 4210 w 28608"/>
                <a:gd name="connsiteY4" fmla="*/ 53686 h 52228"/>
                <a:gd name="connsiteX5" fmla="*/ 469 w 28608"/>
                <a:gd name="connsiteY5" fmla="*/ 53686 h 52228"/>
                <a:gd name="connsiteX6" fmla="*/ 469 w 28608"/>
                <a:gd name="connsiteY6" fmla="*/ 1457 h 52228"/>
                <a:gd name="connsiteX7" fmla="*/ 4210 w 28608"/>
                <a:gd name="connsiteY7" fmla="*/ 1457 h 52228"/>
                <a:gd name="connsiteX8" fmla="*/ 4210 w 28608"/>
                <a:gd name="connsiteY8" fmla="*/ 38282 h 52228"/>
                <a:gd name="connsiteX9" fmla="*/ 21742 w 28608"/>
                <a:gd name="connsiteY9" fmla="*/ 18329 h 52228"/>
                <a:gd name="connsiteX10" fmla="*/ 26510 w 28608"/>
                <a:gd name="connsiteY10" fmla="*/ 18329 h 52228"/>
                <a:gd name="connsiteX11" fmla="*/ 14847 w 28608"/>
                <a:gd name="connsiteY11" fmla="*/ 31533 h 52228"/>
                <a:gd name="connsiteX12" fmla="*/ 29078 w 28608"/>
                <a:gd name="connsiteY12" fmla="*/ 5368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08" h="52228">
                  <a:moveTo>
                    <a:pt x="29078" y="53686"/>
                  </a:moveTo>
                  <a:lnTo>
                    <a:pt x="24456" y="53686"/>
                  </a:lnTo>
                  <a:lnTo>
                    <a:pt x="12279" y="34247"/>
                  </a:lnTo>
                  <a:lnTo>
                    <a:pt x="4210" y="43563"/>
                  </a:lnTo>
                  <a:lnTo>
                    <a:pt x="4210" y="53686"/>
                  </a:lnTo>
                  <a:lnTo>
                    <a:pt x="469" y="53686"/>
                  </a:lnTo>
                  <a:lnTo>
                    <a:pt x="469" y="1457"/>
                  </a:lnTo>
                  <a:lnTo>
                    <a:pt x="4210" y="1457"/>
                  </a:lnTo>
                  <a:lnTo>
                    <a:pt x="4210" y="38282"/>
                  </a:lnTo>
                  <a:lnTo>
                    <a:pt x="21742" y="18329"/>
                  </a:lnTo>
                  <a:lnTo>
                    <a:pt x="26510" y="18329"/>
                  </a:lnTo>
                  <a:lnTo>
                    <a:pt x="14847" y="31533"/>
                  </a:lnTo>
                  <a:lnTo>
                    <a:pt x="29078" y="53686"/>
                  </a:lnTo>
                  <a:close/>
                </a:path>
              </a:pathLst>
            </a:custGeom>
            <a:solidFill>
              <a:srgbClr val="000000"/>
            </a:solidFill>
            <a:ln w="73262" cap="flat">
              <a:noFill/>
              <a:prstDash val="solid"/>
              <a:miter/>
            </a:ln>
          </p:spPr>
          <p:txBody>
            <a:bodyPr rtlCol="0" anchor="ctr"/>
            <a:lstStyle/>
            <a:p>
              <a:endParaRPr lang="en-GB"/>
            </a:p>
          </p:txBody>
        </p:sp>
        <p:sp>
          <p:nvSpPr>
            <p:cNvPr id="726" name="Graphic 1127">
              <a:extLst>
                <a:ext uri="{FF2B5EF4-FFF2-40B4-BE49-F238E27FC236}">
                  <a16:creationId xmlns:a16="http://schemas.microsoft.com/office/drawing/2014/main" id="{45F6143A-D396-96C5-9AD5-705985975934}"/>
                </a:ext>
              </a:extLst>
            </p:cNvPr>
            <p:cNvSpPr/>
            <p:nvPr/>
          </p:nvSpPr>
          <p:spPr>
            <a:xfrm>
              <a:off x="6160927" y="3895834"/>
              <a:ext cx="28315" cy="36237"/>
            </a:xfrm>
            <a:custGeom>
              <a:avLst/>
              <a:gdLst>
                <a:gd name="connsiteX0" fmla="*/ 28797 w 28315"/>
                <a:gd name="connsiteY0" fmla="*/ 20386 h 36237"/>
                <a:gd name="connsiteX1" fmla="*/ 4223 w 28315"/>
                <a:gd name="connsiteY1" fmla="*/ 20386 h 36237"/>
                <a:gd name="connsiteX2" fmla="*/ 7157 w 28315"/>
                <a:gd name="connsiteY2" fmla="*/ 30729 h 36237"/>
                <a:gd name="connsiteX3" fmla="*/ 15740 w 28315"/>
                <a:gd name="connsiteY3" fmla="*/ 34323 h 36237"/>
                <a:gd name="connsiteX4" fmla="*/ 21021 w 28315"/>
                <a:gd name="connsiteY4" fmla="*/ 33296 h 36237"/>
                <a:gd name="connsiteX5" fmla="*/ 25496 w 28315"/>
                <a:gd name="connsiteY5" fmla="*/ 30069 h 36237"/>
                <a:gd name="connsiteX6" fmla="*/ 28283 w 28315"/>
                <a:gd name="connsiteY6" fmla="*/ 32269 h 36237"/>
                <a:gd name="connsiteX7" fmla="*/ 22562 w 28315"/>
                <a:gd name="connsiteY7" fmla="*/ 36377 h 36237"/>
                <a:gd name="connsiteX8" fmla="*/ 15520 w 28315"/>
                <a:gd name="connsiteY8" fmla="*/ 37698 h 36237"/>
                <a:gd name="connsiteX9" fmla="*/ 4370 w 28315"/>
                <a:gd name="connsiteY9" fmla="*/ 33076 h 36237"/>
                <a:gd name="connsiteX10" fmla="*/ 482 w 28315"/>
                <a:gd name="connsiteY10" fmla="*/ 19579 h 36237"/>
                <a:gd name="connsiteX11" fmla="*/ 4223 w 28315"/>
                <a:gd name="connsiteY11" fmla="*/ 6228 h 36237"/>
                <a:gd name="connsiteX12" fmla="*/ 14639 w 28315"/>
                <a:gd name="connsiteY12" fmla="*/ 1460 h 36237"/>
                <a:gd name="connsiteX13" fmla="*/ 25056 w 28315"/>
                <a:gd name="connsiteY13" fmla="*/ 6008 h 36237"/>
                <a:gd name="connsiteX14" fmla="*/ 28797 w 28315"/>
                <a:gd name="connsiteY14" fmla="*/ 18699 h 36237"/>
                <a:gd name="connsiteX15" fmla="*/ 28797 w 28315"/>
                <a:gd name="connsiteY15" fmla="*/ 20386 h 36237"/>
                <a:gd name="connsiteX16" fmla="*/ 25056 w 28315"/>
                <a:gd name="connsiteY16" fmla="*/ 17378 h 36237"/>
                <a:gd name="connsiteX17" fmla="*/ 23809 w 28315"/>
                <a:gd name="connsiteY17" fmla="*/ 10703 h 36237"/>
                <a:gd name="connsiteX18" fmla="*/ 20214 w 28315"/>
                <a:gd name="connsiteY18" fmla="*/ 6302 h 36237"/>
                <a:gd name="connsiteX19" fmla="*/ 14639 w 28315"/>
                <a:gd name="connsiteY19" fmla="*/ 4761 h 36237"/>
                <a:gd name="connsiteX20" fmla="*/ 9138 w 28315"/>
                <a:gd name="connsiteY20" fmla="*/ 6302 h 36237"/>
                <a:gd name="connsiteX21" fmla="*/ 5470 w 28315"/>
                <a:gd name="connsiteY21" fmla="*/ 10703 h 36237"/>
                <a:gd name="connsiteX22" fmla="*/ 4223 w 28315"/>
                <a:gd name="connsiteY22" fmla="*/ 17378 h 36237"/>
                <a:gd name="connsiteX23" fmla="*/ 25056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97" y="20386"/>
                  </a:moveTo>
                  <a:lnTo>
                    <a:pt x="4223" y="20386"/>
                  </a:lnTo>
                  <a:cubicBezTo>
                    <a:pt x="4223" y="24934"/>
                    <a:pt x="5177" y="28382"/>
                    <a:pt x="7157" y="30729"/>
                  </a:cubicBezTo>
                  <a:cubicBezTo>
                    <a:pt x="9138" y="33150"/>
                    <a:pt x="11999" y="34323"/>
                    <a:pt x="15740" y="34323"/>
                  </a:cubicBezTo>
                  <a:cubicBezTo>
                    <a:pt x="17794" y="34323"/>
                    <a:pt x="19554" y="33957"/>
                    <a:pt x="21021" y="33296"/>
                  </a:cubicBezTo>
                  <a:cubicBezTo>
                    <a:pt x="22488" y="32636"/>
                    <a:pt x="23956" y="31609"/>
                    <a:pt x="25496" y="30069"/>
                  </a:cubicBezTo>
                  <a:lnTo>
                    <a:pt x="28283" y="32269"/>
                  </a:lnTo>
                  <a:cubicBezTo>
                    <a:pt x="26376" y="34177"/>
                    <a:pt x="24469" y="35570"/>
                    <a:pt x="22562" y="36377"/>
                  </a:cubicBezTo>
                  <a:cubicBezTo>
                    <a:pt x="20655" y="37258"/>
                    <a:pt x="18307" y="37698"/>
                    <a:pt x="15520" y="37698"/>
                  </a:cubicBezTo>
                  <a:cubicBezTo>
                    <a:pt x="10605" y="37698"/>
                    <a:pt x="6937" y="36157"/>
                    <a:pt x="4370" y="33076"/>
                  </a:cubicBezTo>
                  <a:cubicBezTo>
                    <a:pt x="1729" y="29995"/>
                    <a:pt x="482" y="25521"/>
                    <a:pt x="482" y="19579"/>
                  </a:cubicBezTo>
                  <a:cubicBezTo>
                    <a:pt x="482" y="13857"/>
                    <a:pt x="1729" y="9383"/>
                    <a:pt x="4223" y="6228"/>
                  </a:cubicBezTo>
                  <a:cubicBezTo>
                    <a:pt x="6717" y="3074"/>
                    <a:pt x="10165" y="1460"/>
                    <a:pt x="14639" y="1460"/>
                  </a:cubicBezTo>
                  <a:cubicBezTo>
                    <a:pt x="19114" y="1460"/>
                    <a:pt x="22562" y="3001"/>
                    <a:pt x="25056" y="6008"/>
                  </a:cubicBezTo>
                  <a:cubicBezTo>
                    <a:pt x="27550" y="9016"/>
                    <a:pt x="28797" y="13270"/>
                    <a:pt x="28797" y="18699"/>
                  </a:cubicBezTo>
                  <a:lnTo>
                    <a:pt x="28797" y="20386"/>
                  </a:lnTo>
                  <a:close/>
                  <a:moveTo>
                    <a:pt x="25056" y="17378"/>
                  </a:moveTo>
                  <a:cubicBezTo>
                    <a:pt x="24836" y="14371"/>
                    <a:pt x="24469" y="12097"/>
                    <a:pt x="23809" y="10703"/>
                  </a:cubicBezTo>
                  <a:cubicBezTo>
                    <a:pt x="23002" y="8869"/>
                    <a:pt x="21828" y="7402"/>
                    <a:pt x="20214" y="6302"/>
                  </a:cubicBezTo>
                  <a:cubicBezTo>
                    <a:pt x="18527" y="5275"/>
                    <a:pt x="16693" y="4761"/>
                    <a:pt x="14639" y="4761"/>
                  </a:cubicBezTo>
                  <a:cubicBezTo>
                    <a:pt x="12585" y="4761"/>
                    <a:pt x="10752" y="5275"/>
                    <a:pt x="9138" y="6302"/>
                  </a:cubicBezTo>
                  <a:cubicBezTo>
                    <a:pt x="7524" y="7402"/>
                    <a:pt x="6277" y="8869"/>
                    <a:pt x="5470" y="10703"/>
                  </a:cubicBezTo>
                  <a:cubicBezTo>
                    <a:pt x="4810" y="12097"/>
                    <a:pt x="4443" y="14371"/>
                    <a:pt x="4223" y="17378"/>
                  </a:cubicBezTo>
                  <a:lnTo>
                    <a:pt x="25056" y="17378"/>
                  </a:lnTo>
                  <a:close/>
                </a:path>
              </a:pathLst>
            </a:custGeom>
            <a:solidFill>
              <a:srgbClr val="000000"/>
            </a:solidFill>
            <a:ln w="73262" cap="flat">
              <a:noFill/>
              <a:prstDash val="solid"/>
              <a:miter/>
            </a:ln>
          </p:spPr>
          <p:txBody>
            <a:bodyPr rtlCol="0" anchor="ctr"/>
            <a:lstStyle/>
            <a:p>
              <a:endParaRPr lang="en-GB"/>
            </a:p>
          </p:txBody>
        </p:sp>
        <p:sp>
          <p:nvSpPr>
            <p:cNvPr id="727" name="Graphic 1127">
              <a:extLst>
                <a:ext uri="{FF2B5EF4-FFF2-40B4-BE49-F238E27FC236}">
                  <a16:creationId xmlns:a16="http://schemas.microsoft.com/office/drawing/2014/main" id="{85D20B3C-DF64-F82E-B58A-E7DCBBEB255E}"/>
                </a:ext>
              </a:extLst>
            </p:cNvPr>
            <p:cNvSpPr/>
            <p:nvPr/>
          </p:nvSpPr>
          <p:spPr>
            <a:xfrm>
              <a:off x="6199023" y="3879403"/>
              <a:ext cx="27434" cy="52669"/>
            </a:xfrm>
            <a:custGeom>
              <a:avLst/>
              <a:gdLst>
                <a:gd name="connsiteX0" fmla="*/ 27930 w 27434"/>
                <a:gd name="connsiteY0" fmla="*/ 53686 h 52669"/>
                <a:gd name="connsiteX1" fmla="*/ 24189 w 27434"/>
                <a:gd name="connsiteY1" fmla="*/ 53686 h 52669"/>
                <a:gd name="connsiteX2" fmla="*/ 24189 w 27434"/>
                <a:gd name="connsiteY2" fmla="*/ 49138 h 52669"/>
                <a:gd name="connsiteX3" fmla="*/ 19494 w 27434"/>
                <a:gd name="connsiteY3" fmla="*/ 53026 h 52669"/>
                <a:gd name="connsiteX4" fmla="*/ 13699 w 27434"/>
                <a:gd name="connsiteY4" fmla="*/ 54127 h 52669"/>
                <a:gd name="connsiteX5" fmla="*/ 5043 w 27434"/>
                <a:gd name="connsiteY5" fmla="*/ 51046 h 52669"/>
                <a:gd name="connsiteX6" fmla="*/ 495 w 27434"/>
                <a:gd name="connsiteY6" fmla="*/ 36008 h 52669"/>
                <a:gd name="connsiteX7" fmla="*/ 5043 w 27434"/>
                <a:gd name="connsiteY7" fmla="*/ 20970 h 52669"/>
                <a:gd name="connsiteX8" fmla="*/ 13699 w 27434"/>
                <a:gd name="connsiteY8" fmla="*/ 17889 h 52669"/>
                <a:gd name="connsiteX9" fmla="*/ 19494 w 27434"/>
                <a:gd name="connsiteY9" fmla="*/ 18989 h 52669"/>
                <a:gd name="connsiteX10" fmla="*/ 24189 w 27434"/>
                <a:gd name="connsiteY10" fmla="*/ 22877 h 52669"/>
                <a:gd name="connsiteX11" fmla="*/ 24189 w 27434"/>
                <a:gd name="connsiteY11" fmla="*/ 1457 h 52669"/>
                <a:gd name="connsiteX12" fmla="*/ 27930 w 27434"/>
                <a:gd name="connsiteY12" fmla="*/ 1457 h 52669"/>
                <a:gd name="connsiteX13" fmla="*/ 27930 w 27434"/>
                <a:gd name="connsiteY13" fmla="*/ 53686 h 52669"/>
                <a:gd name="connsiteX14" fmla="*/ 23822 w 27434"/>
                <a:gd name="connsiteY14" fmla="*/ 41509 h 52669"/>
                <a:gd name="connsiteX15" fmla="*/ 24189 w 27434"/>
                <a:gd name="connsiteY15" fmla="*/ 36008 h 52669"/>
                <a:gd name="connsiteX16" fmla="*/ 23822 w 27434"/>
                <a:gd name="connsiteY16" fmla="*/ 30506 h 52669"/>
                <a:gd name="connsiteX17" fmla="*/ 22502 w 27434"/>
                <a:gd name="connsiteY17" fmla="*/ 25885 h 52669"/>
                <a:gd name="connsiteX18" fmla="*/ 19421 w 27434"/>
                <a:gd name="connsiteY18" fmla="*/ 22364 h 52669"/>
                <a:gd name="connsiteX19" fmla="*/ 14212 w 27434"/>
                <a:gd name="connsiteY19" fmla="*/ 21190 h 52669"/>
                <a:gd name="connsiteX20" fmla="*/ 9077 w 27434"/>
                <a:gd name="connsiteY20" fmla="*/ 22364 h 52669"/>
                <a:gd name="connsiteX21" fmla="*/ 5923 w 27434"/>
                <a:gd name="connsiteY21" fmla="*/ 25885 h 52669"/>
                <a:gd name="connsiteX22" fmla="*/ 4603 w 27434"/>
                <a:gd name="connsiteY22" fmla="*/ 30506 h 52669"/>
                <a:gd name="connsiteX23" fmla="*/ 4236 w 27434"/>
                <a:gd name="connsiteY23" fmla="*/ 36008 h 52669"/>
                <a:gd name="connsiteX24" fmla="*/ 4603 w 27434"/>
                <a:gd name="connsiteY24" fmla="*/ 41509 h 52669"/>
                <a:gd name="connsiteX25" fmla="*/ 5923 w 27434"/>
                <a:gd name="connsiteY25" fmla="*/ 46131 h 52669"/>
                <a:gd name="connsiteX26" fmla="*/ 9077 w 27434"/>
                <a:gd name="connsiteY26" fmla="*/ 49578 h 52669"/>
                <a:gd name="connsiteX27" fmla="*/ 14212 w 27434"/>
                <a:gd name="connsiteY27" fmla="*/ 50826 h 52669"/>
                <a:gd name="connsiteX28" fmla="*/ 19421 w 27434"/>
                <a:gd name="connsiteY28" fmla="*/ 49578 h 52669"/>
                <a:gd name="connsiteX29" fmla="*/ 22502 w 27434"/>
                <a:gd name="connsiteY29" fmla="*/ 46131 h 52669"/>
                <a:gd name="connsiteX30" fmla="*/ 23822 w 27434"/>
                <a:gd name="connsiteY30" fmla="*/ 41509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930" y="53686"/>
                  </a:moveTo>
                  <a:lnTo>
                    <a:pt x="24189" y="53686"/>
                  </a:lnTo>
                  <a:lnTo>
                    <a:pt x="24189" y="49138"/>
                  </a:lnTo>
                  <a:cubicBezTo>
                    <a:pt x="22722" y="51046"/>
                    <a:pt x="21181" y="52366"/>
                    <a:pt x="19494" y="53026"/>
                  </a:cubicBezTo>
                  <a:cubicBezTo>
                    <a:pt x="17807" y="53760"/>
                    <a:pt x="15900" y="54127"/>
                    <a:pt x="13699" y="54127"/>
                  </a:cubicBezTo>
                  <a:cubicBezTo>
                    <a:pt x="9958" y="54127"/>
                    <a:pt x="7097" y="53100"/>
                    <a:pt x="5043" y="51046"/>
                  </a:cubicBezTo>
                  <a:cubicBezTo>
                    <a:pt x="2035" y="48038"/>
                    <a:pt x="495" y="42977"/>
                    <a:pt x="495" y="36008"/>
                  </a:cubicBezTo>
                  <a:cubicBezTo>
                    <a:pt x="495" y="29039"/>
                    <a:pt x="2035" y="23977"/>
                    <a:pt x="5043" y="20970"/>
                  </a:cubicBezTo>
                  <a:cubicBezTo>
                    <a:pt x="7097" y="18916"/>
                    <a:pt x="9958" y="17889"/>
                    <a:pt x="13699" y="17889"/>
                  </a:cubicBezTo>
                  <a:cubicBezTo>
                    <a:pt x="15900" y="17889"/>
                    <a:pt x="17807" y="18256"/>
                    <a:pt x="19494" y="18989"/>
                  </a:cubicBezTo>
                  <a:cubicBezTo>
                    <a:pt x="21181" y="19650"/>
                    <a:pt x="22722" y="20970"/>
                    <a:pt x="24189" y="22877"/>
                  </a:cubicBezTo>
                  <a:lnTo>
                    <a:pt x="24189" y="1457"/>
                  </a:lnTo>
                  <a:lnTo>
                    <a:pt x="27930" y="1457"/>
                  </a:lnTo>
                  <a:lnTo>
                    <a:pt x="27930" y="53686"/>
                  </a:lnTo>
                  <a:close/>
                  <a:moveTo>
                    <a:pt x="23822" y="41509"/>
                  </a:moveTo>
                  <a:cubicBezTo>
                    <a:pt x="24042" y="39969"/>
                    <a:pt x="24189" y="38135"/>
                    <a:pt x="24189" y="36008"/>
                  </a:cubicBezTo>
                  <a:cubicBezTo>
                    <a:pt x="24189" y="33880"/>
                    <a:pt x="24042" y="32047"/>
                    <a:pt x="23822" y="30506"/>
                  </a:cubicBezTo>
                  <a:cubicBezTo>
                    <a:pt x="23602" y="28966"/>
                    <a:pt x="23162" y="27425"/>
                    <a:pt x="22502" y="25885"/>
                  </a:cubicBezTo>
                  <a:cubicBezTo>
                    <a:pt x="21841" y="24344"/>
                    <a:pt x="20741" y="23171"/>
                    <a:pt x="19421" y="22364"/>
                  </a:cubicBezTo>
                  <a:cubicBezTo>
                    <a:pt x="18027" y="21557"/>
                    <a:pt x="16266" y="21190"/>
                    <a:pt x="14212" y="21190"/>
                  </a:cubicBezTo>
                  <a:cubicBezTo>
                    <a:pt x="12158" y="21190"/>
                    <a:pt x="10398" y="21557"/>
                    <a:pt x="9077" y="22364"/>
                  </a:cubicBezTo>
                  <a:cubicBezTo>
                    <a:pt x="7684" y="23171"/>
                    <a:pt x="6657" y="24344"/>
                    <a:pt x="5923" y="25885"/>
                  </a:cubicBezTo>
                  <a:cubicBezTo>
                    <a:pt x="5336" y="27425"/>
                    <a:pt x="4823" y="28966"/>
                    <a:pt x="4603" y="30506"/>
                  </a:cubicBezTo>
                  <a:cubicBezTo>
                    <a:pt x="4383" y="32047"/>
                    <a:pt x="4236" y="33880"/>
                    <a:pt x="4236" y="36008"/>
                  </a:cubicBezTo>
                  <a:cubicBezTo>
                    <a:pt x="4236" y="38135"/>
                    <a:pt x="4383" y="39969"/>
                    <a:pt x="4603" y="41509"/>
                  </a:cubicBezTo>
                  <a:cubicBezTo>
                    <a:pt x="4823" y="43050"/>
                    <a:pt x="5336" y="44590"/>
                    <a:pt x="5923" y="46131"/>
                  </a:cubicBezTo>
                  <a:cubicBezTo>
                    <a:pt x="6657" y="47671"/>
                    <a:pt x="7684" y="48772"/>
                    <a:pt x="9077" y="49578"/>
                  </a:cubicBezTo>
                  <a:cubicBezTo>
                    <a:pt x="10398" y="50385"/>
                    <a:pt x="12158" y="50826"/>
                    <a:pt x="14212" y="50826"/>
                  </a:cubicBezTo>
                  <a:cubicBezTo>
                    <a:pt x="16266" y="50826"/>
                    <a:pt x="18027" y="50385"/>
                    <a:pt x="19421" y="49578"/>
                  </a:cubicBezTo>
                  <a:cubicBezTo>
                    <a:pt x="20741" y="48772"/>
                    <a:pt x="21841" y="47671"/>
                    <a:pt x="22502" y="46131"/>
                  </a:cubicBezTo>
                  <a:cubicBezTo>
                    <a:pt x="23162" y="44590"/>
                    <a:pt x="23602" y="43050"/>
                    <a:pt x="23822" y="41509"/>
                  </a:cubicBezTo>
                  <a:close/>
                </a:path>
              </a:pathLst>
            </a:custGeom>
            <a:solidFill>
              <a:srgbClr val="000000"/>
            </a:solidFill>
            <a:ln w="73262" cap="flat">
              <a:noFill/>
              <a:prstDash val="solid"/>
              <a:miter/>
            </a:ln>
          </p:spPr>
          <p:txBody>
            <a:bodyPr rtlCol="0" anchor="ctr"/>
            <a:lstStyle/>
            <a:p>
              <a:endParaRPr lang="en-GB"/>
            </a:p>
          </p:txBody>
        </p:sp>
        <p:sp>
          <p:nvSpPr>
            <p:cNvPr id="728" name="Graphic 1127">
              <a:extLst>
                <a:ext uri="{FF2B5EF4-FFF2-40B4-BE49-F238E27FC236}">
                  <a16:creationId xmlns:a16="http://schemas.microsoft.com/office/drawing/2014/main" id="{AC7E271C-DDE0-C4A1-EE4D-EB6FDE5D6F39}"/>
                </a:ext>
              </a:extLst>
            </p:cNvPr>
            <p:cNvSpPr/>
            <p:nvPr/>
          </p:nvSpPr>
          <p:spPr>
            <a:xfrm>
              <a:off x="6240272" y="3926644"/>
              <a:ext cx="4988" cy="14964"/>
            </a:xfrm>
            <a:custGeom>
              <a:avLst/>
              <a:gdLst>
                <a:gd name="connsiteX0" fmla="*/ 5494 w 4988"/>
                <a:gd name="connsiteY0" fmla="*/ 11443 h 14964"/>
                <a:gd name="connsiteX1" fmla="*/ 505 w 4988"/>
                <a:gd name="connsiteY1" fmla="*/ 16431 h 14964"/>
                <a:gd name="connsiteX2" fmla="*/ 505 w 4988"/>
                <a:gd name="connsiteY2" fmla="*/ 1467 h 14964"/>
                <a:gd name="connsiteX3" fmla="*/ 5494 w 4988"/>
                <a:gd name="connsiteY3" fmla="*/ 1467 h 14964"/>
                <a:gd name="connsiteX4" fmla="*/ 5494 w 4988"/>
                <a:gd name="connsiteY4" fmla="*/ 11443 h 14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8" h="14964">
                  <a:moveTo>
                    <a:pt x="5494" y="11443"/>
                  </a:moveTo>
                  <a:lnTo>
                    <a:pt x="505" y="16431"/>
                  </a:lnTo>
                  <a:lnTo>
                    <a:pt x="505" y="1467"/>
                  </a:lnTo>
                  <a:lnTo>
                    <a:pt x="5494" y="1467"/>
                  </a:lnTo>
                  <a:lnTo>
                    <a:pt x="5494" y="11443"/>
                  </a:lnTo>
                  <a:close/>
                </a:path>
              </a:pathLst>
            </a:custGeom>
            <a:solidFill>
              <a:srgbClr val="000000"/>
            </a:solidFill>
            <a:ln w="73262" cap="flat">
              <a:noFill/>
              <a:prstDash val="solid"/>
              <a:miter/>
            </a:ln>
          </p:spPr>
          <p:txBody>
            <a:bodyPr rtlCol="0" anchor="ctr"/>
            <a:lstStyle/>
            <a:p>
              <a:endParaRPr lang="en-GB"/>
            </a:p>
          </p:txBody>
        </p:sp>
        <p:sp>
          <p:nvSpPr>
            <p:cNvPr id="729" name="Graphic 1127">
              <a:extLst>
                <a:ext uri="{FF2B5EF4-FFF2-40B4-BE49-F238E27FC236}">
                  <a16:creationId xmlns:a16="http://schemas.microsoft.com/office/drawing/2014/main" id="{65935E02-3BA7-4CDF-970E-A9EF8C8DF8D1}"/>
                </a:ext>
              </a:extLst>
            </p:cNvPr>
            <p:cNvSpPr/>
            <p:nvPr/>
          </p:nvSpPr>
          <p:spPr>
            <a:xfrm>
              <a:off x="5119845" y="3990765"/>
              <a:ext cx="27508" cy="36237"/>
            </a:xfrm>
            <a:custGeom>
              <a:avLst/>
              <a:gdLst>
                <a:gd name="connsiteX0" fmla="*/ 27628 w 27508"/>
                <a:gd name="connsiteY0" fmla="*/ 37291 h 36237"/>
                <a:gd name="connsiteX1" fmla="*/ 23887 w 27508"/>
                <a:gd name="connsiteY1" fmla="*/ 37291 h 36237"/>
                <a:gd name="connsiteX2" fmla="*/ 23887 w 27508"/>
                <a:gd name="connsiteY2" fmla="*/ 33769 h 36237"/>
                <a:gd name="connsiteX3" fmla="*/ 19339 w 27508"/>
                <a:gd name="connsiteY3" fmla="*/ 36850 h 36237"/>
                <a:gd name="connsiteX4" fmla="*/ 13104 w 27508"/>
                <a:gd name="connsiteY4" fmla="*/ 37731 h 36237"/>
                <a:gd name="connsiteX5" fmla="*/ 2687 w 27508"/>
                <a:gd name="connsiteY5" fmla="*/ 34503 h 36237"/>
                <a:gd name="connsiteX6" fmla="*/ 120 w 27508"/>
                <a:gd name="connsiteY6" fmla="*/ 27608 h 36237"/>
                <a:gd name="connsiteX7" fmla="*/ 3421 w 27508"/>
                <a:gd name="connsiteY7" fmla="*/ 20125 h 36237"/>
                <a:gd name="connsiteX8" fmla="*/ 12443 w 27508"/>
                <a:gd name="connsiteY8" fmla="*/ 17411 h 36237"/>
                <a:gd name="connsiteX9" fmla="*/ 23887 w 27508"/>
                <a:gd name="connsiteY9" fmla="*/ 17411 h 36237"/>
                <a:gd name="connsiteX10" fmla="*/ 23887 w 27508"/>
                <a:gd name="connsiteY10" fmla="*/ 13450 h 36237"/>
                <a:gd name="connsiteX11" fmla="*/ 21540 w 27508"/>
                <a:gd name="connsiteY11" fmla="*/ 6995 h 36237"/>
                <a:gd name="connsiteX12" fmla="*/ 13911 w 27508"/>
                <a:gd name="connsiteY12" fmla="*/ 4794 h 36237"/>
                <a:gd name="connsiteX13" fmla="*/ 8116 w 27508"/>
                <a:gd name="connsiteY13" fmla="*/ 5821 h 36237"/>
                <a:gd name="connsiteX14" fmla="*/ 4154 w 27508"/>
                <a:gd name="connsiteY14" fmla="*/ 9269 h 36237"/>
                <a:gd name="connsiteX15" fmla="*/ 1440 w 27508"/>
                <a:gd name="connsiteY15" fmla="*/ 6921 h 36237"/>
                <a:gd name="connsiteX16" fmla="*/ 6502 w 27508"/>
                <a:gd name="connsiteY16" fmla="*/ 2740 h 36237"/>
                <a:gd name="connsiteX17" fmla="*/ 13911 w 27508"/>
                <a:gd name="connsiteY17" fmla="*/ 1493 h 36237"/>
                <a:gd name="connsiteX18" fmla="*/ 27628 w 27508"/>
                <a:gd name="connsiteY18" fmla="*/ 13083 h 36237"/>
                <a:gd name="connsiteX19" fmla="*/ 27628 w 27508"/>
                <a:gd name="connsiteY19" fmla="*/ 37291 h 36237"/>
                <a:gd name="connsiteX20" fmla="*/ 23887 w 27508"/>
                <a:gd name="connsiteY20" fmla="*/ 24967 h 36237"/>
                <a:gd name="connsiteX21" fmla="*/ 23887 w 27508"/>
                <a:gd name="connsiteY21" fmla="*/ 20419 h 36237"/>
                <a:gd name="connsiteX22" fmla="*/ 12884 w 27508"/>
                <a:gd name="connsiteY22" fmla="*/ 20419 h 36237"/>
                <a:gd name="connsiteX23" fmla="*/ 3861 w 27508"/>
                <a:gd name="connsiteY23" fmla="*/ 27534 h 36237"/>
                <a:gd name="connsiteX24" fmla="*/ 6062 w 27508"/>
                <a:gd name="connsiteY24" fmla="*/ 32743 h 36237"/>
                <a:gd name="connsiteX25" fmla="*/ 13104 w 27508"/>
                <a:gd name="connsiteY25" fmla="*/ 34430 h 36237"/>
                <a:gd name="connsiteX26" fmla="*/ 21906 w 27508"/>
                <a:gd name="connsiteY26" fmla="*/ 31716 h 36237"/>
                <a:gd name="connsiteX27" fmla="*/ 23887 w 27508"/>
                <a:gd name="connsiteY27" fmla="*/ 2496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628" y="37291"/>
                  </a:moveTo>
                  <a:lnTo>
                    <a:pt x="23887" y="37291"/>
                  </a:lnTo>
                  <a:lnTo>
                    <a:pt x="23887" y="33769"/>
                  </a:lnTo>
                  <a:cubicBezTo>
                    <a:pt x="22420" y="35237"/>
                    <a:pt x="20879" y="36264"/>
                    <a:pt x="19339" y="36850"/>
                  </a:cubicBezTo>
                  <a:cubicBezTo>
                    <a:pt x="17725" y="37437"/>
                    <a:pt x="15671" y="37731"/>
                    <a:pt x="13104" y="37731"/>
                  </a:cubicBezTo>
                  <a:cubicBezTo>
                    <a:pt x="8262" y="37731"/>
                    <a:pt x="4815" y="36630"/>
                    <a:pt x="2687" y="34503"/>
                  </a:cubicBezTo>
                  <a:cubicBezTo>
                    <a:pt x="1000" y="32816"/>
                    <a:pt x="120" y="30468"/>
                    <a:pt x="120" y="27608"/>
                  </a:cubicBezTo>
                  <a:cubicBezTo>
                    <a:pt x="120" y="24380"/>
                    <a:pt x="1220" y="21886"/>
                    <a:pt x="3421" y="20125"/>
                  </a:cubicBezTo>
                  <a:cubicBezTo>
                    <a:pt x="5548" y="18292"/>
                    <a:pt x="8556" y="17411"/>
                    <a:pt x="12443" y="17411"/>
                  </a:cubicBezTo>
                  <a:lnTo>
                    <a:pt x="23887" y="17411"/>
                  </a:lnTo>
                  <a:lnTo>
                    <a:pt x="23887" y="13450"/>
                  </a:lnTo>
                  <a:cubicBezTo>
                    <a:pt x="23887" y="10589"/>
                    <a:pt x="23080" y="8389"/>
                    <a:pt x="21540" y="6995"/>
                  </a:cubicBezTo>
                  <a:cubicBezTo>
                    <a:pt x="19999" y="5528"/>
                    <a:pt x="17432" y="4794"/>
                    <a:pt x="13911" y="4794"/>
                  </a:cubicBezTo>
                  <a:cubicBezTo>
                    <a:pt x="11490" y="4794"/>
                    <a:pt x="9509" y="5161"/>
                    <a:pt x="8116" y="5821"/>
                  </a:cubicBezTo>
                  <a:cubicBezTo>
                    <a:pt x="6648" y="6481"/>
                    <a:pt x="5328" y="7655"/>
                    <a:pt x="4154" y="9269"/>
                  </a:cubicBezTo>
                  <a:lnTo>
                    <a:pt x="1440" y="6921"/>
                  </a:lnTo>
                  <a:cubicBezTo>
                    <a:pt x="2907" y="4941"/>
                    <a:pt x="4594" y="3474"/>
                    <a:pt x="6502" y="2740"/>
                  </a:cubicBezTo>
                  <a:cubicBezTo>
                    <a:pt x="8482" y="1860"/>
                    <a:pt x="10903" y="1493"/>
                    <a:pt x="13911" y="1493"/>
                  </a:cubicBezTo>
                  <a:cubicBezTo>
                    <a:pt x="23080" y="1493"/>
                    <a:pt x="27628" y="5381"/>
                    <a:pt x="27628" y="13083"/>
                  </a:cubicBezTo>
                  <a:lnTo>
                    <a:pt x="27628" y="37291"/>
                  </a:lnTo>
                  <a:close/>
                  <a:moveTo>
                    <a:pt x="23887" y="24967"/>
                  </a:moveTo>
                  <a:lnTo>
                    <a:pt x="23887" y="20419"/>
                  </a:lnTo>
                  <a:lnTo>
                    <a:pt x="12884" y="20419"/>
                  </a:lnTo>
                  <a:cubicBezTo>
                    <a:pt x="6868" y="20419"/>
                    <a:pt x="3861" y="22766"/>
                    <a:pt x="3861" y="27534"/>
                  </a:cubicBezTo>
                  <a:cubicBezTo>
                    <a:pt x="3861" y="29882"/>
                    <a:pt x="4594" y="31642"/>
                    <a:pt x="6062" y="32743"/>
                  </a:cubicBezTo>
                  <a:cubicBezTo>
                    <a:pt x="7529" y="33843"/>
                    <a:pt x="9876" y="34430"/>
                    <a:pt x="13104" y="34430"/>
                  </a:cubicBezTo>
                  <a:cubicBezTo>
                    <a:pt x="17065" y="34430"/>
                    <a:pt x="19999" y="33549"/>
                    <a:pt x="21906" y="31716"/>
                  </a:cubicBezTo>
                  <a:cubicBezTo>
                    <a:pt x="23227" y="30468"/>
                    <a:pt x="23887" y="28268"/>
                    <a:pt x="23887" y="24967"/>
                  </a:cubicBezTo>
                  <a:close/>
                </a:path>
              </a:pathLst>
            </a:custGeom>
            <a:solidFill>
              <a:srgbClr val="000000"/>
            </a:solidFill>
            <a:ln w="73262" cap="flat">
              <a:noFill/>
              <a:prstDash val="solid"/>
              <a:miter/>
            </a:ln>
          </p:spPr>
          <p:txBody>
            <a:bodyPr rtlCol="0" anchor="ctr"/>
            <a:lstStyle/>
            <a:p>
              <a:endParaRPr lang="en-GB"/>
            </a:p>
          </p:txBody>
        </p:sp>
        <p:sp>
          <p:nvSpPr>
            <p:cNvPr id="730" name="Graphic 1127">
              <a:extLst>
                <a:ext uri="{FF2B5EF4-FFF2-40B4-BE49-F238E27FC236}">
                  <a16:creationId xmlns:a16="http://schemas.microsoft.com/office/drawing/2014/main" id="{765E3D5A-79CB-7F14-97A0-84B6AFE84E07}"/>
                </a:ext>
              </a:extLst>
            </p:cNvPr>
            <p:cNvSpPr/>
            <p:nvPr/>
          </p:nvSpPr>
          <p:spPr>
            <a:xfrm>
              <a:off x="5161244" y="3990765"/>
              <a:ext cx="27214" cy="35797"/>
            </a:xfrm>
            <a:custGeom>
              <a:avLst/>
              <a:gdLst>
                <a:gd name="connsiteX0" fmla="*/ 27349 w 27214"/>
                <a:gd name="connsiteY0" fmla="*/ 37290 h 35797"/>
                <a:gd name="connsiteX1" fmla="*/ 23608 w 27214"/>
                <a:gd name="connsiteY1" fmla="*/ 37290 h 35797"/>
                <a:gd name="connsiteX2" fmla="*/ 23608 w 27214"/>
                <a:gd name="connsiteY2" fmla="*/ 15357 h 35797"/>
                <a:gd name="connsiteX3" fmla="*/ 21114 w 27214"/>
                <a:gd name="connsiteY3" fmla="*/ 7508 h 35797"/>
                <a:gd name="connsiteX4" fmla="*/ 13852 w 27214"/>
                <a:gd name="connsiteY4" fmla="*/ 4794 h 35797"/>
                <a:gd name="connsiteX5" fmla="*/ 6516 w 27214"/>
                <a:gd name="connsiteY5" fmla="*/ 7508 h 35797"/>
                <a:gd name="connsiteX6" fmla="*/ 3875 w 27214"/>
                <a:gd name="connsiteY6" fmla="*/ 15357 h 35797"/>
                <a:gd name="connsiteX7" fmla="*/ 3875 w 27214"/>
                <a:gd name="connsiteY7" fmla="*/ 37290 h 35797"/>
                <a:gd name="connsiteX8" fmla="*/ 134 w 27214"/>
                <a:gd name="connsiteY8" fmla="*/ 37290 h 35797"/>
                <a:gd name="connsiteX9" fmla="*/ 134 w 27214"/>
                <a:gd name="connsiteY9" fmla="*/ 1933 h 35797"/>
                <a:gd name="connsiteX10" fmla="*/ 3875 w 27214"/>
                <a:gd name="connsiteY10" fmla="*/ 1933 h 35797"/>
                <a:gd name="connsiteX11" fmla="*/ 3875 w 27214"/>
                <a:gd name="connsiteY11" fmla="*/ 6114 h 35797"/>
                <a:gd name="connsiteX12" fmla="*/ 14292 w 27214"/>
                <a:gd name="connsiteY12" fmla="*/ 1493 h 35797"/>
                <a:gd name="connsiteX13" fmla="*/ 23681 w 27214"/>
                <a:gd name="connsiteY13" fmla="*/ 4867 h 35797"/>
                <a:gd name="connsiteX14" fmla="*/ 27349 w 27214"/>
                <a:gd name="connsiteY14" fmla="*/ 14697 h 35797"/>
                <a:gd name="connsiteX15" fmla="*/ 27349 w 27214"/>
                <a:gd name="connsiteY15" fmla="*/ 3729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49" y="37290"/>
                  </a:moveTo>
                  <a:lnTo>
                    <a:pt x="23608" y="37290"/>
                  </a:lnTo>
                  <a:lnTo>
                    <a:pt x="23608" y="15357"/>
                  </a:lnTo>
                  <a:cubicBezTo>
                    <a:pt x="23608" y="11910"/>
                    <a:pt x="22801" y="9342"/>
                    <a:pt x="21114" y="7508"/>
                  </a:cubicBezTo>
                  <a:cubicBezTo>
                    <a:pt x="19427" y="5674"/>
                    <a:pt x="17006" y="4794"/>
                    <a:pt x="13852" y="4794"/>
                  </a:cubicBezTo>
                  <a:cubicBezTo>
                    <a:pt x="10697" y="4794"/>
                    <a:pt x="8203" y="5674"/>
                    <a:pt x="6516" y="7508"/>
                  </a:cubicBezTo>
                  <a:cubicBezTo>
                    <a:pt x="4755" y="9342"/>
                    <a:pt x="3875" y="11983"/>
                    <a:pt x="3875" y="15357"/>
                  </a:cubicBezTo>
                  <a:lnTo>
                    <a:pt x="3875" y="37290"/>
                  </a:lnTo>
                  <a:lnTo>
                    <a:pt x="134" y="37290"/>
                  </a:lnTo>
                  <a:lnTo>
                    <a:pt x="134" y="1933"/>
                  </a:lnTo>
                  <a:lnTo>
                    <a:pt x="3875" y="1933"/>
                  </a:lnTo>
                  <a:lnTo>
                    <a:pt x="3875" y="6114"/>
                  </a:lnTo>
                  <a:cubicBezTo>
                    <a:pt x="6516" y="3034"/>
                    <a:pt x="9964" y="1493"/>
                    <a:pt x="14292" y="1493"/>
                  </a:cubicBezTo>
                  <a:cubicBezTo>
                    <a:pt x="18253" y="1493"/>
                    <a:pt x="21407" y="2593"/>
                    <a:pt x="23681" y="4867"/>
                  </a:cubicBezTo>
                  <a:cubicBezTo>
                    <a:pt x="26102" y="7215"/>
                    <a:pt x="27349" y="10516"/>
                    <a:pt x="27349" y="14697"/>
                  </a:cubicBezTo>
                  <a:lnTo>
                    <a:pt x="27349" y="37290"/>
                  </a:lnTo>
                  <a:close/>
                </a:path>
              </a:pathLst>
            </a:custGeom>
            <a:solidFill>
              <a:srgbClr val="000000"/>
            </a:solidFill>
            <a:ln w="73262" cap="flat">
              <a:noFill/>
              <a:prstDash val="solid"/>
              <a:miter/>
            </a:ln>
          </p:spPr>
          <p:txBody>
            <a:bodyPr rtlCol="0" anchor="ctr"/>
            <a:lstStyle/>
            <a:p>
              <a:endParaRPr lang="en-GB"/>
            </a:p>
          </p:txBody>
        </p:sp>
        <p:sp>
          <p:nvSpPr>
            <p:cNvPr id="731" name="Graphic 1127">
              <a:extLst>
                <a:ext uri="{FF2B5EF4-FFF2-40B4-BE49-F238E27FC236}">
                  <a16:creationId xmlns:a16="http://schemas.microsoft.com/office/drawing/2014/main" id="{DA9FF004-09FD-D4BF-D4EA-11E674947C12}"/>
                </a:ext>
              </a:extLst>
            </p:cNvPr>
            <p:cNvSpPr/>
            <p:nvPr/>
          </p:nvSpPr>
          <p:spPr>
            <a:xfrm>
              <a:off x="5200149" y="3974333"/>
              <a:ext cx="27434" cy="52669"/>
            </a:xfrm>
            <a:custGeom>
              <a:avLst/>
              <a:gdLst>
                <a:gd name="connsiteX0" fmla="*/ 27583 w 27434"/>
                <a:gd name="connsiteY0" fmla="*/ 53719 h 52669"/>
                <a:gd name="connsiteX1" fmla="*/ 23841 w 27434"/>
                <a:gd name="connsiteY1" fmla="*/ 53719 h 52669"/>
                <a:gd name="connsiteX2" fmla="*/ 23841 w 27434"/>
                <a:gd name="connsiteY2" fmla="*/ 49171 h 52669"/>
                <a:gd name="connsiteX3" fmla="*/ 19147 w 27434"/>
                <a:gd name="connsiteY3" fmla="*/ 53059 h 52669"/>
                <a:gd name="connsiteX4" fmla="*/ 13352 w 27434"/>
                <a:gd name="connsiteY4" fmla="*/ 54160 h 52669"/>
                <a:gd name="connsiteX5" fmla="*/ 4696 w 27434"/>
                <a:gd name="connsiteY5" fmla="*/ 51079 h 52669"/>
                <a:gd name="connsiteX6" fmla="*/ 148 w 27434"/>
                <a:gd name="connsiteY6" fmla="*/ 36041 h 52669"/>
                <a:gd name="connsiteX7" fmla="*/ 4696 w 27434"/>
                <a:gd name="connsiteY7" fmla="*/ 21003 h 52669"/>
                <a:gd name="connsiteX8" fmla="*/ 13352 w 27434"/>
                <a:gd name="connsiteY8" fmla="*/ 17922 h 52669"/>
                <a:gd name="connsiteX9" fmla="*/ 19147 w 27434"/>
                <a:gd name="connsiteY9" fmla="*/ 19022 h 52669"/>
                <a:gd name="connsiteX10" fmla="*/ 23841 w 27434"/>
                <a:gd name="connsiteY10" fmla="*/ 22910 h 52669"/>
                <a:gd name="connsiteX11" fmla="*/ 23841 w 27434"/>
                <a:gd name="connsiteY11" fmla="*/ 1490 h 52669"/>
                <a:gd name="connsiteX12" fmla="*/ 27583 w 27434"/>
                <a:gd name="connsiteY12" fmla="*/ 1490 h 52669"/>
                <a:gd name="connsiteX13" fmla="*/ 27583 w 27434"/>
                <a:gd name="connsiteY13" fmla="*/ 53719 h 52669"/>
                <a:gd name="connsiteX14" fmla="*/ 23475 w 27434"/>
                <a:gd name="connsiteY14" fmla="*/ 41542 h 52669"/>
                <a:gd name="connsiteX15" fmla="*/ 23841 w 27434"/>
                <a:gd name="connsiteY15" fmla="*/ 36041 h 52669"/>
                <a:gd name="connsiteX16" fmla="*/ 23475 w 27434"/>
                <a:gd name="connsiteY16" fmla="*/ 30539 h 52669"/>
                <a:gd name="connsiteX17" fmla="*/ 22154 w 27434"/>
                <a:gd name="connsiteY17" fmla="*/ 25918 h 52669"/>
                <a:gd name="connsiteX18" fmla="*/ 19073 w 27434"/>
                <a:gd name="connsiteY18" fmla="*/ 22397 h 52669"/>
                <a:gd name="connsiteX19" fmla="*/ 13865 w 27434"/>
                <a:gd name="connsiteY19" fmla="*/ 21223 h 52669"/>
                <a:gd name="connsiteX20" fmla="*/ 8730 w 27434"/>
                <a:gd name="connsiteY20" fmla="*/ 22397 h 52669"/>
                <a:gd name="connsiteX21" fmla="*/ 5576 w 27434"/>
                <a:gd name="connsiteY21" fmla="*/ 25918 h 52669"/>
                <a:gd name="connsiteX22" fmla="*/ 4256 w 27434"/>
                <a:gd name="connsiteY22" fmla="*/ 30539 h 52669"/>
                <a:gd name="connsiteX23" fmla="*/ 3889 w 27434"/>
                <a:gd name="connsiteY23" fmla="*/ 36041 h 52669"/>
                <a:gd name="connsiteX24" fmla="*/ 4256 w 27434"/>
                <a:gd name="connsiteY24" fmla="*/ 41542 h 52669"/>
                <a:gd name="connsiteX25" fmla="*/ 5576 w 27434"/>
                <a:gd name="connsiteY25" fmla="*/ 46164 h 52669"/>
                <a:gd name="connsiteX26" fmla="*/ 8730 w 27434"/>
                <a:gd name="connsiteY26" fmla="*/ 49611 h 52669"/>
                <a:gd name="connsiteX27" fmla="*/ 13865 w 27434"/>
                <a:gd name="connsiteY27" fmla="*/ 50859 h 52669"/>
                <a:gd name="connsiteX28" fmla="*/ 19073 w 27434"/>
                <a:gd name="connsiteY28" fmla="*/ 49611 h 52669"/>
                <a:gd name="connsiteX29" fmla="*/ 22154 w 27434"/>
                <a:gd name="connsiteY29" fmla="*/ 46164 h 52669"/>
                <a:gd name="connsiteX30" fmla="*/ 23475 w 27434"/>
                <a:gd name="connsiteY30" fmla="*/ 4154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583" y="53719"/>
                  </a:moveTo>
                  <a:lnTo>
                    <a:pt x="23841" y="53719"/>
                  </a:lnTo>
                  <a:lnTo>
                    <a:pt x="23841" y="49171"/>
                  </a:lnTo>
                  <a:cubicBezTo>
                    <a:pt x="22374" y="51079"/>
                    <a:pt x="20834" y="52399"/>
                    <a:pt x="19147" y="53059"/>
                  </a:cubicBezTo>
                  <a:cubicBezTo>
                    <a:pt x="17460" y="53793"/>
                    <a:pt x="15552" y="54160"/>
                    <a:pt x="13352" y="54160"/>
                  </a:cubicBezTo>
                  <a:cubicBezTo>
                    <a:pt x="9611" y="54160"/>
                    <a:pt x="6750" y="53133"/>
                    <a:pt x="4696" y="51079"/>
                  </a:cubicBezTo>
                  <a:cubicBezTo>
                    <a:pt x="1688" y="48071"/>
                    <a:pt x="148" y="43010"/>
                    <a:pt x="148" y="36041"/>
                  </a:cubicBezTo>
                  <a:cubicBezTo>
                    <a:pt x="148" y="29072"/>
                    <a:pt x="1688" y="24010"/>
                    <a:pt x="4696" y="21003"/>
                  </a:cubicBezTo>
                  <a:cubicBezTo>
                    <a:pt x="6750" y="18949"/>
                    <a:pt x="9611" y="17922"/>
                    <a:pt x="13352" y="17922"/>
                  </a:cubicBezTo>
                  <a:cubicBezTo>
                    <a:pt x="15552" y="17922"/>
                    <a:pt x="17460" y="18289"/>
                    <a:pt x="19147" y="19022"/>
                  </a:cubicBezTo>
                  <a:cubicBezTo>
                    <a:pt x="20834" y="19683"/>
                    <a:pt x="22374" y="21003"/>
                    <a:pt x="23841" y="22910"/>
                  </a:cubicBezTo>
                  <a:lnTo>
                    <a:pt x="23841" y="1490"/>
                  </a:lnTo>
                  <a:lnTo>
                    <a:pt x="27583" y="1490"/>
                  </a:lnTo>
                  <a:lnTo>
                    <a:pt x="27583" y="53719"/>
                  </a:lnTo>
                  <a:close/>
                  <a:moveTo>
                    <a:pt x="23475" y="41542"/>
                  </a:moveTo>
                  <a:cubicBezTo>
                    <a:pt x="23695" y="40002"/>
                    <a:pt x="23841" y="38168"/>
                    <a:pt x="23841" y="36041"/>
                  </a:cubicBezTo>
                  <a:cubicBezTo>
                    <a:pt x="23841" y="33913"/>
                    <a:pt x="23695" y="32080"/>
                    <a:pt x="23475" y="30539"/>
                  </a:cubicBezTo>
                  <a:cubicBezTo>
                    <a:pt x="23255" y="28999"/>
                    <a:pt x="22814" y="27458"/>
                    <a:pt x="22154" y="25918"/>
                  </a:cubicBezTo>
                  <a:cubicBezTo>
                    <a:pt x="21494" y="24377"/>
                    <a:pt x="20394" y="23204"/>
                    <a:pt x="19073" y="22397"/>
                  </a:cubicBezTo>
                  <a:cubicBezTo>
                    <a:pt x="17680" y="21590"/>
                    <a:pt x="15919" y="21223"/>
                    <a:pt x="13865" y="21223"/>
                  </a:cubicBezTo>
                  <a:cubicBezTo>
                    <a:pt x="11811" y="21223"/>
                    <a:pt x="10051" y="21590"/>
                    <a:pt x="8730" y="22397"/>
                  </a:cubicBezTo>
                  <a:cubicBezTo>
                    <a:pt x="7337" y="23204"/>
                    <a:pt x="6310" y="24377"/>
                    <a:pt x="5576" y="25918"/>
                  </a:cubicBezTo>
                  <a:cubicBezTo>
                    <a:pt x="4989" y="27458"/>
                    <a:pt x="4476" y="28999"/>
                    <a:pt x="4256" y="30539"/>
                  </a:cubicBezTo>
                  <a:cubicBezTo>
                    <a:pt x="4036" y="32080"/>
                    <a:pt x="3889" y="33913"/>
                    <a:pt x="3889" y="36041"/>
                  </a:cubicBezTo>
                  <a:cubicBezTo>
                    <a:pt x="3889" y="38168"/>
                    <a:pt x="4036" y="40002"/>
                    <a:pt x="4256" y="41542"/>
                  </a:cubicBezTo>
                  <a:cubicBezTo>
                    <a:pt x="4476" y="43083"/>
                    <a:pt x="4989" y="44623"/>
                    <a:pt x="5576" y="46164"/>
                  </a:cubicBezTo>
                  <a:cubicBezTo>
                    <a:pt x="6310" y="47704"/>
                    <a:pt x="7337" y="48805"/>
                    <a:pt x="8730" y="49611"/>
                  </a:cubicBezTo>
                  <a:cubicBezTo>
                    <a:pt x="10051" y="50418"/>
                    <a:pt x="11811" y="50859"/>
                    <a:pt x="13865" y="50859"/>
                  </a:cubicBezTo>
                  <a:cubicBezTo>
                    <a:pt x="15919" y="50859"/>
                    <a:pt x="17680" y="50418"/>
                    <a:pt x="19073" y="49611"/>
                  </a:cubicBezTo>
                  <a:cubicBezTo>
                    <a:pt x="20394" y="48805"/>
                    <a:pt x="21494" y="47704"/>
                    <a:pt x="22154" y="46164"/>
                  </a:cubicBezTo>
                  <a:cubicBezTo>
                    <a:pt x="22814" y="44623"/>
                    <a:pt x="23255" y="43083"/>
                    <a:pt x="23475" y="41542"/>
                  </a:cubicBezTo>
                  <a:close/>
                </a:path>
              </a:pathLst>
            </a:custGeom>
            <a:solidFill>
              <a:srgbClr val="000000"/>
            </a:solidFill>
            <a:ln w="73262" cap="flat">
              <a:noFill/>
              <a:prstDash val="solid"/>
              <a:miter/>
            </a:ln>
          </p:spPr>
          <p:txBody>
            <a:bodyPr rtlCol="0" anchor="ctr"/>
            <a:lstStyle/>
            <a:p>
              <a:endParaRPr lang="en-GB"/>
            </a:p>
          </p:txBody>
        </p:sp>
        <p:sp>
          <p:nvSpPr>
            <p:cNvPr id="732" name="Graphic 1127">
              <a:extLst>
                <a:ext uri="{FF2B5EF4-FFF2-40B4-BE49-F238E27FC236}">
                  <a16:creationId xmlns:a16="http://schemas.microsoft.com/office/drawing/2014/main" id="{F5EFFD40-A872-CB56-8B3E-1587D5903AB8}"/>
                </a:ext>
              </a:extLst>
            </p:cNvPr>
            <p:cNvSpPr/>
            <p:nvPr/>
          </p:nvSpPr>
          <p:spPr>
            <a:xfrm>
              <a:off x="5256514" y="3979908"/>
              <a:ext cx="16578" cy="46653"/>
            </a:xfrm>
            <a:custGeom>
              <a:avLst/>
              <a:gdLst>
                <a:gd name="connsiteX0" fmla="*/ 16744 w 16578"/>
                <a:gd name="connsiteY0" fmla="*/ 48145 h 46653"/>
                <a:gd name="connsiteX1" fmla="*/ 13516 w 16578"/>
                <a:gd name="connsiteY1" fmla="*/ 48145 h 46653"/>
                <a:gd name="connsiteX2" fmla="*/ 7281 w 16578"/>
                <a:gd name="connsiteY2" fmla="*/ 45578 h 46653"/>
                <a:gd name="connsiteX3" fmla="*/ 5007 w 16578"/>
                <a:gd name="connsiteY3" fmla="*/ 38902 h 46653"/>
                <a:gd name="connsiteX4" fmla="*/ 5007 w 16578"/>
                <a:gd name="connsiteY4" fmla="*/ 15575 h 46653"/>
                <a:gd name="connsiteX5" fmla="*/ 166 w 16578"/>
                <a:gd name="connsiteY5" fmla="*/ 15575 h 46653"/>
                <a:gd name="connsiteX6" fmla="*/ 166 w 16578"/>
                <a:gd name="connsiteY6" fmla="*/ 12788 h 46653"/>
                <a:gd name="connsiteX7" fmla="*/ 5007 w 16578"/>
                <a:gd name="connsiteY7" fmla="*/ 12788 h 46653"/>
                <a:gd name="connsiteX8" fmla="*/ 5007 w 16578"/>
                <a:gd name="connsiteY8" fmla="*/ 1491 h 46653"/>
                <a:gd name="connsiteX9" fmla="*/ 8748 w 16578"/>
                <a:gd name="connsiteY9" fmla="*/ 1491 h 46653"/>
                <a:gd name="connsiteX10" fmla="*/ 8748 w 16578"/>
                <a:gd name="connsiteY10" fmla="*/ 12788 h 46653"/>
                <a:gd name="connsiteX11" fmla="*/ 16744 w 16578"/>
                <a:gd name="connsiteY11" fmla="*/ 12788 h 46653"/>
                <a:gd name="connsiteX12" fmla="*/ 16744 w 16578"/>
                <a:gd name="connsiteY12" fmla="*/ 15575 h 46653"/>
                <a:gd name="connsiteX13" fmla="*/ 8748 w 16578"/>
                <a:gd name="connsiteY13" fmla="*/ 15575 h 46653"/>
                <a:gd name="connsiteX14" fmla="*/ 8748 w 16578"/>
                <a:gd name="connsiteY14" fmla="*/ 38976 h 46653"/>
                <a:gd name="connsiteX15" fmla="*/ 14176 w 16578"/>
                <a:gd name="connsiteY15" fmla="*/ 44844 h 46653"/>
                <a:gd name="connsiteX16" fmla="*/ 16744 w 16578"/>
                <a:gd name="connsiteY16" fmla="*/ 44844 h 46653"/>
                <a:gd name="connsiteX17" fmla="*/ 16744 w 16578"/>
                <a:gd name="connsiteY17" fmla="*/ 48145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744" y="48145"/>
                  </a:moveTo>
                  <a:lnTo>
                    <a:pt x="13516" y="48145"/>
                  </a:lnTo>
                  <a:cubicBezTo>
                    <a:pt x="10802" y="48145"/>
                    <a:pt x="8748" y="47265"/>
                    <a:pt x="7281" y="45578"/>
                  </a:cubicBezTo>
                  <a:cubicBezTo>
                    <a:pt x="5741" y="43891"/>
                    <a:pt x="5007" y="41690"/>
                    <a:pt x="5007" y="38902"/>
                  </a:cubicBezTo>
                  <a:lnTo>
                    <a:pt x="5007" y="15575"/>
                  </a:lnTo>
                  <a:lnTo>
                    <a:pt x="166" y="15575"/>
                  </a:lnTo>
                  <a:lnTo>
                    <a:pt x="166" y="12788"/>
                  </a:lnTo>
                  <a:lnTo>
                    <a:pt x="5007" y="12788"/>
                  </a:lnTo>
                  <a:lnTo>
                    <a:pt x="5007" y="1491"/>
                  </a:lnTo>
                  <a:lnTo>
                    <a:pt x="8748" y="1491"/>
                  </a:lnTo>
                  <a:lnTo>
                    <a:pt x="8748" y="12788"/>
                  </a:lnTo>
                  <a:lnTo>
                    <a:pt x="16744" y="12788"/>
                  </a:lnTo>
                  <a:lnTo>
                    <a:pt x="16744" y="15575"/>
                  </a:lnTo>
                  <a:lnTo>
                    <a:pt x="8748" y="15575"/>
                  </a:lnTo>
                  <a:lnTo>
                    <a:pt x="8748" y="38976"/>
                  </a:lnTo>
                  <a:cubicBezTo>
                    <a:pt x="8748" y="42864"/>
                    <a:pt x="10582" y="44844"/>
                    <a:pt x="14176" y="44844"/>
                  </a:cubicBezTo>
                  <a:lnTo>
                    <a:pt x="16744" y="44844"/>
                  </a:lnTo>
                  <a:lnTo>
                    <a:pt x="16744" y="48145"/>
                  </a:lnTo>
                  <a:close/>
                </a:path>
              </a:pathLst>
            </a:custGeom>
            <a:solidFill>
              <a:srgbClr val="000000"/>
            </a:solidFill>
            <a:ln w="73262" cap="flat">
              <a:noFill/>
              <a:prstDash val="solid"/>
              <a:miter/>
            </a:ln>
          </p:spPr>
          <p:txBody>
            <a:bodyPr rtlCol="0" anchor="ctr"/>
            <a:lstStyle/>
            <a:p>
              <a:endParaRPr lang="en-GB"/>
            </a:p>
          </p:txBody>
        </p:sp>
        <p:sp>
          <p:nvSpPr>
            <p:cNvPr id="733" name="Graphic 1127">
              <a:extLst>
                <a:ext uri="{FF2B5EF4-FFF2-40B4-BE49-F238E27FC236}">
                  <a16:creationId xmlns:a16="http://schemas.microsoft.com/office/drawing/2014/main" id="{611D6AAE-111D-ABDA-2520-0A6E050D7E87}"/>
                </a:ext>
              </a:extLst>
            </p:cNvPr>
            <p:cNvSpPr/>
            <p:nvPr/>
          </p:nvSpPr>
          <p:spPr>
            <a:xfrm>
              <a:off x="5281261" y="3990765"/>
              <a:ext cx="27508" cy="36237"/>
            </a:xfrm>
            <a:custGeom>
              <a:avLst/>
              <a:gdLst>
                <a:gd name="connsiteX0" fmla="*/ 27684 w 27508"/>
                <a:gd name="connsiteY0" fmla="*/ 37291 h 36237"/>
                <a:gd name="connsiteX1" fmla="*/ 23943 w 27508"/>
                <a:gd name="connsiteY1" fmla="*/ 37291 h 36237"/>
                <a:gd name="connsiteX2" fmla="*/ 23943 w 27508"/>
                <a:gd name="connsiteY2" fmla="*/ 33769 h 36237"/>
                <a:gd name="connsiteX3" fmla="*/ 19395 w 27508"/>
                <a:gd name="connsiteY3" fmla="*/ 36850 h 36237"/>
                <a:gd name="connsiteX4" fmla="*/ 13160 w 27508"/>
                <a:gd name="connsiteY4" fmla="*/ 37731 h 36237"/>
                <a:gd name="connsiteX5" fmla="*/ 2743 w 27508"/>
                <a:gd name="connsiteY5" fmla="*/ 34503 h 36237"/>
                <a:gd name="connsiteX6" fmla="*/ 176 w 27508"/>
                <a:gd name="connsiteY6" fmla="*/ 27608 h 36237"/>
                <a:gd name="connsiteX7" fmla="*/ 3477 w 27508"/>
                <a:gd name="connsiteY7" fmla="*/ 20125 h 36237"/>
                <a:gd name="connsiteX8" fmla="*/ 12500 w 27508"/>
                <a:gd name="connsiteY8" fmla="*/ 17411 h 36237"/>
                <a:gd name="connsiteX9" fmla="*/ 23943 w 27508"/>
                <a:gd name="connsiteY9" fmla="*/ 17411 h 36237"/>
                <a:gd name="connsiteX10" fmla="*/ 23943 w 27508"/>
                <a:gd name="connsiteY10" fmla="*/ 13450 h 36237"/>
                <a:gd name="connsiteX11" fmla="*/ 21596 w 27508"/>
                <a:gd name="connsiteY11" fmla="*/ 6995 h 36237"/>
                <a:gd name="connsiteX12" fmla="*/ 13967 w 27508"/>
                <a:gd name="connsiteY12" fmla="*/ 4794 h 36237"/>
                <a:gd name="connsiteX13" fmla="*/ 8172 w 27508"/>
                <a:gd name="connsiteY13" fmla="*/ 5821 h 36237"/>
                <a:gd name="connsiteX14" fmla="*/ 4210 w 27508"/>
                <a:gd name="connsiteY14" fmla="*/ 9269 h 36237"/>
                <a:gd name="connsiteX15" fmla="*/ 1496 w 27508"/>
                <a:gd name="connsiteY15" fmla="*/ 6921 h 36237"/>
                <a:gd name="connsiteX16" fmla="*/ 6558 w 27508"/>
                <a:gd name="connsiteY16" fmla="*/ 2740 h 36237"/>
                <a:gd name="connsiteX17" fmla="*/ 13967 w 27508"/>
                <a:gd name="connsiteY17" fmla="*/ 1493 h 36237"/>
                <a:gd name="connsiteX18" fmla="*/ 27684 w 27508"/>
                <a:gd name="connsiteY18" fmla="*/ 13083 h 36237"/>
                <a:gd name="connsiteX19" fmla="*/ 27684 w 27508"/>
                <a:gd name="connsiteY19" fmla="*/ 37291 h 36237"/>
                <a:gd name="connsiteX20" fmla="*/ 23943 w 27508"/>
                <a:gd name="connsiteY20" fmla="*/ 24967 h 36237"/>
                <a:gd name="connsiteX21" fmla="*/ 23943 w 27508"/>
                <a:gd name="connsiteY21" fmla="*/ 20419 h 36237"/>
                <a:gd name="connsiteX22" fmla="*/ 12940 w 27508"/>
                <a:gd name="connsiteY22" fmla="*/ 20419 h 36237"/>
                <a:gd name="connsiteX23" fmla="*/ 3917 w 27508"/>
                <a:gd name="connsiteY23" fmla="*/ 27534 h 36237"/>
                <a:gd name="connsiteX24" fmla="*/ 6118 w 27508"/>
                <a:gd name="connsiteY24" fmla="*/ 32743 h 36237"/>
                <a:gd name="connsiteX25" fmla="*/ 13160 w 27508"/>
                <a:gd name="connsiteY25" fmla="*/ 34430 h 36237"/>
                <a:gd name="connsiteX26" fmla="*/ 21962 w 27508"/>
                <a:gd name="connsiteY26" fmla="*/ 31716 h 36237"/>
                <a:gd name="connsiteX27" fmla="*/ 23943 w 27508"/>
                <a:gd name="connsiteY27" fmla="*/ 2496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684" y="37291"/>
                  </a:moveTo>
                  <a:lnTo>
                    <a:pt x="23943" y="37291"/>
                  </a:lnTo>
                  <a:lnTo>
                    <a:pt x="23943" y="33769"/>
                  </a:lnTo>
                  <a:cubicBezTo>
                    <a:pt x="22476" y="35237"/>
                    <a:pt x="20935" y="36264"/>
                    <a:pt x="19395" y="36850"/>
                  </a:cubicBezTo>
                  <a:cubicBezTo>
                    <a:pt x="17781" y="37437"/>
                    <a:pt x="15727" y="37731"/>
                    <a:pt x="13160" y="37731"/>
                  </a:cubicBezTo>
                  <a:cubicBezTo>
                    <a:pt x="8318" y="37731"/>
                    <a:pt x="4871" y="36630"/>
                    <a:pt x="2743" y="34503"/>
                  </a:cubicBezTo>
                  <a:cubicBezTo>
                    <a:pt x="1056" y="32816"/>
                    <a:pt x="176" y="30468"/>
                    <a:pt x="176" y="27608"/>
                  </a:cubicBezTo>
                  <a:cubicBezTo>
                    <a:pt x="176" y="24380"/>
                    <a:pt x="1276" y="21886"/>
                    <a:pt x="3477" y="20125"/>
                  </a:cubicBezTo>
                  <a:cubicBezTo>
                    <a:pt x="5604" y="18292"/>
                    <a:pt x="8612" y="17411"/>
                    <a:pt x="12500" y="17411"/>
                  </a:cubicBezTo>
                  <a:lnTo>
                    <a:pt x="23943" y="17411"/>
                  </a:lnTo>
                  <a:lnTo>
                    <a:pt x="23943" y="13450"/>
                  </a:lnTo>
                  <a:cubicBezTo>
                    <a:pt x="23943" y="10589"/>
                    <a:pt x="23136" y="8389"/>
                    <a:pt x="21596" y="6995"/>
                  </a:cubicBezTo>
                  <a:cubicBezTo>
                    <a:pt x="20055" y="5528"/>
                    <a:pt x="17488" y="4794"/>
                    <a:pt x="13967" y="4794"/>
                  </a:cubicBezTo>
                  <a:cubicBezTo>
                    <a:pt x="11546" y="4794"/>
                    <a:pt x="9565" y="5161"/>
                    <a:pt x="8172" y="5821"/>
                  </a:cubicBezTo>
                  <a:cubicBezTo>
                    <a:pt x="6705" y="6481"/>
                    <a:pt x="5384" y="7655"/>
                    <a:pt x="4210" y="9269"/>
                  </a:cubicBezTo>
                  <a:lnTo>
                    <a:pt x="1496" y="6921"/>
                  </a:lnTo>
                  <a:cubicBezTo>
                    <a:pt x="2963" y="4941"/>
                    <a:pt x="4651" y="3474"/>
                    <a:pt x="6558" y="2740"/>
                  </a:cubicBezTo>
                  <a:cubicBezTo>
                    <a:pt x="8538" y="1860"/>
                    <a:pt x="10959" y="1493"/>
                    <a:pt x="13967" y="1493"/>
                  </a:cubicBezTo>
                  <a:cubicBezTo>
                    <a:pt x="23136" y="1493"/>
                    <a:pt x="27684" y="5381"/>
                    <a:pt x="27684" y="13083"/>
                  </a:cubicBezTo>
                  <a:lnTo>
                    <a:pt x="27684" y="37291"/>
                  </a:lnTo>
                  <a:close/>
                  <a:moveTo>
                    <a:pt x="23943" y="24967"/>
                  </a:moveTo>
                  <a:lnTo>
                    <a:pt x="23943" y="20419"/>
                  </a:lnTo>
                  <a:lnTo>
                    <a:pt x="12940" y="20419"/>
                  </a:lnTo>
                  <a:cubicBezTo>
                    <a:pt x="6925" y="20419"/>
                    <a:pt x="3917" y="22766"/>
                    <a:pt x="3917" y="27534"/>
                  </a:cubicBezTo>
                  <a:cubicBezTo>
                    <a:pt x="3917" y="29882"/>
                    <a:pt x="4651" y="31642"/>
                    <a:pt x="6118" y="32743"/>
                  </a:cubicBezTo>
                  <a:cubicBezTo>
                    <a:pt x="7585" y="33843"/>
                    <a:pt x="9932" y="34430"/>
                    <a:pt x="13160" y="34430"/>
                  </a:cubicBezTo>
                  <a:cubicBezTo>
                    <a:pt x="17121" y="34430"/>
                    <a:pt x="20055" y="33549"/>
                    <a:pt x="21962" y="31716"/>
                  </a:cubicBezTo>
                  <a:cubicBezTo>
                    <a:pt x="23283" y="30468"/>
                    <a:pt x="23943" y="28268"/>
                    <a:pt x="23943" y="24967"/>
                  </a:cubicBezTo>
                  <a:close/>
                </a:path>
              </a:pathLst>
            </a:custGeom>
            <a:solidFill>
              <a:srgbClr val="000000"/>
            </a:solidFill>
            <a:ln w="73262" cap="flat">
              <a:noFill/>
              <a:prstDash val="solid"/>
              <a:miter/>
            </a:ln>
          </p:spPr>
          <p:txBody>
            <a:bodyPr rtlCol="0" anchor="ctr"/>
            <a:lstStyle/>
            <a:p>
              <a:endParaRPr lang="en-GB"/>
            </a:p>
          </p:txBody>
        </p:sp>
        <p:sp>
          <p:nvSpPr>
            <p:cNvPr id="734" name="Graphic 1127">
              <a:extLst>
                <a:ext uri="{FF2B5EF4-FFF2-40B4-BE49-F238E27FC236}">
                  <a16:creationId xmlns:a16="http://schemas.microsoft.com/office/drawing/2014/main" id="{F438CF0C-1BFE-0FE5-F7E5-8A6B2911C8BF}"/>
                </a:ext>
              </a:extLst>
            </p:cNvPr>
            <p:cNvSpPr/>
            <p:nvPr/>
          </p:nvSpPr>
          <p:spPr>
            <a:xfrm>
              <a:off x="5320609" y="3990765"/>
              <a:ext cx="27434" cy="53109"/>
            </a:xfrm>
            <a:custGeom>
              <a:avLst/>
              <a:gdLst>
                <a:gd name="connsiteX0" fmla="*/ 27624 w 27434"/>
                <a:gd name="connsiteY0" fmla="*/ 39274 h 53109"/>
                <a:gd name="connsiteX1" fmla="*/ 23810 w 27434"/>
                <a:gd name="connsiteY1" fmla="*/ 50351 h 53109"/>
                <a:gd name="connsiteX2" fmla="*/ 13173 w 27434"/>
                <a:gd name="connsiteY2" fmla="*/ 54605 h 53109"/>
                <a:gd name="connsiteX3" fmla="*/ 6865 w 27434"/>
                <a:gd name="connsiteY3" fmla="*/ 53505 h 53109"/>
                <a:gd name="connsiteX4" fmla="*/ 1510 w 27434"/>
                <a:gd name="connsiteY4" fmla="*/ 49910 h 53109"/>
                <a:gd name="connsiteX5" fmla="*/ 4004 w 27434"/>
                <a:gd name="connsiteY5" fmla="*/ 47416 h 53109"/>
                <a:gd name="connsiteX6" fmla="*/ 8185 w 27434"/>
                <a:gd name="connsiteY6" fmla="*/ 50424 h 53109"/>
                <a:gd name="connsiteX7" fmla="*/ 13173 w 27434"/>
                <a:gd name="connsiteY7" fmla="*/ 51304 h 53109"/>
                <a:gd name="connsiteX8" fmla="*/ 21243 w 27434"/>
                <a:gd name="connsiteY8" fmla="*/ 47930 h 53109"/>
                <a:gd name="connsiteX9" fmla="*/ 23883 w 27434"/>
                <a:gd name="connsiteY9" fmla="*/ 39054 h 53109"/>
                <a:gd name="connsiteX10" fmla="*/ 23883 w 27434"/>
                <a:gd name="connsiteY10" fmla="*/ 32745 h 53109"/>
                <a:gd name="connsiteX11" fmla="*/ 19189 w 27434"/>
                <a:gd name="connsiteY11" fmla="*/ 36633 h 53109"/>
                <a:gd name="connsiteX12" fmla="*/ 13394 w 27434"/>
                <a:gd name="connsiteY12" fmla="*/ 37733 h 53109"/>
                <a:gd name="connsiteX13" fmla="*/ 4738 w 27434"/>
                <a:gd name="connsiteY13" fmla="*/ 34653 h 53109"/>
                <a:gd name="connsiteX14" fmla="*/ 190 w 27434"/>
                <a:gd name="connsiteY14" fmla="*/ 19615 h 53109"/>
                <a:gd name="connsiteX15" fmla="*/ 4738 w 27434"/>
                <a:gd name="connsiteY15" fmla="*/ 4577 h 53109"/>
                <a:gd name="connsiteX16" fmla="*/ 13394 w 27434"/>
                <a:gd name="connsiteY16" fmla="*/ 1496 h 53109"/>
                <a:gd name="connsiteX17" fmla="*/ 19189 w 27434"/>
                <a:gd name="connsiteY17" fmla="*/ 2596 h 53109"/>
                <a:gd name="connsiteX18" fmla="*/ 23883 w 27434"/>
                <a:gd name="connsiteY18" fmla="*/ 6484 h 53109"/>
                <a:gd name="connsiteX19" fmla="*/ 23883 w 27434"/>
                <a:gd name="connsiteY19" fmla="*/ 1936 h 53109"/>
                <a:gd name="connsiteX20" fmla="*/ 27624 w 27434"/>
                <a:gd name="connsiteY20" fmla="*/ 1936 h 53109"/>
                <a:gd name="connsiteX21" fmla="*/ 27624 w 27434"/>
                <a:gd name="connsiteY21" fmla="*/ 39274 h 53109"/>
                <a:gd name="connsiteX22" fmla="*/ 23517 w 27434"/>
                <a:gd name="connsiteY22" fmla="*/ 25116 h 53109"/>
                <a:gd name="connsiteX23" fmla="*/ 23883 w 27434"/>
                <a:gd name="connsiteY23" fmla="*/ 19615 h 53109"/>
                <a:gd name="connsiteX24" fmla="*/ 23517 w 27434"/>
                <a:gd name="connsiteY24" fmla="*/ 14113 h 53109"/>
                <a:gd name="connsiteX25" fmla="*/ 22196 w 27434"/>
                <a:gd name="connsiteY25" fmla="*/ 9492 h 53109"/>
                <a:gd name="connsiteX26" fmla="*/ 19115 w 27434"/>
                <a:gd name="connsiteY26" fmla="*/ 5971 h 53109"/>
                <a:gd name="connsiteX27" fmla="*/ 13907 w 27434"/>
                <a:gd name="connsiteY27" fmla="*/ 4797 h 53109"/>
                <a:gd name="connsiteX28" fmla="*/ 8772 w 27434"/>
                <a:gd name="connsiteY28" fmla="*/ 5971 h 53109"/>
                <a:gd name="connsiteX29" fmla="*/ 5618 w 27434"/>
                <a:gd name="connsiteY29" fmla="*/ 9492 h 53109"/>
                <a:gd name="connsiteX30" fmla="*/ 4297 w 27434"/>
                <a:gd name="connsiteY30" fmla="*/ 14113 h 53109"/>
                <a:gd name="connsiteX31" fmla="*/ 3931 w 27434"/>
                <a:gd name="connsiteY31" fmla="*/ 19615 h 53109"/>
                <a:gd name="connsiteX32" fmla="*/ 4297 w 27434"/>
                <a:gd name="connsiteY32" fmla="*/ 25116 h 53109"/>
                <a:gd name="connsiteX33" fmla="*/ 5618 w 27434"/>
                <a:gd name="connsiteY33" fmla="*/ 29738 h 53109"/>
                <a:gd name="connsiteX34" fmla="*/ 8772 w 27434"/>
                <a:gd name="connsiteY34" fmla="*/ 33185 h 53109"/>
                <a:gd name="connsiteX35" fmla="*/ 13907 w 27434"/>
                <a:gd name="connsiteY35" fmla="*/ 34432 h 53109"/>
                <a:gd name="connsiteX36" fmla="*/ 19115 w 27434"/>
                <a:gd name="connsiteY36" fmla="*/ 33185 h 53109"/>
                <a:gd name="connsiteX37" fmla="*/ 22196 w 27434"/>
                <a:gd name="connsiteY37" fmla="*/ 29738 h 53109"/>
                <a:gd name="connsiteX38" fmla="*/ 23517 w 27434"/>
                <a:gd name="connsiteY38" fmla="*/ 25116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624" y="39274"/>
                  </a:moveTo>
                  <a:cubicBezTo>
                    <a:pt x="27624" y="43822"/>
                    <a:pt x="26377" y="47490"/>
                    <a:pt x="23810" y="50351"/>
                  </a:cubicBezTo>
                  <a:cubicBezTo>
                    <a:pt x="21243" y="53211"/>
                    <a:pt x="17648" y="54605"/>
                    <a:pt x="13173" y="54605"/>
                  </a:cubicBezTo>
                  <a:cubicBezTo>
                    <a:pt x="10606" y="54605"/>
                    <a:pt x="8552" y="54238"/>
                    <a:pt x="6865" y="53505"/>
                  </a:cubicBezTo>
                  <a:cubicBezTo>
                    <a:pt x="5178" y="52845"/>
                    <a:pt x="3417" y="51598"/>
                    <a:pt x="1510" y="49910"/>
                  </a:cubicBezTo>
                  <a:lnTo>
                    <a:pt x="4004" y="47416"/>
                  </a:lnTo>
                  <a:cubicBezTo>
                    <a:pt x="5545" y="48810"/>
                    <a:pt x="6938" y="49837"/>
                    <a:pt x="8185" y="50424"/>
                  </a:cubicBezTo>
                  <a:cubicBezTo>
                    <a:pt x="9432" y="51011"/>
                    <a:pt x="11046" y="51304"/>
                    <a:pt x="13173" y="51304"/>
                  </a:cubicBezTo>
                  <a:cubicBezTo>
                    <a:pt x="16768" y="51304"/>
                    <a:pt x="19409" y="50204"/>
                    <a:pt x="21243" y="47930"/>
                  </a:cubicBezTo>
                  <a:cubicBezTo>
                    <a:pt x="23003" y="45729"/>
                    <a:pt x="23883" y="42795"/>
                    <a:pt x="23883" y="39054"/>
                  </a:cubicBezTo>
                  <a:lnTo>
                    <a:pt x="23883" y="32745"/>
                  </a:lnTo>
                  <a:cubicBezTo>
                    <a:pt x="22416" y="34653"/>
                    <a:pt x="20876" y="35973"/>
                    <a:pt x="19189" y="36633"/>
                  </a:cubicBezTo>
                  <a:cubicBezTo>
                    <a:pt x="17501" y="37367"/>
                    <a:pt x="15594" y="37733"/>
                    <a:pt x="13394" y="37733"/>
                  </a:cubicBezTo>
                  <a:cubicBezTo>
                    <a:pt x="9652" y="37733"/>
                    <a:pt x="6792" y="36707"/>
                    <a:pt x="4738" y="34653"/>
                  </a:cubicBezTo>
                  <a:cubicBezTo>
                    <a:pt x="1730" y="31645"/>
                    <a:pt x="190" y="26583"/>
                    <a:pt x="190" y="19615"/>
                  </a:cubicBezTo>
                  <a:cubicBezTo>
                    <a:pt x="190" y="12646"/>
                    <a:pt x="1730" y="7584"/>
                    <a:pt x="4738" y="4577"/>
                  </a:cubicBezTo>
                  <a:cubicBezTo>
                    <a:pt x="6792" y="2523"/>
                    <a:pt x="9652" y="1496"/>
                    <a:pt x="13394" y="1496"/>
                  </a:cubicBezTo>
                  <a:cubicBezTo>
                    <a:pt x="15594" y="1496"/>
                    <a:pt x="17501" y="1863"/>
                    <a:pt x="19189" y="2596"/>
                  </a:cubicBezTo>
                  <a:cubicBezTo>
                    <a:pt x="20876" y="3257"/>
                    <a:pt x="22416" y="4577"/>
                    <a:pt x="23883" y="6484"/>
                  </a:cubicBezTo>
                  <a:lnTo>
                    <a:pt x="23883" y="1936"/>
                  </a:lnTo>
                  <a:lnTo>
                    <a:pt x="27624" y="1936"/>
                  </a:lnTo>
                  <a:lnTo>
                    <a:pt x="27624" y="39274"/>
                  </a:lnTo>
                  <a:close/>
                  <a:moveTo>
                    <a:pt x="23517" y="25116"/>
                  </a:moveTo>
                  <a:cubicBezTo>
                    <a:pt x="23737" y="23576"/>
                    <a:pt x="23883" y="21742"/>
                    <a:pt x="23883" y="19615"/>
                  </a:cubicBezTo>
                  <a:cubicBezTo>
                    <a:pt x="23883" y="17487"/>
                    <a:pt x="23737" y="15654"/>
                    <a:pt x="23517" y="14113"/>
                  </a:cubicBezTo>
                  <a:cubicBezTo>
                    <a:pt x="23296" y="12573"/>
                    <a:pt x="22856" y="11032"/>
                    <a:pt x="22196" y="9492"/>
                  </a:cubicBezTo>
                  <a:cubicBezTo>
                    <a:pt x="21536" y="7951"/>
                    <a:pt x="20436" y="6778"/>
                    <a:pt x="19115" y="5971"/>
                  </a:cubicBezTo>
                  <a:cubicBezTo>
                    <a:pt x="17721" y="5164"/>
                    <a:pt x="15961" y="4797"/>
                    <a:pt x="13907" y="4797"/>
                  </a:cubicBezTo>
                  <a:cubicBezTo>
                    <a:pt x="11853" y="4797"/>
                    <a:pt x="10093" y="5164"/>
                    <a:pt x="8772" y="5971"/>
                  </a:cubicBezTo>
                  <a:cubicBezTo>
                    <a:pt x="7378" y="6778"/>
                    <a:pt x="6351" y="7951"/>
                    <a:pt x="5618" y="9492"/>
                  </a:cubicBezTo>
                  <a:cubicBezTo>
                    <a:pt x="5031" y="11032"/>
                    <a:pt x="4518" y="12573"/>
                    <a:pt x="4297" y="14113"/>
                  </a:cubicBezTo>
                  <a:cubicBezTo>
                    <a:pt x="4077" y="15654"/>
                    <a:pt x="3931" y="17487"/>
                    <a:pt x="3931" y="19615"/>
                  </a:cubicBezTo>
                  <a:cubicBezTo>
                    <a:pt x="3931" y="21742"/>
                    <a:pt x="4077" y="23576"/>
                    <a:pt x="4297" y="25116"/>
                  </a:cubicBezTo>
                  <a:cubicBezTo>
                    <a:pt x="4518" y="26657"/>
                    <a:pt x="5031" y="28197"/>
                    <a:pt x="5618" y="29738"/>
                  </a:cubicBezTo>
                  <a:cubicBezTo>
                    <a:pt x="6351" y="31278"/>
                    <a:pt x="7378" y="32379"/>
                    <a:pt x="8772" y="33185"/>
                  </a:cubicBezTo>
                  <a:cubicBezTo>
                    <a:pt x="10093" y="33992"/>
                    <a:pt x="11853" y="34432"/>
                    <a:pt x="13907" y="34432"/>
                  </a:cubicBezTo>
                  <a:cubicBezTo>
                    <a:pt x="15961" y="34432"/>
                    <a:pt x="17721" y="33992"/>
                    <a:pt x="19115" y="33185"/>
                  </a:cubicBezTo>
                  <a:cubicBezTo>
                    <a:pt x="20436" y="32379"/>
                    <a:pt x="21536" y="31278"/>
                    <a:pt x="22196" y="29738"/>
                  </a:cubicBezTo>
                  <a:cubicBezTo>
                    <a:pt x="22856" y="28197"/>
                    <a:pt x="23296" y="26657"/>
                    <a:pt x="23517" y="25116"/>
                  </a:cubicBezTo>
                  <a:close/>
                </a:path>
              </a:pathLst>
            </a:custGeom>
            <a:solidFill>
              <a:srgbClr val="000000"/>
            </a:solidFill>
            <a:ln w="73262" cap="flat">
              <a:noFill/>
              <a:prstDash val="solid"/>
              <a:miter/>
            </a:ln>
          </p:spPr>
          <p:txBody>
            <a:bodyPr rtlCol="0" anchor="ctr"/>
            <a:lstStyle/>
            <a:p>
              <a:endParaRPr lang="en-GB"/>
            </a:p>
          </p:txBody>
        </p:sp>
        <p:sp>
          <p:nvSpPr>
            <p:cNvPr id="735" name="Graphic 1127">
              <a:extLst>
                <a:ext uri="{FF2B5EF4-FFF2-40B4-BE49-F238E27FC236}">
                  <a16:creationId xmlns:a16="http://schemas.microsoft.com/office/drawing/2014/main" id="{0FC6BB22-A659-F389-09A6-FB8E54D100ED}"/>
                </a:ext>
              </a:extLst>
            </p:cNvPr>
            <p:cNvSpPr/>
            <p:nvPr/>
          </p:nvSpPr>
          <p:spPr>
            <a:xfrm>
              <a:off x="5360175" y="3990765"/>
              <a:ext cx="27434" cy="53109"/>
            </a:xfrm>
            <a:custGeom>
              <a:avLst/>
              <a:gdLst>
                <a:gd name="connsiteX0" fmla="*/ 27638 w 27434"/>
                <a:gd name="connsiteY0" fmla="*/ 39274 h 53109"/>
                <a:gd name="connsiteX1" fmla="*/ 23824 w 27434"/>
                <a:gd name="connsiteY1" fmla="*/ 50351 h 53109"/>
                <a:gd name="connsiteX2" fmla="*/ 13187 w 27434"/>
                <a:gd name="connsiteY2" fmla="*/ 54605 h 53109"/>
                <a:gd name="connsiteX3" fmla="*/ 6879 w 27434"/>
                <a:gd name="connsiteY3" fmla="*/ 53505 h 53109"/>
                <a:gd name="connsiteX4" fmla="*/ 1524 w 27434"/>
                <a:gd name="connsiteY4" fmla="*/ 49910 h 53109"/>
                <a:gd name="connsiteX5" fmla="*/ 4018 w 27434"/>
                <a:gd name="connsiteY5" fmla="*/ 47416 h 53109"/>
                <a:gd name="connsiteX6" fmla="*/ 8199 w 27434"/>
                <a:gd name="connsiteY6" fmla="*/ 50424 h 53109"/>
                <a:gd name="connsiteX7" fmla="*/ 13187 w 27434"/>
                <a:gd name="connsiteY7" fmla="*/ 51304 h 53109"/>
                <a:gd name="connsiteX8" fmla="*/ 21256 w 27434"/>
                <a:gd name="connsiteY8" fmla="*/ 47930 h 53109"/>
                <a:gd name="connsiteX9" fmla="*/ 23897 w 27434"/>
                <a:gd name="connsiteY9" fmla="*/ 39054 h 53109"/>
                <a:gd name="connsiteX10" fmla="*/ 23897 w 27434"/>
                <a:gd name="connsiteY10" fmla="*/ 32745 h 53109"/>
                <a:gd name="connsiteX11" fmla="*/ 19202 w 27434"/>
                <a:gd name="connsiteY11" fmla="*/ 36633 h 53109"/>
                <a:gd name="connsiteX12" fmla="*/ 13407 w 27434"/>
                <a:gd name="connsiteY12" fmla="*/ 37733 h 53109"/>
                <a:gd name="connsiteX13" fmla="*/ 4751 w 27434"/>
                <a:gd name="connsiteY13" fmla="*/ 34653 h 53109"/>
                <a:gd name="connsiteX14" fmla="*/ 203 w 27434"/>
                <a:gd name="connsiteY14" fmla="*/ 19615 h 53109"/>
                <a:gd name="connsiteX15" fmla="*/ 4751 w 27434"/>
                <a:gd name="connsiteY15" fmla="*/ 4577 h 53109"/>
                <a:gd name="connsiteX16" fmla="*/ 13407 w 27434"/>
                <a:gd name="connsiteY16" fmla="*/ 1496 h 53109"/>
                <a:gd name="connsiteX17" fmla="*/ 19202 w 27434"/>
                <a:gd name="connsiteY17" fmla="*/ 2596 h 53109"/>
                <a:gd name="connsiteX18" fmla="*/ 23897 w 27434"/>
                <a:gd name="connsiteY18" fmla="*/ 6484 h 53109"/>
                <a:gd name="connsiteX19" fmla="*/ 23897 w 27434"/>
                <a:gd name="connsiteY19" fmla="*/ 1936 h 53109"/>
                <a:gd name="connsiteX20" fmla="*/ 27638 w 27434"/>
                <a:gd name="connsiteY20" fmla="*/ 1936 h 53109"/>
                <a:gd name="connsiteX21" fmla="*/ 27638 w 27434"/>
                <a:gd name="connsiteY21" fmla="*/ 39274 h 53109"/>
                <a:gd name="connsiteX22" fmla="*/ 23530 w 27434"/>
                <a:gd name="connsiteY22" fmla="*/ 25116 h 53109"/>
                <a:gd name="connsiteX23" fmla="*/ 23897 w 27434"/>
                <a:gd name="connsiteY23" fmla="*/ 19615 h 53109"/>
                <a:gd name="connsiteX24" fmla="*/ 23530 w 27434"/>
                <a:gd name="connsiteY24" fmla="*/ 14113 h 53109"/>
                <a:gd name="connsiteX25" fmla="*/ 22210 w 27434"/>
                <a:gd name="connsiteY25" fmla="*/ 9492 h 53109"/>
                <a:gd name="connsiteX26" fmla="*/ 19129 w 27434"/>
                <a:gd name="connsiteY26" fmla="*/ 5971 h 53109"/>
                <a:gd name="connsiteX27" fmla="*/ 13921 w 27434"/>
                <a:gd name="connsiteY27" fmla="*/ 4797 h 53109"/>
                <a:gd name="connsiteX28" fmla="*/ 8786 w 27434"/>
                <a:gd name="connsiteY28" fmla="*/ 5971 h 53109"/>
                <a:gd name="connsiteX29" fmla="*/ 5632 w 27434"/>
                <a:gd name="connsiteY29" fmla="*/ 9492 h 53109"/>
                <a:gd name="connsiteX30" fmla="*/ 4311 w 27434"/>
                <a:gd name="connsiteY30" fmla="*/ 14113 h 53109"/>
                <a:gd name="connsiteX31" fmla="*/ 3944 w 27434"/>
                <a:gd name="connsiteY31" fmla="*/ 19615 h 53109"/>
                <a:gd name="connsiteX32" fmla="*/ 4311 w 27434"/>
                <a:gd name="connsiteY32" fmla="*/ 25116 h 53109"/>
                <a:gd name="connsiteX33" fmla="*/ 5632 w 27434"/>
                <a:gd name="connsiteY33" fmla="*/ 29738 h 53109"/>
                <a:gd name="connsiteX34" fmla="*/ 8786 w 27434"/>
                <a:gd name="connsiteY34" fmla="*/ 33185 h 53109"/>
                <a:gd name="connsiteX35" fmla="*/ 13921 w 27434"/>
                <a:gd name="connsiteY35" fmla="*/ 34432 h 53109"/>
                <a:gd name="connsiteX36" fmla="*/ 19129 w 27434"/>
                <a:gd name="connsiteY36" fmla="*/ 33185 h 53109"/>
                <a:gd name="connsiteX37" fmla="*/ 22210 w 27434"/>
                <a:gd name="connsiteY37" fmla="*/ 29738 h 53109"/>
                <a:gd name="connsiteX38" fmla="*/ 23530 w 27434"/>
                <a:gd name="connsiteY38" fmla="*/ 25116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638" y="39274"/>
                  </a:moveTo>
                  <a:cubicBezTo>
                    <a:pt x="27638" y="43822"/>
                    <a:pt x="26391" y="47490"/>
                    <a:pt x="23824" y="50351"/>
                  </a:cubicBezTo>
                  <a:cubicBezTo>
                    <a:pt x="21256" y="53211"/>
                    <a:pt x="17662" y="54605"/>
                    <a:pt x="13187" y="54605"/>
                  </a:cubicBezTo>
                  <a:cubicBezTo>
                    <a:pt x="10620" y="54605"/>
                    <a:pt x="8566" y="54238"/>
                    <a:pt x="6879" y="53505"/>
                  </a:cubicBezTo>
                  <a:cubicBezTo>
                    <a:pt x="5191" y="52845"/>
                    <a:pt x="3431" y="51598"/>
                    <a:pt x="1524" y="49910"/>
                  </a:cubicBezTo>
                  <a:lnTo>
                    <a:pt x="4018" y="47416"/>
                  </a:lnTo>
                  <a:cubicBezTo>
                    <a:pt x="5558" y="48810"/>
                    <a:pt x="6952" y="49837"/>
                    <a:pt x="8199" y="50424"/>
                  </a:cubicBezTo>
                  <a:cubicBezTo>
                    <a:pt x="9446" y="51011"/>
                    <a:pt x="11060" y="51304"/>
                    <a:pt x="13187" y="51304"/>
                  </a:cubicBezTo>
                  <a:cubicBezTo>
                    <a:pt x="16782" y="51304"/>
                    <a:pt x="19422" y="50204"/>
                    <a:pt x="21256" y="47930"/>
                  </a:cubicBezTo>
                  <a:cubicBezTo>
                    <a:pt x="23017" y="45729"/>
                    <a:pt x="23897" y="42795"/>
                    <a:pt x="23897" y="39054"/>
                  </a:cubicBezTo>
                  <a:lnTo>
                    <a:pt x="23897" y="32745"/>
                  </a:lnTo>
                  <a:cubicBezTo>
                    <a:pt x="22430" y="34653"/>
                    <a:pt x="20890" y="35973"/>
                    <a:pt x="19202" y="36633"/>
                  </a:cubicBezTo>
                  <a:cubicBezTo>
                    <a:pt x="17515" y="37367"/>
                    <a:pt x="15608" y="37733"/>
                    <a:pt x="13407" y="37733"/>
                  </a:cubicBezTo>
                  <a:cubicBezTo>
                    <a:pt x="9666" y="37733"/>
                    <a:pt x="6805" y="36707"/>
                    <a:pt x="4751" y="34653"/>
                  </a:cubicBezTo>
                  <a:cubicBezTo>
                    <a:pt x="1744" y="31645"/>
                    <a:pt x="203" y="26583"/>
                    <a:pt x="203" y="19615"/>
                  </a:cubicBezTo>
                  <a:cubicBezTo>
                    <a:pt x="203" y="12646"/>
                    <a:pt x="1744" y="7584"/>
                    <a:pt x="4751" y="4577"/>
                  </a:cubicBezTo>
                  <a:cubicBezTo>
                    <a:pt x="6805" y="2523"/>
                    <a:pt x="9666" y="1496"/>
                    <a:pt x="13407" y="1496"/>
                  </a:cubicBezTo>
                  <a:cubicBezTo>
                    <a:pt x="15608" y="1496"/>
                    <a:pt x="17515" y="1863"/>
                    <a:pt x="19202" y="2596"/>
                  </a:cubicBezTo>
                  <a:cubicBezTo>
                    <a:pt x="20890" y="3257"/>
                    <a:pt x="22430" y="4577"/>
                    <a:pt x="23897" y="6484"/>
                  </a:cubicBezTo>
                  <a:lnTo>
                    <a:pt x="23897" y="1936"/>
                  </a:lnTo>
                  <a:lnTo>
                    <a:pt x="27638" y="1936"/>
                  </a:lnTo>
                  <a:lnTo>
                    <a:pt x="27638" y="39274"/>
                  </a:lnTo>
                  <a:close/>
                  <a:moveTo>
                    <a:pt x="23530" y="25116"/>
                  </a:moveTo>
                  <a:cubicBezTo>
                    <a:pt x="23750" y="23576"/>
                    <a:pt x="23897" y="21742"/>
                    <a:pt x="23897" y="19615"/>
                  </a:cubicBezTo>
                  <a:cubicBezTo>
                    <a:pt x="23897" y="17487"/>
                    <a:pt x="23750" y="15654"/>
                    <a:pt x="23530" y="14113"/>
                  </a:cubicBezTo>
                  <a:cubicBezTo>
                    <a:pt x="23310" y="12573"/>
                    <a:pt x="22870" y="11032"/>
                    <a:pt x="22210" y="9492"/>
                  </a:cubicBezTo>
                  <a:cubicBezTo>
                    <a:pt x="21550" y="7951"/>
                    <a:pt x="20449" y="6778"/>
                    <a:pt x="19129" y="5971"/>
                  </a:cubicBezTo>
                  <a:cubicBezTo>
                    <a:pt x="17735" y="5164"/>
                    <a:pt x="15975" y="4797"/>
                    <a:pt x="13921" y="4797"/>
                  </a:cubicBezTo>
                  <a:cubicBezTo>
                    <a:pt x="11867" y="4797"/>
                    <a:pt x="10106" y="5164"/>
                    <a:pt x="8786" y="5971"/>
                  </a:cubicBezTo>
                  <a:cubicBezTo>
                    <a:pt x="7392" y="6778"/>
                    <a:pt x="6365" y="7951"/>
                    <a:pt x="5632" y="9492"/>
                  </a:cubicBezTo>
                  <a:cubicBezTo>
                    <a:pt x="5045" y="11032"/>
                    <a:pt x="4531" y="12573"/>
                    <a:pt x="4311" y="14113"/>
                  </a:cubicBezTo>
                  <a:cubicBezTo>
                    <a:pt x="4091" y="15654"/>
                    <a:pt x="3944" y="17487"/>
                    <a:pt x="3944" y="19615"/>
                  </a:cubicBezTo>
                  <a:cubicBezTo>
                    <a:pt x="3944" y="21742"/>
                    <a:pt x="4091" y="23576"/>
                    <a:pt x="4311" y="25116"/>
                  </a:cubicBezTo>
                  <a:cubicBezTo>
                    <a:pt x="4531" y="26657"/>
                    <a:pt x="5045" y="28197"/>
                    <a:pt x="5632" y="29738"/>
                  </a:cubicBezTo>
                  <a:cubicBezTo>
                    <a:pt x="6365" y="31278"/>
                    <a:pt x="7392" y="32379"/>
                    <a:pt x="8786" y="33185"/>
                  </a:cubicBezTo>
                  <a:cubicBezTo>
                    <a:pt x="10106" y="33992"/>
                    <a:pt x="11867" y="34432"/>
                    <a:pt x="13921" y="34432"/>
                  </a:cubicBezTo>
                  <a:cubicBezTo>
                    <a:pt x="15975" y="34432"/>
                    <a:pt x="17735" y="33992"/>
                    <a:pt x="19129" y="33185"/>
                  </a:cubicBezTo>
                  <a:cubicBezTo>
                    <a:pt x="20449" y="32379"/>
                    <a:pt x="21550" y="31278"/>
                    <a:pt x="22210" y="29738"/>
                  </a:cubicBezTo>
                  <a:cubicBezTo>
                    <a:pt x="22870" y="28197"/>
                    <a:pt x="23310" y="26657"/>
                    <a:pt x="23530" y="25116"/>
                  </a:cubicBezTo>
                  <a:close/>
                </a:path>
              </a:pathLst>
            </a:custGeom>
            <a:solidFill>
              <a:srgbClr val="000000"/>
            </a:solidFill>
            <a:ln w="73262" cap="flat">
              <a:noFill/>
              <a:prstDash val="solid"/>
              <a:miter/>
            </a:ln>
          </p:spPr>
          <p:txBody>
            <a:bodyPr rtlCol="0" anchor="ctr"/>
            <a:lstStyle/>
            <a:p>
              <a:endParaRPr lang="en-GB"/>
            </a:p>
          </p:txBody>
        </p:sp>
        <p:sp>
          <p:nvSpPr>
            <p:cNvPr id="736" name="Graphic 1127">
              <a:extLst>
                <a:ext uri="{FF2B5EF4-FFF2-40B4-BE49-F238E27FC236}">
                  <a16:creationId xmlns:a16="http://schemas.microsoft.com/office/drawing/2014/main" id="{1D481A8D-695D-DFD3-E70B-187827BC6070}"/>
                </a:ext>
              </a:extLst>
            </p:cNvPr>
            <p:cNvSpPr/>
            <p:nvPr/>
          </p:nvSpPr>
          <p:spPr>
            <a:xfrm>
              <a:off x="5399741" y="3990765"/>
              <a:ext cx="28315" cy="36237"/>
            </a:xfrm>
            <a:custGeom>
              <a:avLst/>
              <a:gdLst>
                <a:gd name="connsiteX0" fmla="*/ 28532 w 28315"/>
                <a:gd name="connsiteY0" fmla="*/ 20419 h 36237"/>
                <a:gd name="connsiteX1" fmla="*/ 3958 w 28315"/>
                <a:gd name="connsiteY1" fmla="*/ 20419 h 36237"/>
                <a:gd name="connsiteX2" fmla="*/ 6893 w 28315"/>
                <a:gd name="connsiteY2" fmla="*/ 30762 h 36237"/>
                <a:gd name="connsiteX3" fmla="*/ 15475 w 28315"/>
                <a:gd name="connsiteY3" fmla="*/ 34356 h 36237"/>
                <a:gd name="connsiteX4" fmla="*/ 20757 w 28315"/>
                <a:gd name="connsiteY4" fmla="*/ 33329 h 36237"/>
                <a:gd name="connsiteX5" fmla="*/ 25231 w 28315"/>
                <a:gd name="connsiteY5" fmla="*/ 30102 h 36237"/>
                <a:gd name="connsiteX6" fmla="*/ 28019 w 28315"/>
                <a:gd name="connsiteY6" fmla="*/ 32302 h 36237"/>
                <a:gd name="connsiteX7" fmla="*/ 22297 w 28315"/>
                <a:gd name="connsiteY7" fmla="*/ 36410 h 36237"/>
                <a:gd name="connsiteX8" fmla="*/ 15255 w 28315"/>
                <a:gd name="connsiteY8" fmla="*/ 37731 h 36237"/>
                <a:gd name="connsiteX9" fmla="*/ 4105 w 28315"/>
                <a:gd name="connsiteY9" fmla="*/ 33109 h 36237"/>
                <a:gd name="connsiteX10" fmla="*/ 217 w 28315"/>
                <a:gd name="connsiteY10" fmla="*/ 19612 h 36237"/>
                <a:gd name="connsiteX11" fmla="*/ 3958 w 28315"/>
                <a:gd name="connsiteY11" fmla="*/ 6261 h 36237"/>
                <a:gd name="connsiteX12" fmla="*/ 14375 w 28315"/>
                <a:gd name="connsiteY12" fmla="*/ 1493 h 36237"/>
                <a:gd name="connsiteX13" fmla="*/ 24791 w 28315"/>
                <a:gd name="connsiteY13" fmla="*/ 6041 h 36237"/>
                <a:gd name="connsiteX14" fmla="*/ 28532 w 28315"/>
                <a:gd name="connsiteY14" fmla="*/ 18732 h 36237"/>
                <a:gd name="connsiteX15" fmla="*/ 28532 w 28315"/>
                <a:gd name="connsiteY15" fmla="*/ 20419 h 36237"/>
                <a:gd name="connsiteX16" fmla="*/ 24791 w 28315"/>
                <a:gd name="connsiteY16" fmla="*/ 17411 h 36237"/>
                <a:gd name="connsiteX17" fmla="*/ 23544 w 28315"/>
                <a:gd name="connsiteY17" fmla="*/ 10736 h 36237"/>
                <a:gd name="connsiteX18" fmla="*/ 19950 w 28315"/>
                <a:gd name="connsiteY18" fmla="*/ 6335 h 36237"/>
                <a:gd name="connsiteX19" fmla="*/ 14375 w 28315"/>
                <a:gd name="connsiteY19" fmla="*/ 4794 h 36237"/>
                <a:gd name="connsiteX20" fmla="*/ 8873 w 28315"/>
                <a:gd name="connsiteY20" fmla="*/ 6335 h 36237"/>
                <a:gd name="connsiteX21" fmla="*/ 5205 w 28315"/>
                <a:gd name="connsiteY21" fmla="*/ 10736 h 36237"/>
                <a:gd name="connsiteX22" fmla="*/ 3958 w 28315"/>
                <a:gd name="connsiteY22" fmla="*/ 17411 h 36237"/>
                <a:gd name="connsiteX23" fmla="*/ 24791 w 28315"/>
                <a:gd name="connsiteY23" fmla="*/ 1741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32" y="20419"/>
                  </a:moveTo>
                  <a:lnTo>
                    <a:pt x="3958" y="20419"/>
                  </a:lnTo>
                  <a:cubicBezTo>
                    <a:pt x="3958" y="24967"/>
                    <a:pt x="4912" y="28415"/>
                    <a:pt x="6893" y="30762"/>
                  </a:cubicBezTo>
                  <a:cubicBezTo>
                    <a:pt x="8873" y="33183"/>
                    <a:pt x="11734" y="34356"/>
                    <a:pt x="15475" y="34356"/>
                  </a:cubicBezTo>
                  <a:cubicBezTo>
                    <a:pt x="17529" y="34356"/>
                    <a:pt x="19290" y="33990"/>
                    <a:pt x="20757" y="33329"/>
                  </a:cubicBezTo>
                  <a:cubicBezTo>
                    <a:pt x="22224" y="32669"/>
                    <a:pt x="23691" y="31642"/>
                    <a:pt x="25231" y="30102"/>
                  </a:cubicBezTo>
                  <a:lnTo>
                    <a:pt x="28019" y="32302"/>
                  </a:lnTo>
                  <a:cubicBezTo>
                    <a:pt x="26112" y="34210"/>
                    <a:pt x="24204" y="35603"/>
                    <a:pt x="22297" y="36410"/>
                  </a:cubicBezTo>
                  <a:cubicBezTo>
                    <a:pt x="20390" y="37291"/>
                    <a:pt x="18043" y="37731"/>
                    <a:pt x="15255" y="37731"/>
                  </a:cubicBezTo>
                  <a:cubicBezTo>
                    <a:pt x="10340" y="37731"/>
                    <a:pt x="6672" y="36190"/>
                    <a:pt x="4105" y="33109"/>
                  </a:cubicBezTo>
                  <a:cubicBezTo>
                    <a:pt x="1464" y="30028"/>
                    <a:pt x="217" y="25554"/>
                    <a:pt x="217" y="19612"/>
                  </a:cubicBezTo>
                  <a:cubicBezTo>
                    <a:pt x="217" y="13890"/>
                    <a:pt x="1464" y="9416"/>
                    <a:pt x="3958" y="6261"/>
                  </a:cubicBezTo>
                  <a:cubicBezTo>
                    <a:pt x="6452" y="3107"/>
                    <a:pt x="9900" y="1493"/>
                    <a:pt x="14375" y="1493"/>
                  </a:cubicBezTo>
                  <a:cubicBezTo>
                    <a:pt x="18849" y="1493"/>
                    <a:pt x="22297" y="3034"/>
                    <a:pt x="24791" y="6041"/>
                  </a:cubicBezTo>
                  <a:cubicBezTo>
                    <a:pt x="27285" y="9049"/>
                    <a:pt x="28532" y="13303"/>
                    <a:pt x="28532" y="18732"/>
                  </a:cubicBezTo>
                  <a:lnTo>
                    <a:pt x="28532" y="20419"/>
                  </a:lnTo>
                  <a:close/>
                  <a:moveTo>
                    <a:pt x="24791" y="17411"/>
                  </a:moveTo>
                  <a:cubicBezTo>
                    <a:pt x="24571" y="14404"/>
                    <a:pt x="24204" y="12130"/>
                    <a:pt x="23544" y="10736"/>
                  </a:cubicBezTo>
                  <a:cubicBezTo>
                    <a:pt x="22737" y="8902"/>
                    <a:pt x="21564" y="7435"/>
                    <a:pt x="19950" y="6335"/>
                  </a:cubicBezTo>
                  <a:cubicBezTo>
                    <a:pt x="18263" y="5308"/>
                    <a:pt x="16429" y="4794"/>
                    <a:pt x="14375" y="4794"/>
                  </a:cubicBezTo>
                  <a:cubicBezTo>
                    <a:pt x="12321" y="4794"/>
                    <a:pt x="10487" y="5308"/>
                    <a:pt x="8873" y="6335"/>
                  </a:cubicBezTo>
                  <a:cubicBezTo>
                    <a:pt x="7259" y="7435"/>
                    <a:pt x="6012" y="8902"/>
                    <a:pt x="5205" y="10736"/>
                  </a:cubicBezTo>
                  <a:cubicBezTo>
                    <a:pt x="4545" y="12130"/>
                    <a:pt x="4178" y="14404"/>
                    <a:pt x="3958" y="17411"/>
                  </a:cubicBezTo>
                  <a:lnTo>
                    <a:pt x="24791" y="17411"/>
                  </a:lnTo>
                  <a:close/>
                </a:path>
              </a:pathLst>
            </a:custGeom>
            <a:solidFill>
              <a:srgbClr val="000000"/>
            </a:solidFill>
            <a:ln w="73262" cap="flat">
              <a:noFill/>
              <a:prstDash val="solid"/>
              <a:miter/>
            </a:ln>
          </p:spPr>
          <p:txBody>
            <a:bodyPr rtlCol="0" anchor="ctr"/>
            <a:lstStyle/>
            <a:p>
              <a:endParaRPr lang="en-GB"/>
            </a:p>
          </p:txBody>
        </p:sp>
        <p:sp>
          <p:nvSpPr>
            <p:cNvPr id="737" name="Graphic 1127">
              <a:extLst>
                <a:ext uri="{FF2B5EF4-FFF2-40B4-BE49-F238E27FC236}">
                  <a16:creationId xmlns:a16="http://schemas.microsoft.com/office/drawing/2014/main" id="{6CEDB75D-43BA-81CA-9A84-ACEAEF8D7816}"/>
                </a:ext>
              </a:extLst>
            </p:cNvPr>
            <p:cNvSpPr/>
            <p:nvPr/>
          </p:nvSpPr>
          <p:spPr>
            <a:xfrm>
              <a:off x="5438059" y="3974333"/>
              <a:ext cx="27434" cy="52669"/>
            </a:xfrm>
            <a:custGeom>
              <a:avLst/>
              <a:gdLst>
                <a:gd name="connsiteX0" fmla="*/ 27665 w 27434"/>
                <a:gd name="connsiteY0" fmla="*/ 53719 h 52669"/>
                <a:gd name="connsiteX1" fmla="*/ 23924 w 27434"/>
                <a:gd name="connsiteY1" fmla="*/ 53719 h 52669"/>
                <a:gd name="connsiteX2" fmla="*/ 23924 w 27434"/>
                <a:gd name="connsiteY2" fmla="*/ 49171 h 52669"/>
                <a:gd name="connsiteX3" fmla="*/ 19229 w 27434"/>
                <a:gd name="connsiteY3" fmla="*/ 53059 h 52669"/>
                <a:gd name="connsiteX4" fmla="*/ 13434 w 27434"/>
                <a:gd name="connsiteY4" fmla="*/ 54160 h 52669"/>
                <a:gd name="connsiteX5" fmla="*/ 4778 w 27434"/>
                <a:gd name="connsiteY5" fmla="*/ 51079 h 52669"/>
                <a:gd name="connsiteX6" fmla="*/ 230 w 27434"/>
                <a:gd name="connsiteY6" fmla="*/ 36041 h 52669"/>
                <a:gd name="connsiteX7" fmla="*/ 4778 w 27434"/>
                <a:gd name="connsiteY7" fmla="*/ 21003 h 52669"/>
                <a:gd name="connsiteX8" fmla="*/ 13434 w 27434"/>
                <a:gd name="connsiteY8" fmla="*/ 17922 h 52669"/>
                <a:gd name="connsiteX9" fmla="*/ 19229 w 27434"/>
                <a:gd name="connsiteY9" fmla="*/ 19022 h 52669"/>
                <a:gd name="connsiteX10" fmla="*/ 23924 w 27434"/>
                <a:gd name="connsiteY10" fmla="*/ 22910 h 52669"/>
                <a:gd name="connsiteX11" fmla="*/ 23924 w 27434"/>
                <a:gd name="connsiteY11" fmla="*/ 1490 h 52669"/>
                <a:gd name="connsiteX12" fmla="*/ 27665 w 27434"/>
                <a:gd name="connsiteY12" fmla="*/ 1490 h 52669"/>
                <a:gd name="connsiteX13" fmla="*/ 27665 w 27434"/>
                <a:gd name="connsiteY13" fmla="*/ 53719 h 52669"/>
                <a:gd name="connsiteX14" fmla="*/ 23557 w 27434"/>
                <a:gd name="connsiteY14" fmla="*/ 41542 h 52669"/>
                <a:gd name="connsiteX15" fmla="*/ 23924 w 27434"/>
                <a:gd name="connsiteY15" fmla="*/ 36041 h 52669"/>
                <a:gd name="connsiteX16" fmla="*/ 23557 w 27434"/>
                <a:gd name="connsiteY16" fmla="*/ 30539 h 52669"/>
                <a:gd name="connsiteX17" fmla="*/ 22237 w 27434"/>
                <a:gd name="connsiteY17" fmla="*/ 25918 h 52669"/>
                <a:gd name="connsiteX18" fmla="*/ 19156 w 27434"/>
                <a:gd name="connsiteY18" fmla="*/ 22397 h 52669"/>
                <a:gd name="connsiteX19" fmla="*/ 13948 w 27434"/>
                <a:gd name="connsiteY19" fmla="*/ 21223 h 52669"/>
                <a:gd name="connsiteX20" fmla="*/ 8813 w 27434"/>
                <a:gd name="connsiteY20" fmla="*/ 22397 h 52669"/>
                <a:gd name="connsiteX21" fmla="*/ 5659 w 27434"/>
                <a:gd name="connsiteY21" fmla="*/ 25918 h 52669"/>
                <a:gd name="connsiteX22" fmla="*/ 4338 w 27434"/>
                <a:gd name="connsiteY22" fmla="*/ 30539 h 52669"/>
                <a:gd name="connsiteX23" fmla="*/ 3972 w 27434"/>
                <a:gd name="connsiteY23" fmla="*/ 36041 h 52669"/>
                <a:gd name="connsiteX24" fmla="*/ 4338 w 27434"/>
                <a:gd name="connsiteY24" fmla="*/ 41542 h 52669"/>
                <a:gd name="connsiteX25" fmla="*/ 5659 w 27434"/>
                <a:gd name="connsiteY25" fmla="*/ 46164 h 52669"/>
                <a:gd name="connsiteX26" fmla="*/ 8813 w 27434"/>
                <a:gd name="connsiteY26" fmla="*/ 49611 h 52669"/>
                <a:gd name="connsiteX27" fmla="*/ 13948 w 27434"/>
                <a:gd name="connsiteY27" fmla="*/ 50859 h 52669"/>
                <a:gd name="connsiteX28" fmla="*/ 19156 w 27434"/>
                <a:gd name="connsiteY28" fmla="*/ 49611 h 52669"/>
                <a:gd name="connsiteX29" fmla="*/ 22237 w 27434"/>
                <a:gd name="connsiteY29" fmla="*/ 46164 h 52669"/>
                <a:gd name="connsiteX30" fmla="*/ 23557 w 27434"/>
                <a:gd name="connsiteY30" fmla="*/ 4154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665" y="53719"/>
                  </a:moveTo>
                  <a:lnTo>
                    <a:pt x="23924" y="53719"/>
                  </a:lnTo>
                  <a:lnTo>
                    <a:pt x="23924" y="49171"/>
                  </a:lnTo>
                  <a:cubicBezTo>
                    <a:pt x="22457" y="51079"/>
                    <a:pt x="20917" y="52399"/>
                    <a:pt x="19229" y="53059"/>
                  </a:cubicBezTo>
                  <a:cubicBezTo>
                    <a:pt x="17542" y="53793"/>
                    <a:pt x="15635" y="54160"/>
                    <a:pt x="13434" y="54160"/>
                  </a:cubicBezTo>
                  <a:cubicBezTo>
                    <a:pt x="9693" y="54160"/>
                    <a:pt x="6832" y="53133"/>
                    <a:pt x="4778" y="51079"/>
                  </a:cubicBezTo>
                  <a:cubicBezTo>
                    <a:pt x="1771" y="48071"/>
                    <a:pt x="230" y="43010"/>
                    <a:pt x="230" y="36041"/>
                  </a:cubicBezTo>
                  <a:cubicBezTo>
                    <a:pt x="230" y="29072"/>
                    <a:pt x="1771" y="24010"/>
                    <a:pt x="4778" y="21003"/>
                  </a:cubicBezTo>
                  <a:cubicBezTo>
                    <a:pt x="6832" y="18949"/>
                    <a:pt x="9693" y="17922"/>
                    <a:pt x="13434" y="17922"/>
                  </a:cubicBezTo>
                  <a:cubicBezTo>
                    <a:pt x="15635" y="17922"/>
                    <a:pt x="17542" y="18289"/>
                    <a:pt x="19229" y="19022"/>
                  </a:cubicBezTo>
                  <a:cubicBezTo>
                    <a:pt x="20917" y="19683"/>
                    <a:pt x="22457" y="21003"/>
                    <a:pt x="23924" y="22910"/>
                  </a:cubicBezTo>
                  <a:lnTo>
                    <a:pt x="23924" y="1490"/>
                  </a:lnTo>
                  <a:lnTo>
                    <a:pt x="27665" y="1490"/>
                  </a:lnTo>
                  <a:lnTo>
                    <a:pt x="27665" y="53719"/>
                  </a:lnTo>
                  <a:close/>
                  <a:moveTo>
                    <a:pt x="23557" y="41542"/>
                  </a:moveTo>
                  <a:cubicBezTo>
                    <a:pt x="23777" y="40002"/>
                    <a:pt x="23924" y="38168"/>
                    <a:pt x="23924" y="36041"/>
                  </a:cubicBezTo>
                  <a:cubicBezTo>
                    <a:pt x="23924" y="33913"/>
                    <a:pt x="23777" y="32080"/>
                    <a:pt x="23557" y="30539"/>
                  </a:cubicBezTo>
                  <a:cubicBezTo>
                    <a:pt x="23337" y="28999"/>
                    <a:pt x="22897" y="27458"/>
                    <a:pt x="22237" y="25918"/>
                  </a:cubicBezTo>
                  <a:cubicBezTo>
                    <a:pt x="21577" y="24377"/>
                    <a:pt x="20476" y="23204"/>
                    <a:pt x="19156" y="22397"/>
                  </a:cubicBezTo>
                  <a:cubicBezTo>
                    <a:pt x="17762" y="21590"/>
                    <a:pt x="16002" y="21223"/>
                    <a:pt x="13948" y="21223"/>
                  </a:cubicBezTo>
                  <a:cubicBezTo>
                    <a:pt x="11894" y="21223"/>
                    <a:pt x="10133" y="21590"/>
                    <a:pt x="8813" y="22397"/>
                  </a:cubicBezTo>
                  <a:cubicBezTo>
                    <a:pt x="7419" y="23204"/>
                    <a:pt x="6392" y="24377"/>
                    <a:pt x="5659" y="25918"/>
                  </a:cubicBezTo>
                  <a:cubicBezTo>
                    <a:pt x="5072" y="27458"/>
                    <a:pt x="4558" y="28999"/>
                    <a:pt x="4338" y="30539"/>
                  </a:cubicBezTo>
                  <a:cubicBezTo>
                    <a:pt x="4118" y="32080"/>
                    <a:pt x="3972" y="33913"/>
                    <a:pt x="3972" y="36041"/>
                  </a:cubicBezTo>
                  <a:cubicBezTo>
                    <a:pt x="3972" y="38168"/>
                    <a:pt x="4118" y="40002"/>
                    <a:pt x="4338" y="41542"/>
                  </a:cubicBezTo>
                  <a:cubicBezTo>
                    <a:pt x="4558" y="43083"/>
                    <a:pt x="5072" y="44623"/>
                    <a:pt x="5659" y="46164"/>
                  </a:cubicBezTo>
                  <a:cubicBezTo>
                    <a:pt x="6392" y="47704"/>
                    <a:pt x="7419" y="48805"/>
                    <a:pt x="8813" y="49611"/>
                  </a:cubicBezTo>
                  <a:cubicBezTo>
                    <a:pt x="10133" y="50418"/>
                    <a:pt x="11894" y="50859"/>
                    <a:pt x="13948" y="50859"/>
                  </a:cubicBezTo>
                  <a:cubicBezTo>
                    <a:pt x="16002" y="50859"/>
                    <a:pt x="17762" y="50418"/>
                    <a:pt x="19156" y="49611"/>
                  </a:cubicBezTo>
                  <a:cubicBezTo>
                    <a:pt x="20476" y="48805"/>
                    <a:pt x="21577" y="47704"/>
                    <a:pt x="22237" y="46164"/>
                  </a:cubicBezTo>
                  <a:cubicBezTo>
                    <a:pt x="22897" y="44623"/>
                    <a:pt x="23337" y="43083"/>
                    <a:pt x="23557" y="41542"/>
                  </a:cubicBezTo>
                  <a:close/>
                </a:path>
              </a:pathLst>
            </a:custGeom>
            <a:solidFill>
              <a:srgbClr val="000000"/>
            </a:solidFill>
            <a:ln w="73262" cap="flat">
              <a:noFill/>
              <a:prstDash val="solid"/>
              <a:miter/>
            </a:ln>
          </p:spPr>
          <p:txBody>
            <a:bodyPr rtlCol="0" anchor="ctr"/>
            <a:lstStyle/>
            <a:p>
              <a:endParaRPr lang="en-GB"/>
            </a:p>
          </p:txBody>
        </p:sp>
        <p:sp>
          <p:nvSpPr>
            <p:cNvPr id="738" name="Graphic 1127">
              <a:extLst>
                <a:ext uri="{FF2B5EF4-FFF2-40B4-BE49-F238E27FC236}">
                  <a16:creationId xmlns:a16="http://schemas.microsoft.com/office/drawing/2014/main" id="{1A34EBEF-D290-8D2E-8B51-6ECF19CE57AD}"/>
                </a:ext>
              </a:extLst>
            </p:cNvPr>
            <p:cNvSpPr/>
            <p:nvPr/>
          </p:nvSpPr>
          <p:spPr>
            <a:xfrm>
              <a:off x="5054485" y="4097290"/>
              <a:ext cx="23913" cy="23913"/>
            </a:xfrm>
            <a:custGeom>
              <a:avLst/>
              <a:gdLst>
                <a:gd name="connsiteX0" fmla="*/ 20489 w 23913"/>
                <a:gd name="connsiteY0" fmla="*/ 4976 h 23913"/>
                <a:gd name="connsiteX1" fmla="*/ 24010 w 23913"/>
                <a:gd name="connsiteY1" fmla="*/ 13485 h 23913"/>
                <a:gd name="connsiteX2" fmla="*/ 20489 w 23913"/>
                <a:gd name="connsiteY2" fmla="*/ 21921 h 23913"/>
                <a:gd name="connsiteX3" fmla="*/ 12053 w 23913"/>
                <a:gd name="connsiteY3" fmla="*/ 25442 h 23913"/>
                <a:gd name="connsiteX4" fmla="*/ 3617 w 23913"/>
                <a:gd name="connsiteY4" fmla="*/ 21921 h 23913"/>
                <a:gd name="connsiteX5" fmla="*/ 96 w 23913"/>
                <a:gd name="connsiteY5" fmla="*/ 13485 h 23913"/>
                <a:gd name="connsiteX6" fmla="*/ 3617 w 23913"/>
                <a:gd name="connsiteY6" fmla="*/ 4976 h 23913"/>
                <a:gd name="connsiteX7" fmla="*/ 12053 w 23913"/>
                <a:gd name="connsiteY7" fmla="*/ 1528 h 23913"/>
                <a:gd name="connsiteX8" fmla="*/ 20489 w 23913"/>
                <a:gd name="connsiteY8" fmla="*/ 4976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0489" y="4976"/>
                  </a:moveTo>
                  <a:cubicBezTo>
                    <a:pt x="22837" y="7323"/>
                    <a:pt x="24010" y="10184"/>
                    <a:pt x="24010" y="13485"/>
                  </a:cubicBezTo>
                  <a:cubicBezTo>
                    <a:pt x="24010" y="16786"/>
                    <a:pt x="22837" y="19647"/>
                    <a:pt x="20489" y="21921"/>
                  </a:cubicBezTo>
                  <a:cubicBezTo>
                    <a:pt x="18142" y="24268"/>
                    <a:pt x="15354" y="25442"/>
                    <a:pt x="12053" y="25442"/>
                  </a:cubicBezTo>
                  <a:cubicBezTo>
                    <a:pt x="8752" y="25442"/>
                    <a:pt x="5965" y="24268"/>
                    <a:pt x="3617" y="21921"/>
                  </a:cubicBezTo>
                  <a:cubicBezTo>
                    <a:pt x="1270" y="19647"/>
                    <a:pt x="96" y="16786"/>
                    <a:pt x="96" y="13485"/>
                  </a:cubicBezTo>
                  <a:cubicBezTo>
                    <a:pt x="96" y="10184"/>
                    <a:pt x="1270" y="7323"/>
                    <a:pt x="3617" y="4976"/>
                  </a:cubicBezTo>
                  <a:cubicBezTo>
                    <a:pt x="5965" y="2702"/>
                    <a:pt x="8752" y="1528"/>
                    <a:pt x="12053" y="1528"/>
                  </a:cubicBezTo>
                  <a:cubicBezTo>
                    <a:pt x="15354" y="1528"/>
                    <a:pt x="18142" y="2702"/>
                    <a:pt x="20489" y="4976"/>
                  </a:cubicBezTo>
                  <a:close/>
                </a:path>
              </a:pathLst>
            </a:custGeom>
            <a:solidFill>
              <a:srgbClr val="000000"/>
            </a:solidFill>
            <a:ln w="73262" cap="flat">
              <a:noFill/>
              <a:prstDash val="solid"/>
              <a:miter/>
            </a:ln>
          </p:spPr>
          <p:txBody>
            <a:bodyPr rtlCol="0" anchor="ctr"/>
            <a:lstStyle/>
            <a:p>
              <a:endParaRPr lang="en-GB"/>
            </a:p>
          </p:txBody>
        </p:sp>
        <p:sp>
          <p:nvSpPr>
            <p:cNvPr id="739" name="Graphic 1127">
              <a:extLst>
                <a:ext uri="{FF2B5EF4-FFF2-40B4-BE49-F238E27FC236}">
                  <a16:creationId xmlns:a16="http://schemas.microsoft.com/office/drawing/2014/main" id="{39CEA94D-30D8-9E5C-019A-A5E3A543C8F4}"/>
                </a:ext>
              </a:extLst>
            </p:cNvPr>
            <p:cNvSpPr/>
            <p:nvPr/>
          </p:nvSpPr>
          <p:spPr>
            <a:xfrm>
              <a:off x="5123806" y="4081518"/>
              <a:ext cx="3961" cy="52228"/>
            </a:xfrm>
            <a:custGeom>
              <a:avLst/>
              <a:gdLst>
                <a:gd name="connsiteX0" fmla="*/ 117 w 3961"/>
                <a:gd name="connsiteY0" fmla="*/ 1528 h 52228"/>
                <a:gd name="connsiteX1" fmla="*/ 4078 w 3961"/>
                <a:gd name="connsiteY1" fmla="*/ 1528 h 52228"/>
                <a:gd name="connsiteX2" fmla="*/ 4078 w 3961"/>
                <a:gd name="connsiteY2" fmla="*/ 53757 h 52228"/>
                <a:gd name="connsiteX3" fmla="*/ 117 w 3961"/>
                <a:gd name="connsiteY3" fmla="*/ 53757 h 52228"/>
              </a:gdLst>
              <a:ahLst/>
              <a:cxnLst>
                <a:cxn ang="0">
                  <a:pos x="connsiteX0" y="connsiteY0"/>
                </a:cxn>
                <a:cxn ang="0">
                  <a:pos x="connsiteX1" y="connsiteY1"/>
                </a:cxn>
                <a:cxn ang="0">
                  <a:pos x="connsiteX2" y="connsiteY2"/>
                </a:cxn>
                <a:cxn ang="0">
                  <a:pos x="connsiteX3" y="connsiteY3"/>
                </a:cxn>
              </a:cxnLst>
              <a:rect l="l" t="t" r="r" b="b"/>
              <a:pathLst>
                <a:path w="3961" h="52228">
                  <a:moveTo>
                    <a:pt x="117" y="1528"/>
                  </a:moveTo>
                  <a:lnTo>
                    <a:pt x="4078" y="1528"/>
                  </a:lnTo>
                  <a:lnTo>
                    <a:pt x="4078" y="53757"/>
                  </a:lnTo>
                  <a:lnTo>
                    <a:pt x="117" y="53757"/>
                  </a:lnTo>
                  <a:close/>
                </a:path>
              </a:pathLst>
            </a:custGeom>
            <a:solidFill>
              <a:srgbClr val="000000"/>
            </a:solidFill>
            <a:ln w="73262" cap="flat">
              <a:noFill/>
              <a:prstDash val="solid"/>
              <a:miter/>
            </a:ln>
          </p:spPr>
          <p:txBody>
            <a:bodyPr rtlCol="0" anchor="ctr"/>
            <a:lstStyle/>
            <a:p>
              <a:endParaRPr lang="en-GB"/>
            </a:p>
          </p:txBody>
        </p:sp>
        <p:sp>
          <p:nvSpPr>
            <p:cNvPr id="740" name="Graphic 1127">
              <a:extLst>
                <a:ext uri="{FF2B5EF4-FFF2-40B4-BE49-F238E27FC236}">
                  <a16:creationId xmlns:a16="http://schemas.microsoft.com/office/drawing/2014/main" id="{E2F6A53F-956C-9BA3-99BB-78F430641F0C}"/>
                </a:ext>
              </a:extLst>
            </p:cNvPr>
            <p:cNvSpPr/>
            <p:nvPr/>
          </p:nvSpPr>
          <p:spPr>
            <a:xfrm>
              <a:off x="5161293" y="4081518"/>
              <a:ext cx="27214" cy="52228"/>
            </a:xfrm>
            <a:custGeom>
              <a:avLst/>
              <a:gdLst>
                <a:gd name="connsiteX0" fmla="*/ 27349 w 27214"/>
                <a:gd name="connsiteY0" fmla="*/ 53757 h 52228"/>
                <a:gd name="connsiteX1" fmla="*/ 23608 w 27214"/>
                <a:gd name="connsiteY1" fmla="*/ 53757 h 52228"/>
                <a:gd name="connsiteX2" fmla="*/ 23608 w 27214"/>
                <a:gd name="connsiteY2" fmla="*/ 31823 h 52228"/>
                <a:gd name="connsiteX3" fmla="*/ 21114 w 27214"/>
                <a:gd name="connsiteY3" fmla="*/ 23974 h 52228"/>
                <a:gd name="connsiteX4" fmla="*/ 13852 w 27214"/>
                <a:gd name="connsiteY4" fmla="*/ 21260 h 52228"/>
                <a:gd name="connsiteX5" fmla="*/ 6516 w 27214"/>
                <a:gd name="connsiteY5" fmla="*/ 23974 h 52228"/>
                <a:gd name="connsiteX6" fmla="*/ 3875 w 27214"/>
                <a:gd name="connsiteY6" fmla="*/ 31823 h 52228"/>
                <a:gd name="connsiteX7" fmla="*/ 3875 w 27214"/>
                <a:gd name="connsiteY7" fmla="*/ 53757 h 52228"/>
                <a:gd name="connsiteX8" fmla="*/ 134 w 27214"/>
                <a:gd name="connsiteY8" fmla="*/ 53757 h 52228"/>
                <a:gd name="connsiteX9" fmla="*/ 134 w 27214"/>
                <a:gd name="connsiteY9" fmla="*/ 1528 h 52228"/>
                <a:gd name="connsiteX10" fmla="*/ 3875 w 27214"/>
                <a:gd name="connsiteY10" fmla="*/ 1528 h 52228"/>
                <a:gd name="connsiteX11" fmla="*/ 3875 w 27214"/>
                <a:gd name="connsiteY11" fmla="*/ 22581 h 52228"/>
                <a:gd name="connsiteX12" fmla="*/ 14292 w 27214"/>
                <a:gd name="connsiteY12" fmla="*/ 17959 h 52228"/>
                <a:gd name="connsiteX13" fmla="*/ 23901 w 27214"/>
                <a:gd name="connsiteY13" fmla="*/ 21480 h 52228"/>
                <a:gd name="connsiteX14" fmla="*/ 27349 w 27214"/>
                <a:gd name="connsiteY14" fmla="*/ 31163 h 52228"/>
                <a:gd name="connsiteX15" fmla="*/ 27349 w 27214"/>
                <a:gd name="connsiteY15" fmla="*/ 5375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349" y="53757"/>
                  </a:moveTo>
                  <a:lnTo>
                    <a:pt x="23608" y="53757"/>
                  </a:lnTo>
                  <a:lnTo>
                    <a:pt x="23608" y="31823"/>
                  </a:lnTo>
                  <a:cubicBezTo>
                    <a:pt x="23608" y="28376"/>
                    <a:pt x="22801" y="25808"/>
                    <a:pt x="21114" y="23974"/>
                  </a:cubicBezTo>
                  <a:cubicBezTo>
                    <a:pt x="19427" y="22140"/>
                    <a:pt x="17006" y="21260"/>
                    <a:pt x="13852" y="21260"/>
                  </a:cubicBezTo>
                  <a:cubicBezTo>
                    <a:pt x="10697" y="21260"/>
                    <a:pt x="8203" y="22140"/>
                    <a:pt x="6516" y="23974"/>
                  </a:cubicBezTo>
                  <a:cubicBezTo>
                    <a:pt x="4756" y="25808"/>
                    <a:pt x="3875" y="28376"/>
                    <a:pt x="3875" y="31823"/>
                  </a:cubicBezTo>
                  <a:lnTo>
                    <a:pt x="3875" y="53757"/>
                  </a:lnTo>
                  <a:lnTo>
                    <a:pt x="134" y="53757"/>
                  </a:lnTo>
                  <a:lnTo>
                    <a:pt x="134" y="1528"/>
                  </a:lnTo>
                  <a:lnTo>
                    <a:pt x="3875" y="1528"/>
                  </a:lnTo>
                  <a:lnTo>
                    <a:pt x="3875" y="22581"/>
                  </a:lnTo>
                  <a:cubicBezTo>
                    <a:pt x="6516" y="19500"/>
                    <a:pt x="9964" y="17959"/>
                    <a:pt x="14292" y="17959"/>
                  </a:cubicBezTo>
                  <a:cubicBezTo>
                    <a:pt x="18326" y="17959"/>
                    <a:pt x="21554" y="19133"/>
                    <a:pt x="23901" y="21480"/>
                  </a:cubicBezTo>
                  <a:cubicBezTo>
                    <a:pt x="26175" y="23828"/>
                    <a:pt x="27349" y="27055"/>
                    <a:pt x="27349" y="31163"/>
                  </a:cubicBezTo>
                  <a:lnTo>
                    <a:pt x="27349" y="53757"/>
                  </a:lnTo>
                  <a:close/>
                </a:path>
              </a:pathLst>
            </a:custGeom>
            <a:solidFill>
              <a:srgbClr val="000000"/>
            </a:solidFill>
            <a:ln w="73262" cap="flat">
              <a:noFill/>
              <a:prstDash val="solid"/>
              <a:miter/>
            </a:ln>
          </p:spPr>
          <p:txBody>
            <a:bodyPr rtlCol="0" anchor="ctr"/>
            <a:lstStyle/>
            <a:p>
              <a:endParaRPr lang="en-GB"/>
            </a:p>
          </p:txBody>
        </p:sp>
        <p:sp>
          <p:nvSpPr>
            <p:cNvPr id="741" name="Graphic 1127">
              <a:extLst>
                <a:ext uri="{FF2B5EF4-FFF2-40B4-BE49-F238E27FC236}">
                  <a16:creationId xmlns:a16="http://schemas.microsoft.com/office/drawing/2014/main" id="{F9BE9858-141C-C311-43A9-07361EE16C85}"/>
                </a:ext>
              </a:extLst>
            </p:cNvPr>
            <p:cNvSpPr/>
            <p:nvPr/>
          </p:nvSpPr>
          <p:spPr>
            <a:xfrm>
              <a:off x="5198939" y="4097950"/>
              <a:ext cx="27508" cy="36237"/>
            </a:xfrm>
            <a:custGeom>
              <a:avLst/>
              <a:gdLst>
                <a:gd name="connsiteX0" fmla="*/ 27656 w 27508"/>
                <a:gd name="connsiteY0" fmla="*/ 37328 h 36237"/>
                <a:gd name="connsiteX1" fmla="*/ 23914 w 27508"/>
                <a:gd name="connsiteY1" fmla="*/ 37328 h 36237"/>
                <a:gd name="connsiteX2" fmla="*/ 23914 w 27508"/>
                <a:gd name="connsiteY2" fmla="*/ 33807 h 36237"/>
                <a:gd name="connsiteX3" fmla="*/ 19366 w 27508"/>
                <a:gd name="connsiteY3" fmla="*/ 36888 h 36237"/>
                <a:gd name="connsiteX4" fmla="*/ 13131 w 27508"/>
                <a:gd name="connsiteY4" fmla="*/ 37768 h 36237"/>
                <a:gd name="connsiteX5" fmla="*/ 2715 w 27508"/>
                <a:gd name="connsiteY5" fmla="*/ 34540 h 36237"/>
                <a:gd name="connsiteX6" fmla="*/ 147 w 27508"/>
                <a:gd name="connsiteY6" fmla="*/ 27645 h 36237"/>
                <a:gd name="connsiteX7" fmla="*/ 3448 w 27508"/>
                <a:gd name="connsiteY7" fmla="*/ 20163 h 36237"/>
                <a:gd name="connsiteX8" fmla="*/ 12471 w 27508"/>
                <a:gd name="connsiteY8" fmla="*/ 17449 h 36237"/>
                <a:gd name="connsiteX9" fmla="*/ 23914 w 27508"/>
                <a:gd name="connsiteY9" fmla="*/ 17449 h 36237"/>
                <a:gd name="connsiteX10" fmla="*/ 23914 w 27508"/>
                <a:gd name="connsiteY10" fmla="*/ 13487 h 36237"/>
                <a:gd name="connsiteX11" fmla="*/ 21567 w 27508"/>
                <a:gd name="connsiteY11" fmla="*/ 7032 h 36237"/>
                <a:gd name="connsiteX12" fmla="*/ 13938 w 27508"/>
                <a:gd name="connsiteY12" fmla="*/ 4831 h 36237"/>
                <a:gd name="connsiteX13" fmla="*/ 8143 w 27508"/>
                <a:gd name="connsiteY13" fmla="*/ 5858 h 36237"/>
                <a:gd name="connsiteX14" fmla="*/ 4182 w 27508"/>
                <a:gd name="connsiteY14" fmla="*/ 9306 h 36237"/>
                <a:gd name="connsiteX15" fmla="*/ 1468 w 27508"/>
                <a:gd name="connsiteY15" fmla="*/ 6959 h 36237"/>
                <a:gd name="connsiteX16" fmla="*/ 6529 w 27508"/>
                <a:gd name="connsiteY16" fmla="*/ 2777 h 36237"/>
                <a:gd name="connsiteX17" fmla="*/ 13938 w 27508"/>
                <a:gd name="connsiteY17" fmla="*/ 1530 h 36237"/>
                <a:gd name="connsiteX18" fmla="*/ 27656 w 27508"/>
                <a:gd name="connsiteY18" fmla="*/ 13121 h 36237"/>
                <a:gd name="connsiteX19" fmla="*/ 27656 w 27508"/>
                <a:gd name="connsiteY19" fmla="*/ 37328 h 36237"/>
                <a:gd name="connsiteX20" fmla="*/ 23914 w 27508"/>
                <a:gd name="connsiteY20" fmla="*/ 25004 h 36237"/>
                <a:gd name="connsiteX21" fmla="*/ 23914 w 27508"/>
                <a:gd name="connsiteY21" fmla="*/ 20456 h 36237"/>
                <a:gd name="connsiteX22" fmla="*/ 12911 w 27508"/>
                <a:gd name="connsiteY22" fmla="*/ 20456 h 36237"/>
                <a:gd name="connsiteX23" fmla="*/ 3888 w 27508"/>
                <a:gd name="connsiteY23" fmla="*/ 27572 h 36237"/>
                <a:gd name="connsiteX24" fmla="*/ 6089 w 27508"/>
                <a:gd name="connsiteY24" fmla="*/ 32780 h 36237"/>
                <a:gd name="connsiteX25" fmla="*/ 13131 w 27508"/>
                <a:gd name="connsiteY25" fmla="*/ 34467 h 36237"/>
                <a:gd name="connsiteX26" fmla="*/ 21934 w 27508"/>
                <a:gd name="connsiteY26" fmla="*/ 31753 h 36237"/>
                <a:gd name="connsiteX27" fmla="*/ 23914 w 27508"/>
                <a:gd name="connsiteY27" fmla="*/ 2500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656" y="37328"/>
                  </a:moveTo>
                  <a:lnTo>
                    <a:pt x="23914" y="37328"/>
                  </a:lnTo>
                  <a:lnTo>
                    <a:pt x="23914" y="33807"/>
                  </a:lnTo>
                  <a:cubicBezTo>
                    <a:pt x="22447" y="35274"/>
                    <a:pt x="20907" y="36301"/>
                    <a:pt x="19366" y="36888"/>
                  </a:cubicBezTo>
                  <a:cubicBezTo>
                    <a:pt x="17753" y="37475"/>
                    <a:pt x="15699" y="37768"/>
                    <a:pt x="13131" y="37768"/>
                  </a:cubicBezTo>
                  <a:cubicBezTo>
                    <a:pt x="8290" y="37768"/>
                    <a:pt x="4842" y="36668"/>
                    <a:pt x="2715" y="34540"/>
                  </a:cubicBezTo>
                  <a:cubicBezTo>
                    <a:pt x="1028" y="32853"/>
                    <a:pt x="147" y="30506"/>
                    <a:pt x="147" y="27645"/>
                  </a:cubicBezTo>
                  <a:cubicBezTo>
                    <a:pt x="147" y="24417"/>
                    <a:pt x="1248" y="21923"/>
                    <a:pt x="3448" y="20163"/>
                  </a:cubicBezTo>
                  <a:cubicBezTo>
                    <a:pt x="5576" y="18329"/>
                    <a:pt x="8583" y="17449"/>
                    <a:pt x="12471" y="17449"/>
                  </a:cubicBezTo>
                  <a:lnTo>
                    <a:pt x="23914" y="17449"/>
                  </a:lnTo>
                  <a:lnTo>
                    <a:pt x="23914" y="13487"/>
                  </a:lnTo>
                  <a:cubicBezTo>
                    <a:pt x="23914" y="10626"/>
                    <a:pt x="23108" y="8426"/>
                    <a:pt x="21567" y="7032"/>
                  </a:cubicBezTo>
                  <a:cubicBezTo>
                    <a:pt x="20027" y="5565"/>
                    <a:pt x="17459" y="4831"/>
                    <a:pt x="13938" y="4831"/>
                  </a:cubicBezTo>
                  <a:cubicBezTo>
                    <a:pt x="11517" y="4831"/>
                    <a:pt x="9537" y="5198"/>
                    <a:pt x="8143" y="5858"/>
                  </a:cubicBezTo>
                  <a:cubicBezTo>
                    <a:pt x="6676" y="6519"/>
                    <a:pt x="5356" y="7692"/>
                    <a:pt x="4182" y="9306"/>
                  </a:cubicBezTo>
                  <a:lnTo>
                    <a:pt x="1468" y="6959"/>
                  </a:lnTo>
                  <a:cubicBezTo>
                    <a:pt x="2935" y="4978"/>
                    <a:pt x="4622" y="3511"/>
                    <a:pt x="6529" y="2777"/>
                  </a:cubicBezTo>
                  <a:cubicBezTo>
                    <a:pt x="8510" y="1897"/>
                    <a:pt x="10931" y="1530"/>
                    <a:pt x="13938" y="1530"/>
                  </a:cubicBezTo>
                  <a:cubicBezTo>
                    <a:pt x="23108" y="1530"/>
                    <a:pt x="27656" y="5418"/>
                    <a:pt x="27656" y="13121"/>
                  </a:cubicBezTo>
                  <a:lnTo>
                    <a:pt x="27656" y="37328"/>
                  </a:lnTo>
                  <a:close/>
                  <a:moveTo>
                    <a:pt x="23914" y="25004"/>
                  </a:moveTo>
                  <a:lnTo>
                    <a:pt x="23914" y="20456"/>
                  </a:lnTo>
                  <a:lnTo>
                    <a:pt x="12911" y="20456"/>
                  </a:lnTo>
                  <a:cubicBezTo>
                    <a:pt x="6896" y="20456"/>
                    <a:pt x="3888" y="22803"/>
                    <a:pt x="3888" y="27572"/>
                  </a:cubicBezTo>
                  <a:cubicBezTo>
                    <a:pt x="3888" y="29919"/>
                    <a:pt x="4622" y="31679"/>
                    <a:pt x="6089" y="32780"/>
                  </a:cubicBezTo>
                  <a:cubicBezTo>
                    <a:pt x="7556" y="33880"/>
                    <a:pt x="9904" y="34467"/>
                    <a:pt x="13131" y="34467"/>
                  </a:cubicBezTo>
                  <a:cubicBezTo>
                    <a:pt x="17092" y="34467"/>
                    <a:pt x="20027" y="33587"/>
                    <a:pt x="21934" y="31753"/>
                  </a:cubicBezTo>
                  <a:cubicBezTo>
                    <a:pt x="23254" y="30506"/>
                    <a:pt x="23914" y="28305"/>
                    <a:pt x="23914" y="25004"/>
                  </a:cubicBezTo>
                  <a:close/>
                </a:path>
              </a:pathLst>
            </a:custGeom>
            <a:solidFill>
              <a:srgbClr val="000000"/>
            </a:solidFill>
            <a:ln w="73262" cap="flat">
              <a:noFill/>
              <a:prstDash val="solid"/>
              <a:miter/>
            </a:ln>
          </p:spPr>
          <p:txBody>
            <a:bodyPr rtlCol="0" anchor="ctr"/>
            <a:lstStyle/>
            <a:p>
              <a:endParaRPr lang="en-GB"/>
            </a:p>
          </p:txBody>
        </p:sp>
        <p:sp>
          <p:nvSpPr>
            <p:cNvPr id="742" name="Graphic 1127">
              <a:extLst>
                <a:ext uri="{FF2B5EF4-FFF2-40B4-BE49-F238E27FC236}">
                  <a16:creationId xmlns:a16="http://schemas.microsoft.com/office/drawing/2014/main" id="{819C1D18-DB41-808E-42AF-BF2D63447449}"/>
                </a:ext>
              </a:extLst>
            </p:cNvPr>
            <p:cNvSpPr/>
            <p:nvPr/>
          </p:nvSpPr>
          <p:spPr>
            <a:xfrm>
              <a:off x="5233945" y="4098390"/>
              <a:ext cx="29488" cy="35357"/>
            </a:xfrm>
            <a:custGeom>
              <a:avLst/>
              <a:gdLst>
                <a:gd name="connsiteX0" fmla="*/ 29649 w 29488"/>
                <a:gd name="connsiteY0" fmla="*/ 1530 h 35357"/>
                <a:gd name="connsiteX1" fmla="*/ 16738 w 29488"/>
                <a:gd name="connsiteY1" fmla="*/ 36888 h 35357"/>
                <a:gd name="connsiteX2" fmla="*/ 13070 w 29488"/>
                <a:gd name="connsiteY2" fmla="*/ 36888 h 35357"/>
                <a:gd name="connsiteX3" fmla="*/ 160 w 29488"/>
                <a:gd name="connsiteY3" fmla="*/ 1530 h 35357"/>
                <a:gd name="connsiteX4" fmla="*/ 4268 w 29488"/>
                <a:gd name="connsiteY4" fmla="*/ 1530 h 35357"/>
                <a:gd name="connsiteX5" fmla="*/ 14904 w 29488"/>
                <a:gd name="connsiteY5" fmla="*/ 32486 h 35357"/>
                <a:gd name="connsiteX6" fmla="*/ 25541 w 29488"/>
                <a:gd name="connsiteY6" fmla="*/ 1530 h 35357"/>
                <a:gd name="connsiteX7" fmla="*/ 29649 w 29488"/>
                <a:gd name="connsiteY7" fmla="*/ 1530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29649" y="1530"/>
                  </a:moveTo>
                  <a:lnTo>
                    <a:pt x="16738" y="36888"/>
                  </a:lnTo>
                  <a:lnTo>
                    <a:pt x="13070" y="36888"/>
                  </a:lnTo>
                  <a:lnTo>
                    <a:pt x="160" y="1530"/>
                  </a:lnTo>
                  <a:lnTo>
                    <a:pt x="4268" y="1530"/>
                  </a:lnTo>
                  <a:lnTo>
                    <a:pt x="14904" y="32486"/>
                  </a:lnTo>
                  <a:lnTo>
                    <a:pt x="25541" y="1530"/>
                  </a:lnTo>
                  <a:lnTo>
                    <a:pt x="29649" y="1530"/>
                  </a:lnTo>
                  <a:close/>
                </a:path>
              </a:pathLst>
            </a:custGeom>
            <a:solidFill>
              <a:srgbClr val="000000"/>
            </a:solidFill>
            <a:ln w="73262" cap="flat">
              <a:noFill/>
              <a:prstDash val="solid"/>
              <a:miter/>
            </a:ln>
          </p:spPr>
          <p:txBody>
            <a:bodyPr rtlCol="0" anchor="ctr"/>
            <a:lstStyle/>
            <a:p>
              <a:endParaRPr lang="en-GB"/>
            </a:p>
          </p:txBody>
        </p:sp>
        <p:sp>
          <p:nvSpPr>
            <p:cNvPr id="743" name="Graphic 1127">
              <a:extLst>
                <a:ext uri="{FF2B5EF4-FFF2-40B4-BE49-F238E27FC236}">
                  <a16:creationId xmlns:a16="http://schemas.microsoft.com/office/drawing/2014/main" id="{9971E60D-5A24-910E-011C-8B3A6DD53E82}"/>
                </a:ext>
              </a:extLst>
            </p:cNvPr>
            <p:cNvSpPr/>
            <p:nvPr/>
          </p:nvSpPr>
          <p:spPr>
            <a:xfrm>
              <a:off x="5269172" y="4097950"/>
              <a:ext cx="28315" cy="36237"/>
            </a:xfrm>
            <a:custGeom>
              <a:avLst/>
              <a:gdLst>
                <a:gd name="connsiteX0" fmla="*/ 28487 w 28315"/>
                <a:gd name="connsiteY0" fmla="*/ 20456 h 36237"/>
                <a:gd name="connsiteX1" fmla="*/ 3913 w 28315"/>
                <a:gd name="connsiteY1" fmla="*/ 20456 h 36237"/>
                <a:gd name="connsiteX2" fmla="*/ 6847 w 28315"/>
                <a:gd name="connsiteY2" fmla="*/ 30799 h 36237"/>
                <a:gd name="connsiteX3" fmla="*/ 15430 w 28315"/>
                <a:gd name="connsiteY3" fmla="*/ 34394 h 36237"/>
                <a:gd name="connsiteX4" fmla="*/ 20711 w 28315"/>
                <a:gd name="connsiteY4" fmla="*/ 33367 h 36237"/>
                <a:gd name="connsiteX5" fmla="*/ 25186 w 28315"/>
                <a:gd name="connsiteY5" fmla="*/ 30139 h 36237"/>
                <a:gd name="connsiteX6" fmla="*/ 27973 w 28315"/>
                <a:gd name="connsiteY6" fmla="*/ 32340 h 36237"/>
                <a:gd name="connsiteX7" fmla="*/ 22252 w 28315"/>
                <a:gd name="connsiteY7" fmla="*/ 36448 h 36237"/>
                <a:gd name="connsiteX8" fmla="*/ 15210 w 28315"/>
                <a:gd name="connsiteY8" fmla="*/ 37768 h 36237"/>
                <a:gd name="connsiteX9" fmla="*/ 4060 w 28315"/>
                <a:gd name="connsiteY9" fmla="*/ 33147 h 36237"/>
                <a:gd name="connsiteX10" fmla="*/ 172 w 28315"/>
                <a:gd name="connsiteY10" fmla="*/ 19649 h 36237"/>
                <a:gd name="connsiteX11" fmla="*/ 3913 w 28315"/>
                <a:gd name="connsiteY11" fmla="*/ 6299 h 36237"/>
                <a:gd name="connsiteX12" fmla="*/ 14329 w 28315"/>
                <a:gd name="connsiteY12" fmla="*/ 1530 h 36237"/>
                <a:gd name="connsiteX13" fmla="*/ 24746 w 28315"/>
                <a:gd name="connsiteY13" fmla="*/ 6078 h 36237"/>
                <a:gd name="connsiteX14" fmla="*/ 28487 w 28315"/>
                <a:gd name="connsiteY14" fmla="*/ 18769 h 36237"/>
                <a:gd name="connsiteX15" fmla="*/ 28487 w 28315"/>
                <a:gd name="connsiteY15" fmla="*/ 20456 h 36237"/>
                <a:gd name="connsiteX16" fmla="*/ 24746 w 28315"/>
                <a:gd name="connsiteY16" fmla="*/ 17449 h 36237"/>
                <a:gd name="connsiteX17" fmla="*/ 23499 w 28315"/>
                <a:gd name="connsiteY17" fmla="*/ 10773 h 36237"/>
                <a:gd name="connsiteX18" fmla="*/ 19904 w 28315"/>
                <a:gd name="connsiteY18" fmla="*/ 6372 h 36237"/>
                <a:gd name="connsiteX19" fmla="*/ 14329 w 28315"/>
                <a:gd name="connsiteY19" fmla="*/ 4831 h 36237"/>
                <a:gd name="connsiteX20" fmla="*/ 8828 w 28315"/>
                <a:gd name="connsiteY20" fmla="*/ 6372 h 36237"/>
                <a:gd name="connsiteX21" fmla="*/ 5160 w 28315"/>
                <a:gd name="connsiteY21" fmla="*/ 10773 h 36237"/>
                <a:gd name="connsiteX22" fmla="*/ 3913 w 28315"/>
                <a:gd name="connsiteY22" fmla="*/ 17449 h 36237"/>
                <a:gd name="connsiteX23" fmla="*/ 24746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87" y="20456"/>
                  </a:moveTo>
                  <a:lnTo>
                    <a:pt x="3913" y="20456"/>
                  </a:lnTo>
                  <a:cubicBezTo>
                    <a:pt x="3913" y="25004"/>
                    <a:pt x="4867" y="28452"/>
                    <a:pt x="6847" y="30799"/>
                  </a:cubicBezTo>
                  <a:cubicBezTo>
                    <a:pt x="8828" y="33220"/>
                    <a:pt x="11689" y="34394"/>
                    <a:pt x="15430" y="34394"/>
                  </a:cubicBezTo>
                  <a:cubicBezTo>
                    <a:pt x="17484" y="34394"/>
                    <a:pt x="19244" y="34027"/>
                    <a:pt x="20711" y="33367"/>
                  </a:cubicBezTo>
                  <a:cubicBezTo>
                    <a:pt x="22178" y="32706"/>
                    <a:pt x="23646" y="31679"/>
                    <a:pt x="25186" y="30139"/>
                  </a:cubicBezTo>
                  <a:lnTo>
                    <a:pt x="27973" y="32340"/>
                  </a:lnTo>
                  <a:cubicBezTo>
                    <a:pt x="26066" y="34247"/>
                    <a:pt x="24159" y="35641"/>
                    <a:pt x="22252" y="36448"/>
                  </a:cubicBezTo>
                  <a:cubicBezTo>
                    <a:pt x="20345" y="37328"/>
                    <a:pt x="17997" y="37768"/>
                    <a:pt x="15210" y="37768"/>
                  </a:cubicBezTo>
                  <a:cubicBezTo>
                    <a:pt x="10295" y="37768"/>
                    <a:pt x="6627" y="36227"/>
                    <a:pt x="4060" y="33147"/>
                  </a:cubicBezTo>
                  <a:cubicBezTo>
                    <a:pt x="1419" y="30066"/>
                    <a:pt x="172" y="25591"/>
                    <a:pt x="172" y="19649"/>
                  </a:cubicBezTo>
                  <a:cubicBezTo>
                    <a:pt x="172" y="13927"/>
                    <a:pt x="1419" y="9453"/>
                    <a:pt x="3913" y="6299"/>
                  </a:cubicBezTo>
                  <a:cubicBezTo>
                    <a:pt x="6407" y="3144"/>
                    <a:pt x="9855" y="1530"/>
                    <a:pt x="14329" y="1530"/>
                  </a:cubicBezTo>
                  <a:cubicBezTo>
                    <a:pt x="18804" y="1530"/>
                    <a:pt x="22252" y="3071"/>
                    <a:pt x="24746" y="6078"/>
                  </a:cubicBezTo>
                  <a:cubicBezTo>
                    <a:pt x="27240" y="9086"/>
                    <a:pt x="28487" y="13341"/>
                    <a:pt x="28487" y="18769"/>
                  </a:cubicBezTo>
                  <a:lnTo>
                    <a:pt x="28487" y="20456"/>
                  </a:lnTo>
                  <a:close/>
                  <a:moveTo>
                    <a:pt x="24746" y="17449"/>
                  </a:moveTo>
                  <a:cubicBezTo>
                    <a:pt x="24526" y="14441"/>
                    <a:pt x="24159" y="12167"/>
                    <a:pt x="23499" y="10773"/>
                  </a:cubicBezTo>
                  <a:cubicBezTo>
                    <a:pt x="22692" y="8939"/>
                    <a:pt x="21518" y="7472"/>
                    <a:pt x="19904" y="6372"/>
                  </a:cubicBezTo>
                  <a:cubicBezTo>
                    <a:pt x="18217" y="5345"/>
                    <a:pt x="16383" y="4831"/>
                    <a:pt x="14329" y="4831"/>
                  </a:cubicBezTo>
                  <a:cubicBezTo>
                    <a:pt x="12275" y="4831"/>
                    <a:pt x="10442" y="5345"/>
                    <a:pt x="8828" y="6372"/>
                  </a:cubicBezTo>
                  <a:cubicBezTo>
                    <a:pt x="7214" y="7472"/>
                    <a:pt x="5967" y="8939"/>
                    <a:pt x="5160" y="10773"/>
                  </a:cubicBezTo>
                  <a:cubicBezTo>
                    <a:pt x="4500" y="12167"/>
                    <a:pt x="4133" y="14441"/>
                    <a:pt x="3913" y="17449"/>
                  </a:cubicBezTo>
                  <a:lnTo>
                    <a:pt x="24746" y="17449"/>
                  </a:lnTo>
                  <a:close/>
                </a:path>
              </a:pathLst>
            </a:custGeom>
            <a:solidFill>
              <a:srgbClr val="000000"/>
            </a:solidFill>
            <a:ln w="73262" cap="flat">
              <a:noFill/>
              <a:prstDash val="solid"/>
              <a:miter/>
            </a:ln>
          </p:spPr>
          <p:txBody>
            <a:bodyPr rtlCol="0" anchor="ctr"/>
            <a:lstStyle/>
            <a:p>
              <a:endParaRPr lang="en-GB"/>
            </a:p>
          </p:txBody>
        </p:sp>
        <p:sp>
          <p:nvSpPr>
            <p:cNvPr id="744" name="Graphic 1127">
              <a:extLst>
                <a:ext uri="{FF2B5EF4-FFF2-40B4-BE49-F238E27FC236}">
                  <a16:creationId xmlns:a16="http://schemas.microsoft.com/office/drawing/2014/main" id="{0EFBF207-37B3-C251-D573-4EF4EED27CA2}"/>
                </a:ext>
              </a:extLst>
            </p:cNvPr>
            <p:cNvSpPr/>
            <p:nvPr/>
          </p:nvSpPr>
          <p:spPr>
            <a:xfrm>
              <a:off x="5325880" y="4097950"/>
              <a:ext cx="27214" cy="36237"/>
            </a:xfrm>
            <a:custGeom>
              <a:avLst/>
              <a:gdLst>
                <a:gd name="connsiteX0" fmla="*/ 27406 w 27214"/>
                <a:gd name="connsiteY0" fmla="*/ 32340 h 36237"/>
                <a:gd name="connsiteX1" fmla="*/ 22125 w 27214"/>
                <a:gd name="connsiteY1" fmla="*/ 36594 h 36237"/>
                <a:gd name="connsiteX2" fmla="*/ 15743 w 27214"/>
                <a:gd name="connsiteY2" fmla="*/ 37768 h 36237"/>
                <a:gd name="connsiteX3" fmla="*/ 4373 w 27214"/>
                <a:gd name="connsiteY3" fmla="*/ 32926 h 36237"/>
                <a:gd name="connsiteX4" fmla="*/ 191 w 27214"/>
                <a:gd name="connsiteY4" fmla="*/ 19649 h 36237"/>
                <a:gd name="connsiteX5" fmla="*/ 4373 w 27214"/>
                <a:gd name="connsiteY5" fmla="*/ 6372 h 36237"/>
                <a:gd name="connsiteX6" fmla="*/ 15743 w 27214"/>
                <a:gd name="connsiteY6" fmla="*/ 1530 h 36237"/>
                <a:gd name="connsiteX7" fmla="*/ 22125 w 27214"/>
                <a:gd name="connsiteY7" fmla="*/ 2704 h 36237"/>
                <a:gd name="connsiteX8" fmla="*/ 27406 w 27214"/>
                <a:gd name="connsiteY8" fmla="*/ 6959 h 36237"/>
                <a:gd name="connsiteX9" fmla="*/ 24839 w 27214"/>
                <a:gd name="connsiteY9" fmla="*/ 9306 h 36237"/>
                <a:gd name="connsiteX10" fmla="*/ 20584 w 27214"/>
                <a:gd name="connsiteY10" fmla="*/ 5785 h 36237"/>
                <a:gd name="connsiteX11" fmla="*/ 15743 w 27214"/>
                <a:gd name="connsiteY11" fmla="*/ 4831 h 36237"/>
                <a:gd name="connsiteX12" fmla="*/ 6353 w 27214"/>
                <a:gd name="connsiteY12" fmla="*/ 9526 h 36237"/>
                <a:gd name="connsiteX13" fmla="*/ 3932 w 27214"/>
                <a:gd name="connsiteY13" fmla="*/ 19649 h 36237"/>
                <a:gd name="connsiteX14" fmla="*/ 6353 w 27214"/>
                <a:gd name="connsiteY14" fmla="*/ 29772 h 36237"/>
                <a:gd name="connsiteX15" fmla="*/ 15743 w 27214"/>
                <a:gd name="connsiteY15" fmla="*/ 34467 h 36237"/>
                <a:gd name="connsiteX16" fmla="*/ 20511 w 27214"/>
                <a:gd name="connsiteY16" fmla="*/ 33440 h 36237"/>
                <a:gd name="connsiteX17" fmla="*/ 24839 w 27214"/>
                <a:gd name="connsiteY17" fmla="*/ 29992 h 36237"/>
                <a:gd name="connsiteX18" fmla="*/ 27406 w 27214"/>
                <a:gd name="connsiteY18" fmla="*/ 3234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406" y="32340"/>
                  </a:moveTo>
                  <a:cubicBezTo>
                    <a:pt x="25572" y="34394"/>
                    <a:pt x="23812" y="35787"/>
                    <a:pt x="22125" y="36594"/>
                  </a:cubicBezTo>
                  <a:cubicBezTo>
                    <a:pt x="20364" y="37401"/>
                    <a:pt x="18237" y="37768"/>
                    <a:pt x="15743" y="37768"/>
                  </a:cubicBezTo>
                  <a:cubicBezTo>
                    <a:pt x="10901" y="37768"/>
                    <a:pt x="7087" y="36154"/>
                    <a:pt x="4373" y="32926"/>
                  </a:cubicBezTo>
                  <a:cubicBezTo>
                    <a:pt x="1585" y="29699"/>
                    <a:pt x="191" y="25298"/>
                    <a:pt x="191" y="19649"/>
                  </a:cubicBezTo>
                  <a:cubicBezTo>
                    <a:pt x="191" y="14001"/>
                    <a:pt x="1585" y="9599"/>
                    <a:pt x="4373" y="6372"/>
                  </a:cubicBezTo>
                  <a:cubicBezTo>
                    <a:pt x="7087" y="3144"/>
                    <a:pt x="10901" y="1530"/>
                    <a:pt x="15743" y="1530"/>
                  </a:cubicBezTo>
                  <a:cubicBezTo>
                    <a:pt x="18237" y="1530"/>
                    <a:pt x="20364" y="1897"/>
                    <a:pt x="22125" y="2704"/>
                  </a:cubicBezTo>
                  <a:cubicBezTo>
                    <a:pt x="23812" y="3511"/>
                    <a:pt x="25572" y="4905"/>
                    <a:pt x="27406" y="6959"/>
                  </a:cubicBezTo>
                  <a:lnTo>
                    <a:pt x="24839" y="9306"/>
                  </a:lnTo>
                  <a:cubicBezTo>
                    <a:pt x="23298" y="7619"/>
                    <a:pt x="21905" y="6445"/>
                    <a:pt x="20584" y="5785"/>
                  </a:cubicBezTo>
                  <a:cubicBezTo>
                    <a:pt x="19264" y="5125"/>
                    <a:pt x="17650" y="4831"/>
                    <a:pt x="15743" y="4831"/>
                  </a:cubicBezTo>
                  <a:cubicBezTo>
                    <a:pt x="11561" y="4831"/>
                    <a:pt x="8481" y="6372"/>
                    <a:pt x="6353" y="9526"/>
                  </a:cubicBezTo>
                  <a:cubicBezTo>
                    <a:pt x="4739" y="11874"/>
                    <a:pt x="3932" y="15248"/>
                    <a:pt x="3932" y="19649"/>
                  </a:cubicBezTo>
                  <a:cubicBezTo>
                    <a:pt x="3932" y="24050"/>
                    <a:pt x="4739" y="27425"/>
                    <a:pt x="6353" y="29772"/>
                  </a:cubicBezTo>
                  <a:cubicBezTo>
                    <a:pt x="8481" y="32926"/>
                    <a:pt x="11561" y="34467"/>
                    <a:pt x="15743" y="34467"/>
                  </a:cubicBezTo>
                  <a:cubicBezTo>
                    <a:pt x="17577" y="34467"/>
                    <a:pt x="19190" y="34174"/>
                    <a:pt x="20511" y="33440"/>
                  </a:cubicBezTo>
                  <a:cubicBezTo>
                    <a:pt x="21905" y="32780"/>
                    <a:pt x="23298" y="31679"/>
                    <a:pt x="24839" y="29992"/>
                  </a:cubicBezTo>
                  <a:lnTo>
                    <a:pt x="27406" y="32340"/>
                  </a:lnTo>
                  <a:close/>
                </a:path>
              </a:pathLst>
            </a:custGeom>
            <a:solidFill>
              <a:srgbClr val="000000"/>
            </a:solidFill>
            <a:ln w="73262" cap="flat">
              <a:noFill/>
              <a:prstDash val="solid"/>
              <a:miter/>
            </a:ln>
          </p:spPr>
          <p:txBody>
            <a:bodyPr rtlCol="0" anchor="ctr"/>
            <a:lstStyle/>
            <a:p>
              <a:endParaRPr lang="en-GB"/>
            </a:p>
          </p:txBody>
        </p:sp>
        <p:sp>
          <p:nvSpPr>
            <p:cNvPr id="745" name="Graphic 1127">
              <a:extLst>
                <a:ext uri="{FF2B5EF4-FFF2-40B4-BE49-F238E27FC236}">
                  <a16:creationId xmlns:a16="http://schemas.microsoft.com/office/drawing/2014/main" id="{00DDEC5E-0418-AB53-CFF8-87282EB3A229}"/>
                </a:ext>
              </a:extLst>
            </p:cNvPr>
            <p:cNvSpPr/>
            <p:nvPr/>
          </p:nvSpPr>
          <p:spPr>
            <a:xfrm>
              <a:off x="5363748" y="4081518"/>
              <a:ext cx="27214" cy="52228"/>
            </a:xfrm>
            <a:custGeom>
              <a:avLst/>
              <a:gdLst>
                <a:gd name="connsiteX0" fmla="*/ 27419 w 27214"/>
                <a:gd name="connsiteY0" fmla="*/ 53757 h 52228"/>
                <a:gd name="connsiteX1" fmla="*/ 23678 w 27214"/>
                <a:gd name="connsiteY1" fmla="*/ 53757 h 52228"/>
                <a:gd name="connsiteX2" fmla="*/ 23678 w 27214"/>
                <a:gd name="connsiteY2" fmla="*/ 31823 h 52228"/>
                <a:gd name="connsiteX3" fmla="*/ 21184 w 27214"/>
                <a:gd name="connsiteY3" fmla="*/ 23974 h 52228"/>
                <a:gd name="connsiteX4" fmla="*/ 13922 w 27214"/>
                <a:gd name="connsiteY4" fmla="*/ 21260 h 52228"/>
                <a:gd name="connsiteX5" fmla="*/ 6586 w 27214"/>
                <a:gd name="connsiteY5" fmla="*/ 23974 h 52228"/>
                <a:gd name="connsiteX6" fmla="*/ 3946 w 27214"/>
                <a:gd name="connsiteY6" fmla="*/ 31823 h 52228"/>
                <a:gd name="connsiteX7" fmla="*/ 3946 w 27214"/>
                <a:gd name="connsiteY7" fmla="*/ 53757 h 52228"/>
                <a:gd name="connsiteX8" fmla="*/ 205 w 27214"/>
                <a:gd name="connsiteY8" fmla="*/ 53757 h 52228"/>
                <a:gd name="connsiteX9" fmla="*/ 205 w 27214"/>
                <a:gd name="connsiteY9" fmla="*/ 1528 h 52228"/>
                <a:gd name="connsiteX10" fmla="*/ 3946 w 27214"/>
                <a:gd name="connsiteY10" fmla="*/ 1528 h 52228"/>
                <a:gd name="connsiteX11" fmla="*/ 3946 w 27214"/>
                <a:gd name="connsiteY11" fmla="*/ 22581 h 52228"/>
                <a:gd name="connsiteX12" fmla="*/ 14362 w 27214"/>
                <a:gd name="connsiteY12" fmla="*/ 17959 h 52228"/>
                <a:gd name="connsiteX13" fmla="*/ 23972 w 27214"/>
                <a:gd name="connsiteY13" fmla="*/ 21480 h 52228"/>
                <a:gd name="connsiteX14" fmla="*/ 27419 w 27214"/>
                <a:gd name="connsiteY14" fmla="*/ 31163 h 52228"/>
                <a:gd name="connsiteX15" fmla="*/ 27419 w 27214"/>
                <a:gd name="connsiteY15" fmla="*/ 5375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419" y="53757"/>
                  </a:moveTo>
                  <a:lnTo>
                    <a:pt x="23678" y="53757"/>
                  </a:lnTo>
                  <a:lnTo>
                    <a:pt x="23678" y="31823"/>
                  </a:lnTo>
                  <a:cubicBezTo>
                    <a:pt x="23678" y="28376"/>
                    <a:pt x="22871" y="25808"/>
                    <a:pt x="21184" y="23974"/>
                  </a:cubicBezTo>
                  <a:cubicBezTo>
                    <a:pt x="19497" y="22140"/>
                    <a:pt x="17076" y="21260"/>
                    <a:pt x="13922" y="21260"/>
                  </a:cubicBezTo>
                  <a:cubicBezTo>
                    <a:pt x="10768" y="21260"/>
                    <a:pt x="8274" y="22140"/>
                    <a:pt x="6586" y="23974"/>
                  </a:cubicBezTo>
                  <a:cubicBezTo>
                    <a:pt x="4826" y="25808"/>
                    <a:pt x="3946" y="28376"/>
                    <a:pt x="3946" y="31823"/>
                  </a:cubicBezTo>
                  <a:lnTo>
                    <a:pt x="3946" y="53757"/>
                  </a:lnTo>
                  <a:lnTo>
                    <a:pt x="205" y="53757"/>
                  </a:lnTo>
                  <a:lnTo>
                    <a:pt x="205" y="1528"/>
                  </a:lnTo>
                  <a:lnTo>
                    <a:pt x="3946" y="1528"/>
                  </a:lnTo>
                  <a:lnTo>
                    <a:pt x="3946" y="22581"/>
                  </a:lnTo>
                  <a:cubicBezTo>
                    <a:pt x="6586" y="19500"/>
                    <a:pt x="10034" y="17959"/>
                    <a:pt x="14362" y="17959"/>
                  </a:cubicBezTo>
                  <a:cubicBezTo>
                    <a:pt x="18397" y="17959"/>
                    <a:pt x="21624" y="19133"/>
                    <a:pt x="23972" y="21480"/>
                  </a:cubicBezTo>
                  <a:cubicBezTo>
                    <a:pt x="26246" y="23828"/>
                    <a:pt x="27419" y="27055"/>
                    <a:pt x="27419" y="31163"/>
                  </a:cubicBezTo>
                  <a:lnTo>
                    <a:pt x="27419" y="53757"/>
                  </a:lnTo>
                  <a:close/>
                </a:path>
              </a:pathLst>
            </a:custGeom>
            <a:solidFill>
              <a:srgbClr val="000000"/>
            </a:solidFill>
            <a:ln w="73262" cap="flat">
              <a:noFill/>
              <a:prstDash val="solid"/>
              <a:miter/>
            </a:ln>
          </p:spPr>
          <p:txBody>
            <a:bodyPr rtlCol="0" anchor="ctr"/>
            <a:lstStyle/>
            <a:p>
              <a:endParaRPr lang="en-GB"/>
            </a:p>
          </p:txBody>
        </p:sp>
        <p:sp>
          <p:nvSpPr>
            <p:cNvPr id="746" name="Graphic 1127">
              <a:extLst>
                <a:ext uri="{FF2B5EF4-FFF2-40B4-BE49-F238E27FC236}">
                  <a16:creationId xmlns:a16="http://schemas.microsoft.com/office/drawing/2014/main" id="{381D3CFC-60C7-3518-460B-D3B1C432CE6E}"/>
                </a:ext>
              </a:extLst>
            </p:cNvPr>
            <p:cNvSpPr/>
            <p:nvPr/>
          </p:nvSpPr>
          <p:spPr>
            <a:xfrm>
              <a:off x="5402347" y="4097950"/>
              <a:ext cx="28315" cy="36237"/>
            </a:xfrm>
            <a:custGeom>
              <a:avLst/>
              <a:gdLst>
                <a:gd name="connsiteX0" fmla="*/ 28533 w 28315"/>
                <a:gd name="connsiteY0" fmla="*/ 20456 h 36237"/>
                <a:gd name="connsiteX1" fmla="*/ 3959 w 28315"/>
                <a:gd name="connsiteY1" fmla="*/ 20456 h 36237"/>
                <a:gd name="connsiteX2" fmla="*/ 6893 w 28315"/>
                <a:gd name="connsiteY2" fmla="*/ 30799 h 36237"/>
                <a:gd name="connsiteX3" fmla="*/ 15476 w 28315"/>
                <a:gd name="connsiteY3" fmla="*/ 34394 h 36237"/>
                <a:gd name="connsiteX4" fmla="*/ 20758 w 28315"/>
                <a:gd name="connsiteY4" fmla="*/ 33367 h 36237"/>
                <a:gd name="connsiteX5" fmla="*/ 25232 w 28315"/>
                <a:gd name="connsiteY5" fmla="*/ 30139 h 36237"/>
                <a:gd name="connsiteX6" fmla="*/ 28020 w 28315"/>
                <a:gd name="connsiteY6" fmla="*/ 32340 h 36237"/>
                <a:gd name="connsiteX7" fmla="*/ 22298 w 28315"/>
                <a:gd name="connsiteY7" fmla="*/ 36448 h 36237"/>
                <a:gd name="connsiteX8" fmla="*/ 15256 w 28315"/>
                <a:gd name="connsiteY8" fmla="*/ 37768 h 36237"/>
                <a:gd name="connsiteX9" fmla="*/ 4106 w 28315"/>
                <a:gd name="connsiteY9" fmla="*/ 33147 h 36237"/>
                <a:gd name="connsiteX10" fmla="*/ 218 w 28315"/>
                <a:gd name="connsiteY10" fmla="*/ 19649 h 36237"/>
                <a:gd name="connsiteX11" fmla="*/ 3959 w 28315"/>
                <a:gd name="connsiteY11" fmla="*/ 6299 h 36237"/>
                <a:gd name="connsiteX12" fmla="*/ 14376 w 28315"/>
                <a:gd name="connsiteY12" fmla="*/ 1530 h 36237"/>
                <a:gd name="connsiteX13" fmla="*/ 24792 w 28315"/>
                <a:gd name="connsiteY13" fmla="*/ 6078 h 36237"/>
                <a:gd name="connsiteX14" fmla="*/ 28533 w 28315"/>
                <a:gd name="connsiteY14" fmla="*/ 18769 h 36237"/>
                <a:gd name="connsiteX15" fmla="*/ 28533 w 28315"/>
                <a:gd name="connsiteY15" fmla="*/ 20456 h 36237"/>
                <a:gd name="connsiteX16" fmla="*/ 24792 w 28315"/>
                <a:gd name="connsiteY16" fmla="*/ 17449 h 36237"/>
                <a:gd name="connsiteX17" fmla="*/ 23545 w 28315"/>
                <a:gd name="connsiteY17" fmla="*/ 10773 h 36237"/>
                <a:gd name="connsiteX18" fmla="*/ 19951 w 28315"/>
                <a:gd name="connsiteY18" fmla="*/ 6372 h 36237"/>
                <a:gd name="connsiteX19" fmla="*/ 14376 w 28315"/>
                <a:gd name="connsiteY19" fmla="*/ 4831 h 36237"/>
                <a:gd name="connsiteX20" fmla="*/ 8874 w 28315"/>
                <a:gd name="connsiteY20" fmla="*/ 6372 h 36237"/>
                <a:gd name="connsiteX21" fmla="*/ 5206 w 28315"/>
                <a:gd name="connsiteY21" fmla="*/ 10773 h 36237"/>
                <a:gd name="connsiteX22" fmla="*/ 3959 w 28315"/>
                <a:gd name="connsiteY22" fmla="*/ 17449 h 36237"/>
                <a:gd name="connsiteX23" fmla="*/ 24792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33" y="20456"/>
                  </a:moveTo>
                  <a:lnTo>
                    <a:pt x="3959" y="20456"/>
                  </a:lnTo>
                  <a:cubicBezTo>
                    <a:pt x="3959" y="25004"/>
                    <a:pt x="4913" y="28452"/>
                    <a:pt x="6893" y="30799"/>
                  </a:cubicBezTo>
                  <a:cubicBezTo>
                    <a:pt x="8874" y="33220"/>
                    <a:pt x="11735" y="34394"/>
                    <a:pt x="15476" y="34394"/>
                  </a:cubicBezTo>
                  <a:cubicBezTo>
                    <a:pt x="17530" y="34394"/>
                    <a:pt x="19291" y="34027"/>
                    <a:pt x="20758" y="33367"/>
                  </a:cubicBezTo>
                  <a:cubicBezTo>
                    <a:pt x="22225" y="32706"/>
                    <a:pt x="23692" y="31679"/>
                    <a:pt x="25232" y="30139"/>
                  </a:cubicBezTo>
                  <a:lnTo>
                    <a:pt x="28020" y="32340"/>
                  </a:lnTo>
                  <a:cubicBezTo>
                    <a:pt x="26113" y="34247"/>
                    <a:pt x="24205" y="35641"/>
                    <a:pt x="22298" y="36448"/>
                  </a:cubicBezTo>
                  <a:cubicBezTo>
                    <a:pt x="20391" y="37328"/>
                    <a:pt x="18043" y="37768"/>
                    <a:pt x="15256" y="37768"/>
                  </a:cubicBezTo>
                  <a:cubicBezTo>
                    <a:pt x="10341" y="37768"/>
                    <a:pt x="6673" y="36227"/>
                    <a:pt x="4106" y="33147"/>
                  </a:cubicBezTo>
                  <a:cubicBezTo>
                    <a:pt x="1465" y="30066"/>
                    <a:pt x="218" y="25591"/>
                    <a:pt x="218" y="19649"/>
                  </a:cubicBezTo>
                  <a:cubicBezTo>
                    <a:pt x="218" y="13927"/>
                    <a:pt x="1465" y="9453"/>
                    <a:pt x="3959" y="6299"/>
                  </a:cubicBezTo>
                  <a:cubicBezTo>
                    <a:pt x="6453" y="3144"/>
                    <a:pt x="9901" y="1530"/>
                    <a:pt x="14376" y="1530"/>
                  </a:cubicBezTo>
                  <a:cubicBezTo>
                    <a:pt x="18850" y="1530"/>
                    <a:pt x="22298" y="3071"/>
                    <a:pt x="24792" y="6078"/>
                  </a:cubicBezTo>
                  <a:cubicBezTo>
                    <a:pt x="27286" y="9086"/>
                    <a:pt x="28533" y="13341"/>
                    <a:pt x="28533" y="18769"/>
                  </a:cubicBezTo>
                  <a:lnTo>
                    <a:pt x="28533" y="20456"/>
                  </a:lnTo>
                  <a:close/>
                  <a:moveTo>
                    <a:pt x="24792" y="17449"/>
                  </a:moveTo>
                  <a:cubicBezTo>
                    <a:pt x="24572" y="14441"/>
                    <a:pt x="24205" y="12167"/>
                    <a:pt x="23545" y="10773"/>
                  </a:cubicBezTo>
                  <a:cubicBezTo>
                    <a:pt x="22738" y="8939"/>
                    <a:pt x="21565" y="7472"/>
                    <a:pt x="19951" y="6372"/>
                  </a:cubicBezTo>
                  <a:cubicBezTo>
                    <a:pt x="18264" y="5345"/>
                    <a:pt x="16430" y="4831"/>
                    <a:pt x="14376" y="4831"/>
                  </a:cubicBezTo>
                  <a:cubicBezTo>
                    <a:pt x="12322" y="4831"/>
                    <a:pt x="10488" y="5345"/>
                    <a:pt x="8874" y="6372"/>
                  </a:cubicBezTo>
                  <a:cubicBezTo>
                    <a:pt x="7260" y="7472"/>
                    <a:pt x="6013" y="8939"/>
                    <a:pt x="5206" y="10773"/>
                  </a:cubicBezTo>
                  <a:cubicBezTo>
                    <a:pt x="4546" y="12167"/>
                    <a:pt x="4179" y="14441"/>
                    <a:pt x="3959" y="17449"/>
                  </a:cubicBezTo>
                  <a:lnTo>
                    <a:pt x="24792" y="17449"/>
                  </a:lnTo>
                  <a:close/>
                </a:path>
              </a:pathLst>
            </a:custGeom>
            <a:solidFill>
              <a:srgbClr val="000000"/>
            </a:solidFill>
            <a:ln w="73262" cap="flat">
              <a:noFill/>
              <a:prstDash val="solid"/>
              <a:miter/>
            </a:ln>
          </p:spPr>
          <p:txBody>
            <a:bodyPr rtlCol="0" anchor="ctr"/>
            <a:lstStyle/>
            <a:p>
              <a:endParaRPr lang="en-GB"/>
            </a:p>
          </p:txBody>
        </p:sp>
        <p:sp>
          <p:nvSpPr>
            <p:cNvPr id="747" name="Graphic 1127">
              <a:extLst>
                <a:ext uri="{FF2B5EF4-FFF2-40B4-BE49-F238E27FC236}">
                  <a16:creationId xmlns:a16="http://schemas.microsoft.com/office/drawing/2014/main" id="{D6F781A9-14B2-33D2-404D-0DDE9BD2D0A4}"/>
                </a:ext>
              </a:extLst>
            </p:cNvPr>
            <p:cNvSpPr/>
            <p:nvPr/>
          </p:nvSpPr>
          <p:spPr>
            <a:xfrm>
              <a:off x="5440363" y="4097950"/>
              <a:ext cx="27214" cy="36237"/>
            </a:xfrm>
            <a:custGeom>
              <a:avLst/>
              <a:gdLst>
                <a:gd name="connsiteX0" fmla="*/ 27446 w 27214"/>
                <a:gd name="connsiteY0" fmla="*/ 32340 h 36237"/>
                <a:gd name="connsiteX1" fmla="*/ 22164 w 27214"/>
                <a:gd name="connsiteY1" fmla="*/ 36594 h 36237"/>
                <a:gd name="connsiteX2" fmla="*/ 15782 w 27214"/>
                <a:gd name="connsiteY2" fmla="*/ 37768 h 36237"/>
                <a:gd name="connsiteX3" fmla="*/ 4412 w 27214"/>
                <a:gd name="connsiteY3" fmla="*/ 32926 h 36237"/>
                <a:gd name="connsiteX4" fmla="*/ 231 w 27214"/>
                <a:gd name="connsiteY4" fmla="*/ 19649 h 36237"/>
                <a:gd name="connsiteX5" fmla="*/ 4412 w 27214"/>
                <a:gd name="connsiteY5" fmla="*/ 6372 h 36237"/>
                <a:gd name="connsiteX6" fmla="*/ 15782 w 27214"/>
                <a:gd name="connsiteY6" fmla="*/ 1530 h 36237"/>
                <a:gd name="connsiteX7" fmla="*/ 22164 w 27214"/>
                <a:gd name="connsiteY7" fmla="*/ 2704 h 36237"/>
                <a:gd name="connsiteX8" fmla="*/ 27446 w 27214"/>
                <a:gd name="connsiteY8" fmla="*/ 6959 h 36237"/>
                <a:gd name="connsiteX9" fmla="*/ 24879 w 27214"/>
                <a:gd name="connsiteY9" fmla="*/ 9306 h 36237"/>
                <a:gd name="connsiteX10" fmla="*/ 20624 w 27214"/>
                <a:gd name="connsiteY10" fmla="*/ 5785 h 36237"/>
                <a:gd name="connsiteX11" fmla="*/ 15782 w 27214"/>
                <a:gd name="connsiteY11" fmla="*/ 4831 h 36237"/>
                <a:gd name="connsiteX12" fmla="*/ 6393 w 27214"/>
                <a:gd name="connsiteY12" fmla="*/ 9526 h 36237"/>
                <a:gd name="connsiteX13" fmla="*/ 3972 w 27214"/>
                <a:gd name="connsiteY13" fmla="*/ 19649 h 36237"/>
                <a:gd name="connsiteX14" fmla="*/ 6393 w 27214"/>
                <a:gd name="connsiteY14" fmla="*/ 29772 h 36237"/>
                <a:gd name="connsiteX15" fmla="*/ 15782 w 27214"/>
                <a:gd name="connsiteY15" fmla="*/ 34467 h 36237"/>
                <a:gd name="connsiteX16" fmla="*/ 20551 w 27214"/>
                <a:gd name="connsiteY16" fmla="*/ 33440 h 36237"/>
                <a:gd name="connsiteX17" fmla="*/ 24879 w 27214"/>
                <a:gd name="connsiteY17" fmla="*/ 29992 h 36237"/>
                <a:gd name="connsiteX18" fmla="*/ 27446 w 27214"/>
                <a:gd name="connsiteY18" fmla="*/ 3234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446" y="32340"/>
                  </a:moveTo>
                  <a:cubicBezTo>
                    <a:pt x="25612" y="34394"/>
                    <a:pt x="23852" y="35787"/>
                    <a:pt x="22164" y="36594"/>
                  </a:cubicBezTo>
                  <a:cubicBezTo>
                    <a:pt x="20404" y="37401"/>
                    <a:pt x="18277" y="37768"/>
                    <a:pt x="15782" y="37768"/>
                  </a:cubicBezTo>
                  <a:cubicBezTo>
                    <a:pt x="10941" y="37768"/>
                    <a:pt x="7127" y="36154"/>
                    <a:pt x="4412" y="32926"/>
                  </a:cubicBezTo>
                  <a:cubicBezTo>
                    <a:pt x="1625" y="29699"/>
                    <a:pt x="231" y="25298"/>
                    <a:pt x="231" y="19649"/>
                  </a:cubicBezTo>
                  <a:cubicBezTo>
                    <a:pt x="231" y="14001"/>
                    <a:pt x="1625" y="9599"/>
                    <a:pt x="4412" y="6372"/>
                  </a:cubicBezTo>
                  <a:cubicBezTo>
                    <a:pt x="7127" y="3144"/>
                    <a:pt x="10941" y="1530"/>
                    <a:pt x="15782" y="1530"/>
                  </a:cubicBezTo>
                  <a:cubicBezTo>
                    <a:pt x="18277" y="1530"/>
                    <a:pt x="20404" y="1897"/>
                    <a:pt x="22164" y="2704"/>
                  </a:cubicBezTo>
                  <a:cubicBezTo>
                    <a:pt x="23852" y="3511"/>
                    <a:pt x="25612" y="4905"/>
                    <a:pt x="27446" y="6959"/>
                  </a:cubicBezTo>
                  <a:lnTo>
                    <a:pt x="24879" y="9306"/>
                  </a:lnTo>
                  <a:cubicBezTo>
                    <a:pt x="23338" y="7619"/>
                    <a:pt x="21944" y="6445"/>
                    <a:pt x="20624" y="5785"/>
                  </a:cubicBezTo>
                  <a:cubicBezTo>
                    <a:pt x="19304" y="5125"/>
                    <a:pt x="17690" y="4831"/>
                    <a:pt x="15782" y="4831"/>
                  </a:cubicBezTo>
                  <a:cubicBezTo>
                    <a:pt x="11601" y="4831"/>
                    <a:pt x="8520" y="6372"/>
                    <a:pt x="6393" y="9526"/>
                  </a:cubicBezTo>
                  <a:cubicBezTo>
                    <a:pt x="4779" y="11874"/>
                    <a:pt x="3972" y="15248"/>
                    <a:pt x="3972" y="19649"/>
                  </a:cubicBezTo>
                  <a:cubicBezTo>
                    <a:pt x="3972" y="24050"/>
                    <a:pt x="4779" y="27425"/>
                    <a:pt x="6393" y="29772"/>
                  </a:cubicBezTo>
                  <a:cubicBezTo>
                    <a:pt x="8520" y="32926"/>
                    <a:pt x="11601" y="34467"/>
                    <a:pt x="15782" y="34467"/>
                  </a:cubicBezTo>
                  <a:cubicBezTo>
                    <a:pt x="17616" y="34467"/>
                    <a:pt x="19230" y="34174"/>
                    <a:pt x="20551" y="33440"/>
                  </a:cubicBezTo>
                  <a:cubicBezTo>
                    <a:pt x="21944" y="32780"/>
                    <a:pt x="23338" y="31679"/>
                    <a:pt x="24879" y="29992"/>
                  </a:cubicBezTo>
                  <a:lnTo>
                    <a:pt x="27446" y="32340"/>
                  </a:lnTo>
                  <a:close/>
                </a:path>
              </a:pathLst>
            </a:custGeom>
            <a:solidFill>
              <a:srgbClr val="000000"/>
            </a:solidFill>
            <a:ln w="73262" cap="flat">
              <a:noFill/>
              <a:prstDash val="solid"/>
              <a:miter/>
            </a:ln>
          </p:spPr>
          <p:txBody>
            <a:bodyPr rtlCol="0" anchor="ctr"/>
            <a:lstStyle/>
            <a:p>
              <a:endParaRPr lang="en-GB"/>
            </a:p>
          </p:txBody>
        </p:sp>
        <p:sp>
          <p:nvSpPr>
            <p:cNvPr id="748" name="Graphic 1127">
              <a:extLst>
                <a:ext uri="{FF2B5EF4-FFF2-40B4-BE49-F238E27FC236}">
                  <a16:creationId xmlns:a16="http://schemas.microsoft.com/office/drawing/2014/main" id="{FAAFFEF1-29BB-FB88-8CEA-066A6C0639B0}"/>
                </a:ext>
              </a:extLst>
            </p:cNvPr>
            <p:cNvSpPr/>
            <p:nvPr/>
          </p:nvSpPr>
          <p:spPr>
            <a:xfrm>
              <a:off x="5478228" y="4081518"/>
              <a:ext cx="28608" cy="52228"/>
            </a:xfrm>
            <a:custGeom>
              <a:avLst/>
              <a:gdLst>
                <a:gd name="connsiteX0" fmla="*/ 28853 w 28608"/>
                <a:gd name="connsiteY0" fmla="*/ 53757 h 52228"/>
                <a:gd name="connsiteX1" fmla="*/ 24232 w 28608"/>
                <a:gd name="connsiteY1" fmla="*/ 53757 h 52228"/>
                <a:gd name="connsiteX2" fmla="*/ 12055 w 28608"/>
                <a:gd name="connsiteY2" fmla="*/ 34317 h 52228"/>
                <a:gd name="connsiteX3" fmla="*/ 3986 w 28608"/>
                <a:gd name="connsiteY3" fmla="*/ 43634 h 52228"/>
                <a:gd name="connsiteX4" fmla="*/ 3986 w 28608"/>
                <a:gd name="connsiteY4" fmla="*/ 53757 h 52228"/>
                <a:gd name="connsiteX5" fmla="*/ 245 w 28608"/>
                <a:gd name="connsiteY5" fmla="*/ 53757 h 52228"/>
                <a:gd name="connsiteX6" fmla="*/ 245 w 28608"/>
                <a:gd name="connsiteY6" fmla="*/ 1528 h 52228"/>
                <a:gd name="connsiteX7" fmla="*/ 3986 w 28608"/>
                <a:gd name="connsiteY7" fmla="*/ 1528 h 52228"/>
                <a:gd name="connsiteX8" fmla="*/ 3986 w 28608"/>
                <a:gd name="connsiteY8" fmla="*/ 38352 h 52228"/>
                <a:gd name="connsiteX9" fmla="*/ 21518 w 28608"/>
                <a:gd name="connsiteY9" fmla="*/ 18399 h 52228"/>
                <a:gd name="connsiteX10" fmla="*/ 26286 w 28608"/>
                <a:gd name="connsiteY10" fmla="*/ 18399 h 52228"/>
                <a:gd name="connsiteX11" fmla="*/ 14622 w 28608"/>
                <a:gd name="connsiteY11" fmla="*/ 31603 h 52228"/>
                <a:gd name="connsiteX12" fmla="*/ 28853 w 28608"/>
                <a:gd name="connsiteY12" fmla="*/ 5375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08" h="52228">
                  <a:moveTo>
                    <a:pt x="28853" y="53757"/>
                  </a:moveTo>
                  <a:lnTo>
                    <a:pt x="24232" y="53757"/>
                  </a:lnTo>
                  <a:lnTo>
                    <a:pt x="12055" y="34317"/>
                  </a:lnTo>
                  <a:lnTo>
                    <a:pt x="3986" y="43634"/>
                  </a:lnTo>
                  <a:lnTo>
                    <a:pt x="3986" y="53757"/>
                  </a:lnTo>
                  <a:lnTo>
                    <a:pt x="245" y="53757"/>
                  </a:lnTo>
                  <a:lnTo>
                    <a:pt x="245" y="1528"/>
                  </a:lnTo>
                  <a:lnTo>
                    <a:pt x="3986" y="1528"/>
                  </a:lnTo>
                  <a:lnTo>
                    <a:pt x="3986" y="38352"/>
                  </a:lnTo>
                  <a:lnTo>
                    <a:pt x="21518" y="18399"/>
                  </a:lnTo>
                  <a:lnTo>
                    <a:pt x="26286" y="18399"/>
                  </a:lnTo>
                  <a:lnTo>
                    <a:pt x="14622" y="31603"/>
                  </a:lnTo>
                  <a:lnTo>
                    <a:pt x="28853" y="53757"/>
                  </a:lnTo>
                  <a:close/>
                </a:path>
              </a:pathLst>
            </a:custGeom>
            <a:solidFill>
              <a:srgbClr val="000000"/>
            </a:solidFill>
            <a:ln w="73262" cap="flat">
              <a:noFill/>
              <a:prstDash val="solid"/>
              <a:miter/>
            </a:ln>
          </p:spPr>
          <p:txBody>
            <a:bodyPr rtlCol="0" anchor="ctr"/>
            <a:lstStyle/>
            <a:p>
              <a:endParaRPr lang="en-GB"/>
            </a:p>
          </p:txBody>
        </p:sp>
        <p:sp>
          <p:nvSpPr>
            <p:cNvPr id="749" name="Graphic 1127">
              <a:extLst>
                <a:ext uri="{FF2B5EF4-FFF2-40B4-BE49-F238E27FC236}">
                  <a16:creationId xmlns:a16="http://schemas.microsoft.com/office/drawing/2014/main" id="{983020D1-DF6A-E720-EE24-B368C5FE2FBE}"/>
                </a:ext>
              </a:extLst>
            </p:cNvPr>
            <p:cNvSpPr/>
            <p:nvPr/>
          </p:nvSpPr>
          <p:spPr>
            <a:xfrm>
              <a:off x="5514483" y="4097950"/>
              <a:ext cx="28315" cy="36237"/>
            </a:xfrm>
            <a:custGeom>
              <a:avLst/>
              <a:gdLst>
                <a:gd name="connsiteX0" fmla="*/ 28572 w 28315"/>
                <a:gd name="connsiteY0" fmla="*/ 20456 h 36237"/>
                <a:gd name="connsiteX1" fmla="*/ 3998 w 28315"/>
                <a:gd name="connsiteY1" fmla="*/ 20456 h 36237"/>
                <a:gd name="connsiteX2" fmla="*/ 6932 w 28315"/>
                <a:gd name="connsiteY2" fmla="*/ 30799 h 36237"/>
                <a:gd name="connsiteX3" fmla="*/ 15515 w 28315"/>
                <a:gd name="connsiteY3" fmla="*/ 34394 h 36237"/>
                <a:gd name="connsiteX4" fmla="*/ 20797 w 28315"/>
                <a:gd name="connsiteY4" fmla="*/ 33367 h 36237"/>
                <a:gd name="connsiteX5" fmla="*/ 25271 w 28315"/>
                <a:gd name="connsiteY5" fmla="*/ 30139 h 36237"/>
                <a:gd name="connsiteX6" fmla="*/ 28059 w 28315"/>
                <a:gd name="connsiteY6" fmla="*/ 32340 h 36237"/>
                <a:gd name="connsiteX7" fmla="*/ 22337 w 28315"/>
                <a:gd name="connsiteY7" fmla="*/ 36448 h 36237"/>
                <a:gd name="connsiteX8" fmla="*/ 15295 w 28315"/>
                <a:gd name="connsiteY8" fmla="*/ 37768 h 36237"/>
                <a:gd name="connsiteX9" fmla="*/ 4145 w 28315"/>
                <a:gd name="connsiteY9" fmla="*/ 33147 h 36237"/>
                <a:gd name="connsiteX10" fmla="*/ 257 w 28315"/>
                <a:gd name="connsiteY10" fmla="*/ 19649 h 36237"/>
                <a:gd name="connsiteX11" fmla="*/ 3998 w 28315"/>
                <a:gd name="connsiteY11" fmla="*/ 6299 h 36237"/>
                <a:gd name="connsiteX12" fmla="*/ 14415 w 28315"/>
                <a:gd name="connsiteY12" fmla="*/ 1530 h 36237"/>
                <a:gd name="connsiteX13" fmla="*/ 24831 w 28315"/>
                <a:gd name="connsiteY13" fmla="*/ 6078 h 36237"/>
                <a:gd name="connsiteX14" fmla="*/ 28572 w 28315"/>
                <a:gd name="connsiteY14" fmla="*/ 18769 h 36237"/>
                <a:gd name="connsiteX15" fmla="*/ 28572 w 28315"/>
                <a:gd name="connsiteY15" fmla="*/ 20456 h 36237"/>
                <a:gd name="connsiteX16" fmla="*/ 24831 w 28315"/>
                <a:gd name="connsiteY16" fmla="*/ 17449 h 36237"/>
                <a:gd name="connsiteX17" fmla="*/ 23584 w 28315"/>
                <a:gd name="connsiteY17" fmla="*/ 10773 h 36237"/>
                <a:gd name="connsiteX18" fmla="*/ 19990 w 28315"/>
                <a:gd name="connsiteY18" fmla="*/ 6372 h 36237"/>
                <a:gd name="connsiteX19" fmla="*/ 14415 w 28315"/>
                <a:gd name="connsiteY19" fmla="*/ 4831 h 36237"/>
                <a:gd name="connsiteX20" fmla="*/ 8913 w 28315"/>
                <a:gd name="connsiteY20" fmla="*/ 6372 h 36237"/>
                <a:gd name="connsiteX21" fmla="*/ 5245 w 28315"/>
                <a:gd name="connsiteY21" fmla="*/ 10773 h 36237"/>
                <a:gd name="connsiteX22" fmla="*/ 3998 w 28315"/>
                <a:gd name="connsiteY22" fmla="*/ 17449 h 36237"/>
                <a:gd name="connsiteX23" fmla="*/ 24831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72" y="20456"/>
                  </a:moveTo>
                  <a:lnTo>
                    <a:pt x="3998" y="20456"/>
                  </a:lnTo>
                  <a:cubicBezTo>
                    <a:pt x="3998" y="25004"/>
                    <a:pt x="4952" y="28452"/>
                    <a:pt x="6932" y="30799"/>
                  </a:cubicBezTo>
                  <a:cubicBezTo>
                    <a:pt x="8913" y="33220"/>
                    <a:pt x="11774" y="34394"/>
                    <a:pt x="15515" y="34394"/>
                  </a:cubicBezTo>
                  <a:cubicBezTo>
                    <a:pt x="17569" y="34394"/>
                    <a:pt x="19329" y="34027"/>
                    <a:pt x="20797" y="33367"/>
                  </a:cubicBezTo>
                  <a:cubicBezTo>
                    <a:pt x="22264" y="32706"/>
                    <a:pt x="23731" y="31679"/>
                    <a:pt x="25271" y="30139"/>
                  </a:cubicBezTo>
                  <a:lnTo>
                    <a:pt x="28059" y="32340"/>
                  </a:lnTo>
                  <a:cubicBezTo>
                    <a:pt x="26152" y="34247"/>
                    <a:pt x="24244" y="35641"/>
                    <a:pt x="22337" y="36448"/>
                  </a:cubicBezTo>
                  <a:cubicBezTo>
                    <a:pt x="20430" y="37328"/>
                    <a:pt x="18082" y="37768"/>
                    <a:pt x="15295" y="37768"/>
                  </a:cubicBezTo>
                  <a:cubicBezTo>
                    <a:pt x="10380" y="37768"/>
                    <a:pt x="6712" y="36227"/>
                    <a:pt x="4145" y="33147"/>
                  </a:cubicBezTo>
                  <a:cubicBezTo>
                    <a:pt x="1504" y="30066"/>
                    <a:pt x="257" y="25591"/>
                    <a:pt x="257" y="19649"/>
                  </a:cubicBezTo>
                  <a:cubicBezTo>
                    <a:pt x="257" y="13927"/>
                    <a:pt x="1504" y="9453"/>
                    <a:pt x="3998" y="6299"/>
                  </a:cubicBezTo>
                  <a:cubicBezTo>
                    <a:pt x="6492" y="3144"/>
                    <a:pt x="9940" y="1530"/>
                    <a:pt x="14415" y="1530"/>
                  </a:cubicBezTo>
                  <a:cubicBezTo>
                    <a:pt x="18889" y="1530"/>
                    <a:pt x="22337" y="3071"/>
                    <a:pt x="24831" y="6078"/>
                  </a:cubicBezTo>
                  <a:cubicBezTo>
                    <a:pt x="27325" y="9086"/>
                    <a:pt x="28572" y="13341"/>
                    <a:pt x="28572" y="18769"/>
                  </a:cubicBezTo>
                  <a:lnTo>
                    <a:pt x="28572" y="20456"/>
                  </a:lnTo>
                  <a:close/>
                  <a:moveTo>
                    <a:pt x="24831" y="17449"/>
                  </a:moveTo>
                  <a:cubicBezTo>
                    <a:pt x="24611" y="14441"/>
                    <a:pt x="24244" y="12167"/>
                    <a:pt x="23584" y="10773"/>
                  </a:cubicBezTo>
                  <a:cubicBezTo>
                    <a:pt x="22777" y="8939"/>
                    <a:pt x="21604" y="7472"/>
                    <a:pt x="19990" y="6372"/>
                  </a:cubicBezTo>
                  <a:cubicBezTo>
                    <a:pt x="18303" y="5345"/>
                    <a:pt x="16469" y="4831"/>
                    <a:pt x="14415" y="4831"/>
                  </a:cubicBezTo>
                  <a:cubicBezTo>
                    <a:pt x="12361" y="4831"/>
                    <a:pt x="10527" y="5345"/>
                    <a:pt x="8913" y="6372"/>
                  </a:cubicBezTo>
                  <a:cubicBezTo>
                    <a:pt x="7299" y="7472"/>
                    <a:pt x="6052" y="8939"/>
                    <a:pt x="5245" y="10773"/>
                  </a:cubicBezTo>
                  <a:cubicBezTo>
                    <a:pt x="4585" y="12167"/>
                    <a:pt x="4218" y="14441"/>
                    <a:pt x="3998" y="17449"/>
                  </a:cubicBezTo>
                  <a:lnTo>
                    <a:pt x="24831" y="17449"/>
                  </a:lnTo>
                  <a:close/>
                </a:path>
              </a:pathLst>
            </a:custGeom>
            <a:solidFill>
              <a:srgbClr val="000000"/>
            </a:solidFill>
            <a:ln w="73262" cap="flat">
              <a:noFill/>
              <a:prstDash val="solid"/>
              <a:miter/>
            </a:ln>
          </p:spPr>
          <p:txBody>
            <a:bodyPr rtlCol="0" anchor="ctr"/>
            <a:lstStyle/>
            <a:p>
              <a:endParaRPr lang="en-GB"/>
            </a:p>
          </p:txBody>
        </p:sp>
        <p:sp>
          <p:nvSpPr>
            <p:cNvPr id="750" name="Graphic 1127">
              <a:extLst>
                <a:ext uri="{FF2B5EF4-FFF2-40B4-BE49-F238E27FC236}">
                  <a16:creationId xmlns:a16="http://schemas.microsoft.com/office/drawing/2014/main" id="{BB484C0C-18F1-7374-713D-4E132E882E5D}"/>
                </a:ext>
              </a:extLst>
            </p:cNvPr>
            <p:cNvSpPr/>
            <p:nvPr/>
          </p:nvSpPr>
          <p:spPr>
            <a:xfrm>
              <a:off x="5552496" y="4081518"/>
              <a:ext cx="27434" cy="52669"/>
            </a:xfrm>
            <a:custGeom>
              <a:avLst/>
              <a:gdLst>
                <a:gd name="connsiteX0" fmla="*/ 27705 w 27434"/>
                <a:gd name="connsiteY0" fmla="*/ 53757 h 52669"/>
                <a:gd name="connsiteX1" fmla="*/ 23964 w 27434"/>
                <a:gd name="connsiteY1" fmla="*/ 53757 h 52669"/>
                <a:gd name="connsiteX2" fmla="*/ 23964 w 27434"/>
                <a:gd name="connsiteY2" fmla="*/ 49209 h 52669"/>
                <a:gd name="connsiteX3" fmla="*/ 19269 w 27434"/>
                <a:gd name="connsiteY3" fmla="*/ 53096 h 52669"/>
                <a:gd name="connsiteX4" fmla="*/ 13474 w 27434"/>
                <a:gd name="connsiteY4" fmla="*/ 54197 h 52669"/>
                <a:gd name="connsiteX5" fmla="*/ 4818 w 27434"/>
                <a:gd name="connsiteY5" fmla="*/ 51116 h 52669"/>
                <a:gd name="connsiteX6" fmla="*/ 270 w 27434"/>
                <a:gd name="connsiteY6" fmla="*/ 36078 h 52669"/>
                <a:gd name="connsiteX7" fmla="*/ 4818 w 27434"/>
                <a:gd name="connsiteY7" fmla="*/ 21040 h 52669"/>
                <a:gd name="connsiteX8" fmla="*/ 13474 w 27434"/>
                <a:gd name="connsiteY8" fmla="*/ 17959 h 52669"/>
                <a:gd name="connsiteX9" fmla="*/ 19269 w 27434"/>
                <a:gd name="connsiteY9" fmla="*/ 19060 h 52669"/>
                <a:gd name="connsiteX10" fmla="*/ 23964 w 27434"/>
                <a:gd name="connsiteY10" fmla="*/ 22947 h 52669"/>
                <a:gd name="connsiteX11" fmla="*/ 23964 w 27434"/>
                <a:gd name="connsiteY11" fmla="*/ 1528 h 52669"/>
                <a:gd name="connsiteX12" fmla="*/ 27705 w 27434"/>
                <a:gd name="connsiteY12" fmla="*/ 1528 h 52669"/>
                <a:gd name="connsiteX13" fmla="*/ 27705 w 27434"/>
                <a:gd name="connsiteY13" fmla="*/ 53757 h 52669"/>
                <a:gd name="connsiteX14" fmla="*/ 23597 w 27434"/>
                <a:gd name="connsiteY14" fmla="*/ 41580 h 52669"/>
                <a:gd name="connsiteX15" fmla="*/ 23964 w 27434"/>
                <a:gd name="connsiteY15" fmla="*/ 36078 h 52669"/>
                <a:gd name="connsiteX16" fmla="*/ 23597 w 27434"/>
                <a:gd name="connsiteY16" fmla="*/ 30576 h 52669"/>
                <a:gd name="connsiteX17" fmla="*/ 22277 w 27434"/>
                <a:gd name="connsiteY17" fmla="*/ 25955 h 52669"/>
                <a:gd name="connsiteX18" fmla="*/ 19196 w 27434"/>
                <a:gd name="connsiteY18" fmla="*/ 22434 h 52669"/>
                <a:gd name="connsiteX19" fmla="*/ 13988 w 27434"/>
                <a:gd name="connsiteY19" fmla="*/ 21260 h 52669"/>
                <a:gd name="connsiteX20" fmla="*/ 8853 w 27434"/>
                <a:gd name="connsiteY20" fmla="*/ 22434 h 52669"/>
                <a:gd name="connsiteX21" fmla="*/ 5698 w 27434"/>
                <a:gd name="connsiteY21" fmla="*/ 25955 h 52669"/>
                <a:gd name="connsiteX22" fmla="*/ 4378 w 27434"/>
                <a:gd name="connsiteY22" fmla="*/ 30576 h 52669"/>
                <a:gd name="connsiteX23" fmla="*/ 4011 w 27434"/>
                <a:gd name="connsiteY23" fmla="*/ 36078 h 52669"/>
                <a:gd name="connsiteX24" fmla="*/ 4378 w 27434"/>
                <a:gd name="connsiteY24" fmla="*/ 41580 h 52669"/>
                <a:gd name="connsiteX25" fmla="*/ 5698 w 27434"/>
                <a:gd name="connsiteY25" fmla="*/ 46201 h 52669"/>
                <a:gd name="connsiteX26" fmla="*/ 8853 w 27434"/>
                <a:gd name="connsiteY26" fmla="*/ 49649 h 52669"/>
                <a:gd name="connsiteX27" fmla="*/ 13988 w 27434"/>
                <a:gd name="connsiteY27" fmla="*/ 50896 h 52669"/>
                <a:gd name="connsiteX28" fmla="*/ 19196 w 27434"/>
                <a:gd name="connsiteY28" fmla="*/ 49649 h 52669"/>
                <a:gd name="connsiteX29" fmla="*/ 22277 w 27434"/>
                <a:gd name="connsiteY29" fmla="*/ 46201 h 52669"/>
                <a:gd name="connsiteX30" fmla="*/ 23597 w 27434"/>
                <a:gd name="connsiteY30" fmla="*/ 41580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705" y="53757"/>
                  </a:moveTo>
                  <a:lnTo>
                    <a:pt x="23964" y="53757"/>
                  </a:lnTo>
                  <a:lnTo>
                    <a:pt x="23964" y="49209"/>
                  </a:lnTo>
                  <a:cubicBezTo>
                    <a:pt x="22497" y="51116"/>
                    <a:pt x="20956" y="52436"/>
                    <a:pt x="19269" y="53096"/>
                  </a:cubicBezTo>
                  <a:cubicBezTo>
                    <a:pt x="17582" y="53830"/>
                    <a:pt x="15675" y="54197"/>
                    <a:pt x="13474" y="54197"/>
                  </a:cubicBezTo>
                  <a:cubicBezTo>
                    <a:pt x="9733" y="54197"/>
                    <a:pt x="6872" y="53170"/>
                    <a:pt x="4818" y="51116"/>
                  </a:cubicBezTo>
                  <a:cubicBezTo>
                    <a:pt x="1811" y="48108"/>
                    <a:pt x="270" y="43047"/>
                    <a:pt x="270" y="36078"/>
                  </a:cubicBezTo>
                  <a:cubicBezTo>
                    <a:pt x="270" y="29109"/>
                    <a:pt x="1811" y="24048"/>
                    <a:pt x="4818" y="21040"/>
                  </a:cubicBezTo>
                  <a:cubicBezTo>
                    <a:pt x="6872" y="18986"/>
                    <a:pt x="9733" y="17959"/>
                    <a:pt x="13474" y="17959"/>
                  </a:cubicBezTo>
                  <a:cubicBezTo>
                    <a:pt x="15675" y="17959"/>
                    <a:pt x="17582" y="18326"/>
                    <a:pt x="19269" y="19060"/>
                  </a:cubicBezTo>
                  <a:cubicBezTo>
                    <a:pt x="20956" y="19720"/>
                    <a:pt x="22497" y="21040"/>
                    <a:pt x="23964" y="22947"/>
                  </a:cubicBezTo>
                  <a:lnTo>
                    <a:pt x="23964" y="1528"/>
                  </a:lnTo>
                  <a:lnTo>
                    <a:pt x="27705" y="1528"/>
                  </a:lnTo>
                  <a:lnTo>
                    <a:pt x="27705" y="53757"/>
                  </a:lnTo>
                  <a:close/>
                  <a:moveTo>
                    <a:pt x="23597" y="41580"/>
                  </a:moveTo>
                  <a:cubicBezTo>
                    <a:pt x="23817" y="40039"/>
                    <a:pt x="23964" y="38205"/>
                    <a:pt x="23964" y="36078"/>
                  </a:cubicBezTo>
                  <a:cubicBezTo>
                    <a:pt x="23964" y="33951"/>
                    <a:pt x="23817" y="32117"/>
                    <a:pt x="23597" y="30576"/>
                  </a:cubicBezTo>
                  <a:cubicBezTo>
                    <a:pt x="23377" y="29036"/>
                    <a:pt x="22937" y="27495"/>
                    <a:pt x="22277" y="25955"/>
                  </a:cubicBezTo>
                  <a:cubicBezTo>
                    <a:pt x="21617" y="24415"/>
                    <a:pt x="20516" y="23241"/>
                    <a:pt x="19196" y="22434"/>
                  </a:cubicBezTo>
                  <a:cubicBezTo>
                    <a:pt x="17802" y="21627"/>
                    <a:pt x="16042" y="21260"/>
                    <a:pt x="13988" y="21260"/>
                  </a:cubicBezTo>
                  <a:cubicBezTo>
                    <a:pt x="11934" y="21260"/>
                    <a:pt x="10173" y="21627"/>
                    <a:pt x="8853" y="22434"/>
                  </a:cubicBezTo>
                  <a:cubicBezTo>
                    <a:pt x="7459" y="23241"/>
                    <a:pt x="6432" y="24415"/>
                    <a:pt x="5698" y="25955"/>
                  </a:cubicBezTo>
                  <a:cubicBezTo>
                    <a:pt x="5112" y="27495"/>
                    <a:pt x="4598" y="29036"/>
                    <a:pt x="4378" y="30576"/>
                  </a:cubicBezTo>
                  <a:cubicBezTo>
                    <a:pt x="4158" y="32117"/>
                    <a:pt x="4011" y="33951"/>
                    <a:pt x="4011" y="36078"/>
                  </a:cubicBezTo>
                  <a:cubicBezTo>
                    <a:pt x="4011" y="38205"/>
                    <a:pt x="4158" y="40039"/>
                    <a:pt x="4378" y="41580"/>
                  </a:cubicBezTo>
                  <a:cubicBezTo>
                    <a:pt x="4598" y="43120"/>
                    <a:pt x="5112" y="44661"/>
                    <a:pt x="5698" y="46201"/>
                  </a:cubicBezTo>
                  <a:cubicBezTo>
                    <a:pt x="6432" y="47742"/>
                    <a:pt x="7459" y="48842"/>
                    <a:pt x="8853" y="49649"/>
                  </a:cubicBezTo>
                  <a:cubicBezTo>
                    <a:pt x="10173" y="50456"/>
                    <a:pt x="11934" y="50896"/>
                    <a:pt x="13988" y="50896"/>
                  </a:cubicBezTo>
                  <a:cubicBezTo>
                    <a:pt x="16042" y="50896"/>
                    <a:pt x="17802" y="50456"/>
                    <a:pt x="19196" y="49649"/>
                  </a:cubicBezTo>
                  <a:cubicBezTo>
                    <a:pt x="20516" y="48842"/>
                    <a:pt x="21617" y="47742"/>
                    <a:pt x="22277" y="46201"/>
                  </a:cubicBezTo>
                  <a:cubicBezTo>
                    <a:pt x="22937" y="44661"/>
                    <a:pt x="23377" y="43120"/>
                    <a:pt x="23597" y="41580"/>
                  </a:cubicBezTo>
                  <a:close/>
                </a:path>
              </a:pathLst>
            </a:custGeom>
            <a:solidFill>
              <a:srgbClr val="000000"/>
            </a:solidFill>
            <a:ln w="73262" cap="flat">
              <a:noFill/>
              <a:prstDash val="solid"/>
              <a:miter/>
            </a:ln>
          </p:spPr>
          <p:txBody>
            <a:bodyPr rtlCol="0" anchor="ctr"/>
            <a:lstStyle/>
            <a:p>
              <a:endParaRPr lang="en-GB"/>
            </a:p>
          </p:txBody>
        </p:sp>
        <p:sp>
          <p:nvSpPr>
            <p:cNvPr id="751" name="Graphic 1127">
              <a:extLst>
                <a:ext uri="{FF2B5EF4-FFF2-40B4-BE49-F238E27FC236}">
                  <a16:creationId xmlns:a16="http://schemas.microsoft.com/office/drawing/2014/main" id="{9EEA5722-D9AE-167F-CD4A-EF8079EECF3B}"/>
                </a:ext>
              </a:extLst>
            </p:cNvPr>
            <p:cNvSpPr/>
            <p:nvPr/>
          </p:nvSpPr>
          <p:spPr>
            <a:xfrm>
              <a:off x="5608542" y="4087093"/>
              <a:ext cx="16578" cy="46653"/>
            </a:xfrm>
            <a:custGeom>
              <a:avLst/>
              <a:gdLst>
                <a:gd name="connsiteX0" fmla="*/ 16866 w 16578"/>
                <a:gd name="connsiteY0" fmla="*/ 48182 h 46653"/>
                <a:gd name="connsiteX1" fmla="*/ 13639 w 16578"/>
                <a:gd name="connsiteY1" fmla="*/ 48182 h 46653"/>
                <a:gd name="connsiteX2" fmla="*/ 7403 w 16578"/>
                <a:gd name="connsiteY2" fmla="*/ 45615 h 46653"/>
                <a:gd name="connsiteX3" fmla="*/ 5129 w 16578"/>
                <a:gd name="connsiteY3" fmla="*/ 38940 h 46653"/>
                <a:gd name="connsiteX4" fmla="*/ 5129 w 16578"/>
                <a:gd name="connsiteY4" fmla="*/ 15613 h 46653"/>
                <a:gd name="connsiteX5" fmla="*/ 288 w 16578"/>
                <a:gd name="connsiteY5" fmla="*/ 15613 h 46653"/>
                <a:gd name="connsiteX6" fmla="*/ 288 w 16578"/>
                <a:gd name="connsiteY6" fmla="*/ 12825 h 46653"/>
                <a:gd name="connsiteX7" fmla="*/ 5129 w 16578"/>
                <a:gd name="connsiteY7" fmla="*/ 12825 h 46653"/>
                <a:gd name="connsiteX8" fmla="*/ 5129 w 16578"/>
                <a:gd name="connsiteY8" fmla="*/ 1529 h 46653"/>
                <a:gd name="connsiteX9" fmla="*/ 8870 w 16578"/>
                <a:gd name="connsiteY9" fmla="*/ 1529 h 46653"/>
                <a:gd name="connsiteX10" fmla="*/ 8870 w 16578"/>
                <a:gd name="connsiteY10" fmla="*/ 12825 h 46653"/>
                <a:gd name="connsiteX11" fmla="*/ 16866 w 16578"/>
                <a:gd name="connsiteY11" fmla="*/ 12825 h 46653"/>
                <a:gd name="connsiteX12" fmla="*/ 16866 w 16578"/>
                <a:gd name="connsiteY12" fmla="*/ 15613 h 46653"/>
                <a:gd name="connsiteX13" fmla="*/ 8870 w 16578"/>
                <a:gd name="connsiteY13" fmla="*/ 15613 h 46653"/>
                <a:gd name="connsiteX14" fmla="*/ 8870 w 16578"/>
                <a:gd name="connsiteY14" fmla="*/ 39013 h 46653"/>
                <a:gd name="connsiteX15" fmla="*/ 14299 w 16578"/>
                <a:gd name="connsiteY15" fmla="*/ 44882 h 46653"/>
                <a:gd name="connsiteX16" fmla="*/ 16866 w 16578"/>
                <a:gd name="connsiteY16" fmla="*/ 44882 h 46653"/>
                <a:gd name="connsiteX17" fmla="*/ 16866 w 16578"/>
                <a:gd name="connsiteY17" fmla="*/ 48182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66" y="48182"/>
                  </a:moveTo>
                  <a:lnTo>
                    <a:pt x="13639" y="48182"/>
                  </a:lnTo>
                  <a:cubicBezTo>
                    <a:pt x="10924" y="48182"/>
                    <a:pt x="8870" y="47302"/>
                    <a:pt x="7403" y="45615"/>
                  </a:cubicBezTo>
                  <a:cubicBezTo>
                    <a:pt x="5863" y="43928"/>
                    <a:pt x="5129" y="41727"/>
                    <a:pt x="5129" y="38940"/>
                  </a:cubicBezTo>
                  <a:lnTo>
                    <a:pt x="5129" y="15613"/>
                  </a:lnTo>
                  <a:lnTo>
                    <a:pt x="288" y="15613"/>
                  </a:lnTo>
                  <a:lnTo>
                    <a:pt x="288" y="12825"/>
                  </a:lnTo>
                  <a:lnTo>
                    <a:pt x="5129" y="12825"/>
                  </a:lnTo>
                  <a:lnTo>
                    <a:pt x="5129" y="1529"/>
                  </a:lnTo>
                  <a:lnTo>
                    <a:pt x="8870" y="1529"/>
                  </a:lnTo>
                  <a:lnTo>
                    <a:pt x="8870" y="12825"/>
                  </a:lnTo>
                  <a:lnTo>
                    <a:pt x="16866" y="12825"/>
                  </a:lnTo>
                  <a:lnTo>
                    <a:pt x="16866" y="15613"/>
                  </a:lnTo>
                  <a:lnTo>
                    <a:pt x="8870" y="15613"/>
                  </a:lnTo>
                  <a:lnTo>
                    <a:pt x="8870" y="39013"/>
                  </a:lnTo>
                  <a:cubicBezTo>
                    <a:pt x="8870" y="42901"/>
                    <a:pt x="10704" y="44882"/>
                    <a:pt x="14299" y="44882"/>
                  </a:cubicBezTo>
                  <a:lnTo>
                    <a:pt x="16866" y="44882"/>
                  </a:lnTo>
                  <a:lnTo>
                    <a:pt x="16866" y="48182"/>
                  </a:lnTo>
                  <a:close/>
                </a:path>
              </a:pathLst>
            </a:custGeom>
            <a:solidFill>
              <a:srgbClr val="000000"/>
            </a:solidFill>
            <a:ln w="73262" cap="flat">
              <a:noFill/>
              <a:prstDash val="solid"/>
              <a:miter/>
            </a:ln>
          </p:spPr>
          <p:txBody>
            <a:bodyPr rtlCol="0" anchor="ctr"/>
            <a:lstStyle/>
            <a:p>
              <a:endParaRPr lang="en-GB"/>
            </a:p>
          </p:txBody>
        </p:sp>
        <p:sp>
          <p:nvSpPr>
            <p:cNvPr id="752" name="Graphic 1127">
              <a:extLst>
                <a:ext uri="{FF2B5EF4-FFF2-40B4-BE49-F238E27FC236}">
                  <a16:creationId xmlns:a16="http://schemas.microsoft.com/office/drawing/2014/main" id="{32A5D6A5-7E34-D3ED-BB98-5787384278E3}"/>
                </a:ext>
              </a:extLst>
            </p:cNvPr>
            <p:cNvSpPr/>
            <p:nvPr/>
          </p:nvSpPr>
          <p:spPr>
            <a:xfrm>
              <a:off x="5635994" y="4081518"/>
              <a:ext cx="27214" cy="52228"/>
            </a:xfrm>
            <a:custGeom>
              <a:avLst/>
              <a:gdLst>
                <a:gd name="connsiteX0" fmla="*/ 27514 w 27214"/>
                <a:gd name="connsiteY0" fmla="*/ 53757 h 52228"/>
                <a:gd name="connsiteX1" fmla="*/ 23773 w 27214"/>
                <a:gd name="connsiteY1" fmla="*/ 53757 h 52228"/>
                <a:gd name="connsiteX2" fmla="*/ 23773 w 27214"/>
                <a:gd name="connsiteY2" fmla="*/ 31823 h 52228"/>
                <a:gd name="connsiteX3" fmla="*/ 21279 w 27214"/>
                <a:gd name="connsiteY3" fmla="*/ 23974 h 52228"/>
                <a:gd name="connsiteX4" fmla="*/ 14017 w 27214"/>
                <a:gd name="connsiteY4" fmla="*/ 21260 h 52228"/>
                <a:gd name="connsiteX5" fmla="*/ 6681 w 27214"/>
                <a:gd name="connsiteY5" fmla="*/ 23974 h 52228"/>
                <a:gd name="connsiteX6" fmla="*/ 4040 w 27214"/>
                <a:gd name="connsiteY6" fmla="*/ 31823 h 52228"/>
                <a:gd name="connsiteX7" fmla="*/ 4040 w 27214"/>
                <a:gd name="connsiteY7" fmla="*/ 53757 h 52228"/>
                <a:gd name="connsiteX8" fmla="*/ 299 w 27214"/>
                <a:gd name="connsiteY8" fmla="*/ 53757 h 52228"/>
                <a:gd name="connsiteX9" fmla="*/ 299 w 27214"/>
                <a:gd name="connsiteY9" fmla="*/ 1528 h 52228"/>
                <a:gd name="connsiteX10" fmla="*/ 4040 w 27214"/>
                <a:gd name="connsiteY10" fmla="*/ 1528 h 52228"/>
                <a:gd name="connsiteX11" fmla="*/ 4040 w 27214"/>
                <a:gd name="connsiteY11" fmla="*/ 22581 h 52228"/>
                <a:gd name="connsiteX12" fmla="*/ 14457 w 27214"/>
                <a:gd name="connsiteY12" fmla="*/ 17959 h 52228"/>
                <a:gd name="connsiteX13" fmla="*/ 24066 w 27214"/>
                <a:gd name="connsiteY13" fmla="*/ 21480 h 52228"/>
                <a:gd name="connsiteX14" fmla="*/ 27514 w 27214"/>
                <a:gd name="connsiteY14" fmla="*/ 31163 h 52228"/>
                <a:gd name="connsiteX15" fmla="*/ 27514 w 27214"/>
                <a:gd name="connsiteY15" fmla="*/ 5375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514" y="53757"/>
                  </a:moveTo>
                  <a:lnTo>
                    <a:pt x="23773" y="53757"/>
                  </a:lnTo>
                  <a:lnTo>
                    <a:pt x="23773" y="31823"/>
                  </a:lnTo>
                  <a:cubicBezTo>
                    <a:pt x="23773" y="28376"/>
                    <a:pt x="22966" y="25808"/>
                    <a:pt x="21279" y="23974"/>
                  </a:cubicBezTo>
                  <a:cubicBezTo>
                    <a:pt x="19592" y="22140"/>
                    <a:pt x="17171" y="21260"/>
                    <a:pt x="14017" y="21260"/>
                  </a:cubicBezTo>
                  <a:cubicBezTo>
                    <a:pt x="10862" y="21260"/>
                    <a:pt x="8368" y="22140"/>
                    <a:pt x="6681" y="23974"/>
                  </a:cubicBezTo>
                  <a:cubicBezTo>
                    <a:pt x="4921" y="25808"/>
                    <a:pt x="4040" y="28376"/>
                    <a:pt x="4040" y="31823"/>
                  </a:cubicBezTo>
                  <a:lnTo>
                    <a:pt x="4040" y="53757"/>
                  </a:lnTo>
                  <a:lnTo>
                    <a:pt x="299" y="53757"/>
                  </a:lnTo>
                  <a:lnTo>
                    <a:pt x="299" y="1528"/>
                  </a:lnTo>
                  <a:lnTo>
                    <a:pt x="4040" y="1528"/>
                  </a:lnTo>
                  <a:lnTo>
                    <a:pt x="4040" y="22581"/>
                  </a:lnTo>
                  <a:cubicBezTo>
                    <a:pt x="6681" y="19500"/>
                    <a:pt x="10129" y="17959"/>
                    <a:pt x="14457" y="17959"/>
                  </a:cubicBezTo>
                  <a:cubicBezTo>
                    <a:pt x="18491" y="17959"/>
                    <a:pt x="21719" y="19133"/>
                    <a:pt x="24066" y="21480"/>
                  </a:cubicBezTo>
                  <a:cubicBezTo>
                    <a:pt x="26340" y="23828"/>
                    <a:pt x="27514" y="27055"/>
                    <a:pt x="27514" y="31163"/>
                  </a:cubicBezTo>
                  <a:lnTo>
                    <a:pt x="27514" y="53757"/>
                  </a:lnTo>
                  <a:close/>
                </a:path>
              </a:pathLst>
            </a:custGeom>
            <a:solidFill>
              <a:srgbClr val="000000"/>
            </a:solidFill>
            <a:ln w="73262" cap="flat">
              <a:noFill/>
              <a:prstDash val="solid"/>
              <a:miter/>
            </a:ln>
          </p:spPr>
          <p:txBody>
            <a:bodyPr rtlCol="0" anchor="ctr"/>
            <a:lstStyle/>
            <a:p>
              <a:endParaRPr lang="en-GB"/>
            </a:p>
          </p:txBody>
        </p:sp>
        <p:sp>
          <p:nvSpPr>
            <p:cNvPr id="753" name="Graphic 1127">
              <a:extLst>
                <a:ext uri="{FF2B5EF4-FFF2-40B4-BE49-F238E27FC236}">
                  <a16:creationId xmlns:a16="http://schemas.microsoft.com/office/drawing/2014/main" id="{59E6B21A-F200-32A0-AD97-192BEED3B91F}"/>
                </a:ext>
              </a:extLst>
            </p:cNvPr>
            <p:cNvSpPr/>
            <p:nvPr/>
          </p:nvSpPr>
          <p:spPr>
            <a:xfrm>
              <a:off x="5674593" y="4097950"/>
              <a:ext cx="28315" cy="36237"/>
            </a:xfrm>
            <a:custGeom>
              <a:avLst/>
              <a:gdLst>
                <a:gd name="connsiteX0" fmla="*/ 28628 w 28315"/>
                <a:gd name="connsiteY0" fmla="*/ 20456 h 36237"/>
                <a:gd name="connsiteX1" fmla="*/ 4054 w 28315"/>
                <a:gd name="connsiteY1" fmla="*/ 20456 h 36237"/>
                <a:gd name="connsiteX2" fmla="*/ 6988 w 28315"/>
                <a:gd name="connsiteY2" fmla="*/ 30799 h 36237"/>
                <a:gd name="connsiteX3" fmla="*/ 15571 w 28315"/>
                <a:gd name="connsiteY3" fmla="*/ 34394 h 36237"/>
                <a:gd name="connsiteX4" fmla="*/ 20852 w 28315"/>
                <a:gd name="connsiteY4" fmla="*/ 33367 h 36237"/>
                <a:gd name="connsiteX5" fmla="*/ 25327 w 28315"/>
                <a:gd name="connsiteY5" fmla="*/ 30139 h 36237"/>
                <a:gd name="connsiteX6" fmla="*/ 28114 w 28315"/>
                <a:gd name="connsiteY6" fmla="*/ 32340 h 36237"/>
                <a:gd name="connsiteX7" fmla="*/ 22393 w 28315"/>
                <a:gd name="connsiteY7" fmla="*/ 36448 h 36237"/>
                <a:gd name="connsiteX8" fmla="*/ 15351 w 28315"/>
                <a:gd name="connsiteY8" fmla="*/ 37768 h 36237"/>
                <a:gd name="connsiteX9" fmla="*/ 4201 w 28315"/>
                <a:gd name="connsiteY9" fmla="*/ 33147 h 36237"/>
                <a:gd name="connsiteX10" fmla="*/ 313 w 28315"/>
                <a:gd name="connsiteY10" fmla="*/ 19649 h 36237"/>
                <a:gd name="connsiteX11" fmla="*/ 4054 w 28315"/>
                <a:gd name="connsiteY11" fmla="*/ 6299 h 36237"/>
                <a:gd name="connsiteX12" fmla="*/ 14470 w 28315"/>
                <a:gd name="connsiteY12" fmla="*/ 1530 h 36237"/>
                <a:gd name="connsiteX13" fmla="*/ 24887 w 28315"/>
                <a:gd name="connsiteY13" fmla="*/ 6078 h 36237"/>
                <a:gd name="connsiteX14" fmla="*/ 28628 w 28315"/>
                <a:gd name="connsiteY14" fmla="*/ 18769 h 36237"/>
                <a:gd name="connsiteX15" fmla="*/ 28628 w 28315"/>
                <a:gd name="connsiteY15" fmla="*/ 20456 h 36237"/>
                <a:gd name="connsiteX16" fmla="*/ 24887 w 28315"/>
                <a:gd name="connsiteY16" fmla="*/ 17449 h 36237"/>
                <a:gd name="connsiteX17" fmla="*/ 23640 w 28315"/>
                <a:gd name="connsiteY17" fmla="*/ 10773 h 36237"/>
                <a:gd name="connsiteX18" fmla="*/ 20045 w 28315"/>
                <a:gd name="connsiteY18" fmla="*/ 6372 h 36237"/>
                <a:gd name="connsiteX19" fmla="*/ 14470 w 28315"/>
                <a:gd name="connsiteY19" fmla="*/ 4831 h 36237"/>
                <a:gd name="connsiteX20" fmla="*/ 8969 w 28315"/>
                <a:gd name="connsiteY20" fmla="*/ 6372 h 36237"/>
                <a:gd name="connsiteX21" fmla="*/ 5301 w 28315"/>
                <a:gd name="connsiteY21" fmla="*/ 10773 h 36237"/>
                <a:gd name="connsiteX22" fmla="*/ 4054 w 28315"/>
                <a:gd name="connsiteY22" fmla="*/ 17449 h 36237"/>
                <a:gd name="connsiteX23" fmla="*/ 24887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28" y="20456"/>
                  </a:moveTo>
                  <a:lnTo>
                    <a:pt x="4054" y="20456"/>
                  </a:lnTo>
                  <a:cubicBezTo>
                    <a:pt x="4054" y="25004"/>
                    <a:pt x="5008" y="28452"/>
                    <a:pt x="6988" y="30799"/>
                  </a:cubicBezTo>
                  <a:cubicBezTo>
                    <a:pt x="8969" y="33220"/>
                    <a:pt x="11830" y="34394"/>
                    <a:pt x="15571" y="34394"/>
                  </a:cubicBezTo>
                  <a:cubicBezTo>
                    <a:pt x="17625" y="34394"/>
                    <a:pt x="19385" y="34027"/>
                    <a:pt x="20852" y="33367"/>
                  </a:cubicBezTo>
                  <a:cubicBezTo>
                    <a:pt x="22319" y="32706"/>
                    <a:pt x="23786" y="31679"/>
                    <a:pt x="25327" y="30139"/>
                  </a:cubicBezTo>
                  <a:lnTo>
                    <a:pt x="28114" y="32340"/>
                  </a:lnTo>
                  <a:cubicBezTo>
                    <a:pt x="26207" y="34247"/>
                    <a:pt x="24300" y="35641"/>
                    <a:pt x="22393" y="36448"/>
                  </a:cubicBezTo>
                  <a:cubicBezTo>
                    <a:pt x="20485" y="37328"/>
                    <a:pt x="18138" y="37768"/>
                    <a:pt x="15351" y="37768"/>
                  </a:cubicBezTo>
                  <a:cubicBezTo>
                    <a:pt x="10436" y="37768"/>
                    <a:pt x="6768" y="36227"/>
                    <a:pt x="4201" y="33147"/>
                  </a:cubicBezTo>
                  <a:cubicBezTo>
                    <a:pt x="1560" y="30066"/>
                    <a:pt x="313" y="25591"/>
                    <a:pt x="313" y="19649"/>
                  </a:cubicBezTo>
                  <a:cubicBezTo>
                    <a:pt x="313" y="13927"/>
                    <a:pt x="1560" y="9453"/>
                    <a:pt x="4054" y="6299"/>
                  </a:cubicBezTo>
                  <a:cubicBezTo>
                    <a:pt x="6548" y="3144"/>
                    <a:pt x="9996" y="1530"/>
                    <a:pt x="14470" y="1530"/>
                  </a:cubicBezTo>
                  <a:cubicBezTo>
                    <a:pt x="18945" y="1530"/>
                    <a:pt x="22393" y="3071"/>
                    <a:pt x="24887" y="6078"/>
                  </a:cubicBezTo>
                  <a:cubicBezTo>
                    <a:pt x="27381" y="9086"/>
                    <a:pt x="28628" y="13341"/>
                    <a:pt x="28628" y="18769"/>
                  </a:cubicBezTo>
                  <a:lnTo>
                    <a:pt x="28628" y="20456"/>
                  </a:lnTo>
                  <a:close/>
                  <a:moveTo>
                    <a:pt x="24887" y="17449"/>
                  </a:moveTo>
                  <a:cubicBezTo>
                    <a:pt x="24667" y="14441"/>
                    <a:pt x="24300" y="12167"/>
                    <a:pt x="23640" y="10773"/>
                  </a:cubicBezTo>
                  <a:cubicBezTo>
                    <a:pt x="22833" y="8939"/>
                    <a:pt x="21659" y="7472"/>
                    <a:pt x="20045" y="6372"/>
                  </a:cubicBezTo>
                  <a:cubicBezTo>
                    <a:pt x="18358" y="5345"/>
                    <a:pt x="16524" y="4831"/>
                    <a:pt x="14470" y="4831"/>
                  </a:cubicBezTo>
                  <a:cubicBezTo>
                    <a:pt x="12416" y="4831"/>
                    <a:pt x="10583" y="5345"/>
                    <a:pt x="8969" y="6372"/>
                  </a:cubicBezTo>
                  <a:cubicBezTo>
                    <a:pt x="7355" y="7472"/>
                    <a:pt x="6108" y="8939"/>
                    <a:pt x="5301" y="10773"/>
                  </a:cubicBezTo>
                  <a:cubicBezTo>
                    <a:pt x="4641" y="12167"/>
                    <a:pt x="4274" y="14441"/>
                    <a:pt x="4054" y="17449"/>
                  </a:cubicBezTo>
                  <a:lnTo>
                    <a:pt x="24887" y="17449"/>
                  </a:lnTo>
                  <a:close/>
                </a:path>
              </a:pathLst>
            </a:custGeom>
            <a:solidFill>
              <a:srgbClr val="000000"/>
            </a:solidFill>
            <a:ln w="73262" cap="flat">
              <a:noFill/>
              <a:prstDash val="solid"/>
              <a:miter/>
            </a:ln>
          </p:spPr>
          <p:txBody>
            <a:bodyPr rtlCol="0" anchor="ctr"/>
            <a:lstStyle/>
            <a:p>
              <a:endParaRPr lang="en-GB"/>
            </a:p>
          </p:txBody>
        </p:sp>
        <p:sp>
          <p:nvSpPr>
            <p:cNvPr id="754" name="Graphic 1127">
              <a:extLst>
                <a:ext uri="{FF2B5EF4-FFF2-40B4-BE49-F238E27FC236}">
                  <a16:creationId xmlns:a16="http://schemas.microsoft.com/office/drawing/2014/main" id="{0657FBB4-0B88-9B17-E2DD-CB5CD87EE1BB}"/>
                </a:ext>
              </a:extLst>
            </p:cNvPr>
            <p:cNvSpPr/>
            <p:nvPr/>
          </p:nvSpPr>
          <p:spPr>
            <a:xfrm>
              <a:off x="5714663" y="4097950"/>
              <a:ext cx="22593" cy="35797"/>
            </a:xfrm>
            <a:custGeom>
              <a:avLst/>
              <a:gdLst>
                <a:gd name="connsiteX0" fmla="*/ 20205 w 22593"/>
                <a:gd name="connsiteY0" fmla="*/ 7619 h 35797"/>
                <a:gd name="connsiteX1" fmla="*/ 17197 w 22593"/>
                <a:gd name="connsiteY1" fmla="*/ 5418 h 35797"/>
                <a:gd name="connsiteX2" fmla="*/ 13530 w 22593"/>
                <a:gd name="connsiteY2" fmla="*/ 4831 h 35797"/>
                <a:gd name="connsiteX3" fmla="*/ 6634 w 22593"/>
                <a:gd name="connsiteY3" fmla="*/ 7912 h 35797"/>
                <a:gd name="connsiteX4" fmla="*/ 4067 w 22593"/>
                <a:gd name="connsiteY4" fmla="*/ 15541 h 35797"/>
                <a:gd name="connsiteX5" fmla="*/ 4067 w 22593"/>
                <a:gd name="connsiteY5" fmla="*/ 37328 h 35797"/>
                <a:gd name="connsiteX6" fmla="*/ 326 w 22593"/>
                <a:gd name="connsiteY6" fmla="*/ 37328 h 35797"/>
                <a:gd name="connsiteX7" fmla="*/ 326 w 22593"/>
                <a:gd name="connsiteY7" fmla="*/ 1970 h 35797"/>
                <a:gd name="connsiteX8" fmla="*/ 4067 w 22593"/>
                <a:gd name="connsiteY8" fmla="*/ 1970 h 35797"/>
                <a:gd name="connsiteX9" fmla="*/ 4067 w 22593"/>
                <a:gd name="connsiteY9" fmla="*/ 6665 h 35797"/>
                <a:gd name="connsiteX10" fmla="*/ 8395 w 22593"/>
                <a:gd name="connsiteY10" fmla="*/ 2924 h 35797"/>
                <a:gd name="connsiteX11" fmla="*/ 14410 w 22593"/>
                <a:gd name="connsiteY11" fmla="*/ 1530 h 35797"/>
                <a:gd name="connsiteX12" fmla="*/ 22919 w 22593"/>
                <a:gd name="connsiteY12" fmla="*/ 4905 h 35797"/>
                <a:gd name="connsiteX13" fmla="*/ 20205 w 22593"/>
                <a:gd name="connsiteY13" fmla="*/ 761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05" y="7619"/>
                  </a:moveTo>
                  <a:cubicBezTo>
                    <a:pt x="19105" y="6519"/>
                    <a:pt x="18151" y="5785"/>
                    <a:pt x="17197" y="5418"/>
                  </a:cubicBezTo>
                  <a:cubicBezTo>
                    <a:pt x="16244" y="5051"/>
                    <a:pt x="14997" y="4831"/>
                    <a:pt x="13530" y="4831"/>
                  </a:cubicBezTo>
                  <a:cubicBezTo>
                    <a:pt x="10595" y="4831"/>
                    <a:pt x="8248" y="5858"/>
                    <a:pt x="6634" y="7912"/>
                  </a:cubicBezTo>
                  <a:cubicBezTo>
                    <a:pt x="4947" y="10040"/>
                    <a:pt x="4067" y="12534"/>
                    <a:pt x="4067" y="15541"/>
                  </a:cubicBezTo>
                  <a:lnTo>
                    <a:pt x="4067" y="37328"/>
                  </a:lnTo>
                  <a:lnTo>
                    <a:pt x="326" y="37328"/>
                  </a:lnTo>
                  <a:lnTo>
                    <a:pt x="326" y="1970"/>
                  </a:lnTo>
                  <a:lnTo>
                    <a:pt x="4067" y="1970"/>
                  </a:lnTo>
                  <a:lnTo>
                    <a:pt x="4067" y="6665"/>
                  </a:lnTo>
                  <a:cubicBezTo>
                    <a:pt x="5094" y="5051"/>
                    <a:pt x="6561" y="3804"/>
                    <a:pt x="8395" y="2924"/>
                  </a:cubicBezTo>
                  <a:cubicBezTo>
                    <a:pt x="10229" y="1970"/>
                    <a:pt x="12283" y="1530"/>
                    <a:pt x="14410" y="1530"/>
                  </a:cubicBezTo>
                  <a:cubicBezTo>
                    <a:pt x="17858" y="1530"/>
                    <a:pt x="20645" y="2631"/>
                    <a:pt x="22919" y="4905"/>
                  </a:cubicBezTo>
                  <a:lnTo>
                    <a:pt x="20205" y="7619"/>
                  </a:lnTo>
                  <a:close/>
                </a:path>
              </a:pathLst>
            </a:custGeom>
            <a:solidFill>
              <a:srgbClr val="000000"/>
            </a:solidFill>
            <a:ln w="73262" cap="flat">
              <a:noFill/>
              <a:prstDash val="solid"/>
              <a:miter/>
            </a:ln>
          </p:spPr>
          <p:txBody>
            <a:bodyPr rtlCol="0" anchor="ctr"/>
            <a:lstStyle/>
            <a:p>
              <a:endParaRPr lang="en-GB"/>
            </a:p>
          </p:txBody>
        </p:sp>
        <p:sp>
          <p:nvSpPr>
            <p:cNvPr id="755" name="Graphic 1127">
              <a:extLst>
                <a:ext uri="{FF2B5EF4-FFF2-40B4-BE49-F238E27FC236}">
                  <a16:creationId xmlns:a16="http://schemas.microsoft.com/office/drawing/2014/main" id="{E441F9B1-F445-D35F-D492-D24171E313B0}"/>
                </a:ext>
              </a:extLst>
            </p:cNvPr>
            <p:cNvSpPr/>
            <p:nvPr/>
          </p:nvSpPr>
          <p:spPr>
            <a:xfrm>
              <a:off x="5742261" y="4097950"/>
              <a:ext cx="28315" cy="36237"/>
            </a:xfrm>
            <a:custGeom>
              <a:avLst/>
              <a:gdLst>
                <a:gd name="connsiteX0" fmla="*/ 28651 w 28315"/>
                <a:gd name="connsiteY0" fmla="*/ 20456 h 36237"/>
                <a:gd name="connsiteX1" fmla="*/ 4077 w 28315"/>
                <a:gd name="connsiteY1" fmla="*/ 20456 h 36237"/>
                <a:gd name="connsiteX2" fmla="*/ 7012 w 28315"/>
                <a:gd name="connsiteY2" fmla="*/ 30799 h 36237"/>
                <a:gd name="connsiteX3" fmla="*/ 15594 w 28315"/>
                <a:gd name="connsiteY3" fmla="*/ 34394 h 36237"/>
                <a:gd name="connsiteX4" fmla="*/ 20876 w 28315"/>
                <a:gd name="connsiteY4" fmla="*/ 33367 h 36237"/>
                <a:gd name="connsiteX5" fmla="*/ 25350 w 28315"/>
                <a:gd name="connsiteY5" fmla="*/ 30139 h 36237"/>
                <a:gd name="connsiteX6" fmla="*/ 28138 w 28315"/>
                <a:gd name="connsiteY6" fmla="*/ 32340 h 36237"/>
                <a:gd name="connsiteX7" fmla="*/ 22416 w 28315"/>
                <a:gd name="connsiteY7" fmla="*/ 36448 h 36237"/>
                <a:gd name="connsiteX8" fmla="*/ 15374 w 28315"/>
                <a:gd name="connsiteY8" fmla="*/ 37768 h 36237"/>
                <a:gd name="connsiteX9" fmla="*/ 4224 w 28315"/>
                <a:gd name="connsiteY9" fmla="*/ 33147 h 36237"/>
                <a:gd name="connsiteX10" fmla="*/ 336 w 28315"/>
                <a:gd name="connsiteY10" fmla="*/ 19649 h 36237"/>
                <a:gd name="connsiteX11" fmla="*/ 4077 w 28315"/>
                <a:gd name="connsiteY11" fmla="*/ 6299 h 36237"/>
                <a:gd name="connsiteX12" fmla="*/ 14494 w 28315"/>
                <a:gd name="connsiteY12" fmla="*/ 1530 h 36237"/>
                <a:gd name="connsiteX13" fmla="*/ 24910 w 28315"/>
                <a:gd name="connsiteY13" fmla="*/ 6078 h 36237"/>
                <a:gd name="connsiteX14" fmla="*/ 28651 w 28315"/>
                <a:gd name="connsiteY14" fmla="*/ 18769 h 36237"/>
                <a:gd name="connsiteX15" fmla="*/ 28651 w 28315"/>
                <a:gd name="connsiteY15" fmla="*/ 20456 h 36237"/>
                <a:gd name="connsiteX16" fmla="*/ 24910 w 28315"/>
                <a:gd name="connsiteY16" fmla="*/ 17449 h 36237"/>
                <a:gd name="connsiteX17" fmla="*/ 23663 w 28315"/>
                <a:gd name="connsiteY17" fmla="*/ 10773 h 36237"/>
                <a:gd name="connsiteX18" fmla="*/ 20069 w 28315"/>
                <a:gd name="connsiteY18" fmla="*/ 6372 h 36237"/>
                <a:gd name="connsiteX19" fmla="*/ 14494 w 28315"/>
                <a:gd name="connsiteY19" fmla="*/ 4831 h 36237"/>
                <a:gd name="connsiteX20" fmla="*/ 8992 w 28315"/>
                <a:gd name="connsiteY20" fmla="*/ 6372 h 36237"/>
                <a:gd name="connsiteX21" fmla="*/ 5324 w 28315"/>
                <a:gd name="connsiteY21" fmla="*/ 10773 h 36237"/>
                <a:gd name="connsiteX22" fmla="*/ 4077 w 28315"/>
                <a:gd name="connsiteY22" fmla="*/ 17449 h 36237"/>
                <a:gd name="connsiteX23" fmla="*/ 24910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51" y="20456"/>
                  </a:moveTo>
                  <a:lnTo>
                    <a:pt x="4077" y="20456"/>
                  </a:lnTo>
                  <a:cubicBezTo>
                    <a:pt x="4077" y="25004"/>
                    <a:pt x="5031" y="28452"/>
                    <a:pt x="7012" y="30799"/>
                  </a:cubicBezTo>
                  <a:cubicBezTo>
                    <a:pt x="8992" y="33220"/>
                    <a:pt x="11853" y="34394"/>
                    <a:pt x="15594" y="34394"/>
                  </a:cubicBezTo>
                  <a:cubicBezTo>
                    <a:pt x="17648" y="34394"/>
                    <a:pt x="19409" y="34027"/>
                    <a:pt x="20876" y="33367"/>
                  </a:cubicBezTo>
                  <a:cubicBezTo>
                    <a:pt x="22343" y="32706"/>
                    <a:pt x="23810" y="31679"/>
                    <a:pt x="25350" y="30139"/>
                  </a:cubicBezTo>
                  <a:lnTo>
                    <a:pt x="28138" y="32340"/>
                  </a:lnTo>
                  <a:cubicBezTo>
                    <a:pt x="26231" y="34247"/>
                    <a:pt x="24323" y="35641"/>
                    <a:pt x="22416" y="36448"/>
                  </a:cubicBezTo>
                  <a:cubicBezTo>
                    <a:pt x="20509" y="37328"/>
                    <a:pt x="18162" y="37768"/>
                    <a:pt x="15374" y="37768"/>
                  </a:cubicBezTo>
                  <a:cubicBezTo>
                    <a:pt x="10459" y="37768"/>
                    <a:pt x="6792" y="36227"/>
                    <a:pt x="4224" y="33147"/>
                  </a:cubicBezTo>
                  <a:cubicBezTo>
                    <a:pt x="1583" y="30066"/>
                    <a:pt x="336" y="25591"/>
                    <a:pt x="336" y="19649"/>
                  </a:cubicBezTo>
                  <a:cubicBezTo>
                    <a:pt x="336" y="13927"/>
                    <a:pt x="1583" y="9453"/>
                    <a:pt x="4077" y="6299"/>
                  </a:cubicBezTo>
                  <a:cubicBezTo>
                    <a:pt x="6571" y="3144"/>
                    <a:pt x="10019" y="1530"/>
                    <a:pt x="14494" y="1530"/>
                  </a:cubicBezTo>
                  <a:cubicBezTo>
                    <a:pt x="18969" y="1530"/>
                    <a:pt x="22416" y="3071"/>
                    <a:pt x="24910" y="6078"/>
                  </a:cubicBezTo>
                  <a:cubicBezTo>
                    <a:pt x="27404" y="9086"/>
                    <a:pt x="28651" y="13341"/>
                    <a:pt x="28651" y="18769"/>
                  </a:cubicBezTo>
                  <a:lnTo>
                    <a:pt x="28651" y="20456"/>
                  </a:lnTo>
                  <a:close/>
                  <a:moveTo>
                    <a:pt x="24910" y="17449"/>
                  </a:moveTo>
                  <a:cubicBezTo>
                    <a:pt x="24690" y="14441"/>
                    <a:pt x="24323" y="12167"/>
                    <a:pt x="23663" y="10773"/>
                  </a:cubicBezTo>
                  <a:cubicBezTo>
                    <a:pt x="22856" y="8939"/>
                    <a:pt x="21683" y="7472"/>
                    <a:pt x="20069" y="6372"/>
                  </a:cubicBezTo>
                  <a:cubicBezTo>
                    <a:pt x="18382" y="5345"/>
                    <a:pt x="16548" y="4831"/>
                    <a:pt x="14494" y="4831"/>
                  </a:cubicBezTo>
                  <a:cubicBezTo>
                    <a:pt x="12440" y="4831"/>
                    <a:pt x="10606" y="5345"/>
                    <a:pt x="8992" y="6372"/>
                  </a:cubicBezTo>
                  <a:cubicBezTo>
                    <a:pt x="7378" y="7472"/>
                    <a:pt x="6131" y="8939"/>
                    <a:pt x="5324" y="10773"/>
                  </a:cubicBezTo>
                  <a:cubicBezTo>
                    <a:pt x="4664" y="12167"/>
                    <a:pt x="4297" y="14441"/>
                    <a:pt x="4077" y="17449"/>
                  </a:cubicBezTo>
                  <a:lnTo>
                    <a:pt x="24910" y="17449"/>
                  </a:lnTo>
                  <a:close/>
                </a:path>
              </a:pathLst>
            </a:custGeom>
            <a:solidFill>
              <a:srgbClr val="000000"/>
            </a:solidFill>
            <a:ln w="73262" cap="flat">
              <a:noFill/>
              <a:prstDash val="solid"/>
              <a:miter/>
            </a:ln>
          </p:spPr>
          <p:txBody>
            <a:bodyPr rtlCol="0" anchor="ctr"/>
            <a:lstStyle/>
            <a:p>
              <a:endParaRPr lang="en-GB"/>
            </a:p>
          </p:txBody>
        </p:sp>
        <p:sp>
          <p:nvSpPr>
            <p:cNvPr id="756" name="Graphic 1127">
              <a:extLst>
                <a:ext uri="{FF2B5EF4-FFF2-40B4-BE49-F238E27FC236}">
                  <a16:creationId xmlns:a16="http://schemas.microsoft.com/office/drawing/2014/main" id="{A1AFBCC7-3974-E801-838F-32256B1ED6A3}"/>
                </a:ext>
              </a:extLst>
            </p:cNvPr>
            <p:cNvSpPr/>
            <p:nvPr/>
          </p:nvSpPr>
          <p:spPr>
            <a:xfrm>
              <a:off x="5800580" y="4081518"/>
              <a:ext cx="4621" cy="52228"/>
            </a:xfrm>
            <a:custGeom>
              <a:avLst/>
              <a:gdLst>
                <a:gd name="connsiteX0" fmla="*/ 4534 w 4621"/>
                <a:gd name="connsiteY0" fmla="*/ 53757 h 52228"/>
                <a:gd name="connsiteX1" fmla="*/ 793 w 4621"/>
                <a:gd name="connsiteY1" fmla="*/ 53757 h 52228"/>
                <a:gd name="connsiteX2" fmla="*/ 793 w 4621"/>
                <a:gd name="connsiteY2" fmla="*/ 18399 h 52228"/>
                <a:gd name="connsiteX3" fmla="*/ 4534 w 4621"/>
                <a:gd name="connsiteY3" fmla="*/ 18399 h 52228"/>
                <a:gd name="connsiteX4" fmla="*/ 4534 w 4621"/>
                <a:gd name="connsiteY4" fmla="*/ 53757 h 52228"/>
                <a:gd name="connsiteX5" fmla="*/ 4974 w 4621"/>
                <a:gd name="connsiteY5" fmla="*/ 6149 h 52228"/>
                <a:gd name="connsiteX6" fmla="*/ 353 w 4621"/>
                <a:gd name="connsiteY6" fmla="*/ 6149 h 52228"/>
                <a:gd name="connsiteX7" fmla="*/ 353 w 4621"/>
                <a:gd name="connsiteY7" fmla="*/ 1528 h 52228"/>
                <a:gd name="connsiteX8" fmla="*/ 4974 w 4621"/>
                <a:gd name="connsiteY8" fmla="*/ 1528 h 52228"/>
                <a:gd name="connsiteX9" fmla="*/ 4974 w 4621"/>
                <a:gd name="connsiteY9" fmla="*/ 6149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534" y="53757"/>
                  </a:moveTo>
                  <a:lnTo>
                    <a:pt x="793" y="53757"/>
                  </a:lnTo>
                  <a:lnTo>
                    <a:pt x="793" y="18399"/>
                  </a:lnTo>
                  <a:lnTo>
                    <a:pt x="4534" y="18399"/>
                  </a:lnTo>
                  <a:lnTo>
                    <a:pt x="4534" y="53757"/>
                  </a:lnTo>
                  <a:close/>
                  <a:moveTo>
                    <a:pt x="4974" y="6149"/>
                  </a:moveTo>
                  <a:lnTo>
                    <a:pt x="353" y="6149"/>
                  </a:lnTo>
                  <a:lnTo>
                    <a:pt x="353" y="1528"/>
                  </a:lnTo>
                  <a:lnTo>
                    <a:pt x="4974" y="1528"/>
                  </a:lnTo>
                  <a:lnTo>
                    <a:pt x="4974" y="6149"/>
                  </a:lnTo>
                  <a:close/>
                </a:path>
              </a:pathLst>
            </a:custGeom>
            <a:solidFill>
              <a:srgbClr val="000000"/>
            </a:solidFill>
            <a:ln w="73262" cap="flat">
              <a:noFill/>
              <a:prstDash val="solid"/>
              <a:miter/>
            </a:ln>
          </p:spPr>
          <p:txBody>
            <a:bodyPr rtlCol="0" anchor="ctr"/>
            <a:lstStyle/>
            <a:p>
              <a:endParaRPr lang="en-GB"/>
            </a:p>
          </p:txBody>
        </p:sp>
        <p:sp>
          <p:nvSpPr>
            <p:cNvPr id="757" name="Graphic 1127">
              <a:extLst>
                <a:ext uri="{FF2B5EF4-FFF2-40B4-BE49-F238E27FC236}">
                  <a16:creationId xmlns:a16="http://schemas.microsoft.com/office/drawing/2014/main" id="{11394717-DFB2-BDA4-309D-29EA64B484E9}"/>
                </a:ext>
              </a:extLst>
            </p:cNvPr>
            <p:cNvSpPr/>
            <p:nvPr/>
          </p:nvSpPr>
          <p:spPr>
            <a:xfrm>
              <a:off x="5815195" y="4097950"/>
              <a:ext cx="28461" cy="36237"/>
            </a:xfrm>
            <a:custGeom>
              <a:avLst/>
              <a:gdLst>
                <a:gd name="connsiteX0" fmla="*/ 28824 w 28461"/>
                <a:gd name="connsiteY0" fmla="*/ 27278 h 36237"/>
                <a:gd name="connsiteX1" fmla="*/ 25009 w 28461"/>
                <a:gd name="connsiteY1" fmla="*/ 34907 h 36237"/>
                <a:gd name="connsiteX2" fmla="*/ 14666 w 28461"/>
                <a:gd name="connsiteY2" fmla="*/ 37768 h 36237"/>
                <a:gd name="connsiteX3" fmla="*/ 362 w 28461"/>
                <a:gd name="connsiteY3" fmla="*/ 32706 h 36237"/>
                <a:gd name="connsiteX4" fmla="*/ 2929 w 28461"/>
                <a:gd name="connsiteY4" fmla="*/ 30139 h 36237"/>
                <a:gd name="connsiteX5" fmla="*/ 14519 w 28461"/>
                <a:gd name="connsiteY5" fmla="*/ 34467 h 36237"/>
                <a:gd name="connsiteX6" fmla="*/ 25156 w 28461"/>
                <a:gd name="connsiteY6" fmla="*/ 27278 h 36237"/>
                <a:gd name="connsiteX7" fmla="*/ 23542 w 28461"/>
                <a:gd name="connsiteY7" fmla="*/ 23097 h 36237"/>
                <a:gd name="connsiteX8" fmla="*/ 18407 w 28461"/>
                <a:gd name="connsiteY8" fmla="*/ 21336 h 36237"/>
                <a:gd name="connsiteX9" fmla="*/ 12539 w 28461"/>
                <a:gd name="connsiteY9" fmla="*/ 20823 h 36237"/>
                <a:gd name="connsiteX10" fmla="*/ 1902 w 28461"/>
                <a:gd name="connsiteY10" fmla="*/ 11580 h 36237"/>
                <a:gd name="connsiteX11" fmla="*/ 5350 w 28461"/>
                <a:gd name="connsiteY11" fmla="*/ 4245 h 36237"/>
                <a:gd name="connsiteX12" fmla="*/ 14593 w 28461"/>
                <a:gd name="connsiteY12" fmla="*/ 1530 h 36237"/>
                <a:gd name="connsiteX13" fmla="*/ 26990 w 28461"/>
                <a:gd name="connsiteY13" fmla="*/ 5272 h 36237"/>
                <a:gd name="connsiteX14" fmla="*/ 24496 w 28461"/>
                <a:gd name="connsiteY14" fmla="*/ 7766 h 36237"/>
                <a:gd name="connsiteX15" fmla="*/ 14593 w 28461"/>
                <a:gd name="connsiteY15" fmla="*/ 4758 h 36237"/>
                <a:gd name="connsiteX16" fmla="*/ 7917 w 28461"/>
                <a:gd name="connsiteY16" fmla="*/ 6519 h 36237"/>
                <a:gd name="connsiteX17" fmla="*/ 5570 w 28461"/>
                <a:gd name="connsiteY17" fmla="*/ 11580 h 36237"/>
                <a:gd name="connsiteX18" fmla="*/ 7330 w 28461"/>
                <a:gd name="connsiteY18" fmla="*/ 15761 h 36237"/>
                <a:gd name="connsiteX19" fmla="*/ 12759 w 28461"/>
                <a:gd name="connsiteY19" fmla="*/ 17522 h 36237"/>
                <a:gd name="connsiteX20" fmla="*/ 18480 w 28461"/>
                <a:gd name="connsiteY20" fmla="*/ 18035 h 36237"/>
                <a:gd name="connsiteX21" fmla="*/ 26183 w 28461"/>
                <a:gd name="connsiteY21" fmla="*/ 20529 h 36237"/>
                <a:gd name="connsiteX22" fmla="*/ 28824 w 28461"/>
                <a:gd name="connsiteY22" fmla="*/ 272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824" y="27278"/>
                  </a:moveTo>
                  <a:cubicBezTo>
                    <a:pt x="28824" y="30506"/>
                    <a:pt x="27577" y="33073"/>
                    <a:pt x="25009" y="34907"/>
                  </a:cubicBezTo>
                  <a:cubicBezTo>
                    <a:pt x="22442" y="36814"/>
                    <a:pt x="18994" y="37768"/>
                    <a:pt x="14666" y="37768"/>
                  </a:cubicBezTo>
                  <a:cubicBezTo>
                    <a:pt x="8651" y="37768"/>
                    <a:pt x="3883" y="36081"/>
                    <a:pt x="362" y="32706"/>
                  </a:cubicBezTo>
                  <a:lnTo>
                    <a:pt x="2929" y="30139"/>
                  </a:lnTo>
                  <a:cubicBezTo>
                    <a:pt x="5643" y="33000"/>
                    <a:pt x="9531" y="34467"/>
                    <a:pt x="14519" y="34467"/>
                  </a:cubicBezTo>
                  <a:cubicBezTo>
                    <a:pt x="21635" y="34467"/>
                    <a:pt x="25156" y="32046"/>
                    <a:pt x="25156" y="27278"/>
                  </a:cubicBezTo>
                  <a:cubicBezTo>
                    <a:pt x="25156" y="25444"/>
                    <a:pt x="24642" y="24050"/>
                    <a:pt x="23542" y="23097"/>
                  </a:cubicBezTo>
                  <a:cubicBezTo>
                    <a:pt x="22442" y="22143"/>
                    <a:pt x="20754" y="21556"/>
                    <a:pt x="18407" y="21336"/>
                  </a:cubicBezTo>
                  <a:lnTo>
                    <a:pt x="12539" y="20823"/>
                  </a:lnTo>
                  <a:cubicBezTo>
                    <a:pt x="5423" y="20236"/>
                    <a:pt x="1902" y="17155"/>
                    <a:pt x="1902" y="11580"/>
                  </a:cubicBezTo>
                  <a:cubicBezTo>
                    <a:pt x="1902" y="8499"/>
                    <a:pt x="3076" y="6078"/>
                    <a:pt x="5350" y="4245"/>
                  </a:cubicBezTo>
                  <a:cubicBezTo>
                    <a:pt x="7624" y="2411"/>
                    <a:pt x="10705" y="1530"/>
                    <a:pt x="14593" y="1530"/>
                  </a:cubicBezTo>
                  <a:cubicBezTo>
                    <a:pt x="19507" y="1530"/>
                    <a:pt x="23615" y="2777"/>
                    <a:pt x="26990" y="5272"/>
                  </a:cubicBezTo>
                  <a:lnTo>
                    <a:pt x="24496" y="7766"/>
                  </a:lnTo>
                  <a:cubicBezTo>
                    <a:pt x="21781" y="5785"/>
                    <a:pt x="18480" y="4758"/>
                    <a:pt x="14593" y="4758"/>
                  </a:cubicBezTo>
                  <a:cubicBezTo>
                    <a:pt x="11658" y="4758"/>
                    <a:pt x="9384" y="5345"/>
                    <a:pt x="7917" y="6519"/>
                  </a:cubicBezTo>
                  <a:cubicBezTo>
                    <a:pt x="6377" y="7692"/>
                    <a:pt x="5570" y="9379"/>
                    <a:pt x="5570" y="11580"/>
                  </a:cubicBezTo>
                  <a:cubicBezTo>
                    <a:pt x="5570" y="13414"/>
                    <a:pt x="6157" y="14808"/>
                    <a:pt x="7330" y="15761"/>
                  </a:cubicBezTo>
                  <a:cubicBezTo>
                    <a:pt x="8431" y="16715"/>
                    <a:pt x="10265" y="17302"/>
                    <a:pt x="12759" y="17522"/>
                  </a:cubicBezTo>
                  <a:lnTo>
                    <a:pt x="18480" y="18035"/>
                  </a:lnTo>
                  <a:cubicBezTo>
                    <a:pt x="21781" y="18402"/>
                    <a:pt x="24349" y="19209"/>
                    <a:pt x="26183" y="20529"/>
                  </a:cubicBezTo>
                  <a:cubicBezTo>
                    <a:pt x="27943" y="21850"/>
                    <a:pt x="28824" y="24124"/>
                    <a:pt x="28824" y="27278"/>
                  </a:cubicBezTo>
                  <a:close/>
                </a:path>
              </a:pathLst>
            </a:custGeom>
            <a:solidFill>
              <a:srgbClr val="000000"/>
            </a:solidFill>
            <a:ln w="73262" cap="flat">
              <a:noFill/>
              <a:prstDash val="solid"/>
              <a:miter/>
            </a:ln>
          </p:spPr>
          <p:txBody>
            <a:bodyPr rtlCol="0" anchor="ctr"/>
            <a:lstStyle/>
            <a:p>
              <a:endParaRPr lang="en-GB"/>
            </a:p>
          </p:txBody>
        </p:sp>
        <p:sp>
          <p:nvSpPr>
            <p:cNvPr id="758" name="Graphic 1127">
              <a:extLst>
                <a:ext uri="{FF2B5EF4-FFF2-40B4-BE49-F238E27FC236}">
                  <a16:creationId xmlns:a16="http://schemas.microsoft.com/office/drawing/2014/main" id="{27235DC3-F680-F529-E02B-860A06147BA6}"/>
                </a:ext>
              </a:extLst>
            </p:cNvPr>
            <p:cNvSpPr/>
            <p:nvPr/>
          </p:nvSpPr>
          <p:spPr>
            <a:xfrm>
              <a:off x="5870068" y="4098390"/>
              <a:ext cx="25234" cy="35357"/>
            </a:xfrm>
            <a:custGeom>
              <a:avLst/>
              <a:gdLst>
                <a:gd name="connsiteX0" fmla="*/ 25614 w 25234"/>
                <a:gd name="connsiteY0" fmla="*/ 36888 h 35357"/>
                <a:gd name="connsiteX1" fmla="*/ 380 w 25234"/>
                <a:gd name="connsiteY1" fmla="*/ 36888 h 35357"/>
                <a:gd name="connsiteX2" fmla="*/ 380 w 25234"/>
                <a:gd name="connsiteY2" fmla="*/ 33367 h 35357"/>
                <a:gd name="connsiteX3" fmla="*/ 21653 w 25234"/>
                <a:gd name="connsiteY3" fmla="*/ 4831 h 35357"/>
                <a:gd name="connsiteX4" fmla="*/ 1554 w 25234"/>
                <a:gd name="connsiteY4" fmla="*/ 4831 h 35357"/>
                <a:gd name="connsiteX5" fmla="*/ 1554 w 25234"/>
                <a:gd name="connsiteY5" fmla="*/ 1530 h 35357"/>
                <a:gd name="connsiteX6" fmla="*/ 25614 w 25234"/>
                <a:gd name="connsiteY6" fmla="*/ 1530 h 35357"/>
                <a:gd name="connsiteX7" fmla="*/ 25614 w 25234"/>
                <a:gd name="connsiteY7" fmla="*/ 5051 h 35357"/>
                <a:gd name="connsiteX8" fmla="*/ 4268 w 25234"/>
                <a:gd name="connsiteY8" fmla="*/ 33587 h 35357"/>
                <a:gd name="connsiteX9" fmla="*/ 25614 w 25234"/>
                <a:gd name="connsiteY9" fmla="*/ 33587 h 35357"/>
                <a:gd name="connsiteX10" fmla="*/ 25614 w 25234"/>
                <a:gd name="connsiteY10" fmla="*/ 36888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4" h="35357">
                  <a:moveTo>
                    <a:pt x="25614" y="36888"/>
                  </a:moveTo>
                  <a:lnTo>
                    <a:pt x="380" y="36888"/>
                  </a:lnTo>
                  <a:lnTo>
                    <a:pt x="380" y="33367"/>
                  </a:lnTo>
                  <a:lnTo>
                    <a:pt x="21653" y="4831"/>
                  </a:lnTo>
                  <a:lnTo>
                    <a:pt x="1554" y="4831"/>
                  </a:lnTo>
                  <a:lnTo>
                    <a:pt x="1554" y="1530"/>
                  </a:lnTo>
                  <a:lnTo>
                    <a:pt x="25614" y="1530"/>
                  </a:lnTo>
                  <a:lnTo>
                    <a:pt x="25614" y="5051"/>
                  </a:lnTo>
                  <a:lnTo>
                    <a:pt x="4268" y="33587"/>
                  </a:lnTo>
                  <a:lnTo>
                    <a:pt x="25614" y="33587"/>
                  </a:lnTo>
                  <a:lnTo>
                    <a:pt x="25614" y="36888"/>
                  </a:lnTo>
                  <a:close/>
                </a:path>
              </a:pathLst>
            </a:custGeom>
            <a:solidFill>
              <a:srgbClr val="000000"/>
            </a:solidFill>
            <a:ln w="73262" cap="flat">
              <a:noFill/>
              <a:prstDash val="solid"/>
              <a:miter/>
            </a:ln>
          </p:spPr>
          <p:txBody>
            <a:bodyPr rtlCol="0" anchor="ctr"/>
            <a:lstStyle/>
            <a:p>
              <a:endParaRPr lang="en-GB"/>
            </a:p>
          </p:txBody>
        </p:sp>
        <p:sp>
          <p:nvSpPr>
            <p:cNvPr id="759" name="Graphic 1127">
              <a:extLst>
                <a:ext uri="{FF2B5EF4-FFF2-40B4-BE49-F238E27FC236}">
                  <a16:creationId xmlns:a16="http://schemas.microsoft.com/office/drawing/2014/main" id="{5B451CE8-058E-3BB4-97DB-7FC835B134E4}"/>
                </a:ext>
              </a:extLst>
            </p:cNvPr>
            <p:cNvSpPr/>
            <p:nvPr/>
          </p:nvSpPr>
          <p:spPr>
            <a:xfrm>
              <a:off x="5903974" y="4097950"/>
              <a:ext cx="28315" cy="36237"/>
            </a:xfrm>
            <a:custGeom>
              <a:avLst/>
              <a:gdLst>
                <a:gd name="connsiteX0" fmla="*/ 28708 w 28315"/>
                <a:gd name="connsiteY0" fmla="*/ 20456 h 36237"/>
                <a:gd name="connsiteX1" fmla="*/ 4134 w 28315"/>
                <a:gd name="connsiteY1" fmla="*/ 20456 h 36237"/>
                <a:gd name="connsiteX2" fmla="*/ 7068 w 28315"/>
                <a:gd name="connsiteY2" fmla="*/ 30799 h 36237"/>
                <a:gd name="connsiteX3" fmla="*/ 15650 w 28315"/>
                <a:gd name="connsiteY3" fmla="*/ 34394 h 36237"/>
                <a:gd name="connsiteX4" fmla="*/ 20932 w 28315"/>
                <a:gd name="connsiteY4" fmla="*/ 33367 h 36237"/>
                <a:gd name="connsiteX5" fmla="*/ 25407 w 28315"/>
                <a:gd name="connsiteY5" fmla="*/ 30139 h 36237"/>
                <a:gd name="connsiteX6" fmla="*/ 28194 w 28315"/>
                <a:gd name="connsiteY6" fmla="*/ 32340 h 36237"/>
                <a:gd name="connsiteX7" fmla="*/ 22472 w 28315"/>
                <a:gd name="connsiteY7" fmla="*/ 36448 h 36237"/>
                <a:gd name="connsiteX8" fmla="*/ 15430 w 28315"/>
                <a:gd name="connsiteY8" fmla="*/ 37768 h 36237"/>
                <a:gd name="connsiteX9" fmla="*/ 4280 w 28315"/>
                <a:gd name="connsiteY9" fmla="*/ 33147 h 36237"/>
                <a:gd name="connsiteX10" fmla="*/ 393 w 28315"/>
                <a:gd name="connsiteY10" fmla="*/ 19649 h 36237"/>
                <a:gd name="connsiteX11" fmla="*/ 4134 w 28315"/>
                <a:gd name="connsiteY11" fmla="*/ 6299 h 36237"/>
                <a:gd name="connsiteX12" fmla="*/ 14550 w 28315"/>
                <a:gd name="connsiteY12" fmla="*/ 1530 h 36237"/>
                <a:gd name="connsiteX13" fmla="*/ 24967 w 28315"/>
                <a:gd name="connsiteY13" fmla="*/ 6078 h 36237"/>
                <a:gd name="connsiteX14" fmla="*/ 28708 w 28315"/>
                <a:gd name="connsiteY14" fmla="*/ 18769 h 36237"/>
                <a:gd name="connsiteX15" fmla="*/ 28708 w 28315"/>
                <a:gd name="connsiteY15" fmla="*/ 20456 h 36237"/>
                <a:gd name="connsiteX16" fmla="*/ 24967 w 28315"/>
                <a:gd name="connsiteY16" fmla="*/ 17449 h 36237"/>
                <a:gd name="connsiteX17" fmla="*/ 23719 w 28315"/>
                <a:gd name="connsiteY17" fmla="*/ 10773 h 36237"/>
                <a:gd name="connsiteX18" fmla="*/ 20125 w 28315"/>
                <a:gd name="connsiteY18" fmla="*/ 6372 h 36237"/>
                <a:gd name="connsiteX19" fmla="*/ 14550 w 28315"/>
                <a:gd name="connsiteY19" fmla="*/ 4831 h 36237"/>
                <a:gd name="connsiteX20" fmla="*/ 9048 w 28315"/>
                <a:gd name="connsiteY20" fmla="*/ 6372 h 36237"/>
                <a:gd name="connsiteX21" fmla="*/ 5381 w 28315"/>
                <a:gd name="connsiteY21" fmla="*/ 10773 h 36237"/>
                <a:gd name="connsiteX22" fmla="*/ 4134 w 28315"/>
                <a:gd name="connsiteY22" fmla="*/ 17449 h 36237"/>
                <a:gd name="connsiteX23" fmla="*/ 24967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08" y="20456"/>
                  </a:moveTo>
                  <a:lnTo>
                    <a:pt x="4134" y="20456"/>
                  </a:lnTo>
                  <a:cubicBezTo>
                    <a:pt x="4134" y="25004"/>
                    <a:pt x="5087" y="28452"/>
                    <a:pt x="7068" y="30799"/>
                  </a:cubicBezTo>
                  <a:cubicBezTo>
                    <a:pt x="9048" y="33220"/>
                    <a:pt x="11909" y="34394"/>
                    <a:pt x="15650" y="34394"/>
                  </a:cubicBezTo>
                  <a:cubicBezTo>
                    <a:pt x="17704" y="34394"/>
                    <a:pt x="19465" y="34027"/>
                    <a:pt x="20932" y="33367"/>
                  </a:cubicBezTo>
                  <a:cubicBezTo>
                    <a:pt x="22399" y="32706"/>
                    <a:pt x="23866" y="31679"/>
                    <a:pt x="25407" y="30139"/>
                  </a:cubicBezTo>
                  <a:lnTo>
                    <a:pt x="28194" y="32340"/>
                  </a:lnTo>
                  <a:cubicBezTo>
                    <a:pt x="26287" y="34247"/>
                    <a:pt x="24380" y="35641"/>
                    <a:pt x="22472" y="36448"/>
                  </a:cubicBezTo>
                  <a:cubicBezTo>
                    <a:pt x="20565" y="37328"/>
                    <a:pt x="18218" y="37768"/>
                    <a:pt x="15430" y="37768"/>
                  </a:cubicBezTo>
                  <a:cubicBezTo>
                    <a:pt x="10516" y="37768"/>
                    <a:pt x="6848" y="36227"/>
                    <a:pt x="4280" y="33147"/>
                  </a:cubicBezTo>
                  <a:cubicBezTo>
                    <a:pt x="1640" y="30066"/>
                    <a:pt x="393" y="25591"/>
                    <a:pt x="393" y="19649"/>
                  </a:cubicBezTo>
                  <a:cubicBezTo>
                    <a:pt x="393" y="13927"/>
                    <a:pt x="1640" y="9453"/>
                    <a:pt x="4134" y="6299"/>
                  </a:cubicBezTo>
                  <a:cubicBezTo>
                    <a:pt x="6628" y="3144"/>
                    <a:pt x="10075" y="1530"/>
                    <a:pt x="14550" y="1530"/>
                  </a:cubicBezTo>
                  <a:cubicBezTo>
                    <a:pt x="19025" y="1530"/>
                    <a:pt x="22472" y="3071"/>
                    <a:pt x="24967" y="6078"/>
                  </a:cubicBezTo>
                  <a:cubicBezTo>
                    <a:pt x="27461" y="9086"/>
                    <a:pt x="28708" y="13341"/>
                    <a:pt x="28708" y="18769"/>
                  </a:cubicBezTo>
                  <a:lnTo>
                    <a:pt x="28708" y="20456"/>
                  </a:lnTo>
                  <a:close/>
                  <a:moveTo>
                    <a:pt x="24967" y="17449"/>
                  </a:moveTo>
                  <a:cubicBezTo>
                    <a:pt x="24746" y="14441"/>
                    <a:pt x="24380" y="12167"/>
                    <a:pt x="23719" y="10773"/>
                  </a:cubicBezTo>
                  <a:cubicBezTo>
                    <a:pt x="22913" y="8939"/>
                    <a:pt x="21739" y="7472"/>
                    <a:pt x="20125" y="6372"/>
                  </a:cubicBezTo>
                  <a:cubicBezTo>
                    <a:pt x="18438" y="5345"/>
                    <a:pt x="16604" y="4831"/>
                    <a:pt x="14550" y="4831"/>
                  </a:cubicBezTo>
                  <a:cubicBezTo>
                    <a:pt x="12496" y="4831"/>
                    <a:pt x="10662" y="5345"/>
                    <a:pt x="9048" y="6372"/>
                  </a:cubicBezTo>
                  <a:cubicBezTo>
                    <a:pt x="7435" y="7472"/>
                    <a:pt x="6188" y="8939"/>
                    <a:pt x="5381" y="10773"/>
                  </a:cubicBezTo>
                  <a:cubicBezTo>
                    <a:pt x="4720" y="12167"/>
                    <a:pt x="4354" y="14441"/>
                    <a:pt x="4134" y="17449"/>
                  </a:cubicBezTo>
                  <a:lnTo>
                    <a:pt x="24967" y="17449"/>
                  </a:lnTo>
                  <a:close/>
                </a:path>
              </a:pathLst>
            </a:custGeom>
            <a:solidFill>
              <a:srgbClr val="000000"/>
            </a:solidFill>
            <a:ln w="73262" cap="flat">
              <a:noFill/>
              <a:prstDash val="solid"/>
              <a:miter/>
            </a:ln>
          </p:spPr>
          <p:txBody>
            <a:bodyPr rtlCol="0" anchor="ctr"/>
            <a:lstStyle/>
            <a:p>
              <a:endParaRPr lang="en-GB"/>
            </a:p>
          </p:txBody>
        </p:sp>
        <p:sp>
          <p:nvSpPr>
            <p:cNvPr id="760" name="Graphic 1127">
              <a:extLst>
                <a:ext uri="{FF2B5EF4-FFF2-40B4-BE49-F238E27FC236}">
                  <a16:creationId xmlns:a16="http://schemas.microsoft.com/office/drawing/2014/main" id="{E487E884-46C0-3AEF-9E91-5B5303770167}"/>
                </a:ext>
              </a:extLst>
            </p:cNvPr>
            <p:cNvSpPr/>
            <p:nvPr/>
          </p:nvSpPr>
          <p:spPr>
            <a:xfrm>
              <a:off x="5944040" y="4097950"/>
              <a:ext cx="22593" cy="35797"/>
            </a:xfrm>
            <a:custGeom>
              <a:avLst/>
              <a:gdLst>
                <a:gd name="connsiteX0" fmla="*/ 20285 w 22593"/>
                <a:gd name="connsiteY0" fmla="*/ 7619 h 35797"/>
                <a:gd name="connsiteX1" fmla="*/ 17277 w 22593"/>
                <a:gd name="connsiteY1" fmla="*/ 5418 h 35797"/>
                <a:gd name="connsiteX2" fmla="*/ 13609 w 22593"/>
                <a:gd name="connsiteY2" fmla="*/ 4831 h 35797"/>
                <a:gd name="connsiteX3" fmla="*/ 6714 w 22593"/>
                <a:gd name="connsiteY3" fmla="*/ 7912 h 35797"/>
                <a:gd name="connsiteX4" fmla="*/ 4147 w 22593"/>
                <a:gd name="connsiteY4" fmla="*/ 15541 h 35797"/>
                <a:gd name="connsiteX5" fmla="*/ 4147 w 22593"/>
                <a:gd name="connsiteY5" fmla="*/ 37328 h 35797"/>
                <a:gd name="connsiteX6" fmla="*/ 405 w 22593"/>
                <a:gd name="connsiteY6" fmla="*/ 37328 h 35797"/>
                <a:gd name="connsiteX7" fmla="*/ 405 w 22593"/>
                <a:gd name="connsiteY7" fmla="*/ 1970 h 35797"/>
                <a:gd name="connsiteX8" fmla="*/ 4147 w 22593"/>
                <a:gd name="connsiteY8" fmla="*/ 1970 h 35797"/>
                <a:gd name="connsiteX9" fmla="*/ 4147 w 22593"/>
                <a:gd name="connsiteY9" fmla="*/ 6665 h 35797"/>
                <a:gd name="connsiteX10" fmla="*/ 8475 w 22593"/>
                <a:gd name="connsiteY10" fmla="*/ 2924 h 35797"/>
                <a:gd name="connsiteX11" fmla="*/ 14490 w 22593"/>
                <a:gd name="connsiteY11" fmla="*/ 1530 h 35797"/>
                <a:gd name="connsiteX12" fmla="*/ 22999 w 22593"/>
                <a:gd name="connsiteY12" fmla="*/ 4905 h 35797"/>
                <a:gd name="connsiteX13" fmla="*/ 20285 w 22593"/>
                <a:gd name="connsiteY13" fmla="*/ 761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85" y="7619"/>
                  </a:moveTo>
                  <a:cubicBezTo>
                    <a:pt x="19184" y="6519"/>
                    <a:pt x="18231" y="5785"/>
                    <a:pt x="17277" y="5418"/>
                  </a:cubicBezTo>
                  <a:cubicBezTo>
                    <a:pt x="16324" y="5051"/>
                    <a:pt x="15077" y="4831"/>
                    <a:pt x="13609" y="4831"/>
                  </a:cubicBezTo>
                  <a:cubicBezTo>
                    <a:pt x="10675" y="4831"/>
                    <a:pt x="8328" y="5858"/>
                    <a:pt x="6714" y="7912"/>
                  </a:cubicBezTo>
                  <a:cubicBezTo>
                    <a:pt x="5027" y="10040"/>
                    <a:pt x="4147" y="12534"/>
                    <a:pt x="4147" y="15541"/>
                  </a:cubicBezTo>
                  <a:lnTo>
                    <a:pt x="4147" y="37328"/>
                  </a:lnTo>
                  <a:lnTo>
                    <a:pt x="405" y="37328"/>
                  </a:lnTo>
                  <a:lnTo>
                    <a:pt x="405" y="1970"/>
                  </a:lnTo>
                  <a:lnTo>
                    <a:pt x="4147" y="1970"/>
                  </a:lnTo>
                  <a:lnTo>
                    <a:pt x="4147" y="6665"/>
                  </a:lnTo>
                  <a:cubicBezTo>
                    <a:pt x="5174" y="5051"/>
                    <a:pt x="6641" y="3804"/>
                    <a:pt x="8475" y="2924"/>
                  </a:cubicBezTo>
                  <a:cubicBezTo>
                    <a:pt x="10308" y="1970"/>
                    <a:pt x="12362" y="1530"/>
                    <a:pt x="14490" y="1530"/>
                  </a:cubicBezTo>
                  <a:cubicBezTo>
                    <a:pt x="17937" y="1530"/>
                    <a:pt x="20725" y="2631"/>
                    <a:pt x="22999" y="4905"/>
                  </a:cubicBezTo>
                  <a:lnTo>
                    <a:pt x="20285" y="7619"/>
                  </a:lnTo>
                  <a:close/>
                </a:path>
              </a:pathLst>
            </a:custGeom>
            <a:solidFill>
              <a:srgbClr val="000000"/>
            </a:solidFill>
            <a:ln w="73262" cap="flat">
              <a:noFill/>
              <a:prstDash val="solid"/>
              <a:miter/>
            </a:ln>
          </p:spPr>
          <p:txBody>
            <a:bodyPr rtlCol="0" anchor="ctr"/>
            <a:lstStyle/>
            <a:p>
              <a:endParaRPr lang="en-GB"/>
            </a:p>
          </p:txBody>
        </p:sp>
        <p:sp>
          <p:nvSpPr>
            <p:cNvPr id="761" name="Graphic 1127">
              <a:extLst>
                <a:ext uri="{FF2B5EF4-FFF2-40B4-BE49-F238E27FC236}">
                  <a16:creationId xmlns:a16="http://schemas.microsoft.com/office/drawing/2014/main" id="{34A753B2-2DAA-A64B-5789-7FE7E5589EAC}"/>
                </a:ext>
              </a:extLst>
            </p:cNvPr>
            <p:cNvSpPr/>
            <p:nvPr/>
          </p:nvSpPr>
          <p:spPr>
            <a:xfrm>
              <a:off x="5971639" y="4097950"/>
              <a:ext cx="28461" cy="36237"/>
            </a:xfrm>
            <a:custGeom>
              <a:avLst/>
              <a:gdLst>
                <a:gd name="connsiteX0" fmla="*/ 24477 w 28461"/>
                <a:gd name="connsiteY0" fmla="*/ 5418 h 36237"/>
                <a:gd name="connsiteX1" fmla="*/ 28878 w 28461"/>
                <a:gd name="connsiteY1" fmla="*/ 19649 h 36237"/>
                <a:gd name="connsiteX2" fmla="*/ 24477 w 28461"/>
                <a:gd name="connsiteY2" fmla="*/ 33880 h 36237"/>
                <a:gd name="connsiteX3" fmla="*/ 14647 w 28461"/>
                <a:gd name="connsiteY3" fmla="*/ 37768 h 36237"/>
                <a:gd name="connsiteX4" fmla="*/ 4817 w 28461"/>
                <a:gd name="connsiteY4" fmla="*/ 33880 h 36237"/>
                <a:gd name="connsiteX5" fmla="*/ 416 w 28461"/>
                <a:gd name="connsiteY5" fmla="*/ 19649 h 36237"/>
                <a:gd name="connsiteX6" fmla="*/ 4817 w 28461"/>
                <a:gd name="connsiteY6" fmla="*/ 5418 h 36237"/>
                <a:gd name="connsiteX7" fmla="*/ 14647 w 28461"/>
                <a:gd name="connsiteY7" fmla="*/ 1530 h 36237"/>
                <a:gd name="connsiteX8" fmla="*/ 24477 w 28461"/>
                <a:gd name="connsiteY8" fmla="*/ 5418 h 36237"/>
                <a:gd name="connsiteX9" fmla="*/ 21983 w 28461"/>
                <a:gd name="connsiteY9" fmla="*/ 31459 h 36237"/>
                <a:gd name="connsiteX10" fmla="*/ 25137 w 28461"/>
                <a:gd name="connsiteY10" fmla="*/ 19649 h 36237"/>
                <a:gd name="connsiteX11" fmla="*/ 21983 w 28461"/>
                <a:gd name="connsiteY11" fmla="*/ 7839 h 36237"/>
                <a:gd name="connsiteX12" fmla="*/ 14647 w 28461"/>
                <a:gd name="connsiteY12" fmla="*/ 4831 h 36237"/>
                <a:gd name="connsiteX13" fmla="*/ 7311 w 28461"/>
                <a:gd name="connsiteY13" fmla="*/ 7839 h 36237"/>
                <a:gd name="connsiteX14" fmla="*/ 4157 w 28461"/>
                <a:gd name="connsiteY14" fmla="*/ 19649 h 36237"/>
                <a:gd name="connsiteX15" fmla="*/ 7311 w 28461"/>
                <a:gd name="connsiteY15" fmla="*/ 31459 h 36237"/>
                <a:gd name="connsiteX16" fmla="*/ 14647 w 28461"/>
                <a:gd name="connsiteY16" fmla="*/ 34467 h 36237"/>
                <a:gd name="connsiteX17" fmla="*/ 21983 w 28461"/>
                <a:gd name="connsiteY17" fmla="*/ 3145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477" y="5418"/>
                  </a:moveTo>
                  <a:cubicBezTo>
                    <a:pt x="27411" y="8352"/>
                    <a:pt x="28878" y="13121"/>
                    <a:pt x="28878" y="19649"/>
                  </a:cubicBezTo>
                  <a:cubicBezTo>
                    <a:pt x="28878" y="26178"/>
                    <a:pt x="27411" y="30946"/>
                    <a:pt x="24477" y="33880"/>
                  </a:cubicBezTo>
                  <a:cubicBezTo>
                    <a:pt x="21909" y="36448"/>
                    <a:pt x="18608" y="37768"/>
                    <a:pt x="14647" y="37768"/>
                  </a:cubicBezTo>
                  <a:cubicBezTo>
                    <a:pt x="10686" y="37768"/>
                    <a:pt x="7385" y="36448"/>
                    <a:pt x="4817" y="33880"/>
                  </a:cubicBezTo>
                  <a:cubicBezTo>
                    <a:pt x="1883" y="30946"/>
                    <a:pt x="416" y="26178"/>
                    <a:pt x="416" y="19649"/>
                  </a:cubicBezTo>
                  <a:cubicBezTo>
                    <a:pt x="416" y="13121"/>
                    <a:pt x="1883" y="8352"/>
                    <a:pt x="4817" y="5418"/>
                  </a:cubicBezTo>
                  <a:cubicBezTo>
                    <a:pt x="7385" y="2851"/>
                    <a:pt x="10686" y="1530"/>
                    <a:pt x="14647" y="1530"/>
                  </a:cubicBezTo>
                  <a:cubicBezTo>
                    <a:pt x="18608" y="1530"/>
                    <a:pt x="21909" y="2851"/>
                    <a:pt x="24477" y="5418"/>
                  </a:cubicBezTo>
                  <a:close/>
                  <a:moveTo>
                    <a:pt x="21983" y="31459"/>
                  </a:moveTo>
                  <a:cubicBezTo>
                    <a:pt x="24110" y="29332"/>
                    <a:pt x="25137" y="25444"/>
                    <a:pt x="25137" y="19649"/>
                  </a:cubicBezTo>
                  <a:cubicBezTo>
                    <a:pt x="25137" y="13854"/>
                    <a:pt x="24110" y="9966"/>
                    <a:pt x="21983" y="7839"/>
                  </a:cubicBezTo>
                  <a:cubicBezTo>
                    <a:pt x="20002" y="5858"/>
                    <a:pt x="17508" y="4831"/>
                    <a:pt x="14647" y="4831"/>
                  </a:cubicBezTo>
                  <a:cubicBezTo>
                    <a:pt x="11786" y="4831"/>
                    <a:pt x="9292" y="5858"/>
                    <a:pt x="7311" y="7839"/>
                  </a:cubicBezTo>
                  <a:cubicBezTo>
                    <a:pt x="5184" y="9966"/>
                    <a:pt x="4157" y="13854"/>
                    <a:pt x="4157" y="19649"/>
                  </a:cubicBezTo>
                  <a:cubicBezTo>
                    <a:pt x="4157" y="25444"/>
                    <a:pt x="5184" y="29332"/>
                    <a:pt x="7311" y="31459"/>
                  </a:cubicBezTo>
                  <a:cubicBezTo>
                    <a:pt x="9292" y="33440"/>
                    <a:pt x="11786" y="34467"/>
                    <a:pt x="14647" y="34467"/>
                  </a:cubicBezTo>
                  <a:cubicBezTo>
                    <a:pt x="17508" y="34467"/>
                    <a:pt x="20002" y="33440"/>
                    <a:pt x="21983" y="31459"/>
                  </a:cubicBezTo>
                  <a:close/>
                </a:path>
              </a:pathLst>
            </a:custGeom>
            <a:solidFill>
              <a:srgbClr val="000000"/>
            </a:solidFill>
            <a:ln w="73262" cap="flat">
              <a:noFill/>
              <a:prstDash val="solid"/>
              <a:miter/>
            </a:ln>
          </p:spPr>
          <p:txBody>
            <a:bodyPr rtlCol="0" anchor="ctr"/>
            <a:lstStyle/>
            <a:p>
              <a:endParaRPr lang="en-GB"/>
            </a:p>
          </p:txBody>
        </p:sp>
        <p:sp>
          <p:nvSpPr>
            <p:cNvPr id="762" name="Graphic 1127">
              <a:extLst>
                <a:ext uri="{FF2B5EF4-FFF2-40B4-BE49-F238E27FC236}">
                  <a16:creationId xmlns:a16="http://schemas.microsoft.com/office/drawing/2014/main" id="{5AA3E631-CC22-3C53-CFD1-30BE79C558E1}"/>
                </a:ext>
              </a:extLst>
            </p:cNvPr>
            <p:cNvSpPr/>
            <p:nvPr/>
          </p:nvSpPr>
          <p:spPr>
            <a:xfrm>
              <a:off x="5120798" y="4192880"/>
              <a:ext cx="28315" cy="36237"/>
            </a:xfrm>
            <a:custGeom>
              <a:avLst/>
              <a:gdLst>
                <a:gd name="connsiteX0" fmla="*/ 28435 w 28315"/>
                <a:gd name="connsiteY0" fmla="*/ 20489 h 36237"/>
                <a:gd name="connsiteX1" fmla="*/ 3861 w 28315"/>
                <a:gd name="connsiteY1" fmla="*/ 20489 h 36237"/>
                <a:gd name="connsiteX2" fmla="*/ 6796 w 28315"/>
                <a:gd name="connsiteY2" fmla="*/ 30832 h 36237"/>
                <a:gd name="connsiteX3" fmla="*/ 15378 w 28315"/>
                <a:gd name="connsiteY3" fmla="*/ 34427 h 36237"/>
                <a:gd name="connsiteX4" fmla="*/ 20660 w 28315"/>
                <a:gd name="connsiteY4" fmla="*/ 33400 h 36237"/>
                <a:gd name="connsiteX5" fmla="*/ 25134 w 28315"/>
                <a:gd name="connsiteY5" fmla="*/ 30172 h 36237"/>
                <a:gd name="connsiteX6" fmla="*/ 27922 w 28315"/>
                <a:gd name="connsiteY6" fmla="*/ 32373 h 36237"/>
                <a:gd name="connsiteX7" fmla="*/ 22200 w 28315"/>
                <a:gd name="connsiteY7" fmla="*/ 36481 h 36237"/>
                <a:gd name="connsiteX8" fmla="*/ 15158 w 28315"/>
                <a:gd name="connsiteY8" fmla="*/ 37801 h 36237"/>
                <a:gd name="connsiteX9" fmla="*/ 4008 w 28315"/>
                <a:gd name="connsiteY9" fmla="*/ 33180 h 36237"/>
                <a:gd name="connsiteX10" fmla="*/ 120 w 28315"/>
                <a:gd name="connsiteY10" fmla="*/ 19682 h 36237"/>
                <a:gd name="connsiteX11" fmla="*/ 3861 w 28315"/>
                <a:gd name="connsiteY11" fmla="*/ 6332 h 36237"/>
                <a:gd name="connsiteX12" fmla="*/ 14278 w 28315"/>
                <a:gd name="connsiteY12" fmla="*/ 1563 h 36237"/>
                <a:gd name="connsiteX13" fmla="*/ 24694 w 28315"/>
                <a:gd name="connsiteY13" fmla="*/ 6111 h 36237"/>
                <a:gd name="connsiteX14" fmla="*/ 28435 w 28315"/>
                <a:gd name="connsiteY14" fmla="*/ 18802 h 36237"/>
                <a:gd name="connsiteX15" fmla="*/ 28435 w 28315"/>
                <a:gd name="connsiteY15" fmla="*/ 20489 h 36237"/>
                <a:gd name="connsiteX16" fmla="*/ 24694 w 28315"/>
                <a:gd name="connsiteY16" fmla="*/ 17482 h 36237"/>
                <a:gd name="connsiteX17" fmla="*/ 23447 w 28315"/>
                <a:gd name="connsiteY17" fmla="*/ 10806 h 36237"/>
                <a:gd name="connsiteX18" fmla="*/ 19853 w 28315"/>
                <a:gd name="connsiteY18" fmla="*/ 6405 h 36237"/>
                <a:gd name="connsiteX19" fmla="*/ 14278 w 28315"/>
                <a:gd name="connsiteY19" fmla="*/ 4864 h 36237"/>
                <a:gd name="connsiteX20" fmla="*/ 8776 w 28315"/>
                <a:gd name="connsiteY20" fmla="*/ 6405 h 36237"/>
                <a:gd name="connsiteX21" fmla="*/ 5108 w 28315"/>
                <a:gd name="connsiteY21" fmla="*/ 10806 h 36237"/>
                <a:gd name="connsiteX22" fmla="*/ 3861 w 28315"/>
                <a:gd name="connsiteY22" fmla="*/ 17482 h 36237"/>
                <a:gd name="connsiteX23" fmla="*/ 24694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35" y="20489"/>
                  </a:moveTo>
                  <a:lnTo>
                    <a:pt x="3861" y="20489"/>
                  </a:lnTo>
                  <a:cubicBezTo>
                    <a:pt x="3861" y="25037"/>
                    <a:pt x="4815" y="28485"/>
                    <a:pt x="6796" y="30832"/>
                  </a:cubicBezTo>
                  <a:cubicBezTo>
                    <a:pt x="8776" y="33253"/>
                    <a:pt x="11637" y="34427"/>
                    <a:pt x="15378" y="34427"/>
                  </a:cubicBezTo>
                  <a:cubicBezTo>
                    <a:pt x="17432" y="34427"/>
                    <a:pt x="19193" y="34060"/>
                    <a:pt x="20660" y="33400"/>
                  </a:cubicBezTo>
                  <a:cubicBezTo>
                    <a:pt x="22127" y="32739"/>
                    <a:pt x="23594" y="31712"/>
                    <a:pt x="25134" y="30172"/>
                  </a:cubicBezTo>
                  <a:lnTo>
                    <a:pt x="27922" y="32373"/>
                  </a:lnTo>
                  <a:cubicBezTo>
                    <a:pt x="26015" y="34280"/>
                    <a:pt x="24107" y="35674"/>
                    <a:pt x="22200" y="36481"/>
                  </a:cubicBezTo>
                  <a:cubicBezTo>
                    <a:pt x="20293" y="37361"/>
                    <a:pt x="17946" y="37801"/>
                    <a:pt x="15158" y="37801"/>
                  </a:cubicBezTo>
                  <a:cubicBezTo>
                    <a:pt x="10243" y="37801"/>
                    <a:pt x="6576" y="36260"/>
                    <a:pt x="4008" y="33180"/>
                  </a:cubicBezTo>
                  <a:cubicBezTo>
                    <a:pt x="1367" y="30099"/>
                    <a:pt x="120" y="25624"/>
                    <a:pt x="120" y="19682"/>
                  </a:cubicBezTo>
                  <a:cubicBezTo>
                    <a:pt x="120" y="13960"/>
                    <a:pt x="1367" y="9486"/>
                    <a:pt x="3861" y="6332"/>
                  </a:cubicBezTo>
                  <a:cubicBezTo>
                    <a:pt x="6355" y="3177"/>
                    <a:pt x="9803" y="1563"/>
                    <a:pt x="14278" y="1563"/>
                  </a:cubicBezTo>
                  <a:cubicBezTo>
                    <a:pt x="18753" y="1563"/>
                    <a:pt x="22200" y="3104"/>
                    <a:pt x="24694" y="6111"/>
                  </a:cubicBezTo>
                  <a:cubicBezTo>
                    <a:pt x="27188" y="9119"/>
                    <a:pt x="28435" y="13374"/>
                    <a:pt x="28435" y="18802"/>
                  </a:cubicBezTo>
                  <a:lnTo>
                    <a:pt x="28435" y="20489"/>
                  </a:lnTo>
                  <a:close/>
                  <a:moveTo>
                    <a:pt x="24694" y="17482"/>
                  </a:moveTo>
                  <a:cubicBezTo>
                    <a:pt x="24474" y="14474"/>
                    <a:pt x="24107" y="12200"/>
                    <a:pt x="23447" y="10806"/>
                  </a:cubicBezTo>
                  <a:cubicBezTo>
                    <a:pt x="22640" y="8972"/>
                    <a:pt x="21467" y="7505"/>
                    <a:pt x="19853" y="6405"/>
                  </a:cubicBezTo>
                  <a:cubicBezTo>
                    <a:pt x="18166" y="5378"/>
                    <a:pt x="16332" y="4864"/>
                    <a:pt x="14278" y="4864"/>
                  </a:cubicBezTo>
                  <a:cubicBezTo>
                    <a:pt x="12224" y="4864"/>
                    <a:pt x="10390" y="5378"/>
                    <a:pt x="8776" y="6405"/>
                  </a:cubicBezTo>
                  <a:cubicBezTo>
                    <a:pt x="7162" y="7505"/>
                    <a:pt x="5915" y="8972"/>
                    <a:pt x="5108" y="10806"/>
                  </a:cubicBezTo>
                  <a:cubicBezTo>
                    <a:pt x="4448" y="12200"/>
                    <a:pt x="4081" y="14474"/>
                    <a:pt x="3861" y="17482"/>
                  </a:cubicBezTo>
                  <a:lnTo>
                    <a:pt x="24694" y="17482"/>
                  </a:lnTo>
                  <a:close/>
                </a:path>
              </a:pathLst>
            </a:custGeom>
            <a:solidFill>
              <a:srgbClr val="000000"/>
            </a:solidFill>
            <a:ln w="73262" cap="flat">
              <a:noFill/>
              <a:prstDash val="solid"/>
              <a:miter/>
            </a:ln>
          </p:spPr>
          <p:txBody>
            <a:bodyPr rtlCol="0" anchor="ctr"/>
            <a:lstStyle/>
            <a:p>
              <a:endParaRPr lang="en-GB"/>
            </a:p>
          </p:txBody>
        </p:sp>
        <p:sp>
          <p:nvSpPr>
            <p:cNvPr id="763" name="Graphic 1127">
              <a:extLst>
                <a:ext uri="{FF2B5EF4-FFF2-40B4-BE49-F238E27FC236}">
                  <a16:creationId xmlns:a16="http://schemas.microsoft.com/office/drawing/2014/main" id="{97E1EA9B-12EA-1EE0-0E74-7F95D6183B77}"/>
                </a:ext>
              </a:extLst>
            </p:cNvPr>
            <p:cNvSpPr/>
            <p:nvPr/>
          </p:nvSpPr>
          <p:spPr>
            <a:xfrm>
              <a:off x="5160939" y="4192880"/>
              <a:ext cx="27214" cy="35797"/>
            </a:xfrm>
            <a:custGeom>
              <a:avLst/>
              <a:gdLst>
                <a:gd name="connsiteX0" fmla="*/ 27349 w 27214"/>
                <a:gd name="connsiteY0" fmla="*/ 37361 h 35797"/>
                <a:gd name="connsiteX1" fmla="*/ 23608 w 27214"/>
                <a:gd name="connsiteY1" fmla="*/ 37361 h 35797"/>
                <a:gd name="connsiteX2" fmla="*/ 23608 w 27214"/>
                <a:gd name="connsiteY2" fmla="*/ 15427 h 35797"/>
                <a:gd name="connsiteX3" fmla="*/ 21114 w 27214"/>
                <a:gd name="connsiteY3" fmla="*/ 7578 h 35797"/>
                <a:gd name="connsiteX4" fmla="*/ 13851 w 27214"/>
                <a:gd name="connsiteY4" fmla="*/ 4864 h 35797"/>
                <a:gd name="connsiteX5" fmla="*/ 6516 w 27214"/>
                <a:gd name="connsiteY5" fmla="*/ 7578 h 35797"/>
                <a:gd name="connsiteX6" fmla="*/ 3875 w 27214"/>
                <a:gd name="connsiteY6" fmla="*/ 15427 h 35797"/>
                <a:gd name="connsiteX7" fmla="*/ 3875 w 27214"/>
                <a:gd name="connsiteY7" fmla="*/ 37361 h 35797"/>
                <a:gd name="connsiteX8" fmla="*/ 134 w 27214"/>
                <a:gd name="connsiteY8" fmla="*/ 37361 h 35797"/>
                <a:gd name="connsiteX9" fmla="*/ 134 w 27214"/>
                <a:gd name="connsiteY9" fmla="*/ 2003 h 35797"/>
                <a:gd name="connsiteX10" fmla="*/ 3875 w 27214"/>
                <a:gd name="connsiteY10" fmla="*/ 2003 h 35797"/>
                <a:gd name="connsiteX11" fmla="*/ 3875 w 27214"/>
                <a:gd name="connsiteY11" fmla="*/ 6185 h 35797"/>
                <a:gd name="connsiteX12" fmla="*/ 14292 w 27214"/>
                <a:gd name="connsiteY12" fmla="*/ 1563 h 35797"/>
                <a:gd name="connsiteX13" fmla="*/ 23681 w 27214"/>
                <a:gd name="connsiteY13" fmla="*/ 4938 h 35797"/>
                <a:gd name="connsiteX14" fmla="*/ 27349 w 27214"/>
                <a:gd name="connsiteY14" fmla="*/ 14767 h 35797"/>
                <a:gd name="connsiteX15" fmla="*/ 27349 w 27214"/>
                <a:gd name="connsiteY15" fmla="*/ 3736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49" y="37361"/>
                  </a:moveTo>
                  <a:lnTo>
                    <a:pt x="23608" y="37361"/>
                  </a:lnTo>
                  <a:lnTo>
                    <a:pt x="23608" y="15427"/>
                  </a:lnTo>
                  <a:cubicBezTo>
                    <a:pt x="23608" y="11980"/>
                    <a:pt x="22801" y="9412"/>
                    <a:pt x="21114" y="7578"/>
                  </a:cubicBezTo>
                  <a:cubicBezTo>
                    <a:pt x="19426" y="5745"/>
                    <a:pt x="17006" y="4864"/>
                    <a:pt x="13851" y="4864"/>
                  </a:cubicBezTo>
                  <a:cubicBezTo>
                    <a:pt x="10697" y="4864"/>
                    <a:pt x="8203" y="5745"/>
                    <a:pt x="6516" y="7578"/>
                  </a:cubicBezTo>
                  <a:cubicBezTo>
                    <a:pt x="4755" y="9412"/>
                    <a:pt x="3875" y="12053"/>
                    <a:pt x="3875" y="15427"/>
                  </a:cubicBezTo>
                  <a:lnTo>
                    <a:pt x="3875" y="37361"/>
                  </a:lnTo>
                  <a:lnTo>
                    <a:pt x="134" y="37361"/>
                  </a:lnTo>
                  <a:lnTo>
                    <a:pt x="134" y="2003"/>
                  </a:lnTo>
                  <a:lnTo>
                    <a:pt x="3875" y="2003"/>
                  </a:lnTo>
                  <a:lnTo>
                    <a:pt x="3875" y="6185"/>
                  </a:lnTo>
                  <a:cubicBezTo>
                    <a:pt x="6516" y="3104"/>
                    <a:pt x="9964" y="1563"/>
                    <a:pt x="14292" y="1563"/>
                  </a:cubicBezTo>
                  <a:cubicBezTo>
                    <a:pt x="18253" y="1563"/>
                    <a:pt x="21407" y="2664"/>
                    <a:pt x="23681" y="4938"/>
                  </a:cubicBezTo>
                  <a:cubicBezTo>
                    <a:pt x="26102" y="7285"/>
                    <a:pt x="27349" y="10586"/>
                    <a:pt x="27349" y="14767"/>
                  </a:cubicBezTo>
                  <a:lnTo>
                    <a:pt x="27349" y="37361"/>
                  </a:lnTo>
                  <a:close/>
                </a:path>
              </a:pathLst>
            </a:custGeom>
            <a:solidFill>
              <a:srgbClr val="000000"/>
            </a:solidFill>
            <a:ln w="73262" cap="flat">
              <a:noFill/>
              <a:prstDash val="solid"/>
              <a:miter/>
            </a:ln>
          </p:spPr>
          <p:txBody>
            <a:bodyPr rtlCol="0" anchor="ctr"/>
            <a:lstStyle/>
            <a:p>
              <a:endParaRPr lang="en-GB"/>
            </a:p>
          </p:txBody>
        </p:sp>
        <p:sp>
          <p:nvSpPr>
            <p:cNvPr id="764" name="Graphic 1127">
              <a:extLst>
                <a:ext uri="{FF2B5EF4-FFF2-40B4-BE49-F238E27FC236}">
                  <a16:creationId xmlns:a16="http://schemas.microsoft.com/office/drawing/2014/main" id="{93AF6C51-E57C-7F8A-C010-5D2C6E1DEFD4}"/>
                </a:ext>
              </a:extLst>
            </p:cNvPr>
            <p:cNvSpPr/>
            <p:nvPr/>
          </p:nvSpPr>
          <p:spPr>
            <a:xfrm>
              <a:off x="5199611" y="4192880"/>
              <a:ext cx="28315" cy="36237"/>
            </a:xfrm>
            <a:custGeom>
              <a:avLst/>
              <a:gdLst>
                <a:gd name="connsiteX0" fmla="*/ 28463 w 28315"/>
                <a:gd name="connsiteY0" fmla="*/ 20489 h 36237"/>
                <a:gd name="connsiteX1" fmla="*/ 3889 w 28315"/>
                <a:gd name="connsiteY1" fmla="*/ 20489 h 36237"/>
                <a:gd name="connsiteX2" fmla="*/ 6823 w 28315"/>
                <a:gd name="connsiteY2" fmla="*/ 30832 h 36237"/>
                <a:gd name="connsiteX3" fmla="*/ 15406 w 28315"/>
                <a:gd name="connsiteY3" fmla="*/ 34427 h 36237"/>
                <a:gd name="connsiteX4" fmla="*/ 20687 w 28315"/>
                <a:gd name="connsiteY4" fmla="*/ 33400 h 36237"/>
                <a:gd name="connsiteX5" fmla="*/ 25162 w 28315"/>
                <a:gd name="connsiteY5" fmla="*/ 30172 h 36237"/>
                <a:gd name="connsiteX6" fmla="*/ 27949 w 28315"/>
                <a:gd name="connsiteY6" fmla="*/ 32373 h 36237"/>
                <a:gd name="connsiteX7" fmla="*/ 22228 w 28315"/>
                <a:gd name="connsiteY7" fmla="*/ 36481 h 36237"/>
                <a:gd name="connsiteX8" fmla="*/ 15185 w 28315"/>
                <a:gd name="connsiteY8" fmla="*/ 37801 h 36237"/>
                <a:gd name="connsiteX9" fmla="*/ 4035 w 28315"/>
                <a:gd name="connsiteY9" fmla="*/ 33180 h 36237"/>
                <a:gd name="connsiteX10" fmla="*/ 148 w 28315"/>
                <a:gd name="connsiteY10" fmla="*/ 19682 h 36237"/>
                <a:gd name="connsiteX11" fmla="*/ 3889 w 28315"/>
                <a:gd name="connsiteY11" fmla="*/ 6332 h 36237"/>
                <a:gd name="connsiteX12" fmla="*/ 14305 w 28315"/>
                <a:gd name="connsiteY12" fmla="*/ 1563 h 36237"/>
                <a:gd name="connsiteX13" fmla="*/ 24722 w 28315"/>
                <a:gd name="connsiteY13" fmla="*/ 6111 h 36237"/>
                <a:gd name="connsiteX14" fmla="*/ 28463 w 28315"/>
                <a:gd name="connsiteY14" fmla="*/ 18802 h 36237"/>
                <a:gd name="connsiteX15" fmla="*/ 28463 w 28315"/>
                <a:gd name="connsiteY15" fmla="*/ 20489 h 36237"/>
                <a:gd name="connsiteX16" fmla="*/ 24722 w 28315"/>
                <a:gd name="connsiteY16" fmla="*/ 17482 h 36237"/>
                <a:gd name="connsiteX17" fmla="*/ 23475 w 28315"/>
                <a:gd name="connsiteY17" fmla="*/ 10806 h 36237"/>
                <a:gd name="connsiteX18" fmla="*/ 19880 w 28315"/>
                <a:gd name="connsiteY18" fmla="*/ 6405 h 36237"/>
                <a:gd name="connsiteX19" fmla="*/ 14305 w 28315"/>
                <a:gd name="connsiteY19" fmla="*/ 4864 h 36237"/>
                <a:gd name="connsiteX20" fmla="*/ 8804 w 28315"/>
                <a:gd name="connsiteY20" fmla="*/ 6405 h 36237"/>
                <a:gd name="connsiteX21" fmla="*/ 5136 w 28315"/>
                <a:gd name="connsiteY21" fmla="*/ 10806 h 36237"/>
                <a:gd name="connsiteX22" fmla="*/ 3889 w 28315"/>
                <a:gd name="connsiteY22" fmla="*/ 17482 h 36237"/>
                <a:gd name="connsiteX23" fmla="*/ 24722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63" y="20489"/>
                  </a:moveTo>
                  <a:lnTo>
                    <a:pt x="3889" y="20489"/>
                  </a:lnTo>
                  <a:cubicBezTo>
                    <a:pt x="3889" y="25037"/>
                    <a:pt x="4842" y="28485"/>
                    <a:pt x="6823" y="30832"/>
                  </a:cubicBezTo>
                  <a:cubicBezTo>
                    <a:pt x="8804" y="33253"/>
                    <a:pt x="11664" y="34427"/>
                    <a:pt x="15406" y="34427"/>
                  </a:cubicBezTo>
                  <a:cubicBezTo>
                    <a:pt x="17460" y="34427"/>
                    <a:pt x="19220" y="34060"/>
                    <a:pt x="20687" y="33400"/>
                  </a:cubicBezTo>
                  <a:cubicBezTo>
                    <a:pt x="22154" y="32739"/>
                    <a:pt x="23621" y="31712"/>
                    <a:pt x="25162" y="30172"/>
                  </a:cubicBezTo>
                  <a:lnTo>
                    <a:pt x="27949" y="32373"/>
                  </a:lnTo>
                  <a:cubicBezTo>
                    <a:pt x="26042" y="34280"/>
                    <a:pt x="24135" y="35674"/>
                    <a:pt x="22228" y="36481"/>
                  </a:cubicBezTo>
                  <a:cubicBezTo>
                    <a:pt x="20320" y="37361"/>
                    <a:pt x="17973" y="37801"/>
                    <a:pt x="15185" y="37801"/>
                  </a:cubicBezTo>
                  <a:cubicBezTo>
                    <a:pt x="10271" y="37801"/>
                    <a:pt x="6603" y="36260"/>
                    <a:pt x="4035" y="33180"/>
                  </a:cubicBezTo>
                  <a:cubicBezTo>
                    <a:pt x="1395" y="30099"/>
                    <a:pt x="148" y="25624"/>
                    <a:pt x="148" y="19682"/>
                  </a:cubicBezTo>
                  <a:cubicBezTo>
                    <a:pt x="148" y="13960"/>
                    <a:pt x="1395" y="9486"/>
                    <a:pt x="3889" y="6332"/>
                  </a:cubicBezTo>
                  <a:cubicBezTo>
                    <a:pt x="6383" y="3177"/>
                    <a:pt x="9831" y="1563"/>
                    <a:pt x="14305" y="1563"/>
                  </a:cubicBezTo>
                  <a:cubicBezTo>
                    <a:pt x="18780" y="1563"/>
                    <a:pt x="22228" y="3104"/>
                    <a:pt x="24722" y="6111"/>
                  </a:cubicBezTo>
                  <a:cubicBezTo>
                    <a:pt x="27216" y="9119"/>
                    <a:pt x="28463" y="13374"/>
                    <a:pt x="28463" y="18802"/>
                  </a:cubicBezTo>
                  <a:lnTo>
                    <a:pt x="28463" y="20489"/>
                  </a:lnTo>
                  <a:close/>
                  <a:moveTo>
                    <a:pt x="24722" y="17482"/>
                  </a:moveTo>
                  <a:cubicBezTo>
                    <a:pt x="24502" y="14474"/>
                    <a:pt x="24135" y="12200"/>
                    <a:pt x="23475" y="10806"/>
                  </a:cubicBezTo>
                  <a:cubicBezTo>
                    <a:pt x="22668" y="8972"/>
                    <a:pt x="21494" y="7505"/>
                    <a:pt x="19880" y="6405"/>
                  </a:cubicBezTo>
                  <a:cubicBezTo>
                    <a:pt x="18193" y="5378"/>
                    <a:pt x="16359" y="4864"/>
                    <a:pt x="14305" y="4864"/>
                  </a:cubicBezTo>
                  <a:cubicBezTo>
                    <a:pt x="12251" y="4864"/>
                    <a:pt x="10417" y="5378"/>
                    <a:pt x="8804" y="6405"/>
                  </a:cubicBezTo>
                  <a:cubicBezTo>
                    <a:pt x="7190" y="7505"/>
                    <a:pt x="5943" y="8972"/>
                    <a:pt x="5136" y="10806"/>
                  </a:cubicBezTo>
                  <a:cubicBezTo>
                    <a:pt x="4476" y="12200"/>
                    <a:pt x="4109" y="14474"/>
                    <a:pt x="3889" y="17482"/>
                  </a:cubicBezTo>
                  <a:lnTo>
                    <a:pt x="24722" y="17482"/>
                  </a:lnTo>
                  <a:close/>
                </a:path>
              </a:pathLst>
            </a:custGeom>
            <a:solidFill>
              <a:srgbClr val="000000"/>
            </a:solidFill>
            <a:ln w="73262" cap="flat">
              <a:noFill/>
              <a:prstDash val="solid"/>
              <a:miter/>
            </a:ln>
          </p:spPr>
          <p:txBody>
            <a:bodyPr rtlCol="0" anchor="ctr"/>
            <a:lstStyle/>
            <a:p>
              <a:endParaRPr lang="en-GB"/>
            </a:p>
          </p:txBody>
        </p:sp>
        <p:sp>
          <p:nvSpPr>
            <p:cNvPr id="765" name="Graphic 1127">
              <a:extLst>
                <a:ext uri="{FF2B5EF4-FFF2-40B4-BE49-F238E27FC236}">
                  <a16:creationId xmlns:a16="http://schemas.microsoft.com/office/drawing/2014/main" id="{1FF2BE2E-B1D2-BD4C-36FE-A1BF7B3B82E7}"/>
                </a:ext>
              </a:extLst>
            </p:cNvPr>
            <p:cNvSpPr/>
            <p:nvPr/>
          </p:nvSpPr>
          <p:spPr>
            <a:xfrm>
              <a:off x="5239752" y="4192880"/>
              <a:ext cx="22593" cy="35797"/>
            </a:xfrm>
            <a:custGeom>
              <a:avLst/>
              <a:gdLst>
                <a:gd name="connsiteX0" fmla="*/ 20040 w 22593"/>
                <a:gd name="connsiteY0" fmla="*/ 7652 h 35797"/>
                <a:gd name="connsiteX1" fmla="*/ 17032 w 22593"/>
                <a:gd name="connsiteY1" fmla="*/ 5451 h 35797"/>
                <a:gd name="connsiteX2" fmla="*/ 13365 w 22593"/>
                <a:gd name="connsiteY2" fmla="*/ 4864 h 35797"/>
                <a:gd name="connsiteX3" fmla="*/ 6469 w 22593"/>
                <a:gd name="connsiteY3" fmla="*/ 7945 h 35797"/>
                <a:gd name="connsiteX4" fmla="*/ 3902 w 22593"/>
                <a:gd name="connsiteY4" fmla="*/ 15574 h 35797"/>
                <a:gd name="connsiteX5" fmla="*/ 3902 w 22593"/>
                <a:gd name="connsiteY5" fmla="*/ 37361 h 35797"/>
                <a:gd name="connsiteX6" fmla="*/ 161 w 22593"/>
                <a:gd name="connsiteY6" fmla="*/ 37361 h 35797"/>
                <a:gd name="connsiteX7" fmla="*/ 161 w 22593"/>
                <a:gd name="connsiteY7" fmla="*/ 2003 h 35797"/>
                <a:gd name="connsiteX8" fmla="*/ 3902 w 22593"/>
                <a:gd name="connsiteY8" fmla="*/ 2003 h 35797"/>
                <a:gd name="connsiteX9" fmla="*/ 3902 w 22593"/>
                <a:gd name="connsiteY9" fmla="*/ 6698 h 35797"/>
                <a:gd name="connsiteX10" fmla="*/ 8230 w 22593"/>
                <a:gd name="connsiteY10" fmla="*/ 2957 h 35797"/>
                <a:gd name="connsiteX11" fmla="*/ 14245 w 22593"/>
                <a:gd name="connsiteY11" fmla="*/ 1563 h 35797"/>
                <a:gd name="connsiteX12" fmla="*/ 22754 w 22593"/>
                <a:gd name="connsiteY12" fmla="*/ 4938 h 35797"/>
                <a:gd name="connsiteX13" fmla="*/ 20040 w 22593"/>
                <a:gd name="connsiteY13" fmla="*/ 7652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40" y="7652"/>
                  </a:moveTo>
                  <a:cubicBezTo>
                    <a:pt x="18940" y="6552"/>
                    <a:pt x="17986" y="5818"/>
                    <a:pt x="17032" y="5451"/>
                  </a:cubicBezTo>
                  <a:cubicBezTo>
                    <a:pt x="16079" y="5084"/>
                    <a:pt x="14832" y="4864"/>
                    <a:pt x="13365" y="4864"/>
                  </a:cubicBezTo>
                  <a:cubicBezTo>
                    <a:pt x="10430" y="4864"/>
                    <a:pt x="8083" y="5891"/>
                    <a:pt x="6469" y="7945"/>
                  </a:cubicBezTo>
                  <a:cubicBezTo>
                    <a:pt x="4782" y="10073"/>
                    <a:pt x="3902" y="12567"/>
                    <a:pt x="3902" y="15574"/>
                  </a:cubicBezTo>
                  <a:lnTo>
                    <a:pt x="3902" y="37361"/>
                  </a:lnTo>
                  <a:lnTo>
                    <a:pt x="161" y="37361"/>
                  </a:lnTo>
                  <a:lnTo>
                    <a:pt x="161" y="2003"/>
                  </a:lnTo>
                  <a:lnTo>
                    <a:pt x="3902" y="2003"/>
                  </a:lnTo>
                  <a:lnTo>
                    <a:pt x="3902" y="6698"/>
                  </a:lnTo>
                  <a:cubicBezTo>
                    <a:pt x="4929" y="5084"/>
                    <a:pt x="6396" y="3837"/>
                    <a:pt x="8230" y="2957"/>
                  </a:cubicBezTo>
                  <a:cubicBezTo>
                    <a:pt x="10064" y="2003"/>
                    <a:pt x="12118" y="1563"/>
                    <a:pt x="14245" y="1563"/>
                  </a:cubicBezTo>
                  <a:cubicBezTo>
                    <a:pt x="17693" y="1563"/>
                    <a:pt x="20480" y="2664"/>
                    <a:pt x="22754" y="4938"/>
                  </a:cubicBezTo>
                  <a:lnTo>
                    <a:pt x="20040" y="7652"/>
                  </a:lnTo>
                  <a:close/>
                </a:path>
              </a:pathLst>
            </a:custGeom>
            <a:solidFill>
              <a:srgbClr val="000000"/>
            </a:solidFill>
            <a:ln w="73262" cap="flat">
              <a:noFill/>
              <a:prstDash val="solid"/>
              <a:miter/>
            </a:ln>
          </p:spPr>
          <p:txBody>
            <a:bodyPr rtlCol="0" anchor="ctr"/>
            <a:lstStyle/>
            <a:p>
              <a:endParaRPr lang="en-GB"/>
            </a:p>
          </p:txBody>
        </p:sp>
        <p:sp>
          <p:nvSpPr>
            <p:cNvPr id="766" name="Graphic 1127">
              <a:extLst>
                <a:ext uri="{FF2B5EF4-FFF2-40B4-BE49-F238E27FC236}">
                  <a16:creationId xmlns:a16="http://schemas.microsoft.com/office/drawing/2014/main" id="{3A5662EF-078D-6576-7874-712368DCAAB2}"/>
                </a:ext>
              </a:extLst>
            </p:cNvPr>
            <p:cNvSpPr/>
            <p:nvPr/>
          </p:nvSpPr>
          <p:spPr>
            <a:xfrm>
              <a:off x="5267423" y="4192880"/>
              <a:ext cx="27434" cy="53109"/>
            </a:xfrm>
            <a:custGeom>
              <a:avLst/>
              <a:gdLst>
                <a:gd name="connsiteX0" fmla="*/ 27606 w 27434"/>
                <a:gd name="connsiteY0" fmla="*/ 39344 h 53109"/>
                <a:gd name="connsiteX1" fmla="*/ 23791 w 27434"/>
                <a:gd name="connsiteY1" fmla="*/ 50421 h 53109"/>
                <a:gd name="connsiteX2" fmla="*/ 13155 w 27434"/>
                <a:gd name="connsiteY2" fmla="*/ 54675 h 53109"/>
                <a:gd name="connsiteX3" fmla="*/ 6846 w 27434"/>
                <a:gd name="connsiteY3" fmla="*/ 53575 h 53109"/>
                <a:gd name="connsiteX4" fmla="*/ 1491 w 27434"/>
                <a:gd name="connsiteY4" fmla="*/ 49981 h 53109"/>
                <a:gd name="connsiteX5" fmla="*/ 3986 w 27434"/>
                <a:gd name="connsiteY5" fmla="*/ 47487 h 53109"/>
                <a:gd name="connsiteX6" fmla="*/ 8167 w 27434"/>
                <a:gd name="connsiteY6" fmla="*/ 50494 h 53109"/>
                <a:gd name="connsiteX7" fmla="*/ 13155 w 27434"/>
                <a:gd name="connsiteY7" fmla="*/ 51374 h 53109"/>
                <a:gd name="connsiteX8" fmla="*/ 21224 w 27434"/>
                <a:gd name="connsiteY8" fmla="*/ 48000 h 53109"/>
                <a:gd name="connsiteX9" fmla="*/ 23865 w 27434"/>
                <a:gd name="connsiteY9" fmla="*/ 39124 h 53109"/>
                <a:gd name="connsiteX10" fmla="*/ 23865 w 27434"/>
                <a:gd name="connsiteY10" fmla="*/ 32816 h 53109"/>
                <a:gd name="connsiteX11" fmla="*/ 19170 w 27434"/>
                <a:gd name="connsiteY11" fmla="*/ 36703 h 53109"/>
                <a:gd name="connsiteX12" fmla="*/ 13375 w 27434"/>
                <a:gd name="connsiteY12" fmla="*/ 37804 h 53109"/>
                <a:gd name="connsiteX13" fmla="*/ 4719 w 27434"/>
                <a:gd name="connsiteY13" fmla="*/ 34723 h 53109"/>
                <a:gd name="connsiteX14" fmla="*/ 171 w 27434"/>
                <a:gd name="connsiteY14" fmla="*/ 19685 h 53109"/>
                <a:gd name="connsiteX15" fmla="*/ 4719 w 27434"/>
                <a:gd name="connsiteY15" fmla="*/ 4647 h 53109"/>
                <a:gd name="connsiteX16" fmla="*/ 13375 w 27434"/>
                <a:gd name="connsiteY16" fmla="*/ 1566 h 53109"/>
                <a:gd name="connsiteX17" fmla="*/ 19170 w 27434"/>
                <a:gd name="connsiteY17" fmla="*/ 2667 h 53109"/>
                <a:gd name="connsiteX18" fmla="*/ 23865 w 27434"/>
                <a:gd name="connsiteY18" fmla="*/ 6554 h 53109"/>
                <a:gd name="connsiteX19" fmla="*/ 23865 w 27434"/>
                <a:gd name="connsiteY19" fmla="*/ 2006 h 53109"/>
                <a:gd name="connsiteX20" fmla="*/ 27606 w 27434"/>
                <a:gd name="connsiteY20" fmla="*/ 2006 h 53109"/>
                <a:gd name="connsiteX21" fmla="*/ 27606 w 27434"/>
                <a:gd name="connsiteY21" fmla="*/ 39344 h 53109"/>
                <a:gd name="connsiteX22" fmla="*/ 23498 w 27434"/>
                <a:gd name="connsiteY22" fmla="*/ 25187 h 53109"/>
                <a:gd name="connsiteX23" fmla="*/ 23865 w 27434"/>
                <a:gd name="connsiteY23" fmla="*/ 19685 h 53109"/>
                <a:gd name="connsiteX24" fmla="*/ 23498 w 27434"/>
                <a:gd name="connsiteY24" fmla="*/ 14183 h 53109"/>
                <a:gd name="connsiteX25" fmla="*/ 22178 w 27434"/>
                <a:gd name="connsiteY25" fmla="*/ 9562 h 53109"/>
                <a:gd name="connsiteX26" fmla="*/ 19097 w 27434"/>
                <a:gd name="connsiteY26" fmla="*/ 6041 h 53109"/>
                <a:gd name="connsiteX27" fmla="*/ 13889 w 27434"/>
                <a:gd name="connsiteY27" fmla="*/ 4867 h 53109"/>
                <a:gd name="connsiteX28" fmla="*/ 8754 w 27434"/>
                <a:gd name="connsiteY28" fmla="*/ 6041 h 53109"/>
                <a:gd name="connsiteX29" fmla="*/ 5599 w 27434"/>
                <a:gd name="connsiteY29" fmla="*/ 9562 h 53109"/>
                <a:gd name="connsiteX30" fmla="*/ 4279 w 27434"/>
                <a:gd name="connsiteY30" fmla="*/ 14183 h 53109"/>
                <a:gd name="connsiteX31" fmla="*/ 3912 w 27434"/>
                <a:gd name="connsiteY31" fmla="*/ 19685 h 53109"/>
                <a:gd name="connsiteX32" fmla="*/ 4279 w 27434"/>
                <a:gd name="connsiteY32" fmla="*/ 25187 h 53109"/>
                <a:gd name="connsiteX33" fmla="*/ 5599 w 27434"/>
                <a:gd name="connsiteY33" fmla="*/ 29808 h 53109"/>
                <a:gd name="connsiteX34" fmla="*/ 8754 w 27434"/>
                <a:gd name="connsiteY34" fmla="*/ 33256 h 53109"/>
                <a:gd name="connsiteX35" fmla="*/ 13889 w 27434"/>
                <a:gd name="connsiteY35" fmla="*/ 34503 h 53109"/>
                <a:gd name="connsiteX36" fmla="*/ 19097 w 27434"/>
                <a:gd name="connsiteY36" fmla="*/ 33256 h 53109"/>
                <a:gd name="connsiteX37" fmla="*/ 22178 w 27434"/>
                <a:gd name="connsiteY37" fmla="*/ 29808 h 53109"/>
                <a:gd name="connsiteX38" fmla="*/ 23498 w 27434"/>
                <a:gd name="connsiteY38" fmla="*/ 25187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606" y="39344"/>
                  </a:moveTo>
                  <a:cubicBezTo>
                    <a:pt x="27606" y="43892"/>
                    <a:pt x="26359" y="47560"/>
                    <a:pt x="23791" y="50421"/>
                  </a:cubicBezTo>
                  <a:cubicBezTo>
                    <a:pt x="21224" y="53282"/>
                    <a:pt x="17630" y="54675"/>
                    <a:pt x="13155" y="54675"/>
                  </a:cubicBezTo>
                  <a:cubicBezTo>
                    <a:pt x="10588" y="54675"/>
                    <a:pt x="8534" y="54309"/>
                    <a:pt x="6846" y="53575"/>
                  </a:cubicBezTo>
                  <a:cubicBezTo>
                    <a:pt x="5159" y="52915"/>
                    <a:pt x="3399" y="51668"/>
                    <a:pt x="1491" y="49981"/>
                  </a:cubicBezTo>
                  <a:lnTo>
                    <a:pt x="3986" y="47487"/>
                  </a:lnTo>
                  <a:cubicBezTo>
                    <a:pt x="5526" y="48880"/>
                    <a:pt x="6920" y="49907"/>
                    <a:pt x="8167" y="50494"/>
                  </a:cubicBezTo>
                  <a:cubicBezTo>
                    <a:pt x="9414" y="51081"/>
                    <a:pt x="11028" y="51374"/>
                    <a:pt x="13155" y="51374"/>
                  </a:cubicBezTo>
                  <a:cubicBezTo>
                    <a:pt x="16749" y="51374"/>
                    <a:pt x="19390" y="50274"/>
                    <a:pt x="21224" y="48000"/>
                  </a:cubicBezTo>
                  <a:cubicBezTo>
                    <a:pt x="22985" y="45799"/>
                    <a:pt x="23865" y="42865"/>
                    <a:pt x="23865" y="39124"/>
                  </a:cubicBezTo>
                  <a:lnTo>
                    <a:pt x="23865" y="32816"/>
                  </a:lnTo>
                  <a:cubicBezTo>
                    <a:pt x="22398" y="34723"/>
                    <a:pt x="20857" y="36043"/>
                    <a:pt x="19170" y="36703"/>
                  </a:cubicBezTo>
                  <a:cubicBezTo>
                    <a:pt x="17483" y="37437"/>
                    <a:pt x="15576" y="37804"/>
                    <a:pt x="13375" y="37804"/>
                  </a:cubicBezTo>
                  <a:cubicBezTo>
                    <a:pt x="9634" y="37804"/>
                    <a:pt x="6773" y="36777"/>
                    <a:pt x="4719" y="34723"/>
                  </a:cubicBezTo>
                  <a:cubicBezTo>
                    <a:pt x="1712" y="31715"/>
                    <a:pt x="171" y="26654"/>
                    <a:pt x="171" y="19685"/>
                  </a:cubicBezTo>
                  <a:cubicBezTo>
                    <a:pt x="171" y="12716"/>
                    <a:pt x="1712" y="7655"/>
                    <a:pt x="4719" y="4647"/>
                  </a:cubicBezTo>
                  <a:cubicBezTo>
                    <a:pt x="6773" y="2593"/>
                    <a:pt x="9634" y="1566"/>
                    <a:pt x="13375" y="1566"/>
                  </a:cubicBezTo>
                  <a:cubicBezTo>
                    <a:pt x="15576" y="1566"/>
                    <a:pt x="17483" y="1933"/>
                    <a:pt x="19170" y="2667"/>
                  </a:cubicBezTo>
                  <a:cubicBezTo>
                    <a:pt x="20857" y="3327"/>
                    <a:pt x="22398" y="4647"/>
                    <a:pt x="23865" y="6554"/>
                  </a:cubicBezTo>
                  <a:lnTo>
                    <a:pt x="23865" y="2006"/>
                  </a:lnTo>
                  <a:lnTo>
                    <a:pt x="27606" y="2006"/>
                  </a:lnTo>
                  <a:lnTo>
                    <a:pt x="27606" y="39344"/>
                  </a:lnTo>
                  <a:close/>
                  <a:moveTo>
                    <a:pt x="23498" y="25187"/>
                  </a:moveTo>
                  <a:cubicBezTo>
                    <a:pt x="23718" y="23646"/>
                    <a:pt x="23865" y="21812"/>
                    <a:pt x="23865" y="19685"/>
                  </a:cubicBezTo>
                  <a:cubicBezTo>
                    <a:pt x="23865" y="17558"/>
                    <a:pt x="23718" y="15724"/>
                    <a:pt x="23498" y="14183"/>
                  </a:cubicBezTo>
                  <a:cubicBezTo>
                    <a:pt x="23278" y="12643"/>
                    <a:pt x="22838" y="11102"/>
                    <a:pt x="22178" y="9562"/>
                  </a:cubicBezTo>
                  <a:cubicBezTo>
                    <a:pt x="21517" y="8021"/>
                    <a:pt x="20417" y="6848"/>
                    <a:pt x="19097" y="6041"/>
                  </a:cubicBezTo>
                  <a:cubicBezTo>
                    <a:pt x="17703" y="5234"/>
                    <a:pt x="15942" y="4867"/>
                    <a:pt x="13889" y="4867"/>
                  </a:cubicBezTo>
                  <a:cubicBezTo>
                    <a:pt x="11835" y="4867"/>
                    <a:pt x="10074" y="5234"/>
                    <a:pt x="8754" y="6041"/>
                  </a:cubicBezTo>
                  <a:cubicBezTo>
                    <a:pt x="7360" y="6848"/>
                    <a:pt x="6333" y="8021"/>
                    <a:pt x="5599" y="9562"/>
                  </a:cubicBezTo>
                  <a:cubicBezTo>
                    <a:pt x="5013" y="11102"/>
                    <a:pt x="4499" y="12643"/>
                    <a:pt x="4279" y="14183"/>
                  </a:cubicBezTo>
                  <a:cubicBezTo>
                    <a:pt x="4059" y="15724"/>
                    <a:pt x="3912" y="17558"/>
                    <a:pt x="3912" y="19685"/>
                  </a:cubicBezTo>
                  <a:cubicBezTo>
                    <a:pt x="3912" y="21812"/>
                    <a:pt x="4059" y="23646"/>
                    <a:pt x="4279" y="25187"/>
                  </a:cubicBezTo>
                  <a:cubicBezTo>
                    <a:pt x="4499" y="26727"/>
                    <a:pt x="5013" y="28268"/>
                    <a:pt x="5599" y="29808"/>
                  </a:cubicBezTo>
                  <a:cubicBezTo>
                    <a:pt x="6333" y="31348"/>
                    <a:pt x="7360" y="32449"/>
                    <a:pt x="8754" y="33256"/>
                  </a:cubicBezTo>
                  <a:cubicBezTo>
                    <a:pt x="10074" y="34063"/>
                    <a:pt x="11835" y="34503"/>
                    <a:pt x="13889" y="34503"/>
                  </a:cubicBezTo>
                  <a:cubicBezTo>
                    <a:pt x="15942" y="34503"/>
                    <a:pt x="17703" y="34063"/>
                    <a:pt x="19097" y="33256"/>
                  </a:cubicBezTo>
                  <a:cubicBezTo>
                    <a:pt x="20417" y="32449"/>
                    <a:pt x="21517" y="31348"/>
                    <a:pt x="22178" y="29808"/>
                  </a:cubicBezTo>
                  <a:cubicBezTo>
                    <a:pt x="22838" y="28268"/>
                    <a:pt x="23278" y="26727"/>
                    <a:pt x="23498" y="25187"/>
                  </a:cubicBezTo>
                  <a:close/>
                </a:path>
              </a:pathLst>
            </a:custGeom>
            <a:solidFill>
              <a:srgbClr val="000000"/>
            </a:solidFill>
            <a:ln w="73262" cap="flat">
              <a:noFill/>
              <a:prstDash val="solid"/>
              <a:miter/>
            </a:ln>
          </p:spPr>
          <p:txBody>
            <a:bodyPr rtlCol="0" anchor="ctr"/>
            <a:lstStyle/>
            <a:p>
              <a:endParaRPr lang="en-GB"/>
            </a:p>
          </p:txBody>
        </p:sp>
        <p:sp>
          <p:nvSpPr>
            <p:cNvPr id="767" name="Graphic 1127">
              <a:extLst>
                <a:ext uri="{FF2B5EF4-FFF2-40B4-BE49-F238E27FC236}">
                  <a16:creationId xmlns:a16="http://schemas.microsoft.com/office/drawing/2014/main" id="{BBC6163F-B9CD-279F-7489-0D30B96A867C}"/>
                </a:ext>
              </a:extLst>
            </p:cNvPr>
            <p:cNvSpPr/>
            <p:nvPr/>
          </p:nvSpPr>
          <p:spPr>
            <a:xfrm>
              <a:off x="5302721" y="4193320"/>
              <a:ext cx="29488" cy="51348"/>
            </a:xfrm>
            <a:custGeom>
              <a:avLst/>
              <a:gdLst>
                <a:gd name="connsiteX0" fmla="*/ 29673 w 29488"/>
                <a:gd name="connsiteY0" fmla="*/ 1566 h 51348"/>
                <a:gd name="connsiteX1" fmla="*/ 13241 w 29488"/>
                <a:gd name="connsiteY1" fmla="*/ 46533 h 51348"/>
                <a:gd name="connsiteX2" fmla="*/ 10820 w 29488"/>
                <a:gd name="connsiteY2" fmla="*/ 50641 h 51348"/>
                <a:gd name="connsiteX3" fmla="*/ 4145 w 29488"/>
                <a:gd name="connsiteY3" fmla="*/ 52915 h 51348"/>
                <a:gd name="connsiteX4" fmla="*/ 2384 w 29488"/>
                <a:gd name="connsiteY4" fmla="*/ 52915 h 51348"/>
                <a:gd name="connsiteX5" fmla="*/ 2384 w 29488"/>
                <a:gd name="connsiteY5" fmla="*/ 49614 h 51348"/>
                <a:gd name="connsiteX6" fmla="*/ 3778 w 29488"/>
                <a:gd name="connsiteY6" fmla="*/ 49614 h 51348"/>
                <a:gd name="connsiteX7" fmla="*/ 8033 w 29488"/>
                <a:gd name="connsiteY7" fmla="*/ 48587 h 51348"/>
                <a:gd name="connsiteX8" fmla="*/ 10233 w 29488"/>
                <a:gd name="connsiteY8" fmla="*/ 44772 h 51348"/>
                <a:gd name="connsiteX9" fmla="*/ 13094 w 29488"/>
                <a:gd name="connsiteY9" fmla="*/ 36923 h 51348"/>
                <a:gd name="connsiteX10" fmla="*/ 184 w 29488"/>
                <a:gd name="connsiteY10" fmla="*/ 1566 h 51348"/>
                <a:gd name="connsiteX11" fmla="*/ 4292 w 29488"/>
                <a:gd name="connsiteY11" fmla="*/ 1566 h 51348"/>
                <a:gd name="connsiteX12" fmla="*/ 14928 w 29488"/>
                <a:gd name="connsiteY12" fmla="*/ 32522 h 51348"/>
                <a:gd name="connsiteX13" fmla="*/ 25565 w 29488"/>
                <a:gd name="connsiteY13" fmla="*/ 1566 h 51348"/>
                <a:gd name="connsiteX14" fmla="*/ 29673 w 29488"/>
                <a:gd name="connsiteY14" fmla="*/ 1566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29673" y="1566"/>
                  </a:moveTo>
                  <a:lnTo>
                    <a:pt x="13241" y="46533"/>
                  </a:lnTo>
                  <a:cubicBezTo>
                    <a:pt x="12581" y="48513"/>
                    <a:pt x="11774" y="49834"/>
                    <a:pt x="10820" y="50641"/>
                  </a:cubicBezTo>
                  <a:cubicBezTo>
                    <a:pt x="9280" y="52181"/>
                    <a:pt x="7006" y="52915"/>
                    <a:pt x="4145" y="52915"/>
                  </a:cubicBezTo>
                  <a:lnTo>
                    <a:pt x="2384" y="52915"/>
                  </a:lnTo>
                  <a:lnTo>
                    <a:pt x="2384" y="49614"/>
                  </a:lnTo>
                  <a:lnTo>
                    <a:pt x="3778" y="49614"/>
                  </a:lnTo>
                  <a:cubicBezTo>
                    <a:pt x="5759" y="49614"/>
                    <a:pt x="7153" y="49247"/>
                    <a:pt x="8033" y="48587"/>
                  </a:cubicBezTo>
                  <a:cubicBezTo>
                    <a:pt x="8840" y="47927"/>
                    <a:pt x="9573" y="46606"/>
                    <a:pt x="10233" y="44772"/>
                  </a:cubicBezTo>
                  <a:lnTo>
                    <a:pt x="13094" y="36923"/>
                  </a:lnTo>
                  <a:lnTo>
                    <a:pt x="184" y="1566"/>
                  </a:lnTo>
                  <a:lnTo>
                    <a:pt x="4292" y="1566"/>
                  </a:lnTo>
                  <a:lnTo>
                    <a:pt x="14928" y="32522"/>
                  </a:lnTo>
                  <a:lnTo>
                    <a:pt x="25565" y="1566"/>
                  </a:lnTo>
                  <a:lnTo>
                    <a:pt x="29673" y="1566"/>
                  </a:lnTo>
                  <a:close/>
                </a:path>
              </a:pathLst>
            </a:custGeom>
            <a:solidFill>
              <a:srgbClr val="000000"/>
            </a:solidFill>
            <a:ln w="73262" cap="flat">
              <a:noFill/>
              <a:prstDash val="solid"/>
              <a:miter/>
            </a:ln>
          </p:spPr>
          <p:txBody>
            <a:bodyPr rtlCol="0" anchor="ctr"/>
            <a:lstStyle/>
            <a:p>
              <a:endParaRPr lang="en-GB"/>
            </a:p>
          </p:txBody>
        </p:sp>
        <p:sp>
          <p:nvSpPr>
            <p:cNvPr id="768" name="Graphic 1127">
              <a:extLst>
                <a:ext uri="{FF2B5EF4-FFF2-40B4-BE49-F238E27FC236}">
                  <a16:creationId xmlns:a16="http://schemas.microsoft.com/office/drawing/2014/main" id="{2FAB11F9-CD55-76E4-4ED6-B931FE157673}"/>
                </a:ext>
              </a:extLst>
            </p:cNvPr>
            <p:cNvSpPr/>
            <p:nvPr/>
          </p:nvSpPr>
          <p:spPr>
            <a:xfrm>
              <a:off x="5355764" y="4192880"/>
              <a:ext cx="27508" cy="36237"/>
            </a:xfrm>
            <a:custGeom>
              <a:avLst/>
              <a:gdLst>
                <a:gd name="connsiteX0" fmla="*/ 27710 w 27508"/>
                <a:gd name="connsiteY0" fmla="*/ 37361 h 36237"/>
                <a:gd name="connsiteX1" fmla="*/ 23969 w 27508"/>
                <a:gd name="connsiteY1" fmla="*/ 37361 h 36237"/>
                <a:gd name="connsiteX2" fmla="*/ 23969 w 27508"/>
                <a:gd name="connsiteY2" fmla="*/ 33840 h 36237"/>
                <a:gd name="connsiteX3" fmla="*/ 19421 w 27508"/>
                <a:gd name="connsiteY3" fmla="*/ 36921 h 36237"/>
                <a:gd name="connsiteX4" fmla="*/ 13186 w 27508"/>
                <a:gd name="connsiteY4" fmla="*/ 37801 h 36237"/>
                <a:gd name="connsiteX5" fmla="*/ 2769 w 27508"/>
                <a:gd name="connsiteY5" fmla="*/ 34573 h 36237"/>
                <a:gd name="connsiteX6" fmla="*/ 202 w 27508"/>
                <a:gd name="connsiteY6" fmla="*/ 27678 h 36237"/>
                <a:gd name="connsiteX7" fmla="*/ 3503 w 27508"/>
                <a:gd name="connsiteY7" fmla="*/ 20196 h 36237"/>
                <a:gd name="connsiteX8" fmla="*/ 12526 w 27508"/>
                <a:gd name="connsiteY8" fmla="*/ 17482 h 36237"/>
                <a:gd name="connsiteX9" fmla="*/ 23969 w 27508"/>
                <a:gd name="connsiteY9" fmla="*/ 17482 h 36237"/>
                <a:gd name="connsiteX10" fmla="*/ 23969 w 27508"/>
                <a:gd name="connsiteY10" fmla="*/ 13520 h 36237"/>
                <a:gd name="connsiteX11" fmla="*/ 21622 w 27508"/>
                <a:gd name="connsiteY11" fmla="*/ 7065 h 36237"/>
                <a:gd name="connsiteX12" fmla="*/ 13993 w 27508"/>
                <a:gd name="connsiteY12" fmla="*/ 4864 h 36237"/>
                <a:gd name="connsiteX13" fmla="*/ 8198 w 27508"/>
                <a:gd name="connsiteY13" fmla="*/ 5891 h 36237"/>
                <a:gd name="connsiteX14" fmla="*/ 4236 w 27508"/>
                <a:gd name="connsiteY14" fmla="*/ 9339 h 36237"/>
                <a:gd name="connsiteX15" fmla="*/ 1522 w 27508"/>
                <a:gd name="connsiteY15" fmla="*/ 6992 h 36237"/>
                <a:gd name="connsiteX16" fmla="*/ 6584 w 27508"/>
                <a:gd name="connsiteY16" fmla="*/ 2810 h 36237"/>
                <a:gd name="connsiteX17" fmla="*/ 13993 w 27508"/>
                <a:gd name="connsiteY17" fmla="*/ 1563 h 36237"/>
                <a:gd name="connsiteX18" fmla="*/ 27710 w 27508"/>
                <a:gd name="connsiteY18" fmla="*/ 13154 h 36237"/>
                <a:gd name="connsiteX19" fmla="*/ 27710 w 27508"/>
                <a:gd name="connsiteY19" fmla="*/ 37361 h 36237"/>
                <a:gd name="connsiteX20" fmla="*/ 23969 w 27508"/>
                <a:gd name="connsiteY20" fmla="*/ 25037 h 36237"/>
                <a:gd name="connsiteX21" fmla="*/ 23969 w 27508"/>
                <a:gd name="connsiteY21" fmla="*/ 20489 h 36237"/>
                <a:gd name="connsiteX22" fmla="*/ 12966 w 27508"/>
                <a:gd name="connsiteY22" fmla="*/ 20489 h 36237"/>
                <a:gd name="connsiteX23" fmla="*/ 3943 w 27508"/>
                <a:gd name="connsiteY23" fmla="*/ 27605 h 36237"/>
                <a:gd name="connsiteX24" fmla="*/ 6144 w 27508"/>
                <a:gd name="connsiteY24" fmla="*/ 32813 h 36237"/>
                <a:gd name="connsiteX25" fmla="*/ 13186 w 27508"/>
                <a:gd name="connsiteY25" fmla="*/ 34500 h 36237"/>
                <a:gd name="connsiteX26" fmla="*/ 21988 w 27508"/>
                <a:gd name="connsiteY26" fmla="*/ 31786 h 36237"/>
                <a:gd name="connsiteX27" fmla="*/ 23969 w 27508"/>
                <a:gd name="connsiteY27" fmla="*/ 2503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710" y="37361"/>
                  </a:moveTo>
                  <a:lnTo>
                    <a:pt x="23969" y="37361"/>
                  </a:lnTo>
                  <a:lnTo>
                    <a:pt x="23969" y="33840"/>
                  </a:lnTo>
                  <a:cubicBezTo>
                    <a:pt x="22502" y="35307"/>
                    <a:pt x="20961" y="36334"/>
                    <a:pt x="19421" y="36921"/>
                  </a:cubicBezTo>
                  <a:cubicBezTo>
                    <a:pt x="17807" y="37508"/>
                    <a:pt x="15753" y="37801"/>
                    <a:pt x="13186" y="37801"/>
                  </a:cubicBezTo>
                  <a:cubicBezTo>
                    <a:pt x="8344" y="37801"/>
                    <a:pt x="4897" y="36701"/>
                    <a:pt x="2769" y="34573"/>
                  </a:cubicBezTo>
                  <a:cubicBezTo>
                    <a:pt x="1082" y="32886"/>
                    <a:pt x="202" y="30539"/>
                    <a:pt x="202" y="27678"/>
                  </a:cubicBezTo>
                  <a:cubicBezTo>
                    <a:pt x="202" y="24450"/>
                    <a:pt x="1302" y="21956"/>
                    <a:pt x="3503" y="20196"/>
                  </a:cubicBezTo>
                  <a:cubicBezTo>
                    <a:pt x="5630" y="18362"/>
                    <a:pt x="8638" y="17482"/>
                    <a:pt x="12526" y="17482"/>
                  </a:cubicBezTo>
                  <a:lnTo>
                    <a:pt x="23969" y="17482"/>
                  </a:lnTo>
                  <a:lnTo>
                    <a:pt x="23969" y="13520"/>
                  </a:lnTo>
                  <a:cubicBezTo>
                    <a:pt x="23969" y="10659"/>
                    <a:pt x="23162" y="8459"/>
                    <a:pt x="21622" y="7065"/>
                  </a:cubicBezTo>
                  <a:cubicBezTo>
                    <a:pt x="20081" y="5598"/>
                    <a:pt x="17514" y="4864"/>
                    <a:pt x="13993" y="4864"/>
                  </a:cubicBezTo>
                  <a:cubicBezTo>
                    <a:pt x="11572" y="4864"/>
                    <a:pt x="9591" y="5231"/>
                    <a:pt x="8198" y="5891"/>
                  </a:cubicBezTo>
                  <a:cubicBezTo>
                    <a:pt x="6730" y="6552"/>
                    <a:pt x="5410" y="7725"/>
                    <a:pt x="4236" y="9339"/>
                  </a:cubicBezTo>
                  <a:lnTo>
                    <a:pt x="1522" y="6992"/>
                  </a:lnTo>
                  <a:cubicBezTo>
                    <a:pt x="2989" y="5011"/>
                    <a:pt x="4676" y="3544"/>
                    <a:pt x="6584" y="2810"/>
                  </a:cubicBezTo>
                  <a:cubicBezTo>
                    <a:pt x="8564" y="1930"/>
                    <a:pt x="10985" y="1563"/>
                    <a:pt x="13993" y="1563"/>
                  </a:cubicBezTo>
                  <a:cubicBezTo>
                    <a:pt x="23162" y="1563"/>
                    <a:pt x="27710" y="5451"/>
                    <a:pt x="27710" y="13154"/>
                  </a:cubicBezTo>
                  <a:lnTo>
                    <a:pt x="27710" y="37361"/>
                  </a:lnTo>
                  <a:close/>
                  <a:moveTo>
                    <a:pt x="23969" y="25037"/>
                  </a:moveTo>
                  <a:lnTo>
                    <a:pt x="23969" y="20489"/>
                  </a:lnTo>
                  <a:lnTo>
                    <a:pt x="12966" y="20489"/>
                  </a:lnTo>
                  <a:cubicBezTo>
                    <a:pt x="6951" y="20489"/>
                    <a:pt x="3943" y="22836"/>
                    <a:pt x="3943" y="27605"/>
                  </a:cubicBezTo>
                  <a:cubicBezTo>
                    <a:pt x="3943" y="29952"/>
                    <a:pt x="4676" y="31712"/>
                    <a:pt x="6144" y="32813"/>
                  </a:cubicBezTo>
                  <a:cubicBezTo>
                    <a:pt x="7611" y="33913"/>
                    <a:pt x="9958" y="34500"/>
                    <a:pt x="13186" y="34500"/>
                  </a:cubicBezTo>
                  <a:cubicBezTo>
                    <a:pt x="17147" y="34500"/>
                    <a:pt x="20081" y="33620"/>
                    <a:pt x="21988" y="31786"/>
                  </a:cubicBezTo>
                  <a:cubicBezTo>
                    <a:pt x="23309" y="30539"/>
                    <a:pt x="23969" y="28338"/>
                    <a:pt x="23969" y="25037"/>
                  </a:cubicBezTo>
                  <a:close/>
                </a:path>
              </a:pathLst>
            </a:custGeom>
            <a:solidFill>
              <a:srgbClr val="000000"/>
            </a:solidFill>
            <a:ln w="73262" cap="flat">
              <a:noFill/>
              <a:prstDash val="solid"/>
              <a:miter/>
            </a:ln>
          </p:spPr>
          <p:txBody>
            <a:bodyPr rtlCol="0" anchor="ctr"/>
            <a:lstStyle/>
            <a:p>
              <a:endParaRPr lang="en-GB"/>
            </a:p>
          </p:txBody>
        </p:sp>
        <p:sp>
          <p:nvSpPr>
            <p:cNvPr id="769" name="Graphic 1127">
              <a:extLst>
                <a:ext uri="{FF2B5EF4-FFF2-40B4-BE49-F238E27FC236}">
                  <a16:creationId xmlns:a16="http://schemas.microsoft.com/office/drawing/2014/main" id="{DA4BE83A-88FC-25F5-4885-45D42F5AE144}"/>
                </a:ext>
              </a:extLst>
            </p:cNvPr>
            <p:cNvSpPr/>
            <p:nvPr/>
          </p:nvSpPr>
          <p:spPr>
            <a:xfrm>
              <a:off x="5396931" y="4192880"/>
              <a:ext cx="27214" cy="35797"/>
            </a:xfrm>
            <a:custGeom>
              <a:avLst/>
              <a:gdLst>
                <a:gd name="connsiteX0" fmla="*/ 27431 w 27214"/>
                <a:gd name="connsiteY0" fmla="*/ 37361 h 35797"/>
                <a:gd name="connsiteX1" fmla="*/ 23690 w 27214"/>
                <a:gd name="connsiteY1" fmla="*/ 37361 h 35797"/>
                <a:gd name="connsiteX2" fmla="*/ 23690 w 27214"/>
                <a:gd name="connsiteY2" fmla="*/ 15427 h 35797"/>
                <a:gd name="connsiteX3" fmla="*/ 21196 w 27214"/>
                <a:gd name="connsiteY3" fmla="*/ 7578 h 35797"/>
                <a:gd name="connsiteX4" fmla="*/ 13933 w 27214"/>
                <a:gd name="connsiteY4" fmla="*/ 4864 h 35797"/>
                <a:gd name="connsiteX5" fmla="*/ 6598 w 27214"/>
                <a:gd name="connsiteY5" fmla="*/ 7578 h 35797"/>
                <a:gd name="connsiteX6" fmla="*/ 3957 w 27214"/>
                <a:gd name="connsiteY6" fmla="*/ 15427 h 35797"/>
                <a:gd name="connsiteX7" fmla="*/ 3957 w 27214"/>
                <a:gd name="connsiteY7" fmla="*/ 37361 h 35797"/>
                <a:gd name="connsiteX8" fmla="*/ 216 w 27214"/>
                <a:gd name="connsiteY8" fmla="*/ 37361 h 35797"/>
                <a:gd name="connsiteX9" fmla="*/ 216 w 27214"/>
                <a:gd name="connsiteY9" fmla="*/ 2003 h 35797"/>
                <a:gd name="connsiteX10" fmla="*/ 3957 w 27214"/>
                <a:gd name="connsiteY10" fmla="*/ 2003 h 35797"/>
                <a:gd name="connsiteX11" fmla="*/ 3957 w 27214"/>
                <a:gd name="connsiteY11" fmla="*/ 6185 h 35797"/>
                <a:gd name="connsiteX12" fmla="*/ 14374 w 27214"/>
                <a:gd name="connsiteY12" fmla="*/ 1563 h 35797"/>
                <a:gd name="connsiteX13" fmla="*/ 23763 w 27214"/>
                <a:gd name="connsiteY13" fmla="*/ 4938 h 35797"/>
                <a:gd name="connsiteX14" fmla="*/ 27431 w 27214"/>
                <a:gd name="connsiteY14" fmla="*/ 14767 h 35797"/>
                <a:gd name="connsiteX15" fmla="*/ 27431 w 27214"/>
                <a:gd name="connsiteY15" fmla="*/ 3736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431" y="37361"/>
                  </a:moveTo>
                  <a:lnTo>
                    <a:pt x="23690" y="37361"/>
                  </a:lnTo>
                  <a:lnTo>
                    <a:pt x="23690" y="15427"/>
                  </a:lnTo>
                  <a:cubicBezTo>
                    <a:pt x="23690" y="11980"/>
                    <a:pt x="22883" y="9412"/>
                    <a:pt x="21196" y="7578"/>
                  </a:cubicBezTo>
                  <a:cubicBezTo>
                    <a:pt x="19508" y="5745"/>
                    <a:pt x="17088" y="4864"/>
                    <a:pt x="13933" y="4864"/>
                  </a:cubicBezTo>
                  <a:cubicBezTo>
                    <a:pt x="10779" y="4864"/>
                    <a:pt x="8285" y="5745"/>
                    <a:pt x="6598" y="7578"/>
                  </a:cubicBezTo>
                  <a:cubicBezTo>
                    <a:pt x="4837" y="9412"/>
                    <a:pt x="3957" y="12053"/>
                    <a:pt x="3957" y="15427"/>
                  </a:cubicBezTo>
                  <a:lnTo>
                    <a:pt x="3957" y="37361"/>
                  </a:lnTo>
                  <a:lnTo>
                    <a:pt x="216" y="37361"/>
                  </a:lnTo>
                  <a:lnTo>
                    <a:pt x="216" y="2003"/>
                  </a:lnTo>
                  <a:lnTo>
                    <a:pt x="3957" y="2003"/>
                  </a:lnTo>
                  <a:lnTo>
                    <a:pt x="3957" y="6185"/>
                  </a:lnTo>
                  <a:cubicBezTo>
                    <a:pt x="6598" y="3104"/>
                    <a:pt x="10046" y="1563"/>
                    <a:pt x="14374" y="1563"/>
                  </a:cubicBezTo>
                  <a:cubicBezTo>
                    <a:pt x="18335" y="1563"/>
                    <a:pt x="21489" y="2664"/>
                    <a:pt x="23763" y="4938"/>
                  </a:cubicBezTo>
                  <a:cubicBezTo>
                    <a:pt x="26184" y="7285"/>
                    <a:pt x="27431" y="10586"/>
                    <a:pt x="27431" y="14767"/>
                  </a:cubicBezTo>
                  <a:lnTo>
                    <a:pt x="27431" y="37361"/>
                  </a:lnTo>
                  <a:close/>
                </a:path>
              </a:pathLst>
            </a:custGeom>
            <a:solidFill>
              <a:srgbClr val="000000"/>
            </a:solidFill>
            <a:ln w="73262" cap="flat">
              <a:noFill/>
              <a:prstDash val="solid"/>
              <a:miter/>
            </a:ln>
          </p:spPr>
          <p:txBody>
            <a:bodyPr rtlCol="0" anchor="ctr"/>
            <a:lstStyle/>
            <a:p>
              <a:endParaRPr lang="en-GB"/>
            </a:p>
          </p:txBody>
        </p:sp>
        <p:sp>
          <p:nvSpPr>
            <p:cNvPr id="770" name="Graphic 1127">
              <a:extLst>
                <a:ext uri="{FF2B5EF4-FFF2-40B4-BE49-F238E27FC236}">
                  <a16:creationId xmlns:a16="http://schemas.microsoft.com/office/drawing/2014/main" id="{D8B68030-FA67-E2FB-6DE5-45CC5A31F46A}"/>
                </a:ext>
              </a:extLst>
            </p:cNvPr>
            <p:cNvSpPr/>
            <p:nvPr/>
          </p:nvSpPr>
          <p:spPr>
            <a:xfrm>
              <a:off x="5435605" y="4176449"/>
              <a:ext cx="27434" cy="52669"/>
            </a:xfrm>
            <a:custGeom>
              <a:avLst/>
              <a:gdLst>
                <a:gd name="connsiteX0" fmla="*/ 27664 w 27434"/>
                <a:gd name="connsiteY0" fmla="*/ 53790 h 52669"/>
                <a:gd name="connsiteX1" fmla="*/ 23923 w 27434"/>
                <a:gd name="connsiteY1" fmla="*/ 53790 h 52669"/>
                <a:gd name="connsiteX2" fmla="*/ 23923 w 27434"/>
                <a:gd name="connsiteY2" fmla="*/ 49242 h 52669"/>
                <a:gd name="connsiteX3" fmla="*/ 19229 w 27434"/>
                <a:gd name="connsiteY3" fmla="*/ 53129 h 52669"/>
                <a:gd name="connsiteX4" fmla="*/ 13433 w 27434"/>
                <a:gd name="connsiteY4" fmla="*/ 54230 h 52669"/>
                <a:gd name="connsiteX5" fmla="*/ 4778 w 27434"/>
                <a:gd name="connsiteY5" fmla="*/ 51149 h 52669"/>
                <a:gd name="connsiteX6" fmla="*/ 230 w 27434"/>
                <a:gd name="connsiteY6" fmla="*/ 36111 h 52669"/>
                <a:gd name="connsiteX7" fmla="*/ 4778 w 27434"/>
                <a:gd name="connsiteY7" fmla="*/ 21073 h 52669"/>
                <a:gd name="connsiteX8" fmla="*/ 13433 w 27434"/>
                <a:gd name="connsiteY8" fmla="*/ 17992 h 52669"/>
                <a:gd name="connsiteX9" fmla="*/ 19229 w 27434"/>
                <a:gd name="connsiteY9" fmla="*/ 19093 h 52669"/>
                <a:gd name="connsiteX10" fmla="*/ 23923 w 27434"/>
                <a:gd name="connsiteY10" fmla="*/ 22980 h 52669"/>
                <a:gd name="connsiteX11" fmla="*/ 23923 w 27434"/>
                <a:gd name="connsiteY11" fmla="*/ 1561 h 52669"/>
                <a:gd name="connsiteX12" fmla="*/ 27664 w 27434"/>
                <a:gd name="connsiteY12" fmla="*/ 1561 h 52669"/>
                <a:gd name="connsiteX13" fmla="*/ 27664 w 27434"/>
                <a:gd name="connsiteY13" fmla="*/ 53790 h 52669"/>
                <a:gd name="connsiteX14" fmla="*/ 23557 w 27434"/>
                <a:gd name="connsiteY14" fmla="*/ 41613 h 52669"/>
                <a:gd name="connsiteX15" fmla="*/ 23923 w 27434"/>
                <a:gd name="connsiteY15" fmla="*/ 36111 h 52669"/>
                <a:gd name="connsiteX16" fmla="*/ 23557 w 27434"/>
                <a:gd name="connsiteY16" fmla="*/ 30609 h 52669"/>
                <a:gd name="connsiteX17" fmla="*/ 22236 w 27434"/>
                <a:gd name="connsiteY17" fmla="*/ 25988 h 52669"/>
                <a:gd name="connsiteX18" fmla="*/ 19155 w 27434"/>
                <a:gd name="connsiteY18" fmla="*/ 22467 h 52669"/>
                <a:gd name="connsiteX19" fmla="*/ 13947 w 27434"/>
                <a:gd name="connsiteY19" fmla="*/ 21293 h 52669"/>
                <a:gd name="connsiteX20" fmla="*/ 8812 w 27434"/>
                <a:gd name="connsiteY20" fmla="*/ 22467 h 52669"/>
                <a:gd name="connsiteX21" fmla="*/ 5658 w 27434"/>
                <a:gd name="connsiteY21" fmla="*/ 25988 h 52669"/>
                <a:gd name="connsiteX22" fmla="*/ 4337 w 27434"/>
                <a:gd name="connsiteY22" fmla="*/ 30609 h 52669"/>
                <a:gd name="connsiteX23" fmla="*/ 3971 w 27434"/>
                <a:gd name="connsiteY23" fmla="*/ 36111 h 52669"/>
                <a:gd name="connsiteX24" fmla="*/ 4337 w 27434"/>
                <a:gd name="connsiteY24" fmla="*/ 41613 h 52669"/>
                <a:gd name="connsiteX25" fmla="*/ 5658 w 27434"/>
                <a:gd name="connsiteY25" fmla="*/ 46234 h 52669"/>
                <a:gd name="connsiteX26" fmla="*/ 8812 w 27434"/>
                <a:gd name="connsiteY26" fmla="*/ 49682 h 52669"/>
                <a:gd name="connsiteX27" fmla="*/ 13947 w 27434"/>
                <a:gd name="connsiteY27" fmla="*/ 50929 h 52669"/>
                <a:gd name="connsiteX28" fmla="*/ 19155 w 27434"/>
                <a:gd name="connsiteY28" fmla="*/ 49682 h 52669"/>
                <a:gd name="connsiteX29" fmla="*/ 22236 w 27434"/>
                <a:gd name="connsiteY29" fmla="*/ 46234 h 52669"/>
                <a:gd name="connsiteX30" fmla="*/ 23557 w 27434"/>
                <a:gd name="connsiteY30" fmla="*/ 41613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664" y="53790"/>
                  </a:moveTo>
                  <a:lnTo>
                    <a:pt x="23923" y="53790"/>
                  </a:lnTo>
                  <a:lnTo>
                    <a:pt x="23923" y="49242"/>
                  </a:lnTo>
                  <a:cubicBezTo>
                    <a:pt x="22456" y="51149"/>
                    <a:pt x="20916" y="52469"/>
                    <a:pt x="19229" y="53129"/>
                  </a:cubicBezTo>
                  <a:cubicBezTo>
                    <a:pt x="17541" y="53863"/>
                    <a:pt x="15634" y="54230"/>
                    <a:pt x="13433" y="54230"/>
                  </a:cubicBezTo>
                  <a:cubicBezTo>
                    <a:pt x="9692" y="54230"/>
                    <a:pt x="6832" y="53203"/>
                    <a:pt x="4778" y="51149"/>
                  </a:cubicBezTo>
                  <a:cubicBezTo>
                    <a:pt x="1770" y="48141"/>
                    <a:pt x="230" y="43080"/>
                    <a:pt x="230" y="36111"/>
                  </a:cubicBezTo>
                  <a:cubicBezTo>
                    <a:pt x="230" y="29142"/>
                    <a:pt x="1770" y="24081"/>
                    <a:pt x="4778" y="21073"/>
                  </a:cubicBezTo>
                  <a:cubicBezTo>
                    <a:pt x="6832" y="19019"/>
                    <a:pt x="9692" y="17992"/>
                    <a:pt x="13433" y="17992"/>
                  </a:cubicBezTo>
                  <a:cubicBezTo>
                    <a:pt x="15634" y="17992"/>
                    <a:pt x="17541" y="18359"/>
                    <a:pt x="19229" y="19093"/>
                  </a:cubicBezTo>
                  <a:cubicBezTo>
                    <a:pt x="20916" y="19753"/>
                    <a:pt x="22456" y="21073"/>
                    <a:pt x="23923" y="22980"/>
                  </a:cubicBezTo>
                  <a:lnTo>
                    <a:pt x="23923" y="1561"/>
                  </a:lnTo>
                  <a:lnTo>
                    <a:pt x="27664" y="1561"/>
                  </a:lnTo>
                  <a:lnTo>
                    <a:pt x="27664" y="53790"/>
                  </a:lnTo>
                  <a:close/>
                  <a:moveTo>
                    <a:pt x="23557" y="41613"/>
                  </a:moveTo>
                  <a:cubicBezTo>
                    <a:pt x="23777" y="40072"/>
                    <a:pt x="23923" y="38238"/>
                    <a:pt x="23923" y="36111"/>
                  </a:cubicBezTo>
                  <a:cubicBezTo>
                    <a:pt x="23923" y="33984"/>
                    <a:pt x="23777" y="32150"/>
                    <a:pt x="23557" y="30609"/>
                  </a:cubicBezTo>
                  <a:cubicBezTo>
                    <a:pt x="23336" y="29069"/>
                    <a:pt x="22896" y="27528"/>
                    <a:pt x="22236" y="25988"/>
                  </a:cubicBezTo>
                  <a:cubicBezTo>
                    <a:pt x="21576" y="24448"/>
                    <a:pt x="20476" y="23274"/>
                    <a:pt x="19155" y="22467"/>
                  </a:cubicBezTo>
                  <a:cubicBezTo>
                    <a:pt x="17761" y="21660"/>
                    <a:pt x="16001" y="21293"/>
                    <a:pt x="13947" y="21293"/>
                  </a:cubicBezTo>
                  <a:cubicBezTo>
                    <a:pt x="11893" y="21293"/>
                    <a:pt x="10133" y="21660"/>
                    <a:pt x="8812" y="22467"/>
                  </a:cubicBezTo>
                  <a:cubicBezTo>
                    <a:pt x="7418" y="23274"/>
                    <a:pt x="6391" y="24448"/>
                    <a:pt x="5658" y="25988"/>
                  </a:cubicBezTo>
                  <a:cubicBezTo>
                    <a:pt x="5071" y="27528"/>
                    <a:pt x="4558" y="29069"/>
                    <a:pt x="4337" y="30609"/>
                  </a:cubicBezTo>
                  <a:cubicBezTo>
                    <a:pt x="4117" y="32150"/>
                    <a:pt x="3971" y="33984"/>
                    <a:pt x="3971" y="36111"/>
                  </a:cubicBezTo>
                  <a:cubicBezTo>
                    <a:pt x="3971" y="38238"/>
                    <a:pt x="4117" y="40072"/>
                    <a:pt x="4337" y="41613"/>
                  </a:cubicBezTo>
                  <a:cubicBezTo>
                    <a:pt x="4558" y="43153"/>
                    <a:pt x="5071" y="44694"/>
                    <a:pt x="5658" y="46234"/>
                  </a:cubicBezTo>
                  <a:cubicBezTo>
                    <a:pt x="6391" y="47775"/>
                    <a:pt x="7418" y="48875"/>
                    <a:pt x="8812" y="49682"/>
                  </a:cubicBezTo>
                  <a:cubicBezTo>
                    <a:pt x="10133" y="50489"/>
                    <a:pt x="11893" y="50929"/>
                    <a:pt x="13947" y="50929"/>
                  </a:cubicBezTo>
                  <a:cubicBezTo>
                    <a:pt x="16001" y="50929"/>
                    <a:pt x="17761" y="50489"/>
                    <a:pt x="19155" y="49682"/>
                  </a:cubicBezTo>
                  <a:cubicBezTo>
                    <a:pt x="20476" y="48875"/>
                    <a:pt x="21576" y="47775"/>
                    <a:pt x="22236" y="46234"/>
                  </a:cubicBezTo>
                  <a:cubicBezTo>
                    <a:pt x="22896" y="44694"/>
                    <a:pt x="23336" y="43153"/>
                    <a:pt x="23557" y="41613"/>
                  </a:cubicBezTo>
                  <a:close/>
                </a:path>
              </a:pathLst>
            </a:custGeom>
            <a:solidFill>
              <a:srgbClr val="000000"/>
            </a:solidFill>
            <a:ln w="73262" cap="flat">
              <a:noFill/>
              <a:prstDash val="solid"/>
              <a:miter/>
            </a:ln>
          </p:spPr>
          <p:txBody>
            <a:bodyPr rtlCol="0" anchor="ctr"/>
            <a:lstStyle/>
            <a:p>
              <a:endParaRPr lang="en-GB"/>
            </a:p>
          </p:txBody>
        </p:sp>
        <p:sp>
          <p:nvSpPr>
            <p:cNvPr id="771" name="Graphic 1127">
              <a:extLst>
                <a:ext uri="{FF2B5EF4-FFF2-40B4-BE49-F238E27FC236}">
                  <a16:creationId xmlns:a16="http://schemas.microsoft.com/office/drawing/2014/main" id="{58248DD1-EF7D-06A0-270B-32247F1DBCD4}"/>
                </a:ext>
              </a:extLst>
            </p:cNvPr>
            <p:cNvSpPr/>
            <p:nvPr/>
          </p:nvSpPr>
          <p:spPr>
            <a:xfrm>
              <a:off x="5491726" y="4182024"/>
              <a:ext cx="16578" cy="46653"/>
            </a:xfrm>
            <a:custGeom>
              <a:avLst/>
              <a:gdLst>
                <a:gd name="connsiteX0" fmla="*/ 16826 w 16578"/>
                <a:gd name="connsiteY0" fmla="*/ 48215 h 46653"/>
                <a:gd name="connsiteX1" fmla="*/ 13598 w 16578"/>
                <a:gd name="connsiteY1" fmla="*/ 48215 h 46653"/>
                <a:gd name="connsiteX2" fmla="*/ 7363 w 16578"/>
                <a:gd name="connsiteY2" fmla="*/ 45648 h 46653"/>
                <a:gd name="connsiteX3" fmla="*/ 5089 w 16578"/>
                <a:gd name="connsiteY3" fmla="*/ 38973 h 46653"/>
                <a:gd name="connsiteX4" fmla="*/ 5089 w 16578"/>
                <a:gd name="connsiteY4" fmla="*/ 15646 h 46653"/>
                <a:gd name="connsiteX5" fmla="*/ 247 w 16578"/>
                <a:gd name="connsiteY5" fmla="*/ 15646 h 46653"/>
                <a:gd name="connsiteX6" fmla="*/ 247 w 16578"/>
                <a:gd name="connsiteY6" fmla="*/ 12858 h 46653"/>
                <a:gd name="connsiteX7" fmla="*/ 5089 w 16578"/>
                <a:gd name="connsiteY7" fmla="*/ 12858 h 46653"/>
                <a:gd name="connsiteX8" fmla="*/ 5089 w 16578"/>
                <a:gd name="connsiteY8" fmla="*/ 1562 h 46653"/>
                <a:gd name="connsiteX9" fmla="*/ 8830 w 16578"/>
                <a:gd name="connsiteY9" fmla="*/ 1562 h 46653"/>
                <a:gd name="connsiteX10" fmla="*/ 8830 w 16578"/>
                <a:gd name="connsiteY10" fmla="*/ 12858 h 46653"/>
                <a:gd name="connsiteX11" fmla="*/ 16826 w 16578"/>
                <a:gd name="connsiteY11" fmla="*/ 12858 h 46653"/>
                <a:gd name="connsiteX12" fmla="*/ 16826 w 16578"/>
                <a:gd name="connsiteY12" fmla="*/ 15646 h 46653"/>
                <a:gd name="connsiteX13" fmla="*/ 8830 w 16578"/>
                <a:gd name="connsiteY13" fmla="*/ 15646 h 46653"/>
                <a:gd name="connsiteX14" fmla="*/ 8830 w 16578"/>
                <a:gd name="connsiteY14" fmla="*/ 39046 h 46653"/>
                <a:gd name="connsiteX15" fmla="*/ 14258 w 16578"/>
                <a:gd name="connsiteY15" fmla="*/ 44915 h 46653"/>
                <a:gd name="connsiteX16" fmla="*/ 16826 w 16578"/>
                <a:gd name="connsiteY16" fmla="*/ 44915 h 46653"/>
                <a:gd name="connsiteX17" fmla="*/ 16826 w 16578"/>
                <a:gd name="connsiteY17" fmla="*/ 48215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26" y="48215"/>
                  </a:moveTo>
                  <a:lnTo>
                    <a:pt x="13598" y="48215"/>
                  </a:lnTo>
                  <a:cubicBezTo>
                    <a:pt x="10884" y="48215"/>
                    <a:pt x="8830" y="47335"/>
                    <a:pt x="7363" y="45648"/>
                  </a:cubicBezTo>
                  <a:cubicBezTo>
                    <a:pt x="5822" y="43961"/>
                    <a:pt x="5089" y="41760"/>
                    <a:pt x="5089" y="38973"/>
                  </a:cubicBezTo>
                  <a:lnTo>
                    <a:pt x="5089" y="15646"/>
                  </a:lnTo>
                  <a:lnTo>
                    <a:pt x="247" y="15646"/>
                  </a:lnTo>
                  <a:lnTo>
                    <a:pt x="247" y="12858"/>
                  </a:lnTo>
                  <a:lnTo>
                    <a:pt x="5089" y="12858"/>
                  </a:lnTo>
                  <a:lnTo>
                    <a:pt x="5089" y="1562"/>
                  </a:lnTo>
                  <a:lnTo>
                    <a:pt x="8830" y="1562"/>
                  </a:lnTo>
                  <a:lnTo>
                    <a:pt x="8830" y="12858"/>
                  </a:lnTo>
                  <a:lnTo>
                    <a:pt x="16826" y="12858"/>
                  </a:lnTo>
                  <a:lnTo>
                    <a:pt x="16826" y="15646"/>
                  </a:lnTo>
                  <a:lnTo>
                    <a:pt x="8830" y="15646"/>
                  </a:lnTo>
                  <a:lnTo>
                    <a:pt x="8830" y="39046"/>
                  </a:lnTo>
                  <a:cubicBezTo>
                    <a:pt x="8830" y="42934"/>
                    <a:pt x="10664" y="44915"/>
                    <a:pt x="14258" y="44915"/>
                  </a:cubicBezTo>
                  <a:lnTo>
                    <a:pt x="16826" y="44915"/>
                  </a:lnTo>
                  <a:lnTo>
                    <a:pt x="16826" y="48215"/>
                  </a:lnTo>
                  <a:close/>
                </a:path>
              </a:pathLst>
            </a:custGeom>
            <a:solidFill>
              <a:srgbClr val="000000"/>
            </a:solidFill>
            <a:ln w="73262" cap="flat">
              <a:noFill/>
              <a:prstDash val="solid"/>
              <a:miter/>
            </a:ln>
          </p:spPr>
          <p:txBody>
            <a:bodyPr rtlCol="0" anchor="ctr"/>
            <a:lstStyle/>
            <a:p>
              <a:endParaRPr lang="en-GB"/>
            </a:p>
          </p:txBody>
        </p:sp>
        <p:sp>
          <p:nvSpPr>
            <p:cNvPr id="772" name="Graphic 1127">
              <a:extLst>
                <a:ext uri="{FF2B5EF4-FFF2-40B4-BE49-F238E27FC236}">
                  <a16:creationId xmlns:a16="http://schemas.microsoft.com/office/drawing/2014/main" id="{463655D1-69C5-1D1A-D3EF-D35207FF708E}"/>
                </a:ext>
              </a:extLst>
            </p:cNvPr>
            <p:cNvSpPr/>
            <p:nvPr/>
          </p:nvSpPr>
          <p:spPr>
            <a:xfrm>
              <a:off x="5517196" y="4192880"/>
              <a:ext cx="28315" cy="36237"/>
            </a:xfrm>
            <a:custGeom>
              <a:avLst/>
              <a:gdLst>
                <a:gd name="connsiteX0" fmla="*/ 28573 w 28315"/>
                <a:gd name="connsiteY0" fmla="*/ 20489 h 36237"/>
                <a:gd name="connsiteX1" fmla="*/ 3999 w 28315"/>
                <a:gd name="connsiteY1" fmla="*/ 20489 h 36237"/>
                <a:gd name="connsiteX2" fmla="*/ 6933 w 28315"/>
                <a:gd name="connsiteY2" fmla="*/ 30832 h 36237"/>
                <a:gd name="connsiteX3" fmla="*/ 15516 w 28315"/>
                <a:gd name="connsiteY3" fmla="*/ 34427 h 36237"/>
                <a:gd name="connsiteX4" fmla="*/ 20798 w 28315"/>
                <a:gd name="connsiteY4" fmla="*/ 33400 h 36237"/>
                <a:gd name="connsiteX5" fmla="*/ 25272 w 28315"/>
                <a:gd name="connsiteY5" fmla="*/ 30172 h 36237"/>
                <a:gd name="connsiteX6" fmla="*/ 28060 w 28315"/>
                <a:gd name="connsiteY6" fmla="*/ 32373 h 36237"/>
                <a:gd name="connsiteX7" fmla="*/ 22338 w 28315"/>
                <a:gd name="connsiteY7" fmla="*/ 36481 h 36237"/>
                <a:gd name="connsiteX8" fmla="*/ 15296 w 28315"/>
                <a:gd name="connsiteY8" fmla="*/ 37801 h 36237"/>
                <a:gd name="connsiteX9" fmla="*/ 4146 w 28315"/>
                <a:gd name="connsiteY9" fmla="*/ 33180 h 36237"/>
                <a:gd name="connsiteX10" fmla="*/ 258 w 28315"/>
                <a:gd name="connsiteY10" fmla="*/ 19682 h 36237"/>
                <a:gd name="connsiteX11" fmla="*/ 3999 w 28315"/>
                <a:gd name="connsiteY11" fmla="*/ 6332 h 36237"/>
                <a:gd name="connsiteX12" fmla="*/ 14416 w 28315"/>
                <a:gd name="connsiteY12" fmla="*/ 1563 h 36237"/>
                <a:gd name="connsiteX13" fmla="*/ 24832 w 28315"/>
                <a:gd name="connsiteY13" fmla="*/ 6111 h 36237"/>
                <a:gd name="connsiteX14" fmla="*/ 28573 w 28315"/>
                <a:gd name="connsiteY14" fmla="*/ 18802 h 36237"/>
                <a:gd name="connsiteX15" fmla="*/ 28573 w 28315"/>
                <a:gd name="connsiteY15" fmla="*/ 20489 h 36237"/>
                <a:gd name="connsiteX16" fmla="*/ 24832 w 28315"/>
                <a:gd name="connsiteY16" fmla="*/ 17482 h 36237"/>
                <a:gd name="connsiteX17" fmla="*/ 23585 w 28315"/>
                <a:gd name="connsiteY17" fmla="*/ 10806 h 36237"/>
                <a:gd name="connsiteX18" fmla="*/ 19991 w 28315"/>
                <a:gd name="connsiteY18" fmla="*/ 6405 h 36237"/>
                <a:gd name="connsiteX19" fmla="*/ 14416 w 28315"/>
                <a:gd name="connsiteY19" fmla="*/ 4864 h 36237"/>
                <a:gd name="connsiteX20" fmla="*/ 8914 w 28315"/>
                <a:gd name="connsiteY20" fmla="*/ 6405 h 36237"/>
                <a:gd name="connsiteX21" fmla="*/ 5246 w 28315"/>
                <a:gd name="connsiteY21" fmla="*/ 10806 h 36237"/>
                <a:gd name="connsiteX22" fmla="*/ 3999 w 28315"/>
                <a:gd name="connsiteY22" fmla="*/ 17482 h 36237"/>
                <a:gd name="connsiteX23" fmla="*/ 24832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73" y="20489"/>
                  </a:moveTo>
                  <a:lnTo>
                    <a:pt x="3999" y="20489"/>
                  </a:lnTo>
                  <a:cubicBezTo>
                    <a:pt x="3999" y="25037"/>
                    <a:pt x="4953" y="28485"/>
                    <a:pt x="6933" y="30832"/>
                  </a:cubicBezTo>
                  <a:cubicBezTo>
                    <a:pt x="8914" y="33253"/>
                    <a:pt x="11775" y="34427"/>
                    <a:pt x="15516" y="34427"/>
                  </a:cubicBezTo>
                  <a:cubicBezTo>
                    <a:pt x="17570" y="34427"/>
                    <a:pt x="19330" y="34060"/>
                    <a:pt x="20798" y="33400"/>
                  </a:cubicBezTo>
                  <a:cubicBezTo>
                    <a:pt x="22265" y="32739"/>
                    <a:pt x="23732" y="31712"/>
                    <a:pt x="25272" y="30172"/>
                  </a:cubicBezTo>
                  <a:lnTo>
                    <a:pt x="28060" y="32373"/>
                  </a:lnTo>
                  <a:cubicBezTo>
                    <a:pt x="26152" y="34280"/>
                    <a:pt x="24245" y="35674"/>
                    <a:pt x="22338" y="36481"/>
                  </a:cubicBezTo>
                  <a:cubicBezTo>
                    <a:pt x="20431" y="37361"/>
                    <a:pt x="18083" y="37801"/>
                    <a:pt x="15296" y="37801"/>
                  </a:cubicBezTo>
                  <a:cubicBezTo>
                    <a:pt x="10381" y="37801"/>
                    <a:pt x="6713" y="36260"/>
                    <a:pt x="4146" y="33180"/>
                  </a:cubicBezTo>
                  <a:cubicBezTo>
                    <a:pt x="1505" y="30099"/>
                    <a:pt x="258" y="25624"/>
                    <a:pt x="258" y="19682"/>
                  </a:cubicBezTo>
                  <a:cubicBezTo>
                    <a:pt x="258" y="13960"/>
                    <a:pt x="1505" y="9486"/>
                    <a:pt x="3999" y="6332"/>
                  </a:cubicBezTo>
                  <a:cubicBezTo>
                    <a:pt x="6493" y="3177"/>
                    <a:pt x="9941" y="1563"/>
                    <a:pt x="14416" y="1563"/>
                  </a:cubicBezTo>
                  <a:cubicBezTo>
                    <a:pt x="18890" y="1563"/>
                    <a:pt x="22338" y="3104"/>
                    <a:pt x="24832" y="6111"/>
                  </a:cubicBezTo>
                  <a:cubicBezTo>
                    <a:pt x="27326" y="9119"/>
                    <a:pt x="28573" y="13374"/>
                    <a:pt x="28573" y="18802"/>
                  </a:cubicBezTo>
                  <a:lnTo>
                    <a:pt x="28573" y="20489"/>
                  </a:lnTo>
                  <a:close/>
                  <a:moveTo>
                    <a:pt x="24832" y="17482"/>
                  </a:moveTo>
                  <a:cubicBezTo>
                    <a:pt x="24612" y="14474"/>
                    <a:pt x="24245" y="12200"/>
                    <a:pt x="23585" y="10806"/>
                  </a:cubicBezTo>
                  <a:cubicBezTo>
                    <a:pt x="22778" y="8972"/>
                    <a:pt x="21604" y="7505"/>
                    <a:pt x="19991" y="6405"/>
                  </a:cubicBezTo>
                  <a:cubicBezTo>
                    <a:pt x="18303" y="5378"/>
                    <a:pt x="16470" y="4864"/>
                    <a:pt x="14416" y="4864"/>
                  </a:cubicBezTo>
                  <a:cubicBezTo>
                    <a:pt x="12362" y="4864"/>
                    <a:pt x="10528" y="5378"/>
                    <a:pt x="8914" y="6405"/>
                  </a:cubicBezTo>
                  <a:cubicBezTo>
                    <a:pt x="7300" y="7505"/>
                    <a:pt x="6053" y="8972"/>
                    <a:pt x="5246" y="10806"/>
                  </a:cubicBezTo>
                  <a:cubicBezTo>
                    <a:pt x="4586" y="12200"/>
                    <a:pt x="4219" y="14474"/>
                    <a:pt x="3999" y="17482"/>
                  </a:cubicBezTo>
                  <a:lnTo>
                    <a:pt x="24832" y="17482"/>
                  </a:lnTo>
                  <a:close/>
                </a:path>
              </a:pathLst>
            </a:custGeom>
            <a:solidFill>
              <a:srgbClr val="000000"/>
            </a:solidFill>
            <a:ln w="73262" cap="flat">
              <a:noFill/>
              <a:prstDash val="solid"/>
              <a:miter/>
            </a:ln>
          </p:spPr>
          <p:txBody>
            <a:bodyPr rtlCol="0" anchor="ctr"/>
            <a:lstStyle/>
            <a:p>
              <a:endParaRPr lang="en-GB"/>
            </a:p>
          </p:txBody>
        </p:sp>
        <p:sp>
          <p:nvSpPr>
            <p:cNvPr id="773" name="Graphic 1127">
              <a:extLst>
                <a:ext uri="{FF2B5EF4-FFF2-40B4-BE49-F238E27FC236}">
                  <a16:creationId xmlns:a16="http://schemas.microsoft.com/office/drawing/2014/main" id="{16874FCA-22AD-5DCB-369E-CA088AB51534}"/>
                </a:ext>
              </a:extLst>
            </p:cNvPr>
            <p:cNvSpPr/>
            <p:nvPr/>
          </p:nvSpPr>
          <p:spPr>
            <a:xfrm>
              <a:off x="5553889" y="4192880"/>
              <a:ext cx="28461" cy="36237"/>
            </a:xfrm>
            <a:custGeom>
              <a:avLst/>
              <a:gdLst>
                <a:gd name="connsiteX0" fmla="*/ 28733 w 28461"/>
                <a:gd name="connsiteY0" fmla="*/ 27311 h 36237"/>
                <a:gd name="connsiteX1" fmla="*/ 24918 w 28461"/>
                <a:gd name="connsiteY1" fmla="*/ 34940 h 36237"/>
                <a:gd name="connsiteX2" fmla="*/ 14575 w 28461"/>
                <a:gd name="connsiteY2" fmla="*/ 37801 h 36237"/>
                <a:gd name="connsiteX3" fmla="*/ 271 w 28461"/>
                <a:gd name="connsiteY3" fmla="*/ 32739 h 36237"/>
                <a:gd name="connsiteX4" fmla="*/ 2838 w 28461"/>
                <a:gd name="connsiteY4" fmla="*/ 30172 h 36237"/>
                <a:gd name="connsiteX5" fmla="*/ 14428 w 28461"/>
                <a:gd name="connsiteY5" fmla="*/ 34500 h 36237"/>
                <a:gd name="connsiteX6" fmla="*/ 25065 w 28461"/>
                <a:gd name="connsiteY6" fmla="*/ 27311 h 36237"/>
                <a:gd name="connsiteX7" fmla="*/ 23451 w 28461"/>
                <a:gd name="connsiteY7" fmla="*/ 23130 h 36237"/>
                <a:gd name="connsiteX8" fmla="*/ 18316 w 28461"/>
                <a:gd name="connsiteY8" fmla="*/ 21369 h 36237"/>
                <a:gd name="connsiteX9" fmla="*/ 12448 w 28461"/>
                <a:gd name="connsiteY9" fmla="*/ 20856 h 36237"/>
                <a:gd name="connsiteX10" fmla="*/ 1811 w 28461"/>
                <a:gd name="connsiteY10" fmla="*/ 11613 h 36237"/>
                <a:gd name="connsiteX11" fmla="*/ 5259 w 28461"/>
                <a:gd name="connsiteY11" fmla="*/ 4278 h 36237"/>
                <a:gd name="connsiteX12" fmla="*/ 14502 w 28461"/>
                <a:gd name="connsiteY12" fmla="*/ 1563 h 36237"/>
                <a:gd name="connsiteX13" fmla="*/ 26899 w 28461"/>
                <a:gd name="connsiteY13" fmla="*/ 5305 h 36237"/>
                <a:gd name="connsiteX14" fmla="*/ 24405 w 28461"/>
                <a:gd name="connsiteY14" fmla="*/ 7799 h 36237"/>
                <a:gd name="connsiteX15" fmla="*/ 14502 w 28461"/>
                <a:gd name="connsiteY15" fmla="*/ 4791 h 36237"/>
                <a:gd name="connsiteX16" fmla="*/ 7826 w 28461"/>
                <a:gd name="connsiteY16" fmla="*/ 6552 h 36237"/>
                <a:gd name="connsiteX17" fmla="*/ 5479 w 28461"/>
                <a:gd name="connsiteY17" fmla="*/ 11613 h 36237"/>
                <a:gd name="connsiteX18" fmla="*/ 7240 w 28461"/>
                <a:gd name="connsiteY18" fmla="*/ 15794 h 36237"/>
                <a:gd name="connsiteX19" fmla="*/ 12668 w 28461"/>
                <a:gd name="connsiteY19" fmla="*/ 17555 h 36237"/>
                <a:gd name="connsiteX20" fmla="*/ 18390 w 28461"/>
                <a:gd name="connsiteY20" fmla="*/ 18068 h 36237"/>
                <a:gd name="connsiteX21" fmla="*/ 26092 w 28461"/>
                <a:gd name="connsiteY21" fmla="*/ 20562 h 36237"/>
                <a:gd name="connsiteX22" fmla="*/ 28733 w 28461"/>
                <a:gd name="connsiteY22" fmla="*/ 2731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733" y="27311"/>
                  </a:moveTo>
                  <a:cubicBezTo>
                    <a:pt x="28733" y="30539"/>
                    <a:pt x="27486" y="33106"/>
                    <a:pt x="24918" y="34940"/>
                  </a:cubicBezTo>
                  <a:cubicBezTo>
                    <a:pt x="22351" y="36847"/>
                    <a:pt x="18903" y="37801"/>
                    <a:pt x="14575" y="37801"/>
                  </a:cubicBezTo>
                  <a:cubicBezTo>
                    <a:pt x="8560" y="37801"/>
                    <a:pt x="3792" y="36114"/>
                    <a:pt x="271" y="32739"/>
                  </a:cubicBezTo>
                  <a:lnTo>
                    <a:pt x="2838" y="30172"/>
                  </a:lnTo>
                  <a:cubicBezTo>
                    <a:pt x="5552" y="33033"/>
                    <a:pt x="9440" y="34500"/>
                    <a:pt x="14428" y="34500"/>
                  </a:cubicBezTo>
                  <a:cubicBezTo>
                    <a:pt x="21544" y="34500"/>
                    <a:pt x="25065" y="32079"/>
                    <a:pt x="25065" y="27311"/>
                  </a:cubicBezTo>
                  <a:cubicBezTo>
                    <a:pt x="25065" y="25477"/>
                    <a:pt x="24551" y="24083"/>
                    <a:pt x="23451" y="23130"/>
                  </a:cubicBezTo>
                  <a:cubicBezTo>
                    <a:pt x="22351" y="22176"/>
                    <a:pt x="20664" y="21589"/>
                    <a:pt x="18316" y="21369"/>
                  </a:cubicBezTo>
                  <a:lnTo>
                    <a:pt x="12448" y="20856"/>
                  </a:lnTo>
                  <a:cubicBezTo>
                    <a:pt x="5332" y="20269"/>
                    <a:pt x="1811" y="17188"/>
                    <a:pt x="1811" y="11613"/>
                  </a:cubicBezTo>
                  <a:cubicBezTo>
                    <a:pt x="1811" y="8532"/>
                    <a:pt x="2985" y="6111"/>
                    <a:pt x="5259" y="4278"/>
                  </a:cubicBezTo>
                  <a:cubicBezTo>
                    <a:pt x="7533" y="2444"/>
                    <a:pt x="10614" y="1563"/>
                    <a:pt x="14502" y="1563"/>
                  </a:cubicBezTo>
                  <a:cubicBezTo>
                    <a:pt x="19417" y="1563"/>
                    <a:pt x="23524" y="2810"/>
                    <a:pt x="26899" y="5305"/>
                  </a:cubicBezTo>
                  <a:lnTo>
                    <a:pt x="24405" y="7799"/>
                  </a:lnTo>
                  <a:cubicBezTo>
                    <a:pt x="21691" y="5818"/>
                    <a:pt x="18390" y="4791"/>
                    <a:pt x="14502" y="4791"/>
                  </a:cubicBezTo>
                  <a:cubicBezTo>
                    <a:pt x="11568" y="4791"/>
                    <a:pt x="9294" y="5378"/>
                    <a:pt x="7826" y="6552"/>
                  </a:cubicBezTo>
                  <a:cubicBezTo>
                    <a:pt x="6286" y="7725"/>
                    <a:pt x="5479" y="9412"/>
                    <a:pt x="5479" y="11613"/>
                  </a:cubicBezTo>
                  <a:cubicBezTo>
                    <a:pt x="5479" y="13447"/>
                    <a:pt x="6066" y="14841"/>
                    <a:pt x="7240" y="15794"/>
                  </a:cubicBezTo>
                  <a:cubicBezTo>
                    <a:pt x="8340" y="16748"/>
                    <a:pt x="10174" y="17335"/>
                    <a:pt x="12668" y="17555"/>
                  </a:cubicBezTo>
                  <a:lnTo>
                    <a:pt x="18390" y="18068"/>
                  </a:lnTo>
                  <a:cubicBezTo>
                    <a:pt x="21691" y="18435"/>
                    <a:pt x="24258" y="19242"/>
                    <a:pt x="26092" y="20562"/>
                  </a:cubicBezTo>
                  <a:cubicBezTo>
                    <a:pt x="27852" y="21883"/>
                    <a:pt x="28733" y="24157"/>
                    <a:pt x="28733" y="27311"/>
                  </a:cubicBezTo>
                  <a:close/>
                </a:path>
              </a:pathLst>
            </a:custGeom>
            <a:solidFill>
              <a:srgbClr val="000000"/>
            </a:solidFill>
            <a:ln w="73262" cap="flat">
              <a:noFill/>
              <a:prstDash val="solid"/>
              <a:miter/>
            </a:ln>
          </p:spPr>
          <p:txBody>
            <a:bodyPr rtlCol="0" anchor="ctr"/>
            <a:lstStyle/>
            <a:p>
              <a:endParaRPr lang="en-GB"/>
            </a:p>
          </p:txBody>
        </p:sp>
        <p:sp>
          <p:nvSpPr>
            <p:cNvPr id="774" name="Graphic 1127">
              <a:extLst>
                <a:ext uri="{FF2B5EF4-FFF2-40B4-BE49-F238E27FC236}">
                  <a16:creationId xmlns:a16="http://schemas.microsoft.com/office/drawing/2014/main" id="{8DDEEB5E-521A-F5FC-E35C-821BF66A0A44}"/>
                </a:ext>
              </a:extLst>
            </p:cNvPr>
            <p:cNvSpPr/>
            <p:nvPr/>
          </p:nvSpPr>
          <p:spPr>
            <a:xfrm>
              <a:off x="5589334" y="4182024"/>
              <a:ext cx="16578" cy="46653"/>
            </a:xfrm>
            <a:custGeom>
              <a:avLst/>
              <a:gdLst>
                <a:gd name="connsiteX0" fmla="*/ 16859 w 16578"/>
                <a:gd name="connsiteY0" fmla="*/ 48215 h 46653"/>
                <a:gd name="connsiteX1" fmla="*/ 13632 w 16578"/>
                <a:gd name="connsiteY1" fmla="*/ 48215 h 46653"/>
                <a:gd name="connsiteX2" fmla="*/ 7397 w 16578"/>
                <a:gd name="connsiteY2" fmla="*/ 45648 h 46653"/>
                <a:gd name="connsiteX3" fmla="*/ 5123 w 16578"/>
                <a:gd name="connsiteY3" fmla="*/ 38973 h 46653"/>
                <a:gd name="connsiteX4" fmla="*/ 5123 w 16578"/>
                <a:gd name="connsiteY4" fmla="*/ 15646 h 46653"/>
                <a:gd name="connsiteX5" fmla="*/ 281 w 16578"/>
                <a:gd name="connsiteY5" fmla="*/ 15646 h 46653"/>
                <a:gd name="connsiteX6" fmla="*/ 281 w 16578"/>
                <a:gd name="connsiteY6" fmla="*/ 12858 h 46653"/>
                <a:gd name="connsiteX7" fmla="*/ 5123 w 16578"/>
                <a:gd name="connsiteY7" fmla="*/ 12858 h 46653"/>
                <a:gd name="connsiteX8" fmla="*/ 5123 w 16578"/>
                <a:gd name="connsiteY8" fmla="*/ 1562 h 46653"/>
                <a:gd name="connsiteX9" fmla="*/ 8864 w 16578"/>
                <a:gd name="connsiteY9" fmla="*/ 1562 h 46653"/>
                <a:gd name="connsiteX10" fmla="*/ 8864 w 16578"/>
                <a:gd name="connsiteY10" fmla="*/ 12858 h 46653"/>
                <a:gd name="connsiteX11" fmla="*/ 16859 w 16578"/>
                <a:gd name="connsiteY11" fmla="*/ 12858 h 46653"/>
                <a:gd name="connsiteX12" fmla="*/ 16859 w 16578"/>
                <a:gd name="connsiteY12" fmla="*/ 15646 h 46653"/>
                <a:gd name="connsiteX13" fmla="*/ 8864 w 16578"/>
                <a:gd name="connsiteY13" fmla="*/ 15646 h 46653"/>
                <a:gd name="connsiteX14" fmla="*/ 8864 w 16578"/>
                <a:gd name="connsiteY14" fmla="*/ 39046 h 46653"/>
                <a:gd name="connsiteX15" fmla="*/ 14292 w 16578"/>
                <a:gd name="connsiteY15" fmla="*/ 44915 h 46653"/>
                <a:gd name="connsiteX16" fmla="*/ 16859 w 16578"/>
                <a:gd name="connsiteY16" fmla="*/ 44915 h 46653"/>
                <a:gd name="connsiteX17" fmla="*/ 16859 w 16578"/>
                <a:gd name="connsiteY17" fmla="*/ 48215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59" y="48215"/>
                  </a:moveTo>
                  <a:lnTo>
                    <a:pt x="13632" y="48215"/>
                  </a:lnTo>
                  <a:cubicBezTo>
                    <a:pt x="10918" y="48215"/>
                    <a:pt x="8864" y="47335"/>
                    <a:pt x="7397" y="45648"/>
                  </a:cubicBezTo>
                  <a:cubicBezTo>
                    <a:pt x="5856" y="43961"/>
                    <a:pt x="5123" y="41760"/>
                    <a:pt x="5123" y="38973"/>
                  </a:cubicBezTo>
                  <a:lnTo>
                    <a:pt x="5123" y="15646"/>
                  </a:lnTo>
                  <a:lnTo>
                    <a:pt x="281" y="15646"/>
                  </a:lnTo>
                  <a:lnTo>
                    <a:pt x="281" y="12858"/>
                  </a:lnTo>
                  <a:lnTo>
                    <a:pt x="5123" y="12858"/>
                  </a:lnTo>
                  <a:lnTo>
                    <a:pt x="5123" y="1562"/>
                  </a:lnTo>
                  <a:lnTo>
                    <a:pt x="8864" y="1562"/>
                  </a:lnTo>
                  <a:lnTo>
                    <a:pt x="8864" y="12858"/>
                  </a:lnTo>
                  <a:lnTo>
                    <a:pt x="16859" y="12858"/>
                  </a:lnTo>
                  <a:lnTo>
                    <a:pt x="16859" y="15646"/>
                  </a:lnTo>
                  <a:lnTo>
                    <a:pt x="8864" y="15646"/>
                  </a:lnTo>
                  <a:lnTo>
                    <a:pt x="8864" y="39046"/>
                  </a:lnTo>
                  <a:cubicBezTo>
                    <a:pt x="8864" y="42934"/>
                    <a:pt x="10698" y="44915"/>
                    <a:pt x="14292" y="44915"/>
                  </a:cubicBezTo>
                  <a:lnTo>
                    <a:pt x="16859" y="44915"/>
                  </a:lnTo>
                  <a:lnTo>
                    <a:pt x="16859" y="48215"/>
                  </a:lnTo>
                  <a:close/>
                </a:path>
              </a:pathLst>
            </a:custGeom>
            <a:solidFill>
              <a:srgbClr val="000000"/>
            </a:solidFill>
            <a:ln w="73262" cap="flat">
              <a:noFill/>
              <a:prstDash val="solid"/>
              <a:miter/>
            </a:ln>
          </p:spPr>
          <p:txBody>
            <a:bodyPr rtlCol="0" anchor="ctr"/>
            <a:lstStyle/>
            <a:p>
              <a:endParaRPr lang="en-GB"/>
            </a:p>
          </p:txBody>
        </p:sp>
        <p:sp>
          <p:nvSpPr>
            <p:cNvPr id="775" name="Graphic 1127">
              <a:extLst>
                <a:ext uri="{FF2B5EF4-FFF2-40B4-BE49-F238E27FC236}">
                  <a16:creationId xmlns:a16="http://schemas.microsoft.com/office/drawing/2014/main" id="{D6BE4C19-679D-E118-5E1C-977741B6CB2F}"/>
                </a:ext>
              </a:extLst>
            </p:cNvPr>
            <p:cNvSpPr/>
            <p:nvPr/>
          </p:nvSpPr>
          <p:spPr>
            <a:xfrm>
              <a:off x="5614804" y="4192880"/>
              <a:ext cx="28315" cy="36237"/>
            </a:xfrm>
            <a:custGeom>
              <a:avLst/>
              <a:gdLst>
                <a:gd name="connsiteX0" fmla="*/ 28607 w 28315"/>
                <a:gd name="connsiteY0" fmla="*/ 20489 h 36237"/>
                <a:gd name="connsiteX1" fmla="*/ 4033 w 28315"/>
                <a:gd name="connsiteY1" fmla="*/ 20489 h 36237"/>
                <a:gd name="connsiteX2" fmla="*/ 6967 w 28315"/>
                <a:gd name="connsiteY2" fmla="*/ 30832 h 36237"/>
                <a:gd name="connsiteX3" fmla="*/ 15550 w 28315"/>
                <a:gd name="connsiteY3" fmla="*/ 34427 h 36237"/>
                <a:gd name="connsiteX4" fmla="*/ 20831 w 28315"/>
                <a:gd name="connsiteY4" fmla="*/ 33400 h 36237"/>
                <a:gd name="connsiteX5" fmla="*/ 25306 w 28315"/>
                <a:gd name="connsiteY5" fmla="*/ 30172 h 36237"/>
                <a:gd name="connsiteX6" fmla="*/ 28094 w 28315"/>
                <a:gd name="connsiteY6" fmla="*/ 32373 h 36237"/>
                <a:gd name="connsiteX7" fmla="*/ 22372 w 28315"/>
                <a:gd name="connsiteY7" fmla="*/ 36481 h 36237"/>
                <a:gd name="connsiteX8" fmla="*/ 15330 w 28315"/>
                <a:gd name="connsiteY8" fmla="*/ 37801 h 36237"/>
                <a:gd name="connsiteX9" fmla="*/ 4180 w 28315"/>
                <a:gd name="connsiteY9" fmla="*/ 33180 h 36237"/>
                <a:gd name="connsiteX10" fmla="*/ 292 w 28315"/>
                <a:gd name="connsiteY10" fmla="*/ 19682 h 36237"/>
                <a:gd name="connsiteX11" fmla="*/ 4033 w 28315"/>
                <a:gd name="connsiteY11" fmla="*/ 6332 h 36237"/>
                <a:gd name="connsiteX12" fmla="*/ 14450 w 28315"/>
                <a:gd name="connsiteY12" fmla="*/ 1563 h 36237"/>
                <a:gd name="connsiteX13" fmla="*/ 24866 w 28315"/>
                <a:gd name="connsiteY13" fmla="*/ 6111 h 36237"/>
                <a:gd name="connsiteX14" fmla="*/ 28607 w 28315"/>
                <a:gd name="connsiteY14" fmla="*/ 18802 h 36237"/>
                <a:gd name="connsiteX15" fmla="*/ 28607 w 28315"/>
                <a:gd name="connsiteY15" fmla="*/ 20489 h 36237"/>
                <a:gd name="connsiteX16" fmla="*/ 24866 w 28315"/>
                <a:gd name="connsiteY16" fmla="*/ 17482 h 36237"/>
                <a:gd name="connsiteX17" fmla="*/ 23619 w 28315"/>
                <a:gd name="connsiteY17" fmla="*/ 10806 h 36237"/>
                <a:gd name="connsiteX18" fmla="*/ 20025 w 28315"/>
                <a:gd name="connsiteY18" fmla="*/ 6405 h 36237"/>
                <a:gd name="connsiteX19" fmla="*/ 14450 w 28315"/>
                <a:gd name="connsiteY19" fmla="*/ 4864 h 36237"/>
                <a:gd name="connsiteX20" fmla="*/ 8948 w 28315"/>
                <a:gd name="connsiteY20" fmla="*/ 6405 h 36237"/>
                <a:gd name="connsiteX21" fmla="*/ 5280 w 28315"/>
                <a:gd name="connsiteY21" fmla="*/ 10806 h 36237"/>
                <a:gd name="connsiteX22" fmla="*/ 4033 w 28315"/>
                <a:gd name="connsiteY22" fmla="*/ 17482 h 36237"/>
                <a:gd name="connsiteX23" fmla="*/ 24866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07" y="20489"/>
                  </a:moveTo>
                  <a:lnTo>
                    <a:pt x="4033" y="20489"/>
                  </a:lnTo>
                  <a:cubicBezTo>
                    <a:pt x="4033" y="25037"/>
                    <a:pt x="4987" y="28485"/>
                    <a:pt x="6967" y="30832"/>
                  </a:cubicBezTo>
                  <a:cubicBezTo>
                    <a:pt x="8948" y="33253"/>
                    <a:pt x="11809" y="34427"/>
                    <a:pt x="15550" y="34427"/>
                  </a:cubicBezTo>
                  <a:cubicBezTo>
                    <a:pt x="17604" y="34427"/>
                    <a:pt x="19364" y="34060"/>
                    <a:pt x="20831" y="33400"/>
                  </a:cubicBezTo>
                  <a:cubicBezTo>
                    <a:pt x="22299" y="32739"/>
                    <a:pt x="23766" y="31712"/>
                    <a:pt x="25306" y="30172"/>
                  </a:cubicBezTo>
                  <a:lnTo>
                    <a:pt x="28094" y="32373"/>
                  </a:lnTo>
                  <a:cubicBezTo>
                    <a:pt x="26186" y="34280"/>
                    <a:pt x="24279" y="35674"/>
                    <a:pt x="22372" y="36481"/>
                  </a:cubicBezTo>
                  <a:cubicBezTo>
                    <a:pt x="20465" y="37361"/>
                    <a:pt x="18117" y="37801"/>
                    <a:pt x="15330" y="37801"/>
                  </a:cubicBezTo>
                  <a:cubicBezTo>
                    <a:pt x="10415" y="37801"/>
                    <a:pt x="6747" y="36260"/>
                    <a:pt x="4180" y="33180"/>
                  </a:cubicBezTo>
                  <a:cubicBezTo>
                    <a:pt x="1539" y="30099"/>
                    <a:pt x="292" y="25624"/>
                    <a:pt x="292" y="19682"/>
                  </a:cubicBezTo>
                  <a:cubicBezTo>
                    <a:pt x="292" y="13960"/>
                    <a:pt x="1539" y="9486"/>
                    <a:pt x="4033" y="6332"/>
                  </a:cubicBezTo>
                  <a:cubicBezTo>
                    <a:pt x="6527" y="3177"/>
                    <a:pt x="9975" y="1563"/>
                    <a:pt x="14450" y="1563"/>
                  </a:cubicBezTo>
                  <a:cubicBezTo>
                    <a:pt x="18924" y="1563"/>
                    <a:pt x="22372" y="3104"/>
                    <a:pt x="24866" y="6111"/>
                  </a:cubicBezTo>
                  <a:cubicBezTo>
                    <a:pt x="27360" y="9119"/>
                    <a:pt x="28607" y="13374"/>
                    <a:pt x="28607" y="18802"/>
                  </a:cubicBezTo>
                  <a:lnTo>
                    <a:pt x="28607" y="20489"/>
                  </a:lnTo>
                  <a:close/>
                  <a:moveTo>
                    <a:pt x="24866" y="17482"/>
                  </a:moveTo>
                  <a:cubicBezTo>
                    <a:pt x="24646" y="14474"/>
                    <a:pt x="24279" y="12200"/>
                    <a:pt x="23619" y="10806"/>
                  </a:cubicBezTo>
                  <a:cubicBezTo>
                    <a:pt x="22812" y="8972"/>
                    <a:pt x="21638" y="7505"/>
                    <a:pt x="20025" y="6405"/>
                  </a:cubicBezTo>
                  <a:cubicBezTo>
                    <a:pt x="18337" y="5378"/>
                    <a:pt x="16504" y="4864"/>
                    <a:pt x="14450" y="4864"/>
                  </a:cubicBezTo>
                  <a:cubicBezTo>
                    <a:pt x="12396" y="4864"/>
                    <a:pt x="10562" y="5378"/>
                    <a:pt x="8948" y="6405"/>
                  </a:cubicBezTo>
                  <a:cubicBezTo>
                    <a:pt x="7334" y="7505"/>
                    <a:pt x="6087" y="8972"/>
                    <a:pt x="5280" y="10806"/>
                  </a:cubicBezTo>
                  <a:cubicBezTo>
                    <a:pt x="4620" y="12200"/>
                    <a:pt x="4253" y="14474"/>
                    <a:pt x="4033" y="17482"/>
                  </a:cubicBezTo>
                  <a:lnTo>
                    <a:pt x="24866" y="17482"/>
                  </a:lnTo>
                  <a:close/>
                </a:path>
              </a:pathLst>
            </a:custGeom>
            <a:solidFill>
              <a:srgbClr val="000000"/>
            </a:solidFill>
            <a:ln w="73262" cap="flat">
              <a:noFill/>
              <a:prstDash val="solid"/>
              <a:miter/>
            </a:ln>
          </p:spPr>
          <p:txBody>
            <a:bodyPr rtlCol="0" anchor="ctr"/>
            <a:lstStyle/>
            <a:p>
              <a:endParaRPr lang="en-GB"/>
            </a:p>
          </p:txBody>
        </p:sp>
        <p:sp>
          <p:nvSpPr>
            <p:cNvPr id="776" name="Graphic 1127">
              <a:extLst>
                <a:ext uri="{FF2B5EF4-FFF2-40B4-BE49-F238E27FC236}">
                  <a16:creationId xmlns:a16="http://schemas.microsoft.com/office/drawing/2014/main" id="{41BBF1EF-696B-3733-320D-2D92D4AA9C4B}"/>
                </a:ext>
              </a:extLst>
            </p:cNvPr>
            <p:cNvSpPr/>
            <p:nvPr/>
          </p:nvSpPr>
          <p:spPr>
            <a:xfrm>
              <a:off x="5652889" y="4176449"/>
              <a:ext cx="27434" cy="52669"/>
            </a:xfrm>
            <a:custGeom>
              <a:avLst/>
              <a:gdLst>
                <a:gd name="connsiteX0" fmla="*/ 27740 w 27434"/>
                <a:gd name="connsiteY0" fmla="*/ 53790 h 52669"/>
                <a:gd name="connsiteX1" fmla="*/ 23999 w 27434"/>
                <a:gd name="connsiteY1" fmla="*/ 53790 h 52669"/>
                <a:gd name="connsiteX2" fmla="*/ 23999 w 27434"/>
                <a:gd name="connsiteY2" fmla="*/ 49242 h 52669"/>
                <a:gd name="connsiteX3" fmla="*/ 19304 w 27434"/>
                <a:gd name="connsiteY3" fmla="*/ 53129 h 52669"/>
                <a:gd name="connsiteX4" fmla="*/ 13509 w 27434"/>
                <a:gd name="connsiteY4" fmla="*/ 54230 h 52669"/>
                <a:gd name="connsiteX5" fmla="*/ 4853 w 27434"/>
                <a:gd name="connsiteY5" fmla="*/ 51149 h 52669"/>
                <a:gd name="connsiteX6" fmla="*/ 305 w 27434"/>
                <a:gd name="connsiteY6" fmla="*/ 36111 h 52669"/>
                <a:gd name="connsiteX7" fmla="*/ 4853 w 27434"/>
                <a:gd name="connsiteY7" fmla="*/ 21073 h 52669"/>
                <a:gd name="connsiteX8" fmla="*/ 13509 w 27434"/>
                <a:gd name="connsiteY8" fmla="*/ 17992 h 52669"/>
                <a:gd name="connsiteX9" fmla="*/ 19304 w 27434"/>
                <a:gd name="connsiteY9" fmla="*/ 19093 h 52669"/>
                <a:gd name="connsiteX10" fmla="*/ 23999 w 27434"/>
                <a:gd name="connsiteY10" fmla="*/ 22980 h 52669"/>
                <a:gd name="connsiteX11" fmla="*/ 23999 w 27434"/>
                <a:gd name="connsiteY11" fmla="*/ 1561 h 52669"/>
                <a:gd name="connsiteX12" fmla="*/ 27740 w 27434"/>
                <a:gd name="connsiteY12" fmla="*/ 1561 h 52669"/>
                <a:gd name="connsiteX13" fmla="*/ 27740 w 27434"/>
                <a:gd name="connsiteY13" fmla="*/ 53790 h 52669"/>
                <a:gd name="connsiteX14" fmla="*/ 23632 w 27434"/>
                <a:gd name="connsiteY14" fmla="*/ 41613 h 52669"/>
                <a:gd name="connsiteX15" fmla="*/ 23999 w 27434"/>
                <a:gd name="connsiteY15" fmla="*/ 36111 h 52669"/>
                <a:gd name="connsiteX16" fmla="*/ 23632 w 27434"/>
                <a:gd name="connsiteY16" fmla="*/ 30609 h 52669"/>
                <a:gd name="connsiteX17" fmla="*/ 22312 w 27434"/>
                <a:gd name="connsiteY17" fmla="*/ 25988 h 52669"/>
                <a:gd name="connsiteX18" fmla="*/ 19231 w 27434"/>
                <a:gd name="connsiteY18" fmla="*/ 22467 h 52669"/>
                <a:gd name="connsiteX19" fmla="*/ 14023 w 27434"/>
                <a:gd name="connsiteY19" fmla="*/ 21293 h 52669"/>
                <a:gd name="connsiteX20" fmla="*/ 8888 w 27434"/>
                <a:gd name="connsiteY20" fmla="*/ 22467 h 52669"/>
                <a:gd name="connsiteX21" fmla="*/ 5733 w 27434"/>
                <a:gd name="connsiteY21" fmla="*/ 25988 h 52669"/>
                <a:gd name="connsiteX22" fmla="*/ 4413 w 27434"/>
                <a:gd name="connsiteY22" fmla="*/ 30609 h 52669"/>
                <a:gd name="connsiteX23" fmla="*/ 4046 w 27434"/>
                <a:gd name="connsiteY23" fmla="*/ 36111 h 52669"/>
                <a:gd name="connsiteX24" fmla="*/ 4413 w 27434"/>
                <a:gd name="connsiteY24" fmla="*/ 41613 h 52669"/>
                <a:gd name="connsiteX25" fmla="*/ 5733 w 27434"/>
                <a:gd name="connsiteY25" fmla="*/ 46234 h 52669"/>
                <a:gd name="connsiteX26" fmla="*/ 8888 w 27434"/>
                <a:gd name="connsiteY26" fmla="*/ 49682 h 52669"/>
                <a:gd name="connsiteX27" fmla="*/ 14023 w 27434"/>
                <a:gd name="connsiteY27" fmla="*/ 50929 h 52669"/>
                <a:gd name="connsiteX28" fmla="*/ 19231 w 27434"/>
                <a:gd name="connsiteY28" fmla="*/ 49682 h 52669"/>
                <a:gd name="connsiteX29" fmla="*/ 22312 w 27434"/>
                <a:gd name="connsiteY29" fmla="*/ 46234 h 52669"/>
                <a:gd name="connsiteX30" fmla="*/ 23632 w 27434"/>
                <a:gd name="connsiteY30" fmla="*/ 41613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740" y="53790"/>
                  </a:moveTo>
                  <a:lnTo>
                    <a:pt x="23999" y="53790"/>
                  </a:lnTo>
                  <a:lnTo>
                    <a:pt x="23999" y="49242"/>
                  </a:lnTo>
                  <a:cubicBezTo>
                    <a:pt x="22532" y="51149"/>
                    <a:pt x="20991" y="52469"/>
                    <a:pt x="19304" y="53129"/>
                  </a:cubicBezTo>
                  <a:cubicBezTo>
                    <a:pt x="17617" y="53863"/>
                    <a:pt x="15710" y="54230"/>
                    <a:pt x="13509" y="54230"/>
                  </a:cubicBezTo>
                  <a:cubicBezTo>
                    <a:pt x="9768" y="54230"/>
                    <a:pt x="6907" y="53203"/>
                    <a:pt x="4853" y="51149"/>
                  </a:cubicBezTo>
                  <a:cubicBezTo>
                    <a:pt x="1846" y="48141"/>
                    <a:pt x="305" y="43080"/>
                    <a:pt x="305" y="36111"/>
                  </a:cubicBezTo>
                  <a:cubicBezTo>
                    <a:pt x="305" y="29142"/>
                    <a:pt x="1846" y="24081"/>
                    <a:pt x="4853" y="21073"/>
                  </a:cubicBezTo>
                  <a:cubicBezTo>
                    <a:pt x="6907" y="19019"/>
                    <a:pt x="9768" y="17992"/>
                    <a:pt x="13509" y="17992"/>
                  </a:cubicBezTo>
                  <a:cubicBezTo>
                    <a:pt x="15710" y="17992"/>
                    <a:pt x="17617" y="18359"/>
                    <a:pt x="19304" y="19093"/>
                  </a:cubicBezTo>
                  <a:cubicBezTo>
                    <a:pt x="20991" y="19753"/>
                    <a:pt x="22532" y="21073"/>
                    <a:pt x="23999" y="22980"/>
                  </a:cubicBezTo>
                  <a:lnTo>
                    <a:pt x="23999" y="1561"/>
                  </a:lnTo>
                  <a:lnTo>
                    <a:pt x="27740" y="1561"/>
                  </a:lnTo>
                  <a:lnTo>
                    <a:pt x="27740" y="53790"/>
                  </a:lnTo>
                  <a:close/>
                  <a:moveTo>
                    <a:pt x="23632" y="41613"/>
                  </a:moveTo>
                  <a:cubicBezTo>
                    <a:pt x="23852" y="40072"/>
                    <a:pt x="23999" y="38238"/>
                    <a:pt x="23999" y="36111"/>
                  </a:cubicBezTo>
                  <a:cubicBezTo>
                    <a:pt x="23999" y="33984"/>
                    <a:pt x="23852" y="32150"/>
                    <a:pt x="23632" y="30609"/>
                  </a:cubicBezTo>
                  <a:cubicBezTo>
                    <a:pt x="23412" y="29069"/>
                    <a:pt x="22972" y="27528"/>
                    <a:pt x="22312" y="25988"/>
                  </a:cubicBezTo>
                  <a:cubicBezTo>
                    <a:pt x="21651" y="24448"/>
                    <a:pt x="20551" y="23274"/>
                    <a:pt x="19231" y="22467"/>
                  </a:cubicBezTo>
                  <a:cubicBezTo>
                    <a:pt x="17837" y="21660"/>
                    <a:pt x="16076" y="21293"/>
                    <a:pt x="14023" y="21293"/>
                  </a:cubicBezTo>
                  <a:cubicBezTo>
                    <a:pt x="11969" y="21293"/>
                    <a:pt x="10208" y="21660"/>
                    <a:pt x="8888" y="22467"/>
                  </a:cubicBezTo>
                  <a:cubicBezTo>
                    <a:pt x="7494" y="23274"/>
                    <a:pt x="6467" y="24448"/>
                    <a:pt x="5733" y="25988"/>
                  </a:cubicBezTo>
                  <a:cubicBezTo>
                    <a:pt x="5147" y="27528"/>
                    <a:pt x="4633" y="29069"/>
                    <a:pt x="4413" y="30609"/>
                  </a:cubicBezTo>
                  <a:cubicBezTo>
                    <a:pt x="4193" y="32150"/>
                    <a:pt x="4046" y="33984"/>
                    <a:pt x="4046" y="36111"/>
                  </a:cubicBezTo>
                  <a:cubicBezTo>
                    <a:pt x="4046" y="38238"/>
                    <a:pt x="4193" y="40072"/>
                    <a:pt x="4413" y="41613"/>
                  </a:cubicBezTo>
                  <a:cubicBezTo>
                    <a:pt x="4633" y="43153"/>
                    <a:pt x="5147" y="44694"/>
                    <a:pt x="5733" y="46234"/>
                  </a:cubicBezTo>
                  <a:cubicBezTo>
                    <a:pt x="6467" y="47775"/>
                    <a:pt x="7494" y="48875"/>
                    <a:pt x="8888" y="49682"/>
                  </a:cubicBezTo>
                  <a:cubicBezTo>
                    <a:pt x="10208" y="50489"/>
                    <a:pt x="11969" y="50929"/>
                    <a:pt x="14023" y="50929"/>
                  </a:cubicBezTo>
                  <a:cubicBezTo>
                    <a:pt x="16076" y="50929"/>
                    <a:pt x="17837" y="50489"/>
                    <a:pt x="19231" y="49682"/>
                  </a:cubicBezTo>
                  <a:cubicBezTo>
                    <a:pt x="20551" y="48875"/>
                    <a:pt x="21651" y="47775"/>
                    <a:pt x="22312" y="46234"/>
                  </a:cubicBezTo>
                  <a:cubicBezTo>
                    <a:pt x="22972" y="44694"/>
                    <a:pt x="23412" y="43153"/>
                    <a:pt x="23632" y="41613"/>
                  </a:cubicBezTo>
                  <a:close/>
                </a:path>
              </a:pathLst>
            </a:custGeom>
            <a:solidFill>
              <a:srgbClr val="000000"/>
            </a:solidFill>
            <a:ln w="73262" cap="flat">
              <a:noFill/>
              <a:prstDash val="solid"/>
              <a:miter/>
            </a:ln>
          </p:spPr>
          <p:txBody>
            <a:bodyPr rtlCol="0" anchor="ctr"/>
            <a:lstStyle/>
            <a:p>
              <a:endParaRPr lang="en-GB"/>
            </a:p>
          </p:txBody>
        </p:sp>
        <p:sp>
          <p:nvSpPr>
            <p:cNvPr id="777" name="Graphic 1127">
              <a:extLst>
                <a:ext uri="{FF2B5EF4-FFF2-40B4-BE49-F238E27FC236}">
                  <a16:creationId xmlns:a16="http://schemas.microsoft.com/office/drawing/2014/main" id="{20C9699A-C3C6-D58C-9750-EBDA7B436AA4}"/>
                </a:ext>
              </a:extLst>
            </p:cNvPr>
            <p:cNvSpPr/>
            <p:nvPr/>
          </p:nvSpPr>
          <p:spPr>
            <a:xfrm>
              <a:off x="5709233" y="4176449"/>
              <a:ext cx="16578" cy="52228"/>
            </a:xfrm>
            <a:custGeom>
              <a:avLst/>
              <a:gdLst>
                <a:gd name="connsiteX0" fmla="*/ 16901 w 16578"/>
                <a:gd name="connsiteY0" fmla="*/ 21220 h 52228"/>
                <a:gd name="connsiteX1" fmla="*/ 8905 w 16578"/>
                <a:gd name="connsiteY1" fmla="*/ 21220 h 52228"/>
                <a:gd name="connsiteX2" fmla="*/ 8905 w 16578"/>
                <a:gd name="connsiteY2" fmla="*/ 53790 h 52228"/>
                <a:gd name="connsiteX3" fmla="*/ 5164 w 16578"/>
                <a:gd name="connsiteY3" fmla="*/ 53790 h 52228"/>
                <a:gd name="connsiteX4" fmla="*/ 5164 w 16578"/>
                <a:gd name="connsiteY4" fmla="*/ 21220 h 52228"/>
                <a:gd name="connsiteX5" fmla="*/ 323 w 16578"/>
                <a:gd name="connsiteY5" fmla="*/ 21220 h 52228"/>
                <a:gd name="connsiteX6" fmla="*/ 323 w 16578"/>
                <a:gd name="connsiteY6" fmla="*/ 18432 h 52228"/>
                <a:gd name="connsiteX7" fmla="*/ 5164 w 16578"/>
                <a:gd name="connsiteY7" fmla="*/ 18432 h 52228"/>
                <a:gd name="connsiteX8" fmla="*/ 5164 w 16578"/>
                <a:gd name="connsiteY8" fmla="*/ 10803 h 52228"/>
                <a:gd name="connsiteX9" fmla="*/ 7365 w 16578"/>
                <a:gd name="connsiteY9" fmla="*/ 4055 h 52228"/>
                <a:gd name="connsiteX10" fmla="*/ 13674 w 16578"/>
                <a:gd name="connsiteY10" fmla="*/ 1561 h 52228"/>
                <a:gd name="connsiteX11" fmla="*/ 16901 w 16578"/>
                <a:gd name="connsiteY11" fmla="*/ 1561 h 52228"/>
                <a:gd name="connsiteX12" fmla="*/ 16901 w 16578"/>
                <a:gd name="connsiteY12" fmla="*/ 4862 h 52228"/>
                <a:gd name="connsiteX13" fmla="*/ 14334 w 16578"/>
                <a:gd name="connsiteY13" fmla="*/ 4862 h 52228"/>
                <a:gd name="connsiteX14" fmla="*/ 8905 w 16578"/>
                <a:gd name="connsiteY14" fmla="*/ 10730 h 52228"/>
                <a:gd name="connsiteX15" fmla="*/ 8905 w 16578"/>
                <a:gd name="connsiteY15" fmla="*/ 18432 h 52228"/>
                <a:gd name="connsiteX16" fmla="*/ 16901 w 16578"/>
                <a:gd name="connsiteY16" fmla="*/ 18432 h 52228"/>
                <a:gd name="connsiteX17" fmla="*/ 16901 w 16578"/>
                <a:gd name="connsiteY17" fmla="*/ 2122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6901" y="21220"/>
                  </a:moveTo>
                  <a:lnTo>
                    <a:pt x="8905" y="21220"/>
                  </a:lnTo>
                  <a:lnTo>
                    <a:pt x="8905" y="53790"/>
                  </a:lnTo>
                  <a:lnTo>
                    <a:pt x="5164" y="53790"/>
                  </a:lnTo>
                  <a:lnTo>
                    <a:pt x="5164" y="21220"/>
                  </a:lnTo>
                  <a:lnTo>
                    <a:pt x="323" y="21220"/>
                  </a:lnTo>
                  <a:lnTo>
                    <a:pt x="323" y="18432"/>
                  </a:lnTo>
                  <a:lnTo>
                    <a:pt x="5164" y="18432"/>
                  </a:lnTo>
                  <a:lnTo>
                    <a:pt x="5164" y="10803"/>
                  </a:lnTo>
                  <a:cubicBezTo>
                    <a:pt x="5164" y="8016"/>
                    <a:pt x="5898" y="5742"/>
                    <a:pt x="7365" y="4055"/>
                  </a:cubicBezTo>
                  <a:cubicBezTo>
                    <a:pt x="8905" y="2368"/>
                    <a:pt x="10959" y="1561"/>
                    <a:pt x="13674" y="1561"/>
                  </a:cubicBezTo>
                  <a:lnTo>
                    <a:pt x="16901" y="1561"/>
                  </a:lnTo>
                  <a:lnTo>
                    <a:pt x="16901" y="4862"/>
                  </a:lnTo>
                  <a:lnTo>
                    <a:pt x="14334" y="4862"/>
                  </a:lnTo>
                  <a:cubicBezTo>
                    <a:pt x="10739" y="4862"/>
                    <a:pt x="8905" y="6842"/>
                    <a:pt x="8905" y="10730"/>
                  </a:cubicBezTo>
                  <a:lnTo>
                    <a:pt x="8905" y="18432"/>
                  </a:lnTo>
                  <a:lnTo>
                    <a:pt x="16901" y="18432"/>
                  </a:lnTo>
                  <a:lnTo>
                    <a:pt x="16901" y="21220"/>
                  </a:lnTo>
                  <a:close/>
                </a:path>
              </a:pathLst>
            </a:custGeom>
            <a:solidFill>
              <a:srgbClr val="000000"/>
            </a:solidFill>
            <a:ln w="73262" cap="flat">
              <a:noFill/>
              <a:prstDash val="solid"/>
              <a:miter/>
            </a:ln>
          </p:spPr>
          <p:txBody>
            <a:bodyPr rtlCol="0" anchor="ctr"/>
            <a:lstStyle/>
            <a:p>
              <a:endParaRPr lang="en-GB"/>
            </a:p>
          </p:txBody>
        </p:sp>
        <p:sp>
          <p:nvSpPr>
            <p:cNvPr id="778" name="Graphic 1127">
              <a:extLst>
                <a:ext uri="{FF2B5EF4-FFF2-40B4-BE49-F238E27FC236}">
                  <a16:creationId xmlns:a16="http://schemas.microsoft.com/office/drawing/2014/main" id="{23C0B765-C125-CE8B-07FC-6BDDE358EEDD}"/>
                </a:ext>
              </a:extLst>
            </p:cNvPr>
            <p:cNvSpPr/>
            <p:nvPr/>
          </p:nvSpPr>
          <p:spPr>
            <a:xfrm>
              <a:off x="5732944" y="4192880"/>
              <a:ext cx="28461" cy="36237"/>
            </a:xfrm>
            <a:custGeom>
              <a:avLst/>
              <a:gdLst>
                <a:gd name="connsiteX0" fmla="*/ 24394 w 28461"/>
                <a:gd name="connsiteY0" fmla="*/ 5451 h 36237"/>
                <a:gd name="connsiteX1" fmla="*/ 28795 w 28461"/>
                <a:gd name="connsiteY1" fmla="*/ 19682 h 36237"/>
                <a:gd name="connsiteX2" fmla="*/ 24394 w 28461"/>
                <a:gd name="connsiteY2" fmla="*/ 33913 h 36237"/>
                <a:gd name="connsiteX3" fmla="*/ 14564 w 28461"/>
                <a:gd name="connsiteY3" fmla="*/ 37801 h 36237"/>
                <a:gd name="connsiteX4" fmla="*/ 4734 w 28461"/>
                <a:gd name="connsiteY4" fmla="*/ 33913 h 36237"/>
                <a:gd name="connsiteX5" fmla="*/ 333 w 28461"/>
                <a:gd name="connsiteY5" fmla="*/ 19682 h 36237"/>
                <a:gd name="connsiteX6" fmla="*/ 4734 w 28461"/>
                <a:gd name="connsiteY6" fmla="*/ 5451 h 36237"/>
                <a:gd name="connsiteX7" fmla="*/ 14564 w 28461"/>
                <a:gd name="connsiteY7" fmla="*/ 1563 h 36237"/>
                <a:gd name="connsiteX8" fmla="*/ 24394 w 28461"/>
                <a:gd name="connsiteY8" fmla="*/ 5451 h 36237"/>
                <a:gd name="connsiteX9" fmla="*/ 21900 w 28461"/>
                <a:gd name="connsiteY9" fmla="*/ 31492 h 36237"/>
                <a:gd name="connsiteX10" fmla="*/ 25054 w 28461"/>
                <a:gd name="connsiteY10" fmla="*/ 19682 h 36237"/>
                <a:gd name="connsiteX11" fmla="*/ 21900 w 28461"/>
                <a:gd name="connsiteY11" fmla="*/ 7872 h 36237"/>
                <a:gd name="connsiteX12" fmla="*/ 14564 w 28461"/>
                <a:gd name="connsiteY12" fmla="*/ 4864 h 36237"/>
                <a:gd name="connsiteX13" fmla="*/ 7228 w 28461"/>
                <a:gd name="connsiteY13" fmla="*/ 7872 h 36237"/>
                <a:gd name="connsiteX14" fmla="*/ 4074 w 28461"/>
                <a:gd name="connsiteY14" fmla="*/ 19682 h 36237"/>
                <a:gd name="connsiteX15" fmla="*/ 7228 w 28461"/>
                <a:gd name="connsiteY15" fmla="*/ 31492 h 36237"/>
                <a:gd name="connsiteX16" fmla="*/ 14564 w 28461"/>
                <a:gd name="connsiteY16" fmla="*/ 34500 h 36237"/>
                <a:gd name="connsiteX17" fmla="*/ 21900 w 28461"/>
                <a:gd name="connsiteY17" fmla="*/ 3149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394" y="5451"/>
                  </a:moveTo>
                  <a:cubicBezTo>
                    <a:pt x="27328" y="8385"/>
                    <a:pt x="28795" y="13154"/>
                    <a:pt x="28795" y="19682"/>
                  </a:cubicBezTo>
                  <a:cubicBezTo>
                    <a:pt x="28795" y="26211"/>
                    <a:pt x="27328" y="30979"/>
                    <a:pt x="24394" y="33913"/>
                  </a:cubicBezTo>
                  <a:cubicBezTo>
                    <a:pt x="21826" y="36481"/>
                    <a:pt x="18525" y="37801"/>
                    <a:pt x="14564" y="37801"/>
                  </a:cubicBezTo>
                  <a:cubicBezTo>
                    <a:pt x="10603" y="37801"/>
                    <a:pt x="7302" y="36481"/>
                    <a:pt x="4734" y="33913"/>
                  </a:cubicBezTo>
                  <a:cubicBezTo>
                    <a:pt x="1800" y="30979"/>
                    <a:pt x="333" y="26211"/>
                    <a:pt x="333" y="19682"/>
                  </a:cubicBezTo>
                  <a:cubicBezTo>
                    <a:pt x="333" y="13154"/>
                    <a:pt x="1800" y="8385"/>
                    <a:pt x="4734" y="5451"/>
                  </a:cubicBezTo>
                  <a:cubicBezTo>
                    <a:pt x="7302" y="2884"/>
                    <a:pt x="10603" y="1563"/>
                    <a:pt x="14564" y="1563"/>
                  </a:cubicBezTo>
                  <a:cubicBezTo>
                    <a:pt x="18525" y="1563"/>
                    <a:pt x="21826" y="2884"/>
                    <a:pt x="24394" y="5451"/>
                  </a:cubicBezTo>
                  <a:close/>
                  <a:moveTo>
                    <a:pt x="21900" y="31492"/>
                  </a:moveTo>
                  <a:cubicBezTo>
                    <a:pt x="24027" y="29365"/>
                    <a:pt x="25054" y="25477"/>
                    <a:pt x="25054" y="19682"/>
                  </a:cubicBezTo>
                  <a:cubicBezTo>
                    <a:pt x="25054" y="13887"/>
                    <a:pt x="24027" y="9999"/>
                    <a:pt x="21900" y="7872"/>
                  </a:cubicBezTo>
                  <a:cubicBezTo>
                    <a:pt x="19919" y="5891"/>
                    <a:pt x="17425" y="4864"/>
                    <a:pt x="14564" y="4864"/>
                  </a:cubicBezTo>
                  <a:cubicBezTo>
                    <a:pt x="11703" y="4864"/>
                    <a:pt x="9209" y="5891"/>
                    <a:pt x="7228" y="7872"/>
                  </a:cubicBezTo>
                  <a:cubicBezTo>
                    <a:pt x="5101" y="9999"/>
                    <a:pt x="4074" y="13887"/>
                    <a:pt x="4074" y="19682"/>
                  </a:cubicBezTo>
                  <a:cubicBezTo>
                    <a:pt x="4074" y="25477"/>
                    <a:pt x="5101" y="29365"/>
                    <a:pt x="7228" y="31492"/>
                  </a:cubicBezTo>
                  <a:cubicBezTo>
                    <a:pt x="9209" y="33473"/>
                    <a:pt x="11703" y="34500"/>
                    <a:pt x="14564" y="34500"/>
                  </a:cubicBezTo>
                  <a:cubicBezTo>
                    <a:pt x="17425" y="34500"/>
                    <a:pt x="19919" y="33473"/>
                    <a:pt x="21900" y="31492"/>
                  </a:cubicBezTo>
                  <a:close/>
                </a:path>
              </a:pathLst>
            </a:custGeom>
            <a:solidFill>
              <a:srgbClr val="000000"/>
            </a:solidFill>
            <a:ln w="73262" cap="flat">
              <a:noFill/>
              <a:prstDash val="solid"/>
              <a:miter/>
            </a:ln>
          </p:spPr>
          <p:txBody>
            <a:bodyPr rtlCol="0" anchor="ctr"/>
            <a:lstStyle/>
            <a:p>
              <a:endParaRPr lang="en-GB"/>
            </a:p>
          </p:txBody>
        </p:sp>
        <p:sp>
          <p:nvSpPr>
            <p:cNvPr id="779" name="Graphic 1127">
              <a:extLst>
                <a:ext uri="{FF2B5EF4-FFF2-40B4-BE49-F238E27FC236}">
                  <a16:creationId xmlns:a16="http://schemas.microsoft.com/office/drawing/2014/main" id="{3A353AAB-BDFB-0370-926B-AC3B632F4529}"/>
                </a:ext>
              </a:extLst>
            </p:cNvPr>
            <p:cNvSpPr/>
            <p:nvPr/>
          </p:nvSpPr>
          <p:spPr>
            <a:xfrm>
              <a:off x="5773304" y="4192880"/>
              <a:ext cx="22593" cy="35797"/>
            </a:xfrm>
            <a:custGeom>
              <a:avLst/>
              <a:gdLst>
                <a:gd name="connsiteX0" fmla="*/ 20225 w 22593"/>
                <a:gd name="connsiteY0" fmla="*/ 7652 h 35797"/>
                <a:gd name="connsiteX1" fmla="*/ 17218 w 22593"/>
                <a:gd name="connsiteY1" fmla="*/ 5451 h 35797"/>
                <a:gd name="connsiteX2" fmla="*/ 13550 w 22593"/>
                <a:gd name="connsiteY2" fmla="*/ 4864 h 35797"/>
                <a:gd name="connsiteX3" fmla="*/ 6655 w 22593"/>
                <a:gd name="connsiteY3" fmla="*/ 7945 h 35797"/>
                <a:gd name="connsiteX4" fmla="*/ 4087 w 22593"/>
                <a:gd name="connsiteY4" fmla="*/ 15574 h 35797"/>
                <a:gd name="connsiteX5" fmla="*/ 4087 w 22593"/>
                <a:gd name="connsiteY5" fmla="*/ 37361 h 35797"/>
                <a:gd name="connsiteX6" fmla="*/ 346 w 22593"/>
                <a:gd name="connsiteY6" fmla="*/ 37361 h 35797"/>
                <a:gd name="connsiteX7" fmla="*/ 346 w 22593"/>
                <a:gd name="connsiteY7" fmla="*/ 2003 h 35797"/>
                <a:gd name="connsiteX8" fmla="*/ 4087 w 22593"/>
                <a:gd name="connsiteY8" fmla="*/ 2003 h 35797"/>
                <a:gd name="connsiteX9" fmla="*/ 4087 w 22593"/>
                <a:gd name="connsiteY9" fmla="*/ 6698 h 35797"/>
                <a:gd name="connsiteX10" fmla="*/ 8415 w 22593"/>
                <a:gd name="connsiteY10" fmla="*/ 2957 h 35797"/>
                <a:gd name="connsiteX11" fmla="*/ 14430 w 22593"/>
                <a:gd name="connsiteY11" fmla="*/ 1563 h 35797"/>
                <a:gd name="connsiteX12" fmla="*/ 22940 w 22593"/>
                <a:gd name="connsiteY12" fmla="*/ 4938 h 35797"/>
                <a:gd name="connsiteX13" fmla="*/ 20225 w 22593"/>
                <a:gd name="connsiteY13" fmla="*/ 7652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25" y="7652"/>
                  </a:moveTo>
                  <a:cubicBezTo>
                    <a:pt x="19125" y="6552"/>
                    <a:pt x="18171" y="5818"/>
                    <a:pt x="17218" y="5451"/>
                  </a:cubicBezTo>
                  <a:cubicBezTo>
                    <a:pt x="16264" y="5084"/>
                    <a:pt x="15017" y="4864"/>
                    <a:pt x="13550" y="4864"/>
                  </a:cubicBezTo>
                  <a:cubicBezTo>
                    <a:pt x="10616" y="4864"/>
                    <a:pt x="8268" y="5891"/>
                    <a:pt x="6655" y="7945"/>
                  </a:cubicBezTo>
                  <a:cubicBezTo>
                    <a:pt x="4967" y="10073"/>
                    <a:pt x="4087" y="12567"/>
                    <a:pt x="4087" y="15574"/>
                  </a:cubicBezTo>
                  <a:lnTo>
                    <a:pt x="4087" y="37361"/>
                  </a:lnTo>
                  <a:lnTo>
                    <a:pt x="346" y="37361"/>
                  </a:lnTo>
                  <a:lnTo>
                    <a:pt x="346" y="2003"/>
                  </a:lnTo>
                  <a:lnTo>
                    <a:pt x="4087" y="2003"/>
                  </a:lnTo>
                  <a:lnTo>
                    <a:pt x="4087" y="6698"/>
                  </a:lnTo>
                  <a:cubicBezTo>
                    <a:pt x="5114" y="5084"/>
                    <a:pt x="6581" y="3837"/>
                    <a:pt x="8415" y="2957"/>
                  </a:cubicBezTo>
                  <a:cubicBezTo>
                    <a:pt x="10249" y="2003"/>
                    <a:pt x="12303" y="1563"/>
                    <a:pt x="14430" y="1563"/>
                  </a:cubicBezTo>
                  <a:cubicBezTo>
                    <a:pt x="17878" y="1563"/>
                    <a:pt x="20666" y="2664"/>
                    <a:pt x="22940" y="4938"/>
                  </a:cubicBezTo>
                  <a:lnTo>
                    <a:pt x="20225" y="7652"/>
                  </a:lnTo>
                  <a:close/>
                </a:path>
              </a:pathLst>
            </a:custGeom>
            <a:solidFill>
              <a:srgbClr val="000000"/>
            </a:solidFill>
            <a:ln w="73262" cap="flat">
              <a:noFill/>
              <a:prstDash val="solid"/>
              <a:miter/>
            </a:ln>
          </p:spPr>
          <p:txBody>
            <a:bodyPr rtlCol="0" anchor="ctr"/>
            <a:lstStyle/>
            <a:p>
              <a:endParaRPr lang="en-GB"/>
            </a:p>
          </p:txBody>
        </p:sp>
        <p:sp>
          <p:nvSpPr>
            <p:cNvPr id="780" name="Graphic 1127">
              <a:extLst>
                <a:ext uri="{FF2B5EF4-FFF2-40B4-BE49-F238E27FC236}">
                  <a16:creationId xmlns:a16="http://schemas.microsoft.com/office/drawing/2014/main" id="{08440022-0DAF-7C92-4BE0-696B88F11BB7}"/>
                </a:ext>
              </a:extLst>
            </p:cNvPr>
            <p:cNvSpPr/>
            <p:nvPr/>
          </p:nvSpPr>
          <p:spPr>
            <a:xfrm>
              <a:off x="5821724" y="4192880"/>
              <a:ext cx="22593" cy="35797"/>
            </a:xfrm>
            <a:custGeom>
              <a:avLst/>
              <a:gdLst>
                <a:gd name="connsiteX0" fmla="*/ 20242 w 22593"/>
                <a:gd name="connsiteY0" fmla="*/ 7652 h 35797"/>
                <a:gd name="connsiteX1" fmla="*/ 17235 w 22593"/>
                <a:gd name="connsiteY1" fmla="*/ 5451 h 35797"/>
                <a:gd name="connsiteX2" fmla="*/ 13567 w 22593"/>
                <a:gd name="connsiteY2" fmla="*/ 4864 h 35797"/>
                <a:gd name="connsiteX3" fmla="*/ 6671 w 22593"/>
                <a:gd name="connsiteY3" fmla="*/ 7945 h 35797"/>
                <a:gd name="connsiteX4" fmla="*/ 4104 w 22593"/>
                <a:gd name="connsiteY4" fmla="*/ 15574 h 35797"/>
                <a:gd name="connsiteX5" fmla="*/ 4104 w 22593"/>
                <a:gd name="connsiteY5" fmla="*/ 37361 h 35797"/>
                <a:gd name="connsiteX6" fmla="*/ 363 w 22593"/>
                <a:gd name="connsiteY6" fmla="*/ 37361 h 35797"/>
                <a:gd name="connsiteX7" fmla="*/ 363 w 22593"/>
                <a:gd name="connsiteY7" fmla="*/ 2003 h 35797"/>
                <a:gd name="connsiteX8" fmla="*/ 4104 w 22593"/>
                <a:gd name="connsiteY8" fmla="*/ 2003 h 35797"/>
                <a:gd name="connsiteX9" fmla="*/ 4104 w 22593"/>
                <a:gd name="connsiteY9" fmla="*/ 6698 h 35797"/>
                <a:gd name="connsiteX10" fmla="*/ 8432 w 22593"/>
                <a:gd name="connsiteY10" fmla="*/ 2957 h 35797"/>
                <a:gd name="connsiteX11" fmla="*/ 14447 w 22593"/>
                <a:gd name="connsiteY11" fmla="*/ 1563 h 35797"/>
                <a:gd name="connsiteX12" fmla="*/ 22956 w 22593"/>
                <a:gd name="connsiteY12" fmla="*/ 4938 h 35797"/>
                <a:gd name="connsiteX13" fmla="*/ 20242 w 22593"/>
                <a:gd name="connsiteY13" fmla="*/ 7652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42" y="7652"/>
                  </a:moveTo>
                  <a:cubicBezTo>
                    <a:pt x="19142" y="6552"/>
                    <a:pt x="18188" y="5818"/>
                    <a:pt x="17235" y="5451"/>
                  </a:cubicBezTo>
                  <a:cubicBezTo>
                    <a:pt x="16281" y="5084"/>
                    <a:pt x="15034" y="4864"/>
                    <a:pt x="13567" y="4864"/>
                  </a:cubicBezTo>
                  <a:cubicBezTo>
                    <a:pt x="10633" y="4864"/>
                    <a:pt x="8285" y="5891"/>
                    <a:pt x="6671" y="7945"/>
                  </a:cubicBezTo>
                  <a:cubicBezTo>
                    <a:pt x="4984" y="10073"/>
                    <a:pt x="4104" y="12567"/>
                    <a:pt x="4104" y="15574"/>
                  </a:cubicBezTo>
                  <a:lnTo>
                    <a:pt x="4104" y="37361"/>
                  </a:lnTo>
                  <a:lnTo>
                    <a:pt x="363" y="37361"/>
                  </a:lnTo>
                  <a:lnTo>
                    <a:pt x="363" y="2003"/>
                  </a:lnTo>
                  <a:lnTo>
                    <a:pt x="4104" y="2003"/>
                  </a:lnTo>
                  <a:lnTo>
                    <a:pt x="4104" y="6698"/>
                  </a:lnTo>
                  <a:cubicBezTo>
                    <a:pt x="5131" y="5084"/>
                    <a:pt x="6598" y="3837"/>
                    <a:pt x="8432" y="2957"/>
                  </a:cubicBezTo>
                  <a:cubicBezTo>
                    <a:pt x="10266" y="2003"/>
                    <a:pt x="12320" y="1563"/>
                    <a:pt x="14447" y="1563"/>
                  </a:cubicBezTo>
                  <a:cubicBezTo>
                    <a:pt x="17895" y="1563"/>
                    <a:pt x="20682" y="2664"/>
                    <a:pt x="22956" y="4938"/>
                  </a:cubicBezTo>
                  <a:lnTo>
                    <a:pt x="20242" y="7652"/>
                  </a:lnTo>
                  <a:close/>
                </a:path>
              </a:pathLst>
            </a:custGeom>
            <a:solidFill>
              <a:srgbClr val="000000"/>
            </a:solidFill>
            <a:ln w="73262" cap="flat">
              <a:noFill/>
              <a:prstDash val="solid"/>
              <a:miter/>
            </a:ln>
          </p:spPr>
          <p:txBody>
            <a:bodyPr rtlCol="0" anchor="ctr"/>
            <a:lstStyle/>
            <a:p>
              <a:endParaRPr lang="en-GB"/>
            </a:p>
          </p:txBody>
        </p:sp>
        <p:sp>
          <p:nvSpPr>
            <p:cNvPr id="781" name="Graphic 1127">
              <a:extLst>
                <a:ext uri="{FF2B5EF4-FFF2-40B4-BE49-F238E27FC236}">
                  <a16:creationId xmlns:a16="http://schemas.microsoft.com/office/drawing/2014/main" id="{6637BB21-39D3-03B1-CE37-BA450F16046E}"/>
                </a:ext>
              </a:extLst>
            </p:cNvPr>
            <p:cNvSpPr/>
            <p:nvPr/>
          </p:nvSpPr>
          <p:spPr>
            <a:xfrm>
              <a:off x="5849395" y="4192880"/>
              <a:ext cx="28315" cy="36237"/>
            </a:xfrm>
            <a:custGeom>
              <a:avLst/>
              <a:gdLst>
                <a:gd name="connsiteX0" fmla="*/ 28689 w 28315"/>
                <a:gd name="connsiteY0" fmla="*/ 20489 h 36237"/>
                <a:gd name="connsiteX1" fmla="*/ 4115 w 28315"/>
                <a:gd name="connsiteY1" fmla="*/ 20489 h 36237"/>
                <a:gd name="connsiteX2" fmla="*/ 7049 w 28315"/>
                <a:gd name="connsiteY2" fmla="*/ 30832 h 36237"/>
                <a:gd name="connsiteX3" fmla="*/ 15631 w 28315"/>
                <a:gd name="connsiteY3" fmla="*/ 34427 h 36237"/>
                <a:gd name="connsiteX4" fmla="*/ 20913 w 28315"/>
                <a:gd name="connsiteY4" fmla="*/ 33400 h 36237"/>
                <a:gd name="connsiteX5" fmla="*/ 25388 w 28315"/>
                <a:gd name="connsiteY5" fmla="*/ 30172 h 36237"/>
                <a:gd name="connsiteX6" fmla="*/ 28175 w 28315"/>
                <a:gd name="connsiteY6" fmla="*/ 32373 h 36237"/>
                <a:gd name="connsiteX7" fmla="*/ 22453 w 28315"/>
                <a:gd name="connsiteY7" fmla="*/ 36481 h 36237"/>
                <a:gd name="connsiteX8" fmla="*/ 15411 w 28315"/>
                <a:gd name="connsiteY8" fmla="*/ 37801 h 36237"/>
                <a:gd name="connsiteX9" fmla="*/ 4261 w 28315"/>
                <a:gd name="connsiteY9" fmla="*/ 33180 h 36237"/>
                <a:gd name="connsiteX10" fmla="*/ 374 w 28315"/>
                <a:gd name="connsiteY10" fmla="*/ 19682 h 36237"/>
                <a:gd name="connsiteX11" fmla="*/ 4115 w 28315"/>
                <a:gd name="connsiteY11" fmla="*/ 6332 h 36237"/>
                <a:gd name="connsiteX12" fmla="*/ 14531 w 28315"/>
                <a:gd name="connsiteY12" fmla="*/ 1563 h 36237"/>
                <a:gd name="connsiteX13" fmla="*/ 24948 w 28315"/>
                <a:gd name="connsiteY13" fmla="*/ 6111 h 36237"/>
                <a:gd name="connsiteX14" fmla="*/ 28689 w 28315"/>
                <a:gd name="connsiteY14" fmla="*/ 18802 h 36237"/>
                <a:gd name="connsiteX15" fmla="*/ 28689 w 28315"/>
                <a:gd name="connsiteY15" fmla="*/ 20489 h 36237"/>
                <a:gd name="connsiteX16" fmla="*/ 24948 w 28315"/>
                <a:gd name="connsiteY16" fmla="*/ 17482 h 36237"/>
                <a:gd name="connsiteX17" fmla="*/ 23701 w 28315"/>
                <a:gd name="connsiteY17" fmla="*/ 10806 h 36237"/>
                <a:gd name="connsiteX18" fmla="*/ 20106 w 28315"/>
                <a:gd name="connsiteY18" fmla="*/ 6405 h 36237"/>
                <a:gd name="connsiteX19" fmla="*/ 14531 w 28315"/>
                <a:gd name="connsiteY19" fmla="*/ 4864 h 36237"/>
                <a:gd name="connsiteX20" fmla="*/ 9029 w 28315"/>
                <a:gd name="connsiteY20" fmla="*/ 6405 h 36237"/>
                <a:gd name="connsiteX21" fmla="*/ 5362 w 28315"/>
                <a:gd name="connsiteY21" fmla="*/ 10806 h 36237"/>
                <a:gd name="connsiteX22" fmla="*/ 4115 w 28315"/>
                <a:gd name="connsiteY22" fmla="*/ 17482 h 36237"/>
                <a:gd name="connsiteX23" fmla="*/ 24948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89" y="20489"/>
                  </a:moveTo>
                  <a:lnTo>
                    <a:pt x="4115" y="20489"/>
                  </a:lnTo>
                  <a:cubicBezTo>
                    <a:pt x="4115" y="25037"/>
                    <a:pt x="5068" y="28485"/>
                    <a:pt x="7049" y="30832"/>
                  </a:cubicBezTo>
                  <a:cubicBezTo>
                    <a:pt x="9029" y="33253"/>
                    <a:pt x="11890" y="34427"/>
                    <a:pt x="15631" y="34427"/>
                  </a:cubicBezTo>
                  <a:cubicBezTo>
                    <a:pt x="17685" y="34427"/>
                    <a:pt x="19446" y="34060"/>
                    <a:pt x="20913" y="33400"/>
                  </a:cubicBezTo>
                  <a:cubicBezTo>
                    <a:pt x="22380" y="32739"/>
                    <a:pt x="23847" y="31712"/>
                    <a:pt x="25388" y="30172"/>
                  </a:cubicBezTo>
                  <a:lnTo>
                    <a:pt x="28175" y="32373"/>
                  </a:lnTo>
                  <a:cubicBezTo>
                    <a:pt x="26268" y="34280"/>
                    <a:pt x="24361" y="35674"/>
                    <a:pt x="22453" y="36481"/>
                  </a:cubicBezTo>
                  <a:cubicBezTo>
                    <a:pt x="20546" y="37361"/>
                    <a:pt x="18199" y="37801"/>
                    <a:pt x="15411" y="37801"/>
                  </a:cubicBezTo>
                  <a:cubicBezTo>
                    <a:pt x="10497" y="37801"/>
                    <a:pt x="6829" y="36260"/>
                    <a:pt x="4261" y="33180"/>
                  </a:cubicBezTo>
                  <a:cubicBezTo>
                    <a:pt x="1621" y="30099"/>
                    <a:pt x="374" y="25624"/>
                    <a:pt x="374" y="19682"/>
                  </a:cubicBezTo>
                  <a:cubicBezTo>
                    <a:pt x="374" y="13960"/>
                    <a:pt x="1621" y="9486"/>
                    <a:pt x="4115" y="6332"/>
                  </a:cubicBezTo>
                  <a:cubicBezTo>
                    <a:pt x="6609" y="3177"/>
                    <a:pt x="10056" y="1563"/>
                    <a:pt x="14531" y="1563"/>
                  </a:cubicBezTo>
                  <a:cubicBezTo>
                    <a:pt x="19006" y="1563"/>
                    <a:pt x="22453" y="3104"/>
                    <a:pt x="24948" y="6111"/>
                  </a:cubicBezTo>
                  <a:cubicBezTo>
                    <a:pt x="27442" y="9119"/>
                    <a:pt x="28689" y="13374"/>
                    <a:pt x="28689" y="18802"/>
                  </a:cubicBezTo>
                  <a:lnTo>
                    <a:pt x="28689" y="20489"/>
                  </a:lnTo>
                  <a:close/>
                  <a:moveTo>
                    <a:pt x="24948" y="17482"/>
                  </a:moveTo>
                  <a:cubicBezTo>
                    <a:pt x="24727" y="14474"/>
                    <a:pt x="24361" y="12200"/>
                    <a:pt x="23701" y="10806"/>
                  </a:cubicBezTo>
                  <a:cubicBezTo>
                    <a:pt x="22894" y="8972"/>
                    <a:pt x="21720" y="7505"/>
                    <a:pt x="20106" y="6405"/>
                  </a:cubicBezTo>
                  <a:cubicBezTo>
                    <a:pt x="18419" y="5378"/>
                    <a:pt x="16585" y="4864"/>
                    <a:pt x="14531" y="4864"/>
                  </a:cubicBezTo>
                  <a:cubicBezTo>
                    <a:pt x="12477" y="4864"/>
                    <a:pt x="10643" y="5378"/>
                    <a:pt x="9029" y="6405"/>
                  </a:cubicBezTo>
                  <a:cubicBezTo>
                    <a:pt x="7416" y="7505"/>
                    <a:pt x="6169" y="8972"/>
                    <a:pt x="5362" y="10806"/>
                  </a:cubicBezTo>
                  <a:cubicBezTo>
                    <a:pt x="4701" y="12200"/>
                    <a:pt x="4335" y="14474"/>
                    <a:pt x="4115" y="17482"/>
                  </a:cubicBezTo>
                  <a:lnTo>
                    <a:pt x="24948" y="17482"/>
                  </a:lnTo>
                  <a:close/>
                </a:path>
              </a:pathLst>
            </a:custGeom>
            <a:solidFill>
              <a:srgbClr val="000000"/>
            </a:solidFill>
            <a:ln w="73262" cap="flat">
              <a:noFill/>
              <a:prstDash val="solid"/>
              <a:miter/>
            </a:ln>
          </p:spPr>
          <p:txBody>
            <a:bodyPr rtlCol="0" anchor="ctr"/>
            <a:lstStyle/>
            <a:p>
              <a:endParaRPr lang="en-GB"/>
            </a:p>
          </p:txBody>
        </p:sp>
        <p:sp>
          <p:nvSpPr>
            <p:cNvPr id="782" name="Graphic 1127">
              <a:extLst>
                <a:ext uri="{FF2B5EF4-FFF2-40B4-BE49-F238E27FC236}">
                  <a16:creationId xmlns:a16="http://schemas.microsoft.com/office/drawing/2014/main" id="{7E9CA6CD-3FB8-37A5-B7F8-AAECC10BB8F6}"/>
                </a:ext>
              </a:extLst>
            </p:cNvPr>
            <p:cNvSpPr/>
            <p:nvPr/>
          </p:nvSpPr>
          <p:spPr>
            <a:xfrm>
              <a:off x="5886085" y="4192880"/>
              <a:ext cx="28461" cy="36237"/>
            </a:xfrm>
            <a:custGeom>
              <a:avLst/>
              <a:gdLst>
                <a:gd name="connsiteX0" fmla="*/ 28848 w 28461"/>
                <a:gd name="connsiteY0" fmla="*/ 27311 h 36237"/>
                <a:gd name="connsiteX1" fmla="*/ 25034 w 28461"/>
                <a:gd name="connsiteY1" fmla="*/ 34940 h 36237"/>
                <a:gd name="connsiteX2" fmla="*/ 14691 w 28461"/>
                <a:gd name="connsiteY2" fmla="*/ 37801 h 36237"/>
                <a:gd name="connsiteX3" fmla="*/ 386 w 28461"/>
                <a:gd name="connsiteY3" fmla="*/ 32739 h 36237"/>
                <a:gd name="connsiteX4" fmla="*/ 2954 w 28461"/>
                <a:gd name="connsiteY4" fmla="*/ 30172 h 36237"/>
                <a:gd name="connsiteX5" fmla="*/ 14544 w 28461"/>
                <a:gd name="connsiteY5" fmla="*/ 34500 h 36237"/>
                <a:gd name="connsiteX6" fmla="*/ 25180 w 28461"/>
                <a:gd name="connsiteY6" fmla="*/ 27311 h 36237"/>
                <a:gd name="connsiteX7" fmla="*/ 23567 w 28461"/>
                <a:gd name="connsiteY7" fmla="*/ 23130 h 36237"/>
                <a:gd name="connsiteX8" fmla="*/ 18432 w 28461"/>
                <a:gd name="connsiteY8" fmla="*/ 21369 h 36237"/>
                <a:gd name="connsiteX9" fmla="*/ 12563 w 28461"/>
                <a:gd name="connsiteY9" fmla="*/ 20856 h 36237"/>
                <a:gd name="connsiteX10" fmla="*/ 1927 w 28461"/>
                <a:gd name="connsiteY10" fmla="*/ 11613 h 36237"/>
                <a:gd name="connsiteX11" fmla="*/ 5374 w 28461"/>
                <a:gd name="connsiteY11" fmla="*/ 4278 h 36237"/>
                <a:gd name="connsiteX12" fmla="*/ 14617 w 28461"/>
                <a:gd name="connsiteY12" fmla="*/ 1563 h 36237"/>
                <a:gd name="connsiteX13" fmla="*/ 27014 w 28461"/>
                <a:gd name="connsiteY13" fmla="*/ 5305 h 36237"/>
                <a:gd name="connsiteX14" fmla="*/ 24520 w 28461"/>
                <a:gd name="connsiteY14" fmla="*/ 7799 h 36237"/>
                <a:gd name="connsiteX15" fmla="*/ 14617 w 28461"/>
                <a:gd name="connsiteY15" fmla="*/ 4791 h 36237"/>
                <a:gd name="connsiteX16" fmla="*/ 7942 w 28461"/>
                <a:gd name="connsiteY16" fmla="*/ 6552 h 36237"/>
                <a:gd name="connsiteX17" fmla="*/ 5595 w 28461"/>
                <a:gd name="connsiteY17" fmla="*/ 11613 h 36237"/>
                <a:gd name="connsiteX18" fmla="*/ 7355 w 28461"/>
                <a:gd name="connsiteY18" fmla="*/ 15794 h 36237"/>
                <a:gd name="connsiteX19" fmla="*/ 12783 w 28461"/>
                <a:gd name="connsiteY19" fmla="*/ 17555 h 36237"/>
                <a:gd name="connsiteX20" fmla="*/ 18505 w 28461"/>
                <a:gd name="connsiteY20" fmla="*/ 18068 h 36237"/>
                <a:gd name="connsiteX21" fmla="*/ 26207 w 28461"/>
                <a:gd name="connsiteY21" fmla="*/ 20562 h 36237"/>
                <a:gd name="connsiteX22" fmla="*/ 28848 w 28461"/>
                <a:gd name="connsiteY22" fmla="*/ 2731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848" y="27311"/>
                  </a:moveTo>
                  <a:cubicBezTo>
                    <a:pt x="28848" y="30539"/>
                    <a:pt x="27601" y="33106"/>
                    <a:pt x="25034" y="34940"/>
                  </a:cubicBezTo>
                  <a:cubicBezTo>
                    <a:pt x="22466" y="36847"/>
                    <a:pt x="19019" y="37801"/>
                    <a:pt x="14691" y="37801"/>
                  </a:cubicBezTo>
                  <a:cubicBezTo>
                    <a:pt x="8675" y="37801"/>
                    <a:pt x="3907" y="36114"/>
                    <a:pt x="386" y="32739"/>
                  </a:cubicBezTo>
                  <a:lnTo>
                    <a:pt x="2954" y="30172"/>
                  </a:lnTo>
                  <a:cubicBezTo>
                    <a:pt x="5668" y="33033"/>
                    <a:pt x="9556" y="34500"/>
                    <a:pt x="14544" y="34500"/>
                  </a:cubicBezTo>
                  <a:cubicBezTo>
                    <a:pt x="21659" y="34500"/>
                    <a:pt x="25180" y="32079"/>
                    <a:pt x="25180" y="27311"/>
                  </a:cubicBezTo>
                  <a:cubicBezTo>
                    <a:pt x="25180" y="25477"/>
                    <a:pt x="24667" y="24083"/>
                    <a:pt x="23567" y="23130"/>
                  </a:cubicBezTo>
                  <a:cubicBezTo>
                    <a:pt x="22466" y="22176"/>
                    <a:pt x="20779" y="21589"/>
                    <a:pt x="18432" y="21369"/>
                  </a:cubicBezTo>
                  <a:lnTo>
                    <a:pt x="12563" y="20856"/>
                  </a:lnTo>
                  <a:cubicBezTo>
                    <a:pt x="5448" y="20269"/>
                    <a:pt x="1927" y="17188"/>
                    <a:pt x="1927" y="11613"/>
                  </a:cubicBezTo>
                  <a:cubicBezTo>
                    <a:pt x="1927" y="8532"/>
                    <a:pt x="3100" y="6111"/>
                    <a:pt x="5374" y="4278"/>
                  </a:cubicBezTo>
                  <a:cubicBezTo>
                    <a:pt x="7649" y="2444"/>
                    <a:pt x="10729" y="1563"/>
                    <a:pt x="14617" y="1563"/>
                  </a:cubicBezTo>
                  <a:cubicBezTo>
                    <a:pt x="19532" y="1563"/>
                    <a:pt x="23640" y="2810"/>
                    <a:pt x="27014" y="5305"/>
                  </a:cubicBezTo>
                  <a:lnTo>
                    <a:pt x="24520" y="7799"/>
                  </a:lnTo>
                  <a:cubicBezTo>
                    <a:pt x="21806" y="5818"/>
                    <a:pt x="18505" y="4791"/>
                    <a:pt x="14617" y="4791"/>
                  </a:cubicBezTo>
                  <a:cubicBezTo>
                    <a:pt x="11683" y="4791"/>
                    <a:pt x="9409" y="5378"/>
                    <a:pt x="7942" y="6552"/>
                  </a:cubicBezTo>
                  <a:cubicBezTo>
                    <a:pt x="6401" y="7725"/>
                    <a:pt x="5595" y="9412"/>
                    <a:pt x="5595" y="11613"/>
                  </a:cubicBezTo>
                  <a:cubicBezTo>
                    <a:pt x="5595" y="13447"/>
                    <a:pt x="6181" y="14841"/>
                    <a:pt x="7355" y="15794"/>
                  </a:cubicBezTo>
                  <a:cubicBezTo>
                    <a:pt x="8455" y="16748"/>
                    <a:pt x="10289" y="17335"/>
                    <a:pt x="12783" y="17555"/>
                  </a:cubicBezTo>
                  <a:lnTo>
                    <a:pt x="18505" y="18068"/>
                  </a:lnTo>
                  <a:cubicBezTo>
                    <a:pt x="21806" y="18435"/>
                    <a:pt x="24374" y="19242"/>
                    <a:pt x="26207" y="20562"/>
                  </a:cubicBezTo>
                  <a:cubicBezTo>
                    <a:pt x="27968" y="21883"/>
                    <a:pt x="28848" y="24157"/>
                    <a:pt x="28848" y="27311"/>
                  </a:cubicBezTo>
                  <a:close/>
                </a:path>
              </a:pathLst>
            </a:custGeom>
            <a:solidFill>
              <a:srgbClr val="000000"/>
            </a:solidFill>
            <a:ln w="73262" cap="flat">
              <a:noFill/>
              <a:prstDash val="solid"/>
              <a:miter/>
            </a:ln>
          </p:spPr>
          <p:txBody>
            <a:bodyPr rtlCol="0" anchor="ctr"/>
            <a:lstStyle/>
            <a:p>
              <a:endParaRPr lang="en-GB"/>
            </a:p>
          </p:txBody>
        </p:sp>
        <p:sp>
          <p:nvSpPr>
            <p:cNvPr id="783" name="Graphic 1127">
              <a:extLst>
                <a:ext uri="{FF2B5EF4-FFF2-40B4-BE49-F238E27FC236}">
                  <a16:creationId xmlns:a16="http://schemas.microsoft.com/office/drawing/2014/main" id="{DD60B9A3-FBB0-48EB-4E57-551F877121D0}"/>
                </a:ext>
              </a:extLst>
            </p:cNvPr>
            <p:cNvSpPr/>
            <p:nvPr/>
          </p:nvSpPr>
          <p:spPr>
            <a:xfrm>
              <a:off x="5925054" y="4176449"/>
              <a:ext cx="4621" cy="52228"/>
            </a:xfrm>
            <a:custGeom>
              <a:avLst/>
              <a:gdLst>
                <a:gd name="connsiteX0" fmla="*/ 4577 w 4621"/>
                <a:gd name="connsiteY0" fmla="*/ 53790 h 52228"/>
                <a:gd name="connsiteX1" fmla="*/ 836 w 4621"/>
                <a:gd name="connsiteY1" fmla="*/ 53790 h 52228"/>
                <a:gd name="connsiteX2" fmla="*/ 836 w 4621"/>
                <a:gd name="connsiteY2" fmla="*/ 18432 h 52228"/>
                <a:gd name="connsiteX3" fmla="*/ 4577 w 4621"/>
                <a:gd name="connsiteY3" fmla="*/ 18432 h 52228"/>
                <a:gd name="connsiteX4" fmla="*/ 4577 w 4621"/>
                <a:gd name="connsiteY4" fmla="*/ 53790 h 52228"/>
                <a:gd name="connsiteX5" fmla="*/ 5017 w 4621"/>
                <a:gd name="connsiteY5" fmla="*/ 6182 h 52228"/>
                <a:gd name="connsiteX6" fmla="*/ 396 w 4621"/>
                <a:gd name="connsiteY6" fmla="*/ 6182 h 52228"/>
                <a:gd name="connsiteX7" fmla="*/ 396 w 4621"/>
                <a:gd name="connsiteY7" fmla="*/ 1561 h 52228"/>
                <a:gd name="connsiteX8" fmla="*/ 5017 w 4621"/>
                <a:gd name="connsiteY8" fmla="*/ 1561 h 52228"/>
                <a:gd name="connsiteX9" fmla="*/ 5017 w 4621"/>
                <a:gd name="connsiteY9" fmla="*/ 618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577" y="53790"/>
                  </a:moveTo>
                  <a:lnTo>
                    <a:pt x="836" y="53790"/>
                  </a:lnTo>
                  <a:lnTo>
                    <a:pt x="836" y="18432"/>
                  </a:lnTo>
                  <a:lnTo>
                    <a:pt x="4577" y="18432"/>
                  </a:lnTo>
                  <a:lnTo>
                    <a:pt x="4577" y="53790"/>
                  </a:lnTo>
                  <a:close/>
                  <a:moveTo>
                    <a:pt x="5017" y="6182"/>
                  </a:moveTo>
                  <a:lnTo>
                    <a:pt x="396" y="6182"/>
                  </a:lnTo>
                  <a:lnTo>
                    <a:pt x="396" y="1561"/>
                  </a:lnTo>
                  <a:lnTo>
                    <a:pt x="5017" y="1561"/>
                  </a:lnTo>
                  <a:lnTo>
                    <a:pt x="5017" y="6182"/>
                  </a:lnTo>
                  <a:close/>
                </a:path>
              </a:pathLst>
            </a:custGeom>
            <a:solidFill>
              <a:srgbClr val="000000"/>
            </a:solidFill>
            <a:ln w="73262" cap="flat">
              <a:noFill/>
              <a:prstDash val="solid"/>
              <a:miter/>
            </a:ln>
          </p:spPr>
          <p:txBody>
            <a:bodyPr rtlCol="0" anchor="ctr"/>
            <a:lstStyle/>
            <a:p>
              <a:endParaRPr lang="en-GB"/>
            </a:p>
          </p:txBody>
        </p:sp>
        <p:sp>
          <p:nvSpPr>
            <p:cNvPr id="784" name="Graphic 1127">
              <a:extLst>
                <a:ext uri="{FF2B5EF4-FFF2-40B4-BE49-F238E27FC236}">
                  <a16:creationId xmlns:a16="http://schemas.microsoft.com/office/drawing/2014/main" id="{AAAC451A-3CDD-7E9B-E993-1D8A23BDB5A8}"/>
                </a:ext>
              </a:extLst>
            </p:cNvPr>
            <p:cNvSpPr/>
            <p:nvPr/>
          </p:nvSpPr>
          <p:spPr>
            <a:xfrm>
              <a:off x="5941132" y="4176449"/>
              <a:ext cx="27434" cy="52669"/>
            </a:xfrm>
            <a:custGeom>
              <a:avLst/>
              <a:gdLst>
                <a:gd name="connsiteX0" fmla="*/ 27840 w 27434"/>
                <a:gd name="connsiteY0" fmla="*/ 53790 h 52669"/>
                <a:gd name="connsiteX1" fmla="*/ 24099 w 27434"/>
                <a:gd name="connsiteY1" fmla="*/ 53790 h 52669"/>
                <a:gd name="connsiteX2" fmla="*/ 24099 w 27434"/>
                <a:gd name="connsiteY2" fmla="*/ 49242 h 52669"/>
                <a:gd name="connsiteX3" fmla="*/ 19404 w 27434"/>
                <a:gd name="connsiteY3" fmla="*/ 53129 h 52669"/>
                <a:gd name="connsiteX4" fmla="*/ 13609 w 27434"/>
                <a:gd name="connsiteY4" fmla="*/ 54230 h 52669"/>
                <a:gd name="connsiteX5" fmla="*/ 4953 w 27434"/>
                <a:gd name="connsiteY5" fmla="*/ 51149 h 52669"/>
                <a:gd name="connsiteX6" fmla="*/ 405 w 27434"/>
                <a:gd name="connsiteY6" fmla="*/ 36111 h 52669"/>
                <a:gd name="connsiteX7" fmla="*/ 4953 w 27434"/>
                <a:gd name="connsiteY7" fmla="*/ 21073 h 52669"/>
                <a:gd name="connsiteX8" fmla="*/ 13609 w 27434"/>
                <a:gd name="connsiteY8" fmla="*/ 17992 h 52669"/>
                <a:gd name="connsiteX9" fmla="*/ 19404 w 27434"/>
                <a:gd name="connsiteY9" fmla="*/ 19093 h 52669"/>
                <a:gd name="connsiteX10" fmla="*/ 24099 w 27434"/>
                <a:gd name="connsiteY10" fmla="*/ 22980 h 52669"/>
                <a:gd name="connsiteX11" fmla="*/ 24099 w 27434"/>
                <a:gd name="connsiteY11" fmla="*/ 1561 h 52669"/>
                <a:gd name="connsiteX12" fmla="*/ 27840 w 27434"/>
                <a:gd name="connsiteY12" fmla="*/ 1561 h 52669"/>
                <a:gd name="connsiteX13" fmla="*/ 27840 w 27434"/>
                <a:gd name="connsiteY13" fmla="*/ 53790 h 52669"/>
                <a:gd name="connsiteX14" fmla="*/ 23732 w 27434"/>
                <a:gd name="connsiteY14" fmla="*/ 41613 h 52669"/>
                <a:gd name="connsiteX15" fmla="*/ 24099 w 27434"/>
                <a:gd name="connsiteY15" fmla="*/ 36111 h 52669"/>
                <a:gd name="connsiteX16" fmla="*/ 23732 w 27434"/>
                <a:gd name="connsiteY16" fmla="*/ 30609 h 52669"/>
                <a:gd name="connsiteX17" fmla="*/ 22412 w 27434"/>
                <a:gd name="connsiteY17" fmla="*/ 25988 h 52669"/>
                <a:gd name="connsiteX18" fmla="*/ 19331 w 27434"/>
                <a:gd name="connsiteY18" fmla="*/ 22467 h 52669"/>
                <a:gd name="connsiteX19" fmla="*/ 14123 w 27434"/>
                <a:gd name="connsiteY19" fmla="*/ 21293 h 52669"/>
                <a:gd name="connsiteX20" fmla="*/ 8988 w 27434"/>
                <a:gd name="connsiteY20" fmla="*/ 22467 h 52669"/>
                <a:gd name="connsiteX21" fmla="*/ 5834 w 27434"/>
                <a:gd name="connsiteY21" fmla="*/ 25988 h 52669"/>
                <a:gd name="connsiteX22" fmla="*/ 4513 w 27434"/>
                <a:gd name="connsiteY22" fmla="*/ 30609 h 52669"/>
                <a:gd name="connsiteX23" fmla="*/ 4146 w 27434"/>
                <a:gd name="connsiteY23" fmla="*/ 36111 h 52669"/>
                <a:gd name="connsiteX24" fmla="*/ 4513 w 27434"/>
                <a:gd name="connsiteY24" fmla="*/ 41613 h 52669"/>
                <a:gd name="connsiteX25" fmla="*/ 5834 w 27434"/>
                <a:gd name="connsiteY25" fmla="*/ 46234 h 52669"/>
                <a:gd name="connsiteX26" fmla="*/ 8988 w 27434"/>
                <a:gd name="connsiteY26" fmla="*/ 49682 h 52669"/>
                <a:gd name="connsiteX27" fmla="*/ 14123 w 27434"/>
                <a:gd name="connsiteY27" fmla="*/ 50929 h 52669"/>
                <a:gd name="connsiteX28" fmla="*/ 19331 w 27434"/>
                <a:gd name="connsiteY28" fmla="*/ 49682 h 52669"/>
                <a:gd name="connsiteX29" fmla="*/ 22412 w 27434"/>
                <a:gd name="connsiteY29" fmla="*/ 46234 h 52669"/>
                <a:gd name="connsiteX30" fmla="*/ 23732 w 27434"/>
                <a:gd name="connsiteY30" fmla="*/ 41613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840" y="53790"/>
                  </a:moveTo>
                  <a:lnTo>
                    <a:pt x="24099" y="53790"/>
                  </a:lnTo>
                  <a:lnTo>
                    <a:pt x="24099" y="49242"/>
                  </a:lnTo>
                  <a:cubicBezTo>
                    <a:pt x="22632" y="51149"/>
                    <a:pt x="21091" y="52469"/>
                    <a:pt x="19404" y="53129"/>
                  </a:cubicBezTo>
                  <a:cubicBezTo>
                    <a:pt x="17717" y="53863"/>
                    <a:pt x="15810" y="54230"/>
                    <a:pt x="13609" y="54230"/>
                  </a:cubicBezTo>
                  <a:cubicBezTo>
                    <a:pt x="9868" y="54230"/>
                    <a:pt x="7007" y="53203"/>
                    <a:pt x="4953" y="51149"/>
                  </a:cubicBezTo>
                  <a:cubicBezTo>
                    <a:pt x="1946" y="48141"/>
                    <a:pt x="405" y="43080"/>
                    <a:pt x="405" y="36111"/>
                  </a:cubicBezTo>
                  <a:cubicBezTo>
                    <a:pt x="405" y="29142"/>
                    <a:pt x="1946" y="24081"/>
                    <a:pt x="4953" y="21073"/>
                  </a:cubicBezTo>
                  <a:cubicBezTo>
                    <a:pt x="7007" y="19019"/>
                    <a:pt x="9868" y="17992"/>
                    <a:pt x="13609" y="17992"/>
                  </a:cubicBezTo>
                  <a:cubicBezTo>
                    <a:pt x="15810" y="17992"/>
                    <a:pt x="17717" y="18359"/>
                    <a:pt x="19404" y="19093"/>
                  </a:cubicBezTo>
                  <a:cubicBezTo>
                    <a:pt x="21091" y="19753"/>
                    <a:pt x="22632" y="21073"/>
                    <a:pt x="24099" y="22980"/>
                  </a:cubicBezTo>
                  <a:lnTo>
                    <a:pt x="24099" y="1561"/>
                  </a:lnTo>
                  <a:lnTo>
                    <a:pt x="27840" y="1561"/>
                  </a:lnTo>
                  <a:lnTo>
                    <a:pt x="27840" y="53790"/>
                  </a:lnTo>
                  <a:close/>
                  <a:moveTo>
                    <a:pt x="23732" y="41613"/>
                  </a:moveTo>
                  <a:cubicBezTo>
                    <a:pt x="23952" y="40072"/>
                    <a:pt x="24099" y="38238"/>
                    <a:pt x="24099" y="36111"/>
                  </a:cubicBezTo>
                  <a:cubicBezTo>
                    <a:pt x="24099" y="33984"/>
                    <a:pt x="23952" y="32150"/>
                    <a:pt x="23732" y="30609"/>
                  </a:cubicBezTo>
                  <a:cubicBezTo>
                    <a:pt x="23512" y="29069"/>
                    <a:pt x="23072" y="27528"/>
                    <a:pt x="22412" y="25988"/>
                  </a:cubicBezTo>
                  <a:cubicBezTo>
                    <a:pt x="21752" y="24448"/>
                    <a:pt x="20651" y="23274"/>
                    <a:pt x="19331" y="22467"/>
                  </a:cubicBezTo>
                  <a:cubicBezTo>
                    <a:pt x="17937" y="21660"/>
                    <a:pt x="16177" y="21293"/>
                    <a:pt x="14123" y="21293"/>
                  </a:cubicBezTo>
                  <a:cubicBezTo>
                    <a:pt x="12069" y="21293"/>
                    <a:pt x="10308" y="21660"/>
                    <a:pt x="8988" y="22467"/>
                  </a:cubicBezTo>
                  <a:cubicBezTo>
                    <a:pt x="7594" y="23274"/>
                    <a:pt x="6567" y="24448"/>
                    <a:pt x="5834" y="25988"/>
                  </a:cubicBezTo>
                  <a:cubicBezTo>
                    <a:pt x="5247" y="27528"/>
                    <a:pt x="4733" y="29069"/>
                    <a:pt x="4513" y="30609"/>
                  </a:cubicBezTo>
                  <a:cubicBezTo>
                    <a:pt x="4293" y="32150"/>
                    <a:pt x="4146" y="33984"/>
                    <a:pt x="4146" y="36111"/>
                  </a:cubicBezTo>
                  <a:cubicBezTo>
                    <a:pt x="4146" y="38238"/>
                    <a:pt x="4293" y="40072"/>
                    <a:pt x="4513" y="41613"/>
                  </a:cubicBezTo>
                  <a:cubicBezTo>
                    <a:pt x="4733" y="43153"/>
                    <a:pt x="5247" y="44694"/>
                    <a:pt x="5834" y="46234"/>
                  </a:cubicBezTo>
                  <a:cubicBezTo>
                    <a:pt x="6567" y="47775"/>
                    <a:pt x="7594" y="48875"/>
                    <a:pt x="8988" y="49682"/>
                  </a:cubicBezTo>
                  <a:cubicBezTo>
                    <a:pt x="10308" y="50489"/>
                    <a:pt x="12069" y="50929"/>
                    <a:pt x="14123" y="50929"/>
                  </a:cubicBezTo>
                  <a:cubicBezTo>
                    <a:pt x="16177" y="50929"/>
                    <a:pt x="17937" y="50489"/>
                    <a:pt x="19331" y="49682"/>
                  </a:cubicBezTo>
                  <a:cubicBezTo>
                    <a:pt x="20651" y="48875"/>
                    <a:pt x="21752" y="47775"/>
                    <a:pt x="22412" y="46234"/>
                  </a:cubicBezTo>
                  <a:cubicBezTo>
                    <a:pt x="23072" y="44694"/>
                    <a:pt x="23512" y="43153"/>
                    <a:pt x="23732" y="41613"/>
                  </a:cubicBezTo>
                  <a:close/>
                </a:path>
              </a:pathLst>
            </a:custGeom>
            <a:solidFill>
              <a:srgbClr val="000000"/>
            </a:solidFill>
            <a:ln w="73262" cap="flat">
              <a:noFill/>
              <a:prstDash val="solid"/>
              <a:miter/>
            </a:ln>
          </p:spPr>
          <p:txBody>
            <a:bodyPr rtlCol="0" anchor="ctr"/>
            <a:lstStyle/>
            <a:p>
              <a:endParaRPr lang="en-GB"/>
            </a:p>
          </p:txBody>
        </p:sp>
        <p:sp>
          <p:nvSpPr>
            <p:cNvPr id="785" name="Graphic 1127">
              <a:extLst>
                <a:ext uri="{FF2B5EF4-FFF2-40B4-BE49-F238E27FC236}">
                  <a16:creationId xmlns:a16="http://schemas.microsoft.com/office/drawing/2014/main" id="{D8BAF8DD-5B7E-E50E-6D45-09F563194237}"/>
                </a:ext>
              </a:extLst>
            </p:cNvPr>
            <p:cNvSpPr/>
            <p:nvPr/>
          </p:nvSpPr>
          <p:spPr>
            <a:xfrm>
              <a:off x="5982081" y="4193320"/>
              <a:ext cx="27214" cy="35797"/>
            </a:xfrm>
            <a:custGeom>
              <a:avLst/>
              <a:gdLst>
                <a:gd name="connsiteX0" fmla="*/ 27634 w 27214"/>
                <a:gd name="connsiteY0" fmla="*/ 36921 h 35797"/>
                <a:gd name="connsiteX1" fmla="*/ 23893 w 27214"/>
                <a:gd name="connsiteY1" fmla="*/ 36921 h 35797"/>
                <a:gd name="connsiteX2" fmla="*/ 23893 w 27214"/>
                <a:gd name="connsiteY2" fmla="*/ 32739 h 35797"/>
                <a:gd name="connsiteX3" fmla="*/ 13477 w 27214"/>
                <a:gd name="connsiteY3" fmla="*/ 37361 h 35797"/>
                <a:gd name="connsiteX4" fmla="*/ 4087 w 27214"/>
                <a:gd name="connsiteY4" fmla="*/ 33987 h 35797"/>
                <a:gd name="connsiteX5" fmla="*/ 419 w 27214"/>
                <a:gd name="connsiteY5" fmla="*/ 24157 h 35797"/>
                <a:gd name="connsiteX6" fmla="*/ 419 w 27214"/>
                <a:gd name="connsiteY6" fmla="*/ 1563 h 35797"/>
                <a:gd name="connsiteX7" fmla="*/ 4161 w 27214"/>
                <a:gd name="connsiteY7" fmla="*/ 1563 h 35797"/>
                <a:gd name="connsiteX8" fmla="*/ 4161 w 27214"/>
                <a:gd name="connsiteY8" fmla="*/ 23497 h 35797"/>
                <a:gd name="connsiteX9" fmla="*/ 6655 w 27214"/>
                <a:gd name="connsiteY9" fmla="*/ 31346 h 35797"/>
                <a:gd name="connsiteX10" fmla="*/ 13917 w 27214"/>
                <a:gd name="connsiteY10" fmla="*/ 34060 h 35797"/>
                <a:gd name="connsiteX11" fmla="*/ 21326 w 27214"/>
                <a:gd name="connsiteY11" fmla="*/ 31272 h 35797"/>
                <a:gd name="connsiteX12" fmla="*/ 23893 w 27214"/>
                <a:gd name="connsiteY12" fmla="*/ 23497 h 35797"/>
                <a:gd name="connsiteX13" fmla="*/ 23893 w 27214"/>
                <a:gd name="connsiteY13" fmla="*/ 1563 h 35797"/>
                <a:gd name="connsiteX14" fmla="*/ 27634 w 27214"/>
                <a:gd name="connsiteY14" fmla="*/ 1563 h 35797"/>
                <a:gd name="connsiteX15" fmla="*/ 27634 w 27214"/>
                <a:gd name="connsiteY15" fmla="*/ 3692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634" y="36921"/>
                  </a:moveTo>
                  <a:lnTo>
                    <a:pt x="23893" y="36921"/>
                  </a:lnTo>
                  <a:lnTo>
                    <a:pt x="23893" y="32739"/>
                  </a:lnTo>
                  <a:cubicBezTo>
                    <a:pt x="21252" y="35820"/>
                    <a:pt x="17805" y="37361"/>
                    <a:pt x="13477" y="37361"/>
                  </a:cubicBezTo>
                  <a:cubicBezTo>
                    <a:pt x="9516" y="37361"/>
                    <a:pt x="6361" y="36261"/>
                    <a:pt x="4087" y="33987"/>
                  </a:cubicBezTo>
                  <a:cubicBezTo>
                    <a:pt x="1666" y="31639"/>
                    <a:pt x="419" y="28338"/>
                    <a:pt x="419" y="24157"/>
                  </a:cubicBezTo>
                  <a:lnTo>
                    <a:pt x="419" y="1563"/>
                  </a:lnTo>
                  <a:lnTo>
                    <a:pt x="4161" y="1563"/>
                  </a:lnTo>
                  <a:lnTo>
                    <a:pt x="4161" y="23497"/>
                  </a:lnTo>
                  <a:cubicBezTo>
                    <a:pt x="4161" y="26944"/>
                    <a:pt x="4967" y="29512"/>
                    <a:pt x="6655" y="31346"/>
                  </a:cubicBezTo>
                  <a:cubicBezTo>
                    <a:pt x="8342" y="33180"/>
                    <a:pt x="10763" y="34060"/>
                    <a:pt x="13917" y="34060"/>
                  </a:cubicBezTo>
                  <a:cubicBezTo>
                    <a:pt x="17071" y="34060"/>
                    <a:pt x="19565" y="33180"/>
                    <a:pt x="21326" y="31272"/>
                  </a:cubicBezTo>
                  <a:cubicBezTo>
                    <a:pt x="23013" y="29438"/>
                    <a:pt x="23893" y="26871"/>
                    <a:pt x="23893" y="23497"/>
                  </a:cubicBezTo>
                  <a:lnTo>
                    <a:pt x="23893" y="1563"/>
                  </a:lnTo>
                  <a:lnTo>
                    <a:pt x="27634" y="1563"/>
                  </a:lnTo>
                  <a:lnTo>
                    <a:pt x="27634" y="36921"/>
                  </a:lnTo>
                  <a:close/>
                </a:path>
              </a:pathLst>
            </a:custGeom>
            <a:solidFill>
              <a:srgbClr val="000000"/>
            </a:solidFill>
            <a:ln w="73262" cap="flat">
              <a:noFill/>
              <a:prstDash val="solid"/>
              <a:miter/>
            </a:ln>
          </p:spPr>
          <p:txBody>
            <a:bodyPr rtlCol="0" anchor="ctr"/>
            <a:lstStyle/>
            <a:p>
              <a:endParaRPr lang="en-GB"/>
            </a:p>
          </p:txBody>
        </p:sp>
        <p:sp>
          <p:nvSpPr>
            <p:cNvPr id="786" name="Graphic 1127">
              <a:extLst>
                <a:ext uri="{FF2B5EF4-FFF2-40B4-BE49-F238E27FC236}">
                  <a16:creationId xmlns:a16="http://schemas.microsoft.com/office/drawing/2014/main" id="{58158913-0AD9-77BE-EC7B-AB5FCFA52271}"/>
                </a:ext>
              </a:extLst>
            </p:cNvPr>
            <p:cNvSpPr/>
            <p:nvPr/>
          </p:nvSpPr>
          <p:spPr>
            <a:xfrm>
              <a:off x="6020239" y="4192880"/>
              <a:ext cx="27508" cy="36237"/>
            </a:xfrm>
            <a:custGeom>
              <a:avLst/>
              <a:gdLst>
                <a:gd name="connsiteX0" fmla="*/ 27941 w 27508"/>
                <a:gd name="connsiteY0" fmla="*/ 37361 h 36237"/>
                <a:gd name="connsiteX1" fmla="*/ 24200 w 27508"/>
                <a:gd name="connsiteY1" fmla="*/ 37361 h 36237"/>
                <a:gd name="connsiteX2" fmla="*/ 24200 w 27508"/>
                <a:gd name="connsiteY2" fmla="*/ 33840 h 36237"/>
                <a:gd name="connsiteX3" fmla="*/ 19652 w 27508"/>
                <a:gd name="connsiteY3" fmla="*/ 36921 h 36237"/>
                <a:gd name="connsiteX4" fmla="*/ 13417 w 27508"/>
                <a:gd name="connsiteY4" fmla="*/ 37801 h 36237"/>
                <a:gd name="connsiteX5" fmla="*/ 3000 w 27508"/>
                <a:gd name="connsiteY5" fmla="*/ 34573 h 36237"/>
                <a:gd name="connsiteX6" fmla="*/ 433 w 27508"/>
                <a:gd name="connsiteY6" fmla="*/ 27678 h 36237"/>
                <a:gd name="connsiteX7" fmla="*/ 3734 w 27508"/>
                <a:gd name="connsiteY7" fmla="*/ 20196 h 36237"/>
                <a:gd name="connsiteX8" fmla="*/ 12756 w 27508"/>
                <a:gd name="connsiteY8" fmla="*/ 17482 h 36237"/>
                <a:gd name="connsiteX9" fmla="*/ 24200 w 27508"/>
                <a:gd name="connsiteY9" fmla="*/ 17482 h 36237"/>
                <a:gd name="connsiteX10" fmla="*/ 24200 w 27508"/>
                <a:gd name="connsiteY10" fmla="*/ 13520 h 36237"/>
                <a:gd name="connsiteX11" fmla="*/ 21853 w 27508"/>
                <a:gd name="connsiteY11" fmla="*/ 7065 h 36237"/>
                <a:gd name="connsiteX12" fmla="*/ 14224 w 27508"/>
                <a:gd name="connsiteY12" fmla="*/ 4864 h 36237"/>
                <a:gd name="connsiteX13" fmla="*/ 8429 w 27508"/>
                <a:gd name="connsiteY13" fmla="*/ 5891 h 36237"/>
                <a:gd name="connsiteX14" fmla="*/ 4467 w 27508"/>
                <a:gd name="connsiteY14" fmla="*/ 9339 h 36237"/>
                <a:gd name="connsiteX15" fmla="*/ 1753 w 27508"/>
                <a:gd name="connsiteY15" fmla="*/ 6992 h 36237"/>
                <a:gd name="connsiteX16" fmla="*/ 6815 w 27508"/>
                <a:gd name="connsiteY16" fmla="*/ 2810 h 36237"/>
                <a:gd name="connsiteX17" fmla="*/ 14224 w 27508"/>
                <a:gd name="connsiteY17" fmla="*/ 1563 h 36237"/>
                <a:gd name="connsiteX18" fmla="*/ 27941 w 27508"/>
                <a:gd name="connsiteY18" fmla="*/ 13154 h 36237"/>
                <a:gd name="connsiteX19" fmla="*/ 27941 w 27508"/>
                <a:gd name="connsiteY19" fmla="*/ 37361 h 36237"/>
                <a:gd name="connsiteX20" fmla="*/ 24200 w 27508"/>
                <a:gd name="connsiteY20" fmla="*/ 25037 h 36237"/>
                <a:gd name="connsiteX21" fmla="*/ 24200 w 27508"/>
                <a:gd name="connsiteY21" fmla="*/ 20489 h 36237"/>
                <a:gd name="connsiteX22" fmla="*/ 13197 w 27508"/>
                <a:gd name="connsiteY22" fmla="*/ 20489 h 36237"/>
                <a:gd name="connsiteX23" fmla="*/ 4174 w 27508"/>
                <a:gd name="connsiteY23" fmla="*/ 27605 h 36237"/>
                <a:gd name="connsiteX24" fmla="*/ 6375 w 27508"/>
                <a:gd name="connsiteY24" fmla="*/ 32813 h 36237"/>
                <a:gd name="connsiteX25" fmla="*/ 13417 w 27508"/>
                <a:gd name="connsiteY25" fmla="*/ 34500 h 36237"/>
                <a:gd name="connsiteX26" fmla="*/ 22219 w 27508"/>
                <a:gd name="connsiteY26" fmla="*/ 31786 h 36237"/>
                <a:gd name="connsiteX27" fmla="*/ 24200 w 27508"/>
                <a:gd name="connsiteY27" fmla="*/ 2503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941" y="37361"/>
                  </a:moveTo>
                  <a:lnTo>
                    <a:pt x="24200" y="37361"/>
                  </a:lnTo>
                  <a:lnTo>
                    <a:pt x="24200" y="33840"/>
                  </a:lnTo>
                  <a:cubicBezTo>
                    <a:pt x="22733" y="35307"/>
                    <a:pt x="21192" y="36334"/>
                    <a:pt x="19652" y="36921"/>
                  </a:cubicBezTo>
                  <a:cubicBezTo>
                    <a:pt x="18038" y="37508"/>
                    <a:pt x="15984" y="37801"/>
                    <a:pt x="13417" y="37801"/>
                  </a:cubicBezTo>
                  <a:cubicBezTo>
                    <a:pt x="8575" y="37801"/>
                    <a:pt x="5128" y="36701"/>
                    <a:pt x="3000" y="34573"/>
                  </a:cubicBezTo>
                  <a:cubicBezTo>
                    <a:pt x="1313" y="32886"/>
                    <a:pt x="433" y="30539"/>
                    <a:pt x="433" y="27678"/>
                  </a:cubicBezTo>
                  <a:cubicBezTo>
                    <a:pt x="433" y="24450"/>
                    <a:pt x="1533" y="21956"/>
                    <a:pt x="3734" y="20196"/>
                  </a:cubicBezTo>
                  <a:cubicBezTo>
                    <a:pt x="5861" y="18362"/>
                    <a:pt x="8869" y="17482"/>
                    <a:pt x="12756" y="17482"/>
                  </a:cubicBezTo>
                  <a:lnTo>
                    <a:pt x="24200" y="17482"/>
                  </a:lnTo>
                  <a:lnTo>
                    <a:pt x="24200" y="13520"/>
                  </a:lnTo>
                  <a:cubicBezTo>
                    <a:pt x="24200" y="10659"/>
                    <a:pt x="23393" y="8459"/>
                    <a:pt x="21853" y="7065"/>
                  </a:cubicBezTo>
                  <a:cubicBezTo>
                    <a:pt x="20312" y="5598"/>
                    <a:pt x="17745" y="4864"/>
                    <a:pt x="14224" y="4864"/>
                  </a:cubicBezTo>
                  <a:cubicBezTo>
                    <a:pt x="11803" y="4864"/>
                    <a:pt x="9822" y="5231"/>
                    <a:pt x="8429" y="5891"/>
                  </a:cubicBezTo>
                  <a:cubicBezTo>
                    <a:pt x="6961" y="6552"/>
                    <a:pt x="5641" y="7725"/>
                    <a:pt x="4467" y="9339"/>
                  </a:cubicBezTo>
                  <a:lnTo>
                    <a:pt x="1753" y="6992"/>
                  </a:lnTo>
                  <a:cubicBezTo>
                    <a:pt x="3220" y="5011"/>
                    <a:pt x="4907" y="3544"/>
                    <a:pt x="6815" y="2810"/>
                  </a:cubicBezTo>
                  <a:cubicBezTo>
                    <a:pt x="8795" y="1930"/>
                    <a:pt x="11216" y="1563"/>
                    <a:pt x="14224" y="1563"/>
                  </a:cubicBezTo>
                  <a:cubicBezTo>
                    <a:pt x="23393" y="1563"/>
                    <a:pt x="27941" y="5451"/>
                    <a:pt x="27941" y="13154"/>
                  </a:cubicBezTo>
                  <a:lnTo>
                    <a:pt x="27941" y="37361"/>
                  </a:lnTo>
                  <a:close/>
                  <a:moveTo>
                    <a:pt x="24200" y="25037"/>
                  </a:moveTo>
                  <a:lnTo>
                    <a:pt x="24200" y="20489"/>
                  </a:lnTo>
                  <a:lnTo>
                    <a:pt x="13197" y="20489"/>
                  </a:lnTo>
                  <a:cubicBezTo>
                    <a:pt x="7181" y="20489"/>
                    <a:pt x="4174" y="22836"/>
                    <a:pt x="4174" y="27605"/>
                  </a:cubicBezTo>
                  <a:cubicBezTo>
                    <a:pt x="4174" y="29952"/>
                    <a:pt x="4907" y="31712"/>
                    <a:pt x="6375" y="32813"/>
                  </a:cubicBezTo>
                  <a:cubicBezTo>
                    <a:pt x="7842" y="33913"/>
                    <a:pt x="10189" y="34500"/>
                    <a:pt x="13417" y="34500"/>
                  </a:cubicBezTo>
                  <a:cubicBezTo>
                    <a:pt x="17378" y="34500"/>
                    <a:pt x="20312" y="33620"/>
                    <a:pt x="22219" y="31786"/>
                  </a:cubicBezTo>
                  <a:cubicBezTo>
                    <a:pt x="23540" y="30539"/>
                    <a:pt x="24200" y="28338"/>
                    <a:pt x="24200" y="25037"/>
                  </a:cubicBezTo>
                  <a:close/>
                </a:path>
              </a:pathLst>
            </a:custGeom>
            <a:solidFill>
              <a:srgbClr val="000000"/>
            </a:solidFill>
            <a:ln w="73262" cap="flat">
              <a:noFill/>
              <a:prstDash val="solid"/>
              <a:miter/>
            </a:ln>
          </p:spPr>
          <p:txBody>
            <a:bodyPr rtlCol="0" anchor="ctr"/>
            <a:lstStyle/>
            <a:p>
              <a:endParaRPr lang="en-GB"/>
            </a:p>
          </p:txBody>
        </p:sp>
        <p:sp>
          <p:nvSpPr>
            <p:cNvPr id="787" name="Graphic 1127">
              <a:extLst>
                <a:ext uri="{FF2B5EF4-FFF2-40B4-BE49-F238E27FC236}">
                  <a16:creationId xmlns:a16="http://schemas.microsoft.com/office/drawing/2014/main" id="{2A3440E8-A45B-AF3D-F87B-2EC75575FCF5}"/>
                </a:ext>
              </a:extLst>
            </p:cNvPr>
            <p:cNvSpPr/>
            <p:nvPr/>
          </p:nvSpPr>
          <p:spPr>
            <a:xfrm>
              <a:off x="6061259" y="4176449"/>
              <a:ext cx="11736" cy="52228"/>
            </a:xfrm>
            <a:custGeom>
              <a:avLst/>
              <a:gdLst>
                <a:gd name="connsiteX0" fmla="*/ 12181 w 11736"/>
                <a:gd name="connsiteY0" fmla="*/ 53790 h 52228"/>
                <a:gd name="connsiteX1" fmla="*/ 8954 w 11736"/>
                <a:gd name="connsiteY1" fmla="*/ 53790 h 52228"/>
                <a:gd name="connsiteX2" fmla="*/ 2572 w 11736"/>
                <a:gd name="connsiteY2" fmla="*/ 51369 h 52228"/>
                <a:gd name="connsiteX3" fmla="*/ 444 w 11736"/>
                <a:gd name="connsiteY3" fmla="*/ 44620 h 52228"/>
                <a:gd name="connsiteX4" fmla="*/ 444 w 11736"/>
                <a:gd name="connsiteY4" fmla="*/ 1561 h 52228"/>
                <a:gd name="connsiteX5" fmla="*/ 4186 w 11736"/>
                <a:gd name="connsiteY5" fmla="*/ 1561 h 52228"/>
                <a:gd name="connsiteX6" fmla="*/ 4186 w 11736"/>
                <a:gd name="connsiteY6" fmla="*/ 44547 h 52228"/>
                <a:gd name="connsiteX7" fmla="*/ 5433 w 11736"/>
                <a:gd name="connsiteY7" fmla="*/ 49095 h 52228"/>
                <a:gd name="connsiteX8" fmla="*/ 9614 w 11736"/>
                <a:gd name="connsiteY8" fmla="*/ 50489 h 52228"/>
                <a:gd name="connsiteX9" fmla="*/ 12181 w 11736"/>
                <a:gd name="connsiteY9" fmla="*/ 50489 h 52228"/>
                <a:gd name="connsiteX10" fmla="*/ 12181 w 11736"/>
                <a:gd name="connsiteY10" fmla="*/ 5379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181" y="53790"/>
                  </a:moveTo>
                  <a:lnTo>
                    <a:pt x="8954" y="53790"/>
                  </a:lnTo>
                  <a:cubicBezTo>
                    <a:pt x="6093" y="53790"/>
                    <a:pt x="3965" y="52983"/>
                    <a:pt x="2572" y="51369"/>
                  </a:cubicBezTo>
                  <a:cubicBezTo>
                    <a:pt x="1178" y="49755"/>
                    <a:pt x="444" y="47481"/>
                    <a:pt x="444" y="44620"/>
                  </a:cubicBezTo>
                  <a:lnTo>
                    <a:pt x="444" y="1561"/>
                  </a:lnTo>
                  <a:lnTo>
                    <a:pt x="4186" y="1561"/>
                  </a:lnTo>
                  <a:lnTo>
                    <a:pt x="4186" y="44547"/>
                  </a:lnTo>
                  <a:cubicBezTo>
                    <a:pt x="4186" y="46674"/>
                    <a:pt x="4626" y="48141"/>
                    <a:pt x="5433" y="49095"/>
                  </a:cubicBezTo>
                  <a:cubicBezTo>
                    <a:pt x="6166" y="50048"/>
                    <a:pt x="7633" y="50489"/>
                    <a:pt x="9614" y="50489"/>
                  </a:cubicBezTo>
                  <a:lnTo>
                    <a:pt x="12181" y="50489"/>
                  </a:lnTo>
                  <a:lnTo>
                    <a:pt x="12181" y="53790"/>
                  </a:lnTo>
                  <a:close/>
                </a:path>
              </a:pathLst>
            </a:custGeom>
            <a:solidFill>
              <a:srgbClr val="000000"/>
            </a:solidFill>
            <a:ln w="73262" cap="flat">
              <a:noFill/>
              <a:prstDash val="solid"/>
              <a:miter/>
            </a:ln>
          </p:spPr>
          <p:txBody>
            <a:bodyPr rtlCol="0" anchor="ctr"/>
            <a:lstStyle/>
            <a:p>
              <a:endParaRPr lang="en-GB"/>
            </a:p>
          </p:txBody>
        </p:sp>
        <p:sp>
          <p:nvSpPr>
            <p:cNvPr id="788" name="Graphic 1127">
              <a:extLst>
                <a:ext uri="{FF2B5EF4-FFF2-40B4-BE49-F238E27FC236}">
                  <a16:creationId xmlns:a16="http://schemas.microsoft.com/office/drawing/2014/main" id="{9D46E03F-CFB3-A296-AA07-FA4931F53AC8}"/>
                </a:ext>
              </a:extLst>
            </p:cNvPr>
            <p:cNvSpPr/>
            <p:nvPr/>
          </p:nvSpPr>
          <p:spPr>
            <a:xfrm>
              <a:off x="5120798" y="4287811"/>
              <a:ext cx="28461" cy="36237"/>
            </a:xfrm>
            <a:custGeom>
              <a:avLst/>
              <a:gdLst>
                <a:gd name="connsiteX0" fmla="*/ 24181 w 28461"/>
                <a:gd name="connsiteY0" fmla="*/ 5484 h 36237"/>
                <a:gd name="connsiteX1" fmla="*/ 28582 w 28461"/>
                <a:gd name="connsiteY1" fmla="*/ 19715 h 36237"/>
                <a:gd name="connsiteX2" fmla="*/ 24181 w 28461"/>
                <a:gd name="connsiteY2" fmla="*/ 33946 h 36237"/>
                <a:gd name="connsiteX3" fmla="*/ 14351 w 28461"/>
                <a:gd name="connsiteY3" fmla="*/ 37834 h 36237"/>
                <a:gd name="connsiteX4" fmla="*/ 4522 w 28461"/>
                <a:gd name="connsiteY4" fmla="*/ 33946 h 36237"/>
                <a:gd name="connsiteX5" fmla="*/ 120 w 28461"/>
                <a:gd name="connsiteY5" fmla="*/ 19715 h 36237"/>
                <a:gd name="connsiteX6" fmla="*/ 4522 w 28461"/>
                <a:gd name="connsiteY6" fmla="*/ 5484 h 36237"/>
                <a:gd name="connsiteX7" fmla="*/ 14351 w 28461"/>
                <a:gd name="connsiteY7" fmla="*/ 1596 h 36237"/>
                <a:gd name="connsiteX8" fmla="*/ 24181 w 28461"/>
                <a:gd name="connsiteY8" fmla="*/ 5484 h 36237"/>
                <a:gd name="connsiteX9" fmla="*/ 21687 w 28461"/>
                <a:gd name="connsiteY9" fmla="*/ 31525 h 36237"/>
                <a:gd name="connsiteX10" fmla="*/ 24841 w 28461"/>
                <a:gd name="connsiteY10" fmla="*/ 19715 h 36237"/>
                <a:gd name="connsiteX11" fmla="*/ 21687 w 28461"/>
                <a:gd name="connsiteY11" fmla="*/ 7905 h 36237"/>
                <a:gd name="connsiteX12" fmla="*/ 14351 w 28461"/>
                <a:gd name="connsiteY12" fmla="*/ 4897 h 36237"/>
                <a:gd name="connsiteX13" fmla="*/ 7016 w 28461"/>
                <a:gd name="connsiteY13" fmla="*/ 7905 h 36237"/>
                <a:gd name="connsiteX14" fmla="*/ 3861 w 28461"/>
                <a:gd name="connsiteY14" fmla="*/ 19715 h 36237"/>
                <a:gd name="connsiteX15" fmla="*/ 7016 w 28461"/>
                <a:gd name="connsiteY15" fmla="*/ 31525 h 36237"/>
                <a:gd name="connsiteX16" fmla="*/ 14351 w 28461"/>
                <a:gd name="connsiteY16" fmla="*/ 34533 h 36237"/>
                <a:gd name="connsiteX17" fmla="*/ 21687 w 28461"/>
                <a:gd name="connsiteY17" fmla="*/ 3152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181" y="5484"/>
                  </a:moveTo>
                  <a:cubicBezTo>
                    <a:pt x="27115" y="8418"/>
                    <a:pt x="28582" y="13187"/>
                    <a:pt x="28582" y="19715"/>
                  </a:cubicBezTo>
                  <a:cubicBezTo>
                    <a:pt x="28582" y="26244"/>
                    <a:pt x="27115" y="31012"/>
                    <a:pt x="24181" y="33946"/>
                  </a:cubicBezTo>
                  <a:cubicBezTo>
                    <a:pt x="21613" y="36514"/>
                    <a:pt x="18312" y="37834"/>
                    <a:pt x="14351" y="37834"/>
                  </a:cubicBezTo>
                  <a:cubicBezTo>
                    <a:pt x="10390" y="37834"/>
                    <a:pt x="7089" y="36514"/>
                    <a:pt x="4522" y="33946"/>
                  </a:cubicBezTo>
                  <a:cubicBezTo>
                    <a:pt x="1587" y="31012"/>
                    <a:pt x="120" y="26244"/>
                    <a:pt x="120" y="19715"/>
                  </a:cubicBezTo>
                  <a:cubicBezTo>
                    <a:pt x="120" y="13187"/>
                    <a:pt x="1587" y="8418"/>
                    <a:pt x="4522" y="5484"/>
                  </a:cubicBezTo>
                  <a:cubicBezTo>
                    <a:pt x="7089" y="2917"/>
                    <a:pt x="10390" y="1596"/>
                    <a:pt x="14351" y="1596"/>
                  </a:cubicBezTo>
                  <a:cubicBezTo>
                    <a:pt x="18312" y="1596"/>
                    <a:pt x="21613" y="2917"/>
                    <a:pt x="24181" y="5484"/>
                  </a:cubicBezTo>
                  <a:close/>
                  <a:moveTo>
                    <a:pt x="21687" y="31525"/>
                  </a:moveTo>
                  <a:cubicBezTo>
                    <a:pt x="23814" y="29398"/>
                    <a:pt x="24841" y="25510"/>
                    <a:pt x="24841" y="19715"/>
                  </a:cubicBezTo>
                  <a:cubicBezTo>
                    <a:pt x="24841" y="13920"/>
                    <a:pt x="23814" y="10032"/>
                    <a:pt x="21687" y="7905"/>
                  </a:cubicBezTo>
                  <a:cubicBezTo>
                    <a:pt x="19706" y="5924"/>
                    <a:pt x="17212" y="4897"/>
                    <a:pt x="14351" y="4897"/>
                  </a:cubicBezTo>
                  <a:cubicBezTo>
                    <a:pt x="11490" y="4897"/>
                    <a:pt x="8996" y="5924"/>
                    <a:pt x="7016" y="7905"/>
                  </a:cubicBezTo>
                  <a:cubicBezTo>
                    <a:pt x="4888" y="10032"/>
                    <a:pt x="3861" y="13920"/>
                    <a:pt x="3861" y="19715"/>
                  </a:cubicBezTo>
                  <a:cubicBezTo>
                    <a:pt x="3861" y="25510"/>
                    <a:pt x="4888" y="29398"/>
                    <a:pt x="7016" y="31525"/>
                  </a:cubicBezTo>
                  <a:cubicBezTo>
                    <a:pt x="8996" y="33506"/>
                    <a:pt x="11490" y="34533"/>
                    <a:pt x="14351" y="34533"/>
                  </a:cubicBezTo>
                  <a:cubicBezTo>
                    <a:pt x="17212" y="34533"/>
                    <a:pt x="19706" y="33506"/>
                    <a:pt x="21687" y="31525"/>
                  </a:cubicBezTo>
                  <a:close/>
                </a:path>
              </a:pathLst>
            </a:custGeom>
            <a:solidFill>
              <a:srgbClr val="000000"/>
            </a:solidFill>
            <a:ln w="73262" cap="flat">
              <a:noFill/>
              <a:prstDash val="solid"/>
              <a:miter/>
            </a:ln>
          </p:spPr>
          <p:txBody>
            <a:bodyPr rtlCol="0" anchor="ctr"/>
            <a:lstStyle/>
            <a:p>
              <a:endParaRPr lang="en-GB"/>
            </a:p>
          </p:txBody>
        </p:sp>
        <p:sp>
          <p:nvSpPr>
            <p:cNvPr id="789" name="Graphic 1127">
              <a:extLst>
                <a:ext uri="{FF2B5EF4-FFF2-40B4-BE49-F238E27FC236}">
                  <a16:creationId xmlns:a16="http://schemas.microsoft.com/office/drawing/2014/main" id="{048310F1-FB31-B719-CE57-26964A7678B2}"/>
                </a:ext>
              </a:extLst>
            </p:cNvPr>
            <p:cNvSpPr/>
            <p:nvPr/>
          </p:nvSpPr>
          <p:spPr>
            <a:xfrm>
              <a:off x="5161014" y="4287811"/>
              <a:ext cx="22593" cy="35797"/>
            </a:xfrm>
            <a:custGeom>
              <a:avLst/>
              <a:gdLst>
                <a:gd name="connsiteX0" fmla="*/ 20013 w 22593"/>
                <a:gd name="connsiteY0" fmla="*/ 7685 h 35797"/>
                <a:gd name="connsiteX1" fmla="*/ 17005 w 22593"/>
                <a:gd name="connsiteY1" fmla="*/ 5484 h 35797"/>
                <a:gd name="connsiteX2" fmla="*/ 13337 w 22593"/>
                <a:gd name="connsiteY2" fmla="*/ 4897 h 35797"/>
                <a:gd name="connsiteX3" fmla="*/ 6442 w 22593"/>
                <a:gd name="connsiteY3" fmla="*/ 7978 h 35797"/>
                <a:gd name="connsiteX4" fmla="*/ 3874 w 22593"/>
                <a:gd name="connsiteY4" fmla="*/ 15607 h 35797"/>
                <a:gd name="connsiteX5" fmla="*/ 3874 w 22593"/>
                <a:gd name="connsiteY5" fmla="*/ 37394 h 35797"/>
                <a:gd name="connsiteX6" fmla="*/ 133 w 22593"/>
                <a:gd name="connsiteY6" fmla="*/ 37394 h 35797"/>
                <a:gd name="connsiteX7" fmla="*/ 133 w 22593"/>
                <a:gd name="connsiteY7" fmla="*/ 2036 h 35797"/>
                <a:gd name="connsiteX8" fmla="*/ 3874 w 22593"/>
                <a:gd name="connsiteY8" fmla="*/ 2036 h 35797"/>
                <a:gd name="connsiteX9" fmla="*/ 3874 w 22593"/>
                <a:gd name="connsiteY9" fmla="*/ 6731 h 35797"/>
                <a:gd name="connsiteX10" fmla="*/ 8202 w 22593"/>
                <a:gd name="connsiteY10" fmla="*/ 2990 h 35797"/>
                <a:gd name="connsiteX11" fmla="*/ 14217 w 22593"/>
                <a:gd name="connsiteY11" fmla="*/ 1596 h 35797"/>
                <a:gd name="connsiteX12" fmla="*/ 22727 w 22593"/>
                <a:gd name="connsiteY12" fmla="*/ 4971 h 35797"/>
                <a:gd name="connsiteX13" fmla="*/ 20013 w 22593"/>
                <a:gd name="connsiteY13" fmla="*/ 7685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13" y="7685"/>
                  </a:moveTo>
                  <a:cubicBezTo>
                    <a:pt x="18912" y="6585"/>
                    <a:pt x="17959" y="5851"/>
                    <a:pt x="17005" y="5484"/>
                  </a:cubicBezTo>
                  <a:cubicBezTo>
                    <a:pt x="16051" y="5117"/>
                    <a:pt x="14804" y="4897"/>
                    <a:pt x="13337" y="4897"/>
                  </a:cubicBezTo>
                  <a:cubicBezTo>
                    <a:pt x="10403" y="4897"/>
                    <a:pt x="8056" y="5924"/>
                    <a:pt x="6442" y="7978"/>
                  </a:cubicBezTo>
                  <a:cubicBezTo>
                    <a:pt x="4755" y="10106"/>
                    <a:pt x="3874" y="12600"/>
                    <a:pt x="3874" y="15607"/>
                  </a:cubicBezTo>
                  <a:lnTo>
                    <a:pt x="3874" y="37394"/>
                  </a:lnTo>
                  <a:lnTo>
                    <a:pt x="133" y="37394"/>
                  </a:lnTo>
                  <a:lnTo>
                    <a:pt x="133" y="2036"/>
                  </a:lnTo>
                  <a:lnTo>
                    <a:pt x="3874" y="2036"/>
                  </a:lnTo>
                  <a:lnTo>
                    <a:pt x="3874" y="6731"/>
                  </a:lnTo>
                  <a:cubicBezTo>
                    <a:pt x="4901" y="5117"/>
                    <a:pt x="6368" y="3870"/>
                    <a:pt x="8202" y="2990"/>
                  </a:cubicBezTo>
                  <a:cubicBezTo>
                    <a:pt x="10036" y="2036"/>
                    <a:pt x="12090" y="1596"/>
                    <a:pt x="14217" y="1596"/>
                  </a:cubicBezTo>
                  <a:cubicBezTo>
                    <a:pt x="17665" y="1596"/>
                    <a:pt x="20453" y="2697"/>
                    <a:pt x="22727" y="4971"/>
                  </a:cubicBezTo>
                  <a:lnTo>
                    <a:pt x="20013" y="7685"/>
                  </a:lnTo>
                  <a:close/>
                </a:path>
              </a:pathLst>
            </a:custGeom>
            <a:solidFill>
              <a:srgbClr val="000000"/>
            </a:solidFill>
            <a:ln w="73262" cap="flat">
              <a:noFill/>
              <a:prstDash val="solid"/>
              <a:miter/>
            </a:ln>
          </p:spPr>
          <p:txBody>
            <a:bodyPr rtlCol="0" anchor="ctr"/>
            <a:lstStyle/>
            <a:p>
              <a:endParaRPr lang="en-GB"/>
            </a:p>
          </p:txBody>
        </p:sp>
        <p:sp>
          <p:nvSpPr>
            <p:cNvPr id="790" name="Graphic 1127">
              <a:extLst>
                <a:ext uri="{FF2B5EF4-FFF2-40B4-BE49-F238E27FC236}">
                  <a16:creationId xmlns:a16="http://schemas.microsoft.com/office/drawing/2014/main" id="{366BF3C5-A745-3DB9-BCF7-68FFCC93D485}"/>
                </a:ext>
              </a:extLst>
            </p:cNvPr>
            <p:cNvSpPr/>
            <p:nvPr/>
          </p:nvSpPr>
          <p:spPr>
            <a:xfrm>
              <a:off x="5205831" y="4287811"/>
              <a:ext cx="28461" cy="36237"/>
            </a:xfrm>
            <a:custGeom>
              <a:avLst/>
              <a:gdLst>
                <a:gd name="connsiteX0" fmla="*/ 28612 w 28461"/>
                <a:gd name="connsiteY0" fmla="*/ 27344 h 36237"/>
                <a:gd name="connsiteX1" fmla="*/ 24797 w 28461"/>
                <a:gd name="connsiteY1" fmla="*/ 34973 h 36237"/>
                <a:gd name="connsiteX2" fmla="*/ 14454 w 28461"/>
                <a:gd name="connsiteY2" fmla="*/ 37834 h 36237"/>
                <a:gd name="connsiteX3" fmla="*/ 150 w 28461"/>
                <a:gd name="connsiteY3" fmla="*/ 32772 h 36237"/>
                <a:gd name="connsiteX4" fmla="*/ 2717 w 28461"/>
                <a:gd name="connsiteY4" fmla="*/ 30205 h 36237"/>
                <a:gd name="connsiteX5" fmla="*/ 14307 w 28461"/>
                <a:gd name="connsiteY5" fmla="*/ 34533 h 36237"/>
                <a:gd name="connsiteX6" fmla="*/ 24944 w 28461"/>
                <a:gd name="connsiteY6" fmla="*/ 27344 h 36237"/>
                <a:gd name="connsiteX7" fmla="*/ 23330 w 28461"/>
                <a:gd name="connsiteY7" fmla="*/ 23163 h 36237"/>
                <a:gd name="connsiteX8" fmla="*/ 18195 w 28461"/>
                <a:gd name="connsiteY8" fmla="*/ 21402 h 36237"/>
                <a:gd name="connsiteX9" fmla="*/ 12327 w 28461"/>
                <a:gd name="connsiteY9" fmla="*/ 20889 h 36237"/>
                <a:gd name="connsiteX10" fmla="*/ 1690 w 28461"/>
                <a:gd name="connsiteY10" fmla="*/ 11646 h 36237"/>
                <a:gd name="connsiteX11" fmla="*/ 5138 w 28461"/>
                <a:gd name="connsiteY11" fmla="*/ 4311 h 36237"/>
                <a:gd name="connsiteX12" fmla="*/ 14381 w 28461"/>
                <a:gd name="connsiteY12" fmla="*/ 1596 h 36237"/>
                <a:gd name="connsiteX13" fmla="*/ 26778 w 28461"/>
                <a:gd name="connsiteY13" fmla="*/ 5338 h 36237"/>
                <a:gd name="connsiteX14" fmla="*/ 24284 w 28461"/>
                <a:gd name="connsiteY14" fmla="*/ 7832 h 36237"/>
                <a:gd name="connsiteX15" fmla="*/ 14381 w 28461"/>
                <a:gd name="connsiteY15" fmla="*/ 4824 h 36237"/>
                <a:gd name="connsiteX16" fmla="*/ 7705 w 28461"/>
                <a:gd name="connsiteY16" fmla="*/ 6585 h 36237"/>
                <a:gd name="connsiteX17" fmla="*/ 5358 w 28461"/>
                <a:gd name="connsiteY17" fmla="*/ 11646 h 36237"/>
                <a:gd name="connsiteX18" fmla="*/ 7119 w 28461"/>
                <a:gd name="connsiteY18" fmla="*/ 15827 h 36237"/>
                <a:gd name="connsiteX19" fmla="*/ 12547 w 28461"/>
                <a:gd name="connsiteY19" fmla="*/ 17588 h 36237"/>
                <a:gd name="connsiteX20" fmla="*/ 18269 w 28461"/>
                <a:gd name="connsiteY20" fmla="*/ 18101 h 36237"/>
                <a:gd name="connsiteX21" fmla="*/ 25971 w 28461"/>
                <a:gd name="connsiteY21" fmla="*/ 20595 h 36237"/>
                <a:gd name="connsiteX22" fmla="*/ 28612 w 28461"/>
                <a:gd name="connsiteY22" fmla="*/ 2734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612" y="27344"/>
                  </a:moveTo>
                  <a:cubicBezTo>
                    <a:pt x="28612" y="30572"/>
                    <a:pt x="27365" y="33139"/>
                    <a:pt x="24797" y="34973"/>
                  </a:cubicBezTo>
                  <a:cubicBezTo>
                    <a:pt x="22230" y="36880"/>
                    <a:pt x="18782" y="37834"/>
                    <a:pt x="14454" y="37834"/>
                  </a:cubicBezTo>
                  <a:cubicBezTo>
                    <a:pt x="8439" y="37834"/>
                    <a:pt x="3671" y="36147"/>
                    <a:pt x="150" y="32772"/>
                  </a:cubicBezTo>
                  <a:lnTo>
                    <a:pt x="2717" y="30205"/>
                  </a:lnTo>
                  <a:cubicBezTo>
                    <a:pt x="5431" y="33066"/>
                    <a:pt x="9319" y="34533"/>
                    <a:pt x="14307" y="34533"/>
                  </a:cubicBezTo>
                  <a:cubicBezTo>
                    <a:pt x="21423" y="34533"/>
                    <a:pt x="24944" y="32112"/>
                    <a:pt x="24944" y="27344"/>
                  </a:cubicBezTo>
                  <a:cubicBezTo>
                    <a:pt x="24944" y="25510"/>
                    <a:pt x="24430" y="24116"/>
                    <a:pt x="23330" y="23163"/>
                  </a:cubicBezTo>
                  <a:cubicBezTo>
                    <a:pt x="22230" y="22209"/>
                    <a:pt x="20543" y="21622"/>
                    <a:pt x="18195" y="21402"/>
                  </a:cubicBezTo>
                  <a:lnTo>
                    <a:pt x="12327" y="20889"/>
                  </a:lnTo>
                  <a:cubicBezTo>
                    <a:pt x="5211" y="20302"/>
                    <a:pt x="1690" y="17221"/>
                    <a:pt x="1690" y="11646"/>
                  </a:cubicBezTo>
                  <a:cubicBezTo>
                    <a:pt x="1690" y="8565"/>
                    <a:pt x="2864" y="6144"/>
                    <a:pt x="5138" y="4311"/>
                  </a:cubicBezTo>
                  <a:cubicBezTo>
                    <a:pt x="7412" y="2477"/>
                    <a:pt x="10493" y="1596"/>
                    <a:pt x="14381" y="1596"/>
                  </a:cubicBezTo>
                  <a:cubicBezTo>
                    <a:pt x="19296" y="1596"/>
                    <a:pt x="23403" y="2843"/>
                    <a:pt x="26778" y="5338"/>
                  </a:cubicBezTo>
                  <a:lnTo>
                    <a:pt x="24284" y="7832"/>
                  </a:lnTo>
                  <a:cubicBezTo>
                    <a:pt x="21570" y="5851"/>
                    <a:pt x="18269" y="4824"/>
                    <a:pt x="14381" y="4824"/>
                  </a:cubicBezTo>
                  <a:cubicBezTo>
                    <a:pt x="11447" y="4824"/>
                    <a:pt x="9173" y="5411"/>
                    <a:pt x="7705" y="6585"/>
                  </a:cubicBezTo>
                  <a:cubicBezTo>
                    <a:pt x="6165" y="7758"/>
                    <a:pt x="5358" y="9445"/>
                    <a:pt x="5358" y="11646"/>
                  </a:cubicBezTo>
                  <a:cubicBezTo>
                    <a:pt x="5358" y="13480"/>
                    <a:pt x="5945" y="14874"/>
                    <a:pt x="7119" y="15827"/>
                  </a:cubicBezTo>
                  <a:cubicBezTo>
                    <a:pt x="8219" y="16781"/>
                    <a:pt x="10053" y="17368"/>
                    <a:pt x="12547" y="17588"/>
                  </a:cubicBezTo>
                  <a:lnTo>
                    <a:pt x="18269" y="18101"/>
                  </a:lnTo>
                  <a:cubicBezTo>
                    <a:pt x="21570" y="18468"/>
                    <a:pt x="24137" y="19275"/>
                    <a:pt x="25971" y="20595"/>
                  </a:cubicBezTo>
                  <a:cubicBezTo>
                    <a:pt x="27731" y="21916"/>
                    <a:pt x="28612" y="24190"/>
                    <a:pt x="28612" y="27344"/>
                  </a:cubicBezTo>
                  <a:close/>
                </a:path>
              </a:pathLst>
            </a:custGeom>
            <a:solidFill>
              <a:srgbClr val="000000"/>
            </a:solidFill>
            <a:ln w="73262" cap="flat">
              <a:noFill/>
              <a:prstDash val="solid"/>
              <a:miter/>
            </a:ln>
          </p:spPr>
          <p:txBody>
            <a:bodyPr rtlCol="0" anchor="ctr"/>
            <a:lstStyle/>
            <a:p>
              <a:endParaRPr lang="en-GB"/>
            </a:p>
          </p:txBody>
        </p:sp>
        <p:sp>
          <p:nvSpPr>
            <p:cNvPr id="791" name="Graphic 1127">
              <a:extLst>
                <a:ext uri="{FF2B5EF4-FFF2-40B4-BE49-F238E27FC236}">
                  <a16:creationId xmlns:a16="http://schemas.microsoft.com/office/drawing/2014/main" id="{29FA30D5-ADB5-7EF9-F543-4B749FDD022C}"/>
                </a:ext>
              </a:extLst>
            </p:cNvPr>
            <p:cNvSpPr/>
            <p:nvPr/>
          </p:nvSpPr>
          <p:spPr>
            <a:xfrm>
              <a:off x="5241133" y="4276954"/>
              <a:ext cx="16578" cy="46653"/>
            </a:xfrm>
            <a:custGeom>
              <a:avLst/>
              <a:gdLst>
                <a:gd name="connsiteX0" fmla="*/ 16738 w 16578"/>
                <a:gd name="connsiteY0" fmla="*/ 48248 h 46653"/>
                <a:gd name="connsiteX1" fmla="*/ 13511 w 16578"/>
                <a:gd name="connsiteY1" fmla="*/ 48248 h 46653"/>
                <a:gd name="connsiteX2" fmla="*/ 7276 w 16578"/>
                <a:gd name="connsiteY2" fmla="*/ 45681 h 46653"/>
                <a:gd name="connsiteX3" fmla="*/ 5002 w 16578"/>
                <a:gd name="connsiteY3" fmla="*/ 39006 h 46653"/>
                <a:gd name="connsiteX4" fmla="*/ 5002 w 16578"/>
                <a:gd name="connsiteY4" fmla="*/ 15679 h 46653"/>
                <a:gd name="connsiteX5" fmla="*/ 160 w 16578"/>
                <a:gd name="connsiteY5" fmla="*/ 15679 h 46653"/>
                <a:gd name="connsiteX6" fmla="*/ 160 w 16578"/>
                <a:gd name="connsiteY6" fmla="*/ 12891 h 46653"/>
                <a:gd name="connsiteX7" fmla="*/ 5002 w 16578"/>
                <a:gd name="connsiteY7" fmla="*/ 12891 h 46653"/>
                <a:gd name="connsiteX8" fmla="*/ 5002 w 16578"/>
                <a:gd name="connsiteY8" fmla="*/ 1595 h 46653"/>
                <a:gd name="connsiteX9" fmla="*/ 8743 w 16578"/>
                <a:gd name="connsiteY9" fmla="*/ 1595 h 46653"/>
                <a:gd name="connsiteX10" fmla="*/ 8743 w 16578"/>
                <a:gd name="connsiteY10" fmla="*/ 12891 h 46653"/>
                <a:gd name="connsiteX11" fmla="*/ 16738 w 16578"/>
                <a:gd name="connsiteY11" fmla="*/ 12891 h 46653"/>
                <a:gd name="connsiteX12" fmla="*/ 16738 w 16578"/>
                <a:gd name="connsiteY12" fmla="*/ 15679 h 46653"/>
                <a:gd name="connsiteX13" fmla="*/ 8743 w 16578"/>
                <a:gd name="connsiteY13" fmla="*/ 15679 h 46653"/>
                <a:gd name="connsiteX14" fmla="*/ 8743 w 16578"/>
                <a:gd name="connsiteY14" fmla="*/ 39079 h 46653"/>
                <a:gd name="connsiteX15" fmla="*/ 14171 w 16578"/>
                <a:gd name="connsiteY15" fmla="*/ 44948 h 46653"/>
                <a:gd name="connsiteX16" fmla="*/ 16738 w 16578"/>
                <a:gd name="connsiteY16" fmla="*/ 44948 h 46653"/>
                <a:gd name="connsiteX17" fmla="*/ 16738 w 16578"/>
                <a:gd name="connsiteY17" fmla="*/ 48248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738" y="48248"/>
                  </a:moveTo>
                  <a:lnTo>
                    <a:pt x="13511" y="48248"/>
                  </a:lnTo>
                  <a:cubicBezTo>
                    <a:pt x="10797" y="48248"/>
                    <a:pt x="8743" y="47368"/>
                    <a:pt x="7276" y="45681"/>
                  </a:cubicBezTo>
                  <a:cubicBezTo>
                    <a:pt x="5735" y="43994"/>
                    <a:pt x="5002" y="41793"/>
                    <a:pt x="5002" y="39006"/>
                  </a:cubicBezTo>
                  <a:lnTo>
                    <a:pt x="5002" y="15679"/>
                  </a:lnTo>
                  <a:lnTo>
                    <a:pt x="160" y="15679"/>
                  </a:lnTo>
                  <a:lnTo>
                    <a:pt x="160" y="12891"/>
                  </a:lnTo>
                  <a:lnTo>
                    <a:pt x="5002" y="12891"/>
                  </a:lnTo>
                  <a:lnTo>
                    <a:pt x="5002" y="1595"/>
                  </a:lnTo>
                  <a:lnTo>
                    <a:pt x="8743" y="1595"/>
                  </a:lnTo>
                  <a:lnTo>
                    <a:pt x="8743" y="12891"/>
                  </a:lnTo>
                  <a:lnTo>
                    <a:pt x="16738" y="12891"/>
                  </a:lnTo>
                  <a:lnTo>
                    <a:pt x="16738" y="15679"/>
                  </a:lnTo>
                  <a:lnTo>
                    <a:pt x="8743" y="15679"/>
                  </a:lnTo>
                  <a:lnTo>
                    <a:pt x="8743" y="39079"/>
                  </a:lnTo>
                  <a:cubicBezTo>
                    <a:pt x="8743" y="42967"/>
                    <a:pt x="10577" y="44948"/>
                    <a:pt x="14171" y="44948"/>
                  </a:cubicBezTo>
                  <a:lnTo>
                    <a:pt x="16738" y="44948"/>
                  </a:lnTo>
                  <a:lnTo>
                    <a:pt x="16738" y="48248"/>
                  </a:lnTo>
                  <a:close/>
                </a:path>
              </a:pathLst>
            </a:custGeom>
            <a:solidFill>
              <a:srgbClr val="000000"/>
            </a:solidFill>
            <a:ln w="73262" cap="flat">
              <a:noFill/>
              <a:prstDash val="solid"/>
              <a:miter/>
            </a:ln>
          </p:spPr>
          <p:txBody>
            <a:bodyPr rtlCol="0" anchor="ctr"/>
            <a:lstStyle/>
            <a:p>
              <a:endParaRPr lang="en-GB"/>
            </a:p>
          </p:txBody>
        </p:sp>
        <p:sp>
          <p:nvSpPr>
            <p:cNvPr id="792" name="Graphic 1127">
              <a:extLst>
                <a:ext uri="{FF2B5EF4-FFF2-40B4-BE49-F238E27FC236}">
                  <a16:creationId xmlns:a16="http://schemas.microsoft.com/office/drawing/2014/main" id="{6EC2C5FB-47B3-075C-4A7D-97D053E9CA21}"/>
                </a:ext>
              </a:extLst>
            </p:cNvPr>
            <p:cNvSpPr/>
            <p:nvPr/>
          </p:nvSpPr>
          <p:spPr>
            <a:xfrm>
              <a:off x="5266456" y="4287811"/>
              <a:ext cx="28461" cy="36237"/>
            </a:xfrm>
            <a:custGeom>
              <a:avLst/>
              <a:gdLst>
                <a:gd name="connsiteX0" fmla="*/ 24231 w 28461"/>
                <a:gd name="connsiteY0" fmla="*/ 5484 h 36237"/>
                <a:gd name="connsiteX1" fmla="*/ 28633 w 28461"/>
                <a:gd name="connsiteY1" fmla="*/ 19715 h 36237"/>
                <a:gd name="connsiteX2" fmla="*/ 24231 w 28461"/>
                <a:gd name="connsiteY2" fmla="*/ 33946 h 36237"/>
                <a:gd name="connsiteX3" fmla="*/ 14402 w 28461"/>
                <a:gd name="connsiteY3" fmla="*/ 37834 h 36237"/>
                <a:gd name="connsiteX4" fmla="*/ 4572 w 28461"/>
                <a:gd name="connsiteY4" fmla="*/ 33946 h 36237"/>
                <a:gd name="connsiteX5" fmla="*/ 171 w 28461"/>
                <a:gd name="connsiteY5" fmla="*/ 19715 h 36237"/>
                <a:gd name="connsiteX6" fmla="*/ 4572 w 28461"/>
                <a:gd name="connsiteY6" fmla="*/ 5484 h 36237"/>
                <a:gd name="connsiteX7" fmla="*/ 14402 w 28461"/>
                <a:gd name="connsiteY7" fmla="*/ 1596 h 36237"/>
                <a:gd name="connsiteX8" fmla="*/ 24231 w 28461"/>
                <a:gd name="connsiteY8" fmla="*/ 5484 h 36237"/>
                <a:gd name="connsiteX9" fmla="*/ 21737 w 28461"/>
                <a:gd name="connsiteY9" fmla="*/ 31525 h 36237"/>
                <a:gd name="connsiteX10" fmla="*/ 24892 w 28461"/>
                <a:gd name="connsiteY10" fmla="*/ 19715 h 36237"/>
                <a:gd name="connsiteX11" fmla="*/ 21737 w 28461"/>
                <a:gd name="connsiteY11" fmla="*/ 7905 h 36237"/>
                <a:gd name="connsiteX12" fmla="*/ 14402 w 28461"/>
                <a:gd name="connsiteY12" fmla="*/ 4897 h 36237"/>
                <a:gd name="connsiteX13" fmla="*/ 7066 w 28461"/>
                <a:gd name="connsiteY13" fmla="*/ 7905 h 36237"/>
                <a:gd name="connsiteX14" fmla="*/ 3912 w 28461"/>
                <a:gd name="connsiteY14" fmla="*/ 19715 h 36237"/>
                <a:gd name="connsiteX15" fmla="*/ 7066 w 28461"/>
                <a:gd name="connsiteY15" fmla="*/ 31525 h 36237"/>
                <a:gd name="connsiteX16" fmla="*/ 14402 w 28461"/>
                <a:gd name="connsiteY16" fmla="*/ 34533 h 36237"/>
                <a:gd name="connsiteX17" fmla="*/ 21737 w 28461"/>
                <a:gd name="connsiteY17" fmla="*/ 3152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231" y="5484"/>
                  </a:moveTo>
                  <a:cubicBezTo>
                    <a:pt x="27166" y="8418"/>
                    <a:pt x="28633" y="13187"/>
                    <a:pt x="28633" y="19715"/>
                  </a:cubicBezTo>
                  <a:cubicBezTo>
                    <a:pt x="28633" y="26244"/>
                    <a:pt x="27166" y="31012"/>
                    <a:pt x="24231" y="33946"/>
                  </a:cubicBezTo>
                  <a:cubicBezTo>
                    <a:pt x="21664" y="36514"/>
                    <a:pt x="18363" y="37834"/>
                    <a:pt x="14402" y="37834"/>
                  </a:cubicBezTo>
                  <a:cubicBezTo>
                    <a:pt x="10441" y="37834"/>
                    <a:pt x="7140" y="36514"/>
                    <a:pt x="4572" y="33946"/>
                  </a:cubicBezTo>
                  <a:cubicBezTo>
                    <a:pt x="1638" y="31012"/>
                    <a:pt x="171" y="26244"/>
                    <a:pt x="171" y="19715"/>
                  </a:cubicBezTo>
                  <a:cubicBezTo>
                    <a:pt x="171" y="13187"/>
                    <a:pt x="1638" y="8418"/>
                    <a:pt x="4572" y="5484"/>
                  </a:cubicBezTo>
                  <a:cubicBezTo>
                    <a:pt x="7140" y="2917"/>
                    <a:pt x="10441" y="1596"/>
                    <a:pt x="14402" y="1596"/>
                  </a:cubicBezTo>
                  <a:cubicBezTo>
                    <a:pt x="18363" y="1596"/>
                    <a:pt x="21664" y="2917"/>
                    <a:pt x="24231" y="5484"/>
                  </a:cubicBezTo>
                  <a:close/>
                  <a:moveTo>
                    <a:pt x="21737" y="31525"/>
                  </a:moveTo>
                  <a:cubicBezTo>
                    <a:pt x="23865" y="29398"/>
                    <a:pt x="24892" y="25510"/>
                    <a:pt x="24892" y="19715"/>
                  </a:cubicBezTo>
                  <a:cubicBezTo>
                    <a:pt x="24892" y="13920"/>
                    <a:pt x="23865" y="10032"/>
                    <a:pt x="21737" y="7905"/>
                  </a:cubicBezTo>
                  <a:cubicBezTo>
                    <a:pt x="19757" y="5924"/>
                    <a:pt x="17263" y="4897"/>
                    <a:pt x="14402" y="4897"/>
                  </a:cubicBezTo>
                  <a:cubicBezTo>
                    <a:pt x="11541" y="4897"/>
                    <a:pt x="9047" y="5924"/>
                    <a:pt x="7066" y="7905"/>
                  </a:cubicBezTo>
                  <a:cubicBezTo>
                    <a:pt x="4939" y="10032"/>
                    <a:pt x="3912" y="13920"/>
                    <a:pt x="3912" y="19715"/>
                  </a:cubicBezTo>
                  <a:cubicBezTo>
                    <a:pt x="3912" y="25510"/>
                    <a:pt x="4939" y="29398"/>
                    <a:pt x="7066" y="31525"/>
                  </a:cubicBezTo>
                  <a:cubicBezTo>
                    <a:pt x="9047" y="33506"/>
                    <a:pt x="11541" y="34533"/>
                    <a:pt x="14402" y="34533"/>
                  </a:cubicBezTo>
                  <a:cubicBezTo>
                    <a:pt x="17263" y="34533"/>
                    <a:pt x="19757" y="33506"/>
                    <a:pt x="21737" y="31525"/>
                  </a:cubicBezTo>
                  <a:close/>
                </a:path>
              </a:pathLst>
            </a:custGeom>
            <a:solidFill>
              <a:srgbClr val="000000"/>
            </a:solidFill>
            <a:ln w="73262" cap="flat">
              <a:noFill/>
              <a:prstDash val="solid"/>
              <a:miter/>
            </a:ln>
          </p:spPr>
          <p:txBody>
            <a:bodyPr rtlCol="0" anchor="ctr"/>
            <a:lstStyle/>
            <a:p>
              <a:endParaRPr lang="en-GB"/>
            </a:p>
          </p:txBody>
        </p:sp>
        <p:sp>
          <p:nvSpPr>
            <p:cNvPr id="793" name="Graphic 1127">
              <a:extLst>
                <a:ext uri="{FF2B5EF4-FFF2-40B4-BE49-F238E27FC236}">
                  <a16:creationId xmlns:a16="http://schemas.microsoft.com/office/drawing/2014/main" id="{63CF3FBA-CF0D-E832-EC72-66EF258A3DBC}"/>
                </a:ext>
              </a:extLst>
            </p:cNvPr>
            <p:cNvSpPr/>
            <p:nvPr/>
          </p:nvSpPr>
          <p:spPr>
            <a:xfrm>
              <a:off x="5306672" y="4287811"/>
              <a:ext cx="22593" cy="35797"/>
            </a:xfrm>
            <a:custGeom>
              <a:avLst/>
              <a:gdLst>
                <a:gd name="connsiteX0" fmla="*/ 20063 w 22593"/>
                <a:gd name="connsiteY0" fmla="*/ 7685 h 35797"/>
                <a:gd name="connsiteX1" fmla="*/ 17056 w 22593"/>
                <a:gd name="connsiteY1" fmla="*/ 5484 h 35797"/>
                <a:gd name="connsiteX2" fmla="*/ 13388 w 22593"/>
                <a:gd name="connsiteY2" fmla="*/ 4897 h 35797"/>
                <a:gd name="connsiteX3" fmla="*/ 6492 w 22593"/>
                <a:gd name="connsiteY3" fmla="*/ 7978 h 35797"/>
                <a:gd name="connsiteX4" fmla="*/ 3925 w 22593"/>
                <a:gd name="connsiteY4" fmla="*/ 15607 h 35797"/>
                <a:gd name="connsiteX5" fmla="*/ 3925 w 22593"/>
                <a:gd name="connsiteY5" fmla="*/ 37394 h 35797"/>
                <a:gd name="connsiteX6" fmla="*/ 184 w 22593"/>
                <a:gd name="connsiteY6" fmla="*/ 37394 h 35797"/>
                <a:gd name="connsiteX7" fmla="*/ 184 w 22593"/>
                <a:gd name="connsiteY7" fmla="*/ 2036 h 35797"/>
                <a:gd name="connsiteX8" fmla="*/ 3925 w 22593"/>
                <a:gd name="connsiteY8" fmla="*/ 2036 h 35797"/>
                <a:gd name="connsiteX9" fmla="*/ 3925 w 22593"/>
                <a:gd name="connsiteY9" fmla="*/ 6731 h 35797"/>
                <a:gd name="connsiteX10" fmla="*/ 8253 w 22593"/>
                <a:gd name="connsiteY10" fmla="*/ 2990 h 35797"/>
                <a:gd name="connsiteX11" fmla="*/ 14268 w 22593"/>
                <a:gd name="connsiteY11" fmla="*/ 1596 h 35797"/>
                <a:gd name="connsiteX12" fmla="*/ 22777 w 22593"/>
                <a:gd name="connsiteY12" fmla="*/ 4971 h 35797"/>
                <a:gd name="connsiteX13" fmla="*/ 20063 w 22593"/>
                <a:gd name="connsiteY13" fmla="*/ 7685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63" y="7685"/>
                  </a:moveTo>
                  <a:cubicBezTo>
                    <a:pt x="18963" y="6585"/>
                    <a:pt x="18009" y="5851"/>
                    <a:pt x="17056" y="5484"/>
                  </a:cubicBezTo>
                  <a:cubicBezTo>
                    <a:pt x="16102" y="5117"/>
                    <a:pt x="14855" y="4897"/>
                    <a:pt x="13388" y="4897"/>
                  </a:cubicBezTo>
                  <a:cubicBezTo>
                    <a:pt x="10454" y="4897"/>
                    <a:pt x="8106" y="5924"/>
                    <a:pt x="6492" y="7978"/>
                  </a:cubicBezTo>
                  <a:cubicBezTo>
                    <a:pt x="4805" y="10106"/>
                    <a:pt x="3925" y="12600"/>
                    <a:pt x="3925" y="15607"/>
                  </a:cubicBezTo>
                  <a:lnTo>
                    <a:pt x="3925" y="37394"/>
                  </a:lnTo>
                  <a:lnTo>
                    <a:pt x="184" y="37394"/>
                  </a:lnTo>
                  <a:lnTo>
                    <a:pt x="184" y="2036"/>
                  </a:lnTo>
                  <a:lnTo>
                    <a:pt x="3925" y="2036"/>
                  </a:lnTo>
                  <a:lnTo>
                    <a:pt x="3925" y="6731"/>
                  </a:lnTo>
                  <a:cubicBezTo>
                    <a:pt x="4952" y="5117"/>
                    <a:pt x="6419" y="3870"/>
                    <a:pt x="8253" y="2990"/>
                  </a:cubicBezTo>
                  <a:cubicBezTo>
                    <a:pt x="10087" y="2036"/>
                    <a:pt x="12141" y="1596"/>
                    <a:pt x="14268" y="1596"/>
                  </a:cubicBezTo>
                  <a:cubicBezTo>
                    <a:pt x="17716" y="1596"/>
                    <a:pt x="20503" y="2697"/>
                    <a:pt x="22777" y="4971"/>
                  </a:cubicBezTo>
                  <a:lnTo>
                    <a:pt x="20063" y="7685"/>
                  </a:lnTo>
                  <a:close/>
                </a:path>
              </a:pathLst>
            </a:custGeom>
            <a:solidFill>
              <a:srgbClr val="000000"/>
            </a:solidFill>
            <a:ln w="73262" cap="flat">
              <a:noFill/>
              <a:prstDash val="solid"/>
              <a:miter/>
            </a:ln>
          </p:spPr>
          <p:txBody>
            <a:bodyPr rtlCol="0" anchor="ctr"/>
            <a:lstStyle/>
            <a:p>
              <a:endParaRPr lang="en-GB"/>
            </a:p>
          </p:txBody>
        </p:sp>
        <p:sp>
          <p:nvSpPr>
            <p:cNvPr id="794" name="Graphic 1127">
              <a:extLst>
                <a:ext uri="{FF2B5EF4-FFF2-40B4-BE49-F238E27FC236}">
                  <a16:creationId xmlns:a16="http://schemas.microsoft.com/office/drawing/2014/main" id="{30A26810-82DA-E3FB-B164-234AA9FA4275}"/>
                </a:ext>
              </a:extLst>
            </p:cNvPr>
            <p:cNvSpPr/>
            <p:nvPr/>
          </p:nvSpPr>
          <p:spPr>
            <a:xfrm>
              <a:off x="5334199" y="4287811"/>
              <a:ext cx="28315" cy="36237"/>
            </a:xfrm>
            <a:custGeom>
              <a:avLst/>
              <a:gdLst>
                <a:gd name="connsiteX0" fmla="*/ 28510 w 28315"/>
                <a:gd name="connsiteY0" fmla="*/ 20522 h 36237"/>
                <a:gd name="connsiteX1" fmla="*/ 3936 w 28315"/>
                <a:gd name="connsiteY1" fmla="*/ 20522 h 36237"/>
                <a:gd name="connsiteX2" fmla="*/ 6870 w 28315"/>
                <a:gd name="connsiteY2" fmla="*/ 30865 h 36237"/>
                <a:gd name="connsiteX3" fmla="*/ 15452 w 28315"/>
                <a:gd name="connsiteY3" fmla="*/ 34460 h 36237"/>
                <a:gd name="connsiteX4" fmla="*/ 20734 w 28315"/>
                <a:gd name="connsiteY4" fmla="*/ 33433 h 36237"/>
                <a:gd name="connsiteX5" fmla="*/ 25209 w 28315"/>
                <a:gd name="connsiteY5" fmla="*/ 30205 h 36237"/>
                <a:gd name="connsiteX6" fmla="*/ 27996 w 28315"/>
                <a:gd name="connsiteY6" fmla="*/ 32406 h 36237"/>
                <a:gd name="connsiteX7" fmla="*/ 22274 w 28315"/>
                <a:gd name="connsiteY7" fmla="*/ 36514 h 36237"/>
                <a:gd name="connsiteX8" fmla="*/ 15232 w 28315"/>
                <a:gd name="connsiteY8" fmla="*/ 37834 h 36237"/>
                <a:gd name="connsiteX9" fmla="*/ 4082 w 28315"/>
                <a:gd name="connsiteY9" fmla="*/ 33213 h 36237"/>
                <a:gd name="connsiteX10" fmla="*/ 194 w 28315"/>
                <a:gd name="connsiteY10" fmla="*/ 19715 h 36237"/>
                <a:gd name="connsiteX11" fmla="*/ 3936 w 28315"/>
                <a:gd name="connsiteY11" fmla="*/ 6365 h 36237"/>
                <a:gd name="connsiteX12" fmla="*/ 14352 w 28315"/>
                <a:gd name="connsiteY12" fmla="*/ 1596 h 36237"/>
                <a:gd name="connsiteX13" fmla="*/ 24768 w 28315"/>
                <a:gd name="connsiteY13" fmla="*/ 6144 h 36237"/>
                <a:gd name="connsiteX14" fmla="*/ 28510 w 28315"/>
                <a:gd name="connsiteY14" fmla="*/ 18835 h 36237"/>
                <a:gd name="connsiteX15" fmla="*/ 28510 w 28315"/>
                <a:gd name="connsiteY15" fmla="*/ 20522 h 36237"/>
                <a:gd name="connsiteX16" fmla="*/ 24768 w 28315"/>
                <a:gd name="connsiteY16" fmla="*/ 17515 h 36237"/>
                <a:gd name="connsiteX17" fmla="*/ 23521 w 28315"/>
                <a:gd name="connsiteY17" fmla="*/ 10839 h 36237"/>
                <a:gd name="connsiteX18" fmla="*/ 19927 w 28315"/>
                <a:gd name="connsiteY18" fmla="*/ 6438 h 36237"/>
                <a:gd name="connsiteX19" fmla="*/ 14352 w 28315"/>
                <a:gd name="connsiteY19" fmla="*/ 4897 h 36237"/>
                <a:gd name="connsiteX20" fmla="*/ 8850 w 28315"/>
                <a:gd name="connsiteY20" fmla="*/ 6438 h 36237"/>
                <a:gd name="connsiteX21" fmla="*/ 5183 w 28315"/>
                <a:gd name="connsiteY21" fmla="*/ 10839 h 36237"/>
                <a:gd name="connsiteX22" fmla="*/ 3936 w 28315"/>
                <a:gd name="connsiteY22" fmla="*/ 17515 h 36237"/>
                <a:gd name="connsiteX23" fmla="*/ 24768 w 28315"/>
                <a:gd name="connsiteY23" fmla="*/ 1751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10" y="20522"/>
                  </a:moveTo>
                  <a:lnTo>
                    <a:pt x="3936" y="20522"/>
                  </a:lnTo>
                  <a:cubicBezTo>
                    <a:pt x="3936" y="25070"/>
                    <a:pt x="4889" y="28518"/>
                    <a:pt x="6870" y="30865"/>
                  </a:cubicBezTo>
                  <a:cubicBezTo>
                    <a:pt x="8850" y="33286"/>
                    <a:pt x="11711" y="34460"/>
                    <a:pt x="15452" y="34460"/>
                  </a:cubicBezTo>
                  <a:cubicBezTo>
                    <a:pt x="17506" y="34460"/>
                    <a:pt x="19267" y="34093"/>
                    <a:pt x="20734" y="33433"/>
                  </a:cubicBezTo>
                  <a:cubicBezTo>
                    <a:pt x="22201" y="32772"/>
                    <a:pt x="23668" y="31745"/>
                    <a:pt x="25209" y="30205"/>
                  </a:cubicBezTo>
                  <a:lnTo>
                    <a:pt x="27996" y="32406"/>
                  </a:lnTo>
                  <a:cubicBezTo>
                    <a:pt x="26089" y="34313"/>
                    <a:pt x="24182" y="35707"/>
                    <a:pt x="22274" y="36514"/>
                  </a:cubicBezTo>
                  <a:cubicBezTo>
                    <a:pt x="20367" y="37394"/>
                    <a:pt x="18020" y="37834"/>
                    <a:pt x="15232" y="37834"/>
                  </a:cubicBezTo>
                  <a:cubicBezTo>
                    <a:pt x="10317" y="37834"/>
                    <a:pt x="6650" y="36293"/>
                    <a:pt x="4082" y="33213"/>
                  </a:cubicBezTo>
                  <a:cubicBezTo>
                    <a:pt x="1441" y="30132"/>
                    <a:pt x="194" y="25657"/>
                    <a:pt x="194" y="19715"/>
                  </a:cubicBezTo>
                  <a:cubicBezTo>
                    <a:pt x="194" y="13993"/>
                    <a:pt x="1441" y="9519"/>
                    <a:pt x="3936" y="6365"/>
                  </a:cubicBezTo>
                  <a:cubicBezTo>
                    <a:pt x="6430" y="3210"/>
                    <a:pt x="9877" y="1596"/>
                    <a:pt x="14352" y="1596"/>
                  </a:cubicBezTo>
                  <a:cubicBezTo>
                    <a:pt x="18827" y="1596"/>
                    <a:pt x="22274" y="3137"/>
                    <a:pt x="24768" y="6144"/>
                  </a:cubicBezTo>
                  <a:cubicBezTo>
                    <a:pt x="27263" y="9152"/>
                    <a:pt x="28510" y="13407"/>
                    <a:pt x="28510" y="18835"/>
                  </a:cubicBezTo>
                  <a:lnTo>
                    <a:pt x="28510" y="20522"/>
                  </a:lnTo>
                  <a:close/>
                  <a:moveTo>
                    <a:pt x="24768" y="17515"/>
                  </a:moveTo>
                  <a:cubicBezTo>
                    <a:pt x="24548" y="14507"/>
                    <a:pt x="24182" y="12233"/>
                    <a:pt x="23521" y="10839"/>
                  </a:cubicBezTo>
                  <a:cubicBezTo>
                    <a:pt x="22715" y="9005"/>
                    <a:pt x="21541" y="7538"/>
                    <a:pt x="19927" y="6438"/>
                  </a:cubicBezTo>
                  <a:cubicBezTo>
                    <a:pt x="18240" y="5411"/>
                    <a:pt x="16406" y="4897"/>
                    <a:pt x="14352" y="4897"/>
                  </a:cubicBezTo>
                  <a:cubicBezTo>
                    <a:pt x="12298" y="4897"/>
                    <a:pt x="10464" y="5411"/>
                    <a:pt x="8850" y="6438"/>
                  </a:cubicBezTo>
                  <a:cubicBezTo>
                    <a:pt x="7237" y="7538"/>
                    <a:pt x="5990" y="9005"/>
                    <a:pt x="5183" y="10839"/>
                  </a:cubicBezTo>
                  <a:cubicBezTo>
                    <a:pt x="4522" y="12233"/>
                    <a:pt x="4156" y="14507"/>
                    <a:pt x="3936" y="17515"/>
                  </a:cubicBezTo>
                  <a:lnTo>
                    <a:pt x="24768" y="17515"/>
                  </a:lnTo>
                  <a:close/>
                </a:path>
              </a:pathLst>
            </a:custGeom>
            <a:solidFill>
              <a:srgbClr val="000000"/>
            </a:solidFill>
            <a:ln w="73262" cap="flat">
              <a:noFill/>
              <a:prstDash val="solid"/>
              <a:miter/>
            </a:ln>
          </p:spPr>
          <p:txBody>
            <a:bodyPr rtlCol="0" anchor="ctr"/>
            <a:lstStyle/>
            <a:p>
              <a:endParaRPr lang="en-GB"/>
            </a:p>
          </p:txBody>
        </p:sp>
        <p:sp>
          <p:nvSpPr>
            <p:cNvPr id="795" name="Graphic 1127">
              <a:extLst>
                <a:ext uri="{FF2B5EF4-FFF2-40B4-BE49-F238E27FC236}">
                  <a16:creationId xmlns:a16="http://schemas.microsoft.com/office/drawing/2014/main" id="{8B37CF33-6ADF-6506-3F9D-E7113D862CF4}"/>
                </a:ext>
              </a:extLst>
            </p:cNvPr>
            <p:cNvSpPr/>
            <p:nvPr/>
          </p:nvSpPr>
          <p:spPr>
            <a:xfrm>
              <a:off x="5372139" y="4271379"/>
              <a:ext cx="27434" cy="52669"/>
            </a:xfrm>
            <a:custGeom>
              <a:avLst/>
              <a:gdLst>
                <a:gd name="connsiteX0" fmla="*/ 27642 w 27434"/>
                <a:gd name="connsiteY0" fmla="*/ 53823 h 52669"/>
                <a:gd name="connsiteX1" fmla="*/ 23901 w 27434"/>
                <a:gd name="connsiteY1" fmla="*/ 53823 h 52669"/>
                <a:gd name="connsiteX2" fmla="*/ 23901 w 27434"/>
                <a:gd name="connsiteY2" fmla="*/ 49275 h 52669"/>
                <a:gd name="connsiteX3" fmla="*/ 19207 w 27434"/>
                <a:gd name="connsiteY3" fmla="*/ 53162 h 52669"/>
                <a:gd name="connsiteX4" fmla="*/ 13411 w 27434"/>
                <a:gd name="connsiteY4" fmla="*/ 54263 h 52669"/>
                <a:gd name="connsiteX5" fmla="*/ 4756 w 27434"/>
                <a:gd name="connsiteY5" fmla="*/ 51182 h 52669"/>
                <a:gd name="connsiteX6" fmla="*/ 207 w 27434"/>
                <a:gd name="connsiteY6" fmla="*/ 36144 h 52669"/>
                <a:gd name="connsiteX7" fmla="*/ 4756 w 27434"/>
                <a:gd name="connsiteY7" fmla="*/ 21106 h 52669"/>
                <a:gd name="connsiteX8" fmla="*/ 13411 w 27434"/>
                <a:gd name="connsiteY8" fmla="*/ 18025 h 52669"/>
                <a:gd name="connsiteX9" fmla="*/ 19207 w 27434"/>
                <a:gd name="connsiteY9" fmla="*/ 19126 h 52669"/>
                <a:gd name="connsiteX10" fmla="*/ 23901 w 27434"/>
                <a:gd name="connsiteY10" fmla="*/ 23013 h 52669"/>
                <a:gd name="connsiteX11" fmla="*/ 23901 w 27434"/>
                <a:gd name="connsiteY11" fmla="*/ 1594 h 52669"/>
                <a:gd name="connsiteX12" fmla="*/ 27642 w 27434"/>
                <a:gd name="connsiteY12" fmla="*/ 1594 h 52669"/>
                <a:gd name="connsiteX13" fmla="*/ 27642 w 27434"/>
                <a:gd name="connsiteY13" fmla="*/ 53823 h 52669"/>
                <a:gd name="connsiteX14" fmla="*/ 23534 w 27434"/>
                <a:gd name="connsiteY14" fmla="*/ 41646 h 52669"/>
                <a:gd name="connsiteX15" fmla="*/ 23901 w 27434"/>
                <a:gd name="connsiteY15" fmla="*/ 36144 h 52669"/>
                <a:gd name="connsiteX16" fmla="*/ 23534 w 27434"/>
                <a:gd name="connsiteY16" fmla="*/ 30642 h 52669"/>
                <a:gd name="connsiteX17" fmla="*/ 22214 w 27434"/>
                <a:gd name="connsiteY17" fmla="*/ 26021 h 52669"/>
                <a:gd name="connsiteX18" fmla="*/ 19133 w 27434"/>
                <a:gd name="connsiteY18" fmla="*/ 22500 h 52669"/>
                <a:gd name="connsiteX19" fmla="*/ 13925 w 27434"/>
                <a:gd name="connsiteY19" fmla="*/ 21326 h 52669"/>
                <a:gd name="connsiteX20" fmla="*/ 8790 w 27434"/>
                <a:gd name="connsiteY20" fmla="*/ 22500 h 52669"/>
                <a:gd name="connsiteX21" fmla="*/ 5636 w 27434"/>
                <a:gd name="connsiteY21" fmla="*/ 26021 h 52669"/>
                <a:gd name="connsiteX22" fmla="*/ 4315 w 27434"/>
                <a:gd name="connsiteY22" fmla="*/ 30642 h 52669"/>
                <a:gd name="connsiteX23" fmla="*/ 3949 w 27434"/>
                <a:gd name="connsiteY23" fmla="*/ 36144 h 52669"/>
                <a:gd name="connsiteX24" fmla="*/ 4315 w 27434"/>
                <a:gd name="connsiteY24" fmla="*/ 41646 h 52669"/>
                <a:gd name="connsiteX25" fmla="*/ 5636 w 27434"/>
                <a:gd name="connsiteY25" fmla="*/ 46267 h 52669"/>
                <a:gd name="connsiteX26" fmla="*/ 8790 w 27434"/>
                <a:gd name="connsiteY26" fmla="*/ 49715 h 52669"/>
                <a:gd name="connsiteX27" fmla="*/ 13925 w 27434"/>
                <a:gd name="connsiteY27" fmla="*/ 50962 h 52669"/>
                <a:gd name="connsiteX28" fmla="*/ 19133 w 27434"/>
                <a:gd name="connsiteY28" fmla="*/ 49715 h 52669"/>
                <a:gd name="connsiteX29" fmla="*/ 22214 w 27434"/>
                <a:gd name="connsiteY29" fmla="*/ 46267 h 52669"/>
                <a:gd name="connsiteX30" fmla="*/ 23534 w 27434"/>
                <a:gd name="connsiteY30" fmla="*/ 4164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642" y="53823"/>
                  </a:moveTo>
                  <a:lnTo>
                    <a:pt x="23901" y="53823"/>
                  </a:lnTo>
                  <a:lnTo>
                    <a:pt x="23901" y="49275"/>
                  </a:lnTo>
                  <a:cubicBezTo>
                    <a:pt x="22434" y="51182"/>
                    <a:pt x="20894" y="52502"/>
                    <a:pt x="19207" y="53162"/>
                  </a:cubicBezTo>
                  <a:cubicBezTo>
                    <a:pt x="17519" y="53896"/>
                    <a:pt x="15612" y="54263"/>
                    <a:pt x="13411" y="54263"/>
                  </a:cubicBezTo>
                  <a:cubicBezTo>
                    <a:pt x="9670" y="54263"/>
                    <a:pt x="6809" y="53236"/>
                    <a:pt x="4756" y="51182"/>
                  </a:cubicBezTo>
                  <a:cubicBezTo>
                    <a:pt x="1748" y="48174"/>
                    <a:pt x="207" y="43113"/>
                    <a:pt x="207" y="36144"/>
                  </a:cubicBezTo>
                  <a:cubicBezTo>
                    <a:pt x="207" y="29175"/>
                    <a:pt x="1748" y="24114"/>
                    <a:pt x="4756" y="21106"/>
                  </a:cubicBezTo>
                  <a:cubicBezTo>
                    <a:pt x="6809" y="19052"/>
                    <a:pt x="9670" y="18025"/>
                    <a:pt x="13411" y="18025"/>
                  </a:cubicBezTo>
                  <a:cubicBezTo>
                    <a:pt x="15612" y="18025"/>
                    <a:pt x="17519" y="18392"/>
                    <a:pt x="19207" y="19126"/>
                  </a:cubicBezTo>
                  <a:cubicBezTo>
                    <a:pt x="20894" y="19786"/>
                    <a:pt x="22434" y="21106"/>
                    <a:pt x="23901" y="23013"/>
                  </a:cubicBezTo>
                  <a:lnTo>
                    <a:pt x="23901" y="1594"/>
                  </a:lnTo>
                  <a:lnTo>
                    <a:pt x="27642" y="1594"/>
                  </a:lnTo>
                  <a:lnTo>
                    <a:pt x="27642" y="53823"/>
                  </a:lnTo>
                  <a:close/>
                  <a:moveTo>
                    <a:pt x="23534" y="41646"/>
                  </a:moveTo>
                  <a:cubicBezTo>
                    <a:pt x="23755" y="40105"/>
                    <a:pt x="23901" y="38271"/>
                    <a:pt x="23901" y="36144"/>
                  </a:cubicBezTo>
                  <a:cubicBezTo>
                    <a:pt x="23901" y="34017"/>
                    <a:pt x="23755" y="32183"/>
                    <a:pt x="23534" y="30642"/>
                  </a:cubicBezTo>
                  <a:cubicBezTo>
                    <a:pt x="23314" y="29102"/>
                    <a:pt x="22874" y="27561"/>
                    <a:pt x="22214" y="26021"/>
                  </a:cubicBezTo>
                  <a:cubicBezTo>
                    <a:pt x="21554" y="24481"/>
                    <a:pt x="20454" y="23307"/>
                    <a:pt x="19133" y="22500"/>
                  </a:cubicBezTo>
                  <a:cubicBezTo>
                    <a:pt x="17739" y="21693"/>
                    <a:pt x="15979" y="21326"/>
                    <a:pt x="13925" y="21326"/>
                  </a:cubicBezTo>
                  <a:cubicBezTo>
                    <a:pt x="11871" y="21326"/>
                    <a:pt x="10110" y="21693"/>
                    <a:pt x="8790" y="22500"/>
                  </a:cubicBezTo>
                  <a:cubicBezTo>
                    <a:pt x="7396" y="23307"/>
                    <a:pt x="6369" y="24481"/>
                    <a:pt x="5636" y="26021"/>
                  </a:cubicBezTo>
                  <a:cubicBezTo>
                    <a:pt x="5049" y="27561"/>
                    <a:pt x="4535" y="29102"/>
                    <a:pt x="4315" y="30642"/>
                  </a:cubicBezTo>
                  <a:cubicBezTo>
                    <a:pt x="4095" y="32183"/>
                    <a:pt x="3949" y="34017"/>
                    <a:pt x="3949" y="36144"/>
                  </a:cubicBezTo>
                  <a:cubicBezTo>
                    <a:pt x="3949" y="38271"/>
                    <a:pt x="4095" y="40105"/>
                    <a:pt x="4315" y="41646"/>
                  </a:cubicBezTo>
                  <a:cubicBezTo>
                    <a:pt x="4535" y="43186"/>
                    <a:pt x="5049" y="44727"/>
                    <a:pt x="5636" y="46267"/>
                  </a:cubicBezTo>
                  <a:cubicBezTo>
                    <a:pt x="6369" y="47808"/>
                    <a:pt x="7396" y="48908"/>
                    <a:pt x="8790" y="49715"/>
                  </a:cubicBezTo>
                  <a:cubicBezTo>
                    <a:pt x="10110" y="50522"/>
                    <a:pt x="11871" y="50962"/>
                    <a:pt x="13925" y="50962"/>
                  </a:cubicBezTo>
                  <a:cubicBezTo>
                    <a:pt x="15979" y="50962"/>
                    <a:pt x="17739" y="50522"/>
                    <a:pt x="19133" y="49715"/>
                  </a:cubicBezTo>
                  <a:cubicBezTo>
                    <a:pt x="20454" y="48908"/>
                    <a:pt x="21554" y="47808"/>
                    <a:pt x="22214" y="46267"/>
                  </a:cubicBezTo>
                  <a:cubicBezTo>
                    <a:pt x="22874" y="44727"/>
                    <a:pt x="23314" y="43186"/>
                    <a:pt x="23534" y="41646"/>
                  </a:cubicBezTo>
                  <a:close/>
                </a:path>
              </a:pathLst>
            </a:custGeom>
            <a:solidFill>
              <a:srgbClr val="000000"/>
            </a:solidFill>
            <a:ln w="73262" cap="flat">
              <a:noFill/>
              <a:prstDash val="solid"/>
              <a:miter/>
            </a:ln>
          </p:spPr>
          <p:txBody>
            <a:bodyPr rtlCol="0" anchor="ctr"/>
            <a:lstStyle/>
            <a:p>
              <a:endParaRPr lang="en-GB"/>
            </a:p>
          </p:txBody>
        </p:sp>
        <p:sp>
          <p:nvSpPr>
            <p:cNvPr id="796" name="Graphic 1127">
              <a:extLst>
                <a:ext uri="{FF2B5EF4-FFF2-40B4-BE49-F238E27FC236}">
                  <a16:creationId xmlns:a16="http://schemas.microsoft.com/office/drawing/2014/main" id="{9F358017-D5CD-54B5-6457-E1DCCB8153E8}"/>
                </a:ext>
              </a:extLst>
            </p:cNvPr>
            <p:cNvSpPr/>
            <p:nvPr/>
          </p:nvSpPr>
          <p:spPr>
            <a:xfrm>
              <a:off x="5430015" y="4287811"/>
              <a:ext cx="28315" cy="36237"/>
            </a:xfrm>
            <a:custGeom>
              <a:avLst/>
              <a:gdLst>
                <a:gd name="connsiteX0" fmla="*/ 28543 w 28315"/>
                <a:gd name="connsiteY0" fmla="*/ 20522 h 36237"/>
                <a:gd name="connsiteX1" fmla="*/ 3969 w 28315"/>
                <a:gd name="connsiteY1" fmla="*/ 20522 h 36237"/>
                <a:gd name="connsiteX2" fmla="*/ 6903 w 28315"/>
                <a:gd name="connsiteY2" fmla="*/ 30865 h 36237"/>
                <a:gd name="connsiteX3" fmla="*/ 15486 w 28315"/>
                <a:gd name="connsiteY3" fmla="*/ 34460 h 36237"/>
                <a:gd name="connsiteX4" fmla="*/ 20767 w 28315"/>
                <a:gd name="connsiteY4" fmla="*/ 33433 h 36237"/>
                <a:gd name="connsiteX5" fmla="*/ 25242 w 28315"/>
                <a:gd name="connsiteY5" fmla="*/ 30205 h 36237"/>
                <a:gd name="connsiteX6" fmla="*/ 28029 w 28315"/>
                <a:gd name="connsiteY6" fmla="*/ 32406 h 36237"/>
                <a:gd name="connsiteX7" fmla="*/ 22308 w 28315"/>
                <a:gd name="connsiteY7" fmla="*/ 36514 h 36237"/>
                <a:gd name="connsiteX8" fmla="*/ 15266 w 28315"/>
                <a:gd name="connsiteY8" fmla="*/ 37834 h 36237"/>
                <a:gd name="connsiteX9" fmla="*/ 4116 w 28315"/>
                <a:gd name="connsiteY9" fmla="*/ 33213 h 36237"/>
                <a:gd name="connsiteX10" fmla="*/ 228 w 28315"/>
                <a:gd name="connsiteY10" fmla="*/ 19715 h 36237"/>
                <a:gd name="connsiteX11" fmla="*/ 3969 w 28315"/>
                <a:gd name="connsiteY11" fmla="*/ 6365 h 36237"/>
                <a:gd name="connsiteX12" fmla="*/ 14385 w 28315"/>
                <a:gd name="connsiteY12" fmla="*/ 1596 h 36237"/>
                <a:gd name="connsiteX13" fmla="*/ 24802 w 28315"/>
                <a:gd name="connsiteY13" fmla="*/ 6144 h 36237"/>
                <a:gd name="connsiteX14" fmla="*/ 28543 w 28315"/>
                <a:gd name="connsiteY14" fmla="*/ 18835 h 36237"/>
                <a:gd name="connsiteX15" fmla="*/ 28543 w 28315"/>
                <a:gd name="connsiteY15" fmla="*/ 20522 h 36237"/>
                <a:gd name="connsiteX16" fmla="*/ 24802 w 28315"/>
                <a:gd name="connsiteY16" fmla="*/ 17515 h 36237"/>
                <a:gd name="connsiteX17" fmla="*/ 23555 w 28315"/>
                <a:gd name="connsiteY17" fmla="*/ 10839 h 36237"/>
                <a:gd name="connsiteX18" fmla="*/ 19960 w 28315"/>
                <a:gd name="connsiteY18" fmla="*/ 6438 h 36237"/>
                <a:gd name="connsiteX19" fmla="*/ 14385 w 28315"/>
                <a:gd name="connsiteY19" fmla="*/ 4897 h 36237"/>
                <a:gd name="connsiteX20" fmla="*/ 8884 w 28315"/>
                <a:gd name="connsiteY20" fmla="*/ 6438 h 36237"/>
                <a:gd name="connsiteX21" fmla="*/ 5216 w 28315"/>
                <a:gd name="connsiteY21" fmla="*/ 10839 h 36237"/>
                <a:gd name="connsiteX22" fmla="*/ 3969 w 28315"/>
                <a:gd name="connsiteY22" fmla="*/ 17515 h 36237"/>
                <a:gd name="connsiteX23" fmla="*/ 24802 w 28315"/>
                <a:gd name="connsiteY23" fmla="*/ 1751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43" y="20522"/>
                  </a:moveTo>
                  <a:lnTo>
                    <a:pt x="3969" y="20522"/>
                  </a:lnTo>
                  <a:cubicBezTo>
                    <a:pt x="3969" y="25070"/>
                    <a:pt x="4922" y="28518"/>
                    <a:pt x="6903" y="30865"/>
                  </a:cubicBezTo>
                  <a:cubicBezTo>
                    <a:pt x="8884" y="33286"/>
                    <a:pt x="11745" y="34460"/>
                    <a:pt x="15486" y="34460"/>
                  </a:cubicBezTo>
                  <a:cubicBezTo>
                    <a:pt x="17540" y="34460"/>
                    <a:pt x="19300" y="34093"/>
                    <a:pt x="20767" y="33433"/>
                  </a:cubicBezTo>
                  <a:cubicBezTo>
                    <a:pt x="22234" y="32772"/>
                    <a:pt x="23701" y="31745"/>
                    <a:pt x="25242" y="30205"/>
                  </a:cubicBezTo>
                  <a:lnTo>
                    <a:pt x="28029" y="32406"/>
                  </a:lnTo>
                  <a:cubicBezTo>
                    <a:pt x="26122" y="34313"/>
                    <a:pt x="24215" y="35707"/>
                    <a:pt x="22308" y="36514"/>
                  </a:cubicBezTo>
                  <a:cubicBezTo>
                    <a:pt x="20400" y="37394"/>
                    <a:pt x="18053" y="37834"/>
                    <a:pt x="15266" y="37834"/>
                  </a:cubicBezTo>
                  <a:cubicBezTo>
                    <a:pt x="10351" y="37834"/>
                    <a:pt x="6683" y="36293"/>
                    <a:pt x="4116" y="33213"/>
                  </a:cubicBezTo>
                  <a:cubicBezTo>
                    <a:pt x="1475" y="30132"/>
                    <a:pt x="228" y="25657"/>
                    <a:pt x="228" y="19715"/>
                  </a:cubicBezTo>
                  <a:cubicBezTo>
                    <a:pt x="228" y="13993"/>
                    <a:pt x="1475" y="9519"/>
                    <a:pt x="3969" y="6365"/>
                  </a:cubicBezTo>
                  <a:cubicBezTo>
                    <a:pt x="6463" y="3210"/>
                    <a:pt x="9911" y="1596"/>
                    <a:pt x="14385" y="1596"/>
                  </a:cubicBezTo>
                  <a:cubicBezTo>
                    <a:pt x="18860" y="1596"/>
                    <a:pt x="22308" y="3137"/>
                    <a:pt x="24802" y="6144"/>
                  </a:cubicBezTo>
                  <a:cubicBezTo>
                    <a:pt x="27296" y="9152"/>
                    <a:pt x="28543" y="13407"/>
                    <a:pt x="28543" y="18835"/>
                  </a:cubicBezTo>
                  <a:lnTo>
                    <a:pt x="28543" y="20522"/>
                  </a:lnTo>
                  <a:close/>
                  <a:moveTo>
                    <a:pt x="24802" y="17515"/>
                  </a:moveTo>
                  <a:cubicBezTo>
                    <a:pt x="24582" y="14507"/>
                    <a:pt x="24215" y="12233"/>
                    <a:pt x="23555" y="10839"/>
                  </a:cubicBezTo>
                  <a:cubicBezTo>
                    <a:pt x="22748" y="9005"/>
                    <a:pt x="21574" y="7538"/>
                    <a:pt x="19960" y="6438"/>
                  </a:cubicBezTo>
                  <a:cubicBezTo>
                    <a:pt x="18273" y="5411"/>
                    <a:pt x="16439" y="4897"/>
                    <a:pt x="14385" y="4897"/>
                  </a:cubicBezTo>
                  <a:cubicBezTo>
                    <a:pt x="12331" y="4897"/>
                    <a:pt x="10497" y="5411"/>
                    <a:pt x="8884" y="6438"/>
                  </a:cubicBezTo>
                  <a:cubicBezTo>
                    <a:pt x="7270" y="7538"/>
                    <a:pt x="6023" y="9005"/>
                    <a:pt x="5216" y="10839"/>
                  </a:cubicBezTo>
                  <a:cubicBezTo>
                    <a:pt x="4556" y="12233"/>
                    <a:pt x="4189" y="14507"/>
                    <a:pt x="3969" y="17515"/>
                  </a:cubicBezTo>
                  <a:lnTo>
                    <a:pt x="24802" y="17515"/>
                  </a:lnTo>
                  <a:close/>
                </a:path>
              </a:pathLst>
            </a:custGeom>
            <a:solidFill>
              <a:srgbClr val="000000"/>
            </a:solidFill>
            <a:ln w="73262" cap="flat">
              <a:noFill/>
              <a:prstDash val="solid"/>
              <a:miter/>
            </a:ln>
          </p:spPr>
          <p:txBody>
            <a:bodyPr rtlCol="0" anchor="ctr"/>
            <a:lstStyle/>
            <a:p>
              <a:endParaRPr lang="en-GB"/>
            </a:p>
          </p:txBody>
        </p:sp>
        <p:sp>
          <p:nvSpPr>
            <p:cNvPr id="797" name="Graphic 1127">
              <a:extLst>
                <a:ext uri="{FF2B5EF4-FFF2-40B4-BE49-F238E27FC236}">
                  <a16:creationId xmlns:a16="http://schemas.microsoft.com/office/drawing/2014/main" id="{09D90684-B2AB-A0D8-9E01-E869BE28D42D}"/>
                </a:ext>
              </a:extLst>
            </p:cNvPr>
            <p:cNvSpPr/>
            <p:nvPr/>
          </p:nvSpPr>
          <p:spPr>
            <a:xfrm>
              <a:off x="5470010" y="4287811"/>
              <a:ext cx="27214" cy="35797"/>
            </a:xfrm>
            <a:custGeom>
              <a:avLst/>
              <a:gdLst>
                <a:gd name="connsiteX0" fmla="*/ 27456 w 27214"/>
                <a:gd name="connsiteY0" fmla="*/ 37394 h 35797"/>
                <a:gd name="connsiteX1" fmla="*/ 23715 w 27214"/>
                <a:gd name="connsiteY1" fmla="*/ 37394 h 35797"/>
                <a:gd name="connsiteX2" fmla="*/ 23715 w 27214"/>
                <a:gd name="connsiteY2" fmla="*/ 15460 h 35797"/>
                <a:gd name="connsiteX3" fmla="*/ 21221 w 27214"/>
                <a:gd name="connsiteY3" fmla="*/ 7611 h 35797"/>
                <a:gd name="connsiteX4" fmla="*/ 13959 w 27214"/>
                <a:gd name="connsiteY4" fmla="*/ 4897 h 35797"/>
                <a:gd name="connsiteX5" fmla="*/ 6623 w 27214"/>
                <a:gd name="connsiteY5" fmla="*/ 7611 h 35797"/>
                <a:gd name="connsiteX6" fmla="*/ 3983 w 27214"/>
                <a:gd name="connsiteY6" fmla="*/ 15460 h 35797"/>
                <a:gd name="connsiteX7" fmla="*/ 3983 w 27214"/>
                <a:gd name="connsiteY7" fmla="*/ 37394 h 35797"/>
                <a:gd name="connsiteX8" fmla="*/ 241 w 27214"/>
                <a:gd name="connsiteY8" fmla="*/ 37394 h 35797"/>
                <a:gd name="connsiteX9" fmla="*/ 241 w 27214"/>
                <a:gd name="connsiteY9" fmla="*/ 2036 h 35797"/>
                <a:gd name="connsiteX10" fmla="*/ 3983 w 27214"/>
                <a:gd name="connsiteY10" fmla="*/ 2036 h 35797"/>
                <a:gd name="connsiteX11" fmla="*/ 3983 w 27214"/>
                <a:gd name="connsiteY11" fmla="*/ 6218 h 35797"/>
                <a:gd name="connsiteX12" fmla="*/ 14399 w 27214"/>
                <a:gd name="connsiteY12" fmla="*/ 1596 h 35797"/>
                <a:gd name="connsiteX13" fmla="*/ 23788 w 27214"/>
                <a:gd name="connsiteY13" fmla="*/ 4971 h 35797"/>
                <a:gd name="connsiteX14" fmla="*/ 27456 w 27214"/>
                <a:gd name="connsiteY14" fmla="*/ 14800 h 35797"/>
                <a:gd name="connsiteX15" fmla="*/ 27456 w 27214"/>
                <a:gd name="connsiteY15" fmla="*/ 3739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456" y="37394"/>
                  </a:moveTo>
                  <a:lnTo>
                    <a:pt x="23715" y="37394"/>
                  </a:lnTo>
                  <a:lnTo>
                    <a:pt x="23715" y="15460"/>
                  </a:lnTo>
                  <a:cubicBezTo>
                    <a:pt x="23715" y="12013"/>
                    <a:pt x="22908" y="9445"/>
                    <a:pt x="21221" y="7611"/>
                  </a:cubicBezTo>
                  <a:cubicBezTo>
                    <a:pt x="19534" y="5778"/>
                    <a:pt x="17113" y="4897"/>
                    <a:pt x="13959" y="4897"/>
                  </a:cubicBezTo>
                  <a:cubicBezTo>
                    <a:pt x="10805" y="4897"/>
                    <a:pt x="8311" y="5778"/>
                    <a:pt x="6623" y="7611"/>
                  </a:cubicBezTo>
                  <a:cubicBezTo>
                    <a:pt x="4863" y="9445"/>
                    <a:pt x="3983" y="12086"/>
                    <a:pt x="3983" y="15460"/>
                  </a:cubicBezTo>
                  <a:lnTo>
                    <a:pt x="3983" y="37394"/>
                  </a:lnTo>
                  <a:lnTo>
                    <a:pt x="241" y="37394"/>
                  </a:lnTo>
                  <a:lnTo>
                    <a:pt x="241" y="2036"/>
                  </a:lnTo>
                  <a:lnTo>
                    <a:pt x="3983" y="2036"/>
                  </a:lnTo>
                  <a:lnTo>
                    <a:pt x="3983" y="6218"/>
                  </a:lnTo>
                  <a:cubicBezTo>
                    <a:pt x="6623" y="3137"/>
                    <a:pt x="10071" y="1596"/>
                    <a:pt x="14399" y="1596"/>
                  </a:cubicBezTo>
                  <a:cubicBezTo>
                    <a:pt x="18360" y="1596"/>
                    <a:pt x="21514" y="2697"/>
                    <a:pt x="23788" y="4971"/>
                  </a:cubicBezTo>
                  <a:cubicBezTo>
                    <a:pt x="26209" y="7318"/>
                    <a:pt x="27456" y="10619"/>
                    <a:pt x="27456" y="14800"/>
                  </a:cubicBezTo>
                  <a:lnTo>
                    <a:pt x="27456" y="37394"/>
                  </a:lnTo>
                  <a:close/>
                </a:path>
              </a:pathLst>
            </a:custGeom>
            <a:solidFill>
              <a:srgbClr val="000000"/>
            </a:solidFill>
            <a:ln w="73262" cap="flat">
              <a:noFill/>
              <a:prstDash val="solid"/>
              <a:miter/>
            </a:ln>
          </p:spPr>
          <p:txBody>
            <a:bodyPr rtlCol="0" anchor="ctr"/>
            <a:lstStyle/>
            <a:p>
              <a:endParaRPr lang="en-GB"/>
            </a:p>
          </p:txBody>
        </p:sp>
        <p:sp>
          <p:nvSpPr>
            <p:cNvPr id="798" name="Graphic 1127">
              <a:extLst>
                <a:ext uri="{FF2B5EF4-FFF2-40B4-BE49-F238E27FC236}">
                  <a16:creationId xmlns:a16="http://schemas.microsoft.com/office/drawing/2014/main" id="{B188B7F2-F146-971F-ACA3-DF12A95EA37D}"/>
                </a:ext>
              </a:extLst>
            </p:cNvPr>
            <p:cNvSpPr/>
            <p:nvPr/>
          </p:nvSpPr>
          <p:spPr>
            <a:xfrm>
              <a:off x="5508540" y="4287811"/>
              <a:ext cx="28315" cy="36237"/>
            </a:xfrm>
            <a:custGeom>
              <a:avLst/>
              <a:gdLst>
                <a:gd name="connsiteX0" fmla="*/ 28570 w 28315"/>
                <a:gd name="connsiteY0" fmla="*/ 20522 h 36237"/>
                <a:gd name="connsiteX1" fmla="*/ 3996 w 28315"/>
                <a:gd name="connsiteY1" fmla="*/ 20522 h 36237"/>
                <a:gd name="connsiteX2" fmla="*/ 6930 w 28315"/>
                <a:gd name="connsiteY2" fmla="*/ 30865 h 36237"/>
                <a:gd name="connsiteX3" fmla="*/ 15513 w 28315"/>
                <a:gd name="connsiteY3" fmla="*/ 34460 h 36237"/>
                <a:gd name="connsiteX4" fmla="*/ 20795 w 28315"/>
                <a:gd name="connsiteY4" fmla="*/ 33433 h 36237"/>
                <a:gd name="connsiteX5" fmla="*/ 25269 w 28315"/>
                <a:gd name="connsiteY5" fmla="*/ 30205 h 36237"/>
                <a:gd name="connsiteX6" fmla="*/ 28057 w 28315"/>
                <a:gd name="connsiteY6" fmla="*/ 32406 h 36237"/>
                <a:gd name="connsiteX7" fmla="*/ 22335 w 28315"/>
                <a:gd name="connsiteY7" fmla="*/ 36514 h 36237"/>
                <a:gd name="connsiteX8" fmla="*/ 15293 w 28315"/>
                <a:gd name="connsiteY8" fmla="*/ 37834 h 36237"/>
                <a:gd name="connsiteX9" fmla="*/ 4143 w 28315"/>
                <a:gd name="connsiteY9" fmla="*/ 33213 h 36237"/>
                <a:gd name="connsiteX10" fmla="*/ 255 w 28315"/>
                <a:gd name="connsiteY10" fmla="*/ 19715 h 36237"/>
                <a:gd name="connsiteX11" fmla="*/ 3996 w 28315"/>
                <a:gd name="connsiteY11" fmla="*/ 6365 h 36237"/>
                <a:gd name="connsiteX12" fmla="*/ 14413 w 28315"/>
                <a:gd name="connsiteY12" fmla="*/ 1596 h 36237"/>
                <a:gd name="connsiteX13" fmla="*/ 24829 w 28315"/>
                <a:gd name="connsiteY13" fmla="*/ 6144 h 36237"/>
                <a:gd name="connsiteX14" fmla="*/ 28570 w 28315"/>
                <a:gd name="connsiteY14" fmla="*/ 18835 h 36237"/>
                <a:gd name="connsiteX15" fmla="*/ 28570 w 28315"/>
                <a:gd name="connsiteY15" fmla="*/ 20522 h 36237"/>
                <a:gd name="connsiteX16" fmla="*/ 24829 w 28315"/>
                <a:gd name="connsiteY16" fmla="*/ 17515 h 36237"/>
                <a:gd name="connsiteX17" fmla="*/ 23582 w 28315"/>
                <a:gd name="connsiteY17" fmla="*/ 10839 h 36237"/>
                <a:gd name="connsiteX18" fmla="*/ 19988 w 28315"/>
                <a:gd name="connsiteY18" fmla="*/ 6438 h 36237"/>
                <a:gd name="connsiteX19" fmla="*/ 14413 w 28315"/>
                <a:gd name="connsiteY19" fmla="*/ 4897 h 36237"/>
                <a:gd name="connsiteX20" fmla="*/ 8911 w 28315"/>
                <a:gd name="connsiteY20" fmla="*/ 6438 h 36237"/>
                <a:gd name="connsiteX21" fmla="*/ 5243 w 28315"/>
                <a:gd name="connsiteY21" fmla="*/ 10839 h 36237"/>
                <a:gd name="connsiteX22" fmla="*/ 3996 w 28315"/>
                <a:gd name="connsiteY22" fmla="*/ 17515 h 36237"/>
                <a:gd name="connsiteX23" fmla="*/ 24829 w 28315"/>
                <a:gd name="connsiteY23" fmla="*/ 1751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70" y="20522"/>
                  </a:moveTo>
                  <a:lnTo>
                    <a:pt x="3996" y="20522"/>
                  </a:lnTo>
                  <a:cubicBezTo>
                    <a:pt x="3996" y="25070"/>
                    <a:pt x="4950" y="28518"/>
                    <a:pt x="6930" y="30865"/>
                  </a:cubicBezTo>
                  <a:cubicBezTo>
                    <a:pt x="8911" y="33286"/>
                    <a:pt x="11772" y="34460"/>
                    <a:pt x="15513" y="34460"/>
                  </a:cubicBezTo>
                  <a:cubicBezTo>
                    <a:pt x="17567" y="34460"/>
                    <a:pt x="19327" y="34093"/>
                    <a:pt x="20795" y="33433"/>
                  </a:cubicBezTo>
                  <a:cubicBezTo>
                    <a:pt x="22262" y="32772"/>
                    <a:pt x="23729" y="31745"/>
                    <a:pt x="25269" y="30205"/>
                  </a:cubicBezTo>
                  <a:lnTo>
                    <a:pt x="28057" y="32406"/>
                  </a:lnTo>
                  <a:cubicBezTo>
                    <a:pt x="26149" y="34313"/>
                    <a:pt x="24242" y="35707"/>
                    <a:pt x="22335" y="36514"/>
                  </a:cubicBezTo>
                  <a:cubicBezTo>
                    <a:pt x="20428" y="37394"/>
                    <a:pt x="18080" y="37834"/>
                    <a:pt x="15293" y="37834"/>
                  </a:cubicBezTo>
                  <a:cubicBezTo>
                    <a:pt x="10378" y="37834"/>
                    <a:pt x="6710" y="36293"/>
                    <a:pt x="4143" y="33213"/>
                  </a:cubicBezTo>
                  <a:cubicBezTo>
                    <a:pt x="1502" y="30132"/>
                    <a:pt x="255" y="25657"/>
                    <a:pt x="255" y="19715"/>
                  </a:cubicBezTo>
                  <a:cubicBezTo>
                    <a:pt x="255" y="13993"/>
                    <a:pt x="1502" y="9519"/>
                    <a:pt x="3996" y="6365"/>
                  </a:cubicBezTo>
                  <a:cubicBezTo>
                    <a:pt x="6490" y="3210"/>
                    <a:pt x="9938" y="1596"/>
                    <a:pt x="14413" y="1596"/>
                  </a:cubicBezTo>
                  <a:cubicBezTo>
                    <a:pt x="18887" y="1596"/>
                    <a:pt x="22335" y="3137"/>
                    <a:pt x="24829" y="6144"/>
                  </a:cubicBezTo>
                  <a:cubicBezTo>
                    <a:pt x="27323" y="9152"/>
                    <a:pt x="28570" y="13407"/>
                    <a:pt x="28570" y="18835"/>
                  </a:cubicBezTo>
                  <a:lnTo>
                    <a:pt x="28570" y="20522"/>
                  </a:lnTo>
                  <a:close/>
                  <a:moveTo>
                    <a:pt x="24829" y="17515"/>
                  </a:moveTo>
                  <a:cubicBezTo>
                    <a:pt x="24609" y="14507"/>
                    <a:pt x="24242" y="12233"/>
                    <a:pt x="23582" y="10839"/>
                  </a:cubicBezTo>
                  <a:cubicBezTo>
                    <a:pt x="22775" y="9005"/>
                    <a:pt x="21601" y="7538"/>
                    <a:pt x="19988" y="6438"/>
                  </a:cubicBezTo>
                  <a:cubicBezTo>
                    <a:pt x="18300" y="5411"/>
                    <a:pt x="16467" y="4897"/>
                    <a:pt x="14413" y="4897"/>
                  </a:cubicBezTo>
                  <a:cubicBezTo>
                    <a:pt x="12359" y="4897"/>
                    <a:pt x="10525" y="5411"/>
                    <a:pt x="8911" y="6438"/>
                  </a:cubicBezTo>
                  <a:cubicBezTo>
                    <a:pt x="7297" y="7538"/>
                    <a:pt x="6050" y="9005"/>
                    <a:pt x="5243" y="10839"/>
                  </a:cubicBezTo>
                  <a:cubicBezTo>
                    <a:pt x="4583" y="12233"/>
                    <a:pt x="4216" y="14507"/>
                    <a:pt x="3996" y="17515"/>
                  </a:cubicBezTo>
                  <a:lnTo>
                    <a:pt x="24829" y="17515"/>
                  </a:lnTo>
                  <a:close/>
                </a:path>
              </a:pathLst>
            </a:custGeom>
            <a:solidFill>
              <a:srgbClr val="000000"/>
            </a:solidFill>
            <a:ln w="73262" cap="flat">
              <a:noFill/>
              <a:prstDash val="solid"/>
              <a:miter/>
            </a:ln>
          </p:spPr>
          <p:txBody>
            <a:bodyPr rtlCol="0" anchor="ctr"/>
            <a:lstStyle/>
            <a:p>
              <a:endParaRPr lang="en-GB"/>
            </a:p>
          </p:txBody>
        </p:sp>
        <p:sp>
          <p:nvSpPr>
            <p:cNvPr id="799" name="Graphic 1127">
              <a:extLst>
                <a:ext uri="{FF2B5EF4-FFF2-40B4-BE49-F238E27FC236}">
                  <a16:creationId xmlns:a16="http://schemas.microsoft.com/office/drawing/2014/main" id="{52EC65AB-6CAA-C907-3EFE-029183265D18}"/>
                </a:ext>
              </a:extLst>
            </p:cNvPr>
            <p:cNvSpPr/>
            <p:nvPr/>
          </p:nvSpPr>
          <p:spPr>
            <a:xfrm>
              <a:off x="5548534" y="4287811"/>
              <a:ext cx="22593" cy="35797"/>
            </a:xfrm>
            <a:custGeom>
              <a:avLst/>
              <a:gdLst>
                <a:gd name="connsiteX0" fmla="*/ 20147 w 22593"/>
                <a:gd name="connsiteY0" fmla="*/ 7685 h 35797"/>
                <a:gd name="connsiteX1" fmla="*/ 17140 w 22593"/>
                <a:gd name="connsiteY1" fmla="*/ 5484 h 35797"/>
                <a:gd name="connsiteX2" fmla="*/ 13472 w 22593"/>
                <a:gd name="connsiteY2" fmla="*/ 4897 h 35797"/>
                <a:gd name="connsiteX3" fmla="*/ 6577 w 22593"/>
                <a:gd name="connsiteY3" fmla="*/ 7978 h 35797"/>
                <a:gd name="connsiteX4" fmla="*/ 4009 w 22593"/>
                <a:gd name="connsiteY4" fmla="*/ 15607 h 35797"/>
                <a:gd name="connsiteX5" fmla="*/ 4009 w 22593"/>
                <a:gd name="connsiteY5" fmla="*/ 37394 h 35797"/>
                <a:gd name="connsiteX6" fmla="*/ 268 w 22593"/>
                <a:gd name="connsiteY6" fmla="*/ 37394 h 35797"/>
                <a:gd name="connsiteX7" fmla="*/ 268 w 22593"/>
                <a:gd name="connsiteY7" fmla="*/ 2036 h 35797"/>
                <a:gd name="connsiteX8" fmla="*/ 4009 w 22593"/>
                <a:gd name="connsiteY8" fmla="*/ 2036 h 35797"/>
                <a:gd name="connsiteX9" fmla="*/ 4009 w 22593"/>
                <a:gd name="connsiteY9" fmla="*/ 6731 h 35797"/>
                <a:gd name="connsiteX10" fmla="*/ 8337 w 22593"/>
                <a:gd name="connsiteY10" fmla="*/ 2990 h 35797"/>
                <a:gd name="connsiteX11" fmla="*/ 14352 w 22593"/>
                <a:gd name="connsiteY11" fmla="*/ 1596 h 35797"/>
                <a:gd name="connsiteX12" fmla="*/ 22861 w 22593"/>
                <a:gd name="connsiteY12" fmla="*/ 4971 h 35797"/>
                <a:gd name="connsiteX13" fmla="*/ 20147 w 22593"/>
                <a:gd name="connsiteY13" fmla="*/ 7685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147" y="7685"/>
                  </a:moveTo>
                  <a:cubicBezTo>
                    <a:pt x="19047" y="6585"/>
                    <a:pt x="18093" y="5851"/>
                    <a:pt x="17140" y="5484"/>
                  </a:cubicBezTo>
                  <a:cubicBezTo>
                    <a:pt x="16186" y="5117"/>
                    <a:pt x="14939" y="4897"/>
                    <a:pt x="13472" y="4897"/>
                  </a:cubicBezTo>
                  <a:cubicBezTo>
                    <a:pt x="10538" y="4897"/>
                    <a:pt x="8190" y="5924"/>
                    <a:pt x="6577" y="7978"/>
                  </a:cubicBezTo>
                  <a:cubicBezTo>
                    <a:pt x="4889" y="10106"/>
                    <a:pt x="4009" y="12600"/>
                    <a:pt x="4009" y="15607"/>
                  </a:cubicBezTo>
                  <a:lnTo>
                    <a:pt x="4009" y="37394"/>
                  </a:lnTo>
                  <a:lnTo>
                    <a:pt x="268" y="37394"/>
                  </a:lnTo>
                  <a:lnTo>
                    <a:pt x="268" y="2036"/>
                  </a:lnTo>
                  <a:lnTo>
                    <a:pt x="4009" y="2036"/>
                  </a:lnTo>
                  <a:lnTo>
                    <a:pt x="4009" y="6731"/>
                  </a:lnTo>
                  <a:cubicBezTo>
                    <a:pt x="5036" y="5117"/>
                    <a:pt x="6503" y="3870"/>
                    <a:pt x="8337" y="2990"/>
                  </a:cubicBezTo>
                  <a:cubicBezTo>
                    <a:pt x="10171" y="2036"/>
                    <a:pt x="12225" y="1596"/>
                    <a:pt x="14352" y="1596"/>
                  </a:cubicBezTo>
                  <a:cubicBezTo>
                    <a:pt x="17800" y="1596"/>
                    <a:pt x="20587" y="2697"/>
                    <a:pt x="22861" y="4971"/>
                  </a:cubicBezTo>
                  <a:lnTo>
                    <a:pt x="20147" y="7685"/>
                  </a:lnTo>
                  <a:close/>
                </a:path>
              </a:pathLst>
            </a:custGeom>
            <a:solidFill>
              <a:srgbClr val="000000"/>
            </a:solidFill>
            <a:ln w="73262" cap="flat">
              <a:noFill/>
              <a:prstDash val="solid"/>
              <a:miter/>
            </a:ln>
          </p:spPr>
          <p:txBody>
            <a:bodyPr rtlCol="0" anchor="ctr"/>
            <a:lstStyle/>
            <a:p>
              <a:endParaRPr lang="en-GB"/>
            </a:p>
          </p:txBody>
        </p:sp>
        <p:sp>
          <p:nvSpPr>
            <p:cNvPr id="800" name="Graphic 1127">
              <a:extLst>
                <a:ext uri="{FF2B5EF4-FFF2-40B4-BE49-F238E27FC236}">
                  <a16:creationId xmlns:a16="http://schemas.microsoft.com/office/drawing/2014/main" id="{41577B09-E0CE-A185-A39B-6C32537FB2B6}"/>
                </a:ext>
              </a:extLst>
            </p:cNvPr>
            <p:cNvSpPr/>
            <p:nvPr/>
          </p:nvSpPr>
          <p:spPr>
            <a:xfrm>
              <a:off x="5576059" y="4287811"/>
              <a:ext cx="27434" cy="53109"/>
            </a:xfrm>
            <a:custGeom>
              <a:avLst/>
              <a:gdLst>
                <a:gd name="connsiteX0" fmla="*/ 27713 w 27434"/>
                <a:gd name="connsiteY0" fmla="*/ 39377 h 53109"/>
                <a:gd name="connsiteX1" fmla="*/ 23899 w 27434"/>
                <a:gd name="connsiteY1" fmla="*/ 50454 h 53109"/>
                <a:gd name="connsiteX2" fmla="*/ 13262 w 27434"/>
                <a:gd name="connsiteY2" fmla="*/ 54708 h 53109"/>
                <a:gd name="connsiteX3" fmla="*/ 6954 w 27434"/>
                <a:gd name="connsiteY3" fmla="*/ 53608 h 53109"/>
                <a:gd name="connsiteX4" fmla="*/ 1599 w 27434"/>
                <a:gd name="connsiteY4" fmla="*/ 50014 h 53109"/>
                <a:gd name="connsiteX5" fmla="*/ 4093 w 27434"/>
                <a:gd name="connsiteY5" fmla="*/ 47520 h 53109"/>
                <a:gd name="connsiteX6" fmla="*/ 8274 w 27434"/>
                <a:gd name="connsiteY6" fmla="*/ 50527 h 53109"/>
                <a:gd name="connsiteX7" fmla="*/ 13262 w 27434"/>
                <a:gd name="connsiteY7" fmla="*/ 51407 h 53109"/>
                <a:gd name="connsiteX8" fmla="*/ 21331 w 27434"/>
                <a:gd name="connsiteY8" fmla="*/ 48033 h 53109"/>
                <a:gd name="connsiteX9" fmla="*/ 23972 w 27434"/>
                <a:gd name="connsiteY9" fmla="*/ 39157 h 53109"/>
                <a:gd name="connsiteX10" fmla="*/ 23972 w 27434"/>
                <a:gd name="connsiteY10" fmla="*/ 32849 h 53109"/>
                <a:gd name="connsiteX11" fmla="*/ 19277 w 27434"/>
                <a:gd name="connsiteY11" fmla="*/ 36736 h 53109"/>
                <a:gd name="connsiteX12" fmla="*/ 13482 w 27434"/>
                <a:gd name="connsiteY12" fmla="*/ 37837 h 53109"/>
                <a:gd name="connsiteX13" fmla="*/ 4826 w 27434"/>
                <a:gd name="connsiteY13" fmla="*/ 34756 h 53109"/>
                <a:gd name="connsiteX14" fmla="*/ 278 w 27434"/>
                <a:gd name="connsiteY14" fmla="*/ 19718 h 53109"/>
                <a:gd name="connsiteX15" fmla="*/ 4826 w 27434"/>
                <a:gd name="connsiteY15" fmla="*/ 4680 h 53109"/>
                <a:gd name="connsiteX16" fmla="*/ 13482 w 27434"/>
                <a:gd name="connsiteY16" fmla="*/ 1599 h 53109"/>
                <a:gd name="connsiteX17" fmla="*/ 19277 w 27434"/>
                <a:gd name="connsiteY17" fmla="*/ 2700 h 53109"/>
                <a:gd name="connsiteX18" fmla="*/ 23972 w 27434"/>
                <a:gd name="connsiteY18" fmla="*/ 6587 h 53109"/>
                <a:gd name="connsiteX19" fmla="*/ 23972 w 27434"/>
                <a:gd name="connsiteY19" fmla="*/ 2039 h 53109"/>
                <a:gd name="connsiteX20" fmla="*/ 27713 w 27434"/>
                <a:gd name="connsiteY20" fmla="*/ 2039 h 53109"/>
                <a:gd name="connsiteX21" fmla="*/ 27713 w 27434"/>
                <a:gd name="connsiteY21" fmla="*/ 39377 h 53109"/>
                <a:gd name="connsiteX22" fmla="*/ 23605 w 27434"/>
                <a:gd name="connsiteY22" fmla="*/ 25220 h 53109"/>
                <a:gd name="connsiteX23" fmla="*/ 23972 w 27434"/>
                <a:gd name="connsiteY23" fmla="*/ 19718 h 53109"/>
                <a:gd name="connsiteX24" fmla="*/ 23605 w 27434"/>
                <a:gd name="connsiteY24" fmla="*/ 14216 h 53109"/>
                <a:gd name="connsiteX25" fmla="*/ 22285 w 27434"/>
                <a:gd name="connsiteY25" fmla="*/ 9595 h 53109"/>
                <a:gd name="connsiteX26" fmla="*/ 19204 w 27434"/>
                <a:gd name="connsiteY26" fmla="*/ 6074 h 53109"/>
                <a:gd name="connsiteX27" fmla="*/ 13996 w 27434"/>
                <a:gd name="connsiteY27" fmla="*/ 4900 h 53109"/>
                <a:gd name="connsiteX28" fmla="*/ 8861 w 27434"/>
                <a:gd name="connsiteY28" fmla="*/ 6074 h 53109"/>
                <a:gd name="connsiteX29" fmla="*/ 5707 w 27434"/>
                <a:gd name="connsiteY29" fmla="*/ 9595 h 53109"/>
                <a:gd name="connsiteX30" fmla="*/ 4386 w 27434"/>
                <a:gd name="connsiteY30" fmla="*/ 14216 h 53109"/>
                <a:gd name="connsiteX31" fmla="*/ 4019 w 27434"/>
                <a:gd name="connsiteY31" fmla="*/ 19718 h 53109"/>
                <a:gd name="connsiteX32" fmla="*/ 4386 w 27434"/>
                <a:gd name="connsiteY32" fmla="*/ 25220 h 53109"/>
                <a:gd name="connsiteX33" fmla="*/ 5707 w 27434"/>
                <a:gd name="connsiteY33" fmla="*/ 29841 h 53109"/>
                <a:gd name="connsiteX34" fmla="*/ 8861 w 27434"/>
                <a:gd name="connsiteY34" fmla="*/ 33289 h 53109"/>
                <a:gd name="connsiteX35" fmla="*/ 13996 w 27434"/>
                <a:gd name="connsiteY35" fmla="*/ 34536 h 53109"/>
                <a:gd name="connsiteX36" fmla="*/ 19204 w 27434"/>
                <a:gd name="connsiteY36" fmla="*/ 33289 h 53109"/>
                <a:gd name="connsiteX37" fmla="*/ 22285 w 27434"/>
                <a:gd name="connsiteY37" fmla="*/ 29841 h 53109"/>
                <a:gd name="connsiteX38" fmla="*/ 23605 w 27434"/>
                <a:gd name="connsiteY38" fmla="*/ 25220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713" y="39377"/>
                  </a:moveTo>
                  <a:cubicBezTo>
                    <a:pt x="27713" y="43925"/>
                    <a:pt x="26466" y="47593"/>
                    <a:pt x="23899" y="50454"/>
                  </a:cubicBezTo>
                  <a:cubicBezTo>
                    <a:pt x="21331" y="53315"/>
                    <a:pt x="17737" y="54708"/>
                    <a:pt x="13262" y="54708"/>
                  </a:cubicBezTo>
                  <a:cubicBezTo>
                    <a:pt x="10695" y="54708"/>
                    <a:pt x="8641" y="54342"/>
                    <a:pt x="6954" y="53608"/>
                  </a:cubicBezTo>
                  <a:cubicBezTo>
                    <a:pt x="5267" y="52948"/>
                    <a:pt x="3506" y="51701"/>
                    <a:pt x="1599" y="50014"/>
                  </a:cubicBezTo>
                  <a:lnTo>
                    <a:pt x="4093" y="47520"/>
                  </a:lnTo>
                  <a:cubicBezTo>
                    <a:pt x="5633" y="48913"/>
                    <a:pt x="7027" y="49940"/>
                    <a:pt x="8274" y="50527"/>
                  </a:cubicBezTo>
                  <a:cubicBezTo>
                    <a:pt x="9521" y="51114"/>
                    <a:pt x="11135" y="51407"/>
                    <a:pt x="13262" y="51407"/>
                  </a:cubicBezTo>
                  <a:cubicBezTo>
                    <a:pt x="16857" y="51407"/>
                    <a:pt x="19497" y="50307"/>
                    <a:pt x="21331" y="48033"/>
                  </a:cubicBezTo>
                  <a:cubicBezTo>
                    <a:pt x="23092" y="45832"/>
                    <a:pt x="23972" y="42898"/>
                    <a:pt x="23972" y="39157"/>
                  </a:cubicBezTo>
                  <a:lnTo>
                    <a:pt x="23972" y="32849"/>
                  </a:lnTo>
                  <a:cubicBezTo>
                    <a:pt x="22505" y="34756"/>
                    <a:pt x="20965" y="36076"/>
                    <a:pt x="19277" y="36736"/>
                  </a:cubicBezTo>
                  <a:cubicBezTo>
                    <a:pt x="17590" y="37470"/>
                    <a:pt x="15683" y="37837"/>
                    <a:pt x="13482" y="37837"/>
                  </a:cubicBezTo>
                  <a:cubicBezTo>
                    <a:pt x="9741" y="37837"/>
                    <a:pt x="6880" y="36810"/>
                    <a:pt x="4826" y="34756"/>
                  </a:cubicBezTo>
                  <a:cubicBezTo>
                    <a:pt x="1819" y="31748"/>
                    <a:pt x="278" y="26687"/>
                    <a:pt x="278" y="19718"/>
                  </a:cubicBezTo>
                  <a:cubicBezTo>
                    <a:pt x="278" y="12749"/>
                    <a:pt x="1819" y="7688"/>
                    <a:pt x="4826" y="4680"/>
                  </a:cubicBezTo>
                  <a:cubicBezTo>
                    <a:pt x="6880" y="2626"/>
                    <a:pt x="9741" y="1599"/>
                    <a:pt x="13482" y="1599"/>
                  </a:cubicBezTo>
                  <a:cubicBezTo>
                    <a:pt x="15683" y="1599"/>
                    <a:pt x="17590" y="1966"/>
                    <a:pt x="19277" y="2700"/>
                  </a:cubicBezTo>
                  <a:cubicBezTo>
                    <a:pt x="20965" y="3360"/>
                    <a:pt x="22505" y="4680"/>
                    <a:pt x="23972" y="6587"/>
                  </a:cubicBezTo>
                  <a:lnTo>
                    <a:pt x="23972" y="2039"/>
                  </a:lnTo>
                  <a:lnTo>
                    <a:pt x="27713" y="2039"/>
                  </a:lnTo>
                  <a:lnTo>
                    <a:pt x="27713" y="39377"/>
                  </a:lnTo>
                  <a:close/>
                  <a:moveTo>
                    <a:pt x="23605" y="25220"/>
                  </a:moveTo>
                  <a:cubicBezTo>
                    <a:pt x="23825" y="23679"/>
                    <a:pt x="23972" y="21845"/>
                    <a:pt x="23972" y="19718"/>
                  </a:cubicBezTo>
                  <a:cubicBezTo>
                    <a:pt x="23972" y="17591"/>
                    <a:pt x="23825" y="15757"/>
                    <a:pt x="23605" y="14216"/>
                  </a:cubicBezTo>
                  <a:cubicBezTo>
                    <a:pt x="23385" y="12676"/>
                    <a:pt x="22945" y="11135"/>
                    <a:pt x="22285" y="9595"/>
                  </a:cubicBezTo>
                  <a:cubicBezTo>
                    <a:pt x="21625" y="8054"/>
                    <a:pt x="20524" y="6881"/>
                    <a:pt x="19204" y="6074"/>
                  </a:cubicBezTo>
                  <a:cubicBezTo>
                    <a:pt x="17810" y="5267"/>
                    <a:pt x="16050" y="4900"/>
                    <a:pt x="13996" y="4900"/>
                  </a:cubicBezTo>
                  <a:cubicBezTo>
                    <a:pt x="11942" y="4900"/>
                    <a:pt x="10181" y="5267"/>
                    <a:pt x="8861" y="6074"/>
                  </a:cubicBezTo>
                  <a:cubicBezTo>
                    <a:pt x="7467" y="6881"/>
                    <a:pt x="6440" y="8054"/>
                    <a:pt x="5707" y="9595"/>
                  </a:cubicBezTo>
                  <a:cubicBezTo>
                    <a:pt x="5120" y="11135"/>
                    <a:pt x="4606" y="12676"/>
                    <a:pt x="4386" y="14216"/>
                  </a:cubicBezTo>
                  <a:cubicBezTo>
                    <a:pt x="4166" y="15757"/>
                    <a:pt x="4019" y="17591"/>
                    <a:pt x="4019" y="19718"/>
                  </a:cubicBezTo>
                  <a:cubicBezTo>
                    <a:pt x="4019" y="21845"/>
                    <a:pt x="4166" y="23679"/>
                    <a:pt x="4386" y="25220"/>
                  </a:cubicBezTo>
                  <a:cubicBezTo>
                    <a:pt x="4606" y="26760"/>
                    <a:pt x="5120" y="28301"/>
                    <a:pt x="5707" y="29841"/>
                  </a:cubicBezTo>
                  <a:cubicBezTo>
                    <a:pt x="6440" y="31381"/>
                    <a:pt x="7467" y="32482"/>
                    <a:pt x="8861" y="33289"/>
                  </a:cubicBezTo>
                  <a:cubicBezTo>
                    <a:pt x="10181" y="34096"/>
                    <a:pt x="11942" y="34536"/>
                    <a:pt x="13996" y="34536"/>
                  </a:cubicBezTo>
                  <a:cubicBezTo>
                    <a:pt x="16050" y="34536"/>
                    <a:pt x="17810" y="34096"/>
                    <a:pt x="19204" y="33289"/>
                  </a:cubicBezTo>
                  <a:cubicBezTo>
                    <a:pt x="20524" y="32482"/>
                    <a:pt x="21625" y="31381"/>
                    <a:pt x="22285" y="29841"/>
                  </a:cubicBezTo>
                  <a:cubicBezTo>
                    <a:pt x="22945" y="28301"/>
                    <a:pt x="23385" y="26760"/>
                    <a:pt x="23605" y="25220"/>
                  </a:cubicBezTo>
                  <a:close/>
                </a:path>
              </a:pathLst>
            </a:custGeom>
            <a:solidFill>
              <a:srgbClr val="000000"/>
            </a:solidFill>
            <a:ln w="73262" cap="flat">
              <a:noFill/>
              <a:prstDash val="solid"/>
              <a:miter/>
            </a:ln>
          </p:spPr>
          <p:txBody>
            <a:bodyPr rtlCol="0" anchor="ctr"/>
            <a:lstStyle/>
            <a:p>
              <a:endParaRPr lang="en-GB"/>
            </a:p>
          </p:txBody>
        </p:sp>
        <p:sp>
          <p:nvSpPr>
            <p:cNvPr id="801" name="Graphic 1127">
              <a:extLst>
                <a:ext uri="{FF2B5EF4-FFF2-40B4-BE49-F238E27FC236}">
                  <a16:creationId xmlns:a16="http://schemas.microsoft.com/office/drawing/2014/main" id="{6331BE2E-4630-3A52-0640-B5E0A65E0FA7}"/>
                </a:ext>
              </a:extLst>
            </p:cNvPr>
            <p:cNvSpPr/>
            <p:nvPr/>
          </p:nvSpPr>
          <p:spPr>
            <a:xfrm>
              <a:off x="5611213" y="4288251"/>
              <a:ext cx="29488" cy="51348"/>
            </a:xfrm>
            <a:custGeom>
              <a:avLst/>
              <a:gdLst>
                <a:gd name="connsiteX0" fmla="*/ 29780 w 29488"/>
                <a:gd name="connsiteY0" fmla="*/ 1599 h 51348"/>
                <a:gd name="connsiteX1" fmla="*/ 13348 w 29488"/>
                <a:gd name="connsiteY1" fmla="*/ 46566 h 51348"/>
                <a:gd name="connsiteX2" fmla="*/ 10928 w 29488"/>
                <a:gd name="connsiteY2" fmla="*/ 50674 h 51348"/>
                <a:gd name="connsiteX3" fmla="*/ 4252 w 29488"/>
                <a:gd name="connsiteY3" fmla="*/ 52948 h 51348"/>
                <a:gd name="connsiteX4" fmla="*/ 2492 w 29488"/>
                <a:gd name="connsiteY4" fmla="*/ 52948 h 51348"/>
                <a:gd name="connsiteX5" fmla="*/ 2492 w 29488"/>
                <a:gd name="connsiteY5" fmla="*/ 49647 h 51348"/>
                <a:gd name="connsiteX6" fmla="*/ 3885 w 29488"/>
                <a:gd name="connsiteY6" fmla="*/ 49647 h 51348"/>
                <a:gd name="connsiteX7" fmla="*/ 8140 w 29488"/>
                <a:gd name="connsiteY7" fmla="*/ 48620 h 51348"/>
                <a:gd name="connsiteX8" fmla="*/ 10341 w 29488"/>
                <a:gd name="connsiteY8" fmla="*/ 44805 h 51348"/>
                <a:gd name="connsiteX9" fmla="*/ 13202 w 29488"/>
                <a:gd name="connsiteY9" fmla="*/ 36956 h 51348"/>
                <a:gd name="connsiteX10" fmla="*/ 291 w 29488"/>
                <a:gd name="connsiteY10" fmla="*/ 1599 h 51348"/>
                <a:gd name="connsiteX11" fmla="*/ 4399 w 29488"/>
                <a:gd name="connsiteY11" fmla="*/ 1599 h 51348"/>
                <a:gd name="connsiteX12" fmla="*/ 15035 w 29488"/>
                <a:gd name="connsiteY12" fmla="*/ 32555 h 51348"/>
                <a:gd name="connsiteX13" fmla="*/ 25672 w 29488"/>
                <a:gd name="connsiteY13" fmla="*/ 1599 h 51348"/>
                <a:gd name="connsiteX14" fmla="*/ 29780 w 29488"/>
                <a:gd name="connsiteY14" fmla="*/ 1599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29780" y="1599"/>
                  </a:moveTo>
                  <a:lnTo>
                    <a:pt x="13348" y="46566"/>
                  </a:lnTo>
                  <a:cubicBezTo>
                    <a:pt x="12688" y="48546"/>
                    <a:pt x="11881" y="49867"/>
                    <a:pt x="10928" y="50674"/>
                  </a:cubicBezTo>
                  <a:cubicBezTo>
                    <a:pt x="9387" y="52214"/>
                    <a:pt x="7113" y="52948"/>
                    <a:pt x="4252" y="52948"/>
                  </a:cubicBezTo>
                  <a:lnTo>
                    <a:pt x="2492" y="52948"/>
                  </a:lnTo>
                  <a:lnTo>
                    <a:pt x="2492" y="49647"/>
                  </a:lnTo>
                  <a:lnTo>
                    <a:pt x="3885" y="49647"/>
                  </a:lnTo>
                  <a:cubicBezTo>
                    <a:pt x="5866" y="49647"/>
                    <a:pt x="7260" y="49280"/>
                    <a:pt x="8140" y="48620"/>
                  </a:cubicBezTo>
                  <a:cubicBezTo>
                    <a:pt x="8947" y="47960"/>
                    <a:pt x="9680" y="46639"/>
                    <a:pt x="10341" y="44805"/>
                  </a:cubicBezTo>
                  <a:lnTo>
                    <a:pt x="13202" y="36956"/>
                  </a:lnTo>
                  <a:lnTo>
                    <a:pt x="291" y="1599"/>
                  </a:lnTo>
                  <a:lnTo>
                    <a:pt x="4399" y="1599"/>
                  </a:lnTo>
                  <a:lnTo>
                    <a:pt x="15035" y="32555"/>
                  </a:lnTo>
                  <a:lnTo>
                    <a:pt x="25672" y="1599"/>
                  </a:lnTo>
                  <a:lnTo>
                    <a:pt x="29780" y="1599"/>
                  </a:lnTo>
                  <a:close/>
                </a:path>
              </a:pathLst>
            </a:custGeom>
            <a:solidFill>
              <a:srgbClr val="000000"/>
            </a:solidFill>
            <a:ln w="73262" cap="flat">
              <a:noFill/>
              <a:prstDash val="solid"/>
              <a:miter/>
            </a:ln>
          </p:spPr>
          <p:txBody>
            <a:bodyPr rtlCol="0" anchor="ctr"/>
            <a:lstStyle/>
            <a:p>
              <a:endParaRPr lang="en-GB"/>
            </a:p>
          </p:txBody>
        </p:sp>
        <p:sp>
          <p:nvSpPr>
            <p:cNvPr id="802" name="Graphic 1127">
              <a:extLst>
                <a:ext uri="{FF2B5EF4-FFF2-40B4-BE49-F238E27FC236}">
                  <a16:creationId xmlns:a16="http://schemas.microsoft.com/office/drawing/2014/main" id="{A307250B-B9C6-EBE0-B950-34B3779AAB7E}"/>
                </a:ext>
              </a:extLst>
            </p:cNvPr>
            <p:cNvSpPr/>
            <p:nvPr/>
          </p:nvSpPr>
          <p:spPr>
            <a:xfrm>
              <a:off x="4996191" y="3179651"/>
              <a:ext cx="1361793" cy="1445700"/>
            </a:xfrm>
            <a:custGeom>
              <a:avLst/>
              <a:gdLst>
                <a:gd name="connsiteX0" fmla="*/ 0 w 1361793"/>
                <a:gd name="connsiteY0" fmla="*/ 528 h 1445700"/>
                <a:gd name="connsiteX1" fmla="*/ 1361794 w 1361793"/>
                <a:gd name="connsiteY1" fmla="*/ 528 h 1445700"/>
                <a:gd name="connsiteX2" fmla="*/ 1361794 w 1361793"/>
                <a:gd name="connsiteY2" fmla="*/ 1446228 h 1445700"/>
                <a:gd name="connsiteX3" fmla="*/ 0 w 1361793"/>
                <a:gd name="connsiteY3" fmla="*/ 1446228 h 1445700"/>
              </a:gdLst>
              <a:ahLst/>
              <a:cxnLst>
                <a:cxn ang="0">
                  <a:pos x="connsiteX0" y="connsiteY0"/>
                </a:cxn>
                <a:cxn ang="0">
                  <a:pos x="connsiteX1" y="connsiteY1"/>
                </a:cxn>
                <a:cxn ang="0">
                  <a:pos x="connsiteX2" y="connsiteY2"/>
                </a:cxn>
                <a:cxn ang="0">
                  <a:pos x="connsiteX3" y="connsiteY3"/>
                </a:cxn>
              </a:cxnLst>
              <a:rect l="l" t="t" r="r" b="b"/>
              <a:pathLst>
                <a:path w="1361793" h="1445700">
                  <a:moveTo>
                    <a:pt x="0" y="528"/>
                  </a:moveTo>
                  <a:lnTo>
                    <a:pt x="1361794" y="528"/>
                  </a:lnTo>
                  <a:lnTo>
                    <a:pt x="1361794" y="1446228"/>
                  </a:lnTo>
                  <a:lnTo>
                    <a:pt x="0" y="1446228"/>
                  </a:lnTo>
                  <a:close/>
                </a:path>
              </a:pathLst>
            </a:custGeom>
            <a:noFill/>
            <a:ln w="8132" cap="flat">
              <a:solidFill>
                <a:srgbClr val="245BA7"/>
              </a:solidFill>
              <a:prstDash val="solid"/>
              <a:miter/>
            </a:ln>
          </p:spPr>
          <p:txBody>
            <a:bodyPr rtlCol="0" anchor="ctr"/>
            <a:lstStyle/>
            <a:p>
              <a:endParaRPr lang="en-GB"/>
            </a:p>
          </p:txBody>
        </p:sp>
        <p:sp>
          <p:nvSpPr>
            <p:cNvPr id="803" name="Graphic 1127">
              <a:extLst>
                <a:ext uri="{FF2B5EF4-FFF2-40B4-BE49-F238E27FC236}">
                  <a16:creationId xmlns:a16="http://schemas.microsoft.com/office/drawing/2014/main" id="{B77B3D1F-0C17-7D25-06B0-EE08DC7BCDA9}"/>
                </a:ext>
              </a:extLst>
            </p:cNvPr>
            <p:cNvSpPr/>
            <p:nvPr/>
          </p:nvSpPr>
          <p:spPr>
            <a:xfrm rot="-5400000" flipV="1">
              <a:off x="5884866" y="3224228"/>
              <a:ext cx="407717" cy="407717"/>
            </a:xfrm>
            <a:custGeom>
              <a:avLst/>
              <a:gdLst>
                <a:gd name="connsiteX0" fmla="*/ 204382 w 407717"/>
                <a:gd name="connsiteY0" fmla="*/ 1291 h 407717"/>
                <a:gd name="connsiteX1" fmla="*/ 523 w 407717"/>
                <a:gd name="connsiteY1" fmla="*/ 205150 h 407717"/>
                <a:gd name="connsiteX2" fmla="*/ 204382 w 407717"/>
                <a:gd name="connsiteY2" fmla="*/ 409008 h 407717"/>
                <a:gd name="connsiteX3" fmla="*/ 408240 w 407717"/>
                <a:gd name="connsiteY3" fmla="*/ 205150 h 407717"/>
                <a:gd name="connsiteX4" fmla="*/ 204382 w 407717"/>
                <a:gd name="connsiteY4" fmla="*/ 1291 h 407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717" h="407717">
                  <a:moveTo>
                    <a:pt x="204382" y="1291"/>
                  </a:moveTo>
                  <a:cubicBezTo>
                    <a:pt x="91794" y="1291"/>
                    <a:pt x="523" y="92562"/>
                    <a:pt x="523" y="205150"/>
                  </a:cubicBezTo>
                  <a:cubicBezTo>
                    <a:pt x="523" y="317737"/>
                    <a:pt x="91794" y="409008"/>
                    <a:pt x="204382" y="409008"/>
                  </a:cubicBezTo>
                  <a:cubicBezTo>
                    <a:pt x="316969" y="409008"/>
                    <a:pt x="408240" y="317737"/>
                    <a:pt x="408240" y="205150"/>
                  </a:cubicBezTo>
                  <a:cubicBezTo>
                    <a:pt x="408240" y="92562"/>
                    <a:pt x="316969" y="1291"/>
                    <a:pt x="204382" y="1291"/>
                  </a:cubicBezTo>
                </a:path>
              </a:pathLst>
            </a:custGeom>
            <a:solidFill>
              <a:srgbClr val="245BA7"/>
            </a:solidFill>
            <a:ln w="2873" cap="flat">
              <a:noFill/>
              <a:prstDash val="solid"/>
              <a:miter/>
            </a:ln>
          </p:spPr>
          <p:txBody>
            <a:bodyPr rtlCol="0" anchor="ctr"/>
            <a:lstStyle/>
            <a:p>
              <a:endParaRPr lang="en-GB"/>
            </a:p>
          </p:txBody>
        </p:sp>
        <p:sp>
          <p:nvSpPr>
            <p:cNvPr id="804" name="Graphic 1127">
              <a:extLst>
                <a:ext uri="{FF2B5EF4-FFF2-40B4-BE49-F238E27FC236}">
                  <a16:creationId xmlns:a16="http://schemas.microsoft.com/office/drawing/2014/main" id="{86A12A3B-EC01-33A1-F28B-24DA2A340432}"/>
                </a:ext>
              </a:extLst>
            </p:cNvPr>
            <p:cNvSpPr/>
            <p:nvPr/>
          </p:nvSpPr>
          <p:spPr>
            <a:xfrm rot="-5400000" flipV="1">
              <a:off x="5933683" y="3364121"/>
              <a:ext cx="127934" cy="127934"/>
            </a:xfrm>
            <a:custGeom>
              <a:avLst/>
              <a:gdLst>
                <a:gd name="connsiteX0" fmla="*/ 64408 w 127934"/>
                <a:gd name="connsiteY0" fmla="*/ 1291 h 127934"/>
                <a:gd name="connsiteX1" fmla="*/ 443 w 127934"/>
                <a:gd name="connsiteY1" fmla="*/ 65260 h 127934"/>
                <a:gd name="connsiteX2" fmla="*/ 64408 w 127934"/>
                <a:gd name="connsiteY2" fmla="*/ 129226 h 127934"/>
                <a:gd name="connsiteX3" fmla="*/ 128377 w 127934"/>
                <a:gd name="connsiteY3" fmla="*/ 65260 h 127934"/>
                <a:gd name="connsiteX4" fmla="*/ 64408 w 127934"/>
                <a:gd name="connsiteY4" fmla="*/ 1291 h 12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34" h="127934">
                  <a:moveTo>
                    <a:pt x="64408" y="1291"/>
                  </a:moveTo>
                  <a:cubicBezTo>
                    <a:pt x="29080" y="1291"/>
                    <a:pt x="443" y="29931"/>
                    <a:pt x="443" y="65260"/>
                  </a:cubicBezTo>
                  <a:cubicBezTo>
                    <a:pt x="443" y="100588"/>
                    <a:pt x="29080" y="129226"/>
                    <a:pt x="64408" y="129226"/>
                  </a:cubicBezTo>
                  <a:cubicBezTo>
                    <a:pt x="99737" y="129226"/>
                    <a:pt x="128377" y="100588"/>
                    <a:pt x="128377" y="65260"/>
                  </a:cubicBezTo>
                  <a:cubicBezTo>
                    <a:pt x="128377" y="29931"/>
                    <a:pt x="99737" y="1291"/>
                    <a:pt x="64408" y="1291"/>
                  </a:cubicBezTo>
                </a:path>
              </a:pathLst>
            </a:custGeom>
            <a:solidFill>
              <a:srgbClr val="FFFFFF"/>
            </a:solidFill>
            <a:ln w="2873" cap="flat">
              <a:noFill/>
              <a:prstDash val="solid"/>
              <a:miter/>
            </a:ln>
          </p:spPr>
          <p:txBody>
            <a:bodyPr rtlCol="0" anchor="ctr"/>
            <a:lstStyle/>
            <a:p>
              <a:endParaRPr lang="en-GB"/>
            </a:p>
          </p:txBody>
        </p:sp>
        <p:sp>
          <p:nvSpPr>
            <p:cNvPr id="805" name="Graphic 1127">
              <a:extLst>
                <a:ext uri="{FF2B5EF4-FFF2-40B4-BE49-F238E27FC236}">
                  <a16:creationId xmlns:a16="http://schemas.microsoft.com/office/drawing/2014/main" id="{1A1354ED-9855-B1C9-2CDF-B8A777454567}"/>
                </a:ext>
              </a:extLst>
            </p:cNvPr>
            <p:cNvSpPr/>
            <p:nvPr/>
          </p:nvSpPr>
          <p:spPr>
            <a:xfrm>
              <a:off x="5997652" y="3373953"/>
              <a:ext cx="38668" cy="54878"/>
            </a:xfrm>
            <a:custGeom>
              <a:avLst/>
              <a:gdLst>
                <a:gd name="connsiteX0" fmla="*/ 39102 w 38668"/>
                <a:gd name="connsiteY0" fmla="*/ 17496 h 54878"/>
                <a:gd name="connsiteX1" fmla="*/ 434 w 38668"/>
                <a:gd name="connsiteY1" fmla="*/ 1286 h 54878"/>
                <a:gd name="connsiteX2" fmla="*/ 434 w 38668"/>
                <a:gd name="connsiteY2" fmla="*/ 56164 h 54878"/>
                <a:gd name="connsiteX3" fmla="*/ 39102 w 38668"/>
                <a:gd name="connsiteY3" fmla="*/ 17496 h 54878"/>
              </a:gdLst>
              <a:ahLst/>
              <a:cxnLst>
                <a:cxn ang="0">
                  <a:pos x="connsiteX0" y="connsiteY0"/>
                </a:cxn>
                <a:cxn ang="0">
                  <a:pos x="connsiteX1" y="connsiteY1"/>
                </a:cxn>
                <a:cxn ang="0">
                  <a:pos x="connsiteX2" y="connsiteY2"/>
                </a:cxn>
                <a:cxn ang="0">
                  <a:pos x="connsiteX3" y="connsiteY3"/>
                </a:cxn>
              </a:cxnLst>
              <a:rect l="l" t="t" r="r" b="b"/>
              <a:pathLst>
                <a:path w="38668" h="54878">
                  <a:moveTo>
                    <a:pt x="39102" y="17496"/>
                  </a:moveTo>
                  <a:cubicBezTo>
                    <a:pt x="29261" y="7494"/>
                    <a:pt x="15574" y="1286"/>
                    <a:pt x="434" y="1286"/>
                  </a:cubicBezTo>
                  <a:lnTo>
                    <a:pt x="434" y="56164"/>
                  </a:lnTo>
                  <a:lnTo>
                    <a:pt x="39102" y="17496"/>
                  </a:lnTo>
                  <a:close/>
                </a:path>
              </a:pathLst>
            </a:custGeom>
            <a:solidFill>
              <a:srgbClr val="6E85C2"/>
            </a:solidFill>
            <a:ln w="2873" cap="flat">
              <a:noFill/>
              <a:prstDash val="solid"/>
              <a:miter/>
            </a:ln>
          </p:spPr>
          <p:txBody>
            <a:bodyPr rtlCol="0" anchor="ctr"/>
            <a:lstStyle/>
            <a:p>
              <a:endParaRPr lang="en-GB"/>
            </a:p>
          </p:txBody>
        </p:sp>
        <p:sp>
          <p:nvSpPr>
            <p:cNvPr id="806" name="Graphic 1127">
              <a:extLst>
                <a:ext uri="{FF2B5EF4-FFF2-40B4-BE49-F238E27FC236}">
                  <a16:creationId xmlns:a16="http://schemas.microsoft.com/office/drawing/2014/main" id="{CFC362EA-8F3D-66F6-E75E-EF44152FD5C5}"/>
                </a:ext>
              </a:extLst>
            </p:cNvPr>
            <p:cNvSpPr/>
            <p:nvPr/>
          </p:nvSpPr>
          <p:spPr>
            <a:xfrm rot="-8100000" flipV="1">
              <a:off x="5937416" y="3403899"/>
              <a:ext cx="54682" cy="38351"/>
            </a:xfrm>
            <a:custGeom>
              <a:avLst/>
              <a:gdLst>
                <a:gd name="connsiteX0" fmla="*/ 420 w 54682"/>
                <a:gd name="connsiteY0" fmla="*/ 1278 h 38351"/>
                <a:gd name="connsiteX1" fmla="*/ 55103 w 54682"/>
                <a:gd name="connsiteY1" fmla="*/ 1278 h 38351"/>
                <a:gd name="connsiteX2" fmla="*/ 39224 w 54682"/>
                <a:gd name="connsiteY2" fmla="*/ 39201 h 38351"/>
                <a:gd name="connsiteX3" fmla="*/ 38769 w 54682"/>
                <a:gd name="connsiteY3" fmla="*/ 39630 h 38351"/>
                <a:gd name="connsiteX4" fmla="*/ 420 w 54682"/>
                <a:gd name="connsiteY4" fmla="*/ 1278 h 38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2" h="38351">
                  <a:moveTo>
                    <a:pt x="420" y="1278"/>
                  </a:moveTo>
                  <a:lnTo>
                    <a:pt x="55103" y="1278"/>
                  </a:lnTo>
                  <a:cubicBezTo>
                    <a:pt x="54991" y="15017"/>
                    <a:pt x="49706" y="28718"/>
                    <a:pt x="39224" y="39201"/>
                  </a:cubicBezTo>
                  <a:cubicBezTo>
                    <a:pt x="39077" y="39348"/>
                    <a:pt x="38922" y="39483"/>
                    <a:pt x="38769" y="39630"/>
                  </a:cubicBezTo>
                  <a:lnTo>
                    <a:pt x="420" y="1278"/>
                  </a:lnTo>
                  <a:close/>
                </a:path>
              </a:pathLst>
            </a:custGeom>
            <a:solidFill>
              <a:srgbClr val="CDD2EC"/>
            </a:solidFill>
            <a:ln w="2873" cap="flat">
              <a:noFill/>
              <a:prstDash val="solid"/>
              <a:miter/>
            </a:ln>
          </p:spPr>
          <p:txBody>
            <a:bodyPr rtlCol="0" anchor="ctr"/>
            <a:lstStyle/>
            <a:p>
              <a:endParaRPr lang="en-GB"/>
            </a:p>
          </p:txBody>
        </p:sp>
        <p:sp>
          <p:nvSpPr>
            <p:cNvPr id="807" name="Graphic 1127">
              <a:extLst>
                <a:ext uri="{FF2B5EF4-FFF2-40B4-BE49-F238E27FC236}">
                  <a16:creationId xmlns:a16="http://schemas.microsoft.com/office/drawing/2014/main" id="{7F6F5160-255D-A14A-417A-D96B6522D82B}"/>
                </a:ext>
              </a:extLst>
            </p:cNvPr>
            <p:cNvSpPr/>
            <p:nvPr/>
          </p:nvSpPr>
          <p:spPr>
            <a:xfrm>
              <a:off x="5958983" y="3373968"/>
              <a:ext cx="38668" cy="54878"/>
            </a:xfrm>
            <a:custGeom>
              <a:avLst/>
              <a:gdLst>
                <a:gd name="connsiteX0" fmla="*/ 39089 w 38668"/>
                <a:gd name="connsiteY0" fmla="*/ 1291 h 54878"/>
                <a:gd name="connsiteX1" fmla="*/ 420 w 38668"/>
                <a:gd name="connsiteY1" fmla="*/ 17501 h 54878"/>
                <a:gd name="connsiteX2" fmla="*/ 39089 w 38668"/>
                <a:gd name="connsiteY2" fmla="*/ 56170 h 54878"/>
                <a:gd name="connsiteX3" fmla="*/ 39089 w 38668"/>
                <a:gd name="connsiteY3" fmla="*/ 1291 h 54878"/>
              </a:gdLst>
              <a:ahLst/>
              <a:cxnLst>
                <a:cxn ang="0">
                  <a:pos x="connsiteX0" y="connsiteY0"/>
                </a:cxn>
                <a:cxn ang="0">
                  <a:pos x="connsiteX1" y="connsiteY1"/>
                </a:cxn>
                <a:cxn ang="0">
                  <a:pos x="connsiteX2" y="connsiteY2"/>
                </a:cxn>
                <a:cxn ang="0">
                  <a:pos x="connsiteX3" y="connsiteY3"/>
                </a:cxn>
              </a:cxnLst>
              <a:rect l="l" t="t" r="r" b="b"/>
              <a:pathLst>
                <a:path w="38668" h="54878">
                  <a:moveTo>
                    <a:pt x="39089" y="1291"/>
                  </a:moveTo>
                  <a:cubicBezTo>
                    <a:pt x="23949" y="1291"/>
                    <a:pt x="10262" y="7499"/>
                    <a:pt x="420" y="17501"/>
                  </a:cubicBezTo>
                  <a:lnTo>
                    <a:pt x="39089" y="56170"/>
                  </a:lnTo>
                  <a:lnTo>
                    <a:pt x="39089" y="1291"/>
                  </a:lnTo>
                  <a:close/>
                </a:path>
              </a:pathLst>
            </a:custGeom>
            <a:solidFill>
              <a:srgbClr val="9AA6D5"/>
            </a:solidFill>
            <a:ln w="2873" cap="flat">
              <a:noFill/>
              <a:prstDash val="solid"/>
              <a:miter/>
            </a:ln>
          </p:spPr>
          <p:txBody>
            <a:bodyPr rtlCol="0" anchor="ctr"/>
            <a:lstStyle/>
            <a:p>
              <a:endParaRPr lang="en-GB"/>
            </a:p>
          </p:txBody>
        </p:sp>
        <p:sp>
          <p:nvSpPr>
            <p:cNvPr id="808" name="Graphic 1127">
              <a:extLst>
                <a:ext uri="{FF2B5EF4-FFF2-40B4-BE49-F238E27FC236}">
                  <a16:creationId xmlns:a16="http://schemas.microsoft.com/office/drawing/2014/main" id="{B0AD333A-0B9B-138B-08EF-DED9CBCD4772}"/>
                </a:ext>
              </a:extLst>
            </p:cNvPr>
            <p:cNvSpPr/>
            <p:nvPr/>
          </p:nvSpPr>
          <p:spPr>
            <a:xfrm rot="-1316057" flipV="1">
              <a:off x="5995463" y="3397275"/>
              <a:ext cx="54495" cy="41685"/>
            </a:xfrm>
            <a:custGeom>
              <a:avLst/>
              <a:gdLst>
                <a:gd name="connsiteX0" fmla="*/ 50751 w 54495"/>
                <a:gd name="connsiteY0" fmla="*/ 1283 h 41685"/>
                <a:gd name="connsiteX1" fmla="*/ 50998 w 54495"/>
                <a:gd name="connsiteY1" fmla="*/ 1856 h 41685"/>
                <a:gd name="connsiteX2" fmla="*/ 50751 w 54495"/>
                <a:gd name="connsiteY2" fmla="*/ 42969 h 41685"/>
                <a:gd name="connsiteX3" fmla="*/ 440 w 54495"/>
                <a:gd name="connsiteY3" fmla="*/ 21544 h 41685"/>
                <a:gd name="connsiteX4" fmla="*/ 50751 w 54495"/>
                <a:gd name="connsiteY4" fmla="*/ 1283 h 4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95" h="41685">
                  <a:moveTo>
                    <a:pt x="50751" y="1283"/>
                  </a:moveTo>
                  <a:cubicBezTo>
                    <a:pt x="50831" y="1476"/>
                    <a:pt x="50920" y="1666"/>
                    <a:pt x="50998" y="1856"/>
                  </a:cubicBezTo>
                  <a:cubicBezTo>
                    <a:pt x="56536" y="15606"/>
                    <a:pt x="56032" y="30286"/>
                    <a:pt x="50751" y="42969"/>
                  </a:cubicBezTo>
                  <a:lnTo>
                    <a:pt x="440" y="21544"/>
                  </a:lnTo>
                  <a:lnTo>
                    <a:pt x="50751" y="1283"/>
                  </a:lnTo>
                  <a:close/>
                </a:path>
              </a:pathLst>
            </a:custGeom>
            <a:solidFill>
              <a:srgbClr val="245BA7"/>
            </a:solidFill>
            <a:ln w="2873" cap="flat">
              <a:noFill/>
              <a:prstDash val="solid"/>
              <a:miter/>
            </a:ln>
          </p:spPr>
          <p:txBody>
            <a:bodyPr rtlCol="0" anchor="ctr"/>
            <a:lstStyle/>
            <a:p>
              <a:endParaRPr lang="en-GB"/>
            </a:p>
          </p:txBody>
        </p:sp>
        <p:sp>
          <p:nvSpPr>
            <p:cNvPr id="809" name="Graphic 1127">
              <a:extLst>
                <a:ext uri="{FF2B5EF4-FFF2-40B4-BE49-F238E27FC236}">
                  <a16:creationId xmlns:a16="http://schemas.microsoft.com/office/drawing/2014/main" id="{F3F36391-5552-5326-48CD-25AA39BB3CA7}"/>
                </a:ext>
              </a:extLst>
            </p:cNvPr>
            <p:cNvSpPr/>
            <p:nvPr/>
          </p:nvSpPr>
          <p:spPr>
            <a:xfrm>
              <a:off x="5942014" y="3416879"/>
              <a:ext cx="67601" cy="23931"/>
            </a:xfrm>
            <a:custGeom>
              <a:avLst/>
              <a:gdLst>
                <a:gd name="connsiteX0" fmla="*/ 56058 w 67601"/>
                <a:gd name="connsiteY0" fmla="*/ 25218 h 23931"/>
                <a:gd name="connsiteX1" fmla="*/ 49367 w 67601"/>
                <a:gd name="connsiteY1" fmla="*/ 23176 h 23931"/>
                <a:gd name="connsiteX2" fmla="*/ 46643 w 67601"/>
                <a:gd name="connsiteY2" fmla="*/ 20636 h 23931"/>
                <a:gd name="connsiteX3" fmla="*/ 2098 w 67601"/>
                <a:gd name="connsiteY3" fmla="*/ 15130 h 23931"/>
                <a:gd name="connsiteX4" fmla="*/ 420 w 67601"/>
                <a:gd name="connsiteY4" fmla="*/ 13254 h 23931"/>
                <a:gd name="connsiteX5" fmla="*/ 2129 w 67601"/>
                <a:gd name="connsiteY5" fmla="*/ 11370 h 23931"/>
                <a:gd name="connsiteX6" fmla="*/ 46660 w 67601"/>
                <a:gd name="connsiteY6" fmla="*/ 5867 h 23931"/>
                <a:gd name="connsiteX7" fmla="*/ 56058 w 67601"/>
                <a:gd name="connsiteY7" fmla="*/ 1287 h 23931"/>
                <a:gd name="connsiteX8" fmla="*/ 65977 w 67601"/>
                <a:gd name="connsiteY8" fmla="*/ 6560 h 23931"/>
                <a:gd name="connsiteX9" fmla="*/ 68022 w 67601"/>
                <a:gd name="connsiteY9" fmla="*/ 13251 h 23931"/>
                <a:gd name="connsiteX10" fmla="*/ 62749 w 67601"/>
                <a:gd name="connsiteY10" fmla="*/ 23173 h 23931"/>
                <a:gd name="connsiteX11" fmla="*/ 56058 w 67601"/>
                <a:gd name="connsiteY11" fmla="*/ 25218 h 2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601" h="23931">
                  <a:moveTo>
                    <a:pt x="56058" y="25218"/>
                  </a:moveTo>
                  <a:cubicBezTo>
                    <a:pt x="53662" y="25218"/>
                    <a:pt x="51349" y="24511"/>
                    <a:pt x="49367" y="23176"/>
                  </a:cubicBezTo>
                  <a:cubicBezTo>
                    <a:pt x="48329" y="22471"/>
                    <a:pt x="47414" y="21619"/>
                    <a:pt x="46643" y="20636"/>
                  </a:cubicBezTo>
                  <a:lnTo>
                    <a:pt x="2098" y="15130"/>
                  </a:lnTo>
                  <a:cubicBezTo>
                    <a:pt x="1142" y="15041"/>
                    <a:pt x="420" y="14249"/>
                    <a:pt x="420" y="13254"/>
                  </a:cubicBezTo>
                  <a:cubicBezTo>
                    <a:pt x="420" y="12259"/>
                    <a:pt x="1140" y="11465"/>
                    <a:pt x="2129" y="11370"/>
                  </a:cubicBezTo>
                  <a:lnTo>
                    <a:pt x="46660" y="5867"/>
                  </a:lnTo>
                  <a:cubicBezTo>
                    <a:pt x="48924" y="2990"/>
                    <a:pt x="52396" y="1287"/>
                    <a:pt x="56058" y="1287"/>
                  </a:cubicBezTo>
                  <a:cubicBezTo>
                    <a:pt x="60040" y="1287"/>
                    <a:pt x="63748" y="3261"/>
                    <a:pt x="65977" y="6560"/>
                  </a:cubicBezTo>
                  <a:cubicBezTo>
                    <a:pt x="67315" y="8539"/>
                    <a:pt x="68022" y="10855"/>
                    <a:pt x="68022" y="13251"/>
                  </a:cubicBezTo>
                  <a:cubicBezTo>
                    <a:pt x="68022" y="17233"/>
                    <a:pt x="66052" y="20941"/>
                    <a:pt x="62749" y="23173"/>
                  </a:cubicBezTo>
                  <a:cubicBezTo>
                    <a:pt x="60767" y="24511"/>
                    <a:pt x="58455" y="25218"/>
                    <a:pt x="56058" y="25218"/>
                  </a:cubicBezTo>
                </a:path>
              </a:pathLst>
            </a:custGeom>
            <a:solidFill>
              <a:srgbClr val="245BA7"/>
            </a:solidFill>
            <a:ln w="2873" cap="flat">
              <a:noFill/>
              <a:prstDash val="solid"/>
              <a:miter/>
            </a:ln>
          </p:spPr>
          <p:txBody>
            <a:bodyPr rtlCol="0" anchor="ctr"/>
            <a:lstStyle/>
            <a:p>
              <a:endParaRPr lang="en-GB"/>
            </a:p>
          </p:txBody>
        </p:sp>
        <p:sp>
          <p:nvSpPr>
            <p:cNvPr id="810" name="Graphic 1127">
              <a:extLst>
                <a:ext uri="{FF2B5EF4-FFF2-40B4-BE49-F238E27FC236}">
                  <a16:creationId xmlns:a16="http://schemas.microsoft.com/office/drawing/2014/main" id="{C9D3B271-E2FB-706D-7704-17967C1CC82D}"/>
                </a:ext>
              </a:extLst>
            </p:cNvPr>
            <p:cNvSpPr/>
            <p:nvPr/>
          </p:nvSpPr>
          <p:spPr>
            <a:xfrm>
              <a:off x="5940757" y="3415605"/>
              <a:ext cx="70119" cy="26445"/>
            </a:xfrm>
            <a:custGeom>
              <a:avLst/>
              <a:gdLst>
                <a:gd name="connsiteX0" fmla="*/ 57315 w 70119"/>
                <a:gd name="connsiteY0" fmla="*/ 1296 h 26445"/>
                <a:gd name="connsiteX1" fmla="*/ 47264 w 70119"/>
                <a:gd name="connsiteY1" fmla="*/ 5947 h 26445"/>
                <a:gd name="connsiteX2" fmla="*/ 3199 w 70119"/>
                <a:gd name="connsiteY2" fmla="*/ 11393 h 26445"/>
                <a:gd name="connsiteX3" fmla="*/ 420 w 70119"/>
                <a:gd name="connsiteY3" fmla="*/ 14520 h 26445"/>
                <a:gd name="connsiteX4" fmla="*/ 3268 w 70119"/>
                <a:gd name="connsiteY4" fmla="*/ 17656 h 26445"/>
                <a:gd name="connsiteX5" fmla="*/ 47244 w 70119"/>
                <a:gd name="connsiteY5" fmla="*/ 23090 h 26445"/>
                <a:gd name="connsiteX6" fmla="*/ 49919 w 70119"/>
                <a:gd name="connsiteY6" fmla="*/ 25483 h 26445"/>
                <a:gd name="connsiteX7" fmla="*/ 57315 w 70119"/>
                <a:gd name="connsiteY7" fmla="*/ 27741 h 26445"/>
                <a:gd name="connsiteX8" fmla="*/ 64711 w 70119"/>
                <a:gd name="connsiteY8" fmla="*/ 25483 h 26445"/>
                <a:gd name="connsiteX9" fmla="*/ 70539 w 70119"/>
                <a:gd name="connsiteY9" fmla="*/ 14520 h 26445"/>
                <a:gd name="connsiteX10" fmla="*/ 68278 w 70119"/>
                <a:gd name="connsiteY10" fmla="*/ 7124 h 26445"/>
                <a:gd name="connsiteX11" fmla="*/ 57315 w 70119"/>
                <a:gd name="connsiteY11" fmla="*/ 1296 h 26445"/>
                <a:gd name="connsiteX12" fmla="*/ 57315 w 70119"/>
                <a:gd name="connsiteY12" fmla="*/ 3813 h 26445"/>
                <a:gd name="connsiteX13" fmla="*/ 66193 w 70119"/>
                <a:gd name="connsiteY13" fmla="*/ 8534 h 26445"/>
                <a:gd name="connsiteX14" fmla="*/ 68019 w 70119"/>
                <a:gd name="connsiteY14" fmla="*/ 14520 h 26445"/>
                <a:gd name="connsiteX15" fmla="*/ 63302 w 70119"/>
                <a:gd name="connsiteY15" fmla="*/ 23397 h 26445"/>
                <a:gd name="connsiteX16" fmla="*/ 57315 w 70119"/>
                <a:gd name="connsiteY16" fmla="*/ 25227 h 26445"/>
                <a:gd name="connsiteX17" fmla="*/ 51329 w 70119"/>
                <a:gd name="connsiteY17" fmla="*/ 23397 h 26445"/>
                <a:gd name="connsiteX18" fmla="*/ 48588 w 70119"/>
                <a:gd name="connsiteY18" fmla="*/ 20719 h 26445"/>
                <a:gd name="connsiteX19" fmla="*/ 3507 w 70119"/>
                <a:gd name="connsiteY19" fmla="*/ 15147 h 26445"/>
                <a:gd name="connsiteX20" fmla="*/ 3507 w 70119"/>
                <a:gd name="connsiteY20" fmla="*/ 13890 h 26445"/>
                <a:gd name="connsiteX21" fmla="*/ 48605 w 70119"/>
                <a:gd name="connsiteY21" fmla="*/ 8318 h 26445"/>
                <a:gd name="connsiteX22" fmla="*/ 57315 w 70119"/>
                <a:gd name="connsiteY22" fmla="*/ 3813 h 2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119" h="26445">
                  <a:moveTo>
                    <a:pt x="57315" y="1296"/>
                  </a:moveTo>
                  <a:cubicBezTo>
                    <a:pt x="53443" y="1296"/>
                    <a:pt x="49767" y="3016"/>
                    <a:pt x="47264" y="5947"/>
                  </a:cubicBezTo>
                  <a:lnTo>
                    <a:pt x="3199" y="11393"/>
                  </a:lnTo>
                  <a:cubicBezTo>
                    <a:pt x="1646" y="11540"/>
                    <a:pt x="420" y="12889"/>
                    <a:pt x="420" y="14520"/>
                  </a:cubicBezTo>
                  <a:cubicBezTo>
                    <a:pt x="420" y="16151"/>
                    <a:pt x="1646" y="17497"/>
                    <a:pt x="3268" y="17656"/>
                  </a:cubicBezTo>
                  <a:lnTo>
                    <a:pt x="47244" y="23090"/>
                  </a:lnTo>
                  <a:cubicBezTo>
                    <a:pt x="48024" y="24004"/>
                    <a:pt x="48918" y="24807"/>
                    <a:pt x="49919" y="25483"/>
                  </a:cubicBezTo>
                  <a:cubicBezTo>
                    <a:pt x="52109" y="26962"/>
                    <a:pt x="54666" y="27741"/>
                    <a:pt x="57315" y="27741"/>
                  </a:cubicBezTo>
                  <a:cubicBezTo>
                    <a:pt x="59965" y="27741"/>
                    <a:pt x="62522" y="26962"/>
                    <a:pt x="64711" y="25483"/>
                  </a:cubicBezTo>
                  <a:cubicBezTo>
                    <a:pt x="68359" y="23015"/>
                    <a:pt x="70539" y="18918"/>
                    <a:pt x="70539" y="14520"/>
                  </a:cubicBezTo>
                  <a:cubicBezTo>
                    <a:pt x="70539" y="11871"/>
                    <a:pt x="69757" y="9313"/>
                    <a:pt x="68278" y="7124"/>
                  </a:cubicBezTo>
                  <a:cubicBezTo>
                    <a:pt x="65813" y="3476"/>
                    <a:pt x="61714" y="1296"/>
                    <a:pt x="57315" y="1296"/>
                  </a:cubicBezTo>
                  <a:moveTo>
                    <a:pt x="57315" y="3813"/>
                  </a:moveTo>
                  <a:cubicBezTo>
                    <a:pt x="61012" y="3813"/>
                    <a:pt x="64268" y="5686"/>
                    <a:pt x="66193" y="8534"/>
                  </a:cubicBezTo>
                  <a:cubicBezTo>
                    <a:pt x="67346" y="10242"/>
                    <a:pt x="68019" y="12302"/>
                    <a:pt x="68019" y="14520"/>
                  </a:cubicBezTo>
                  <a:cubicBezTo>
                    <a:pt x="68019" y="18214"/>
                    <a:pt x="66150" y="21473"/>
                    <a:pt x="63302" y="23397"/>
                  </a:cubicBezTo>
                  <a:cubicBezTo>
                    <a:pt x="61593" y="24551"/>
                    <a:pt x="59533" y="25227"/>
                    <a:pt x="57315" y="25227"/>
                  </a:cubicBezTo>
                  <a:cubicBezTo>
                    <a:pt x="55097" y="25227"/>
                    <a:pt x="53038" y="24551"/>
                    <a:pt x="51329" y="23397"/>
                  </a:cubicBezTo>
                  <a:cubicBezTo>
                    <a:pt x="50262" y="22675"/>
                    <a:pt x="49333" y="21769"/>
                    <a:pt x="48588" y="20719"/>
                  </a:cubicBezTo>
                  <a:lnTo>
                    <a:pt x="3507" y="15147"/>
                  </a:lnTo>
                  <a:cubicBezTo>
                    <a:pt x="2745" y="15075"/>
                    <a:pt x="2745" y="13962"/>
                    <a:pt x="3507" y="13890"/>
                  </a:cubicBezTo>
                  <a:lnTo>
                    <a:pt x="48605" y="8318"/>
                  </a:lnTo>
                  <a:cubicBezTo>
                    <a:pt x="50547" y="5597"/>
                    <a:pt x="53717" y="3813"/>
                    <a:pt x="57315" y="3813"/>
                  </a:cubicBezTo>
                </a:path>
              </a:pathLst>
            </a:custGeom>
            <a:solidFill>
              <a:srgbClr val="FFFFFF"/>
            </a:solidFill>
            <a:ln w="2873" cap="flat">
              <a:noFill/>
              <a:prstDash val="solid"/>
              <a:miter/>
            </a:ln>
          </p:spPr>
          <p:txBody>
            <a:bodyPr rtlCol="0" anchor="ctr"/>
            <a:lstStyle/>
            <a:p>
              <a:endParaRPr lang="en-GB"/>
            </a:p>
          </p:txBody>
        </p:sp>
        <p:sp>
          <p:nvSpPr>
            <p:cNvPr id="811" name="Graphic 1127">
              <a:extLst>
                <a:ext uri="{FF2B5EF4-FFF2-40B4-BE49-F238E27FC236}">
                  <a16:creationId xmlns:a16="http://schemas.microsoft.com/office/drawing/2014/main" id="{B079D6C8-4E44-E660-F316-9C55797E44A5}"/>
                </a:ext>
              </a:extLst>
            </p:cNvPr>
            <p:cNvSpPr/>
            <p:nvPr/>
          </p:nvSpPr>
          <p:spPr>
            <a:xfrm rot="-5400000" flipV="1">
              <a:off x="5992406" y="3423583"/>
              <a:ext cx="10502" cy="10499"/>
            </a:xfrm>
            <a:custGeom>
              <a:avLst/>
              <a:gdLst>
                <a:gd name="connsiteX0" fmla="*/ 5675 w 10502"/>
                <a:gd name="connsiteY0" fmla="*/ 1291 h 10499"/>
                <a:gd name="connsiteX1" fmla="*/ 422 w 10502"/>
                <a:gd name="connsiteY1" fmla="*/ 6541 h 10499"/>
                <a:gd name="connsiteX2" fmla="*/ 5675 w 10502"/>
                <a:gd name="connsiteY2" fmla="*/ 11791 h 10499"/>
                <a:gd name="connsiteX3" fmla="*/ 10925 w 10502"/>
                <a:gd name="connsiteY3" fmla="*/ 6541 h 10499"/>
                <a:gd name="connsiteX4" fmla="*/ 5675 w 10502"/>
                <a:gd name="connsiteY4" fmla="*/ 1291 h 10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2" h="10499">
                  <a:moveTo>
                    <a:pt x="5675" y="1291"/>
                  </a:moveTo>
                  <a:cubicBezTo>
                    <a:pt x="2772" y="1291"/>
                    <a:pt x="422" y="3642"/>
                    <a:pt x="422" y="6541"/>
                  </a:cubicBezTo>
                  <a:cubicBezTo>
                    <a:pt x="422" y="9438"/>
                    <a:pt x="2772" y="11791"/>
                    <a:pt x="5675" y="11791"/>
                  </a:cubicBezTo>
                  <a:cubicBezTo>
                    <a:pt x="8575" y="11791"/>
                    <a:pt x="10925" y="9438"/>
                    <a:pt x="10925" y="6541"/>
                  </a:cubicBezTo>
                  <a:cubicBezTo>
                    <a:pt x="10925" y="3642"/>
                    <a:pt x="8575" y="1291"/>
                    <a:pt x="5675" y="1291"/>
                  </a:cubicBezTo>
                </a:path>
              </a:pathLst>
            </a:custGeom>
            <a:solidFill>
              <a:srgbClr val="FFFFFF"/>
            </a:solidFill>
            <a:ln w="2873" cap="flat">
              <a:noFill/>
              <a:prstDash val="solid"/>
              <a:miter/>
            </a:ln>
          </p:spPr>
          <p:txBody>
            <a:bodyPr rtlCol="0" anchor="ctr"/>
            <a:lstStyle/>
            <a:p>
              <a:endParaRPr lang="en-GB"/>
            </a:p>
          </p:txBody>
        </p:sp>
        <p:sp>
          <p:nvSpPr>
            <p:cNvPr id="812" name="Graphic 1127">
              <a:extLst>
                <a:ext uri="{FF2B5EF4-FFF2-40B4-BE49-F238E27FC236}">
                  <a16:creationId xmlns:a16="http://schemas.microsoft.com/office/drawing/2014/main" id="{E3C39627-67E8-3EDF-3F71-5FE90A7C7344}"/>
                </a:ext>
              </a:extLst>
            </p:cNvPr>
            <p:cNvSpPr/>
            <p:nvPr/>
          </p:nvSpPr>
          <p:spPr>
            <a:xfrm>
              <a:off x="6078665" y="3286324"/>
              <a:ext cx="96118" cy="288283"/>
            </a:xfrm>
            <a:custGeom>
              <a:avLst/>
              <a:gdLst>
                <a:gd name="connsiteX0" fmla="*/ 96600 w 96118"/>
                <a:gd name="connsiteY0" fmla="*/ 1342 h 288283"/>
                <a:gd name="connsiteX1" fmla="*/ 41618 w 96118"/>
                <a:gd name="connsiteY1" fmla="*/ 7829 h 288283"/>
                <a:gd name="connsiteX2" fmla="*/ 482 w 96118"/>
                <a:gd name="connsiteY2" fmla="*/ 171808 h 288283"/>
                <a:gd name="connsiteX3" fmla="*/ 44976 w 96118"/>
                <a:gd name="connsiteY3" fmla="*/ 167116 h 288283"/>
                <a:gd name="connsiteX4" fmla="*/ 46494 w 96118"/>
                <a:gd name="connsiteY4" fmla="*/ 167752 h 288283"/>
                <a:gd name="connsiteX5" fmla="*/ 46771 w 96118"/>
                <a:gd name="connsiteY5" fmla="*/ 169377 h 288283"/>
                <a:gd name="connsiteX6" fmla="*/ 23495 w 96118"/>
                <a:gd name="connsiteY6" fmla="*/ 236755 h 288283"/>
                <a:gd name="connsiteX7" fmla="*/ 21640 w 96118"/>
                <a:gd name="connsiteY7" fmla="*/ 237888 h 288283"/>
                <a:gd name="connsiteX8" fmla="*/ 1975 w 96118"/>
                <a:gd name="connsiteY8" fmla="*/ 235150 h 288283"/>
                <a:gd name="connsiteX9" fmla="*/ 18945 w 96118"/>
                <a:gd name="connsiteY9" fmla="*/ 289625 h 288283"/>
                <a:gd name="connsiteX10" fmla="*/ 68418 w 96118"/>
                <a:gd name="connsiteY10" fmla="*/ 244945 h 288283"/>
                <a:gd name="connsiteX11" fmla="*/ 44935 w 96118"/>
                <a:gd name="connsiteY11" fmla="*/ 241832 h 288283"/>
                <a:gd name="connsiteX12" fmla="*/ 43658 w 96118"/>
                <a:gd name="connsiteY12" fmla="*/ 240955 h 288283"/>
                <a:gd name="connsiteX13" fmla="*/ 43615 w 96118"/>
                <a:gd name="connsiteY13" fmla="*/ 239401 h 288283"/>
                <a:gd name="connsiteX14" fmla="*/ 73098 w 96118"/>
                <a:gd name="connsiteY14" fmla="*/ 176854 h 288283"/>
                <a:gd name="connsiteX15" fmla="*/ 69712 w 96118"/>
                <a:gd name="connsiteY15" fmla="*/ 165149 h 288283"/>
                <a:gd name="connsiteX16" fmla="*/ 69712 w 96118"/>
                <a:gd name="connsiteY16" fmla="*/ 135456 h 288283"/>
                <a:gd name="connsiteX17" fmla="*/ 36518 w 96118"/>
                <a:gd name="connsiteY17" fmla="*/ 138157 h 288283"/>
                <a:gd name="connsiteX18" fmla="*/ 34982 w 96118"/>
                <a:gd name="connsiteY18" fmla="*/ 137432 h 288283"/>
                <a:gd name="connsiteX19" fmla="*/ 34830 w 96118"/>
                <a:gd name="connsiteY19" fmla="*/ 135735 h 288283"/>
                <a:gd name="connsiteX20" fmla="*/ 96600 w 96118"/>
                <a:gd name="connsiteY20" fmla="*/ 1342 h 28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118" h="288283">
                  <a:moveTo>
                    <a:pt x="96600" y="1342"/>
                  </a:moveTo>
                  <a:lnTo>
                    <a:pt x="41618" y="7829"/>
                  </a:lnTo>
                  <a:lnTo>
                    <a:pt x="482" y="171808"/>
                  </a:lnTo>
                  <a:lnTo>
                    <a:pt x="44976" y="167116"/>
                  </a:lnTo>
                  <a:cubicBezTo>
                    <a:pt x="45557" y="167059"/>
                    <a:pt x="46126" y="167295"/>
                    <a:pt x="46494" y="167752"/>
                  </a:cubicBezTo>
                  <a:cubicBezTo>
                    <a:pt x="46857" y="168209"/>
                    <a:pt x="46960" y="168825"/>
                    <a:pt x="46771" y="169377"/>
                  </a:cubicBezTo>
                  <a:lnTo>
                    <a:pt x="23495" y="236755"/>
                  </a:lnTo>
                  <a:cubicBezTo>
                    <a:pt x="23222" y="237523"/>
                    <a:pt x="22454" y="238003"/>
                    <a:pt x="21640" y="237888"/>
                  </a:cubicBezTo>
                  <a:lnTo>
                    <a:pt x="1975" y="235150"/>
                  </a:lnTo>
                  <a:lnTo>
                    <a:pt x="18945" y="289625"/>
                  </a:lnTo>
                  <a:lnTo>
                    <a:pt x="68418" y="244945"/>
                  </a:lnTo>
                  <a:lnTo>
                    <a:pt x="44935" y="241832"/>
                  </a:lnTo>
                  <a:cubicBezTo>
                    <a:pt x="44392" y="241760"/>
                    <a:pt x="43920" y="241429"/>
                    <a:pt x="43658" y="240955"/>
                  </a:cubicBezTo>
                  <a:cubicBezTo>
                    <a:pt x="43399" y="240474"/>
                    <a:pt x="43379" y="239896"/>
                    <a:pt x="43615" y="239401"/>
                  </a:cubicBezTo>
                  <a:lnTo>
                    <a:pt x="73098" y="176854"/>
                  </a:lnTo>
                  <a:cubicBezTo>
                    <a:pt x="70949" y="173379"/>
                    <a:pt x="69712" y="169392"/>
                    <a:pt x="69712" y="165149"/>
                  </a:cubicBezTo>
                  <a:lnTo>
                    <a:pt x="69712" y="135456"/>
                  </a:lnTo>
                  <a:lnTo>
                    <a:pt x="36518" y="138157"/>
                  </a:lnTo>
                  <a:cubicBezTo>
                    <a:pt x="35914" y="138211"/>
                    <a:pt x="35330" y="137929"/>
                    <a:pt x="34982" y="137432"/>
                  </a:cubicBezTo>
                  <a:cubicBezTo>
                    <a:pt x="34634" y="136934"/>
                    <a:pt x="34573" y="136284"/>
                    <a:pt x="34830" y="135735"/>
                  </a:cubicBezTo>
                  <a:lnTo>
                    <a:pt x="96600" y="1342"/>
                  </a:lnTo>
                  <a:close/>
                </a:path>
              </a:pathLst>
            </a:custGeom>
            <a:solidFill>
              <a:srgbClr val="FFFFFF"/>
            </a:solidFill>
            <a:ln w="2873" cap="flat">
              <a:noFill/>
              <a:prstDash val="solid"/>
              <a:miter/>
            </a:ln>
          </p:spPr>
          <p:txBody>
            <a:bodyPr rtlCol="0" anchor="ctr"/>
            <a:lstStyle/>
            <a:p>
              <a:endParaRPr lang="en-GB"/>
            </a:p>
          </p:txBody>
        </p:sp>
        <p:sp>
          <p:nvSpPr>
            <p:cNvPr id="813" name="Graphic 1127">
              <a:extLst>
                <a:ext uri="{FF2B5EF4-FFF2-40B4-BE49-F238E27FC236}">
                  <a16:creationId xmlns:a16="http://schemas.microsoft.com/office/drawing/2014/main" id="{93F08C12-93DB-D42E-0D08-310F83431C58}"/>
                </a:ext>
              </a:extLst>
            </p:cNvPr>
            <p:cNvSpPr/>
            <p:nvPr/>
          </p:nvSpPr>
          <p:spPr>
            <a:xfrm>
              <a:off x="6152322" y="3357795"/>
              <a:ext cx="78182" cy="112688"/>
            </a:xfrm>
            <a:custGeom>
              <a:avLst/>
              <a:gdLst>
                <a:gd name="connsiteX0" fmla="*/ 53055 w 78182"/>
                <a:gd name="connsiteY0" fmla="*/ 40542 h 112688"/>
                <a:gd name="connsiteX1" fmla="*/ 26109 w 78182"/>
                <a:gd name="connsiteY1" fmla="*/ 40542 h 112688"/>
                <a:gd name="connsiteX2" fmla="*/ 26109 w 78182"/>
                <a:gd name="connsiteY2" fmla="*/ 19740 h 112688"/>
                <a:gd name="connsiteX3" fmla="*/ 37973 w 78182"/>
                <a:gd name="connsiteY3" fmla="*/ 9171 h 112688"/>
                <a:gd name="connsiteX4" fmla="*/ 41195 w 78182"/>
                <a:gd name="connsiteY4" fmla="*/ 9171 h 112688"/>
                <a:gd name="connsiteX5" fmla="*/ 53055 w 78182"/>
                <a:gd name="connsiteY5" fmla="*/ 19740 h 112688"/>
                <a:gd name="connsiteX6" fmla="*/ 53055 w 78182"/>
                <a:gd name="connsiteY6" fmla="*/ 40542 h 112688"/>
                <a:gd name="connsiteX7" fmla="*/ 30134 w 78182"/>
                <a:gd name="connsiteY7" fmla="*/ 89966 h 112688"/>
                <a:gd name="connsiteX8" fmla="*/ 35657 w 78182"/>
                <a:gd name="connsiteY8" fmla="*/ 75916 h 112688"/>
                <a:gd name="connsiteX9" fmla="*/ 31704 w 78182"/>
                <a:gd name="connsiteY9" fmla="*/ 69098 h 112688"/>
                <a:gd name="connsiteX10" fmla="*/ 39584 w 78182"/>
                <a:gd name="connsiteY10" fmla="*/ 61216 h 112688"/>
                <a:gd name="connsiteX11" fmla="*/ 47460 w 78182"/>
                <a:gd name="connsiteY11" fmla="*/ 69098 h 112688"/>
                <a:gd name="connsiteX12" fmla="*/ 43505 w 78182"/>
                <a:gd name="connsiteY12" fmla="*/ 75916 h 112688"/>
                <a:gd name="connsiteX13" fmla="*/ 49034 w 78182"/>
                <a:gd name="connsiteY13" fmla="*/ 89966 h 112688"/>
                <a:gd name="connsiteX14" fmla="*/ 30134 w 78182"/>
                <a:gd name="connsiteY14" fmla="*/ 89966 h 112688"/>
                <a:gd name="connsiteX15" fmla="*/ 63368 w 78182"/>
                <a:gd name="connsiteY15" fmla="*/ 41678 h 112688"/>
                <a:gd name="connsiteX16" fmla="*/ 61892 w 78182"/>
                <a:gd name="connsiteY16" fmla="*/ 41220 h 112688"/>
                <a:gd name="connsiteX17" fmla="*/ 61892 w 78182"/>
                <a:gd name="connsiteY17" fmla="*/ 19740 h 112688"/>
                <a:gd name="connsiteX18" fmla="*/ 41195 w 78182"/>
                <a:gd name="connsiteY18" fmla="*/ 1292 h 112688"/>
                <a:gd name="connsiteX19" fmla="*/ 37973 w 78182"/>
                <a:gd name="connsiteY19" fmla="*/ 1292 h 112688"/>
                <a:gd name="connsiteX20" fmla="*/ 17275 w 78182"/>
                <a:gd name="connsiteY20" fmla="*/ 19740 h 112688"/>
                <a:gd name="connsiteX21" fmla="*/ 17275 w 78182"/>
                <a:gd name="connsiteY21" fmla="*/ 41220 h 112688"/>
                <a:gd name="connsiteX22" fmla="*/ 15796 w 78182"/>
                <a:gd name="connsiteY22" fmla="*/ 41678 h 112688"/>
                <a:gd name="connsiteX23" fmla="*/ 492 w 78182"/>
                <a:gd name="connsiteY23" fmla="*/ 60894 h 112688"/>
                <a:gd name="connsiteX24" fmla="*/ 492 w 78182"/>
                <a:gd name="connsiteY24" fmla="*/ 93619 h 112688"/>
                <a:gd name="connsiteX25" fmla="*/ 23325 w 78182"/>
                <a:gd name="connsiteY25" fmla="*/ 113980 h 112688"/>
                <a:gd name="connsiteX26" fmla="*/ 55843 w 78182"/>
                <a:gd name="connsiteY26" fmla="*/ 113980 h 112688"/>
                <a:gd name="connsiteX27" fmla="*/ 78675 w 78182"/>
                <a:gd name="connsiteY27" fmla="*/ 93619 h 112688"/>
                <a:gd name="connsiteX28" fmla="*/ 78675 w 78182"/>
                <a:gd name="connsiteY28" fmla="*/ 60894 h 112688"/>
                <a:gd name="connsiteX29" fmla="*/ 63368 w 78182"/>
                <a:gd name="connsiteY29" fmla="*/ 41678 h 11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82" h="112688">
                  <a:moveTo>
                    <a:pt x="53055" y="40542"/>
                  </a:moveTo>
                  <a:lnTo>
                    <a:pt x="26109" y="40542"/>
                  </a:lnTo>
                  <a:lnTo>
                    <a:pt x="26109" y="19740"/>
                  </a:lnTo>
                  <a:cubicBezTo>
                    <a:pt x="26109" y="13912"/>
                    <a:pt x="31434" y="9171"/>
                    <a:pt x="37973" y="9171"/>
                  </a:cubicBezTo>
                  <a:lnTo>
                    <a:pt x="41195" y="9171"/>
                  </a:lnTo>
                  <a:cubicBezTo>
                    <a:pt x="47728" y="9171"/>
                    <a:pt x="53055" y="13912"/>
                    <a:pt x="53055" y="19740"/>
                  </a:cubicBezTo>
                  <a:lnTo>
                    <a:pt x="53055" y="40542"/>
                  </a:lnTo>
                  <a:close/>
                  <a:moveTo>
                    <a:pt x="30134" y="89966"/>
                  </a:moveTo>
                  <a:lnTo>
                    <a:pt x="35657" y="75916"/>
                  </a:lnTo>
                  <a:cubicBezTo>
                    <a:pt x="33301" y="74555"/>
                    <a:pt x="31704" y="72012"/>
                    <a:pt x="31704" y="69098"/>
                  </a:cubicBezTo>
                  <a:cubicBezTo>
                    <a:pt x="31704" y="64743"/>
                    <a:pt x="35234" y="61216"/>
                    <a:pt x="39584" y="61216"/>
                  </a:cubicBezTo>
                  <a:cubicBezTo>
                    <a:pt x="43930" y="61216"/>
                    <a:pt x="47460" y="64743"/>
                    <a:pt x="47460" y="69098"/>
                  </a:cubicBezTo>
                  <a:cubicBezTo>
                    <a:pt x="47460" y="72012"/>
                    <a:pt x="45863" y="74555"/>
                    <a:pt x="43505" y="75916"/>
                  </a:cubicBezTo>
                  <a:lnTo>
                    <a:pt x="49034" y="89966"/>
                  </a:lnTo>
                  <a:lnTo>
                    <a:pt x="30134" y="89966"/>
                  </a:lnTo>
                  <a:close/>
                  <a:moveTo>
                    <a:pt x="63368" y="41678"/>
                  </a:moveTo>
                  <a:lnTo>
                    <a:pt x="61892" y="41220"/>
                  </a:lnTo>
                  <a:lnTo>
                    <a:pt x="61892" y="19740"/>
                  </a:lnTo>
                  <a:cubicBezTo>
                    <a:pt x="61892" y="9565"/>
                    <a:pt x="52603" y="1292"/>
                    <a:pt x="41195" y="1292"/>
                  </a:cubicBezTo>
                  <a:lnTo>
                    <a:pt x="37973" y="1292"/>
                  </a:lnTo>
                  <a:cubicBezTo>
                    <a:pt x="26555" y="1292"/>
                    <a:pt x="17275" y="9565"/>
                    <a:pt x="17275" y="19740"/>
                  </a:cubicBezTo>
                  <a:lnTo>
                    <a:pt x="17275" y="41220"/>
                  </a:lnTo>
                  <a:lnTo>
                    <a:pt x="15796" y="41678"/>
                  </a:lnTo>
                  <a:cubicBezTo>
                    <a:pt x="6640" y="44529"/>
                    <a:pt x="492" y="52252"/>
                    <a:pt x="492" y="60894"/>
                  </a:cubicBezTo>
                  <a:lnTo>
                    <a:pt x="492" y="93619"/>
                  </a:lnTo>
                  <a:cubicBezTo>
                    <a:pt x="492" y="104847"/>
                    <a:pt x="10733" y="113980"/>
                    <a:pt x="23325" y="113980"/>
                  </a:cubicBezTo>
                  <a:lnTo>
                    <a:pt x="55843" y="113980"/>
                  </a:lnTo>
                  <a:cubicBezTo>
                    <a:pt x="68434" y="113980"/>
                    <a:pt x="78675" y="104847"/>
                    <a:pt x="78675" y="93619"/>
                  </a:cubicBezTo>
                  <a:lnTo>
                    <a:pt x="78675" y="60894"/>
                  </a:lnTo>
                  <a:cubicBezTo>
                    <a:pt x="78675" y="52252"/>
                    <a:pt x="72524" y="44529"/>
                    <a:pt x="63368" y="41678"/>
                  </a:cubicBezTo>
                </a:path>
              </a:pathLst>
            </a:custGeom>
            <a:solidFill>
              <a:srgbClr val="FFFFFF"/>
            </a:solidFill>
            <a:ln w="2873" cap="flat">
              <a:noFill/>
              <a:prstDash val="solid"/>
              <a:miter/>
            </a:ln>
          </p:spPr>
          <p:txBody>
            <a:bodyPr rtlCol="0" anchor="ctr"/>
            <a:lstStyle/>
            <a:p>
              <a:endParaRPr lang="en-GB"/>
            </a:p>
          </p:txBody>
        </p:sp>
        <p:sp>
          <p:nvSpPr>
            <p:cNvPr id="814" name="Graphic 1127">
              <a:extLst>
                <a:ext uri="{FF2B5EF4-FFF2-40B4-BE49-F238E27FC236}">
                  <a16:creationId xmlns:a16="http://schemas.microsoft.com/office/drawing/2014/main" id="{5C61DAB5-8AB8-F7B1-4A4A-B17718E4313F}"/>
                </a:ext>
              </a:extLst>
            </p:cNvPr>
            <p:cNvSpPr/>
            <p:nvPr/>
          </p:nvSpPr>
          <p:spPr>
            <a:xfrm>
              <a:off x="5945895" y="3435162"/>
              <a:ext cx="9719" cy="15279"/>
            </a:xfrm>
            <a:custGeom>
              <a:avLst/>
              <a:gdLst>
                <a:gd name="connsiteX0" fmla="*/ 5253 w 9719"/>
                <a:gd name="connsiteY0" fmla="*/ 1296 h 15279"/>
                <a:gd name="connsiteX1" fmla="*/ 8660 w 9719"/>
                <a:gd name="connsiteY1" fmla="*/ 2843 h 15279"/>
                <a:gd name="connsiteX2" fmla="*/ 10123 w 9719"/>
                <a:gd name="connsiteY2" fmla="*/ 8947 h 15279"/>
                <a:gd name="connsiteX3" fmla="*/ 8660 w 9719"/>
                <a:gd name="connsiteY3" fmla="*/ 15050 h 15279"/>
                <a:gd name="connsiteX4" fmla="*/ 5253 w 9719"/>
                <a:gd name="connsiteY4" fmla="*/ 16576 h 15279"/>
                <a:gd name="connsiteX5" fmla="*/ 1742 w 9719"/>
                <a:gd name="connsiteY5" fmla="*/ 14904 h 15279"/>
                <a:gd name="connsiteX6" fmla="*/ 404 w 9719"/>
                <a:gd name="connsiteY6" fmla="*/ 8926 h 15279"/>
                <a:gd name="connsiteX7" fmla="*/ 1867 w 9719"/>
                <a:gd name="connsiteY7" fmla="*/ 2822 h 15279"/>
                <a:gd name="connsiteX8" fmla="*/ 5253 w 9719"/>
                <a:gd name="connsiteY8" fmla="*/ 1296 h 15279"/>
                <a:gd name="connsiteX9" fmla="*/ 5253 w 9719"/>
                <a:gd name="connsiteY9" fmla="*/ 3679 h 15279"/>
                <a:gd name="connsiteX10" fmla="*/ 4333 w 9719"/>
                <a:gd name="connsiteY10" fmla="*/ 4014 h 15279"/>
                <a:gd name="connsiteX11" fmla="*/ 3706 w 9719"/>
                <a:gd name="connsiteY11" fmla="*/ 5205 h 15279"/>
                <a:gd name="connsiteX12" fmla="*/ 3414 w 9719"/>
                <a:gd name="connsiteY12" fmla="*/ 8947 h 15279"/>
                <a:gd name="connsiteX13" fmla="*/ 3665 w 9719"/>
                <a:gd name="connsiteY13" fmla="*/ 12563 h 15279"/>
                <a:gd name="connsiteX14" fmla="*/ 4333 w 9719"/>
                <a:gd name="connsiteY14" fmla="*/ 13880 h 15279"/>
                <a:gd name="connsiteX15" fmla="*/ 5253 w 9719"/>
                <a:gd name="connsiteY15" fmla="*/ 14193 h 15279"/>
                <a:gd name="connsiteX16" fmla="*/ 6194 w 9719"/>
                <a:gd name="connsiteY16" fmla="*/ 13880 h 15279"/>
                <a:gd name="connsiteX17" fmla="*/ 6821 w 9719"/>
                <a:gd name="connsiteY17" fmla="*/ 12688 h 15279"/>
                <a:gd name="connsiteX18" fmla="*/ 7113 w 9719"/>
                <a:gd name="connsiteY18" fmla="*/ 8947 h 15279"/>
                <a:gd name="connsiteX19" fmla="*/ 6863 w 9719"/>
                <a:gd name="connsiteY19" fmla="*/ 5331 h 15279"/>
                <a:gd name="connsiteX20" fmla="*/ 6194 w 9719"/>
                <a:gd name="connsiteY20" fmla="*/ 4014 h 15279"/>
                <a:gd name="connsiteX21" fmla="*/ 5253 w 9719"/>
                <a:gd name="connsiteY21" fmla="*/ 3679 h 1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19" h="15279">
                  <a:moveTo>
                    <a:pt x="5253" y="1296"/>
                  </a:moveTo>
                  <a:cubicBezTo>
                    <a:pt x="6716" y="1296"/>
                    <a:pt x="7845" y="1819"/>
                    <a:pt x="8660" y="2843"/>
                  </a:cubicBezTo>
                  <a:cubicBezTo>
                    <a:pt x="9643" y="4076"/>
                    <a:pt x="10123" y="6104"/>
                    <a:pt x="10123" y="8947"/>
                  </a:cubicBezTo>
                  <a:cubicBezTo>
                    <a:pt x="10123" y="11769"/>
                    <a:pt x="9622" y="13817"/>
                    <a:pt x="8660" y="15050"/>
                  </a:cubicBezTo>
                  <a:cubicBezTo>
                    <a:pt x="7845" y="16074"/>
                    <a:pt x="6716" y="16576"/>
                    <a:pt x="5253" y="16576"/>
                  </a:cubicBezTo>
                  <a:cubicBezTo>
                    <a:pt x="3811" y="16576"/>
                    <a:pt x="2640" y="16012"/>
                    <a:pt x="1742" y="14904"/>
                  </a:cubicBezTo>
                  <a:cubicBezTo>
                    <a:pt x="843" y="13775"/>
                    <a:pt x="404" y="11789"/>
                    <a:pt x="404" y="8926"/>
                  </a:cubicBezTo>
                  <a:cubicBezTo>
                    <a:pt x="404" y="6104"/>
                    <a:pt x="885" y="4076"/>
                    <a:pt x="1867" y="2822"/>
                  </a:cubicBezTo>
                  <a:cubicBezTo>
                    <a:pt x="2682" y="1819"/>
                    <a:pt x="3811" y="1296"/>
                    <a:pt x="5253" y="1296"/>
                  </a:cubicBezTo>
                  <a:close/>
                  <a:moveTo>
                    <a:pt x="5253" y="3679"/>
                  </a:moveTo>
                  <a:cubicBezTo>
                    <a:pt x="4919" y="3679"/>
                    <a:pt x="4605" y="3784"/>
                    <a:pt x="4333" y="4014"/>
                  </a:cubicBezTo>
                  <a:cubicBezTo>
                    <a:pt x="4062" y="4223"/>
                    <a:pt x="3853" y="4620"/>
                    <a:pt x="3706" y="5205"/>
                  </a:cubicBezTo>
                  <a:cubicBezTo>
                    <a:pt x="3497" y="5937"/>
                    <a:pt x="3414" y="7191"/>
                    <a:pt x="3414" y="8947"/>
                  </a:cubicBezTo>
                  <a:cubicBezTo>
                    <a:pt x="3414" y="10702"/>
                    <a:pt x="3497" y="11915"/>
                    <a:pt x="3665" y="12563"/>
                  </a:cubicBezTo>
                  <a:cubicBezTo>
                    <a:pt x="3853" y="13211"/>
                    <a:pt x="4062" y="13650"/>
                    <a:pt x="4333" y="13880"/>
                  </a:cubicBezTo>
                  <a:cubicBezTo>
                    <a:pt x="4605" y="14089"/>
                    <a:pt x="4919" y="14193"/>
                    <a:pt x="5253" y="14193"/>
                  </a:cubicBezTo>
                  <a:cubicBezTo>
                    <a:pt x="5608" y="14193"/>
                    <a:pt x="5922" y="14089"/>
                    <a:pt x="6194" y="13880"/>
                  </a:cubicBezTo>
                  <a:cubicBezTo>
                    <a:pt x="6465" y="13650"/>
                    <a:pt x="6675" y="13253"/>
                    <a:pt x="6821" y="12688"/>
                  </a:cubicBezTo>
                  <a:cubicBezTo>
                    <a:pt x="7030" y="11957"/>
                    <a:pt x="7113" y="10702"/>
                    <a:pt x="7113" y="8947"/>
                  </a:cubicBezTo>
                  <a:cubicBezTo>
                    <a:pt x="7113" y="7191"/>
                    <a:pt x="7030" y="5979"/>
                    <a:pt x="6863" y="5331"/>
                  </a:cubicBezTo>
                  <a:cubicBezTo>
                    <a:pt x="6675" y="4662"/>
                    <a:pt x="6445" y="4223"/>
                    <a:pt x="6194" y="4014"/>
                  </a:cubicBezTo>
                  <a:cubicBezTo>
                    <a:pt x="5922" y="3784"/>
                    <a:pt x="5608" y="3679"/>
                    <a:pt x="5253" y="3679"/>
                  </a:cubicBezTo>
                  <a:close/>
                </a:path>
              </a:pathLst>
            </a:custGeom>
            <a:solidFill>
              <a:srgbClr val="245BA7"/>
            </a:solidFill>
            <a:ln w="20876" cap="flat">
              <a:noFill/>
              <a:prstDash val="solid"/>
              <a:miter/>
            </a:ln>
          </p:spPr>
          <p:txBody>
            <a:bodyPr rtlCol="0" anchor="ctr"/>
            <a:lstStyle/>
            <a:p>
              <a:endParaRPr lang="en-GB"/>
            </a:p>
          </p:txBody>
        </p:sp>
      </p:grpSp>
      <p:grpSp>
        <p:nvGrpSpPr>
          <p:cNvPr id="815" name="Group 814">
            <a:extLst>
              <a:ext uri="{FF2B5EF4-FFF2-40B4-BE49-F238E27FC236}">
                <a16:creationId xmlns:a16="http://schemas.microsoft.com/office/drawing/2014/main" id="{119145C4-7E22-B0EB-1E2E-BACA50598270}"/>
              </a:ext>
            </a:extLst>
          </p:cNvPr>
          <p:cNvGrpSpPr>
            <a:grpSpLocks noChangeAspect="1"/>
          </p:cNvGrpSpPr>
          <p:nvPr/>
        </p:nvGrpSpPr>
        <p:grpSpPr>
          <a:xfrm>
            <a:off x="13656398" y="936791"/>
            <a:ext cx="4326802" cy="5129036"/>
            <a:chOff x="8058153" y="3002499"/>
            <a:chExt cx="1369931" cy="1622852"/>
          </a:xfrm>
        </p:grpSpPr>
        <p:sp>
          <p:nvSpPr>
            <p:cNvPr id="816" name="Graphic 1127">
              <a:extLst>
                <a:ext uri="{FF2B5EF4-FFF2-40B4-BE49-F238E27FC236}">
                  <a16:creationId xmlns:a16="http://schemas.microsoft.com/office/drawing/2014/main" id="{6E945852-E478-A608-EE36-29C4B9BFC60B}"/>
                </a:ext>
              </a:extLst>
            </p:cNvPr>
            <p:cNvSpPr/>
            <p:nvPr/>
          </p:nvSpPr>
          <p:spPr>
            <a:xfrm>
              <a:off x="8058153" y="3002499"/>
              <a:ext cx="1369931" cy="173078"/>
            </a:xfrm>
            <a:custGeom>
              <a:avLst/>
              <a:gdLst>
                <a:gd name="connsiteX0" fmla="*/ 0 w 1369931"/>
                <a:gd name="connsiteY0" fmla="*/ -38 h 173078"/>
                <a:gd name="connsiteX1" fmla="*/ 1369931 w 1369931"/>
                <a:gd name="connsiteY1" fmla="*/ -38 h 173078"/>
                <a:gd name="connsiteX2" fmla="*/ 1369931 w 1369931"/>
                <a:gd name="connsiteY2" fmla="*/ 173040 h 173078"/>
                <a:gd name="connsiteX3" fmla="*/ 0 w 1369931"/>
                <a:gd name="connsiteY3" fmla="*/ 173040 h 173078"/>
              </a:gdLst>
              <a:ahLst/>
              <a:cxnLst>
                <a:cxn ang="0">
                  <a:pos x="connsiteX0" y="connsiteY0"/>
                </a:cxn>
                <a:cxn ang="0">
                  <a:pos x="connsiteX1" y="connsiteY1"/>
                </a:cxn>
                <a:cxn ang="0">
                  <a:pos x="connsiteX2" y="connsiteY2"/>
                </a:cxn>
                <a:cxn ang="0">
                  <a:pos x="connsiteX3" y="connsiteY3"/>
                </a:cxn>
              </a:cxnLst>
              <a:rect l="l" t="t" r="r" b="b"/>
              <a:pathLst>
                <a:path w="1369931" h="173078">
                  <a:moveTo>
                    <a:pt x="0" y="-38"/>
                  </a:moveTo>
                  <a:lnTo>
                    <a:pt x="1369931" y="-38"/>
                  </a:lnTo>
                  <a:lnTo>
                    <a:pt x="1369931" y="173040"/>
                  </a:lnTo>
                  <a:lnTo>
                    <a:pt x="0" y="173040"/>
                  </a:lnTo>
                  <a:close/>
                </a:path>
              </a:pathLst>
            </a:custGeom>
            <a:solidFill>
              <a:srgbClr val="245BA7"/>
            </a:solidFill>
            <a:ln w="2873" cap="flat">
              <a:noFill/>
              <a:prstDash val="solid"/>
              <a:miter/>
            </a:ln>
          </p:spPr>
          <p:txBody>
            <a:bodyPr rtlCol="0" anchor="ctr"/>
            <a:lstStyle/>
            <a:p>
              <a:endParaRPr lang="en-GB"/>
            </a:p>
          </p:txBody>
        </p:sp>
        <p:sp>
          <p:nvSpPr>
            <p:cNvPr id="817" name="Graphic 1127">
              <a:extLst>
                <a:ext uri="{FF2B5EF4-FFF2-40B4-BE49-F238E27FC236}">
                  <a16:creationId xmlns:a16="http://schemas.microsoft.com/office/drawing/2014/main" id="{47A2FC1F-967C-57EC-1793-883341299E12}"/>
                </a:ext>
              </a:extLst>
            </p:cNvPr>
            <p:cNvSpPr/>
            <p:nvPr/>
          </p:nvSpPr>
          <p:spPr>
            <a:xfrm>
              <a:off x="8113687" y="3053900"/>
              <a:ext cx="45408" cy="71686"/>
            </a:xfrm>
            <a:custGeom>
              <a:avLst/>
              <a:gdLst>
                <a:gd name="connsiteX0" fmla="*/ 46572 w 45408"/>
                <a:gd name="connsiteY0" fmla="*/ 72861 h 71686"/>
                <a:gd name="connsiteX1" fmla="*/ 1164 w 45408"/>
                <a:gd name="connsiteY1" fmla="*/ 72861 h 71686"/>
                <a:gd name="connsiteX2" fmla="*/ 1164 w 45408"/>
                <a:gd name="connsiteY2" fmla="*/ 1174 h 71686"/>
                <a:gd name="connsiteX3" fmla="*/ 12037 w 45408"/>
                <a:gd name="connsiteY3" fmla="*/ 1174 h 71686"/>
                <a:gd name="connsiteX4" fmla="*/ 12037 w 45408"/>
                <a:gd name="connsiteY4" fmla="*/ 63094 h 71686"/>
                <a:gd name="connsiteX5" fmla="*/ 46572 w 45408"/>
                <a:gd name="connsiteY5" fmla="*/ 63094 h 71686"/>
                <a:gd name="connsiteX6" fmla="*/ 46572 w 45408"/>
                <a:gd name="connsiteY6" fmla="*/ 72861 h 7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8" h="71686">
                  <a:moveTo>
                    <a:pt x="46572" y="72861"/>
                  </a:moveTo>
                  <a:lnTo>
                    <a:pt x="1164" y="72861"/>
                  </a:lnTo>
                  <a:lnTo>
                    <a:pt x="1164" y="1174"/>
                  </a:lnTo>
                  <a:lnTo>
                    <a:pt x="12037" y="1174"/>
                  </a:lnTo>
                  <a:lnTo>
                    <a:pt x="12037" y="63094"/>
                  </a:lnTo>
                  <a:lnTo>
                    <a:pt x="46572" y="63094"/>
                  </a:lnTo>
                  <a:lnTo>
                    <a:pt x="46572" y="72861"/>
                  </a:lnTo>
                  <a:close/>
                </a:path>
              </a:pathLst>
            </a:custGeom>
            <a:solidFill>
              <a:srgbClr val="FFFFFF"/>
            </a:solidFill>
            <a:ln w="100555" cap="flat">
              <a:noFill/>
              <a:prstDash val="solid"/>
              <a:miter/>
            </a:ln>
          </p:spPr>
          <p:txBody>
            <a:bodyPr rtlCol="0" anchor="ctr"/>
            <a:lstStyle/>
            <a:p>
              <a:endParaRPr lang="en-GB"/>
            </a:p>
          </p:txBody>
        </p:sp>
        <p:sp>
          <p:nvSpPr>
            <p:cNvPr id="818" name="Graphic 1127">
              <a:extLst>
                <a:ext uri="{FF2B5EF4-FFF2-40B4-BE49-F238E27FC236}">
                  <a16:creationId xmlns:a16="http://schemas.microsoft.com/office/drawing/2014/main" id="{54D49DAD-A2CE-7042-2DFF-49E7D11AA0D0}"/>
                </a:ext>
              </a:extLst>
            </p:cNvPr>
            <p:cNvSpPr/>
            <p:nvPr/>
          </p:nvSpPr>
          <p:spPr>
            <a:xfrm>
              <a:off x="8169624" y="3053598"/>
              <a:ext cx="10873" cy="71988"/>
            </a:xfrm>
            <a:custGeom>
              <a:avLst/>
              <a:gdLst>
                <a:gd name="connsiteX0" fmla="*/ 11749 w 10873"/>
                <a:gd name="connsiteY0" fmla="*/ 73163 h 71988"/>
                <a:gd name="connsiteX1" fmla="*/ 1479 w 10873"/>
                <a:gd name="connsiteY1" fmla="*/ 73163 h 71988"/>
                <a:gd name="connsiteX2" fmla="*/ 1479 w 10873"/>
                <a:gd name="connsiteY2" fmla="*/ 22116 h 71988"/>
                <a:gd name="connsiteX3" fmla="*/ 11749 w 10873"/>
                <a:gd name="connsiteY3" fmla="*/ 22116 h 71988"/>
                <a:gd name="connsiteX4" fmla="*/ 11749 w 10873"/>
                <a:gd name="connsiteY4" fmla="*/ 73163 h 71988"/>
                <a:gd name="connsiteX5" fmla="*/ 12051 w 10873"/>
                <a:gd name="connsiteY5" fmla="*/ 12048 h 71988"/>
                <a:gd name="connsiteX6" fmla="*/ 1177 w 10873"/>
                <a:gd name="connsiteY6" fmla="*/ 12048 h 71988"/>
                <a:gd name="connsiteX7" fmla="*/ 1177 w 10873"/>
                <a:gd name="connsiteY7" fmla="*/ 1174 h 71988"/>
                <a:gd name="connsiteX8" fmla="*/ 12051 w 10873"/>
                <a:gd name="connsiteY8" fmla="*/ 1174 h 71988"/>
                <a:gd name="connsiteX9" fmla="*/ 12051 w 10873"/>
                <a:gd name="connsiteY9" fmla="*/ 12048 h 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3" h="71988">
                  <a:moveTo>
                    <a:pt x="11749" y="73163"/>
                  </a:moveTo>
                  <a:lnTo>
                    <a:pt x="1479" y="73163"/>
                  </a:lnTo>
                  <a:lnTo>
                    <a:pt x="1479" y="22116"/>
                  </a:lnTo>
                  <a:lnTo>
                    <a:pt x="11749" y="22116"/>
                  </a:lnTo>
                  <a:lnTo>
                    <a:pt x="11749" y="73163"/>
                  </a:lnTo>
                  <a:close/>
                  <a:moveTo>
                    <a:pt x="12051" y="12048"/>
                  </a:moveTo>
                  <a:lnTo>
                    <a:pt x="1177" y="12048"/>
                  </a:lnTo>
                  <a:lnTo>
                    <a:pt x="1177" y="1174"/>
                  </a:lnTo>
                  <a:lnTo>
                    <a:pt x="12051" y="1174"/>
                  </a:lnTo>
                  <a:lnTo>
                    <a:pt x="12051" y="12048"/>
                  </a:lnTo>
                  <a:close/>
                </a:path>
              </a:pathLst>
            </a:custGeom>
            <a:solidFill>
              <a:srgbClr val="FFFFFF"/>
            </a:solidFill>
            <a:ln w="100555" cap="flat">
              <a:noFill/>
              <a:prstDash val="solid"/>
              <a:miter/>
            </a:ln>
          </p:spPr>
          <p:txBody>
            <a:bodyPr rtlCol="0" anchor="ctr"/>
            <a:lstStyle/>
            <a:p>
              <a:endParaRPr lang="en-GB"/>
            </a:p>
          </p:txBody>
        </p:sp>
        <p:sp>
          <p:nvSpPr>
            <p:cNvPr id="819" name="Graphic 1127">
              <a:extLst>
                <a:ext uri="{FF2B5EF4-FFF2-40B4-BE49-F238E27FC236}">
                  <a16:creationId xmlns:a16="http://schemas.microsoft.com/office/drawing/2014/main" id="{50352314-0D67-07CA-445C-23B10D501935}"/>
                </a:ext>
              </a:extLst>
            </p:cNvPr>
            <p:cNvSpPr/>
            <p:nvPr/>
          </p:nvSpPr>
          <p:spPr>
            <a:xfrm>
              <a:off x="8196161" y="3073936"/>
              <a:ext cx="41381" cy="51650"/>
            </a:xfrm>
            <a:custGeom>
              <a:avLst/>
              <a:gdLst>
                <a:gd name="connsiteX0" fmla="*/ 42573 w 41381"/>
                <a:gd name="connsiteY0" fmla="*/ 52828 h 51650"/>
                <a:gd name="connsiteX1" fmla="*/ 32303 w 41381"/>
                <a:gd name="connsiteY1" fmla="*/ 52828 h 51650"/>
                <a:gd name="connsiteX2" fmla="*/ 32303 w 41381"/>
                <a:gd name="connsiteY2" fmla="*/ 21717 h 51650"/>
                <a:gd name="connsiteX3" fmla="*/ 29484 w 41381"/>
                <a:gd name="connsiteY3" fmla="*/ 13159 h 51650"/>
                <a:gd name="connsiteX4" fmla="*/ 22033 w 41381"/>
                <a:gd name="connsiteY4" fmla="*/ 10339 h 51650"/>
                <a:gd name="connsiteX5" fmla="*/ 14482 w 41381"/>
                <a:gd name="connsiteY5" fmla="*/ 13159 h 51650"/>
                <a:gd name="connsiteX6" fmla="*/ 11461 w 41381"/>
                <a:gd name="connsiteY6" fmla="*/ 21717 h 51650"/>
                <a:gd name="connsiteX7" fmla="*/ 11461 w 41381"/>
                <a:gd name="connsiteY7" fmla="*/ 52828 h 51650"/>
                <a:gd name="connsiteX8" fmla="*/ 1192 w 41381"/>
                <a:gd name="connsiteY8" fmla="*/ 52828 h 51650"/>
                <a:gd name="connsiteX9" fmla="*/ 1192 w 41381"/>
                <a:gd name="connsiteY9" fmla="*/ 1781 h 51650"/>
                <a:gd name="connsiteX10" fmla="*/ 11260 w 41381"/>
                <a:gd name="connsiteY10" fmla="*/ 1781 h 51650"/>
                <a:gd name="connsiteX11" fmla="*/ 11260 w 41381"/>
                <a:gd name="connsiteY11" fmla="*/ 6916 h 51650"/>
                <a:gd name="connsiteX12" fmla="*/ 24852 w 41381"/>
                <a:gd name="connsiteY12" fmla="*/ 1177 h 51650"/>
                <a:gd name="connsiteX13" fmla="*/ 37438 w 41381"/>
                <a:gd name="connsiteY13" fmla="*/ 5809 h 51650"/>
                <a:gd name="connsiteX14" fmla="*/ 42573 w 41381"/>
                <a:gd name="connsiteY14" fmla="*/ 20206 h 51650"/>
                <a:gd name="connsiteX15" fmla="*/ 42573 w 41381"/>
                <a:gd name="connsiteY15" fmla="*/ 52828 h 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81" h="51650">
                  <a:moveTo>
                    <a:pt x="42573" y="52828"/>
                  </a:moveTo>
                  <a:lnTo>
                    <a:pt x="32303" y="52828"/>
                  </a:lnTo>
                  <a:lnTo>
                    <a:pt x="32303" y="21717"/>
                  </a:lnTo>
                  <a:cubicBezTo>
                    <a:pt x="32303" y="17891"/>
                    <a:pt x="31397" y="15071"/>
                    <a:pt x="29484" y="13159"/>
                  </a:cubicBezTo>
                  <a:cubicBezTo>
                    <a:pt x="27571" y="11246"/>
                    <a:pt x="25154" y="10339"/>
                    <a:pt x="22033" y="10339"/>
                  </a:cubicBezTo>
                  <a:cubicBezTo>
                    <a:pt x="18912" y="10339"/>
                    <a:pt x="16395" y="11346"/>
                    <a:pt x="14482" y="13159"/>
                  </a:cubicBezTo>
                  <a:cubicBezTo>
                    <a:pt x="12468" y="15071"/>
                    <a:pt x="11461" y="17991"/>
                    <a:pt x="11461" y="21717"/>
                  </a:cubicBezTo>
                  <a:lnTo>
                    <a:pt x="11461" y="52828"/>
                  </a:lnTo>
                  <a:lnTo>
                    <a:pt x="1192" y="52828"/>
                  </a:lnTo>
                  <a:lnTo>
                    <a:pt x="1192" y="1781"/>
                  </a:lnTo>
                  <a:lnTo>
                    <a:pt x="11260" y="1781"/>
                  </a:lnTo>
                  <a:lnTo>
                    <a:pt x="11260" y="6916"/>
                  </a:lnTo>
                  <a:cubicBezTo>
                    <a:pt x="14784" y="3090"/>
                    <a:pt x="19315" y="1177"/>
                    <a:pt x="24852" y="1177"/>
                  </a:cubicBezTo>
                  <a:cubicBezTo>
                    <a:pt x="29987" y="1177"/>
                    <a:pt x="34216" y="2687"/>
                    <a:pt x="37438" y="5809"/>
                  </a:cubicBezTo>
                  <a:cubicBezTo>
                    <a:pt x="40861" y="9131"/>
                    <a:pt x="42573" y="13964"/>
                    <a:pt x="42573" y="20206"/>
                  </a:cubicBezTo>
                  <a:lnTo>
                    <a:pt x="42573" y="52828"/>
                  </a:lnTo>
                  <a:close/>
                </a:path>
              </a:pathLst>
            </a:custGeom>
            <a:solidFill>
              <a:srgbClr val="FFFFFF"/>
            </a:solidFill>
            <a:ln w="100555" cap="flat">
              <a:noFill/>
              <a:prstDash val="solid"/>
              <a:miter/>
            </a:ln>
          </p:spPr>
          <p:txBody>
            <a:bodyPr rtlCol="0" anchor="ctr"/>
            <a:lstStyle/>
            <a:p>
              <a:endParaRPr lang="en-GB"/>
            </a:p>
          </p:txBody>
        </p:sp>
        <p:sp>
          <p:nvSpPr>
            <p:cNvPr id="820" name="Graphic 1127">
              <a:extLst>
                <a:ext uri="{FF2B5EF4-FFF2-40B4-BE49-F238E27FC236}">
                  <a16:creationId xmlns:a16="http://schemas.microsoft.com/office/drawing/2014/main" id="{D540C67C-8FE7-6520-40B9-CA24C3BE9887}"/>
                </a:ext>
              </a:extLst>
            </p:cNvPr>
            <p:cNvSpPr/>
            <p:nvPr/>
          </p:nvSpPr>
          <p:spPr>
            <a:xfrm>
              <a:off x="8250416" y="3073936"/>
              <a:ext cx="43294" cy="52254"/>
            </a:xfrm>
            <a:custGeom>
              <a:avLst/>
              <a:gdLst>
                <a:gd name="connsiteX0" fmla="*/ 44505 w 43294"/>
                <a:gd name="connsiteY0" fmla="*/ 30275 h 52254"/>
                <a:gd name="connsiteX1" fmla="*/ 11380 w 43294"/>
                <a:gd name="connsiteY1" fmla="*/ 30275 h 52254"/>
                <a:gd name="connsiteX2" fmla="*/ 14803 w 43294"/>
                <a:gd name="connsiteY2" fmla="*/ 40847 h 52254"/>
                <a:gd name="connsiteX3" fmla="*/ 24368 w 43294"/>
                <a:gd name="connsiteY3" fmla="*/ 44572 h 52254"/>
                <a:gd name="connsiteX4" fmla="*/ 31215 w 43294"/>
                <a:gd name="connsiteY4" fmla="*/ 43364 h 52254"/>
                <a:gd name="connsiteX5" fmla="*/ 36752 w 43294"/>
                <a:gd name="connsiteY5" fmla="*/ 39336 h 52254"/>
                <a:gd name="connsiteX6" fmla="*/ 43297 w 43294"/>
                <a:gd name="connsiteY6" fmla="*/ 45478 h 52254"/>
                <a:gd name="connsiteX7" fmla="*/ 34940 w 43294"/>
                <a:gd name="connsiteY7" fmla="*/ 51519 h 52254"/>
                <a:gd name="connsiteX8" fmla="*/ 24167 w 43294"/>
                <a:gd name="connsiteY8" fmla="*/ 53432 h 52254"/>
                <a:gd name="connsiteX9" fmla="*/ 7453 w 43294"/>
                <a:gd name="connsiteY9" fmla="*/ 47190 h 52254"/>
                <a:gd name="connsiteX10" fmla="*/ 1211 w 43294"/>
                <a:gd name="connsiteY10" fmla="*/ 27254 h 52254"/>
                <a:gd name="connsiteX11" fmla="*/ 7050 w 43294"/>
                <a:gd name="connsiteY11" fmla="*/ 8024 h 52254"/>
                <a:gd name="connsiteX12" fmla="*/ 22858 w 43294"/>
                <a:gd name="connsiteY12" fmla="*/ 1177 h 52254"/>
                <a:gd name="connsiteX13" fmla="*/ 38766 w 43294"/>
                <a:gd name="connsiteY13" fmla="*/ 7923 h 52254"/>
                <a:gd name="connsiteX14" fmla="*/ 44505 w 43294"/>
                <a:gd name="connsiteY14" fmla="*/ 25945 h 52254"/>
                <a:gd name="connsiteX15" fmla="*/ 44505 w 43294"/>
                <a:gd name="connsiteY15" fmla="*/ 30275 h 52254"/>
                <a:gd name="connsiteX16" fmla="*/ 34336 w 43294"/>
                <a:gd name="connsiteY16" fmla="*/ 23126 h 52254"/>
                <a:gd name="connsiteX17" fmla="*/ 32926 w 43294"/>
                <a:gd name="connsiteY17" fmla="*/ 16179 h 52254"/>
                <a:gd name="connsiteX18" fmla="*/ 22858 w 43294"/>
                <a:gd name="connsiteY18" fmla="*/ 9735 h 52254"/>
                <a:gd name="connsiteX19" fmla="*/ 12689 w 43294"/>
                <a:gd name="connsiteY19" fmla="*/ 16179 h 52254"/>
                <a:gd name="connsiteX20" fmla="*/ 11380 w 43294"/>
                <a:gd name="connsiteY20" fmla="*/ 23126 h 52254"/>
                <a:gd name="connsiteX21" fmla="*/ 34336 w 43294"/>
                <a:gd name="connsiteY21" fmla="*/ 23126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94" h="52254">
                  <a:moveTo>
                    <a:pt x="44505" y="30275"/>
                  </a:moveTo>
                  <a:lnTo>
                    <a:pt x="11380" y="30275"/>
                  </a:lnTo>
                  <a:cubicBezTo>
                    <a:pt x="11380" y="34806"/>
                    <a:pt x="12487" y="38229"/>
                    <a:pt x="14803" y="40847"/>
                  </a:cubicBezTo>
                  <a:cubicBezTo>
                    <a:pt x="17018" y="43263"/>
                    <a:pt x="20240" y="44572"/>
                    <a:pt x="24368" y="44572"/>
                  </a:cubicBezTo>
                  <a:cubicBezTo>
                    <a:pt x="27087" y="44572"/>
                    <a:pt x="29402" y="44169"/>
                    <a:pt x="31215" y="43364"/>
                  </a:cubicBezTo>
                  <a:cubicBezTo>
                    <a:pt x="33027" y="42558"/>
                    <a:pt x="34839" y="41249"/>
                    <a:pt x="36752" y="39336"/>
                  </a:cubicBezTo>
                  <a:lnTo>
                    <a:pt x="43297" y="45478"/>
                  </a:lnTo>
                  <a:cubicBezTo>
                    <a:pt x="40578" y="48197"/>
                    <a:pt x="37759" y="50210"/>
                    <a:pt x="34940" y="51519"/>
                  </a:cubicBezTo>
                  <a:cubicBezTo>
                    <a:pt x="32020" y="52828"/>
                    <a:pt x="28496" y="53432"/>
                    <a:pt x="24167" y="53432"/>
                  </a:cubicBezTo>
                  <a:cubicBezTo>
                    <a:pt x="17219" y="53432"/>
                    <a:pt x="11581" y="51318"/>
                    <a:pt x="7453" y="47190"/>
                  </a:cubicBezTo>
                  <a:cubicBezTo>
                    <a:pt x="3325" y="43062"/>
                    <a:pt x="1211" y="36417"/>
                    <a:pt x="1211" y="27254"/>
                  </a:cubicBezTo>
                  <a:cubicBezTo>
                    <a:pt x="1211" y="19099"/>
                    <a:pt x="3124" y="12655"/>
                    <a:pt x="7050" y="8024"/>
                  </a:cubicBezTo>
                  <a:cubicBezTo>
                    <a:pt x="10977" y="3493"/>
                    <a:pt x="16213" y="1177"/>
                    <a:pt x="22858" y="1177"/>
                  </a:cubicBezTo>
                  <a:cubicBezTo>
                    <a:pt x="29604" y="1177"/>
                    <a:pt x="34940" y="3392"/>
                    <a:pt x="38766" y="7923"/>
                  </a:cubicBezTo>
                  <a:cubicBezTo>
                    <a:pt x="42592" y="12454"/>
                    <a:pt x="44505" y="18394"/>
                    <a:pt x="44505" y="25945"/>
                  </a:cubicBezTo>
                  <a:lnTo>
                    <a:pt x="44505" y="30275"/>
                  </a:lnTo>
                  <a:close/>
                  <a:moveTo>
                    <a:pt x="34336" y="23126"/>
                  </a:moveTo>
                  <a:cubicBezTo>
                    <a:pt x="34134" y="20106"/>
                    <a:pt x="33631" y="17790"/>
                    <a:pt x="32926" y="16179"/>
                  </a:cubicBezTo>
                  <a:cubicBezTo>
                    <a:pt x="31013" y="11850"/>
                    <a:pt x="27590" y="9735"/>
                    <a:pt x="22858" y="9735"/>
                  </a:cubicBezTo>
                  <a:cubicBezTo>
                    <a:pt x="18025" y="9735"/>
                    <a:pt x="14602" y="11850"/>
                    <a:pt x="12689" y="16179"/>
                  </a:cubicBezTo>
                  <a:cubicBezTo>
                    <a:pt x="11883" y="17891"/>
                    <a:pt x="11481" y="20206"/>
                    <a:pt x="11380" y="23126"/>
                  </a:cubicBezTo>
                  <a:lnTo>
                    <a:pt x="34336" y="23126"/>
                  </a:lnTo>
                  <a:close/>
                </a:path>
              </a:pathLst>
            </a:custGeom>
            <a:solidFill>
              <a:srgbClr val="FFFFFF"/>
            </a:solidFill>
            <a:ln w="100555" cap="flat">
              <a:noFill/>
              <a:prstDash val="solid"/>
              <a:miter/>
            </a:ln>
          </p:spPr>
          <p:txBody>
            <a:bodyPr rtlCol="0" anchor="ctr"/>
            <a:lstStyle/>
            <a:p>
              <a:endParaRPr lang="en-GB"/>
            </a:p>
          </p:txBody>
        </p:sp>
        <p:sp>
          <p:nvSpPr>
            <p:cNvPr id="821" name="Graphic 1127">
              <a:extLst>
                <a:ext uri="{FF2B5EF4-FFF2-40B4-BE49-F238E27FC236}">
                  <a16:creationId xmlns:a16="http://schemas.microsoft.com/office/drawing/2014/main" id="{03C87C91-6C87-627A-58E2-5B31586D6100}"/>
                </a:ext>
              </a:extLst>
            </p:cNvPr>
            <p:cNvSpPr/>
            <p:nvPr/>
          </p:nvSpPr>
          <p:spPr>
            <a:xfrm>
              <a:off x="8328690" y="3073936"/>
              <a:ext cx="42589" cy="52254"/>
            </a:xfrm>
            <a:custGeom>
              <a:avLst/>
              <a:gdLst>
                <a:gd name="connsiteX0" fmla="*/ 43827 w 42589"/>
                <a:gd name="connsiteY0" fmla="*/ 27254 h 52254"/>
                <a:gd name="connsiteX1" fmla="*/ 37786 w 42589"/>
                <a:gd name="connsiteY1" fmla="*/ 47391 h 52254"/>
                <a:gd name="connsiteX2" fmla="*/ 22482 w 42589"/>
                <a:gd name="connsiteY2" fmla="*/ 53432 h 52254"/>
                <a:gd name="connsiteX3" fmla="*/ 7279 w 42589"/>
                <a:gd name="connsiteY3" fmla="*/ 47391 h 52254"/>
                <a:gd name="connsiteX4" fmla="*/ 1238 w 42589"/>
                <a:gd name="connsiteY4" fmla="*/ 27254 h 52254"/>
                <a:gd name="connsiteX5" fmla="*/ 2547 w 42589"/>
                <a:gd name="connsiteY5" fmla="*/ 15474 h 52254"/>
                <a:gd name="connsiteX6" fmla="*/ 7279 w 42589"/>
                <a:gd name="connsiteY6" fmla="*/ 7218 h 52254"/>
                <a:gd name="connsiteX7" fmla="*/ 22482 w 42589"/>
                <a:gd name="connsiteY7" fmla="*/ 1177 h 52254"/>
                <a:gd name="connsiteX8" fmla="*/ 37786 w 42589"/>
                <a:gd name="connsiteY8" fmla="*/ 7218 h 52254"/>
                <a:gd name="connsiteX9" fmla="*/ 42518 w 42589"/>
                <a:gd name="connsiteY9" fmla="*/ 15474 h 52254"/>
                <a:gd name="connsiteX10" fmla="*/ 43827 w 42589"/>
                <a:gd name="connsiteY10" fmla="*/ 27254 h 52254"/>
                <a:gd name="connsiteX11" fmla="*/ 30033 w 42589"/>
                <a:gd name="connsiteY11" fmla="*/ 41249 h 52254"/>
                <a:gd name="connsiteX12" fmla="*/ 33557 w 42589"/>
                <a:gd name="connsiteY12" fmla="*/ 27254 h 52254"/>
                <a:gd name="connsiteX13" fmla="*/ 30033 w 42589"/>
                <a:gd name="connsiteY13" fmla="*/ 13259 h 52254"/>
                <a:gd name="connsiteX14" fmla="*/ 22482 w 42589"/>
                <a:gd name="connsiteY14" fmla="*/ 10339 h 52254"/>
                <a:gd name="connsiteX15" fmla="*/ 15032 w 42589"/>
                <a:gd name="connsiteY15" fmla="*/ 13259 h 52254"/>
                <a:gd name="connsiteX16" fmla="*/ 11508 w 42589"/>
                <a:gd name="connsiteY16" fmla="*/ 27254 h 52254"/>
                <a:gd name="connsiteX17" fmla="*/ 15032 w 42589"/>
                <a:gd name="connsiteY17" fmla="*/ 41249 h 52254"/>
                <a:gd name="connsiteX18" fmla="*/ 22482 w 42589"/>
                <a:gd name="connsiteY18" fmla="*/ 44270 h 52254"/>
                <a:gd name="connsiteX19" fmla="*/ 30033 w 42589"/>
                <a:gd name="connsiteY19" fmla="*/ 41249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89" h="52254">
                  <a:moveTo>
                    <a:pt x="43827" y="27254"/>
                  </a:moveTo>
                  <a:cubicBezTo>
                    <a:pt x="43827" y="36517"/>
                    <a:pt x="41813" y="43263"/>
                    <a:pt x="37786" y="47391"/>
                  </a:cubicBezTo>
                  <a:cubicBezTo>
                    <a:pt x="33859" y="51418"/>
                    <a:pt x="28825" y="53432"/>
                    <a:pt x="22482" y="53432"/>
                  </a:cubicBezTo>
                  <a:cubicBezTo>
                    <a:pt x="16240" y="53432"/>
                    <a:pt x="11206" y="51418"/>
                    <a:pt x="7279" y="47391"/>
                  </a:cubicBezTo>
                  <a:cubicBezTo>
                    <a:pt x="3252" y="43263"/>
                    <a:pt x="1238" y="36517"/>
                    <a:pt x="1238" y="27254"/>
                  </a:cubicBezTo>
                  <a:cubicBezTo>
                    <a:pt x="1238" y="22623"/>
                    <a:pt x="1641" y="18696"/>
                    <a:pt x="2547" y="15474"/>
                  </a:cubicBezTo>
                  <a:cubicBezTo>
                    <a:pt x="3453" y="12353"/>
                    <a:pt x="4963" y="9534"/>
                    <a:pt x="7279" y="7218"/>
                  </a:cubicBezTo>
                  <a:cubicBezTo>
                    <a:pt x="11206" y="3191"/>
                    <a:pt x="16240" y="1177"/>
                    <a:pt x="22482" y="1177"/>
                  </a:cubicBezTo>
                  <a:cubicBezTo>
                    <a:pt x="28825" y="1177"/>
                    <a:pt x="33859" y="3191"/>
                    <a:pt x="37786" y="7218"/>
                  </a:cubicBezTo>
                  <a:cubicBezTo>
                    <a:pt x="40102" y="9534"/>
                    <a:pt x="41612" y="12353"/>
                    <a:pt x="42518" y="15474"/>
                  </a:cubicBezTo>
                  <a:cubicBezTo>
                    <a:pt x="43424" y="18696"/>
                    <a:pt x="43827" y="22623"/>
                    <a:pt x="43827" y="27254"/>
                  </a:cubicBezTo>
                  <a:close/>
                  <a:moveTo>
                    <a:pt x="30033" y="41249"/>
                  </a:moveTo>
                  <a:cubicBezTo>
                    <a:pt x="32349" y="38934"/>
                    <a:pt x="33557" y="34202"/>
                    <a:pt x="33557" y="27254"/>
                  </a:cubicBezTo>
                  <a:cubicBezTo>
                    <a:pt x="33557" y="20307"/>
                    <a:pt x="32349" y="15575"/>
                    <a:pt x="30033" y="13259"/>
                  </a:cubicBezTo>
                  <a:cubicBezTo>
                    <a:pt x="28120" y="11346"/>
                    <a:pt x="25603" y="10339"/>
                    <a:pt x="22482" y="10339"/>
                  </a:cubicBezTo>
                  <a:cubicBezTo>
                    <a:pt x="19462" y="10339"/>
                    <a:pt x="16945" y="11346"/>
                    <a:pt x="15032" y="13259"/>
                  </a:cubicBezTo>
                  <a:cubicBezTo>
                    <a:pt x="12716" y="15575"/>
                    <a:pt x="11508" y="20307"/>
                    <a:pt x="11508" y="27254"/>
                  </a:cubicBezTo>
                  <a:cubicBezTo>
                    <a:pt x="11508" y="34202"/>
                    <a:pt x="12716" y="38934"/>
                    <a:pt x="15032" y="41249"/>
                  </a:cubicBezTo>
                  <a:cubicBezTo>
                    <a:pt x="17045" y="43263"/>
                    <a:pt x="19562" y="44270"/>
                    <a:pt x="22482" y="44270"/>
                  </a:cubicBezTo>
                  <a:cubicBezTo>
                    <a:pt x="25503" y="44270"/>
                    <a:pt x="28020" y="43263"/>
                    <a:pt x="30033" y="41249"/>
                  </a:cubicBezTo>
                  <a:close/>
                </a:path>
              </a:pathLst>
            </a:custGeom>
            <a:solidFill>
              <a:srgbClr val="FFFFFF"/>
            </a:solidFill>
            <a:ln w="100555" cap="flat">
              <a:noFill/>
              <a:prstDash val="solid"/>
              <a:miter/>
            </a:ln>
          </p:spPr>
          <p:txBody>
            <a:bodyPr rtlCol="0" anchor="ctr"/>
            <a:lstStyle/>
            <a:p>
              <a:endParaRPr lang="en-GB"/>
            </a:p>
          </p:txBody>
        </p:sp>
        <p:sp>
          <p:nvSpPr>
            <p:cNvPr id="822" name="Graphic 1127">
              <a:extLst>
                <a:ext uri="{FF2B5EF4-FFF2-40B4-BE49-F238E27FC236}">
                  <a16:creationId xmlns:a16="http://schemas.microsoft.com/office/drawing/2014/main" id="{C388B845-CF2F-6D93-5B12-E26EB9A61807}"/>
                </a:ext>
              </a:extLst>
            </p:cNvPr>
            <p:cNvSpPr/>
            <p:nvPr/>
          </p:nvSpPr>
          <p:spPr>
            <a:xfrm>
              <a:off x="8380614" y="3053396"/>
              <a:ext cx="26278" cy="72190"/>
            </a:xfrm>
            <a:custGeom>
              <a:avLst/>
              <a:gdLst>
                <a:gd name="connsiteX0" fmla="*/ 27532 w 26278"/>
                <a:gd name="connsiteY0" fmla="*/ 30171 h 72190"/>
                <a:gd name="connsiteX1" fmla="*/ 17363 w 26278"/>
                <a:gd name="connsiteY1" fmla="*/ 30171 h 72190"/>
                <a:gd name="connsiteX2" fmla="*/ 17363 w 26278"/>
                <a:gd name="connsiteY2" fmla="*/ 73364 h 72190"/>
                <a:gd name="connsiteX3" fmla="*/ 7093 w 26278"/>
                <a:gd name="connsiteY3" fmla="*/ 73364 h 72190"/>
                <a:gd name="connsiteX4" fmla="*/ 7093 w 26278"/>
                <a:gd name="connsiteY4" fmla="*/ 30171 h 72190"/>
                <a:gd name="connsiteX5" fmla="*/ 1253 w 26278"/>
                <a:gd name="connsiteY5" fmla="*/ 30171 h 72190"/>
                <a:gd name="connsiteX6" fmla="*/ 1253 w 26278"/>
                <a:gd name="connsiteY6" fmla="*/ 22317 h 72190"/>
                <a:gd name="connsiteX7" fmla="*/ 7093 w 26278"/>
                <a:gd name="connsiteY7" fmla="*/ 22317 h 72190"/>
                <a:gd name="connsiteX8" fmla="*/ 7093 w 26278"/>
                <a:gd name="connsiteY8" fmla="*/ 15370 h 72190"/>
                <a:gd name="connsiteX9" fmla="*/ 10717 w 26278"/>
                <a:gd name="connsiteY9" fmla="*/ 5302 h 72190"/>
                <a:gd name="connsiteX10" fmla="*/ 21088 w 26278"/>
                <a:gd name="connsiteY10" fmla="*/ 1174 h 72190"/>
                <a:gd name="connsiteX11" fmla="*/ 27532 w 26278"/>
                <a:gd name="connsiteY11" fmla="*/ 1174 h 72190"/>
                <a:gd name="connsiteX12" fmla="*/ 27532 w 26278"/>
                <a:gd name="connsiteY12" fmla="*/ 9933 h 72190"/>
                <a:gd name="connsiteX13" fmla="*/ 23001 w 26278"/>
                <a:gd name="connsiteY13" fmla="*/ 9933 h 72190"/>
                <a:gd name="connsiteX14" fmla="*/ 17363 w 26278"/>
                <a:gd name="connsiteY14" fmla="*/ 15873 h 72190"/>
                <a:gd name="connsiteX15" fmla="*/ 17363 w 26278"/>
                <a:gd name="connsiteY15" fmla="*/ 22317 h 72190"/>
                <a:gd name="connsiteX16" fmla="*/ 27532 w 26278"/>
                <a:gd name="connsiteY16" fmla="*/ 22317 h 72190"/>
                <a:gd name="connsiteX17" fmla="*/ 27532 w 26278"/>
                <a:gd name="connsiteY17" fmla="*/ 30171 h 7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78" h="72190">
                  <a:moveTo>
                    <a:pt x="27532" y="30171"/>
                  </a:moveTo>
                  <a:lnTo>
                    <a:pt x="17363" y="30171"/>
                  </a:lnTo>
                  <a:lnTo>
                    <a:pt x="17363" y="73364"/>
                  </a:lnTo>
                  <a:lnTo>
                    <a:pt x="7093" y="73364"/>
                  </a:lnTo>
                  <a:lnTo>
                    <a:pt x="7093" y="30171"/>
                  </a:lnTo>
                  <a:lnTo>
                    <a:pt x="1253" y="30171"/>
                  </a:lnTo>
                  <a:lnTo>
                    <a:pt x="1253" y="22317"/>
                  </a:lnTo>
                  <a:lnTo>
                    <a:pt x="7093" y="22317"/>
                  </a:lnTo>
                  <a:lnTo>
                    <a:pt x="7093" y="15370"/>
                  </a:lnTo>
                  <a:cubicBezTo>
                    <a:pt x="7093" y="11443"/>
                    <a:pt x="8301" y="8020"/>
                    <a:pt x="10717" y="5302"/>
                  </a:cubicBezTo>
                  <a:cubicBezTo>
                    <a:pt x="13134" y="2583"/>
                    <a:pt x="16557" y="1174"/>
                    <a:pt x="21088" y="1174"/>
                  </a:cubicBezTo>
                  <a:lnTo>
                    <a:pt x="27532" y="1174"/>
                  </a:lnTo>
                  <a:lnTo>
                    <a:pt x="27532" y="9933"/>
                  </a:lnTo>
                  <a:lnTo>
                    <a:pt x="23001" y="9933"/>
                  </a:lnTo>
                  <a:cubicBezTo>
                    <a:pt x="19276" y="9933"/>
                    <a:pt x="17363" y="11947"/>
                    <a:pt x="17363" y="15873"/>
                  </a:cubicBezTo>
                  <a:lnTo>
                    <a:pt x="17363" y="22317"/>
                  </a:lnTo>
                  <a:lnTo>
                    <a:pt x="27532" y="22317"/>
                  </a:lnTo>
                  <a:lnTo>
                    <a:pt x="27532" y="30171"/>
                  </a:lnTo>
                  <a:close/>
                </a:path>
              </a:pathLst>
            </a:custGeom>
            <a:solidFill>
              <a:srgbClr val="FFFFFF"/>
            </a:solidFill>
            <a:ln w="100555" cap="flat">
              <a:noFill/>
              <a:prstDash val="solid"/>
              <a:miter/>
            </a:ln>
          </p:spPr>
          <p:txBody>
            <a:bodyPr rtlCol="0" anchor="ctr"/>
            <a:lstStyle/>
            <a:p>
              <a:endParaRPr lang="en-GB"/>
            </a:p>
          </p:txBody>
        </p:sp>
        <p:sp>
          <p:nvSpPr>
            <p:cNvPr id="823" name="Graphic 1127">
              <a:extLst>
                <a:ext uri="{FF2B5EF4-FFF2-40B4-BE49-F238E27FC236}">
                  <a16:creationId xmlns:a16="http://schemas.microsoft.com/office/drawing/2014/main" id="{4B13DB4F-14EA-9441-9AF0-7F678D5C9C97}"/>
                </a:ext>
              </a:extLst>
            </p:cNvPr>
            <p:cNvSpPr/>
            <p:nvPr/>
          </p:nvSpPr>
          <p:spPr>
            <a:xfrm>
              <a:off x="8444937" y="3053900"/>
              <a:ext cx="45811" cy="71686"/>
            </a:xfrm>
            <a:custGeom>
              <a:avLst/>
              <a:gdLst>
                <a:gd name="connsiteX0" fmla="*/ 47090 w 45811"/>
                <a:gd name="connsiteY0" fmla="*/ 10940 h 71686"/>
                <a:gd name="connsiteX1" fmla="*/ 12153 w 45811"/>
                <a:gd name="connsiteY1" fmla="*/ 10940 h 71686"/>
                <a:gd name="connsiteX2" fmla="*/ 12153 w 45811"/>
                <a:gd name="connsiteY2" fmla="*/ 32788 h 71686"/>
                <a:gd name="connsiteX3" fmla="*/ 41955 w 45811"/>
                <a:gd name="connsiteY3" fmla="*/ 32788 h 71686"/>
                <a:gd name="connsiteX4" fmla="*/ 41955 w 45811"/>
                <a:gd name="connsiteY4" fmla="*/ 42555 h 71686"/>
                <a:gd name="connsiteX5" fmla="*/ 12153 w 45811"/>
                <a:gd name="connsiteY5" fmla="*/ 42555 h 71686"/>
                <a:gd name="connsiteX6" fmla="*/ 12153 w 45811"/>
                <a:gd name="connsiteY6" fmla="*/ 72861 h 71686"/>
                <a:gd name="connsiteX7" fmla="*/ 1279 w 45811"/>
                <a:gd name="connsiteY7" fmla="*/ 72861 h 71686"/>
                <a:gd name="connsiteX8" fmla="*/ 1279 w 45811"/>
                <a:gd name="connsiteY8" fmla="*/ 1174 h 71686"/>
                <a:gd name="connsiteX9" fmla="*/ 47090 w 45811"/>
                <a:gd name="connsiteY9" fmla="*/ 1174 h 71686"/>
                <a:gd name="connsiteX10" fmla="*/ 47090 w 45811"/>
                <a:gd name="connsiteY10" fmla="*/ 10940 h 7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11" h="71686">
                  <a:moveTo>
                    <a:pt x="47090" y="10940"/>
                  </a:moveTo>
                  <a:lnTo>
                    <a:pt x="12153" y="10940"/>
                  </a:lnTo>
                  <a:lnTo>
                    <a:pt x="12153" y="32788"/>
                  </a:lnTo>
                  <a:lnTo>
                    <a:pt x="41955" y="32788"/>
                  </a:lnTo>
                  <a:lnTo>
                    <a:pt x="41955" y="42555"/>
                  </a:lnTo>
                  <a:lnTo>
                    <a:pt x="12153" y="42555"/>
                  </a:lnTo>
                  <a:lnTo>
                    <a:pt x="12153" y="72861"/>
                  </a:lnTo>
                  <a:lnTo>
                    <a:pt x="1279" y="72861"/>
                  </a:lnTo>
                  <a:lnTo>
                    <a:pt x="1279" y="1174"/>
                  </a:lnTo>
                  <a:lnTo>
                    <a:pt x="47090" y="1174"/>
                  </a:lnTo>
                  <a:lnTo>
                    <a:pt x="47090" y="10940"/>
                  </a:lnTo>
                  <a:close/>
                </a:path>
              </a:pathLst>
            </a:custGeom>
            <a:solidFill>
              <a:srgbClr val="FFFFFF"/>
            </a:solidFill>
            <a:ln w="100555" cap="flat">
              <a:noFill/>
              <a:prstDash val="solid"/>
              <a:miter/>
            </a:ln>
          </p:spPr>
          <p:txBody>
            <a:bodyPr rtlCol="0" anchor="ctr"/>
            <a:lstStyle/>
            <a:p>
              <a:endParaRPr lang="en-GB"/>
            </a:p>
          </p:txBody>
        </p:sp>
        <p:sp>
          <p:nvSpPr>
            <p:cNvPr id="824" name="Graphic 1127">
              <a:extLst>
                <a:ext uri="{FF2B5EF4-FFF2-40B4-BE49-F238E27FC236}">
                  <a16:creationId xmlns:a16="http://schemas.microsoft.com/office/drawing/2014/main" id="{2C90BF1C-9B17-E94A-D659-855FA2C427D4}"/>
                </a:ext>
              </a:extLst>
            </p:cNvPr>
            <p:cNvSpPr/>
            <p:nvPr/>
          </p:nvSpPr>
          <p:spPr>
            <a:xfrm>
              <a:off x="8501967" y="3053598"/>
              <a:ext cx="10873" cy="71988"/>
            </a:xfrm>
            <a:custGeom>
              <a:avLst/>
              <a:gdLst>
                <a:gd name="connsiteX0" fmla="*/ 11865 w 10873"/>
                <a:gd name="connsiteY0" fmla="*/ 73163 h 71988"/>
                <a:gd name="connsiteX1" fmla="*/ 1595 w 10873"/>
                <a:gd name="connsiteY1" fmla="*/ 73163 h 71988"/>
                <a:gd name="connsiteX2" fmla="*/ 1595 w 10873"/>
                <a:gd name="connsiteY2" fmla="*/ 22116 h 71988"/>
                <a:gd name="connsiteX3" fmla="*/ 11865 w 10873"/>
                <a:gd name="connsiteY3" fmla="*/ 22116 h 71988"/>
                <a:gd name="connsiteX4" fmla="*/ 11865 w 10873"/>
                <a:gd name="connsiteY4" fmla="*/ 73163 h 71988"/>
                <a:gd name="connsiteX5" fmla="*/ 12167 w 10873"/>
                <a:gd name="connsiteY5" fmla="*/ 12048 h 71988"/>
                <a:gd name="connsiteX6" fmla="*/ 1293 w 10873"/>
                <a:gd name="connsiteY6" fmla="*/ 12048 h 71988"/>
                <a:gd name="connsiteX7" fmla="*/ 1293 w 10873"/>
                <a:gd name="connsiteY7" fmla="*/ 1174 h 71988"/>
                <a:gd name="connsiteX8" fmla="*/ 12167 w 10873"/>
                <a:gd name="connsiteY8" fmla="*/ 1174 h 71988"/>
                <a:gd name="connsiteX9" fmla="*/ 12167 w 10873"/>
                <a:gd name="connsiteY9" fmla="*/ 12048 h 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3" h="71988">
                  <a:moveTo>
                    <a:pt x="11865" y="73163"/>
                  </a:moveTo>
                  <a:lnTo>
                    <a:pt x="1595" y="73163"/>
                  </a:lnTo>
                  <a:lnTo>
                    <a:pt x="1595" y="22116"/>
                  </a:lnTo>
                  <a:lnTo>
                    <a:pt x="11865" y="22116"/>
                  </a:lnTo>
                  <a:lnTo>
                    <a:pt x="11865" y="73163"/>
                  </a:lnTo>
                  <a:close/>
                  <a:moveTo>
                    <a:pt x="12167" y="12048"/>
                  </a:moveTo>
                  <a:lnTo>
                    <a:pt x="1293" y="12048"/>
                  </a:lnTo>
                  <a:lnTo>
                    <a:pt x="1293" y="1174"/>
                  </a:lnTo>
                  <a:lnTo>
                    <a:pt x="12167" y="1174"/>
                  </a:lnTo>
                  <a:lnTo>
                    <a:pt x="12167" y="12048"/>
                  </a:lnTo>
                  <a:close/>
                </a:path>
              </a:pathLst>
            </a:custGeom>
            <a:solidFill>
              <a:srgbClr val="FFFFFF"/>
            </a:solidFill>
            <a:ln w="100555" cap="flat">
              <a:noFill/>
              <a:prstDash val="solid"/>
              <a:miter/>
            </a:ln>
          </p:spPr>
          <p:txBody>
            <a:bodyPr rtlCol="0" anchor="ctr"/>
            <a:lstStyle/>
            <a:p>
              <a:endParaRPr lang="en-GB"/>
            </a:p>
          </p:txBody>
        </p:sp>
        <p:sp>
          <p:nvSpPr>
            <p:cNvPr id="825" name="Graphic 1127">
              <a:extLst>
                <a:ext uri="{FF2B5EF4-FFF2-40B4-BE49-F238E27FC236}">
                  <a16:creationId xmlns:a16="http://schemas.microsoft.com/office/drawing/2014/main" id="{DF3885E7-3067-7AC7-86E9-C7B84E6D242F}"/>
                </a:ext>
              </a:extLst>
            </p:cNvPr>
            <p:cNvSpPr/>
            <p:nvPr/>
          </p:nvSpPr>
          <p:spPr>
            <a:xfrm>
              <a:off x="8528533" y="3073936"/>
              <a:ext cx="35843" cy="51650"/>
            </a:xfrm>
            <a:custGeom>
              <a:avLst/>
              <a:gdLst>
                <a:gd name="connsiteX0" fmla="*/ 37150 w 35843"/>
                <a:gd name="connsiteY0" fmla="*/ 6010 h 51650"/>
                <a:gd name="connsiteX1" fmla="*/ 29397 w 35843"/>
                <a:gd name="connsiteY1" fmla="*/ 13763 h 51650"/>
                <a:gd name="connsiteX2" fmla="*/ 21745 w 35843"/>
                <a:gd name="connsiteY2" fmla="*/ 10339 h 51650"/>
                <a:gd name="connsiteX3" fmla="*/ 14496 w 35843"/>
                <a:gd name="connsiteY3" fmla="*/ 13461 h 51650"/>
                <a:gd name="connsiteX4" fmla="*/ 11576 w 35843"/>
                <a:gd name="connsiteY4" fmla="*/ 21817 h 51650"/>
                <a:gd name="connsiteX5" fmla="*/ 11576 w 35843"/>
                <a:gd name="connsiteY5" fmla="*/ 52828 h 51650"/>
                <a:gd name="connsiteX6" fmla="*/ 1306 w 35843"/>
                <a:gd name="connsiteY6" fmla="*/ 52828 h 51650"/>
                <a:gd name="connsiteX7" fmla="*/ 1306 w 35843"/>
                <a:gd name="connsiteY7" fmla="*/ 1781 h 51650"/>
                <a:gd name="connsiteX8" fmla="*/ 11375 w 35843"/>
                <a:gd name="connsiteY8" fmla="*/ 1781 h 51650"/>
                <a:gd name="connsiteX9" fmla="*/ 11375 w 35843"/>
                <a:gd name="connsiteY9" fmla="*/ 7319 h 51650"/>
                <a:gd name="connsiteX10" fmla="*/ 17013 w 35843"/>
                <a:gd name="connsiteY10" fmla="*/ 2889 h 51650"/>
                <a:gd name="connsiteX11" fmla="*/ 24967 w 35843"/>
                <a:gd name="connsiteY11" fmla="*/ 1177 h 51650"/>
                <a:gd name="connsiteX12" fmla="*/ 37150 w 35843"/>
                <a:gd name="connsiteY12" fmla="*/ 6010 h 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43" h="51650">
                  <a:moveTo>
                    <a:pt x="37150" y="6010"/>
                  </a:moveTo>
                  <a:lnTo>
                    <a:pt x="29397" y="13763"/>
                  </a:lnTo>
                  <a:cubicBezTo>
                    <a:pt x="27081" y="11447"/>
                    <a:pt x="24564" y="10339"/>
                    <a:pt x="21745" y="10339"/>
                  </a:cubicBezTo>
                  <a:cubicBezTo>
                    <a:pt x="18825" y="10339"/>
                    <a:pt x="16409" y="11447"/>
                    <a:pt x="14496" y="13461"/>
                  </a:cubicBezTo>
                  <a:cubicBezTo>
                    <a:pt x="12583" y="15575"/>
                    <a:pt x="11576" y="18394"/>
                    <a:pt x="11576" y="21817"/>
                  </a:cubicBezTo>
                  <a:lnTo>
                    <a:pt x="11576" y="52828"/>
                  </a:lnTo>
                  <a:lnTo>
                    <a:pt x="1306" y="52828"/>
                  </a:lnTo>
                  <a:lnTo>
                    <a:pt x="1306" y="1781"/>
                  </a:lnTo>
                  <a:lnTo>
                    <a:pt x="11375" y="1781"/>
                  </a:lnTo>
                  <a:lnTo>
                    <a:pt x="11375" y="7319"/>
                  </a:lnTo>
                  <a:cubicBezTo>
                    <a:pt x="12683" y="5507"/>
                    <a:pt x="14596" y="3996"/>
                    <a:pt x="17013" y="2889"/>
                  </a:cubicBezTo>
                  <a:cubicBezTo>
                    <a:pt x="19530" y="1781"/>
                    <a:pt x="22148" y="1177"/>
                    <a:pt x="24967" y="1177"/>
                  </a:cubicBezTo>
                  <a:cubicBezTo>
                    <a:pt x="29900" y="1177"/>
                    <a:pt x="33928" y="2788"/>
                    <a:pt x="37150" y="6010"/>
                  </a:cubicBezTo>
                  <a:close/>
                </a:path>
              </a:pathLst>
            </a:custGeom>
            <a:solidFill>
              <a:srgbClr val="FFFFFF"/>
            </a:solidFill>
            <a:ln w="100555" cap="flat">
              <a:noFill/>
              <a:prstDash val="solid"/>
              <a:miter/>
            </a:ln>
          </p:spPr>
          <p:txBody>
            <a:bodyPr rtlCol="0" anchor="ctr"/>
            <a:lstStyle/>
            <a:p>
              <a:endParaRPr lang="en-GB"/>
            </a:p>
          </p:txBody>
        </p:sp>
        <p:sp>
          <p:nvSpPr>
            <p:cNvPr id="826" name="Graphic 1127">
              <a:extLst>
                <a:ext uri="{FF2B5EF4-FFF2-40B4-BE49-F238E27FC236}">
                  <a16:creationId xmlns:a16="http://schemas.microsoft.com/office/drawing/2014/main" id="{4B585A3D-0027-4235-470B-DA735A9AF4DB}"/>
                </a:ext>
              </a:extLst>
            </p:cNvPr>
            <p:cNvSpPr/>
            <p:nvPr/>
          </p:nvSpPr>
          <p:spPr>
            <a:xfrm>
              <a:off x="8569784" y="3073936"/>
              <a:ext cx="43294" cy="52254"/>
            </a:xfrm>
            <a:custGeom>
              <a:avLst/>
              <a:gdLst>
                <a:gd name="connsiteX0" fmla="*/ 44616 w 43294"/>
                <a:gd name="connsiteY0" fmla="*/ 30275 h 52254"/>
                <a:gd name="connsiteX1" fmla="*/ 11491 w 43294"/>
                <a:gd name="connsiteY1" fmla="*/ 30275 h 52254"/>
                <a:gd name="connsiteX2" fmla="*/ 14914 w 43294"/>
                <a:gd name="connsiteY2" fmla="*/ 40847 h 52254"/>
                <a:gd name="connsiteX3" fmla="*/ 24479 w 43294"/>
                <a:gd name="connsiteY3" fmla="*/ 44572 h 52254"/>
                <a:gd name="connsiteX4" fmla="*/ 31326 w 43294"/>
                <a:gd name="connsiteY4" fmla="*/ 43364 h 52254"/>
                <a:gd name="connsiteX5" fmla="*/ 36863 w 43294"/>
                <a:gd name="connsiteY5" fmla="*/ 39336 h 52254"/>
                <a:gd name="connsiteX6" fmla="*/ 43408 w 43294"/>
                <a:gd name="connsiteY6" fmla="*/ 45478 h 52254"/>
                <a:gd name="connsiteX7" fmla="*/ 35051 w 43294"/>
                <a:gd name="connsiteY7" fmla="*/ 51519 h 52254"/>
                <a:gd name="connsiteX8" fmla="*/ 24278 w 43294"/>
                <a:gd name="connsiteY8" fmla="*/ 53432 h 52254"/>
                <a:gd name="connsiteX9" fmla="*/ 7564 w 43294"/>
                <a:gd name="connsiteY9" fmla="*/ 47190 h 52254"/>
                <a:gd name="connsiteX10" fmla="*/ 1322 w 43294"/>
                <a:gd name="connsiteY10" fmla="*/ 27254 h 52254"/>
                <a:gd name="connsiteX11" fmla="*/ 7161 w 43294"/>
                <a:gd name="connsiteY11" fmla="*/ 8024 h 52254"/>
                <a:gd name="connsiteX12" fmla="*/ 22969 w 43294"/>
                <a:gd name="connsiteY12" fmla="*/ 1177 h 52254"/>
                <a:gd name="connsiteX13" fmla="*/ 38877 w 43294"/>
                <a:gd name="connsiteY13" fmla="*/ 7923 h 52254"/>
                <a:gd name="connsiteX14" fmla="*/ 44616 w 43294"/>
                <a:gd name="connsiteY14" fmla="*/ 25945 h 52254"/>
                <a:gd name="connsiteX15" fmla="*/ 44616 w 43294"/>
                <a:gd name="connsiteY15" fmla="*/ 30275 h 52254"/>
                <a:gd name="connsiteX16" fmla="*/ 34447 w 43294"/>
                <a:gd name="connsiteY16" fmla="*/ 23126 h 52254"/>
                <a:gd name="connsiteX17" fmla="*/ 33037 w 43294"/>
                <a:gd name="connsiteY17" fmla="*/ 16179 h 52254"/>
                <a:gd name="connsiteX18" fmla="*/ 22969 w 43294"/>
                <a:gd name="connsiteY18" fmla="*/ 9735 h 52254"/>
                <a:gd name="connsiteX19" fmla="*/ 12800 w 43294"/>
                <a:gd name="connsiteY19" fmla="*/ 16179 h 52254"/>
                <a:gd name="connsiteX20" fmla="*/ 11491 w 43294"/>
                <a:gd name="connsiteY20" fmla="*/ 23126 h 52254"/>
                <a:gd name="connsiteX21" fmla="*/ 34447 w 43294"/>
                <a:gd name="connsiteY21" fmla="*/ 23126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94" h="52254">
                  <a:moveTo>
                    <a:pt x="44616" y="30275"/>
                  </a:moveTo>
                  <a:lnTo>
                    <a:pt x="11491" y="30275"/>
                  </a:lnTo>
                  <a:cubicBezTo>
                    <a:pt x="11491" y="34806"/>
                    <a:pt x="12598" y="38229"/>
                    <a:pt x="14914" y="40847"/>
                  </a:cubicBezTo>
                  <a:cubicBezTo>
                    <a:pt x="17129" y="43263"/>
                    <a:pt x="20351" y="44572"/>
                    <a:pt x="24479" y="44572"/>
                  </a:cubicBezTo>
                  <a:cubicBezTo>
                    <a:pt x="27198" y="44572"/>
                    <a:pt x="29513" y="44169"/>
                    <a:pt x="31326" y="43364"/>
                  </a:cubicBezTo>
                  <a:cubicBezTo>
                    <a:pt x="33138" y="42558"/>
                    <a:pt x="34950" y="41249"/>
                    <a:pt x="36863" y="39336"/>
                  </a:cubicBezTo>
                  <a:lnTo>
                    <a:pt x="43408" y="45478"/>
                  </a:lnTo>
                  <a:cubicBezTo>
                    <a:pt x="40689" y="48197"/>
                    <a:pt x="37870" y="50210"/>
                    <a:pt x="35051" y="51519"/>
                  </a:cubicBezTo>
                  <a:cubicBezTo>
                    <a:pt x="32131" y="52828"/>
                    <a:pt x="28607" y="53432"/>
                    <a:pt x="24278" y="53432"/>
                  </a:cubicBezTo>
                  <a:cubicBezTo>
                    <a:pt x="17331" y="53432"/>
                    <a:pt x="11692" y="51318"/>
                    <a:pt x="7564" y="47190"/>
                  </a:cubicBezTo>
                  <a:cubicBezTo>
                    <a:pt x="3436" y="43062"/>
                    <a:pt x="1322" y="36417"/>
                    <a:pt x="1322" y="27254"/>
                  </a:cubicBezTo>
                  <a:cubicBezTo>
                    <a:pt x="1322" y="19099"/>
                    <a:pt x="3235" y="12655"/>
                    <a:pt x="7161" y="8024"/>
                  </a:cubicBezTo>
                  <a:cubicBezTo>
                    <a:pt x="11088" y="3493"/>
                    <a:pt x="16324" y="1177"/>
                    <a:pt x="22969" y="1177"/>
                  </a:cubicBezTo>
                  <a:cubicBezTo>
                    <a:pt x="29715" y="1177"/>
                    <a:pt x="35051" y="3392"/>
                    <a:pt x="38877" y="7923"/>
                  </a:cubicBezTo>
                  <a:cubicBezTo>
                    <a:pt x="42703" y="12454"/>
                    <a:pt x="44616" y="18394"/>
                    <a:pt x="44616" y="25945"/>
                  </a:cubicBezTo>
                  <a:lnTo>
                    <a:pt x="44616" y="30275"/>
                  </a:lnTo>
                  <a:close/>
                  <a:moveTo>
                    <a:pt x="34447" y="23126"/>
                  </a:moveTo>
                  <a:cubicBezTo>
                    <a:pt x="34245" y="20106"/>
                    <a:pt x="33742" y="17790"/>
                    <a:pt x="33037" y="16179"/>
                  </a:cubicBezTo>
                  <a:cubicBezTo>
                    <a:pt x="31124" y="11850"/>
                    <a:pt x="27701" y="9735"/>
                    <a:pt x="22969" y="9735"/>
                  </a:cubicBezTo>
                  <a:cubicBezTo>
                    <a:pt x="18136" y="9735"/>
                    <a:pt x="14713" y="11850"/>
                    <a:pt x="12800" y="16179"/>
                  </a:cubicBezTo>
                  <a:cubicBezTo>
                    <a:pt x="11994" y="17891"/>
                    <a:pt x="11592" y="20206"/>
                    <a:pt x="11491" y="23126"/>
                  </a:cubicBezTo>
                  <a:lnTo>
                    <a:pt x="34447" y="23126"/>
                  </a:lnTo>
                  <a:close/>
                </a:path>
              </a:pathLst>
            </a:custGeom>
            <a:solidFill>
              <a:srgbClr val="FFFFFF"/>
            </a:solidFill>
            <a:ln w="100555" cap="flat">
              <a:noFill/>
              <a:prstDash val="solid"/>
              <a:miter/>
            </a:ln>
          </p:spPr>
          <p:txBody>
            <a:bodyPr rtlCol="0" anchor="ctr"/>
            <a:lstStyle/>
            <a:p>
              <a:endParaRPr lang="en-GB"/>
            </a:p>
          </p:txBody>
        </p:sp>
        <p:sp>
          <p:nvSpPr>
            <p:cNvPr id="827" name="Graphic 1127">
              <a:extLst>
                <a:ext uri="{FF2B5EF4-FFF2-40B4-BE49-F238E27FC236}">
                  <a16:creationId xmlns:a16="http://schemas.microsoft.com/office/drawing/2014/main" id="{E1CC55A1-0C71-590E-8109-9605B4DF3A0C}"/>
                </a:ext>
              </a:extLst>
            </p:cNvPr>
            <p:cNvSpPr/>
            <p:nvPr/>
          </p:nvSpPr>
          <p:spPr>
            <a:xfrm>
              <a:off x="8120490" y="3234383"/>
              <a:ext cx="47896" cy="61445"/>
            </a:xfrm>
            <a:custGeom>
              <a:avLst/>
              <a:gdLst>
                <a:gd name="connsiteX0" fmla="*/ 49063 w 47896"/>
                <a:gd name="connsiteY0" fmla="*/ 62681 h 61445"/>
                <a:gd name="connsiteX1" fmla="*/ 38103 w 47896"/>
                <a:gd name="connsiteY1" fmla="*/ 62681 h 61445"/>
                <a:gd name="connsiteX2" fmla="*/ 20843 w 47896"/>
                <a:gd name="connsiteY2" fmla="*/ 32389 h 61445"/>
                <a:gd name="connsiteX3" fmla="*/ 10487 w 47896"/>
                <a:gd name="connsiteY3" fmla="*/ 44816 h 61445"/>
                <a:gd name="connsiteX4" fmla="*/ 10487 w 47896"/>
                <a:gd name="connsiteY4" fmla="*/ 62681 h 61445"/>
                <a:gd name="connsiteX5" fmla="*/ 1166 w 47896"/>
                <a:gd name="connsiteY5" fmla="*/ 62681 h 61445"/>
                <a:gd name="connsiteX6" fmla="*/ 1166 w 47896"/>
                <a:gd name="connsiteY6" fmla="*/ 1235 h 61445"/>
                <a:gd name="connsiteX7" fmla="*/ 10487 w 47896"/>
                <a:gd name="connsiteY7" fmla="*/ 1235 h 61445"/>
                <a:gd name="connsiteX8" fmla="*/ 10487 w 47896"/>
                <a:gd name="connsiteY8" fmla="*/ 32130 h 61445"/>
                <a:gd name="connsiteX9" fmla="*/ 35600 w 47896"/>
                <a:gd name="connsiteY9" fmla="*/ 1235 h 61445"/>
                <a:gd name="connsiteX10" fmla="*/ 46992 w 47896"/>
                <a:gd name="connsiteY10" fmla="*/ 1235 h 61445"/>
                <a:gd name="connsiteX11" fmla="*/ 27056 w 47896"/>
                <a:gd name="connsiteY11" fmla="*/ 25313 h 61445"/>
                <a:gd name="connsiteX12" fmla="*/ 49063 w 47896"/>
                <a:gd name="connsiteY12" fmla="*/ 62681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96" h="61445">
                  <a:moveTo>
                    <a:pt x="49063" y="62681"/>
                  </a:moveTo>
                  <a:lnTo>
                    <a:pt x="38103" y="62681"/>
                  </a:lnTo>
                  <a:lnTo>
                    <a:pt x="20843" y="32389"/>
                  </a:lnTo>
                  <a:lnTo>
                    <a:pt x="10487" y="44816"/>
                  </a:lnTo>
                  <a:lnTo>
                    <a:pt x="10487" y="62681"/>
                  </a:lnTo>
                  <a:lnTo>
                    <a:pt x="1166" y="62681"/>
                  </a:lnTo>
                  <a:lnTo>
                    <a:pt x="1166" y="1235"/>
                  </a:lnTo>
                  <a:lnTo>
                    <a:pt x="10487" y="1235"/>
                  </a:lnTo>
                  <a:lnTo>
                    <a:pt x="10487" y="32130"/>
                  </a:lnTo>
                  <a:lnTo>
                    <a:pt x="35600" y="1235"/>
                  </a:lnTo>
                  <a:lnTo>
                    <a:pt x="46992" y="1235"/>
                  </a:lnTo>
                  <a:lnTo>
                    <a:pt x="27056" y="25313"/>
                  </a:lnTo>
                  <a:lnTo>
                    <a:pt x="49063" y="62681"/>
                  </a:lnTo>
                  <a:close/>
                </a:path>
              </a:pathLst>
            </a:custGeom>
            <a:solidFill>
              <a:srgbClr val="245BA7"/>
            </a:solidFill>
            <a:ln w="86190" cap="flat">
              <a:noFill/>
              <a:prstDash val="solid"/>
              <a:miter/>
            </a:ln>
          </p:spPr>
          <p:txBody>
            <a:bodyPr rtlCol="0" anchor="ctr"/>
            <a:lstStyle/>
            <a:p>
              <a:endParaRPr lang="en-GB"/>
            </a:p>
          </p:txBody>
        </p:sp>
        <p:sp>
          <p:nvSpPr>
            <p:cNvPr id="828" name="Graphic 1127">
              <a:extLst>
                <a:ext uri="{FF2B5EF4-FFF2-40B4-BE49-F238E27FC236}">
                  <a16:creationId xmlns:a16="http://schemas.microsoft.com/office/drawing/2014/main" id="{E9A644BB-A21F-2035-4D54-1968F647AC8B}"/>
                </a:ext>
              </a:extLst>
            </p:cNvPr>
            <p:cNvSpPr/>
            <p:nvPr/>
          </p:nvSpPr>
          <p:spPr>
            <a:xfrm>
              <a:off x="8173766" y="3251556"/>
              <a:ext cx="37109" cy="44789"/>
            </a:xfrm>
            <a:custGeom>
              <a:avLst/>
              <a:gdLst>
                <a:gd name="connsiteX0" fmla="*/ 38292 w 37109"/>
                <a:gd name="connsiteY0" fmla="*/ 26178 h 44789"/>
                <a:gd name="connsiteX1" fmla="*/ 9899 w 37109"/>
                <a:gd name="connsiteY1" fmla="*/ 26178 h 44789"/>
                <a:gd name="connsiteX2" fmla="*/ 12834 w 37109"/>
                <a:gd name="connsiteY2" fmla="*/ 35240 h 44789"/>
                <a:gd name="connsiteX3" fmla="*/ 21032 w 37109"/>
                <a:gd name="connsiteY3" fmla="*/ 38433 h 44789"/>
                <a:gd name="connsiteX4" fmla="*/ 26901 w 37109"/>
                <a:gd name="connsiteY4" fmla="*/ 37398 h 44789"/>
                <a:gd name="connsiteX5" fmla="*/ 31647 w 37109"/>
                <a:gd name="connsiteY5" fmla="*/ 33946 h 44789"/>
                <a:gd name="connsiteX6" fmla="*/ 37257 w 37109"/>
                <a:gd name="connsiteY6" fmla="*/ 39210 h 44789"/>
                <a:gd name="connsiteX7" fmla="*/ 30094 w 37109"/>
                <a:gd name="connsiteY7" fmla="*/ 44388 h 44789"/>
                <a:gd name="connsiteX8" fmla="*/ 20860 w 37109"/>
                <a:gd name="connsiteY8" fmla="*/ 46028 h 44789"/>
                <a:gd name="connsiteX9" fmla="*/ 6534 w 37109"/>
                <a:gd name="connsiteY9" fmla="*/ 40677 h 44789"/>
                <a:gd name="connsiteX10" fmla="*/ 1183 w 37109"/>
                <a:gd name="connsiteY10" fmla="*/ 23589 h 44789"/>
                <a:gd name="connsiteX11" fmla="*/ 6188 w 37109"/>
                <a:gd name="connsiteY11" fmla="*/ 7106 h 44789"/>
                <a:gd name="connsiteX12" fmla="*/ 19738 w 37109"/>
                <a:gd name="connsiteY12" fmla="*/ 1238 h 44789"/>
                <a:gd name="connsiteX13" fmla="*/ 33373 w 37109"/>
                <a:gd name="connsiteY13" fmla="*/ 7020 h 44789"/>
                <a:gd name="connsiteX14" fmla="*/ 38292 w 37109"/>
                <a:gd name="connsiteY14" fmla="*/ 22468 h 44789"/>
                <a:gd name="connsiteX15" fmla="*/ 38292 w 37109"/>
                <a:gd name="connsiteY15" fmla="*/ 26178 h 44789"/>
                <a:gd name="connsiteX16" fmla="*/ 29576 w 37109"/>
                <a:gd name="connsiteY16" fmla="*/ 20051 h 44789"/>
                <a:gd name="connsiteX17" fmla="*/ 28368 w 37109"/>
                <a:gd name="connsiteY17" fmla="*/ 14096 h 44789"/>
                <a:gd name="connsiteX18" fmla="*/ 19738 w 37109"/>
                <a:gd name="connsiteY18" fmla="*/ 8573 h 44789"/>
                <a:gd name="connsiteX19" fmla="*/ 11021 w 37109"/>
                <a:gd name="connsiteY19" fmla="*/ 14096 h 44789"/>
                <a:gd name="connsiteX20" fmla="*/ 9899 w 37109"/>
                <a:gd name="connsiteY20" fmla="*/ 20051 h 44789"/>
                <a:gd name="connsiteX21" fmla="*/ 29576 w 37109"/>
                <a:gd name="connsiteY21" fmla="*/ 2005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8292" y="26178"/>
                  </a:moveTo>
                  <a:lnTo>
                    <a:pt x="9899" y="26178"/>
                  </a:lnTo>
                  <a:cubicBezTo>
                    <a:pt x="9899" y="30062"/>
                    <a:pt x="10849" y="32996"/>
                    <a:pt x="12834" y="35240"/>
                  </a:cubicBezTo>
                  <a:cubicBezTo>
                    <a:pt x="14732" y="37311"/>
                    <a:pt x="17494" y="38433"/>
                    <a:pt x="21032" y="38433"/>
                  </a:cubicBezTo>
                  <a:cubicBezTo>
                    <a:pt x="23362" y="38433"/>
                    <a:pt x="25347" y="38088"/>
                    <a:pt x="26901" y="37398"/>
                  </a:cubicBezTo>
                  <a:cubicBezTo>
                    <a:pt x="28454" y="36707"/>
                    <a:pt x="30007" y="35585"/>
                    <a:pt x="31647" y="33946"/>
                  </a:cubicBezTo>
                  <a:lnTo>
                    <a:pt x="37257" y="39210"/>
                  </a:lnTo>
                  <a:cubicBezTo>
                    <a:pt x="34926" y="41540"/>
                    <a:pt x="32510" y="43266"/>
                    <a:pt x="30094" y="44388"/>
                  </a:cubicBezTo>
                  <a:cubicBezTo>
                    <a:pt x="27591" y="45510"/>
                    <a:pt x="24570" y="46028"/>
                    <a:pt x="20860" y="46028"/>
                  </a:cubicBezTo>
                  <a:cubicBezTo>
                    <a:pt x="14905" y="46028"/>
                    <a:pt x="10072" y="44215"/>
                    <a:pt x="6534" y="40677"/>
                  </a:cubicBezTo>
                  <a:cubicBezTo>
                    <a:pt x="2995" y="37139"/>
                    <a:pt x="1183" y="31443"/>
                    <a:pt x="1183" y="23589"/>
                  </a:cubicBezTo>
                  <a:cubicBezTo>
                    <a:pt x="1183" y="16599"/>
                    <a:pt x="2823" y="11076"/>
                    <a:pt x="6188" y="7106"/>
                  </a:cubicBezTo>
                  <a:cubicBezTo>
                    <a:pt x="9554" y="3223"/>
                    <a:pt x="14042" y="1238"/>
                    <a:pt x="19738" y="1238"/>
                  </a:cubicBezTo>
                  <a:cubicBezTo>
                    <a:pt x="25520" y="1238"/>
                    <a:pt x="30094" y="3136"/>
                    <a:pt x="33373" y="7020"/>
                  </a:cubicBezTo>
                  <a:cubicBezTo>
                    <a:pt x="36653" y="10903"/>
                    <a:pt x="38292" y="15995"/>
                    <a:pt x="38292" y="22468"/>
                  </a:cubicBezTo>
                  <a:lnTo>
                    <a:pt x="38292" y="26178"/>
                  </a:lnTo>
                  <a:close/>
                  <a:moveTo>
                    <a:pt x="29576" y="20051"/>
                  </a:moveTo>
                  <a:cubicBezTo>
                    <a:pt x="29403" y="17462"/>
                    <a:pt x="28972" y="15477"/>
                    <a:pt x="28368" y="14096"/>
                  </a:cubicBezTo>
                  <a:cubicBezTo>
                    <a:pt x="26728" y="10386"/>
                    <a:pt x="23794" y="8573"/>
                    <a:pt x="19738" y="8573"/>
                  </a:cubicBezTo>
                  <a:cubicBezTo>
                    <a:pt x="15595" y="8573"/>
                    <a:pt x="12661" y="10386"/>
                    <a:pt x="11021" y="14096"/>
                  </a:cubicBezTo>
                  <a:cubicBezTo>
                    <a:pt x="10331" y="15564"/>
                    <a:pt x="9986" y="17548"/>
                    <a:pt x="9899" y="20051"/>
                  </a:cubicBezTo>
                  <a:lnTo>
                    <a:pt x="29576" y="20051"/>
                  </a:lnTo>
                  <a:close/>
                </a:path>
              </a:pathLst>
            </a:custGeom>
            <a:solidFill>
              <a:srgbClr val="245BA7"/>
            </a:solidFill>
            <a:ln w="86190" cap="flat">
              <a:noFill/>
              <a:prstDash val="solid"/>
              <a:miter/>
            </a:ln>
          </p:spPr>
          <p:txBody>
            <a:bodyPr rtlCol="0" anchor="ctr"/>
            <a:lstStyle/>
            <a:p>
              <a:endParaRPr lang="en-GB"/>
            </a:p>
          </p:txBody>
        </p:sp>
        <p:sp>
          <p:nvSpPr>
            <p:cNvPr id="829" name="Graphic 1127">
              <a:extLst>
                <a:ext uri="{FF2B5EF4-FFF2-40B4-BE49-F238E27FC236}">
                  <a16:creationId xmlns:a16="http://schemas.microsoft.com/office/drawing/2014/main" id="{D147A429-88EF-801B-0568-97BBD0D2A8D8}"/>
                </a:ext>
              </a:extLst>
            </p:cNvPr>
            <p:cNvSpPr/>
            <p:nvPr/>
          </p:nvSpPr>
          <p:spPr>
            <a:xfrm>
              <a:off x="8220081" y="3251556"/>
              <a:ext cx="37109" cy="44789"/>
            </a:xfrm>
            <a:custGeom>
              <a:avLst/>
              <a:gdLst>
                <a:gd name="connsiteX0" fmla="*/ 38308 w 37109"/>
                <a:gd name="connsiteY0" fmla="*/ 26178 h 44789"/>
                <a:gd name="connsiteX1" fmla="*/ 9915 w 37109"/>
                <a:gd name="connsiteY1" fmla="*/ 26178 h 44789"/>
                <a:gd name="connsiteX2" fmla="*/ 12850 w 37109"/>
                <a:gd name="connsiteY2" fmla="*/ 35240 h 44789"/>
                <a:gd name="connsiteX3" fmla="*/ 21048 w 37109"/>
                <a:gd name="connsiteY3" fmla="*/ 38433 h 44789"/>
                <a:gd name="connsiteX4" fmla="*/ 26917 w 37109"/>
                <a:gd name="connsiteY4" fmla="*/ 37398 h 44789"/>
                <a:gd name="connsiteX5" fmla="*/ 31663 w 37109"/>
                <a:gd name="connsiteY5" fmla="*/ 33946 h 44789"/>
                <a:gd name="connsiteX6" fmla="*/ 37273 w 37109"/>
                <a:gd name="connsiteY6" fmla="*/ 39210 h 44789"/>
                <a:gd name="connsiteX7" fmla="*/ 30110 w 37109"/>
                <a:gd name="connsiteY7" fmla="*/ 44388 h 44789"/>
                <a:gd name="connsiteX8" fmla="*/ 20876 w 37109"/>
                <a:gd name="connsiteY8" fmla="*/ 46028 h 44789"/>
                <a:gd name="connsiteX9" fmla="*/ 6550 w 37109"/>
                <a:gd name="connsiteY9" fmla="*/ 40677 h 44789"/>
                <a:gd name="connsiteX10" fmla="*/ 1199 w 37109"/>
                <a:gd name="connsiteY10" fmla="*/ 23589 h 44789"/>
                <a:gd name="connsiteX11" fmla="*/ 6205 w 37109"/>
                <a:gd name="connsiteY11" fmla="*/ 7106 h 44789"/>
                <a:gd name="connsiteX12" fmla="*/ 19754 w 37109"/>
                <a:gd name="connsiteY12" fmla="*/ 1238 h 44789"/>
                <a:gd name="connsiteX13" fmla="*/ 33389 w 37109"/>
                <a:gd name="connsiteY13" fmla="*/ 7020 h 44789"/>
                <a:gd name="connsiteX14" fmla="*/ 38308 w 37109"/>
                <a:gd name="connsiteY14" fmla="*/ 22468 h 44789"/>
                <a:gd name="connsiteX15" fmla="*/ 38308 w 37109"/>
                <a:gd name="connsiteY15" fmla="*/ 26178 h 44789"/>
                <a:gd name="connsiteX16" fmla="*/ 29592 w 37109"/>
                <a:gd name="connsiteY16" fmla="*/ 20051 h 44789"/>
                <a:gd name="connsiteX17" fmla="*/ 28384 w 37109"/>
                <a:gd name="connsiteY17" fmla="*/ 14096 h 44789"/>
                <a:gd name="connsiteX18" fmla="*/ 19754 w 37109"/>
                <a:gd name="connsiteY18" fmla="*/ 8573 h 44789"/>
                <a:gd name="connsiteX19" fmla="*/ 11037 w 37109"/>
                <a:gd name="connsiteY19" fmla="*/ 14096 h 44789"/>
                <a:gd name="connsiteX20" fmla="*/ 9915 w 37109"/>
                <a:gd name="connsiteY20" fmla="*/ 20051 h 44789"/>
                <a:gd name="connsiteX21" fmla="*/ 29592 w 37109"/>
                <a:gd name="connsiteY21" fmla="*/ 2005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8308" y="26178"/>
                  </a:moveTo>
                  <a:lnTo>
                    <a:pt x="9915" y="26178"/>
                  </a:lnTo>
                  <a:cubicBezTo>
                    <a:pt x="9915" y="30062"/>
                    <a:pt x="10865" y="32996"/>
                    <a:pt x="12850" y="35240"/>
                  </a:cubicBezTo>
                  <a:cubicBezTo>
                    <a:pt x="14748" y="37311"/>
                    <a:pt x="17510" y="38433"/>
                    <a:pt x="21048" y="38433"/>
                  </a:cubicBezTo>
                  <a:cubicBezTo>
                    <a:pt x="23378" y="38433"/>
                    <a:pt x="25363" y="38088"/>
                    <a:pt x="26917" y="37398"/>
                  </a:cubicBezTo>
                  <a:cubicBezTo>
                    <a:pt x="28470" y="36707"/>
                    <a:pt x="30023" y="35585"/>
                    <a:pt x="31663" y="33946"/>
                  </a:cubicBezTo>
                  <a:lnTo>
                    <a:pt x="37273" y="39210"/>
                  </a:lnTo>
                  <a:cubicBezTo>
                    <a:pt x="34943" y="41540"/>
                    <a:pt x="32526" y="43266"/>
                    <a:pt x="30110" y="44388"/>
                  </a:cubicBezTo>
                  <a:cubicBezTo>
                    <a:pt x="27607" y="45510"/>
                    <a:pt x="24587" y="46028"/>
                    <a:pt x="20876" y="46028"/>
                  </a:cubicBezTo>
                  <a:cubicBezTo>
                    <a:pt x="14921" y="46028"/>
                    <a:pt x="10088" y="44215"/>
                    <a:pt x="6550" y="40677"/>
                  </a:cubicBezTo>
                  <a:cubicBezTo>
                    <a:pt x="3011" y="37139"/>
                    <a:pt x="1199" y="31443"/>
                    <a:pt x="1199" y="23589"/>
                  </a:cubicBezTo>
                  <a:cubicBezTo>
                    <a:pt x="1199" y="16599"/>
                    <a:pt x="2839" y="11076"/>
                    <a:pt x="6205" y="7106"/>
                  </a:cubicBezTo>
                  <a:cubicBezTo>
                    <a:pt x="9570" y="3223"/>
                    <a:pt x="14058" y="1238"/>
                    <a:pt x="19754" y="1238"/>
                  </a:cubicBezTo>
                  <a:cubicBezTo>
                    <a:pt x="25536" y="1238"/>
                    <a:pt x="30110" y="3136"/>
                    <a:pt x="33389" y="7020"/>
                  </a:cubicBezTo>
                  <a:cubicBezTo>
                    <a:pt x="36669" y="10903"/>
                    <a:pt x="38308" y="15995"/>
                    <a:pt x="38308" y="22468"/>
                  </a:cubicBezTo>
                  <a:lnTo>
                    <a:pt x="38308" y="26178"/>
                  </a:lnTo>
                  <a:close/>
                  <a:moveTo>
                    <a:pt x="29592" y="20051"/>
                  </a:moveTo>
                  <a:cubicBezTo>
                    <a:pt x="29419" y="17462"/>
                    <a:pt x="28988" y="15477"/>
                    <a:pt x="28384" y="14096"/>
                  </a:cubicBezTo>
                  <a:cubicBezTo>
                    <a:pt x="26744" y="10386"/>
                    <a:pt x="23810" y="8573"/>
                    <a:pt x="19754" y="8573"/>
                  </a:cubicBezTo>
                  <a:cubicBezTo>
                    <a:pt x="15611" y="8573"/>
                    <a:pt x="12677" y="10386"/>
                    <a:pt x="11037" y="14096"/>
                  </a:cubicBezTo>
                  <a:cubicBezTo>
                    <a:pt x="10347" y="15564"/>
                    <a:pt x="10002" y="17548"/>
                    <a:pt x="9915" y="20051"/>
                  </a:cubicBezTo>
                  <a:lnTo>
                    <a:pt x="29592" y="20051"/>
                  </a:lnTo>
                  <a:close/>
                </a:path>
              </a:pathLst>
            </a:custGeom>
            <a:solidFill>
              <a:srgbClr val="245BA7"/>
            </a:solidFill>
            <a:ln w="86190" cap="flat">
              <a:noFill/>
              <a:prstDash val="solid"/>
              <a:miter/>
            </a:ln>
          </p:spPr>
          <p:txBody>
            <a:bodyPr rtlCol="0" anchor="ctr"/>
            <a:lstStyle/>
            <a:p>
              <a:endParaRPr lang="en-GB"/>
            </a:p>
          </p:txBody>
        </p:sp>
        <p:sp>
          <p:nvSpPr>
            <p:cNvPr id="830" name="Graphic 1127">
              <a:extLst>
                <a:ext uri="{FF2B5EF4-FFF2-40B4-BE49-F238E27FC236}">
                  <a16:creationId xmlns:a16="http://schemas.microsoft.com/office/drawing/2014/main" id="{3AE20085-9395-9984-B324-9C049E2F1363}"/>
                </a:ext>
              </a:extLst>
            </p:cNvPr>
            <p:cNvSpPr/>
            <p:nvPr/>
          </p:nvSpPr>
          <p:spPr>
            <a:xfrm>
              <a:off x="8268611" y="3251556"/>
              <a:ext cx="35814" cy="61963"/>
            </a:xfrm>
            <a:custGeom>
              <a:avLst/>
              <a:gdLst>
                <a:gd name="connsiteX0" fmla="*/ 37030 w 35814"/>
                <a:gd name="connsiteY0" fmla="*/ 23592 h 61963"/>
                <a:gd name="connsiteX1" fmla="*/ 32111 w 35814"/>
                <a:gd name="connsiteY1" fmla="*/ 42147 h 61963"/>
                <a:gd name="connsiteX2" fmla="*/ 21496 w 35814"/>
                <a:gd name="connsiteY2" fmla="*/ 46030 h 61963"/>
                <a:gd name="connsiteX3" fmla="*/ 10018 w 35814"/>
                <a:gd name="connsiteY3" fmla="*/ 41025 h 61963"/>
                <a:gd name="connsiteX4" fmla="*/ 10018 w 35814"/>
                <a:gd name="connsiteY4" fmla="*/ 63204 h 61963"/>
                <a:gd name="connsiteX5" fmla="*/ 1216 w 35814"/>
                <a:gd name="connsiteY5" fmla="*/ 63204 h 61963"/>
                <a:gd name="connsiteX6" fmla="*/ 1216 w 35814"/>
                <a:gd name="connsiteY6" fmla="*/ 1758 h 61963"/>
                <a:gd name="connsiteX7" fmla="*/ 9846 w 35814"/>
                <a:gd name="connsiteY7" fmla="*/ 1758 h 61963"/>
                <a:gd name="connsiteX8" fmla="*/ 9846 w 35814"/>
                <a:gd name="connsiteY8" fmla="*/ 6419 h 61963"/>
                <a:gd name="connsiteX9" fmla="*/ 21410 w 35814"/>
                <a:gd name="connsiteY9" fmla="*/ 1241 h 61963"/>
                <a:gd name="connsiteX10" fmla="*/ 32111 w 35814"/>
                <a:gd name="connsiteY10" fmla="*/ 5124 h 61963"/>
                <a:gd name="connsiteX11" fmla="*/ 37030 w 35814"/>
                <a:gd name="connsiteY11" fmla="*/ 23592 h 61963"/>
                <a:gd name="connsiteX12" fmla="*/ 27969 w 35814"/>
                <a:gd name="connsiteY12" fmla="*/ 29202 h 61963"/>
                <a:gd name="connsiteX13" fmla="*/ 28228 w 35814"/>
                <a:gd name="connsiteY13" fmla="*/ 23592 h 61963"/>
                <a:gd name="connsiteX14" fmla="*/ 27969 w 35814"/>
                <a:gd name="connsiteY14" fmla="*/ 17983 h 61963"/>
                <a:gd name="connsiteX15" fmla="*/ 26761 w 35814"/>
                <a:gd name="connsiteY15" fmla="*/ 13495 h 61963"/>
                <a:gd name="connsiteX16" fmla="*/ 23913 w 35814"/>
                <a:gd name="connsiteY16" fmla="*/ 10216 h 61963"/>
                <a:gd name="connsiteX17" fmla="*/ 19166 w 35814"/>
                <a:gd name="connsiteY17" fmla="*/ 9094 h 61963"/>
                <a:gd name="connsiteX18" fmla="*/ 14333 w 35814"/>
                <a:gd name="connsiteY18" fmla="*/ 10216 h 61963"/>
                <a:gd name="connsiteX19" fmla="*/ 11572 w 35814"/>
                <a:gd name="connsiteY19" fmla="*/ 13495 h 61963"/>
                <a:gd name="connsiteX20" fmla="*/ 10364 w 35814"/>
                <a:gd name="connsiteY20" fmla="*/ 17983 h 61963"/>
                <a:gd name="connsiteX21" fmla="*/ 10018 w 35814"/>
                <a:gd name="connsiteY21" fmla="*/ 23592 h 61963"/>
                <a:gd name="connsiteX22" fmla="*/ 10364 w 35814"/>
                <a:gd name="connsiteY22" fmla="*/ 29202 h 61963"/>
                <a:gd name="connsiteX23" fmla="*/ 11572 w 35814"/>
                <a:gd name="connsiteY23" fmla="*/ 33690 h 61963"/>
                <a:gd name="connsiteX24" fmla="*/ 14420 w 35814"/>
                <a:gd name="connsiteY24" fmla="*/ 37055 h 61963"/>
                <a:gd name="connsiteX25" fmla="*/ 19166 w 35814"/>
                <a:gd name="connsiteY25" fmla="*/ 38177 h 61963"/>
                <a:gd name="connsiteX26" fmla="*/ 23913 w 35814"/>
                <a:gd name="connsiteY26" fmla="*/ 37055 h 61963"/>
                <a:gd name="connsiteX27" fmla="*/ 26761 w 35814"/>
                <a:gd name="connsiteY27" fmla="*/ 33690 h 61963"/>
                <a:gd name="connsiteX28" fmla="*/ 27969 w 35814"/>
                <a:gd name="connsiteY28" fmla="*/ 29202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7030" y="23592"/>
                  </a:moveTo>
                  <a:cubicBezTo>
                    <a:pt x="37030" y="32654"/>
                    <a:pt x="35391" y="38781"/>
                    <a:pt x="32111" y="42147"/>
                  </a:cubicBezTo>
                  <a:cubicBezTo>
                    <a:pt x="29522" y="44736"/>
                    <a:pt x="25984" y="46030"/>
                    <a:pt x="21496" y="46030"/>
                  </a:cubicBezTo>
                  <a:cubicBezTo>
                    <a:pt x="16577" y="46030"/>
                    <a:pt x="12780" y="44391"/>
                    <a:pt x="10018" y="41025"/>
                  </a:cubicBezTo>
                  <a:lnTo>
                    <a:pt x="10018" y="63204"/>
                  </a:lnTo>
                  <a:lnTo>
                    <a:pt x="1216" y="63204"/>
                  </a:lnTo>
                  <a:lnTo>
                    <a:pt x="1216" y="1758"/>
                  </a:lnTo>
                  <a:lnTo>
                    <a:pt x="9846" y="1758"/>
                  </a:lnTo>
                  <a:lnTo>
                    <a:pt x="9846" y="6419"/>
                  </a:lnTo>
                  <a:cubicBezTo>
                    <a:pt x="12694" y="2967"/>
                    <a:pt x="16577" y="1241"/>
                    <a:pt x="21410" y="1241"/>
                  </a:cubicBezTo>
                  <a:cubicBezTo>
                    <a:pt x="25984" y="1241"/>
                    <a:pt x="29522" y="2535"/>
                    <a:pt x="32111" y="5124"/>
                  </a:cubicBezTo>
                  <a:cubicBezTo>
                    <a:pt x="35391" y="8490"/>
                    <a:pt x="37030" y="14617"/>
                    <a:pt x="37030" y="23592"/>
                  </a:cubicBezTo>
                  <a:close/>
                  <a:moveTo>
                    <a:pt x="27969" y="29202"/>
                  </a:moveTo>
                  <a:cubicBezTo>
                    <a:pt x="28141" y="27648"/>
                    <a:pt x="28228" y="25750"/>
                    <a:pt x="28228" y="23592"/>
                  </a:cubicBezTo>
                  <a:cubicBezTo>
                    <a:pt x="28228" y="21435"/>
                    <a:pt x="28141" y="19536"/>
                    <a:pt x="27969" y="17983"/>
                  </a:cubicBezTo>
                  <a:cubicBezTo>
                    <a:pt x="27710" y="16429"/>
                    <a:pt x="27365" y="14962"/>
                    <a:pt x="26761" y="13495"/>
                  </a:cubicBezTo>
                  <a:cubicBezTo>
                    <a:pt x="26157" y="12028"/>
                    <a:pt x="25207" y="10993"/>
                    <a:pt x="23913" y="10216"/>
                  </a:cubicBezTo>
                  <a:cubicBezTo>
                    <a:pt x="22618" y="9439"/>
                    <a:pt x="21065" y="9094"/>
                    <a:pt x="19166" y="9094"/>
                  </a:cubicBezTo>
                  <a:cubicBezTo>
                    <a:pt x="17181" y="9094"/>
                    <a:pt x="15628" y="9439"/>
                    <a:pt x="14333" y="10216"/>
                  </a:cubicBezTo>
                  <a:cubicBezTo>
                    <a:pt x="13039" y="10993"/>
                    <a:pt x="12090" y="12028"/>
                    <a:pt x="11572" y="13495"/>
                  </a:cubicBezTo>
                  <a:cubicBezTo>
                    <a:pt x="10968" y="14962"/>
                    <a:pt x="10536" y="16429"/>
                    <a:pt x="10364" y="17983"/>
                  </a:cubicBezTo>
                  <a:cubicBezTo>
                    <a:pt x="10105" y="19536"/>
                    <a:pt x="10018" y="21435"/>
                    <a:pt x="10018" y="23592"/>
                  </a:cubicBezTo>
                  <a:cubicBezTo>
                    <a:pt x="10018" y="25750"/>
                    <a:pt x="10105" y="27648"/>
                    <a:pt x="10364" y="29202"/>
                  </a:cubicBezTo>
                  <a:cubicBezTo>
                    <a:pt x="10536" y="30755"/>
                    <a:pt x="10968" y="32222"/>
                    <a:pt x="11572" y="33690"/>
                  </a:cubicBezTo>
                  <a:cubicBezTo>
                    <a:pt x="12090" y="35243"/>
                    <a:pt x="13125" y="36279"/>
                    <a:pt x="14420" y="37055"/>
                  </a:cubicBezTo>
                  <a:cubicBezTo>
                    <a:pt x="15714" y="37832"/>
                    <a:pt x="17268" y="38177"/>
                    <a:pt x="19166" y="38177"/>
                  </a:cubicBezTo>
                  <a:cubicBezTo>
                    <a:pt x="21065" y="38177"/>
                    <a:pt x="22618" y="37832"/>
                    <a:pt x="23913" y="37055"/>
                  </a:cubicBezTo>
                  <a:cubicBezTo>
                    <a:pt x="25207" y="36279"/>
                    <a:pt x="26157" y="35243"/>
                    <a:pt x="26761" y="33690"/>
                  </a:cubicBezTo>
                  <a:cubicBezTo>
                    <a:pt x="27365" y="32222"/>
                    <a:pt x="27710" y="30755"/>
                    <a:pt x="27969" y="29202"/>
                  </a:cubicBezTo>
                  <a:close/>
                </a:path>
              </a:pathLst>
            </a:custGeom>
            <a:solidFill>
              <a:srgbClr val="245BA7"/>
            </a:solidFill>
            <a:ln w="86190" cap="flat">
              <a:noFill/>
              <a:prstDash val="solid"/>
              <a:miter/>
            </a:ln>
          </p:spPr>
          <p:txBody>
            <a:bodyPr rtlCol="0" anchor="ctr"/>
            <a:lstStyle/>
            <a:p>
              <a:endParaRPr lang="en-GB"/>
            </a:p>
          </p:txBody>
        </p:sp>
        <p:sp>
          <p:nvSpPr>
            <p:cNvPr id="831" name="Graphic 1127">
              <a:extLst>
                <a:ext uri="{FF2B5EF4-FFF2-40B4-BE49-F238E27FC236}">
                  <a16:creationId xmlns:a16="http://schemas.microsoft.com/office/drawing/2014/main" id="{1403D94B-04FF-4FE9-E983-BE7B4A340CAB}"/>
                </a:ext>
              </a:extLst>
            </p:cNvPr>
            <p:cNvSpPr/>
            <p:nvPr/>
          </p:nvSpPr>
          <p:spPr>
            <a:xfrm>
              <a:off x="8330517" y="3252074"/>
              <a:ext cx="39352" cy="61100"/>
            </a:xfrm>
            <a:custGeom>
              <a:avLst/>
              <a:gdLst>
                <a:gd name="connsiteX0" fmla="*/ 40591 w 39352"/>
                <a:gd name="connsiteY0" fmla="*/ 1241 h 61100"/>
                <a:gd name="connsiteX1" fmla="*/ 21260 w 39352"/>
                <a:gd name="connsiteY1" fmla="*/ 53711 h 61100"/>
                <a:gd name="connsiteX2" fmla="*/ 18067 w 39352"/>
                <a:gd name="connsiteY2" fmla="*/ 59148 h 61100"/>
                <a:gd name="connsiteX3" fmla="*/ 9091 w 39352"/>
                <a:gd name="connsiteY3" fmla="*/ 62341 h 61100"/>
                <a:gd name="connsiteX4" fmla="*/ 5553 w 39352"/>
                <a:gd name="connsiteY4" fmla="*/ 62341 h 61100"/>
                <a:gd name="connsiteX5" fmla="*/ 5553 w 39352"/>
                <a:gd name="connsiteY5" fmla="*/ 54402 h 61100"/>
                <a:gd name="connsiteX6" fmla="*/ 7797 w 39352"/>
                <a:gd name="connsiteY6" fmla="*/ 54402 h 61100"/>
                <a:gd name="connsiteX7" fmla="*/ 11853 w 39352"/>
                <a:gd name="connsiteY7" fmla="*/ 53366 h 61100"/>
                <a:gd name="connsiteX8" fmla="*/ 14097 w 39352"/>
                <a:gd name="connsiteY8" fmla="*/ 49741 h 61100"/>
                <a:gd name="connsiteX9" fmla="*/ 16513 w 39352"/>
                <a:gd name="connsiteY9" fmla="*/ 42924 h 61100"/>
                <a:gd name="connsiteX10" fmla="*/ 1238 w 39352"/>
                <a:gd name="connsiteY10" fmla="*/ 1241 h 61100"/>
                <a:gd name="connsiteX11" fmla="*/ 10558 w 39352"/>
                <a:gd name="connsiteY11" fmla="*/ 1241 h 61100"/>
                <a:gd name="connsiteX12" fmla="*/ 21001 w 39352"/>
                <a:gd name="connsiteY12" fmla="*/ 32050 h 61100"/>
                <a:gd name="connsiteX13" fmla="*/ 31184 w 39352"/>
                <a:gd name="connsiteY13" fmla="*/ 1241 h 61100"/>
                <a:gd name="connsiteX14" fmla="*/ 40591 w 39352"/>
                <a:gd name="connsiteY14" fmla="*/ 1241 h 6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52" h="61100">
                  <a:moveTo>
                    <a:pt x="40591" y="1241"/>
                  </a:moveTo>
                  <a:lnTo>
                    <a:pt x="21260" y="53711"/>
                  </a:lnTo>
                  <a:cubicBezTo>
                    <a:pt x="20483" y="56041"/>
                    <a:pt x="19361" y="57854"/>
                    <a:pt x="18067" y="59148"/>
                  </a:cubicBezTo>
                  <a:cubicBezTo>
                    <a:pt x="15909" y="61306"/>
                    <a:pt x="12975" y="62341"/>
                    <a:pt x="9091" y="62341"/>
                  </a:cubicBezTo>
                  <a:lnTo>
                    <a:pt x="5553" y="62341"/>
                  </a:lnTo>
                  <a:lnTo>
                    <a:pt x="5553" y="54402"/>
                  </a:lnTo>
                  <a:lnTo>
                    <a:pt x="7797" y="54402"/>
                  </a:lnTo>
                  <a:cubicBezTo>
                    <a:pt x="9609" y="54402"/>
                    <a:pt x="10990" y="54056"/>
                    <a:pt x="11853" y="53366"/>
                  </a:cubicBezTo>
                  <a:cubicBezTo>
                    <a:pt x="12716" y="52762"/>
                    <a:pt x="13493" y="51554"/>
                    <a:pt x="14097" y="49741"/>
                  </a:cubicBezTo>
                  <a:lnTo>
                    <a:pt x="16513" y="42924"/>
                  </a:lnTo>
                  <a:lnTo>
                    <a:pt x="1238" y="1241"/>
                  </a:lnTo>
                  <a:lnTo>
                    <a:pt x="10558" y="1241"/>
                  </a:lnTo>
                  <a:lnTo>
                    <a:pt x="21001" y="32050"/>
                  </a:lnTo>
                  <a:lnTo>
                    <a:pt x="31184" y="1241"/>
                  </a:lnTo>
                  <a:lnTo>
                    <a:pt x="40591" y="1241"/>
                  </a:lnTo>
                  <a:close/>
                </a:path>
              </a:pathLst>
            </a:custGeom>
            <a:solidFill>
              <a:srgbClr val="245BA7"/>
            </a:solidFill>
            <a:ln w="86190" cap="flat">
              <a:noFill/>
              <a:prstDash val="solid"/>
              <a:miter/>
            </a:ln>
          </p:spPr>
          <p:txBody>
            <a:bodyPr rtlCol="0" anchor="ctr"/>
            <a:lstStyle/>
            <a:p>
              <a:endParaRPr lang="en-GB"/>
            </a:p>
          </p:txBody>
        </p:sp>
        <p:sp>
          <p:nvSpPr>
            <p:cNvPr id="832" name="Graphic 1127">
              <a:extLst>
                <a:ext uri="{FF2B5EF4-FFF2-40B4-BE49-F238E27FC236}">
                  <a16:creationId xmlns:a16="http://schemas.microsoft.com/office/drawing/2014/main" id="{09C6F87F-0532-C815-7C4E-F066F1258F7C}"/>
                </a:ext>
              </a:extLst>
            </p:cNvPr>
            <p:cNvSpPr/>
            <p:nvPr/>
          </p:nvSpPr>
          <p:spPr>
            <a:xfrm>
              <a:off x="8374933" y="3251556"/>
              <a:ext cx="36505" cy="44789"/>
            </a:xfrm>
            <a:custGeom>
              <a:avLst/>
              <a:gdLst>
                <a:gd name="connsiteX0" fmla="*/ 37758 w 36505"/>
                <a:gd name="connsiteY0" fmla="*/ 23589 h 44789"/>
                <a:gd name="connsiteX1" fmla="*/ 32580 w 36505"/>
                <a:gd name="connsiteY1" fmla="*/ 40850 h 44789"/>
                <a:gd name="connsiteX2" fmla="*/ 19462 w 36505"/>
                <a:gd name="connsiteY2" fmla="*/ 46028 h 44789"/>
                <a:gd name="connsiteX3" fmla="*/ 6431 w 36505"/>
                <a:gd name="connsiteY3" fmla="*/ 40850 h 44789"/>
                <a:gd name="connsiteX4" fmla="*/ 1253 w 36505"/>
                <a:gd name="connsiteY4" fmla="*/ 23589 h 44789"/>
                <a:gd name="connsiteX5" fmla="*/ 2375 w 36505"/>
                <a:gd name="connsiteY5" fmla="*/ 13492 h 44789"/>
                <a:gd name="connsiteX6" fmla="*/ 6431 w 36505"/>
                <a:gd name="connsiteY6" fmla="*/ 6416 h 44789"/>
                <a:gd name="connsiteX7" fmla="*/ 19462 w 36505"/>
                <a:gd name="connsiteY7" fmla="*/ 1238 h 44789"/>
                <a:gd name="connsiteX8" fmla="*/ 32580 w 36505"/>
                <a:gd name="connsiteY8" fmla="*/ 6416 h 44789"/>
                <a:gd name="connsiteX9" fmla="*/ 36636 w 36505"/>
                <a:gd name="connsiteY9" fmla="*/ 13492 h 44789"/>
                <a:gd name="connsiteX10" fmla="*/ 37758 w 36505"/>
                <a:gd name="connsiteY10" fmla="*/ 23589 h 44789"/>
                <a:gd name="connsiteX11" fmla="*/ 25935 w 36505"/>
                <a:gd name="connsiteY11" fmla="*/ 35585 h 44789"/>
                <a:gd name="connsiteX12" fmla="*/ 28955 w 36505"/>
                <a:gd name="connsiteY12" fmla="*/ 23589 h 44789"/>
                <a:gd name="connsiteX13" fmla="*/ 25935 w 36505"/>
                <a:gd name="connsiteY13" fmla="*/ 11594 h 44789"/>
                <a:gd name="connsiteX14" fmla="*/ 19462 w 36505"/>
                <a:gd name="connsiteY14" fmla="*/ 9091 h 44789"/>
                <a:gd name="connsiteX15" fmla="*/ 13076 w 36505"/>
                <a:gd name="connsiteY15" fmla="*/ 11594 h 44789"/>
                <a:gd name="connsiteX16" fmla="*/ 10056 w 36505"/>
                <a:gd name="connsiteY16" fmla="*/ 23589 h 44789"/>
                <a:gd name="connsiteX17" fmla="*/ 13076 w 36505"/>
                <a:gd name="connsiteY17" fmla="*/ 35585 h 44789"/>
                <a:gd name="connsiteX18" fmla="*/ 19462 w 36505"/>
                <a:gd name="connsiteY18" fmla="*/ 38174 h 44789"/>
                <a:gd name="connsiteX19" fmla="*/ 25935 w 36505"/>
                <a:gd name="connsiteY19" fmla="*/ 35585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7758" y="23589"/>
                  </a:moveTo>
                  <a:cubicBezTo>
                    <a:pt x="37758" y="31529"/>
                    <a:pt x="36032" y="37311"/>
                    <a:pt x="32580" y="40850"/>
                  </a:cubicBezTo>
                  <a:cubicBezTo>
                    <a:pt x="29214" y="44302"/>
                    <a:pt x="24899" y="46028"/>
                    <a:pt x="19462" y="46028"/>
                  </a:cubicBezTo>
                  <a:cubicBezTo>
                    <a:pt x="14112" y="46028"/>
                    <a:pt x="9797" y="44302"/>
                    <a:pt x="6431" y="40850"/>
                  </a:cubicBezTo>
                  <a:cubicBezTo>
                    <a:pt x="2979" y="37311"/>
                    <a:pt x="1253" y="31529"/>
                    <a:pt x="1253" y="23589"/>
                  </a:cubicBezTo>
                  <a:cubicBezTo>
                    <a:pt x="1253" y="19620"/>
                    <a:pt x="1598" y="16254"/>
                    <a:pt x="2375" y="13492"/>
                  </a:cubicBezTo>
                  <a:cubicBezTo>
                    <a:pt x="3151" y="10817"/>
                    <a:pt x="4446" y="8401"/>
                    <a:pt x="6431" y="6416"/>
                  </a:cubicBezTo>
                  <a:cubicBezTo>
                    <a:pt x="9797" y="2964"/>
                    <a:pt x="14112" y="1238"/>
                    <a:pt x="19462" y="1238"/>
                  </a:cubicBezTo>
                  <a:cubicBezTo>
                    <a:pt x="24899" y="1238"/>
                    <a:pt x="29214" y="2964"/>
                    <a:pt x="32580" y="6416"/>
                  </a:cubicBezTo>
                  <a:cubicBezTo>
                    <a:pt x="34565" y="8401"/>
                    <a:pt x="35859" y="10817"/>
                    <a:pt x="36636" y="13492"/>
                  </a:cubicBezTo>
                  <a:cubicBezTo>
                    <a:pt x="37413" y="16254"/>
                    <a:pt x="37758" y="19620"/>
                    <a:pt x="37758" y="23589"/>
                  </a:cubicBezTo>
                  <a:close/>
                  <a:moveTo>
                    <a:pt x="25935" y="35585"/>
                  </a:moveTo>
                  <a:cubicBezTo>
                    <a:pt x="27920" y="33600"/>
                    <a:pt x="28955" y="29544"/>
                    <a:pt x="28955" y="23589"/>
                  </a:cubicBezTo>
                  <a:cubicBezTo>
                    <a:pt x="28955" y="17635"/>
                    <a:pt x="27920" y="13579"/>
                    <a:pt x="25935" y="11594"/>
                  </a:cubicBezTo>
                  <a:cubicBezTo>
                    <a:pt x="24295" y="9954"/>
                    <a:pt x="22138" y="9091"/>
                    <a:pt x="19462" y="9091"/>
                  </a:cubicBezTo>
                  <a:cubicBezTo>
                    <a:pt x="16873" y="9091"/>
                    <a:pt x="14716" y="9954"/>
                    <a:pt x="13076" y="11594"/>
                  </a:cubicBezTo>
                  <a:cubicBezTo>
                    <a:pt x="11091" y="13579"/>
                    <a:pt x="10056" y="17635"/>
                    <a:pt x="10056" y="23589"/>
                  </a:cubicBezTo>
                  <a:cubicBezTo>
                    <a:pt x="10056" y="29544"/>
                    <a:pt x="11091" y="33600"/>
                    <a:pt x="13076" y="35585"/>
                  </a:cubicBezTo>
                  <a:cubicBezTo>
                    <a:pt x="14802" y="37311"/>
                    <a:pt x="16960" y="38174"/>
                    <a:pt x="19462" y="38174"/>
                  </a:cubicBezTo>
                  <a:cubicBezTo>
                    <a:pt x="22051" y="38174"/>
                    <a:pt x="24209" y="37311"/>
                    <a:pt x="25935" y="35585"/>
                  </a:cubicBezTo>
                  <a:close/>
                </a:path>
              </a:pathLst>
            </a:custGeom>
            <a:solidFill>
              <a:srgbClr val="245BA7"/>
            </a:solidFill>
            <a:ln w="86190" cap="flat">
              <a:noFill/>
              <a:prstDash val="solid"/>
              <a:miter/>
            </a:ln>
          </p:spPr>
          <p:txBody>
            <a:bodyPr rtlCol="0" anchor="ctr"/>
            <a:lstStyle/>
            <a:p>
              <a:endParaRPr lang="en-GB"/>
            </a:p>
          </p:txBody>
        </p:sp>
        <p:sp>
          <p:nvSpPr>
            <p:cNvPr id="833" name="Graphic 1127">
              <a:extLst>
                <a:ext uri="{FF2B5EF4-FFF2-40B4-BE49-F238E27FC236}">
                  <a16:creationId xmlns:a16="http://schemas.microsoft.com/office/drawing/2014/main" id="{682D2CF8-F6C5-CC9E-FBE8-201D818C93A2}"/>
                </a:ext>
              </a:extLst>
            </p:cNvPr>
            <p:cNvSpPr/>
            <p:nvPr/>
          </p:nvSpPr>
          <p:spPr>
            <a:xfrm>
              <a:off x="8422685" y="3252074"/>
              <a:ext cx="35469" cy="44272"/>
            </a:xfrm>
            <a:custGeom>
              <a:avLst/>
              <a:gdLst>
                <a:gd name="connsiteX0" fmla="*/ 36739 w 35469"/>
                <a:gd name="connsiteY0" fmla="*/ 44992 h 44272"/>
                <a:gd name="connsiteX1" fmla="*/ 28109 w 35469"/>
                <a:gd name="connsiteY1" fmla="*/ 44992 h 44272"/>
                <a:gd name="connsiteX2" fmla="*/ 28109 w 35469"/>
                <a:gd name="connsiteY2" fmla="*/ 40591 h 44272"/>
                <a:gd name="connsiteX3" fmla="*/ 16458 w 35469"/>
                <a:gd name="connsiteY3" fmla="*/ 45510 h 44272"/>
                <a:gd name="connsiteX4" fmla="*/ 5671 w 35469"/>
                <a:gd name="connsiteY4" fmla="*/ 41540 h 44272"/>
                <a:gd name="connsiteX5" fmla="*/ 1269 w 35469"/>
                <a:gd name="connsiteY5" fmla="*/ 29199 h 44272"/>
                <a:gd name="connsiteX6" fmla="*/ 1269 w 35469"/>
                <a:gd name="connsiteY6" fmla="*/ 1238 h 44272"/>
                <a:gd name="connsiteX7" fmla="*/ 10072 w 35469"/>
                <a:gd name="connsiteY7" fmla="*/ 1238 h 44272"/>
                <a:gd name="connsiteX8" fmla="*/ 10072 w 35469"/>
                <a:gd name="connsiteY8" fmla="*/ 27905 h 44272"/>
                <a:gd name="connsiteX9" fmla="*/ 12488 w 35469"/>
                <a:gd name="connsiteY9" fmla="*/ 35154 h 44272"/>
                <a:gd name="connsiteX10" fmla="*/ 18875 w 35469"/>
                <a:gd name="connsiteY10" fmla="*/ 37657 h 44272"/>
                <a:gd name="connsiteX11" fmla="*/ 25433 w 35469"/>
                <a:gd name="connsiteY11" fmla="*/ 35154 h 44272"/>
                <a:gd name="connsiteX12" fmla="*/ 27936 w 35469"/>
                <a:gd name="connsiteY12" fmla="*/ 27905 h 44272"/>
                <a:gd name="connsiteX13" fmla="*/ 27936 w 35469"/>
                <a:gd name="connsiteY13" fmla="*/ 1238 h 44272"/>
                <a:gd name="connsiteX14" fmla="*/ 36739 w 35469"/>
                <a:gd name="connsiteY14" fmla="*/ 1238 h 44272"/>
                <a:gd name="connsiteX15" fmla="*/ 36739 w 35469"/>
                <a:gd name="connsiteY15" fmla="*/ 44992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6739" y="44992"/>
                  </a:moveTo>
                  <a:lnTo>
                    <a:pt x="28109" y="44992"/>
                  </a:lnTo>
                  <a:lnTo>
                    <a:pt x="28109" y="40591"/>
                  </a:lnTo>
                  <a:cubicBezTo>
                    <a:pt x="25088" y="43870"/>
                    <a:pt x="21205" y="45510"/>
                    <a:pt x="16458" y="45510"/>
                  </a:cubicBezTo>
                  <a:cubicBezTo>
                    <a:pt x="12057" y="45510"/>
                    <a:pt x="8432" y="44215"/>
                    <a:pt x="5671" y="41540"/>
                  </a:cubicBezTo>
                  <a:cubicBezTo>
                    <a:pt x="2736" y="38692"/>
                    <a:pt x="1269" y="34550"/>
                    <a:pt x="1269" y="29199"/>
                  </a:cubicBezTo>
                  <a:lnTo>
                    <a:pt x="1269" y="1238"/>
                  </a:lnTo>
                  <a:lnTo>
                    <a:pt x="10072" y="1238"/>
                  </a:lnTo>
                  <a:lnTo>
                    <a:pt x="10072" y="27905"/>
                  </a:lnTo>
                  <a:cubicBezTo>
                    <a:pt x="10072" y="31098"/>
                    <a:pt x="10849" y="33514"/>
                    <a:pt x="12488" y="35154"/>
                  </a:cubicBezTo>
                  <a:cubicBezTo>
                    <a:pt x="14128" y="36794"/>
                    <a:pt x="16199" y="37657"/>
                    <a:pt x="18875" y="37657"/>
                  </a:cubicBezTo>
                  <a:cubicBezTo>
                    <a:pt x="21550" y="37657"/>
                    <a:pt x="23707" y="36794"/>
                    <a:pt x="25433" y="35154"/>
                  </a:cubicBezTo>
                  <a:cubicBezTo>
                    <a:pt x="27073" y="33514"/>
                    <a:pt x="27936" y="31098"/>
                    <a:pt x="27936" y="27905"/>
                  </a:cubicBezTo>
                  <a:lnTo>
                    <a:pt x="27936" y="1238"/>
                  </a:lnTo>
                  <a:lnTo>
                    <a:pt x="36739" y="1238"/>
                  </a:lnTo>
                  <a:lnTo>
                    <a:pt x="36739" y="44992"/>
                  </a:lnTo>
                  <a:close/>
                </a:path>
              </a:pathLst>
            </a:custGeom>
            <a:solidFill>
              <a:srgbClr val="245BA7"/>
            </a:solidFill>
            <a:ln w="86190" cap="flat">
              <a:noFill/>
              <a:prstDash val="solid"/>
              <a:miter/>
            </a:ln>
          </p:spPr>
          <p:txBody>
            <a:bodyPr rtlCol="0" anchor="ctr"/>
            <a:lstStyle/>
            <a:p>
              <a:endParaRPr lang="en-GB"/>
            </a:p>
          </p:txBody>
        </p:sp>
        <p:sp>
          <p:nvSpPr>
            <p:cNvPr id="834" name="Graphic 1127">
              <a:extLst>
                <a:ext uri="{FF2B5EF4-FFF2-40B4-BE49-F238E27FC236}">
                  <a16:creationId xmlns:a16="http://schemas.microsoft.com/office/drawing/2014/main" id="{BCFD4E94-8178-1CAA-7588-88E04FFC7928}"/>
                </a:ext>
              </a:extLst>
            </p:cNvPr>
            <p:cNvSpPr/>
            <p:nvPr/>
          </p:nvSpPr>
          <p:spPr>
            <a:xfrm>
              <a:off x="8471934" y="3251556"/>
              <a:ext cx="30722" cy="44272"/>
            </a:xfrm>
            <a:custGeom>
              <a:avLst/>
              <a:gdLst>
                <a:gd name="connsiteX0" fmla="*/ 32009 w 30722"/>
                <a:gd name="connsiteY0" fmla="*/ 5380 h 44272"/>
                <a:gd name="connsiteX1" fmla="*/ 25363 w 30722"/>
                <a:gd name="connsiteY1" fmla="*/ 12025 h 44272"/>
                <a:gd name="connsiteX2" fmla="*/ 18805 w 30722"/>
                <a:gd name="connsiteY2" fmla="*/ 9091 h 44272"/>
                <a:gd name="connsiteX3" fmla="*/ 12591 w 30722"/>
                <a:gd name="connsiteY3" fmla="*/ 11766 h 44272"/>
                <a:gd name="connsiteX4" fmla="*/ 10088 w 30722"/>
                <a:gd name="connsiteY4" fmla="*/ 18929 h 44272"/>
                <a:gd name="connsiteX5" fmla="*/ 10088 w 30722"/>
                <a:gd name="connsiteY5" fmla="*/ 45510 h 44272"/>
                <a:gd name="connsiteX6" fmla="*/ 1286 w 30722"/>
                <a:gd name="connsiteY6" fmla="*/ 45510 h 44272"/>
                <a:gd name="connsiteX7" fmla="*/ 1286 w 30722"/>
                <a:gd name="connsiteY7" fmla="*/ 1755 h 44272"/>
                <a:gd name="connsiteX8" fmla="*/ 9916 w 30722"/>
                <a:gd name="connsiteY8" fmla="*/ 1755 h 44272"/>
                <a:gd name="connsiteX9" fmla="*/ 9916 w 30722"/>
                <a:gd name="connsiteY9" fmla="*/ 6502 h 44272"/>
                <a:gd name="connsiteX10" fmla="*/ 14748 w 30722"/>
                <a:gd name="connsiteY10" fmla="*/ 2705 h 44272"/>
                <a:gd name="connsiteX11" fmla="*/ 21566 w 30722"/>
                <a:gd name="connsiteY11" fmla="*/ 1238 h 44272"/>
                <a:gd name="connsiteX12" fmla="*/ 32009 w 30722"/>
                <a:gd name="connsiteY12" fmla="*/ 538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2009" y="5380"/>
                  </a:moveTo>
                  <a:lnTo>
                    <a:pt x="25363" y="12025"/>
                  </a:lnTo>
                  <a:cubicBezTo>
                    <a:pt x="23379" y="10040"/>
                    <a:pt x="21221" y="9091"/>
                    <a:pt x="18805" y="9091"/>
                  </a:cubicBezTo>
                  <a:cubicBezTo>
                    <a:pt x="16302" y="9091"/>
                    <a:pt x="14231" y="10040"/>
                    <a:pt x="12591" y="11766"/>
                  </a:cubicBezTo>
                  <a:cubicBezTo>
                    <a:pt x="10951" y="13579"/>
                    <a:pt x="10088" y="15995"/>
                    <a:pt x="10088" y="18929"/>
                  </a:cubicBezTo>
                  <a:lnTo>
                    <a:pt x="10088" y="45510"/>
                  </a:lnTo>
                  <a:lnTo>
                    <a:pt x="1286" y="45510"/>
                  </a:lnTo>
                  <a:lnTo>
                    <a:pt x="1286" y="1755"/>
                  </a:lnTo>
                  <a:lnTo>
                    <a:pt x="9916" y="1755"/>
                  </a:lnTo>
                  <a:lnTo>
                    <a:pt x="9916" y="6502"/>
                  </a:lnTo>
                  <a:cubicBezTo>
                    <a:pt x="11038" y="4949"/>
                    <a:pt x="12677" y="3654"/>
                    <a:pt x="14748" y="2705"/>
                  </a:cubicBezTo>
                  <a:cubicBezTo>
                    <a:pt x="16906" y="1755"/>
                    <a:pt x="19150" y="1238"/>
                    <a:pt x="21566" y="1238"/>
                  </a:cubicBezTo>
                  <a:cubicBezTo>
                    <a:pt x="25795" y="1238"/>
                    <a:pt x="29247" y="2618"/>
                    <a:pt x="32009" y="5380"/>
                  </a:cubicBezTo>
                  <a:close/>
                </a:path>
              </a:pathLst>
            </a:custGeom>
            <a:solidFill>
              <a:srgbClr val="245BA7"/>
            </a:solidFill>
            <a:ln w="86190" cap="flat">
              <a:noFill/>
              <a:prstDash val="solid"/>
              <a:miter/>
            </a:ln>
          </p:spPr>
          <p:txBody>
            <a:bodyPr rtlCol="0" anchor="ctr"/>
            <a:lstStyle/>
            <a:p>
              <a:endParaRPr lang="en-GB"/>
            </a:p>
          </p:txBody>
        </p:sp>
        <p:sp>
          <p:nvSpPr>
            <p:cNvPr id="835" name="Graphic 1127">
              <a:extLst>
                <a:ext uri="{FF2B5EF4-FFF2-40B4-BE49-F238E27FC236}">
                  <a16:creationId xmlns:a16="http://schemas.microsoft.com/office/drawing/2014/main" id="{91AB3828-0B9D-E209-B76D-27D7F62EC2E4}"/>
                </a:ext>
              </a:extLst>
            </p:cNvPr>
            <p:cNvSpPr/>
            <p:nvPr/>
          </p:nvSpPr>
          <p:spPr>
            <a:xfrm>
              <a:off x="8505361" y="3251556"/>
              <a:ext cx="36591" cy="44789"/>
            </a:xfrm>
            <a:custGeom>
              <a:avLst/>
              <a:gdLst>
                <a:gd name="connsiteX0" fmla="*/ 37890 w 36591"/>
                <a:gd name="connsiteY0" fmla="*/ 32133 h 44789"/>
                <a:gd name="connsiteX1" fmla="*/ 32884 w 36591"/>
                <a:gd name="connsiteY1" fmla="*/ 42403 h 44789"/>
                <a:gd name="connsiteX2" fmla="*/ 19680 w 36591"/>
                <a:gd name="connsiteY2" fmla="*/ 46028 h 44789"/>
                <a:gd name="connsiteX3" fmla="*/ 1298 w 36591"/>
                <a:gd name="connsiteY3" fmla="*/ 39728 h 44789"/>
                <a:gd name="connsiteX4" fmla="*/ 7080 w 36591"/>
                <a:gd name="connsiteY4" fmla="*/ 33946 h 44789"/>
                <a:gd name="connsiteX5" fmla="*/ 19680 w 36591"/>
                <a:gd name="connsiteY5" fmla="*/ 38519 h 44789"/>
                <a:gd name="connsiteX6" fmla="*/ 26671 w 36591"/>
                <a:gd name="connsiteY6" fmla="*/ 36966 h 44789"/>
                <a:gd name="connsiteX7" fmla="*/ 29260 w 36591"/>
                <a:gd name="connsiteY7" fmla="*/ 32478 h 44789"/>
                <a:gd name="connsiteX8" fmla="*/ 23391 w 36591"/>
                <a:gd name="connsiteY8" fmla="*/ 27300 h 44789"/>
                <a:gd name="connsiteX9" fmla="*/ 16401 w 36591"/>
                <a:gd name="connsiteY9" fmla="*/ 26696 h 44789"/>
                <a:gd name="connsiteX10" fmla="*/ 3456 w 36591"/>
                <a:gd name="connsiteY10" fmla="*/ 14614 h 44789"/>
                <a:gd name="connsiteX11" fmla="*/ 8116 w 36591"/>
                <a:gd name="connsiteY11" fmla="*/ 4776 h 44789"/>
                <a:gd name="connsiteX12" fmla="*/ 19939 w 36591"/>
                <a:gd name="connsiteY12" fmla="*/ 1238 h 44789"/>
                <a:gd name="connsiteX13" fmla="*/ 36164 w 36591"/>
                <a:gd name="connsiteY13" fmla="*/ 6157 h 44789"/>
                <a:gd name="connsiteX14" fmla="*/ 30640 w 36591"/>
                <a:gd name="connsiteY14" fmla="*/ 11766 h 44789"/>
                <a:gd name="connsiteX15" fmla="*/ 19853 w 36591"/>
                <a:gd name="connsiteY15" fmla="*/ 8573 h 44789"/>
                <a:gd name="connsiteX16" fmla="*/ 13984 w 36591"/>
                <a:gd name="connsiteY16" fmla="*/ 10127 h 44789"/>
                <a:gd name="connsiteX17" fmla="*/ 11913 w 36591"/>
                <a:gd name="connsiteY17" fmla="*/ 14183 h 44789"/>
                <a:gd name="connsiteX18" fmla="*/ 13380 w 36591"/>
                <a:gd name="connsiteY18" fmla="*/ 17635 h 44789"/>
                <a:gd name="connsiteX19" fmla="*/ 17954 w 36591"/>
                <a:gd name="connsiteY19" fmla="*/ 19188 h 44789"/>
                <a:gd name="connsiteX20" fmla="*/ 24082 w 36591"/>
                <a:gd name="connsiteY20" fmla="*/ 19706 h 44789"/>
                <a:gd name="connsiteX21" fmla="*/ 37890 w 36591"/>
                <a:gd name="connsiteY21" fmla="*/ 32133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1" h="44789">
                  <a:moveTo>
                    <a:pt x="37890" y="32133"/>
                  </a:moveTo>
                  <a:cubicBezTo>
                    <a:pt x="37890" y="36535"/>
                    <a:pt x="36250" y="39987"/>
                    <a:pt x="32884" y="42403"/>
                  </a:cubicBezTo>
                  <a:cubicBezTo>
                    <a:pt x="29518" y="44819"/>
                    <a:pt x="25117" y="46028"/>
                    <a:pt x="19680" y="46028"/>
                  </a:cubicBezTo>
                  <a:cubicBezTo>
                    <a:pt x="11654" y="46028"/>
                    <a:pt x="5527" y="43956"/>
                    <a:pt x="1298" y="39728"/>
                  </a:cubicBezTo>
                  <a:lnTo>
                    <a:pt x="7080" y="33946"/>
                  </a:lnTo>
                  <a:cubicBezTo>
                    <a:pt x="10101" y="36966"/>
                    <a:pt x="14243" y="38519"/>
                    <a:pt x="19680" y="38519"/>
                  </a:cubicBezTo>
                  <a:cubicBezTo>
                    <a:pt x="22528" y="38519"/>
                    <a:pt x="24858" y="38002"/>
                    <a:pt x="26671" y="36966"/>
                  </a:cubicBezTo>
                  <a:cubicBezTo>
                    <a:pt x="28397" y="36017"/>
                    <a:pt x="29260" y="34463"/>
                    <a:pt x="29260" y="32478"/>
                  </a:cubicBezTo>
                  <a:cubicBezTo>
                    <a:pt x="29260" y="29458"/>
                    <a:pt x="27275" y="27732"/>
                    <a:pt x="23391" y="27300"/>
                  </a:cubicBezTo>
                  <a:lnTo>
                    <a:pt x="16401" y="26696"/>
                  </a:lnTo>
                  <a:cubicBezTo>
                    <a:pt x="7771" y="25920"/>
                    <a:pt x="3456" y="21863"/>
                    <a:pt x="3456" y="14614"/>
                  </a:cubicBezTo>
                  <a:cubicBezTo>
                    <a:pt x="3456" y="10386"/>
                    <a:pt x="5009" y="7106"/>
                    <a:pt x="8116" y="4776"/>
                  </a:cubicBezTo>
                  <a:cubicBezTo>
                    <a:pt x="11223" y="2446"/>
                    <a:pt x="15193" y="1238"/>
                    <a:pt x="19939" y="1238"/>
                  </a:cubicBezTo>
                  <a:cubicBezTo>
                    <a:pt x="27016" y="1238"/>
                    <a:pt x="32453" y="2877"/>
                    <a:pt x="36164" y="6157"/>
                  </a:cubicBezTo>
                  <a:lnTo>
                    <a:pt x="30640" y="11766"/>
                  </a:lnTo>
                  <a:cubicBezTo>
                    <a:pt x="28138" y="9609"/>
                    <a:pt x="24513" y="8573"/>
                    <a:pt x="19853" y="8573"/>
                  </a:cubicBezTo>
                  <a:cubicBezTo>
                    <a:pt x="17264" y="8573"/>
                    <a:pt x="15279" y="9091"/>
                    <a:pt x="13984" y="10127"/>
                  </a:cubicBezTo>
                  <a:cubicBezTo>
                    <a:pt x="12604" y="11076"/>
                    <a:pt x="11913" y="12457"/>
                    <a:pt x="11913" y="14183"/>
                  </a:cubicBezTo>
                  <a:cubicBezTo>
                    <a:pt x="11913" y="15736"/>
                    <a:pt x="12431" y="16858"/>
                    <a:pt x="13380" y="17635"/>
                  </a:cubicBezTo>
                  <a:cubicBezTo>
                    <a:pt x="14330" y="18411"/>
                    <a:pt x="15797" y="18929"/>
                    <a:pt x="17954" y="19188"/>
                  </a:cubicBezTo>
                  <a:lnTo>
                    <a:pt x="24082" y="19706"/>
                  </a:lnTo>
                  <a:cubicBezTo>
                    <a:pt x="33316" y="20483"/>
                    <a:pt x="37890" y="24625"/>
                    <a:pt x="37890" y="32133"/>
                  </a:cubicBezTo>
                  <a:close/>
                </a:path>
              </a:pathLst>
            </a:custGeom>
            <a:solidFill>
              <a:srgbClr val="245BA7"/>
            </a:solidFill>
            <a:ln w="86190" cap="flat">
              <a:noFill/>
              <a:prstDash val="solid"/>
              <a:miter/>
            </a:ln>
          </p:spPr>
          <p:txBody>
            <a:bodyPr rtlCol="0" anchor="ctr"/>
            <a:lstStyle/>
            <a:p>
              <a:endParaRPr lang="en-GB"/>
            </a:p>
          </p:txBody>
        </p:sp>
        <p:sp>
          <p:nvSpPr>
            <p:cNvPr id="836" name="Graphic 1127">
              <a:extLst>
                <a:ext uri="{FF2B5EF4-FFF2-40B4-BE49-F238E27FC236}">
                  <a16:creationId xmlns:a16="http://schemas.microsoft.com/office/drawing/2014/main" id="{2A7D06CF-457C-5F16-8931-574B4E4FD45D}"/>
                </a:ext>
              </a:extLst>
            </p:cNvPr>
            <p:cNvSpPr/>
            <p:nvPr/>
          </p:nvSpPr>
          <p:spPr>
            <a:xfrm>
              <a:off x="8550209" y="3251556"/>
              <a:ext cx="37109" cy="44789"/>
            </a:xfrm>
            <a:custGeom>
              <a:avLst/>
              <a:gdLst>
                <a:gd name="connsiteX0" fmla="*/ 38423 w 37109"/>
                <a:gd name="connsiteY0" fmla="*/ 26178 h 44789"/>
                <a:gd name="connsiteX1" fmla="*/ 10030 w 37109"/>
                <a:gd name="connsiteY1" fmla="*/ 26178 h 44789"/>
                <a:gd name="connsiteX2" fmla="*/ 12964 w 37109"/>
                <a:gd name="connsiteY2" fmla="*/ 35240 h 44789"/>
                <a:gd name="connsiteX3" fmla="*/ 21163 w 37109"/>
                <a:gd name="connsiteY3" fmla="*/ 38433 h 44789"/>
                <a:gd name="connsiteX4" fmla="*/ 27031 w 37109"/>
                <a:gd name="connsiteY4" fmla="*/ 37398 h 44789"/>
                <a:gd name="connsiteX5" fmla="*/ 31778 w 37109"/>
                <a:gd name="connsiteY5" fmla="*/ 33946 h 44789"/>
                <a:gd name="connsiteX6" fmla="*/ 37387 w 37109"/>
                <a:gd name="connsiteY6" fmla="*/ 39210 h 44789"/>
                <a:gd name="connsiteX7" fmla="*/ 30225 w 37109"/>
                <a:gd name="connsiteY7" fmla="*/ 44388 h 44789"/>
                <a:gd name="connsiteX8" fmla="*/ 20990 w 37109"/>
                <a:gd name="connsiteY8" fmla="*/ 46028 h 44789"/>
                <a:gd name="connsiteX9" fmla="*/ 6665 w 37109"/>
                <a:gd name="connsiteY9" fmla="*/ 40677 h 44789"/>
                <a:gd name="connsiteX10" fmla="*/ 1314 w 37109"/>
                <a:gd name="connsiteY10" fmla="*/ 23589 h 44789"/>
                <a:gd name="connsiteX11" fmla="*/ 6319 w 37109"/>
                <a:gd name="connsiteY11" fmla="*/ 7106 h 44789"/>
                <a:gd name="connsiteX12" fmla="*/ 19868 w 37109"/>
                <a:gd name="connsiteY12" fmla="*/ 1238 h 44789"/>
                <a:gd name="connsiteX13" fmla="*/ 33504 w 37109"/>
                <a:gd name="connsiteY13" fmla="*/ 7020 h 44789"/>
                <a:gd name="connsiteX14" fmla="*/ 38423 w 37109"/>
                <a:gd name="connsiteY14" fmla="*/ 22468 h 44789"/>
                <a:gd name="connsiteX15" fmla="*/ 38423 w 37109"/>
                <a:gd name="connsiteY15" fmla="*/ 26178 h 44789"/>
                <a:gd name="connsiteX16" fmla="*/ 29707 w 37109"/>
                <a:gd name="connsiteY16" fmla="*/ 20051 h 44789"/>
                <a:gd name="connsiteX17" fmla="*/ 28499 w 37109"/>
                <a:gd name="connsiteY17" fmla="*/ 14096 h 44789"/>
                <a:gd name="connsiteX18" fmla="*/ 19868 w 37109"/>
                <a:gd name="connsiteY18" fmla="*/ 8573 h 44789"/>
                <a:gd name="connsiteX19" fmla="*/ 11152 w 37109"/>
                <a:gd name="connsiteY19" fmla="*/ 14096 h 44789"/>
                <a:gd name="connsiteX20" fmla="*/ 10030 w 37109"/>
                <a:gd name="connsiteY20" fmla="*/ 20051 h 44789"/>
                <a:gd name="connsiteX21" fmla="*/ 29707 w 37109"/>
                <a:gd name="connsiteY21" fmla="*/ 2005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8423" y="26178"/>
                  </a:moveTo>
                  <a:lnTo>
                    <a:pt x="10030" y="26178"/>
                  </a:lnTo>
                  <a:cubicBezTo>
                    <a:pt x="10030" y="30062"/>
                    <a:pt x="10980" y="32996"/>
                    <a:pt x="12964" y="35240"/>
                  </a:cubicBezTo>
                  <a:cubicBezTo>
                    <a:pt x="14863" y="37311"/>
                    <a:pt x="17625" y="38433"/>
                    <a:pt x="21163" y="38433"/>
                  </a:cubicBezTo>
                  <a:cubicBezTo>
                    <a:pt x="23493" y="38433"/>
                    <a:pt x="25478" y="38088"/>
                    <a:pt x="27031" y="37398"/>
                  </a:cubicBezTo>
                  <a:cubicBezTo>
                    <a:pt x="28585" y="36707"/>
                    <a:pt x="30138" y="35585"/>
                    <a:pt x="31778" y="33946"/>
                  </a:cubicBezTo>
                  <a:lnTo>
                    <a:pt x="37387" y="39210"/>
                  </a:lnTo>
                  <a:cubicBezTo>
                    <a:pt x="35057" y="41540"/>
                    <a:pt x="32641" y="43266"/>
                    <a:pt x="30225" y="44388"/>
                  </a:cubicBezTo>
                  <a:cubicBezTo>
                    <a:pt x="27722" y="45510"/>
                    <a:pt x="24701" y="46028"/>
                    <a:pt x="20990" y="46028"/>
                  </a:cubicBezTo>
                  <a:cubicBezTo>
                    <a:pt x="15036" y="46028"/>
                    <a:pt x="10203" y="44215"/>
                    <a:pt x="6665" y="40677"/>
                  </a:cubicBezTo>
                  <a:cubicBezTo>
                    <a:pt x="3126" y="37139"/>
                    <a:pt x="1314" y="31443"/>
                    <a:pt x="1314" y="23589"/>
                  </a:cubicBezTo>
                  <a:cubicBezTo>
                    <a:pt x="1314" y="16599"/>
                    <a:pt x="2954" y="11076"/>
                    <a:pt x="6319" y="7106"/>
                  </a:cubicBezTo>
                  <a:cubicBezTo>
                    <a:pt x="9685" y="3223"/>
                    <a:pt x="14173" y="1238"/>
                    <a:pt x="19868" y="1238"/>
                  </a:cubicBezTo>
                  <a:cubicBezTo>
                    <a:pt x="25651" y="1238"/>
                    <a:pt x="30225" y="3136"/>
                    <a:pt x="33504" y="7020"/>
                  </a:cubicBezTo>
                  <a:cubicBezTo>
                    <a:pt x="36783" y="10903"/>
                    <a:pt x="38423" y="15995"/>
                    <a:pt x="38423" y="22468"/>
                  </a:cubicBezTo>
                  <a:lnTo>
                    <a:pt x="38423" y="26178"/>
                  </a:lnTo>
                  <a:close/>
                  <a:moveTo>
                    <a:pt x="29707" y="20051"/>
                  </a:moveTo>
                  <a:cubicBezTo>
                    <a:pt x="29534" y="17462"/>
                    <a:pt x="29103" y="15477"/>
                    <a:pt x="28499" y="14096"/>
                  </a:cubicBezTo>
                  <a:cubicBezTo>
                    <a:pt x="26859" y="10386"/>
                    <a:pt x="23925" y="8573"/>
                    <a:pt x="19868" y="8573"/>
                  </a:cubicBezTo>
                  <a:cubicBezTo>
                    <a:pt x="15726" y="8573"/>
                    <a:pt x="12792" y="10386"/>
                    <a:pt x="11152" y="14096"/>
                  </a:cubicBezTo>
                  <a:cubicBezTo>
                    <a:pt x="10462" y="15564"/>
                    <a:pt x="10117" y="17548"/>
                    <a:pt x="10030" y="20051"/>
                  </a:cubicBezTo>
                  <a:lnTo>
                    <a:pt x="29707" y="20051"/>
                  </a:lnTo>
                  <a:close/>
                </a:path>
              </a:pathLst>
            </a:custGeom>
            <a:solidFill>
              <a:srgbClr val="245BA7"/>
            </a:solidFill>
            <a:ln w="86190" cap="flat">
              <a:noFill/>
              <a:prstDash val="solid"/>
              <a:miter/>
            </a:ln>
          </p:spPr>
          <p:txBody>
            <a:bodyPr rtlCol="0" anchor="ctr"/>
            <a:lstStyle/>
            <a:p>
              <a:endParaRPr lang="en-GB"/>
            </a:p>
          </p:txBody>
        </p:sp>
        <p:sp>
          <p:nvSpPr>
            <p:cNvPr id="837" name="Graphic 1127">
              <a:extLst>
                <a:ext uri="{FF2B5EF4-FFF2-40B4-BE49-F238E27FC236}">
                  <a16:creationId xmlns:a16="http://schemas.microsoft.com/office/drawing/2014/main" id="{F914D147-4E84-238B-4FF8-D9F841664514}"/>
                </a:ext>
              </a:extLst>
            </p:cNvPr>
            <p:cNvSpPr/>
            <p:nvPr/>
          </p:nvSpPr>
          <p:spPr>
            <a:xfrm>
              <a:off x="8598479" y="3234383"/>
              <a:ext cx="17432" cy="61445"/>
            </a:xfrm>
            <a:custGeom>
              <a:avLst/>
              <a:gdLst>
                <a:gd name="connsiteX0" fmla="*/ 18760 w 17432"/>
                <a:gd name="connsiteY0" fmla="*/ 62681 h 61445"/>
                <a:gd name="connsiteX1" fmla="*/ 13323 w 17432"/>
                <a:gd name="connsiteY1" fmla="*/ 62681 h 61445"/>
                <a:gd name="connsiteX2" fmla="*/ 4348 w 17432"/>
                <a:gd name="connsiteY2" fmla="*/ 59229 h 61445"/>
                <a:gd name="connsiteX3" fmla="*/ 1327 w 17432"/>
                <a:gd name="connsiteY3" fmla="*/ 50599 h 61445"/>
                <a:gd name="connsiteX4" fmla="*/ 1327 w 17432"/>
                <a:gd name="connsiteY4" fmla="*/ 1235 h 61445"/>
                <a:gd name="connsiteX5" fmla="*/ 10130 w 17432"/>
                <a:gd name="connsiteY5" fmla="*/ 1235 h 61445"/>
                <a:gd name="connsiteX6" fmla="*/ 10130 w 17432"/>
                <a:gd name="connsiteY6" fmla="*/ 50081 h 61445"/>
                <a:gd name="connsiteX7" fmla="*/ 11252 w 17432"/>
                <a:gd name="connsiteY7" fmla="*/ 53878 h 61445"/>
                <a:gd name="connsiteX8" fmla="*/ 14877 w 17432"/>
                <a:gd name="connsiteY8" fmla="*/ 55172 h 61445"/>
                <a:gd name="connsiteX9" fmla="*/ 18760 w 17432"/>
                <a:gd name="connsiteY9" fmla="*/ 55172 h 61445"/>
                <a:gd name="connsiteX10" fmla="*/ 18760 w 17432"/>
                <a:gd name="connsiteY10" fmla="*/ 62681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2" h="61445">
                  <a:moveTo>
                    <a:pt x="18760" y="62681"/>
                  </a:moveTo>
                  <a:lnTo>
                    <a:pt x="13323" y="62681"/>
                  </a:lnTo>
                  <a:cubicBezTo>
                    <a:pt x="9353" y="62681"/>
                    <a:pt x="6333" y="61559"/>
                    <a:pt x="4348" y="59229"/>
                  </a:cubicBezTo>
                  <a:cubicBezTo>
                    <a:pt x="2363" y="56985"/>
                    <a:pt x="1327" y="54137"/>
                    <a:pt x="1327" y="50599"/>
                  </a:cubicBezTo>
                  <a:lnTo>
                    <a:pt x="1327" y="1235"/>
                  </a:lnTo>
                  <a:lnTo>
                    <a:pt x="10130" y="1235"/>
                  </a:lnTo>
                  <a:lnTo>
                    <a:pt x="10130" y="50081"/>
                  </a:lnTo>
                  <a:cubicBezTo>
                    <a:pt x="10130" y="51807"/>
                    <a:pt x="10475" y="53101"/>
                    <a:pt x="11252" y="53878"/>
                  </a:cubicBezTo>
                  <a:cubicBezTo>
                    <a:pt x="11942" y="54741"/>
                    <a:pt x="13151" y="55172"/>
                    <a:pt x="14877" y="55172"/>
                  </a:cubicBezTo>
                  <a:lnTo>
                    <a:pt x="18760" y="55172"/>
                  </a:lnTo>
                  <a:lnTo>
                    <a:pt x="18760" y="62681"/>
                  </a:lnTo>
                  <a:close/>
                </a:path>
              </a:pathLst>
            </a:custGeom>
            <a:solidFill>
              <a:srgbClr val="245BA7"/>
            </a:solidFill>
            <a:ln w="86190" cap="flat">
              <a:noFill/>
              <a:prstDash val="solid"/>
              <a:miter/>
            </a:ln>
          </p:spPr>
          <p:txBody>
            <a:bodyPr rtlCol="0" anchor="ctr"/>
            <a:lstStyle/>
            <a:p>
              <a:endParaRPr lang="en-GB"/>
            </a:p>
          </p:txBody>
        </p:sp>
        <p:sp>
          <p:nvSpPr>
            <p:cNvPr id="838" name="Graphic 1127">
              <a:extLst>
                <a:ext uri="{FF2B5EF4-FFF2-40B4-BE49-F238E27FC236}">
                  <a16:creationId xmlns:a16="http://schemas.microsoft.com/office/drawing/2014/main" id="{CE0C3ECB-CB66-CB97-E088-24CA2D7BCD9A}"/>
                </a:ext>
              </a:extLst>
            </p:cNvPr>
            <p:cNvSpPr/>
            <p:nvPr/>
          </p:nvSpPr>
          <p:spPr>
            <a:xfrm>
              <a:off x="8621752" y="3233951"/>
              <a:ext cx="22524" cy="61877"/>
            </a:xfrm>
            <a:custGeom>
              <a:avLst/>
              <a:gdLst>
                <a:gd name="connsiteX0" fmla="*/ 23861 w 22524"/>
                <a:gd name="connsiteY0" fmla="*/ 26089 h 61877"/>
                <a:gd name="connsiteX1" fmla="*/ 15144 w 22524"/>
                <a:gd name="connsiteY1" fmla="*/ 26089 h 61877"/>
                <a:gd name="connsiteX2" fmla="*/ 15144 w 22524"/>
                <a:gd name="connsiteY2" fmla="*/ 63112 h 61877"/>
                <a:gd name="connsiteX3" fmla="*/ 6342 w 22524"/>
                <a:gd name="connsiteY3" fmla="*/ 63112 h 61877"/>
                <a:gd name="connsiteX4" fmla="*/ 6342 w 22524"/>
                <a:gd name="connsiteY4" fmla="*/ 26089 h 61877"/>
                <a:gd name="connsiteX5" fmla="*/ 1336 w 22524"/>
                <a:gd name="connsiteY5" fmla="*/ 26089 h 61877"/>
                <a:gd name="connsiteX6" fmla="*/ 1336 w 22524"/>
                <a:gd name="connsiteY6" fmla="*/ 19358 h 61877"/>
                <a:gd name="connsiteX7" fmla="*/ 6342 w 22524"/>
                <a:gd name="connsiteY7" fmla="*/ 19358 h 61877"/>
                <a:gd name="connsiteX8" fmla="*/ 6342 w 22524"/>
                <a:gd name="connsiteY8" fmla="*/ 13403 h 61877"/>
                <a:gd name="connsiteX9" fmla="*/ 9449 w 22524"/>
                <a:gd name="connsiteY9" fmla="*/ 4773 h 61877"/>
                <a:gd name="connsiteX10" fmla="*/ 18338 w 22524"/>
                <a:gd name="connsiteY10" fmla="*/ 1235 h 61877"/>
                <a:gd name="connsiteX11" fmla="*/ 23861 w 22524"/>
                <a:gd name="connsiteY11" fmla="*/ 1235 h 61877"/>
                <a:gd name="connsiteX12" fmla="*/ 23861 w 22524"/>
                <a:gd name="connsiteY12" fmla="*/ 8743 h 61877"/>
                <a:gd name="connsiteX13" fmla="*/ 19977 w 22524"/>
                <a:gd name="connsiteY13" fmla="*/ 8743 h 61877"/>
                <a:gd name="connsiteX14" fmla="*/ 15144 w 22524"/>
                <a:gd name="connsiteY14" fmla="*/ 13834 h 61877"/>
                <a:gd name="connsiteX15" fmla="*/ 15144 w 22524"/>
                <a:gd name="connsiteY15" fmla="*/ 19358 h 61877"/>
                <a:gd name="connsiteX16" fmla="*/ 23861 w 22524"/>
                <a:gd name="connsiteY16" fmla="*/ 19358 h 61877"/>
                <a:gd name="connsiteX17" fmla="*/ 23861 w 22524"/>
                <a:gd name="connsiteY17" fmla="*/ 26089 h 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24" h="61877">
                  <a:moveTo>
                    <a:pt x="23861" y="26089"/>
                  </a:moveTo>
                  <a:lnTo>
                    <a:pt x="15144" y="26089"/>
                  </a:lnTo>
                  <a:lnTo>
                    <a:pt x="15144" y="63112"/>
                  </a:lnTo>
                  <a:lnTo>
                    <a:pt x="6342" y="63112"/>
                  </a:lnTo>
                  <a:lnTo>
                    <a:pt x="6342" y="26089"/>
                  </a:lnTo>
                  <a:lnTo>
                    <a:pt x="1336" y="26089"/>
                  </a:lnTo>
                  <a:lnTo>
                    <a:pt x="1336" y="19358"/>
                  </a:lnTo>
                  <a:lnTo>
                    <a:pt x="6342" y="19358"/>
                  </a:lnTo>
                  <a:lnTo>
                    <a:pt x="6342" y="13403"/>
                  </a:lnTo>
                  <a:cubicBezTo>
                    <a:pt x="6342" y="10037"/>
                    <a:pt x="7377" y="7103"/>
                    <a:pt x="9449" y="4773"/>
                  </a:cubicBezTo>
                  <a:cubicBezTo>
                    <a:pt x="11520" y="2443"/>
                    <a:pt x="14454" y="1235"/>
                    <a:pt x="18338" y="1235"/>
                  </a:cubicBezTo>
                  <a:lnTo>
                    <a:pt x="23861" y="1235"/>
                  </a:lnTo>
                  <a:lnTo>
                    <a:pt x="23861" y="8743"/>
                  </a:lnTo>
                  <a:lnTo>
                    <a:pt x="19977" y="8743"/>
                  </a:lnTo>
                  <a:cubicBezTo>
                    <a:pt x="16784" y="8743"/>
                    <a:pt x="15144" y="10469"/>
                    <a:pt x="15144" y="13834"/>
                  </a:cubicBezTo>
                  <a:lnTo>
                    <a:pt x="15144" y="19358"/>
                  </a:lnTo>
                  <a:lnTo>
                    <a:pt x="23861" y="19358"/>
                  </a:lnTo>
                  <a:lnTo>
                    <a:pt x="23861" y="26089"/>
                  </a:lnTo>
                  <a:close/>
                </a:path>
              </a:pathLst>
            </a:custGeom>
            <a:solidFill>
              <a:srgbClr val="245BA7"/>
            </a:solidFill>
            <a:ln w="86190" cap="flat">
              <a:noFill/>
              <a:prstDash val="solid"/>
              <a:miter/>
            </a:ln>
          </p:spPr>
          <p:txBody>
            <a:bodyPr rtlCol="0" anchor="ctr"/>
            <a:lstStyle/>
            <a:p>
              <a:endParaRPr lang="en-GB"/>
            </a:p>
          </p:txBody>
        </p:sp>
        <p:sp>
          <p:nvSpPr>
            <p:cNvPr id="839" name="Graphic 1127">
              <a:extLst>
                <a:ext uri="{FF2B5EF4-FFF2-40B4-BE49-F238E27FC236}">
                  <a16:creationId xmlns:a16="http://schemas.microsoft.com/office/drawing/2014/main" id="{A1036752-D2BB-2971-5680-B353D0414F56}"/>
                </a:ext>
              </a:extLst>
            </p:cNvPr>
            <p:cNvSpPr/>
            <p:nvPr/>
          </p:nvSpPr>
          <p:spPr>
            <a:xfrm>
              <a:off x="8670885" y="3251556"/>
              <a:ext cx="35469" cy="44789"/>
            </a:xfrm>
            <a:custGeom>
              <a:avLst/>
              <a:gdLst>
                <a:gd name="connsiteX0" fmla="*/ 36825 w 35469"/>
                <a:gd name="connsiteY0" fmla="*/ 45510 h 44789"/>
                <a:gd name="connsiteX1" fmla="*/ 28195 w 35469"/>
                <a:gd name="connsiteY1" fmla="*/ 45510 h 44789"/>
                <a:gd name="connsiteX2" fmla="*/ 28195 w 35469"/>
                <a:gd name="connsiteY2" fmla="*/ 41540 h 44789"/>
                <a:gd name="connsiteX3" fmla="*/ 23190 w 35469"/>
                <a:gd name="connsiteY3" fmla="*/ 44992 h 44789"/>
                <a:gd name="connsiteX4" fmla="*/ 16544 w 35469"/>
                <a:gd name="connsiteY4" fmla="*/ 46028 h 44789"/>
                <a:gd name="connsiteX5" fmla="*/ 4808 w 35469"/>
                <a:gd name="connsiteY5" fmla="*/ 42058 h 44789"/>
                <a:gd name="connsiteX6" fmla="*/ 1356 w 35469"/>
                <a:gd name="connsiteY6" fmla="*/ 32651 h 44789"/>
                <a:gd name="connsiteX7" fmla="*/ 5325 w 35469"/>
                <a:gd name="connsiteY7" fmla="*/ 23503 h 44789"/>
                <a:gd name="connsiteX8" fmla="*/ 16544 w 35469"/>
                <a:gd name="connsiteY8" fmla="*/ 20051 h 44789"/>
                <a:gd name="connsiteX9" fmla="*/ 28022 w 35469"/>
                <a:gd name="connsiteY9" fmla="*/ 20051 h 44789"/>
                <a:gd name="connsiteX10" fmla="*/ 28022 w 35469"/>
                <a:gd name="connsiteY10" fmla="*/ 16944 h 44789"/>
                <a:gd name="connsiteX11" fmla="*/ 25779 w 35469"/>
                <a:gd name="connsiteY11" fmla="*/ 10731 h 44789"/>
                <a:gd name="connsiteX12" fmla="*/ 18443 w 35469"/>
                <a:gd name="connsiteY12" fmla="*/ 8746 h 44789"/>
                <a:gd name="connsiteX13" fmla="*/ 12920 w 35469"/>
                <a:gd name="connsiteY13" fmla="*/ 9781 h 44789"/>
                <a:gd name="connsiteX14" fmla="*/ 8864 w 35469"/>
                <a:gd name="connsiteY14" fmla="*/ 13061 h 44789"/>
                <a:gd name="connsiteX15" fmla="*/ 3168 w 35469"/>
                <a:gd name="connsiteY15" fmla="*/ 7624 h 44789"/>
                <a:gd name="connsiteX16" fmla="*/ 9727 w 35469"/>
                <a:gd name="connsiteY16" fmla="*/ 2618 h 44789"/>
                <a:gd name="connsiteX17" fmla="*/ 18788 w 35469"/>
                <a:gd name="connsiteY17" fmla="*/ 1238 h 44789"/>
                <a:gd name="connsiteX18" fmla="*/ 36825 w 35469"/>
                <a:gd name="connsiteY18" fmla="*/ 16254 h 44789"/>
                <a:gd name="connsiteX19" fmla="*/ 36825 w 35469"/>
                <a:gd name="connsiteY19" fmla="*/ 45510 h 44789"/>
                <a:gd name="connsiteX20" fmla="*/ 28022 w 35469"/>
                <a:gd name="connsiteY20" fmla="*/ 29717 h 44789"/>
                <a:gd name="connsiteX21" fmla="*/ 28022 w 35469"/>
                <a:gd name="connsiteY21" fmla="*/ 26178 h 44789"/>
                <a:gd name="connsiteX22" fmla="*/ 17925 w 35469"/>
                <a:gd name="connsiteY22" fmla="*/ 26178 h 44789"/>
                <a:gd name="connsiteX23" fmla="*/ 9899 w 35469"/>
                <a:gd name="connsiteY23" fmla="*/ 32478 h 44789"/>
                <a:gd name="connsiteX24" fmla="*/ 18184 w 35469"/>
                <a:gd name="connsiteY24" fmla="*/ 38692 h 44789"/>
                <a:gd name="connsiteX25" fmla="*/ 26124 w 35469"/>
                <a:gd name="connsiteY25" fmla="*/ 36189 h 44789"/>
                <a:gd name="connsiteX26" fmla="*/ 28022 w 35469"/>
                <a:gd name="connsiteY26" fmla="*/ 2971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9" h="44789">
                  <a:moveTo>
                    <a:pt x="36825" y="45510"/>
                  </a:moveTo>
                  <a:lnTo>
                    <a:pt x="28195" y="45510"/>
                  </a:lnTo>
                  <a:lnTo>
                    <a:pt x="28195" y="41540"/>
                  </a:lnTo>
                  <a:cubicBezTo>
                    <a:pt x="26555" y="43180"/>
                    <a:pt x="24916" y="44302"/>
                    <a:pt x="23190" y="44992"/>
                  </a:cubicBezTo>
                  <a:cubicBezTo>
                    <a:pt x="21377" y="45682"/>
                    <a:pt x="19220" y="46028"/>
                    <a:pt x="16544" y="46028"/>
                  </a:cubicBezTo>
                  <a:cubicBezTo>
                    <a:pt x="11366" y="46028"/>
                    <a:pt x="7483" y="44733"/>
                    <a:pt x="4808" y="42058"/>
                  </a:cubicBezTo>
                  <a:cubicBezTo>
                    <a:pt x="2478" y="39641"/>
                    <a:pt x="1356" y="36535"/>
                    <a:pt x="1356" y="32651"/>
                  </a:cubicBezTo>
                  <a:cubicBezTo>
                    <a:pt x="1356" y="28854"/>
                    <a:pt x="2650" y="25833"/>
                    <a:pt x="5325" y="23503"/>
                  </a:cubicBezTo>
                  <a:cubicBezTo>
                    <a:pt x="7914" y="21173"/>
                    <a:pt x="11625" y="20051"/>
                    <a:pt x="16544" y="20051"/>
                  </a:cubicBezTo>
                  <a:lnTo>
                    <a:pt x="28022" y="20051"/>
                  </a:lnTo>
                  <a:lnTo>
                    <a:pt x="28022" y="16944"/>
                  </a:lnTo>
                  <a:cubicBezTo>
                    <a:pt x="28022" y="14096"/>
                    <a:pt x="27246" y="12025"/>
                    <a:pt x="25779" y="10731"/>
                  </a:cubicBezTo>
                  <a:cubicBezTo>
                    <a:pt x="24311" y="9436"/>
                    <a:pt x="21809" y="8746"/>
                    <a:pt x="18443" y="8746"/>
                  </a:cubicBezTo>
                  <a:cubicBezTo>
                    <a:pt x="16113" y="8746"/>
                    <a:pt x="14301" y="9091"/>
                    <a:pt x="12920" y="9781"/>
                  </a:cubicBezTo>
                  <a:cubicBezTo>
                    <a:pt x="11453" y="10386"/>
                    <a:pt x="10158" y="11507"/>
                    <a:pt x="8864" y="13061"/>
                  </a:cubicBezTo>
                  <a:lnTo>
                    <a:pt x="3168" y="7624"/>
                  </a:lnTo>
                  <a:cubicBezTo>
                    <a:pt x="5153" y="5294"/>
                    <a:pt x="7397" y="3568"/>
                    <a:pt x="9727" y="2618"/>
                  </a:cubicBezTo>
                  <a:cubicBezTo>
                    <a:pt x="12057" y="1755"/>
                    <a:pt x="15077" y="1238"/>
                    <a:pt x="18788" y="1238"/>
                  </a:cubicBezTo>
                  <a:cubicBezTo>
                    <a:pt x="30784" y="1238"/>
                    <a:pt x="36825" y="6243"/>
                    <a:pt x="36825" y="16254"/>
                  </a:cubicBezTo>
                  <a:lnTo>
                    <a:pt x="36825" y="45510"/>
                  </a:lnTo>
                  <a:close/>
                  <a:moveTo>
                    <a:pt x="28022" y="29717"/>
                  </a:moveTo>
                  <a:lnTo>
                    <a:pt x="28022" y="26178"/>
                  </a:lnTo>
                  <a:lnTo>
                    <a:pt x="17925" y="26178"/>
                  </a:lnTo>
                  <a:cubicBezTo>
                    <a:pt x="12575" y="26178"/>
                    <a:pt x="9899" y="28250"/>
                    <a:pt x="9899" y="32478"/>
                  </a:cubicBezTo>
                  <a:cubicBezTo>
                    <a:pt x="9899" y="36621"/>
                    <a:pt x="12661" y="38692"/>
                    <a:pt x="18184" y="38692"/>
                  </a:cubicBezTo>
                  <a:cubicBezTo>
                    <a:pt x="21722" y="38692"/>
                    <a:pt x="24311" y="37829"/>
                    <a:pt x="26124" y="36189"/>
                  </a:cubicBezTo>
                  <a:cubicBezTo>
                    <a:pt x="27418" y="34981"/>
                    <a:pt x="28022" y="32824"/>
                    <a:pt x="28022" y="29717"/>
                  </a:cubicBezTo>
                  <a:close/>
                </a:path>
              </a:pathLst>
            </a:custGeom>
            <a:solidFill>
              <a:srgbClr val="245BA7"/>
            </a:solidFill>
            <a:ln w="86190" cap="flat">
              <a:noFill/>
              <a:prstDash val="solid"/>
              <a:miter/>
            </a:ln>
          </p:spPr>
          <p:txBody>
            <a:bodyPr rtlCol="0" anchor="ctr"/>
            <a:lstStyle/>
            <a:p>
              <a:endParaRPr lang="en-GB"/>
            </a:p>
          </p:txBody>
        </p:sp>
        <p:sp>
          <p:nvSpPr>
            <p:cNvPr id="840" name="Graphic 1127">
              <a:extLst>
                <a:ext uri="{FF2B5EF4-FFF2-40B4-BE49-F238E27FC236}">
                  <a16:creationId xmlns:a16="http://schemas.microsoft.com/office/drawing/2014/main" id="{59E26F68-0D71-9DBE-C5FA-024A10A792D6}"/>
                </a:ext>
              </a:extLst>
            </p:cNvPr>
            <p:cNvSpPr/>
            <p:nvPr/>
          </p:nvSpPr>
          <p:spPr>
            <a:xfrm>
              <a:off x="8719702" y="3251556"/>
              <a:ext cx="35469" cy="44272"/>
            </a:xfrm>
            <a:custGeom>
              <a:avLst/>
              <a:gdLst>
                <a:gd name="connsiteX0" fmla="*/ 36842 w 35469"/>
                <a:gd name="connsiteY0" fmla="*/ 45510 h 44272"/>
                <a:gd name="connsiteX1" fmla="*/ 28039 w 35469"/>
                <a:gd name="connsiteY1" fmla="*/ 45510 h 44272"/>
                <a:gd name="connsiteX2" fmla="*/ 28039 w 35469"/>
                <a:gd name="connsiteY2" fmla="*/ 18843 h 44272"/>
                <a:gd name="connsiteX3" fmla="*/ 25623 w 35469"/>
                <a:gd name="connsiteY3" fmla="*/ 11507 h 44272"/>
                <a:gd name="connsiteX4" fmla="*/ 19237 w 35469"/>
                <a:gd name="connsiteY4" fmla="*/ 9091 h 44272"/>
                <a:gd name="connsiteX5" fmla="*/ 12764 w 35469"/>
                <a:gd name="connsiteY5" fmla="*/ 11507 h 44272"/>
                <a:gd name="connsiteX6" fmla="*/ 10175 w 35469"/>
                <a:gd name="connsiteY6" fmla="*/ 18843 h 44272"/>
                <a:gd name="connsiteX7" fmla="*/ 10175 w 35469"/>
                <a:gd name="connsiteY7" fmla="*/ 45510 h 44272"/>
                <a:gd name="connsiteX8" fmla="*/ 1373 w 35469"/>
                <a:gd name="connsiteY8" fmla="*/ 45510 h 44272"/>
                <a:gd name="connsiteX9" fmla="*/ 1373 w 35469"/>
                <a:gd name="connsiteY9" fmla="*/ 1755 h 44272"/>
                <a:gd name="connsiteX10" fmla="*/ 10003 w 35469"/>
                <a:gd name="connsiteY10" fmla="*/ 1755 h 44272"/>
                <a:gd name="connsiteX11" fmla="*/ 10003 w 35469"/>
                <a:gd name="connsiteY11" fmla="*/ 6157 h 44272"/>
                <a:gd name="connsiteX12" fmla="*/ 21653 w 35469"/>
                <a:gd name="connsiteY12" fmla="*/ 1238 h 44272"/>
                <a:gd name="connsiteX13" fmla="*/ 32441 w 35469"/>
                <a:gd name="connsiteY13" fmla="*/ 5207 h 44272"/>
                <a:gd name="connsiteX14" fmla="*/ 36842 w 35469"/>
                <a:gd name="connsiteY14" fmla="*/ 17548 h 44272"/>
                <a:gd name="connsiteX15" fmla="*/ 36842 w 35469"/>
                <a:gd name="connsiteY15" fmla="*/ 4551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6842" y="45510"/>
                  </a:moveTo>
                  <a:lnTo>
                    <a:pt x="28039" y="45510"/>
                  </a:lnTo>
                  <a:lnTo>
                    <a:pt x="28039" y="18843"/>
                  </a:lnTo>
                  <a:cubicBezTo>
                    <a:pt x="28039" y="15563"/>
                    <a:pt x="27263" y="13147"/>
                    <a:pt x="25623" y="11507"/>
                  </a:cubicBezTo>
                  <a:cubicBezTo>
                    <a:pt x="23983" y="9868"/>
                    <a:pt x="21912" y="9091"/>
                    <a:pt x="19237" y="9091"/>
                  </a:cubicBezTo>
                  <a:cubicBezTo>
                    <a:pt x="16561" y="9091"/>
                    <a:pt x="14404" y="9954"/>
                    <a:pt x="12764" y="11507"/>
                  </a:cubicBezTo>
                  <a:cubicBezTo>
                    <a:pt x="11038" y="13147"/>
                    <a:pt x="10175" y="15650"/>
                    <a:pt x="10175" y="18843"/>
                  </a:cubicBezTo>
                  <a:lnTo>
                    <a:pt x="10175" y="45510"/>
                  </a:lnTo>
                  <a:lnTo>
                    <a:pt x="1373" y="45510"/>
                  </a:lnTo>
                  <a:lnTo>
                    <a:pt x="1373" y="1755"/>
                  </a:lnTo>
                  <a:lnTo>
                    <a:pt x="10003" y="1755"/>
                  </a:lnTo>
                  <a:lnTo>
                    <a:pt x="10003" y="6157"/>
                  </a:lnTo>
                  <a:cubicBezTo>
                    <a:pt x="13023" y="2877"/>
                    <a:pt x="16907" y="1238"/>
                    <a:pt x="21653" y="1238"/>
                  </a:cubicBezTo>
                  <a:cubicBezTo>
                    <a:pt x="26054" y="1238"/>
                    <a:pt x="29679" y="2532"/>
                    <a:pt x="32441" y="5207"/>
                  </a:cubicBezTo>
                  <a:cubicBezTo>
                    <a:pt x="35375" y="8055"/>
                    <a:pt x="36842" y="12198"/>
                    <a:pt x="36842" y="17548"/>
                  </a:cubicBezTo>
                  <a:lnTo>
                    <a:pt x="36842" y="45510"/>
                  </a:lnTo>
                  <a:close/>
                </a:path>
              </a:pathLst>
            </a:custGeom>
            <a:solidFill>
              <a:srgbClr val="245BA7"/>
            </a:solidFill>
            <a:ln w="86190" cap="flat">
              <a:noFill/>
              <a:prstDash val="solid"/>
              <a:miter/>
            </a:ln>
          </p:spPr>
          <p:txBody>
            <a:bodyPr rtlCol="0" anchor="ctr"/>
            <a:lstStyle/>
            <a:p>
              <a:endParaRPr lang="en-GB"/>
            </a:p>
          </p:txBody>
        </p:sp>
        <p:sp>
          <p:nvSpPr>
            <p:cNvPr id="841" name="Graphic 1127">
              <a:extLst>
                <a:ext uri="{FF2B5EF4-FFF2-40B4-BE49-F238E27FC236}">
                  <a16:creationId xmlns:a16="http://schemas.microsoft.com/office/drawing/2014/main" id="{FBA182BC-C2A6-2D89-C78C-D378163BC96D}"/>
                </a:ext>
              </a:extLst>
            </p:cNvPr>
            <p:cNvSpPr/>
            <p:nvPr/>
          </p:nvSpPr>
          <p:spPr>
            <a:xfrm>
              <a:off x="8766420" y="3234383"/>
              <a:ext cx="35814" cy="61963"/>
            </a:xfrm>
            <a:custGeom>
              <a:avLst/>
              <a:gdLst>
                <a:gd name="connsiteX0" fmla="*/ 37204 w 35814"/>
                <a:gd name="connsiteY0" fmla="*/ 62681 h 61963"/>
                <a:gd name="connsiteX1" fmla="*/ 28573 w 35814"/>
                <a:gd name="connsiteY1" fmla="*/ 62681 h 61963"/>
                <a:gd name="connsiteX2" fmla="*/ 28573 w 35814"/>
                <a:gd name="connsiteY2" fmla="*/ 58020 h 61963"/>
                <a:gd name="connsiteX3" fmla="*/ 17009 w 35814"/>
                <a:gd name="connsiteY3" fmla="*/ 63198 h 61963"/>
                <a:gd name="connsiteX4" fmla="*/ 6308 w 35814"/>
                <a:gd name="connsiteY4" fmla="*/ 59315 h 61963"/>
                <a:gd name="connsiteX5" fmla="*/ 1389 w 35814"/>
                <a:gd name="connsiteY5" fmla="*/ 40760 h 61963"/>
                <a:gd name="connsiteX6" fmla="*/ 6308 w 35814"/>
                <a:gd name="connsiteY6" fmla="*/ 22292 h 61963"/>
                <a:gd name="connsiteX7" fmla="*/ 16923 w 35814"/>
                <a:gd name="connsiteY7" fmla="*/ 18409 h 61963"/>
                <a:gd name="connsiteX8" fmla="*/ 28401 w 35814"/>
                <a:gd name="connsiteY8" fmla="*/ 23328 h 61963"/>
                <a:gd name="connsiteX9" fmla="*/ 28401 w 35814"/>
                <a:gd name="connsiteY9" fmla="*/ 1235 h 61963"/>
                <a:gd name="connsiteX10" fmla="*/ 37204 w 35814"/>
                <a:gd name="connsiteY10" fmla="*/ 1235 h 61963"/>
                <a:gd name="connsiteX11" fmla="*/ 37204 w 35814"/>
                <a:gd name="connsiteY11" fmla="*/ 62681 h 61963"/>
                <a:gd name="connsiteX12" fmla="*/ 28142 w 35814"/>
                <a:gd name="connsiteY12" fmla="*/ 46370 h 61963"/>
                <a:gd name="connsiteX13" fmla="*/ 28401 w 35814"/>
                <a:gd name="connsiteY13" fmla="*/ 40760 h 61963"/>
                <a:gd name="connsiteX14" fmla="*/ 28142 w 35814"/>
                <a:gd name="connsiteY14" fmla="*/ 35151 h 61963"/>
                <a:gd name="connsiteX15" fmla="*/ 26934 w 35814"/>
                <a:gd name="connsiteY15" fmla="*/ 30663 h 61963"/>
                <a:gd name="connsiteX16" fmla="*/ 24086 w 35814"/>
                <a:gd name="connsiteY16" fmla="*/ 27384 h 61963"/>
                <a:gd name="connsiteX17" fmla="*/ 19339 w 35814"/>
                <a:gd name="connsiteY17" fmla="*/ 26262 h 61963"/>
                <a:gd name="connsiteX18" fmla="*/ 14507 w 35814"/>
                <a:gd name="connsiteY18" fmla="*/ 27384 h 61963"/>
                <a:gd name="connsiteX19" fmla="*/ 11745 w 35814"/>
                <a:gd name="connsiteY19" fmla="*/ 30663 h 61963"/>
                <a:gd name="connsiteX20" fmla="*/ 10537 w 35814"/>
                <a:gd name="connsiteY20" fmla="*/ 35151 h 61963"/>
                <a:gd name="connsiteX21" fmla="*/ 10191 w 35814"/>
                <a:gd name="connsiteY21" fmla="*/ 40760 h 61963"/>
                <a:gd name="connsiteX22" fmla="*/ 10537 w 35814"/>
                <a:gd name="connsiteY22" fmla="*/ 46370 h 61963"/>
                <a:gd name="connsiteX23" fmla="*/ 11745 w 35814"/>
                <a:gd name="connsiteY23" fmla="*/ 50857 h 61963"/>
                <a:gd name="connsiteX24" fmla="*/ 14593 w 35814"/>
                <a:gd name="connsiteY24" fmla="*/ 54223 h 61963"/>
                <a:gd name="connsiteX25" fmla="*/ 19339 w 35814"/>
                <a:gd name="connsiteY25" fmla="*/ 55345 h 61963"/>
                <a:gd name="connsiteX26" fmla="*/ 24086 w 35814"/>
                <a:gd name="connsiteY26" fmla="*/ 54223 h 61963"/>
                <a:gd name="connsiteX27" fmla="*/ 26934 w 35814"/>
                <a:gd name="connsiteY27" fmla="*/ 50857 h 61963"/>
                <a:gd name="connsiteX28" fmla="*/ 28142 w 35814"/>
                <a:gd name="connsiteY28" fmla="*/ 46370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7204" y="62681"/>
                  </a:moveTo>
                  <a:lnTo>
                    <a:pt x="28573" y="62681"/>
                  </a:lnTo>
                  <a:lnTo>
                    <a:pt x="28573" y="58020"/>
                  </a:lnTo>
                  <a:cubicBezTo>
                    <a:pt x="25726" y="61472"/>
                    <a:pt x="21842" y="63198"/>
                    <a:pt x="17009" y="63198"/>
                  </a:cubicBezTo>
                  <a:cubicBezTo>
                    <a:pt x="12435" y="63198"/>
                    <a:pt x="8897" y="61904"/>
                    <a:pt x="6308" y="59315"/>
                  </a:cubicBezTo>
                  <a:cubicBezTo>
                    <a:pt x="3029" y="55949"/>
                    <a:pt x="1389" y="49822"/>
                    <a:pt x="1389" y="40760"/>
                  </a:cubicBezTo>
                  <a:cubicBezTo>
                    <a:pt x="1389" y="31785"/>
                    <a:pt x="3029" y="25658"/>
                    <a:pt x="6308" y="22292"/>
                  </a:cubicBezTo>
                  <a:cubicBezTo>
                    <a:pt x="8897" y="19703"/>
                    <a:pt x="12435" y="18409"/>
                    <a:pt x="16923" y="18409"/>
                  </a:cubicBezTo>
                  <a:cubicBezTo>
                    <a:pt x="21842" y="18409"/>
                    <a:pt x="25639" y="20048"/>
                    <a:pt x="28401" y="23328"/>
                  </a:cubicBezTo>
                  <a:lnTo>
                    <a:pt x="28401" y="1235"/>
                  </a:lnTo>
                  <a:lnTo>
                    <a:pt x="37204" y="1235"/>
                  </a:lnTo>
                  <a:lnTo>
                    <a:pt x="37204" y="62681"/>
                  </a:lnTo>
                  <a:close/>
                  <a:moveTo>
                    <a:pt x="28142" y="46370"/>
                  </a:moveTo>
                  <a:cubicBezTo>
                    <a:pt x="28315" y="44816"/>
                    <a:pt x="28401" y="42918"/>
                    <a:pt x="28401" y="40760"/>
                  </a:cubicBezTo>
                  <a:cubicBezTo>
                    <a:pt x="28401" y="38603"/>
                    <a:pt x="28315" y="36704"/>
                    <a:pt x="28142" y="35151"/>
                  </a:cubicBezTo>
                  <a:cubicBezTo>
                    <a:pt x="27883" y="33597"/>
                    <a:pt x="27538" y="32130"/>
                    <a:pt x="26934" y="30663"/>
                  </a:cubicBezTo>
                  <a:cubicBezTo>
                    <a:pt x="26243" y="29196"/>
                    <a:pt x="25380" y="28161"/>
                    <a:pt x="24086" y="27384"/>
                  </a:cubicBezTo>
                  <a:cubicBezTo>
                    <a:pt x="22791" y="26607"/>
                    <a:pt x="21238" y="26262"/>
                    <a:pt x="19339" y="26262"/>
                  </a:cubicBezTo>
                  <a:cubicBezTo>
                    <a:pt x="17354" y="26262"/>
                    <a:pt x="15801" y="26607"/>
                    <a:pt x="14507" y="27384"/>
                  </a:cubicBezTo>
                  <a:cubicBezTo>
                    <a:pt x="13212" y="28161"/>
                    <a:pt x="12349" y="29196"/>
                    <a:pt x="11745" y="30663"/>
                  </a:cubicBezTo>
                  <a:cubicBezTo>
                    <a:pt x="11141" y="32130"/>
                    <a:pt x="10709" y="33597"/>
                    <a:pt x="10537" y="35151"/>
                  </a:cubicBezTo>
                  <a:cubicBezTo>
                    <a:pt x="10278" y="36704"/>
                    <a:pt x="10191" y="38603"/>
                    <a:pt x="10191" y="40760"/>
                  </a:cubicBezTo>
                  <a:cubicBezTo>
                    <a:pt x="10191" y="42918"/>
                    <a:pt x="10278" y="44816"/>
                    <a:pt x="10537" y="46370"/>
                  </a:cubicBezTo>
                  <a:cubicBezTo>
                    <a:pt x="10709" y="47923"/>
                    <a:pt x="11141" y="49390"/>
                    <a:pt x="11745" y="50857"/>
                  </a:cubicBezTo>
                  <a:cubicBezTo>
                    <a:pt x="12349" y="52411"/>
                    <a:pt x="13298" y="53447"/>
                    <a:pt x="14593" y="54223"/>
                  </a:cubicBezTo>
                  <a:cubicBezTo>
                    <a:pt x="15887" y="55000"/>
                    <a:pt x="17441" y="55345"/>
                    <a:pt x="19339" y="55345"/>
                  </a:cubicBezTo>
                  <a:cubicBezTo>
                    <a:pt x="21238" y="55345"/>
                    <a:pt x="22791" y="55000"/>
                    <a:pt x="24086" y="54223"/>
                  </a:cubicBezTo>
                  <a:cubicBezTo>
                    <a:pt x="25380" y="53447"/>
                    <a:pt x="26243" y="52411"/>
                    <a:pt x="26934" y="50857"/>
                  </a:cubicBezTo>
                  <a:cubicBezTo>
                    <a:pt x="27538" y="49390"/>
                    <a:pt x="27883" y="47923"/>
                    <a:pt x="28142" y="46370"/>
                  </a:cubicBezTo>
                  <a:close/>
                </a:path>
              </a:pathLst>
            </a:custGeom>
            <a:solidFill>
              <a:srgbClr val="245BA7"/>
            </a:solidFill>
            <a:ln w="86190" cap="flat">
              <a:noFill/>
              <a:prstDash val="solid"/>
              <a:miter/>
            </a:ln>
          </p:spPr>
          <p:txBody>
            <a:bodyPr rtlCol="0" anchor="ctr"/>
            <a:lstStyle/>
            <a:p>
              <a:endParaRPr lang="en-GB"/>
            </a:p>
          </p:txBody>
        </p:sp>
        <p:sp>
          <p:nvSpPr>
            <p:cNvPr id="842" name="Graphic 1127">
              <a:extLst>
                <a:ext uri="{FF2B5EF4-FFF2-40B4-BE49-F238E27FC236}">
                  <a16:creationId xmlns:a16="http://schemas.microsoft.com/office/drawing/2014/main" id="{191310FB-25FC-D574-61C7-BDDC29280865}"/>
                </a:ext>
              </a:extLst>
            </p:cNvPr>
            <p:cNvSpPr/>
            <p:nvPr/>
          </p:nvSpPr>
          <p:spPr>
            <a:xfrm>
              <a:off x="8117384" y="3355117"/>
              <a:ext cx="36505" cy="44789"/>
            </a:xfrm>
            <a:custGeom>
              <a:avLst/>
              <a:gdLst>
                <a:gd name="connsiteX0" fmla="*/ 37668 w 36505"/>
                <a:gd name="connsiteY0" fmla="*/ 23625 h 44789"/>
                <a:gd name="connsiteX1" fmla="*/ 32490 w 36505"/>
                <a:gd name="connsiteY1" fmla="*/ 40886 h 44789"/>
                <a:gd name="connsiteX2" fmla="*/ 19373 w 36505"/>
                <a:gd name="connsiteY2" fmla="*/ 46064 h 44789"/>
                <a:gd name="connsiteX3" fmla="*/ 6341 w 36505"/>
                <a:gd name="connsiteY3" fmla="*/ 40886 h 44789"/>
                <a:gd name="connsiteX4" fmla="*/ 1163 w 36505"/>
                <a:gd name="connsiteY4" fmla="*/ 23625 h 44789"/>
                <a:gd name="connsiteX5" fmla="*/ 2285 w 36505"/>
                <a:gd name="connsiteY5" fmla="*/ 13528 h 44789"/>
                <a:gd name="connsiteX6" fmla="*/ 6341 w 36505"/>
                <a:gd name="connsiteY6" fmla="*/ 6452 h 44789"/>
                <a:gd name="connsiteX7" fmla="*/ 19373 w 36505"/>
                <a:gd name="connsiteY7" fmla="*/ 1274 h 44789"/>
                <a:gd name="connsiteX8" fmla="*/ 32490 w 36505"/>
                <a:gd name="connsiteY8" fmla="*/ 6452 h 44789"/>
                <a:gd name="connsiteX9" fmla="*/ 36547 w 36505"/>
                <a:gd name="connsiteY9" fmla="*/ 13528 h 44789"/>
                <a:gd name="connsiteX10" fmla="*/ 37668 w 36505"/>
                <a:gd name="connsiteY10" fmla="*/ 23625 h 44789"/>
                <a:gd name="connsiteX11" fmla="*/ 25845 w 36505"/>
                <a:gd name="connsiteY11" fmla="*/ 35621 h 44789"/>
                <a:gd name="connsiteX12" fmla="*/ 28866 w 36505"/>
                <a:gd name="connsiteY12" fmla="*/ 23625 h 44789"/>
                <a:gd name="connsiteX13" fmla="*/ 25845 w 36505"/>
                <a:gd name="connsiteY13" fmla="*/ 11630 h 44789"/>
                <a:gd name="connsiteX14" fmla="*/ 19373 w 36505"/>
                <a:gd name="connsiteY14" fmla="*/ 9127 h 44789"/>
                <a:gd name="connsiteX15" fmla="*/ 12987 w 36505"/>
                <a:gd name="connsiteY15" fmla="*/ 11630 h 44789"/>
                <a:gd name="connsiteX16" fmla="*/ 9966 w 36505"/>
                <a:gd name="connsiteY16" fmla="*/ 23625 h 44789"/>
                <a:gd name="connsiteX17" fmla="*/ 12987 w 36505"/>
                <a:gd name="connsiteY17" fmla="*/ 35621 h 44789"/>
                <a:gd name="connsiteX18" fmla="*/ 19373 w 36505"/>
                <a:gd name="connsiteY18" fmla="*/ 38210 h 44789"/>
                <a:gd name="connsiteX19" fmla="*/ 25845 w 36505"/>
                <a:gd name="connsiteY19" fmla="*/ 3562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7668" y="23625"/>
                  </a:moveTo>
                  <a:cubicBezTo>
                    <a:pt x="37668" y="31565"/>
                    <a:pt x="35942" y="37347"/>
                    <a:pt x="32490" y="40886"/>
                  </a:cubicBezTo>
                  <a:cubicBezTo>
                    <a:pt x="29125" y="44338"/>
                    <a:pt x="24810" y="46064"/>
                    <a:pt x="19373" y="46064"/>
                  </a:cubicBezTo>
                  <a:cubicBezTo>
                    <a:pt x="14022" y="46064"/>
                    <a:pt x="9707" y="44338"/>
                    <a:pt x="6341" y="40886"/>
                  </a:cubicBezTo>
                  <a:cubicBezTo>
                    <a:pt x="2889" y="37347"/>
                    <a:pt x="1163" y="31565"/>
                    <a:pt x="1163" y="23625"/>
                  </a:cubicBezTo>
                  <a:cubicBezTo>
                    <a:pt x="1163" y="19656"/>
                    <a:pt x="1509" y="16290"/>
                    <a:pt x="2285" y="13528"/>
                  </a:cubicBezTo>
                  <a:cubicBezTo>
                    <a:pt x="3062" y="10853"/>
                    <a:pt x="4356" y="8437"/>
                    <a:pt x="6341" y="6452"/>
                  </a:cubicBezTo>
                  <a:cubicBezTo>
                    <a:pt x="9707" y="3000"/>
                    <a:pt x="14022" y="1274"/>
                    <a:pt x="19373" y="1274"/>
                  </a:cubicBezTo>
                  <a:cubicBezTo>
                    <a:pt x="24810" y="1274"/>
                    <a:pt x="29125" y="3000"/>
                    <a:pt x="32490" y="6452"/>
                  </a:cubicBezTo>
                  <a:cubicBezTo>
                    <a:pt x="34475" y="8437"/>
                    <a:pt x="35770" y="10853"/>
                    <a:pt x="36547" y="13528"/>
                  </a:cubicBezTo>
                  <a:cubicBezTo>
                    <a:pt x="37323" y="16290"/>
                    <a:pt x="37668" y="19656"/>
                    <a:pt x="37668" y="23625"/>
                  </a:cubicBezTo>
                  <a:close/>
                  <a:moveTo>
                    <a:pt x="25845" y="35621"/>
                  </a:moveTo>
                  <a:cubicBezTo>
                    <a:pt x="27830" y="33636"/>
                    <a:pt x="28866" y="29580"/>
                    <a:pt x="28866" y="23625"/>
                  </a:cubicBezTo>
                  <a:cubicBezTo>
                    <a:pt x="28866" y="17671"/>
                    <a:pt x="27830" y="13615"/>
                    <a:pt x="25845" y="11630"/>
                  </a:cubicBezTo>
                  <a:cubicBezTo>
                    <a:pt x="24206" y="9990"/>
                    <a:pt x="22048" y="9127"/>
                    <a:pt x="19373" y="9127"/>
                  </a:cubicBezTo>
                  <a:cubicBezTo>
                    <a:pt x="16784" y="9127"/>
                    <a:pt x="14626" y="9990"/>
                    <a:pt x="12987" y="11630"/>
                  </a:cubicBezTo>
                  <a:cubicBezTo>
                    <a:pt x="11002" y="13615"/>
                    <a:pt x="9966" y="17671"/>
                    <a:pt x="9966" y="23625"/>
                  </a:cubicBezTo>
                  <a:cubicBezTo>
                    <a:pt x="9966" y="29580"/>
                    <a:pt x="11002" y="33636"/>
                    <a:pt x="12987" y="35621"/>
                  </a:cubicBezTo>
                  <a:cubicBezTo>
                    <a:pt x="14713" y="37347"/>
                    <a:pt x="16870" y="38210"/>
                    <a:pt x="19373" y="38210"/>
                  </a:cubicBezTo>
                  <a:cubicBezTo>
                    <a:pt x="21962" y="38210"/>
                    <a:pt x="24119" y="37347"/>
                    <a:pt x="25845" y="35621"/>
                  </a:cubicBezTo>
                  <a:close/>
                </a:path>
              </a:pathLst>
            </a:custGeom>
            <a:solidFill>
              <a:srgbClr val="245BA7"/>
            </a:solidFill>
            <a:ln w="86190" cap="flat">
              <a:noFill/>
              <a:prstDash val="solid"/>
              <a:miter/>
            </a:ln>
          </p:spPr>
          <p:txBody>
            <a:bodyPr rtlCol="0" anchor="ctr"/>
            <a:lstStyle/>
            <a:p>
              <a:endParaRPr lang="en-GB"/>
            </a:p>
          </p:txBody>
        </p:sp>
        <p:sp>
          <p:nvSpPr>
            <p:cNvPr id="843" name="Graphic 1127">
              <a:extLst>
                <a:ext uri="{FF2B5EF4-FFF2-40B4-BE49-F238E27FC236}">
                  <a16:creationId xmlns:a16="http://schemas.microsoft.com/office/drawing/2014/main" id="{AC53BBB4-90B7-319A-EEDD-95EAF4CF8BBE}"/>
                </a:ext>
              </a:extLst>
            </p:cNvPr>
            <p:cNvSpPr/>
            <p:nvPr/>
          </p:nvSpPr>
          <p:spPr>
            <a:xfrm>
              <a:off x="8161742" y="3343121"/>
              <a:ext cx="22265" cy="56267"/>
            </a:xfrm>
            <a:custGeom>
              <a:avLst/>
              <a:gdLst>
                <a:gd name="connsiteX0" fmla="*/ 23442 w 22265"/>
                <a:gd name="connsiteY0" fmla="*/ 57539 h 56267"/>
                <a:gd name="connsiteX1" fmla="*/ 18178 w 22265"/>
                <a:gd name="connsiteY1" fmla="*/ 57539 h 56267"/>
                <a:gd name="connsiteX2" fmla="*/ 9289 w 22265"/>
                <a:gd name="connsiteY2" fmla="*/ 54001 h 56267"/>
                <a:gd name="connsiteX3" fmla="*/ 6182 w 22265"/>
                <a:gd name="connsiteY3" fmla="*/ 45371 h 56267"/>
                <a:gd name="connsiteX4" fmla="*/ 6182 w 22265"/>
                <a:gd name="connsiteY4" fmla="*/ 20517 h 56267"/>
                <a:gd name="connsiteX5" fmla="*/ 1176 w 22265"/>
                <a:gd name="connsiteY5" fmla="*/ 20517 h 56267"/>
                <a:gd name="connsiteX6" fmla="*/ 1176 w 22265"/>
                <a:gd name="connsiteY6" fmla="*/ 13785 h 56267"/>
                <a:gd name="connsiteX7" fmla="*/ 6182 w 22265"/>
                <a:gd name="connsiteY7" fmla="*/ 13785 h 56267"/>
                <a:gd name="connsiteX8" fmla="*/ 6182 w 22265"/>
                <a:gd name="connsiteY8" fmla="*/ 1272 h 56267"/>
                <a:gd name="connsiteX9" fmla="*/ 14984 w 22265"/>
                <a:gd name="connsiteY9" fmla="*/ 1272 h 56267"/>
                <a:gd name="connsiteX10" fmla="*/ 14984 w 22265"/>
                <a:gd name="connsiteY10" fmla="*/ 13785 h 56267"/>
                <a:gd name="connsiteX11" fmla="*/ 23442 w 22265"/>
                <a:gd name="connsiteY11" fmla="*/ 13785 h 56267"/>
                <a:gd name="connsiteX12" fmla="*/ 23442 w 22265"/>
                <a:gd name="connsiteY12" fmla="*/ 20517 h 56267"/>
                <a:gd name="connsiteX13" fmla="*/ 14984 w 22265"/>
                <a:gd name="connsiteY13" fmla="*/ 20517 h 56267"/>
                <a:gd name="connsiteX14" fmla="*/ 14984 w 22265"/>
                <a:gd name="connsiteY14" fmla="*/ 44940 h 56267"/>
                <a:gd name="connsiteX15" fmla="*/ 19817 w 22265"/>
                <a:gd name="connsiteY15" fmla="*/ 50031 h 56267"/>
                <a:gd name="connsiteX16" fmla="*/ 23442 w 22265"/>
                <a:gd name="connsiteY16" fmla="*/ 50031 h 56267"/>
                <a:gd name="connsiteX17" fmla="*/ 23442 w 22265"/>
                <a:gd name="connsiteY17" fmla="*/ 57539 h 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65" h="56267">
                  <a:moveTo>
                    <a:pt x="23442" y="57539"/>
                  </a:moveTo>
                  <a:lnTo>
                    <a:pt x="18178" y="57539"/>
                  </a:lnTo>
                  <a:cubicBezTo>
                    <a:pt x="14294" y="57539"/>
                    <a:pt x="11360" y="56331"/>
                    <a:pt x="9289" y="54001"/>
                  </a:cubicBezTo>
                  <a:cubicBezTo>
                    <a:pt x="7217" y="51671"/>
                    <a:pt x="6182" y="48737"/>
                    <a:pt x="6182" y="45371"/>
                  </a:cubicBezTo>
                  <a:lnTo>
                    <a:pt x="6182" y="20517"/>
                  </a:lnTo>
                  <a:lnTo>
                    <a:pt x="1176" y="20517"/>
                  </a:lnTo>
                  <a:lnTo>
                    <a:pt x="1176" y="13785"/>
                  </a:lnTo>
                  <a:lnTo>
                    <a:pt x="6182" y="13785"/>
                  </a:lnTo>
                  <a:lnTo>
                    <a:pt x="6182" y="1272"/>
                  </a:lnTo>
                  <a:lnTo>
                    <a:pt x="14984" y="1272"/>
                  </a:lnTo>
                  <a:lnTo>
                    <a:pt x="14984" y="13785"/>
                  </a:lnTo>
                  <a:lnTo>
                    <a:pt x="23442" y="13785"/>
                  </a:lnTo>
                  <a:lnTo>
                    <a:pt x="23442" y="20517"/>
                  </a:lnTo>
                  <a:lnTo>
                    <a:pt x="14984" y="20517"/>
                  </a:lnTo>
                  <a:lnTo>
                    <a:pt x="14984" y="44940"/>
                  </a:lnTo>
                  <a:cubicBezTo>
                    <a:pt x="14984" y="48305"/>
                    <a:pt x="16624" y="50031"/>
                    <a:pt x="19817" y="50031"/>
                  </a:cubicBezTo>
                  <a:lnTo>
                    <a:pt x="23442" y="50031"/>
                  </a:lnTo>
                  <a:lnTo>
                    <a:pt x="23442" y="57539"/>
                  </a:lnTo>
                  <a:close/>
                </a:path>
              </a:pathLst>
            </a:custGeom>
            <a:solidFill>
              <a:srgbClr val="245BA7"/>
            </a:solidFill>
            <a:ln w="86190" cap="flat">
              <a:noFill/>
              <a:prstDash val="solid"/>
              <a:miter/>
            </a:ln>
          </p:spPr>
          <p:txBody>
            <a:bodyPr rtlCol="0" anchor="ctr"/>
            <a:lstStyle/>
            <a:p>
              <a:endParaRPr lang="en-GB"/>
            </a:p>
          </p:txBody>
        </p:sp>
        <p:sp>
          <p:nvSpPr>
            <p:cNvPr id="844" name="Graphic 1127">
              <a:extLst>
                <a:ext uri="{FF2B5EF4-FFF2-40B4-BE49-F238E27FC236}">
                  <a16:creationId xmlns:a16="http://schemas.microsoft.com/office/drawing/2014/main" id="{0316DF9C-7641-A435-41F2-3D3EBD9A498B}"/>
                </a:ext>
              </a:extLst>
            </p:cNvPr>
            <p:cNvSpPr/>
            <p:nvPr/>
          </p:nvSpPr>
          <p:spPr>
            <a:xfrm>
              <a:off x="8195169" y="3337943"/>
              <a:ext cx="35469" cy="61445"/>
            </a:xfrm>
            <a:custGeom>
              <a:avLst/>
              <a:gdLst>
                <a:gd name="connsiteX0" fmla="*/ 36660 w 35469"/>
                <a:gd name="connsiteY0" fmla="*/ 62717 h 61445"/>
                <a:gd name="connsiteX1" fmla="*/ 27857 w 35469"/>
                <a:gd name="connsiteY1" fmla="*/ 62717 h 61445"/>
                <a:gd name="connsiteX2" fmla="*/ 27857 w 35469"/>
                <a:gd name="connsiteY2" fmla="*/ 36050 h 61445"/>
                <a:gd name="connsiteX3" fmla="*/ 25441 w 35469"/>
                <a:gd name="connsiteY3" fmla="*/ 28714 h 61445"/>
                <a:gd name="connsiteX4" fmla="*/ 19054 w 35469"/>
                <a:gd name="connsiteY4" fmla="*/ 26298 h 61445"/>
                <a:gd name="connsiteX5" fmla="*/ 12582 w 35469"/>
                <a:gd name="connsiteY5" fmla="*/ 28714 h 61445"/>
                <a:gd name="connsiteX6" fmla="*/ 9993 w 35469"/>
                <a:gd name="connsiteY6" fmla="*/ 36050 h 61445"/>
                <a:gd name="connsiteX7" fmla="*/ 9993 w 35469"/>
                <a:gd name="connsiteY7" fmla="*/ 62717 h 61445"/>
                <a:gd name="connsiteX8" fmla="*/ 1190 w 35469"/>
                <a:gd name="connsiteY8" fmla="*/ 62717 h 61445"/>
                <a:gd name="connsiteX9" fmla="*/ 1190 w 35469"/>
                <a:gd name="connsiteY9" fmla="*/ 1271 h 61445"/>
                <a:gd name="connsiteX10" fmla="*/ 9993 w 35469"/>
                <a:gd name="connsiteY10" fmla="*/ 1271 h 61445"/>
                <a:gd name="connsiteX11" fmla="*/ 9993 w 35469"/>
                <a:gd name="connsiteY11" fmla="*/ 23364 h 61445"/>
                <a:gd name="connsiteX12" fmla="*/ 21471 w 35469"/>
                <a:gd name="connsiteY12" fmla="*/ 18444 h 61445"/>
                <a:gd name="connsiteX13" fmla="*/ 32258 w 35469"/>
                <a:gd name="connsiteY13" fmla="*/ 22414 h 61445"/>
                <a:gd name="connsiteX14" fmla="*/ 36660 w 35469"/>
                <a:gd name="connsiteY14" fmla="*/ 34755 h 61445"/>
                <a:gd name="connsiteX15" fmla="*/ 36660 w 35469"/>
                <a:gd name="connsiteY15" fmla="*/ 62717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61445">
                  <a:moveTo>
                    <a:pt x="36660" y="62717"/>
                  </a:moveTo>
                  <a:lnTo>
                    <a:pt x="27857" y="62717"/>
                  </a:lnTo>
                  <a:lnTo>
                    <a:pt x="27857" y="36050"/>
                  </a:lnTo>
                  <a:cubicBezTo>
                    <a:pt x="27857" y="32770"/>
                    <a:pt x="27080" y="30354"/>
                    <a:pt x="25441" y="28714"/>
                  </a:cubicBezTo>
                  <a:cubicBezTo>
                    <a:pt x="23801" y="27075"/>
                    <a:pt x="21730" y="26298"/>
                    <a:pt x="19054" y="26298"/>
                  </a:cubicBezTo>
                  <a:cubicBezTo>
                    <a:pt x="16379" y="26298"/>
                    <a:pt x="14222" y="27161"/>
                    <a:pt x="12582" y="28714"/>
                  </a:cubicBezTo>
                  <a:cubicBezTo>
                    <a:pt x="10856" y="30354"/>
                    <a:pt x="9993" y="32857"/>
                    <a:pt x="9993" y="36050"/>
                  </a:cubicBezTo>
                  <a:lnTo>
                    <a:pt x="9993" y="62717"/>
                  </a:lnTo>
                  <a:lnTo>
                    <a:pt x="1190" y="62717"/>
                  </a:lnTo>
                  <a:lnTo>
                    <a:pt x="1190" y="1271"/>
                  </a:lnTo>
                  <a:lnTo>
                    <a:pt x="9993" y="1271"/>
                  </a:lnTo>
                  <a:lnTo>
                    <a:pt x="9993" y="23364"/>
                  </a:lnTo>
                  <a:cubicBezTo>
                    <a:pt x="12927" y="20084"/>
                    <a:pt x="16724" y="18444"/>
                    <a:pt x="21471" y="18444"/>
                  </a:cubicBezTo>
                  <a:cubicBezTo>
                    <a:pt x="25872" y="18444"/>
                    <a:pt x="29497" y="19739"/>
                    <a:pt x="32258" y="22414"/>
                  </a:cubicBezTo>
                  <a:cubicBezTo>
                    <a:pt x="35193" y="25262"/>
                    <a:pt x="36660" y="29405"/>
                    <a:pt x="36660" y="34755"/>
                  </a:cubicBezTo>
                  <a:lnTo>
                    <a:pt x="36660" y="62717"/>
                  </a:lnTo>
                  <a:close/>
                </a:path>
              </a:pathLst>
            </a:custGeom>
            <a:solidFill>
              <a:srgbClr val="245BA7"/>
            </a:solidFill>
            <a:ln w="86190" cap="flat">
              <a:noFill/>
              <a:prstDash val="solid"/>
              <a:miter/>
            </a:ln>
          </p:spPr>
          <p:txBody>
            <a:bodyPr rtlCol="0" anchor="ctr"/>
            <a:lstStyle/>
            <a:p>
              <a:endParaRPr lang="en-GB"/>
            </a:p>
          </p:txBody>
        </p:sp>
        <p:sp>
          <p:nvSpPr>
            <p:cNvPr id="845" name="Graphic 1127">
              <a:extLst>
                <a:ext uri="{FF2B5EF4-FFF2-40B4-BE49-F238E27FC236}">
                  <a16:creationId xmlns:a16="http://schemas.microsoft.com/office/drawing/2014/main" id="{71781DB5-80F2-8595-5C18-E2D16268E911}"/>
                </a:ext>
              </a:extLst>
            </p:cNvPr>
            <p:cNvSpPr/>
            <p:nvPr/>
          </p:nvSpPr>
          <p:spPr>
            <a:xfrm>
              <a:off x="8241886" y="3355117"/>
              <a:ext cx="37109" cy="44789"/>
            </a:xfrm>
            <a:custGeom>
              <a:avLst/>
              <a:gdLst>
                <a:gd name="connsiteX0" fmla="*/ 38316 w 37109"/>
                <a:gd name="connsiteY0" fmla="*/ 26214 h 44789"/>
                <a:gd name="connsiteX1" fmla="*/ 9923 w 37109"/>
                <a:gd name="connsiteY1" fmla="*/ 26214 h 44789"/>
                <a:gd name="connsiteX2" fmla="*/ 12857 w 37109"/>
                <a:gd name="connsiteY2" fmla="*/ 35276 h 44789"/>
                <a:gd name="connsiteX3" fmla="*/ 21056 w 37109"/>
                <a:gd name="connsiteY3" fmla="*/ 38469 h 44789"/>
                <a:gd name="connsiteX4" fmla="*/ 26924 w 37109"/>
                <a:gd name="connsiteY4" fmla="*/ 37434 h 44789"/>
                <a:gd name="connsiteX5" fmla="*/ 31671 w 37109"/>
                <a:gd name="connsiteY5" fmla="*/ 33982 h 44789"/>
                <a:gd name="connsiteX6" fmla="*/ 37280 w 37109"/>
                <a:gd name="connsiteY6" fmla="*/ 39246 h 44789"/>
                <a:gd name="connsiteX7" fmla="*/ 30117 w 37109"/>
                <a:gd name="connsiteY7" fmla="*/ 44424 h 44789"/>
                <a:gd name="connsiteX8" fmla="*/ 20883 w 37109"/>
                <a:gd name="connsiteY8" fmla="*/ 46064 h 44789"/>
                <a:gd name="connsiteX9" fmla="*/ 6557 w 37109"/>
                <a:gd name="connsiteY9" fmla="*/ 40713 h 44789"/>
                <a:gd name="connsiteX10" fmla="*/ 1207 w 37109"/>
                <a:gd name="connsiteY10" fmla="*/ 23625 h 44789"/>
                <a:gd name="connsiteX11" fmla="*/ 6212 w 37109"/>
                <a:gd name="connsiteY11" fmla="*/ 7142 h 44789"/>
                <a:gd name="connsiteX12" fmla="*/ 19761 w 37109"/>
                <a:gd name="connsiteY12" fmla="*/ 1274 h 44789"/>
                <a:gd name="connsiteX13" fmla="*/ 33397 w 37109"/>
                <a:gd name="connsiteY13" fmla="*/ 7056 h 44789"/>
                <a:gd name="connsiteX14" fmla="*/ 38316 w 37109"/>
                <a:gd name="connsiteY14" fmla="*/ 22504 h 44789"/>
                <a:gd name="connsiteX15" fmla="*/ 38316 w 37109"/>
                <a:gd name="connsiteY15" fmla="*/ 26214 h 44789"/>
                <a:gd name="connsiteX16" fmla="*/ 29600 w 37109"/>
                <a:gd name="connsiteY16" fmla="*/ 20087 h 44789"/>
                <a:gd name="connsiteX17" fmla="*/ 28391 w 37109"/>
                <a:gd name="connsiteY17" fmla="*/ 14132 h 44789"/>
                <a:gd name="connsiteX18" fmla="*/ 19761 w 37109"/>
                <a:gd name="connsiteY18" fmla="*/ 8609 h 44789"/>
                <a:gd name="connsiteX19" fmla="*/ 11045 w 37109"/>
                <a:gd name="connsiteY19" fmla="*/ 14132 h 44789"/>
                <a:gd name="connsiteX20" fmla="*/ 9923 w 37109"/>
                <a:gd name="connsiteY20" fmla="*/ 20087 h 44789"/>
                <a:gd name="connsiteX21" fmla="*/ 29600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8316" y="26214"/>
                  </a:moveTo>
                  <a:lnTo>
                    <a:pt x="9923" y="26214"/>
                  </a:lnTo>
                  <a:cubicBezTo>
                    <a:pt x="9923" y="30098"/>
                    <a:pt x="10872" y="33032"/>
                    <a:pt x="12857" y="35276"/>
                  </a:cubicBezTo>
                  <a:cubicBezTo>
                    <a:pt x="14756" y="37347"/>
                    <a:pt x="17518" y="38469"/>
                    <a:pt x="21056" y="38469"/>
                  </a:cubicBezTo>
                  <a:cubicBezTo>
                    <a:pt x="23386" y="38469"/>
                    <a:pt x="25371" y="38124"/>
                    <a:pt x="26924" y="37434"/>
                  </a:cubicBezTo>
                  <a:cubicBezTo>
                    <a:pt x="28478" y="36743"/>
                    <a:pt x="30031" y="35621"/>
                    <a:pt x="31671" y="33982"/>
                  </a:cubicBezTo>
                  <a:lnTo>
                    <a:pt x="37280" y="39246"/>
                  </a:lnTo>
                  <a:cubicBezTo>
                    <a:pt x="34950" y="41576"/>
                    <a:pt x="32534" y="43302"/>
                    <a:pt x="30117" y="44424"/>
                  </a:cubicBezTo>
                  <a:cubicBezTo>
                    <a:pt x="27615" y="45546"/>
                    <a:pt x="24594" y="46064"/>
                    <a:pt x="20883" y="46064"/>
                  </a:cubicBezTo>
                  <a:cubicBezTo>
                    <a:pt x="14928" y="46064"/>
                    <a:pt x="10096" y="44251"/>
                    <a:pt x="6557" y="40713"/>
                  </a:cubicBezTo>
                  <a:cubicBezTo>
                    <a:pt x="3019" y="37175"/>
                    <a:pt x="1207" y="31479"/>
                    <a:pt x="1207" y="23625"/>
                  </a:cubicBezTo>
                  <a:cubicBezTo>
                    <a:pt x="1207" y="16635"/>
                    <a:pt x="2846" y="11112"/>
                    <a:pt x="6212" y="7142"/>
                  </a:cubicBezTo>
                  <a:cubicBezTo>
                    <a:pt x="9578" y="3259"/>
                    <a:pt x="14065" y="1274"/>
                    <a:pt x="19761" y="1274"/>
                  </a:cubicBezTo>
                  <a:cubicBezTo>
                    <a:pt x="25543" y="1274"/>
                    <a:pt x="30117" y="3172"/>
                    <a:pt x="33397" y="7056"/>
                  </a:cubicBezTo>
                  <a:cubicBezTo>
                    <a:pt x="36676" y="10939"/>
                    <a:pt x="38316" y="16031"/>
                    <a:pt x="38316" y="22504"/>
                  </a:cubicBezTo>
                  <a:lnTo>
                    <a:pt x="38316" y="26214"/>
                  </a:lnTo>
                  <a:close/>
                  <a:moveTo>
                    <a:pt x="29600" y="20087"/>
                  </a:moveTo>
                  <a:cubicBezTo>
                    <a:pt x="29427" y="17498"/>
                    <a:pt x="28995" y="15513"/>
                    <a:pt x="28391" y="14132"/>
                  </a:cubicBezTo>
                  <a:cubicBezTo>
                    <a:pt x="26752" y="10422"/>
                    <a:pt x="23817" y="8609"/>
                    <a:pt x="19761" y="8609"/>
                  </a:cubicBezTo>
                  <a:cubicBezTo>
                    <a:pt x="15619" y="8609"/>
                    <a:pt x="12685" y="10422"/>
                    <a:pt x="11045" y="14132"/>
                  </a:cubicBezTo>
                  <a:cubicBezTo>
                    <a:pt x="10355" y="15600"/>
                    <a:pt x="10009" y="17584"/>
                    <a:pt x="9923" y="20087"/>
                  </a:cubicBezTo>
                  <a:lnTo>
                    <a:pt x="29600" y="20087"/>
                  </a:lnTo>
                  <a:close/>
                </a:path>
              </a:pathLst>
            </a:custGeom>
            <a:solidFill>
              <a:srgbClr val="245BA7"/>
            </a:solidFill>
            <a:ln w="86190" cap="flat">
              <a:noFill/>
              <a:prstDash val="solid"/>
              <a:miter/>
            </a:ln>
          </p:spPr>
          <p:txBody>
            <a:bodyPr rtlCol="0" anchor="ctr"/>
            <a:lstStyle/>
            <a:p>
              <a:endParaRPr lang="en-GB"/>
            </a:p>
          </p:txBody>
        </p:sp>
        <p:sp>
          <p:nvSpPr>
            <p:cNvPr id="846" name="Graphic 1127">
              <a:extLst>
                <a:ext uri="{FF2B5EF4-FFF2-40B4-BE49-F238E27FC236}">
                  <a16:creationId xmlns:a16="http://schemas.microsoft.com/office/drawing/2014/main" id="{448A21A5-C2B3-6F46-FF2D-48029FF5EB93}"/>
                </a:ext>
              </a:extLst>
            </p:cNvPr>
            <p:cNvSpPr/>
            <p:nvPr/>
          </p:nvSpPr>
          <p:spPr>
            <a:xfrm>
              <a:off x="8290560" y="3355117"/>
              <a:ext cx="30722" cy="44272"/>
            </a:xfrm>
            <a:custGeom>
              <a:avLst/>
              <a:gdLst>
                <a:gd name="connsiteX0" fmla="*/ 31945 w 30722"/>
                <a:gd name="connsiteY0" fmla="*/ 5416 h 44272"/>
                <a:gd name="connsiteX1" fmla="*/ 25300 w 30722"/>
                <a:gd name="connsiteY1" fmla="*/ 12061 h 44272"/>
                <a:gd name="connsiteX2" fmla="*/ 18742 w 30722"/>
                <a:gd name="connsiteY2" fmla="*/ 9127 h 44272"/>
                <a:gd name="connsiteX3" fmla="*/ 12528 w 30722"/>
                <a:gd name="connsiteY3" fmla="*/ 11802 h 44272"/>
                <a:gd name="connsiteX4" fmla="*/ 10025 w 30722"/>
                <a:gd name="connsiteY4" fmla="*/ 18965 h 44272"/>
                <a:gd name="connsiteX5" fmla="*/ 10025 w 30722"/>
                <a:gd name="connsiteY5" fmla="*/ 45546 h 44272"/>
                <a:gd name="connsiteX6" fmla="*/ 1223 w 30722"/>
                <a:gd name="connsiteY6" fmla="*/ 45546 h 44272"/>
                <a:gd name="connsiteX7" fmla="*/ 1223 w 30722"/>
                <a:gd name="connsiteY7" fmla="*/ 1791 h 44272"/>
                <a:gd name="connsiteX8" fmla="*/ 9853 w 30722"/>
                <a:gd name="connsiteY8" fmla="*/ 1791 h 44272"/>
                <a:gd name="connsiteX9" fmla="*/ 9853 w 30722"/>
                <a:gd name="connsiteY9" fmla="*/ 6538 h 44272"/>
                <a:gd name="connsiteX10" fmla="*/ 14685 w 30722"/>
                <a:gd name="connsiteY10" fmla="*/ 2741 h 44272"/>
                <a:gd name="connsiteX11" fmla="*/ 21503 w 30722"/>
                <a:gd name="connsiteY11" fmla="*/ 1274 h 44272"/>
                <a:gd name="connsiteX12" fmla="*/ 31945 w 30722"/>
                <a:gd name="connsiteY12" fmla="*/ 541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1945" y="5416"/>
                  </a:moveTo>
                  <a:lnTo>
                    <a:pt x="25300" y="12061"/>
                  </a:lnTo>
                  <a:cubicBezTo>
                    <a:pt x="23315" y="10076"/>
                    <a:pt x="21158" y="9127"/>
                    <a:pt x="18742" y="9127"/>
                  </a:cubicBezTo>
                  <a:cubicBezTo>
                    <a:pt x="16239" y="9127"/>
                    <a:pt x="14168" y="10076"/>
                    <a:pt x="12528" y="11802"/>
                  </a:cubicBezTo>
                  <a:cubicBezTo>
                    <a:pt x="10888" y="13615"/>
                    <a:pt x="10025" y="16031"/>
                    <a:pt x="10025" y="18965"/>
                  </a:cubicBezTo>
                  <a:lnTo>
                    <a:pt x="10025" y="45546"/>
                  </a:lnTo>
                  <a:lnTo>
                    <a:pt x="1223" y="45546"/>
                  </a:lnTo>
                  <a:lnTo>
                    <a:pt x="1223" y="1791"/>
                  </a:lnTo>
                  <a:lnTo>
                    <a:pt x="9853" y="1791"/>
                  </a:lnTo>
                  <a:lnTo>
                    <a:pt x="9853" y="6538"/>
                  </a:lnTo>
                  <a:cubicBezTo>
                    <a:pt x="10975" y="4985"/>
                    <a:pt x="12614" y="3690"/>
                    <a:pt x="14685" y="2741"/>
                  </a:cubicBezTo>
                  <a:cubicBezTo>
                    <a:pt x="16843" y="1791"/>
                    <a:pt x="19087" y="1274"/>
                    <a:pt x="21503" y="1274"/>
                  </a:cubicBezTo>
                  <a:cubicBezTo>
                    <a:pt x="25732" y="1274"/>
                    <a:pt x="29184" y="2654"/>
                    <a:pt x="31945" y="5416"/>
                  </a:cubicBezTo>
                  <a:close/>
                </a:path>
              </a:pathLst>
            </a:custGeom>
            <a:solidFill>
              <a:srgbClr val="245BA7"/>
            </a:solidFill>
            <a:ln w="86190" cap="flat">
              <a:noFill/>
              <a:prstDash val="solid"/>
              <a:miter/>
            </a:ln>
          </p:spPr>
          <p:txBody>
            <a:bodyPr rtlCol="0" anchor="ctr"/>
            <a:lstStyle/>
            <a:p>
              <a:endParaRPr lang="en-GB"/>
            </a:p>
          </p:txBody>
        </p:sp>
        <p:sp>
          <p:nvSpPr>
            <p:cNvPr id="847" name="Graphic 1127">
              <a:extLst>
                <a:ext uri="{FF2B5EF4-FFF2-40B4-BE49-F238E27FC236}">
                  <a16:creationId xmlns:a16="http://schemas.microsoft.com/office/drawing/2014/main" id="{461B53DA-79C3-61B0-EFCE-C41CE5F05D20}"/>
                </a:ext>
              </a:extLst>
            </p:cNvPr>
            <p:cNvSpPr/>
            <p:nvPr/>
          </p:nvSpPr>
          <p:spPr>
            <a:xfrm>
              <a:off x="8324159" y="3355117"/>
              <a:ext cx="36591" cy="44789"/>
            </a:xfrm>
            <a:custGeom>
              <a:avLst/>
              <a:gdLst>
                <a:gd name="connsiteX0" fmla="*/ 37827 w 36591"/>
                <a:gd name="connsiteY0" fmla="*/ 32169 h 44789"/>
                <a:gd name="connsiteX1" fmla="*/ 32821 w 36591"/>
                <a:gd name="connsiteY1" fmla="*/ 42439 h 44789"/>
                <a:gd name="connsiteX2" fmla="*/ 19617 w 36591"/>
                <a:gd name="connsiteY2" fmla="*/ 46064 h 44789"/>
                <a:gd name="connsiteX3" fmla="*/ 1235 w 36591"/>
                <a:gd name="connsiteY3" fmla="*/ 39764 h 44789"/>
                <a:gd name="connsiteX4" fmla="*/ 7017 w 36591"/>
                <a:gd name="connsiteY4" fmla="*/ 33982 h 44789"/>
                <a:gd name="connsiteX5" fmla="*/ 19617 w 36591"/>
                <a:gd name="connsiteY5" fmla="*/ 38555 h 44789"/>
                <a:gd name="connsiteX6" fmla="*/ 26608 w 36591"/>
                <a:gd name="connsiteY6" fmla="*/ 37002 h 44789"/>
                <a:gd name="connsiteX7" fmla="*/ 29197 w 36591"/>
                <a:gd name="connsiteY7" fmla="*/ 32514 h 44789"/>
                <a:gd name="connsiteX8" fmla="*/ 23328 w 36591"/>
                <a:gd name="connsiteY8" fmla="*/ 27336 h 44789"/>
                <a:gd name="connsiteX9" fmla="*/ 16338 w 36591"/>
                <a:gd name="connsiteY9" fmla="*/ 26732 h 44789"/>
                <a:gd name="connsiteX10" fmla="*/ 3393 w 36591"/>
                <a:gd name="connsiteY10" fmla="*/ 14650 h 44789"/>
                <a:gd name="connsiteX11" fmla="*/ 8053 w 36591"/>
                <a:gd name="connsiteY11" fmla="*/ 4812 h 44789"/>
                <a:gd name="connsiteX12" fmla="*/ 19876 w 36591"/>
                <a:gd name="connsiteY12" fmla="*/ 1274 h 44789"/>
                <a:gd name="connsiteX13" fmla="*/ 36101 w 36591"/>
                <a:gd name="connsiteY13" fmla="*/ 6193 h 44789"/>
                <a:gd name="connsiteX14" fmla="*/ 30577 w 36591"/>
                <a:gd name="connsiteY14" fmla="*/ 11802 h 44789"/>
                <a:gd name="connsiteX15" fmla="*/ 19790 w 36591"/>
                <a:gd name="connsiteY15" fmla="*/ 8609 h 44789"/>
                <a:gd name="connsiteX16" fmla="*/ 13921 w 36591"/>
                <a:gd name="connsiteY16" fmla="*/ 10163 h 44789"/>
                <a:gd name="connsiteX17" fmla="*/ 11850 w 36591"/>
                <a:gd name="connsiteY17" fmla="*/ 14219 h 44789"/>
                <a:gd name="connsiteX18" fmla="*/ 13317 w 36591"/>
                <a:gd name="connsiteY18" fmla="*/ 17671 h 44789"/>
                <a:gd name="connsiteX19" fmla="*/ 17891 w 36591"/>
                <a:gd name="connsiteY19" fmla="*/ 19224 h 44789"/>
                <a:gd name="connsiteX20" fmla="*/ 24019 w 36591"/>
                <a:gd name="connsiteY20" fmla="*/ 19742 h 44789"/>
                <a:gd name="connsiteX21" fmla="*/ 37827 w 36591"/>
                <a:gd name="connsiteY21" fmla="*/ 32169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1" h="44789">
                  <a:moveTo>
                    <a:pt x="37827" y="32169"/>
                  </a:moveTo>
                  <a:cubicBezTo>
                    <a:pt x="37827" y="36571"/>
                    <a:pt x="36187" y="40023"/>
                    <a:pt x="32821" y="42439"/>
                  </a:cubicBezTo>
                  <a:cubicBezTo>
                    <a:pt x="29455" y="44855"/>
                    <a:pt x="25054" y="46064"/>
                    <a:pt x="19617" y="46064"/>
                  </a:cubicBezTo>
                  <a:cubicBezTo>
                    <a:pt x="11591" y="46064"/>
                    <a:pt x="5464" y="43992"/>
                    <a:pt x="1235" y="39764"/>
                  </a:cubicBezTo>
                  <a:lnTo>
                    <a:pt x="7017" y="33982"/>
                  </a:lnTo>
                  <a:cubicBezTo>
                    <a:pt x="10038" y="37002"/>
                    <a:pt x="14180" y="38555"/>
                    <a:pt x="19617" y="38555"/>
                  </a:cubicBezTo>
                  <a:cubicBezTo>
                    <a:pt x="22465" y="38555"/>
                    <a:pt x="24795" y="38038"/>
                    <a:pt x="26608" y="37002"/>
                  </a:cubicBezTo>
                  <a:cubicBezTo>
                    <a:pt x="28334" y="36053"/>
                    <a:pt x="29197" y="34499"/>
                    <a:pt x="29197" y="32514"/>
                  </a:cubicBezTo>
                  <a:cubicBezTo>
                    <a:pt x="29197" y="29494"/>
                    <a:pt x="27212" y="27768"/>
                    <a:pt x="23328" y="27336"/>
                  </a:cubicBezTo>
                  <a:lnTo>
                    <a:pt x="16338" y="26732"/>
                  </a:lnTo>
                  <a:cubicBezTo>
                    <a:pt x="7708" y="25956"/>
                    <a:pt x="3393" y="21899"/>
                    <a:pt x="3393" y="14650"/>
                  </a:cubicBezTo>
                  <a:cubicBezTo>
                    <a:pt x="3393" y="10422"/>
                    <a:pt x="4946" y="7142"/>
                    <a:pt x="8053" y="4812"/>
                  </a:cubicBezTo>
                  <a:cubicBezTo>
                    <a:pt x="11160" y="2482"/>
                    <a:pt x="15130" y="1274"/>
                    <a:pt x="19876" y="1274"/>
                  </a:cubicBezTo>
                  <a:cubicBezTo>
                    <a:pt x="26953" y="1274"/>
                    <a:pt x="32390" y="2913"/>
                    <a:pt x="36101" y="6193"/>
                  </a:cubicBezTo>
                  <a:lnTo>
                    <a:pt x="30577" y="11802"/>
                  </a:lnTo>
                  <a:cubicBezTo>
                    <a:pt x="28075" y="9645"/>
                    <a:pt x="24450" y="8609"/>
                    <a:pt x="19790" y="8609"/>
                  </a:cubicBezTo>
                  <a:cubicBezTo>
                    <a:pt x="17201" y="8609"/>
                    <a:pt x="15216" y="9127"/>
                    <a:pt x="13921" y="10163"/>
                  </a:cubicBezTo>
                  <a:cubicBezTo>
                    <a:pt x="12541" y="11112"/>
                    <a:pt x="11850" y="12493"/>
                    <a:pt x="11850" y="14219"/>
                  </a:cubicBezTo>
                  <a:cubicBezTo>
                    <a:pt x="11850" y="15772"/>
                    <a:pt x="12368" y="16894"/>
                    <a:pt x="13317" y="17671"/>
                  </a:cubicBezTo>
                  <a:cubicBezTo>
                    <a:pt x="14267" y="18447"/>
                    <a:pt x="15734" y="18965"/>
                    <a:pt x="17891" y="19224"/>
                  </a:cubicBezTo>
                  <a:lnTo>
                    <a:pt x="24019" y="19742"/>
                  </a:lnTo>
                  <a:cubicBezTo>
                    <a:pt x="33253" y="20519"/>
                    <a:pt x="37827" y="24661"/>
                    <a:pt x="37827" y="32169"/>
                  </a:cubicBezTo>
                  <a:close/>
                </a:path>
              </a:pathLst>
            </a:custGeom>
            <a:solidFill>
              <a:srgbClr val="245BA7"/>
            </a:solidFill>
            <a:ln w="86190" cap="flat">
              <a:noFill/>
              <a:prstDash val="solid"/>
              <a:miter/>
            </a:ln>
          </p:spPr>
          <p:txBody>
            <a:bodyPr rtlCol="0" anchor="ctr"/>
            <a:lstStyle/>
            <a:p>
              <a:endParaRPr lang="en-GB"/>
            </a:p>
          </p:txBody>
        </p:sp>
        <p:sp>
          <p:nvSpPr>
            <p:cNvPr id="848" name="Graphic 1127">
              <a:extLst>
                <a:ext uri="{FF2B5EF4-FFF2-40B4-BE49-F238E27FC236}">
                  <a16:creationId xmlns:a16="http://schemas.microsoft.com/office/drawing/2014/main" id="{3F003E82-35BC-05E6-88A5-29AA27ACA3E0}"/>
                </a:ext>
              </a:extLst>
            </p:cNvPr>
            <p:cNvSpPr/>
            <p:nvPr/>
          </p:nvSpPr>
          <p:spPr>
            <a:xfrm>
              <a:off x="8390035" y="3355117"/>
              <a:ext cx="36505" cy="44789"/>
            </a:xfrm>
            <a:custGeom>
              <a:avLst/>
              <a:gdLst>
                <a:gd name="connsiteX0" fmla="*/ 37763 w 36505"/>
                <a:gd name="connsiteY0" fmla="*/ 23625 h 44789"/>
                <a:gd name="connsiteX1" fmla="*/ 32585 w 36505"/>
                <a:gd name="connsiteY1" fmla="*/ 40886 h 44789"/>
                <a:gd name="connsiteX2" fmla="*/ 19468 w 36505"/>
                <a:gd name="connsiteY2" fmla="*/ 46064 h 44789"/>
                <a:gd name="connsiteX3" fmla="*/ 6436 w 36505"/>
                <a:gd name="connsiteY3" fmla="*/ 40886 h 44789"/>
                <a:gd name="connsiteX4" fmla="*/ 1258 w 36505"/>
                <a:gd name="connsiteY4" fmla="*/ 23625 h 44789"/>
                <a:gd name="connsiteX5" fmla="*/ 2380 w 36505"/>
                <a:gd name="connsiteY5" fmla="*/ 13528 h 44789"/>
                <a:gd name="connsiteX6" fmla="*/ 6436 w 36505"/>
                <a:gd name="connsiteY6" fmla="*/ 6452 h 44789"/>
                <a:gd name="connsiteX7" fmla="*/ 19468 w 36505"/>
                <a:gd name="connsiteY7" fmla="*/ 1274 h 44789"/>
                <a:gd name="connsiteX8" fmla="*/ 32585 w 36505"/>
                <a:gd name="connsiteY8" fmla="*/ 6452 h 44789"/>
                <a:gd name="connsiteX9" fmla="*/ 36641 w 36505"/>
                <a:gd name="connsiteY9" fmla="*/ 13528 h 44789"/>
                <a:gd name="connsiteX10" fmla="*/ 37763 w 36505"/>
                <a:gd name="connsiteY10" fmla="*/ 23625 h 44789"/>
                <a:gd name="connsiteX11" fmla="*/ 25940 w 36505"/>
                <a:gd name="connsiteY11" fmla="*/ 35621 h 44789"/>
                <a:gd name="connsiteX12" fmla="*/ 28961 w 36505"/>
                <a:gd name="connsiteY12" fmla="*/ 23625 h 44789"/>
                <a:gd name="connsiteX13" fmla="*/ 25940 w 36505"/>
                <a:gd name="connsiteY13" fmla="*/ 11630 h 44789"/>
                <a:gd name="connsiteX14" fmla="*/ 19468 w 36505"/>
                <a:gd name="connsiteY14" fmla="*/ 9127 h 44789"/>
                <a:gd name="connsiteX15" fmla="*/ 13081 w 36505"/>
                <a:gd name="connsiteY15" fmla="*/ 11630 h 44789"/>
                <a:gd name="connsiteX16" fmla="*/ 10061 w 36505"/>
                <a:gd name="connsiteY16" fmla="*/ 23625 h 44789"/>
                <a:gd name="connsiteX17" fmla="*/ 13081 w 36505"/>
                <a:gd name="connsiteY17" fmla="*/ 35621 h 44789"/>
                <a:gd name="connsiteX18" fmla="*/ 19468 w 36505"/>
                <a:gd name="connsiteY18" fmla="*/ 38210 h 44789"/>
                <a:gd name="connsiteX19" fmla="*/ 25940 w 36505"/>
                <a:gd name="connsiteY19" fmla="*/ 3562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7763" y="23625"/>
                  </a:moveTo>
                  <a:cubicBezTo>
                    <a:pt x="37763" y="31565"/>
                    <a:pt x="36037" y="37347"/>
                    <a:pt x="32585" y="40886"/>
                  </a:cubicBezTo>
                  <a:cubicBezTo>
                    <a:pt x="29219" y="44338"/>
                    <a:pt x="24904" y="46064"/>
                    <a:pt x="19468" y="46064"/>
                  </a:cubicBezTo>
                  <a:cubicBezTo>
                    <a:pt x="14117" y="46064"/>
                    <a:pt x="9802" y="44338"/>
                    <a:pt x="6436" y="40886"/>
                  </a:cubicBezTo>
                  <a:cubicBezTo>
                    <a:pt x="2984" y="37347"/>
                    <a:pt x="1258" y="31565"/>
                    <a:pt x="1258" y="23625"/>
                  </a:cubicBezTo>
                  <a:cubicBezTo>
                    <a:pt x="1258" y="19656"/>
                    <a:pt x="1603" y="16290"/>
                    <a:pt x="2380" y="13528"/>
                  </a:cubicBezTo>
                  <a:cubicBezTo>
                    <a:pt x="3157" y="10853"/>
                    <a:pt x="4451" y="8437"/>
                    <a:pt x="6436" y="6452"/>
                  </a:cubicBezTo>
                  <a:cubicBezTo>
                    <a:pt x="9802" y="3000"/>
                    <a:pt x="14117" y="1274"/>
                    <a:pt x="19468" y="1274"/>
                  </a:cubicBezTo>
                  <a:cubicBezTo>
                    <a:pt x="24904" y="1274"/>
                    <a:pt x="29219" y="3000"/>
                    <a:pt x="32585" y="6452"/>
                  </a:cubicBezTo>
                  <a:cubicBezTo>
                    <a:pt x="34570" y="8437"/>
                    <a:pt x="35865" y="10853"/>
                    <a:pt x="36641" y="13528"/>
                  </a:cubicBezTo>
                  <a:cubicBezTo>
                    <a:pt x="37418" y="16290"/>
                    <a:pt x="37763" y="19656"/>
                    <a:pt x="37763" y="23625"/>
                  </a:cubicBezTo>
                  <a:close/>
                  <a:moveTo>
                    <a:pt x="25940" y="35621"/>
                  </a:moveTo>
                  <a:cubicBezTo>
                    <a:pt x="27925" y="33636"/>
                    <a:pt x="28961" y="29580"/>
                    <a:pt x="28961" y="23625"/>
                  </a:cubicBezTo>
                  <a:cubicBezTo>
                    <a:pt x="28961" y="17671"/>
                    <a:pt x="27925" y="13615"/>
                    <a:pt x="25940" y="11630"/>
                  </a:cubicBezTo>
                  <a:cubicBezTo>
                    <a:pt x="24300" y="9990"/>
                    <a:pt x="22143" y="9127"/>
                    <a:pt x="19468" y="9127"/>
                  </a:cubicBezTo>
                  <a:cubicBezTo>
                    <a:pt x="16879" y="9127"/>
                    <a:pt x="14721" y="9990"/>
                    <a:pt x="13081" y="11630"/>
                  </a:cubicBezTo>
                  <a:cubicBezTo>
                    <a:pt x="11096" y="13615"/>
                    <a:pt x="10061" y="17671"/>
                    <a:pt x="10061" y="23625"/>
                  </a:cubicBezTo>
                  <a:cubicBezTo>
                    <a:pt x="10061" y="29580"/>
                    <a:pt x="11096" y="33636"/>
                    <a:pt x="13081" y="35621"/>
                  </a:cubicBezTo>
                  <a:cubicBezTo>
                    <a:pt x="14807" y="37347"/>
                    <a:pt x="16965" y="38210"/>
                    <a:pt x="19468" y="38210"/>
                  </a:cubicBezTo>
                  <a:cubicBezTo>
                    <a:pt x="22057" y="38210"/>
                    <a:pt x="24214" y="37347"/>
                    <a:pt x="25940" y="35621"/>
                  </a:cubicBezTo>
                  <a:close/>
                </a:path>
              </a:pathLst>
            </a:custGeom>
            <a:solidFill>
              <a:srgbClr val="245BA7"/>
            </a:solidFill>
            <a:ln w="86190" cap="flat">
              <a:noFill/>
              <a:prstDash val="solid"/>
              <a:miter/>
            </a:ln>
          </p:spPr>
          <p:txBody>
            <a:bodyPr rtlCol="0" anchor="ctr"/>
            <a:lstStyle/>
            <a:p>
              <a:endParaRPr lang="en-GB"/>
            </a:p>
          </p:txBody>
        </p:sp>
        <p:sp>
          <p:nvSpPr>
            <p:cNvPr id="849" name="Graphic 1127">
              <a:extLst>
                <a:ext uri="{FF2B5EF4-FFF2-40B4-BE49-F238E27FC236}">
                  <a16:creationId xmlns:a16="http://schemas.microsoft.com/office/drawing/2014/main" id="{2FA9E166-7D41-9D15-13D3-2874EF6A652A}"/>
                </a:ext>
              </a:extLst>
            </p:cNvPr>
            <p:cNvSpPr/>
            <p:nvPr/>
          </p:nvSpPr>
          <p:spPr>
            <a:xfrm>
              <a:off x="8437961" y="3355635"/>
              <a:ext cx="35469" cy="44272"/>
            </a:xfrm>
            <a:custGeom>
              <a:avLst/>
              <a:gdLst>
                <a:gd name="connsiteX0" fmla="*/ 36744 w 35469"/>
                <a:gd name="connsiteY0" fmla="*/ 45028 h 44272"/>
                <a:gd name="connsiteX1" fmla="*/ 28114 w 35469"/>
                <a:gd name="connsiteY1" fmla="*/ 45028 h 44272"/>
                <a:gd name="connsiteX2" fmla="*/ 28114 w 35469"/>
                <a:gd name="connsiteY2" fmla="*/ 40627 h 44272"/>
                <a:gd name="connsiteX3" fmla="*/ 16463 w 35469"/>
                <a:gd name="connsiteY3" fmla="*/ 45546 h 44272"/>
                <a:gd name="connsiteX4" fmla="*/ 5676 w 35469"/>
                <a:gd name="connsiteY4" fmla="*/ 41576 h 44272"/>
                <a:gd name="connsiteX5" fmla="*/ 1275 w 35469"/>
                <a:gd name="connsiteY5" fmla="*/ 29235 h 44272"/>
                <a:gd name="connsiteX6" fmla="*/ 1275 w 35469"/>
                <a:gd name="connsiteY6" fmla="*/ 1274 h 44272"/>
                <a:gd name="connsiteX7" fmla="*/ 10077 w 35469"/>
                <a:gd name="connsiteY7" fmla="*/ 1274 h 44272"/>
                <a:gd name="connsiteX8" fmla="*/ 10077 w 35469"/>
                <a:gd name="connsiteY8" fmla="*/ 27941 h 44272"/>
                <a:gd name="connsiteX9" fmla="*/ 12494 w 35469"/>
                <a:gd name="connsiteY9" fmla="*/ 35190 h 44272"/>
                <a:gd name="connsiteX10" fmla="*/ 18880 w 35469"/>
                <a:gd name="connsiteY10" fmla="*/ 37693 h 44272"/>
                <a:gd name="connsiteX11" fmla="*/ 25439 w 35469"/>
                <a:gd name="connsiteY11" fmla="*/ 35190 h 44272"/>
                <a:gd name="connsiteX12" fmla="*/ 27941 w 35469"/>
                <a:gd name="connsiteY12" fmla="*/ 27941 h 44272"/>
                <a:gd name="connsiteX13" fmla="*/ 27941 w 35469"/>
                <a:gd name="connsiteY13" fmla="*/ 1274 h 44272"/>
                <a:gd name="connsiteX14" fmla="*/ 36744 w 35469"/>
                <a:gd name="connsiteY14" fmla="*/ 1274 h 44272"/>
                <a:gd name="connsiteX15" fmla="*/ 36744 w 35469"/>
                <a:gd name="connsiteY15" fmla="*/ 45028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6744" y="45028"/>
                  </a:moveTo>
                  <a:lnTo>
                    <a:pt x="28114" y="45028"/>
                  </a:lnTo>
                  <a:lnTo>
                    <a:pt x="28114" y="40627"/>
                  </a:lnTo>
                  <a:cubicBezTo>
                    <a:pt x="25093" y="43906"/>
                    <a:pt x="21210" y="45546"/>
                    <a:pt x="16463" y="45546"/>
                  </a:cubicBezTo>
                  <a:cubicBezTo>
                    <a:pt x="12062" y="45546"/>
                    <a:pt x="8438" y="44251"/>
                    <a:pt x="5676" y="41576"/>
                  </a:cubicBezTo>
                  <a:cubicBezTo>
                    <a:pt x="2742" y="38728"/>
                    <a:pt x="1275" y="34586"/>
                    <a:pt x="1275" y="29235"/>
                  </a:cubicBezTo>
                  <a:lnTo>
                    <a:pt x="1275" y="1274"/>
                  </a:lnTo>
                  <a:lnTo>
                    <a:pt x="10077" y="1274"/>
                  </a:lnTo>
                  <a:lnTo>
                    <a:pt x="10077" y="27941"/>
                  </a:lnTo>
                  <a:cubicBezTo>
                    <a:pt x="10077" y="31134"/>
                    <a:pt x="10854" y="33550"/>
                    <a:pt x="12494" y="35190"/>
                  </a:cubicBezTo>
                  <a:cubicBezTo>
                    <a:pt x="14133" y="36830"/>
                    <a:pt x="16205" y="37693"/>
                    <a:pt x="18880" y="37693"/>
                  </a:cubicBezTo>
                  <a:cubicBezTo>
                    <a:pt x="21555" y="37693"/>
                    <a:pt x="23713" y="36830"/>
                    <a:pt x="25439" y="35190"/>
                  </a:cubicBezTo>
                  <a:cubicBezTo>
                    <a:pt x="27078" y="33550"/>
                    <a:pt x="27941" y="31134"/>
                    <a:pt x="27941" y="27941"/>
                  </a:cubicBezTo>
                  <a:lnTo>
                    <a:pt x="27941" y="1274"/>
                  </a:lnTo>
                  <a:lnTo>
                    <a:pt x="36744" y="1274"/>
                  </a:lnTo>
                  <a:lnTo>
                    <a:pt x="36744" y="45028"/>
                  </a:lnTo>
                  <a:close/>
                </a:path>
              </a:pathLst>
            </a:custGeom>
            <a:solidFill>
              <a:srgbClr val="245BA7"/>
            </a:solidFill>
            <a:ln w="86190" cap="flat">
              <a:noFill/>
              <a:prstDash val="solid"/>
              <a:miter/>
            </a:ln>
          </p:spPr>
          <p:txBody>
            <a:bodyPr rtlCol="0" anchor="ctr"/>
            <a:lstStyle/>
            <a:p>
              <a:endParaRPr lang="en-GB"/>
            </a:p>
          </p:txBody>
        </p:sp>
        <p:sp>
          <p:nvSpPr>
            <p:cNvPr id="850" name="Graphic 1127">
              <a:extLst>
                <a:ext uri="{FF2B5EF4-FFF2-40B4-BE49-F238E27FC236}">
                  <a16:creationId xmlns:a16="http://schemas.microsoft.com/office/drawing/2014/main" id="{A1236E87-D97E-F3A2-3E87-8A7E744FFE37}"/>
                </a:ext>
              </a:extLst>
            </p:cNvPr>
            <p:cNvSpPr/>
            <p:nvPr/>
          </p:nvSpPr>
          <p:spPr>
            <a:xfrm>
              <a:off x="8483355" y="3343121"/>
              <a:ext cx="22265" cy="56267"/>
            </a:xfrm>
            <a:custGeom>
              <a:avLst/>
              <a:gdLst>
                <a:gd name="connsiteX0" fmla="*/ 23554 w 22265"/>
                <a:gd name="connsiteY0" fmla="*/ 57539 h 56267"/>
                <a:gd name="connsiteX1" fmla="*/ 18289 w 22265"/>
                <a:gd name="connsiteY1" fmla="*/ 57539 h 56267"/>
                <a:gd name="connsiteX2" fmla="*/ 9400 w 22265"/>
                <a:gd name="connsiteY2" fmla="*/ 54001 h 56267"/>
                <a:gd name="connsiteX3" fmla="*/ 6294 w 22265"/>
                <a:gd name="connsiteY3" fmla="*/ 45371 h 56267"/>
                <a:gd name="connsiteX4" fmla="*/ 6294 w 22265"/>
                <a:gd name="connsiteY4" fmla="*/ 20517 h 56267"/>
                <a:gd name="connsiteX5" fmla="*/ 1288 w 22265"/>
                <a:gd name="connsiteY5" fmla="*/ 20517 h 56267"/>
                <a:gd name="connsiteX6" fmla="*/ 1288 w 22265"/>
                <a:gd name="connsiteY6" fmla="*/ 13785 h 56267"/>
                <a:gd name="connsiteX7" fmla="*/ 6294 w 22265"/>
                <a:gd name="connsiteY7" fmla="*/ 13785 h 56267"/>
                <a:gd name="connsiteX8" fmla="*/ 6294 w 22265"/>
                <a:gd name="connsiteY8" fmla="*/ 1272 h 56267"/>
                <a:gd name="connsiteX9" fmla="*/ 15096 w 22265"/>
                <a:gd name="connsiteY9" fmla="*/ 1272 h 56267"/>
                <a:gd name="connsiteX10" fmla="*/ 15096 w 22265"/>
                <a:gd name="connsiteY10" fmla="*/ 13785 h 56267"/>
                <a:gd name="connsiteX11" fmla="*/ 23554 w 22265"/>
                <a:gd name="connsiteY11" fmla="*/ 13785 h 56267"/>
                <a:gd name="connsiteX12" fmla="*/ 23554 w 22265"/>
                <a:gd name="connsiteY12" fmla="*/ 20517 h 56267"/>
                <a:gd name="connsiteX13" fmla="*/ 15096 w 22265"/>
                <a:gd name="connsiteY13" fmla="*/ 20517 h 56267"/>
                <a:gd name="connsiteX14" fmla="*/ 15096 w 22265"/>
                <a:gd name="connsiteY14" fmla="*/ 44940 h 56267"/>
                <a:gd name="connsiteX15" fmla="*/ 19929 w 22265"/>
                <a:gd name="connsiteY15" fmla="*/ 50031 h 56267"/>
                <a:gd name="connsiteX16" fmla="*/ 23554 w 22265"/>
                <a:gd name="connsiteY16" fmla="*/ 50031 h 56267"/>
                <a:gd name="connsiteX17" fmla="*/ 23554 w 22265"/>
                <a:gd name="connsiteY17" fmla="*/ 57539 h 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65" h="56267">
                  <a:moveTo>
                    <a:pt x="23554" y="57539"/>
                  </a:moveTo>
                  <a:lnTo>
                    <a:pt x="18289" y="57539"/>
                  </a:lnTo>
                  <a:cubicBezTo>
                    <a:pt x="14406" y="57539"/>
                    <a:pt x="11472" y="56331"/>
                    <a:pt x="9400" y="54001"/>
                  </a:cubicBezTo>
                  <a:cubicBezTo>
                    <a:pt x="7329" y="51671"/>
                    <a:pt x="6294" y="48737"/>
                    <a:pt x="6294" y="45371"/>
                  </a:cubicBezTo>
                  <a:lnTo>
                    <a:pt x="6294" y="20517"/>
                  </a:lnTo>
                  <a:lnTo>
                    <a:pt x="1288" y="20517"/>
                  </a:lnTo>
                  <a:lnTo>
                    <a:pt x="1288" y="13785"/>
                  </a:lnTo>
                  <a:lnTo>
                    <a:pt x="6294" y="13785"/>
                  </a:lnTo>
                  <a:lnTo>
                    <a:pt x="6294" y="1272"/>
                  </a:lnTo>
                  <a:lnTo>
                    <a:pt x="15096" y="1272"/>
                  </a:lnTo>
                  <a:lnTo>
                    <a:pt x="15096" y="13785"/>
                  </a:lnTo>
                  <a:lnTo>
                    <a:pt x="23554" y="13785"/>
                  </a:lnTo>
                  <a:lnTo>
                    <a:pt x="23554" y="20517"/>
                  </a:lnTo>
                  <a:lnTo>
                    <a:pt x="15096" y="20517"/>
                  </a:lnTo>
                  <a:lnTo>
                    <a:pt x="15096" y="44940"/>
                  </a:lnTo>
                  <a:cubicBezTo>
                    <a:pt x="15096" y="48305"/>
                    <a:pt x="16736" y="50031"/>
                    <a:pt x="19929" y="50031"/>
                  </a:cubicBezTo>
                  <a:lnTo>
                    <a:pt x="23554" y="50031"/>
                  </a:lnTo>
                  <a:lnTo>
                    <a:pt x="23554" y="57539"/>
                  </a:lnTo>
                  <a:close/>
                </a:path>
              </a:pathLst>
            </a:custGeom>
            <a:solidFill>
              <a:srgbClr val="245BA7"/>
            </a:solidFill>
            <a:ln w="86190" cap="flat">
              <a:noFill/>
              <a:prstDash val="solid"/>
              <a:miter/>
            </a:ln>
          </p:spPr>
          <p:txBody>
            <a:bodyPr rtlCol="0" anchor="ctr"/>
            <a:lstStyle/>
            <a:p>
              <a:endParaRPr lang="en-GB"/>
            </a:p>
          </p:txBody>
        </p:sp>
        <p:sp>
          <p:nvSpPr>
            <p:cNvPr id="851" name="Graphic 1127">
              <a:extLst>
                <a:ext uri="{FF2B5EF4-FFF2-40B4-BE49-F238E27FC236}">
                  <a16:creationId xmlns:a16="http://schemas.microsoft.com/office/drawing/2014/main" id="{BBD67080-1967-FB61-5BF6-3E558D54407A}"/>
                </a:ext>
              </a:extLst>
            </p:cNvPr>
            <p:cNvSpPr/>
            <p:nvPr/>
          </p:nvSpPr>
          <p:spPr>
            <a:xfrm>
              <a:off x="8535422" y="3355117"/>
              <a:ext cx="36505" cy="44789"/>
            </a:xfrm>
            <a:custGeom>
              <a:avLst/>
              <a:gdLst>
                <a:gd name="connsiteX0" fmla="*/ 37814 w 36505"/>
                <a:gd name="connsiteY0" fmla="*/ 23625 h 44789"/>
                <a:gd name="connsiteX1" fmla="*/ 32636 w 36505"/>
                <a:gd name="connsiteY1" fmla="*/ 40886 h 44789"/>
                <a:gd name="connsiteX2" fmla="*/ 19518 w 36505"/>
                <a:gd name="connsiteY2" fmla="*/ 46064 h 44789"/>
                <a:gd name="connsiteX3" fmla="*/ 6487 w 36505"/>
                <a:gd name="connsiteY3" fmla="*/ 40886 h 44789"/>
                <a:gd name="connsiteX4" fmla="*/ 1309 w 36505"/>
                <a:gd name="connsiteY4" fmla="*/ 23625 h 44789"/>
                <a:gd name="connsiteX5" fmla="*/ 2431 w 36505"/>
                <a:gd name="connsiteY5" fmla="*/ 13528 h 44789"/>
                <a:gd name="connsiteX6" fmla="*/ 6487 w 36505"/>
                <a:gd name="connsiteY6" fmla="*/ 6452 h 44789"/>
                <a:gd name="connsiteX7" fmla="*/ 19518 w 36505"/>
                <a:gd name="connsiteY7" fmla="*/ 1274 h 44789"/>
                <a:gd name="connsiteX8" fmla="*/ 32636 w 36505"/>
                <a:gd name="connsiteY8" fmla="*/ 6452 h 44789"/>
                <a:gd name="connsiteX9" fmla="*/ 36692 w 36505"/>
                <a:gd name="connsiteY9" fmla="*/ 13528 h 44789"/>
                <a:gd name="connsiteX10" fmla="*/ 37814 w 36505"/>
                <a:gd name="connsiteY10" fmla="*/ 23625 h 44789"/>
                <a:gd name="connsiteX11" fmla="*/ 25991 w 36505"/>
                <a:gd name="connsiteY11" fmla="*/ 35621 h 44789"/>
                <a:gd name="connsiteX12" fmla="*/ 29011 w 36505"/>
                <a:gd name="connsiteY12" fmla="*/ 23625 h 44789"/>
                <a:gd name="connsiteX13" fmla="*/ 25991 w 36505"/>
                <a:gd name="connsiteY13" fmla="*/ 11630 h 44789"/>
                <a:gd name="connsiteX14" fmla="*/ 19518 w 36505"/>
                <a:gd name="connsiteY14" fmla="*/ 9127 h 44789"/>
                <a:gd name="connsiteX15" fmla="*/ 13132 w 36505"/>
                <a:gd name="connsiteY15" fmla="*/ 11630 h 44789"/>
                <a:gd name="connsiteX16" fmla="*/ 10111 w 36505"/>
                <a:gd name="connsiteY16" fmla="*/ 23625 h 44789"/>
                <a:gd name="connsiteX17" fmla="*/ 13132 w 36505"/>
                <a:gd name="connsiteY17" fmla="*/ 35621 h 44789"/>
                <a:gd name="connsiteX18" fmla="*/ 19518 w 36505"/>
                <a:gd name="connsiteY18" fmla="*/ 38210 h 44789"/>
                <a:gd name="connsiteX19" fmla="*/ 25991 w 36505"/>
                <a:gd name="connsiteY19" fmla="*/ 3562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7814" y="23625"/>
                  </a:moveTo>
                  <a:cubicBezTo>
                    <a:pt x="37814" y="31565"/>
                    <a:pt x="36088" y="37347"/>
                    <a:pt x="32636" y="40886"/>
                  </a:cubicBezTo>
                  <a:cubicBezTo>
                    <a:pt x="29270" y="44338"/>
                    <a:pt x="24955" y="46064"/>
                    <a:pt x="19518" y="46064"/>
                  </a:cubicBezTo>
                  <a:cubicBezTo>
                    <a:pt x="14167" y="46064"/>
                    <a:pt x="9852" y="44338"/>
                    <a:pt x="6487" y="40886"/>
                  </a:cubicBezTo>
                  <a:cubicBezTo>
                    <a:pt x="3035" y="37347"/>
                    <a:pt x="1309" y="31565"/>
                    <a:pt x="1309" y="23625"/>
                  </a:cubicBezTo>
                  <a:cubicBezTo>
                    <a:pt x="1309" y="19656"/>
                    <a:pt x="1654" y="16290"/>
                    <a:pt x="2431" y="13528"/>
                  </a:cubicBezTo>
                  <a:cubicBezTo>
                    <a:pt x="3207" y="10853"/>
                    <a:pt x="4502" y="8437"/>
                    <a:pt x="6487" y="6452"/>
                  </a:cubicBezTo>
                  <a:cubicBezTo>
                    <a:pt x="9852" y="3000"/>
                    <a:pt x="14167" y="1274"/>
                    <a:pt x="19518" y="1274"/>
                  </a:cubicBezTo>
                  <a:cubicBezTo>
                    <a:pt x="24955" y="1274"/>
                    <a:pt x="29270" y="3000"/>
                    <a:pt x="32636" y="6452"/>
                  </a:cubicBezTo>
                  <a:cubicBezTo>
                    <a:pt x="34621" y="8437"/>
                    <a:pt x="35915" y="10853"/>
                    <a:pt x="36692" y="13528"/>
                  </a:cubicBezTo>
                  <a:cubicBezTo>
                    <a:pt x="37469" y="16290"/>
                    <a:pt x="37814" y="19656"/>
                    <a:pt x="37814" y="23625"/>
                  </a:cubicBezTo>
                  <a:close/>
                  <a:moveTo>
                    <a:pt x="25991" y="35621"/>
                  </a:moveTo>
                  <a:cubicBezTo>
                    <a:pt x="27975" y="33636"/>
                    <a:pt x="29011" y="29580"/>
                    <a:pt x="29011" y="23625"/>
                  </a:cubicBezTo>
                  <a:cubicBezTo>
                    <a:pt x="29011" y="17671"/>
                    <a:pt x="27975" y="13615"/>
                    <a:pt x="25991" y="11630"/>
                  </a:cubicBezTo>
                  <a:cubicBezTo>
                    <a:pt x="24351" y="9990"/>
                    <a:pt x="22193" y="9127"/>
                    <a:pt x="19518" y="9127"/>
                  </a:cubicBezTo>
                  <a:cubicBezTo>
                    <a:pt x="16929" y="9127"/>
                    <a:pt x="14772" y="9990"/>
                    <a:pt x="13132" y="11630"/>
                  </a:cubicBezTo>
                  <a:cubicBezTo>
                    <a:pt x="11147" y="13615"/>
                    <a:pt x="10111" y="17671"/>
                    <a:pt x="10111" y="23625"/>
                  </a:cubicBezTo>
                  <a:cubicBezTo>
                    <a:pt x="10111" y="29580"/>
                    <a:pt x="11147" y="33636"/>
                    <a:pt x="13132" y="35621"/>
                  </a:cubicBezTo>
                  <a:cubicBezTo>
                    <a:pt x="14858" y="37347"/>
                    <a:pt x="17015" y="38210"/>
                    <a:pt x="19518" y="38210"/>
                  </a:cubicBezTo>
                  <a:cubicBezTo>
                    <a:pt x="22107" y="38210"/>
                    <a:pt x="24265" y="37347"/>
                    <a:pt x="25991" y="35621"/>
                  </a:cubicBezTo>
                  <a:close/>
                </a:path>
              </a:pathLst>
            </a:custGeom>
            <a:solidFill>
              <a:srgbClr val="245BA7"/>
            </a:solidFill>
            <a:ln w="86190" cap="flat">
              <a:noFill/>
              <a:prstDash val="solid"/>
              <a:miter/>
            </a:ln>
          </p:spPr>
          <p:txBody>
            <a:bodyPr rtlCol="0" anchor="ctr"/>
            <a:lstStyle/>
            <a:p>
              <a:endParaRPr lang="en-GB"/>
            </a:p>
          </p:txBody>
        </p:sp>
        <p:sp>
          <p:nvSpPr>
            <p:cNvPr id="852" name="Graphic 1127">
              <a:extLst>
                <a:ext uri="{FF2B5EF4-FFF2-40B4-BE49-F238E27FC236}">
                  <a16:creationId xmlns:a16="http://schemas.microsoft.com/office/drawing/2014/main" id="{70D7A15C-178E-4DE2-67B7-5C217683F3A3}"/>
                </a:ext>
              </a:extLst>
            </p:cNvPr>
            <p:cNvSpPr/>
            <p:nvPr/>
          </p:nvSpPr>
          <p:spPr>
            <a:xfrm>
              <a:off x="8580155" y="3337512"/>
              <a:ext cx="22524" cy="61877"/>
            </a:xfrm>
            <a:custGeom>
              <a:avLst/>
              <a:gdLst>
                <a:gd name="connsiteX0" fmla="*/ 23846 w 22524"/>
                <a:gd name="connsiteY0" fmla="*/ 26125 h 61877"/>
                <a:gd name="connsiteX1" fmla="*/ 15130 w 22524"/>
                <a:gd name="connsiteY1" fmla="*/ 26125 h 61877"/>
                <a:gd name="connsiteX2" fmla="*/ 15130 w 22524"/>
                <a:gd name="connsiteY2" fmla="*/ 63148 h 61877"/>
                <a:gd name="connsiteX3" fmla="*/ 6327 w 22524"/>
                <a:gd name="connsiteY3" fmla="*/ 63148 h 61877"/>
                <a:gd name="connsiteX4" fmla="*/ 6327 w 22524"/>
                <a:gd name="connsiteY4" fmla="*/ 26125 h 61877"/>
                <a:gd name="connsiteX5" fmla="*/ 1322 w 22524"/>
                <a:gd name="connsiteY5" fmla="*/ 26125 h 61877"/>
                <a:gd name="connsiteX6" fmla="*/ 1322 w 22524"/>
                <a:gd name="connsiteY6" fmla="*/ 19394 h 61877"/>
                <a:gd name="connsiteX7" fmla="*/ 6327 w 22524"/>
                <a:gd name="connsiteY7" fmla="*/ 19394 h 61877"/>
                <a:gd name="connsiteX8" fmla="*/ 6327 w 22524"/>
                <a:gd name="connsiteY8" fmla="*/ 13439 h 61877"/>
                <a:gd name="connsiteX9" fmla="*/ 9434 w 22524"/>
                <a:gd name="connsiteY9" fmla="*/ 4809 h 61877"/>
                <a:gd name="connsiteX10" fmla="*/ 18323 w 22524"/>
                <a:gd name="connsiteY10" fmla="*/ 1271 h 61877"/>
                <a:gd name="connsiteX11" fmla="*/ 23846 w 22524"/>
                <a:gd name="connsiteY11" fmla="*/ 1271 h 61877"/>
                <a:gd name="connsiteX12" fmla="*/ 23846 w 22524"/>
                <a:gd name="connsiteY12" fmla="*/ 8779 h 61877"/>
                <a:gd name="connsiteX13" fmla="*/ 19963 w 22524"/>
                <a:gd name="connsiteY13" fmla="*/ 8779 h 61877"/>
                <a:gd name="connsiteX14" fmla="*/ 15130 w 22524"/>
                <a:gd name="connsiteY14" fmla="*/ 13870 h 61877"/>
                <a:gd name="connsiteX15" fmla="*/ 15130 w 22524"/>
                <a:gd name="connsiteY15" fmla="*/ 19394 h 61877"/>
                <a:gd name="connsiteX16" fmla="*/ 23846 w 22524"/>
                <a:gd name="connsiteY16" fmla="*/ 19394 h 61877"/>
                <a:gd name="connsiteX17" fmla="*/ 23846 w 22524"/>
                <a:gd name="connsiteY17" fmla="*/ 26125 h 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24" h="61877">
                  <a:moveTo>
                    <a:pt x="23846" y="26125"/>
                  </a:moveTo>
                  <a:lnTo>
                    <a:pt x="15130" y="26125"/>
                  </a:lnTo>
                  <a:lnTo>
                    <a:pt x="15130" y="63148"/>
                  </a:lnTo>
                  <a:lnTo>
                    <a:pt x="6327" y="63148"/>
                  </a:lnTo>
                  <a:lnTo>
                    <a:pt x="6327" y="26125"/>
                  </a:lnTo>
                  <a:lnTo>
                    <a:pt x="1322" y="26125"/>
                  </a:lnTo>
                  <a:lnTo>
                    <a:pt x="1322" y="19394"/>
                  </a:lnTo>
                  <a:lnTo>
                    <a:pt x="6327" y="19394"/>
                  </a:lnTo>
                  <a:lnTo>
                    <a:pt x="6327" y="13439"/>
                  </a:lnTo>
                  <a:cubicBezTo>
                    <a:pt x="6327" y="10073"/>
                    <a:pt x="7363" y="7139"/>
                    <a:pt x="9434" y="4809"/>
                  </a:cubicBezTo>
                  <a:cubicBezTo>
                    <a:pt x="11505" y="2479"/>
                    <a:pt x="14440" y="1271"/>
                    <a:pt x="18323" y="1271"/>
                  </a:cubicBezTo>
                  <a:lnTo>
                    <a:pt x="23846" y="1271"/>
                  </a:lnTo>
                  <a:lnTo>
                    <a:pt x="23846" y="8779"/>
                  </a:lnTo>
                  <a:lnTo>
                    <a:pt x="19963" y="8779"/>
                  </a:lnTo>
                  <a:cubicBezTo>
                    <a:pt x="16770" y="8779"/>
                    <a:pt x="15130" y="10505"/>
                    <a:pt x="15130" y="13870"/>
                  </a:cubicBezTo>
                  <a:lnTo>
                    <a:pt x="15130" y="19394"/>
                  </a:lnTo>
                  <a:lnTo>
                    <a:pt x="23846" y="19394"/>
                  </a:lnTo>
                  <a:lnTo>
                    <a:pt x="23846" y="26125"/>
                  </a:lnTo>
                  <a:close/>
                </a:path>
              </a:pathLst>
            </a:custGeom>
            <a:solidFill>
              <a:srgbClr val="245BA7"/>
            </a:solidFill>
            <a:ln w="86190" cap="flat">
              <a:noFill/>
              <a:prstDash val="solid"/>
              <a:miter/>
            </a:ln>
          </p:spPr>
          <p:txBody>
            <a:bodyPr rtlCol="0" anchor="ctr"/>
            <a:lstStyle/>
            <a:p>
              <a:endParaRPr lang="en-GB"/>
            </a:p>
          </p:txBody>
        </p:sp>
        <p:sp>
          <p:nvSpPr>
            <p:cNvPr id="853" name="Graphic 1127">
              <a:extLst>
                <a:ext uri="{FF2B5EF4-FFF2-40B4-BE49-F238E27FC236}">
                  <a16:creationId xmlns:a16="http://schemas.microsoft.com/office/drawing/2014/main" id="{5EAD1199-3839-2846-4909-08AF75469313}"/>
                </a:ext>
              </a:extLst>
            </p:cNvPr>
            <p:cNvSpPr/>
            <p:nvPr/>
          </p:nvSpPr>
          <p:spPr>
            <a:xfrm>
              <a:off x="8628742" y="3343121"/>
              <a:ext cx="22265" cy="56267"/>
            </a:xfrm>
            <a:custGeom>
              <a:avLst/>
              <a:gdLst>
                <a:gd name="connsiteX0" fmla="*/ 23604 w 22265"/>
                <a:gd name="connsiteY0" fmla="*/ 57539 h 56267"/>
                <a:gd name="connsiteX1" fmla="*/ 18340 w 22265"/>
                <a:gd name="connsiteY1" fmla="*/ 57539 h 56267"/>
                <a:gd name="connsiteX2" fmla="*/ 9451 w 22265"/>
                <a:gd name="connsiteY2" fmla="*/ 54001 h 56267"/>
                <a:gd name="connsiteX3" fmla="*/ 6344 w 22265"/>
                <a:gd name="connsiteY3" fmla="*/ 45371 h 56267"/>
                <a:gd name="connsiteX4" fmla="*/ 6344 w 22265"/>
                <a:gd name="connsiteY4" fmla="*/ 20517 h 56267"/>
                <a:gd name="connsiteX5" fmla="*/ 1339 w 22265"/>
                <a:gd name="connsiteY5" fmla="*/ 20517 h 56267"/>
                <a:gd name="connsiteX6" fmla="*/ 1339 w 22265"/>
                <a:gd name="connsiteY6" fmla="*/ 13785 h 56267"/>
                <a:gd name="connsiteX7" fmla="*/ 6344 w 22265"/>
                <a:gd name="connsiteY7" fmla="*/ 13785 h 56267"/>
                <a:gd name="connsiteX8" fmla="*/ 6344 w 22265"/>
                <a:gd name="connsiteY8" fmla="*/ 1272 h 56267"/>
                <a:gd name="connsiteX9" fmla="*/ 15147 w 22265"/>
                <a:gd name="connsiteY9" fmla="*/ 1272 h 56267"/>
                <a:gd name="connsiteX10" fmla="*/ 15147 w 22265"/>
                <a:gd name="connsiteY10" fmla="*/ 13785 h 56267"/>
                <a:gd name="connsiteX11" fmla="*/ 23604 w 22265"/>
                <a:gd name="connsiteY11" fmla="*/ 13785 h 56267"/>
                <a:gd name="connsiteX12" fmla="*/ 23604 w 22265"/>
                <a:gd name="connsiteY12" fmla="*/ 20517 h 56267"/>
                <a:gd name="connsiteX13" fmla="*/ 15147 w 22265"/>
                <a:gd name="connsiteY13" fmla="*/ 20517 h 56267"/>
                <a:gd name="connsiteX14" fmla="*/ 15147 w 22265"/>
                <a:gd name="connsiteY14" fmla="*/ 44940 h 56267"/>
                <a:gd name="connsiteX15" fmla="*/ 19980 w 22265"/>
                <a:gd name="connsiteY15" fmla="*/ 50031 h 56267"/>
                <a:gd name="connsiteX16" fmla="*/ 23604 w 22265"/>
                <a:gd name="connsiteY16" fmla="*/ 50031 h 56267"/>
                <a:gd name="connsiteX17" fmla="*/ 23604 w 22265"/>
                <a:gd name="connsiteY17" fmla="*/ 57539 h 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65" h="56267">
                  <a:moveTo>
                    <a:pt x="23604" y="57539"/>
                  </a:moveTo>
                  <a:lnTo>
                    <a:pt x="18340" y="57539"/>
                  </a:lnTo>
                  <a:cubicBezTo>
                    <a:pt x="14456" y="57539"/>
                    <a:pt x="11522" y="56331"/>
                    <a:pt x="9451" y="54001"/>
                  </a:cubicBezTo>
                  <a:cubicBezTo>
                    <a:pt x="7380" y="51671"/>
                    <a:pt x="6344" y="48737"/>
                    <a:pt x="6344" y="45371"/>
                  </a:cubicBezTo>
                  <a:lnTo>
                    <a:pt x="6344" y="20517"/>
                  </a:lnTo>
                  <a:lnTo>
                    <a:pt x="1339" y="20517"/>
                  </a:lnTo>
                  <a:lnTo>
                    <a:pt x="1339" y="13785"/>
                  </a:lnTo>
                  <a:lnTo>
                    <a:pt x="6344" y="13785"/>
                  </a:lnTo>
                  <a:lnTo>
                    <a:pt x="6344" y="1272"/>
                  </a:lnTo>
                  <a:lnTo>
                    <a:pt x="15147" y="1272"/>
                  </a:lnTo>
                  <a:lnTo>
                    <a:pt x="15147" y="13785"/>
                  </a:lnTo>
                  <a:lnTo>
                    <a:pt x="23604" y="13785"/>
                  </a:lnTo>
                  <a:lnTo>
                    <a:pt x="23604" y="20517"/>
                  </a:lnTo>
                  <a:lnTo>
                    <a:pt x="15147" y="20517"/>
                  </a:lnTo>
                  <a:lnTo>
                    <a:pt x="15147" y="44940"/>
                  </a:lnTo>
                  <a:cubicBezTo>
                    <a:pt x="15147" y="48305"/>
                    <a:pt x="16787" y="50031"/>
                    <a:pt x="19980" y="50031"/>
                  </a:cubicBezTo>
                  <a:lnTo>
                    <a:pt x="23604" y="50031"/>
                  </a:lnTo>
                  <a:lnTo>
                    <a:pt x="23604" y="57539"/>
                  </a:lnTo>
                  <a:close/>
                </a:path>
              </a:pathLst>
            </a:custGeom>
            <a:solidFill>
              <a:srgbClr val="245BA7"/>
            </a:solidFill>
            <a:ln w="86190" cap="flat">
              <a:noFill/>
              <a:prstDash val="solid"/>
              <a:miter/>
            </a:ln>
          </p:spPr>
          <p:txBody>
            <a:bodyPr rtlCol="0" anchor="ctr"/>
            <a:lstStyle/>
            <a:p>
              <a:endParaRPr lang="en-GB"/>
            </a:p>
          </p:txBody>
        </p:sp>
        <p:sp>
          <p:nvSpPr>
            <p:cNvPr id="854" name="Graphic 1127">
              <a:extLst>
                <a:ext uri="{FF2B5EF4-FFF2-40B4-BE49-F238E27FC236}">
                  <a16:creationId xmlns:a16="http://schemas.microsoft.com/office/drawing/2014/main" id="{81D8A069-E9A9-B23A-8630-99B3BBD47FDE}"/>
                </a:ext>
              </a:extLst>
            </p:cNvPr>
            <p:cNvSpPr/>
            <p:nvPr/>
          </p:nvSpPr>
          <p:spPr>
            <a:xfrm>
              <a:off x="8662169" y="3337943"/>
              <a:ext cx="35469" cy="61445"/>
            </a:xfrm>
            <a:custGeom>
              <a:avLst/>
              <a:gdLst>
                <a:gd name="connsiteX0" fmla="*/ 36822 w 35469"/>
                <a:gd name="connsiteY0" fmla="*/ 62717 h 61445"/>
                <a:gd name="connsiteX1" fmla="*/ 28019 w 35469"/>
                <a:gd name="connsiteY1" fmla="*/ 62717 h 61445"/>
                <a:gd name="connsiteX2" fmla="*/ 28019 w 35469"/>
                <a:gd name="connsiteY2" fmla="*/ 36050 h 61445"/>
                <a:gd name="connsiteX3" fmla="*/ 25603 w 35469"/>
                <a:gd name="connsiteY3" fmla="*/ 28714 h 61445"/>
                <a:gd name="connsiteX4" fmla="*/ 19217 w 35469"/>
                <a:gd name="connsiteY4" fmla="*/ 26298 h 61445"/>
                <a:gd name="connsiteX5" fmla="*/ 12744 w 35469"/>
                <a:gd name="connsiteY5" fmla="*/ 28714 h 61445"/>
                <a:gd name="connsiteX6" fmla="*/ 10155 w 35469"/>
                <a:gd name="connsiteY6" fmla="*/ 36050 h 61445"/>
                <a:gd name="connsiteX7" fmla="*/ 10155 w 35469"/>
                <a:gd name="connsiteY7" fmla="*/ 62717 h 61445"/>
                <a:gd name="connsiteX8" fmla="*/ 1353 w 35469"/>
                <a:gd name="connsiteY8" fmla="*/ 62717 h 61445"/>
                <a:gd name="connsiteX9" fmla="*/ 1353 w 35469"/>
                <a:gd name="connsiteY9" fmla="*/ 1271 h 61445"/>
                <a:gd name="connsiteX10" fmla="*/ 10155 w 35469"/>
                <a:gd name="connsiteY10" fmla="*/ 1271 h 61445"/>
                <a:gd name="connsiteX11" fmla="*/ 10155 w 35469"/>
                <a:gd name="connsiteY11" fmla="*/ 23364 h 61445"/>
                <a:gd name="connsiteX12" fmla="*/ 21633 w 35469"/>
                <a:gd name="connsiteY12" fmla="*/ 18444 h 61445"/>
                <a:gd name="connsiteX13" fmla="*/ 32421 w 35469"/>
                <a:gd name="connsiteY13" fmla="*/ 22414 h 61445"/>
                <a:gd name="connsiteX14" fmla="*/ 36822 w 35469"/>
                <a:gd name="connsiteY14" fmla="*/ 34755 h 61445"/>
                <a:gd name="connsiteX15" fmla="*/ 36822 w 35469"/>
                <a:gd name="connsiteY15" fmla="*/ 62717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61445">
                  <a:moveTo>
                    <a:pt x="36822" y="62717"/>
                  </a:moveTo>
                  <a:lnTo>
                    <a:pt x="28019" y="62717"/>
                  </a:lnTo>
                  <a:lnTo>
                    <a:pt x="28019" y="36050"/>
                  </a:lnTo>
                  <a:cubicBezTo>
                    <a:pt x="28019" y="32770"/>
                    <a:pt x="27243" y="30354"/>
                    <a:pt x="25603" y="28714"/>
                  </a:cubicBezTo>
                  <a:cubicBezTo>
                    <a:pt x="23963" y="27075"/>
                    <a:pt x="21892" y="26298"/>
                    <a:pt x="19217" y="26298"/>
                  </a:cubicBezTo>
                  <a:cubicBezTo>
                    <a:pt x="16541" y="26298"/>
                    <a:pt x="14384" y="27161"/>
                    <a:pt x="12744" y="28714"/>
                  </a:cubicBezTo>
                  <a:cubicBezTo>
                    <a:pt x="11018" y="30354"/>
                    <a:pt x="10155" y="32857"/>
                    <a:pt x="10155" y="36050"/>
                  </a:cubicBezTo>
                  <a:lnTo>
                    <a:pt x="10155" y="62717"/>
                  </a:lnTo>
                  <a:lnTo>
                    <a:pt x="1353" y="62717"/>
                  </a:lnTo>
                  <a:lnTo>
                    <a:pt x="1353" y="1271"/>
                  </a:lnTo>
                  <a:lnTo>
                    <a:pt x="10155" y="1271"/>
                  </a:lnTo>
                  <a:lnTo>
                    <a:pt x="10155" y="23364"/>
                  </a:lnTo>
                  <a:cubicBezTo>
                    <a:pt x="13089" y="20084"/>
                    <a:pt x="16887" y="18444"/>
                    <a:pt x="21633" y="18444"/>
                  </a:cubicBezTo>
                  <a:cubicBezTo>
                    <a:pt x="26034" y="18444"/>
                    <a:pt x="29659" y="19739"/>
                    <a:pt x="32421" y="22414"/>
                  </a:cubicBezTo>
                  <a:cubicBezTo>
                    <a:pt x="35355" y="25262"/>
                    <a:pt x="36822" y="29405"/>
                    <a:pt x="36822" y="34755"/>
                  </a:cubicBezTo>
                  <a:lnTo>
                    <a:pt x="36822" y="62717"/>
                  </a:lnTo>
                  <a:close/>
                </a:path>
              </a:pathLst>
            </a:custGeom>
            <a:solidFill>
              <a:srgbClr val="245BA7"/>
            </a:solidFill>
            <a:ln w="86190" cap="flat">
              <a:noFill/>
              <a:prstDash val="solid"/>
              <a:miter/>
            </a:ln>
          </p:spPr>
          <p:txBody>
            <a:bodyPr rtlCol="0" anchor="ctr"/>
            <a:lstStyle/>
            <a:p>
              <a:endParaRPr lang="en-GB"/>
            </a:p>
          </p:txBody>
        </p:sp>
        <p:sp>
          <p:nvSpPr>
            <p:cNvPr id="855" name="Graphic 1127">
              <a:extLst>
                <a:ext uri="{FF2B5EF4-FFF2-40B4-BE49-F238E27FC236}">
                  <a16:creationId xmlns:a16="http://schemas.microsoft.com/office/drawing/2014/main" id="{6776D67A-48D2-0626-722E-09B14D560003}"/>
                </a:ext>
              </a:extLst>
            </p:cNvPr>
            <p:cNvSpPr/>
            <p:nvPr/>
          </p:nvSpPr>
          <p:spPr>
            <a:xfrm>
              <a:off x="8708886" y="3355117"/>
              <a:ext cx="37109" cy="44789"/>
            </a:xfrm>
            <a:custGeom>
              <a:avLst/>
              <a:gdLst>
                <a:gd name="connsiteX0" fmla="*/ 38478 w 37109"/>
                <a:gd name="connsiteY0" fmla="*/ 26214 h 44789"/>
                <a:gd name="connsiteX1" fmla="*/ 10085 w 37109"/>
                <a:gd name="connsiteY1" fmla="*/ 26214 h 44789"/>
                <a:gd name="connsiteX2" fmla="*/ 13020 w 37109"/>
                <a:gd name="connsiteY2" fmla="*/ 35276 h 44789"/>
                <a:gd name="connsiteX3" fmla="*/ 21218 w 37109"/>
                <a:gd name="connsiteY3" fmla="*/ 38469 h 44789"/>
                <a:gd name="connsiteX4" fmla="*/ 27087 w 37109"/>
                <a:gd name="connsiteY4" fmla="*/ 37434 h 44789"/>
                <a:gd name="connsiteX5" fmla="*/ 31833 w 37109"/>
                <a:gd name="connsiteY5" fmla="*/ 33982 h 44789"/>
                <a:gd name="connsiteX6" fmla="*/ 37443 w 37109"/>
                <a:gd name="connsiteY6" fmla="*/ 39246 h 44789"/>
                <a:gd name="connsiteX7" fmla="*/ 30280 w 37109"/>
                <a:gd name="connsiteY7" fmla="*/ 44424 h 44789"/>
                <a:gd name="connsiteX8" fmla="*/ 21046 w 37109"/>
                <a:gd name="connsiteY8" fmla="*/ 46064 h 44789"/>
                <a:gd name="connsiteX9" fmla="*/ 6720 w 37109"/>
                <a:gd name="connsiteY9" fmla="*/ 40713 h 44789"/>
                <a:gd name="connsiteX10" fmla="*/ 1369 w 37109"/>
                <a:gd name="connsiteY10" fmla="*/ 23625 h 44789"/>
                <a:gd name="connsiteX11" fmla="*/ 6375 w 37109"/>
                <a:gd name="connsiteY11" fmla="*/ 7142 h 44789"/>
                <a:gd name="connsiteX12" fmla="*/ 19924 w 37109"/>
                <a:gd name="connsiteY12" fmla="*/ 1274 h 44789"/>
                <a:gd name="connsiteX13" fmla="*/ 33559 w 37109"/>
                <a:gd name="connsiteY13" fmla="*/ 7056 h 44789"/>
                <a:gd name="connsiteX14" fmla="*/ 38478 w 37109"/>
                <a:gd name="connsiteY14" fmla="*/ 22504 h 44789"/>
                <a:gd name="connsiteX15" fmla="*/ 38478 w 37109"/>
                <a:gd name="connsiteY15" fmla="*/ 26214 h 44789"/>
                <a:gd name="connsiteX16" fmla="*/ 29762 w 37109"/>
                <a:gd name="connsiteY16" fmla="*/ 20087 h 44789"/>
                <a:gd name="connsiteX17" fmla="*/ 28554 w 37109"/>
                <a:gd name="connsiteY17" fmla="*/ 14132 h 44789"/>
                <a:gd name="connsiteX18" fmla="*/ 19924 w 37109"/>
                <a:gd name="connsiteY18" fmla="*/ 8609 h 44789"/>
                <a:gd name="connsiteX19" fmla="*/ 11207 w 37109"/>
                <a:gd name="connsiteY19" fmla="*/ 14132 h 44789"/>
                <a:gd name="connsiteX20" fmla="*/ 10085 w 37109"/>
                <a:gd name="connsiteY20" fmla="*/ 20087 h 44789"/>
                <a:gd name="connsiteX21" fmla="*/ 29762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8478" y="26214"/>
                  </a:moveTo>
                  <a:lnTo>
                    <a:pt x="10085" y="26214"/>
                  </a:lnTo>
                  <a:cubicBezTo>
                    <a:pt x="10085" y="30098"/>
                    <a:pt x="11035" y="33032"/>
                    <a:pt x="13020" y="35276"/>
                  </a:cubicBezTo>
                  <a:cubicBezTo>
                    <a:pt x="14918" y="37347"/>
                    <a:pt x="17680" y="38469"/>
                    <a:pt x="21218" y="38469"/>
                  </a:cubicBezTo>
                  <a:cubicBezTo>
                    <a:pt x="23548" y="38469"/>
                    <a:pt x="25533" y="38124"/>
                    <a:pt x="27087" y="37434"/>
                  </a:cubicBezTo>
                  <a:cubicBezTo>
                    <a:pt x="28640" y="36743"/>
                    <a:pt x="30193" y="35621"/>
                    <a:pt x="31833" y="33982"/>
                  </a:cubicBezTo>
                  <a:lnTo>
                    <a:pt x="37443" y="39246"/>
                  </a:lnTo>
                  <a:cubicBezTo>
                    <a:pt x="35113" y="41576"/>
                    <a:pt x="32696" y="43302"/>
                    <a:pt x="30280" y="44424"/>
                  </a:cubicBezTo>
                  <a:cubicBezTo>
                    <a:pt x="27777" y="45546"/>
                    <a:pt x="24756" y="46064"/>
                    <a:pt x="21046" y="46064"/>
                  </a:cubicBezTo>
                  <a:cubicBezTo>
                    <a:pt x="15091" y="46064"/>
                    <a:pt x="10258" y="44251"/>
                    <a:pt x="6720" y="40713"/>
                  </a:cubicBezTo>
                  <a:cubicBezTo>
                    <a:pt x="3181" y="37175"/>
                    <a:pt x="1369" y="31479"/>
                    <a:pt x="1369" y="23625"/>
                  </a:cubicBezTo>
                  <a:cubicBezTo>
                    <a:pt x="1369" y="16635"/>
                    <a:pt x="3009" y="11112"/>
                    <a:pt x="6375" y="7142"/>
                  </a:cubicBezTo>
                  <a:cubicBezTo>
                    <a:pt x="9740" y="3259"/>
                    <a:pt x="14228" y="1274"/>
                    <a:pt x="19924" y="1274"/>
                  </a:cubicBezTo>
                  <a:cubicBezTo>
                    <a:pt x="25706" y="1274"/>
                    <a:pt x="30280" y="3172"/>
                    <a:pt x="33559" y="7056"/>
                  </a:cubicBezTo>
                  <a:cubicBezTo>
                    <a:pt x="36839" y="10939"/>
                    <a:pt x="38478" y="16031"/>
                    <a:pt x="38478" y="22504"/>
                  </a:cubicBezTo>
                  <a:lnTo>
                    <a:pt x="38478" y="26214"/>
                  </a:lnTo>
                  <a:close/>
                  <a:moveTo>
                    <a:pt x="29762" y="20087"/>
                  </a:moveTo>
                  <a:cubicBezTo>
                    <a:pt x="29589" y="17498"/>
                    <a:pt x="29158" y="15513"/>
                    <a:pt x="28554" y="14132"/>
                  </a:cubicBezTo>
                  <a:cubicBezTo>
                    <a:pt x="26914" y="10422"/>
                    <a:pt x="23980" y="8609"/>
                    <a:pt x="19924" y="8609"/>
                  </a:cubicBezTo>
                  <a:cubicBezTo>
                    <a:pt x="15781" y="8609"/>
                    <a:pt x="12847" y="10422"/>
                    <a:pt x="11207" y="14132"/>
                  </a:cubicBezTo>
                  <a:cubicBezTo>
                    <a:pt x="10517" y="15600"/>
                    <a:pt x="10172" y="17584"/>
                    <a:pt x="10085" y="20087"/>
                  </a:cubicBezTo>
                  <a:lnTo>
                    <a:pt x="29762" y="20087"/>
                  </a:lnTo>
                  <a:close/>
                </a:path>
              </a:pathLst>
            </a:custGeom>
            <a:solidFill>
              <a:srgbClr val="245BA7"/>
            </a:solidFill>
            <a:ln w="86190" cap="flat">
              <a:noFill/>
              <a:prstDash val="solid"/>
              <a:miter/>
            </a:ln>
          </p:spPr>
          <p:txBody>
            <a:bodyPr rtlCol="0" anchor="ctr"/>
            <a:lstStyle/>
            <a:p>
              <a:endParaRPr lang="en-GB"/>
            </a:p>
          </p:txBody>
        </p:sp>
        <p:sp>
          <p:nvSpPr>
            <p:cNvPr id="856" name="Graphic 1127">
              <a:extLst>
                <a:ext uri="{FF2B5EF4-FFF2-40B4-BE49-F238E27FC236}">
                  <a16:creationId xmlns:a16="http://schemas.microsoft.com/office/drawing/2014/main" id="{400E9F8B-91A3-45AF-D0D8-F56BFF818FBA}"/>
                </a:ext>
              </a:extLst>
            </p:cNvPr>
            <p:cNvSpPr/>
            <p:nvPr/>
          </p:nvSpPr>
          <p:spPr>
            <a:xfrm>
              <a:off x="8119196" y="3441503"/>
              <a:ext cx="17432" cy="61445"/>
            </a:xfrm>
            <a:custGeom>
              <a:avLst/>
              <a:gdLst>
                <a:gd name="connsiteX0" fmla="*/ 18593 w 17432"/>
                <a:gd name="connsiteY0" fmla="*/ 62753 h 61445"/>
                <a:gd name="connsiteX1" fmla="*/ 13157 w 17432"/>
                <a:gd name="connsiteY1" fmla="*/ 62753 h 61445"/>
                <a:gd name="connsiteX2" fmla="*/ 4181 w 17432"/>
                <a:gd name="connsiteY2" fmla="*/ 59301 h 61445"/>
                <a:gd name="connsiteX3" fmla="*/ 1161 w 17432"/>
                <a:gd name="connsiteY3" fmla="*/ 50671 h 61445"/>
                <a:gd name="connsiteX4" fmla="*/ 1161 w 17432"/>
                <a:gd name="connsiteY4" fmla="*/ 1307 h 61445"/>
                <a:gd name="connsiteX5" fmla="*/ 9963 w 17432"/>
                <a:gd name="connsiteY5" fmla="*/ 1307 h 61445"/>
                <a:gd name="connsiteX6" fmla="*/ 9963 w 17432"/>
                <a:gd name="connsiteY6" fmla="*/ 50153 h 61445"/>
                <a:gd name="connsiteX7" fmla="*/ 11085 w 17432"/>
                <a:gd name="connsiteY7" fmla="*/ 53950 h 61445"/>
                <a:gd name="connsiteX8" fmla="*/ 14710 w 17432"/>
                <a:gd name="connsiteY8" fmla="*/ 55244 h 61445"/>
                <a:gd name="connsiteX9" fmla="*/ 18593 w 17432"/>
                <a:gd name="connsiteY9" fmla="*/ 55244 h 61445"/>
                <a:gd name="connsiteX10" fmla="*/ 18593 w 17432"/>
                <a:gd name="connsiteY10" fmla="*/ 62753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2" h="61445">
                  <a:moveTo>
                    <a:pt x="18593" y="62753"/>
                  </a:moveTo>
                  <a:lnTo>
                    <a:pt x="13157" y="62753"/>
                  </a:lnTo>
                  <a:cubicBezTo>
                    <a:pt x="9187" y="62753"/>
                    <a:pt x="6166" y="61631"/>
                    <a:pt x="4181" y="59301"/>
                  </a:cubicBezTo>
                  <a:cubicBezTo>
                    <a:pt x="2196" y="57057"/>
                    <a:pt x="1161" y="54209"/>
                    <a:pt x="1161" y="50671"/>
                  </a:cubicBezTo>
                  <a:lnTo>
                    <a:pt x="1161" y="1307"/>
                  </a:lnTo>
                  <a:lnTo>
                    <a:pt x="9963" y="1307"/>
                  </a:lnTo>
                  <a:lnTo>
                    <a:pt x="9963" y="50153"/>
                  </a:lnTo>
                  <a:cubicBezTo>
                    <a:pt x="9963" y="51879"/>
                    <a:pt x="10309" y="53173"/>
                    <a:pt x="11085" y="53950"/>
                  </a:cubicBezTo>
                  <a:cubicBezTo>
                    <a:pt x="11776" y="54813"/>
                    <a:pt x="12984" y="55244"/>
                    <a:pt x="14710" y="55244"/>
                  </a:cubicBezTo>
                  <a:lnTo>
                    <a:pt x="18593" y="55244"/>
                  </a:lnTo>
                  <a:lnTo>
                    <a:pt x="18593" y="62753"/>
                  </a:lnTo>
                  <a:close/>
                </a:path>
              </a:pathLst>
            </a:custGeom>
            <a:solidFill>
              <a:srgbClr val="245BA7"/>
            </a:solidFill>
            <a:ln w="86190" cap="flat">
              <a:noFill/>
              <a:prstDash val="solid"/>
              <a:miter/>
            </a:ln>
          </p:spPr>
          <p:txBody>
            <a:bodyPr rtlCol="0" anchor="ctr"/>
            <a:lstStyle/>
            <a:p>
              <a:endParaRPr lang="en-GB"/>
            </a:p>
          </p:txBody>
        </p:sp>
        <p:sp>
          <p:nvSpPr>
            <p:cNvPr id="857" name="Graphic 1127">
              <a:extLst>
                <a:ext uri="{FF2B5EF4-FFF2-40B4-BE49-F238E27FC236}">
                  <a16:creationId xmlns:a16="http://schemas.microsoft.com/office/drawing/2014/main" id="{1062CE7F-083F-FA56-F037-683593BFFFB3}"/>
                </a:ext>
              </a:extLst>
            </p:cNvPr>
            <p:cNvSpPr/>
            <p:nvPr/>
          </p:nvSpPr>
          <p:spPr>
            <a:xfrm>
              <a:off x="8145748" y="3441245"/>
              <a:ext cx="9320" cy="61704"/>
            </a:xfrm>
            <a:custGeom>
              <a:avLst/>
              <a:gdLst>
                <a:gd name="connsiteX0" fmla="*/ 10230 w 9320"/>
                <a:gd name="connsiteY0" fmla="*/ 63011 h 61704"/>
                <a:gd name="connsiteX1" fmla="*/ 1428 w 9320"/>
                <a:gd name="connsiteY1" fmla="*/ 63011 h 61704"/>
                <a:gd name="connsiteX2" fmla="*/ 1428 w 9320"/>
                <a:gd name="connsiteY2" fmla="*/ 19257 h 61704"/>
                <a:gd name="connsiteX3" fmla="*/ 10230 w 9320"/>
                <a:gd name="connsiteY3" fmla="*/ 19257 h 61704"/>
                <a:gd name="connsiteX4" fmla="*/ 10230 w 9320"/>
                <a:gd name="connsiteY4" fmla="*/ 63011 h 61704"/>
                <a:gd name="connsiteX5" fmla="*/ 10489 w 9320"/>
                <a:gd name="connsiteY5" fmla="*/ 10627 h 61704"/>
                <a:gd name="connsiteX6" fmla="*/ 1169 w 9320"/>
                <a:gd name="connsiteY6" fmla="*/ 10627 h 61704"/>
                <a:gd name="connsiteX7" fmla="*/ 1169 w 9320"/>
                <a:gd name="connsiteY7" fmla="*/ 1307 h 61704"/>
                <a:gd name="connsiteX8" fmla="*/ 10489 w 9320"/>
                <a:gd name="connsiteY8" fmla="*/ 1307 h 61704"/>
                <a:gd name="connsiteX9" fmla="*/ 10489 w 9320"/>
                <a:gd name="connsiteY9" fmla="*/ 10627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10230" y="63011"/>
                  </a:moveTo>
                  <a:lnTo>
                    <a:pt x="1428" y="63011"/>
                  </a:lnTo>
                  <a:lnTo>
                    <a:pt x="1428" y="19257"/>
                  </a:lnTo>
                  <a:lnTo>
                    <a:pt x="10230" y="19257"/>
                  </a:lnTo>
                  <a:lnTo>
                    <a:pt x="10230" y="63011"/>
                  </a:lnTo>
                  <a:close/>
                  <a:moveTo>
                    <a:pt x="10489" y="10627"/>
                  </a:moveTo>
                  <a:lnTo>
                    <a:pt x="1169" y="10627"/>
                  </a:lnTo>
                  <a:lnTo>
                    <a:pt x="1169" y="1307"/>
                  </a:lnTo>
                  <a:lnTo>
                    <a:pt x="10489" y="1307"/>
                  </a:lnTo>
                  <a:lnTo>
                    <a:pt x="10489" y="10627"/>
                  </a:lnTo>
                  <a:close/>
                </a:path>
              </a:pathLst>
            </a:custGeom>
            <a:solidFill>
              <a:srgbClr val="245BA7"/>
            </a:solidFill>
            <a:ln w="86190" cap="flat">
              <a:noFill/>
              <a:prstDash val="solid"/>
              <a:miter/>
            </a:ln>
          </p:spPr>
          <p:txBody>
            <a:bodyPr rtlCol="0" anchor="ctr"/>
            <a:lstStyle/>
            <a:p>
              <a:endParaRPr lang="en-GB"/>
            </a:p>
          </p:txBody>
        </p:sp>
        <p:sp>
          <p:nvSpPr>
            <p:cNvPr id="858" name="Graphic 1127">
              <a:extLst>
                <a:ext uri="{FF2B5EF4-FFF2-40B4-BE49-F238E27FC236}">
                  <a16:creationId xmlns:a16="http://schemas.microsoft.com/office/drawing/2014/main" id="{4417715A-0873-BF76-6D73-7C3D4ABD6E83}"/>
                </a:ext>
              </a:extLst>
            </p:cNvPr>
            <p:cNvSpPr/>
            <p:nvPr/>
          </p:nvSpPr>
          <p:spPr>
            <a:xfrm>
              <a:off x="8168502" y="3458677"/>
              <a:ext cx="35469" cy="44272"/>
            </a:xfrm>
            <a:custGeom>
              <a:avLst/>
              <a:gdLst>
                <a:gd name="connsiteX0" fmla="*/ 36650 w 35469"/>
                <a:gd name="connsiteY0" fmla="*/ 45582 h 44272"/>
                <a:gd name="connsiteX1" fmla="*/ 27848 w 35469"/>
                <a:gd name="connsiteY1" fmla="*/ 45582 h 44272"/>
                <a:gd name="connsiteX2" fmla="*/ 27848 w 35469"/>
                <a:gd name="connsiteY2" fmla="*/ 18915 h 44272"/>
                <a:gd name="connsiteX3" fmla="*/ 25431 w 35469"/>
                <a:gd name="connsiteY3" fmla="*/ 11579 h 44272"/>
                <a:gd name="connsiteX4" fmla="*/ 19045 w 35469"/>
                <a:gd name="connsiteY4" fmla="*/ 9163 h 44272"/>
                <a:gd name="connsiteX5" fmla="*/ 12573 w 35469"/>
                <a:gd name="connsiteY5" fmla="*/ 11579 h 44272"/>
                <a:gd name="connsiteX6" fmla="*/ 9984 w 35469"/>
                <a:gd name="connsiteY6" fmla="*/ 18915 h 44272"/>
                <a:gd name="connsiteX7" fmla="*/ 9984 w 35469"/>
                <a:gd name="connsiteY7" fmla="*/ 45582 h 44272"/>
                <a:gd name="connsiteX8" fmla="*/ 1181 w 35469"/>
                <a:gd name="connsiteY8" fmla="*/ 45582 h 44272"/>
                <a:gd name="connsiteX9" fmla="*/ 1181 w 35469"/>
                <a:gd name="connsiteY9" fmla="*/ 1827 h 44272"/>
                <a:gd name="connsiteX10" fmla="*/ 9811 w 35469"/>
                <a:gd name="connsiteY10" fmla="*/ 1827 h 44272"/>
                <a:gd name="connsiteX11" fmla="*/ 9811 w 35469"/>
                <a:gd name="connsiteY11" fmla="*/ 6229 h 44272"/>
                <a:gd name="connsiteX12" fmla="*/ 21462 w 35469"/>
                <a:gd name="connsiteY12" fmla="*/ 1310 h 44272"/>
                <a:gd name="connsiteX13" fmla="*/ 32249 w 35469"/>
                <a:gd name="connsiteY13" fmla="*/ 5279 h 44272"/>
                <a:gd name="connsiteX14" fmla="*/ 36650 w 35469"/>
                <a:gd name="connsiteY14" fmla="*/ 17620 h 44272"/>
                <a:gd name="connsiteX15" fmla="*/ 36650 w 35469"/>
                <a:gd name="connsiteY15" fmla="*/ 45582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6650" y="45582"/>
                  </a:moveTo>
                  <a:lnTo>
                    <a:pt x="27848" y="45582"/>
                  </a:lnTo>
                  <a:lnTo>
                    <a:pt x="27848" y="18915"/>
                  </a:lnTo>
                  <a:cubicBezTo>
                    <a:pt x="27848" y="15635"/>
                    <a:pt x="27071" y="13219"/>
                    <a:pt x="25431" y="11579"/>
                  </a:cubicBezTo>
                  <a:cubicBezTo>
                    <a:pt x="23792" y="9940"/>
                    <a:pt x="21720" y="9163"/>
                    <a:pt x="19045" y="9163"/>
                  </a:cubicBezTo>
                  <a:cubicBezTo>
                    <a:pt x="16370" y="9163"/>
                    <a:pt x="14212" y="10026"/>
                    <a:pt x="12573" y="11579"/>
                  </a:cubicBezTo>
                  <a:cubicBezTo>
                    <a:pt x="10847" y="13219"/>
                    <a:pt x="9984" y="15722"/>
                    <a:pt x="9984" y="18915"/>
                  </a:cubicBezTo>
                  <a:lnTo>
                    <a:pt x="9984" y="45582"/>
                  </a:lnTo>
                  <a:lnTo>
                    <a:pt x="1181" y="45582"/>
                  </a:lnTo>
                  <a:lnTo>
                    <a:pt x="1181" y="1827"/>
                  </a:lnTo>
                  <a:lnTo>
                    <a:pt x="9811" y="1827"/>
                  </a:lnTo>
                  <a:lnTo>
                    <a:pt x="9811" y="6229"/>
                  </a:lnTo>
                  <a:cubicBezTo>
                    <a:pt x="12831" y="2949"/>
                    <a:pt x="16715" y="1310"/>
                    <a:pt x="21462" y="1310"/>
                  </a:cubicBezTo>
                  <a:cubicBezTo>
                    <a:pt x="25863" y="1310"/>
                    <a:pt x="29487" y="2604"/>
                    <a:pt x="32249" y="5279"/>
                  </a:cubicBezTo>
                  <a:cubicBezTo>
                    <a:pt x="35183" y="8127"/>
                    <a:pt x="36650" y="12270"/>
                    <a:pt x="36650" y="17620"/>
                  </a:cubicBezTo>
                  <a:lnTo>
                    <a:pt x="36650" y="45582"/>
                  </a:lnTo>
                  <a:close/>
                </a:path>
              </a:pathLst>
            </a:custGeom>
            <a:solidFill>
              <a:srgbClr val="245BA7"/>
            </a:solidFill>
            <a:ln w="86190" cap="flat">
              <a:noFill/>
              <a:prstDash val="solid"/>
              <a:miter/>
            </a:ln>
          </p:spPr>
          <p:txBody>
            <a:bodyPr rtlCol="0" anchor="ctr"/>
            <a:lstStyle/>
            <a:p>
              <a:endParaRPr lang="en-GB"/>
            </a:p>
          </p:txBody>
        </p:sp>
        <p:sp>
          <p:nvSpPr>
            <p:cNvPr id="859" name="Graphic 1127">
              <a:extLst>
                <a:ext uri="{FF2B5EF4-FFF2-40B4-BE49-F238E27FC236}">
                  <a16:creationId xmlns:a16="http://schemas.microsoft.com/office/drawing/2014/main" id="{380E67D8-D412-D5A3-88E1-4EAD2C87D2BF}"/>
                </a:ext>
              </a:extLst>
            </p:cNvPr>
            <p:cNvSpPr/>
            <p:nvPr/>
          </p:nvSpPr>
          <p:spPr>
            <a:xfrm>
              <a:off x="8214989" y="3458677"/>
              <a:ext cx="37109" cy="44789"/>
            </a:xfrm>
            <a:custGeom>
              <a:avLst/>
              <a:gdLst>
                <a:gd name="connsiteX0" fmla="*/ 38307 w 37109"/>
                <a:gd name="connsiteY0" fmla="*/ 26250 h 44789"/>
                <a:gd name="connsiteX1" fmla="*/ 9914 w 37109"/>
                <a:gd name="connsiteY1" fmla="*/ 26250 h 44789"/>
                <a:gd name="connsiteX2" fmla="*/ 12848 w 37109"/>
                <a:gd name="connsiteY2" fmla="*/ 35312 h 44789"/>
                <a:gd name="connsiteX3" fmla="*/ 21046 w 37109"/>
                <a:gd name="connsiteY3" fmla="*/ 38505 h 44789"/>
                <a:gd name="connsiteX4" fmla="*/ 26915 w 37109"/>
                <a:gd name="connsiteY4" fmla="*/ 37470 h 44789"/>
                <a:gd name="connsiteX5" fmla="*/ 31661 w 37109"/>
                <a:gd name="connsiteY5" fmla="*/ 34018 h 44789"/>
                <a:gd name="connsiteX6" fmla="*/ 37271 w 37109"/>
                <a:gd name="connsiteY6" fmla="*/ 39282 h 44789"/>
                <a:gd name="connsiteX7" fmla="*/ 30108 w 37109"/>
                <a:gd name="connsiteY7" fmla="*/ 44460 h 44789"/>
                <a:gd name="connsiteX8" fmla="*/ 20874 w 37109"/>
                <a:gd name="connsiteY8" fmla="*/ 46100 h 44789"/>
                <a:gd name="connsiteX9" fmla="*/ 6548 w 37109"/>
                <a:gd name="connsiteY9" fmla="*/ 40749 h 44789"/>
                <a:gd name="connsiteX10" fmla="*/ 1197 w 37109"/>
                <a:gd name="connsiteY10" fmla="*/ 23661 h 44789"/>
                <a:gd name="connsiteX11" fmla="*/ 6203 w 37109"/>
                <a:gd name="connsiteY11" fmla="*/ 7178 h 44789"/>
                <a:gd name="connsiteX12" fmla="*/ 19752 w 37109"/>
                <a:gd name="connsiteY12" fmla="*/ 1310 h 44789"/>
                <a:gd name="connsiteX13" fmla="*/ 33387 w 37109"/>
                <a:gd name="connsiteY13" fmla="*/ 7092 h 44789"/>
                <a:gd name="connsiteX14" fmla="*/ 38307 w 37109"/>
                <a:gd name="connsiteY14" fmla="*/ 22540 h 44789"/>
                <a:gd name="connsiteX15" fmla="*/ 38307 w 37109"/>
                <a:gd name="connsiteY15" fmla="*/ 26250 h 44789"/>
                <a:gd name="connsiteX16" fmla="*/ 29590 w 37109"/>
                <a:gd name="connsiteY16" fmla="*/ 20123 h 44789"/>
                <a:gd name="connsiteX17" fmla="*/ 28382 w 37109"/>
                <a:gd name="connsiteY17" fmla="*/ 14168 h 44789"/>
                <a:gd name="connsiteX18" fmla="*/ 19752 w 37109"/>
                <a:gd name="connsiteY18" fmla="*/ 8645 h 44789"/>
                <a:gd name="connsiteX19" fmla="*/ 11036 w 37109"/>
                <a:gd name="connsiteY19" fmla="*/ 14168 h 44789"/>
                <a:gd name="connsiteX20" fmla="*/ 9914 w 37109"/>
                <a:gd name="connsiteY20" fmla="*/ 20123 h 44789"/>
                <a:gd name="connsiteX21" fmla="*/ 29590 w 37109"/>
                <a:gd name="connsiteY21" fmla="*/ 20123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8307" y="26250"/>
                  </a:moveTo>
                  <a:lnTo>
                    <a:pt x="9914" y="26250"/>
                  </a:lnTo>
                  <a:cubicBezTo>
                    <a:pt x="9914" y="30134"/>
                    <a:pt x="10863" y="33068"/>
                    <a:pt x="12848" y="35312"/>
                  </a:cubicBezTo>
                  <a:cubicBezTo>
                    <a:pt x="14747" y="37383"/>
                    <a:pt x="17508" y="38505"/>
                    <a:pt x="21046" y="38505"/>
                  </a:cubicBezTo>
                  <a:cubicBezTo>
                    <a:pt x="23377" y="38505"/>
                    <a:pt x="25361" y="38160"/>
                    <a:pt x="26915" y="37470"/>
                  </a:cubicBezTo>
                  <a:cubicBezTo>
                    <a:pt x="28468" y="36779"/>
                    <a:pt x="30022" y="35657"/>
                    <a:pt x="31661" y="34018"/>
                  </a:cubicBezTo>
                  <a:lnTo>
                    <a:pt x="37271" y="39282"/>
                  </a:lnTo>
                  <a:cubicBezTo>
                    <a:pt x="34941" y="41612"/>
                    <a:pt x="32524" y="43338"/>
                    <a:pt x="30108" y="44460"/>
                  </a:cubicBezTo>
                  <a:cubicBezTo>
                    <a:pt x="27605" y="45582"/>
                    <a:pt x="24585" y="46100"/>
                    <a:pt x="20874" y="46100"/>
                  </a:cubicBezTo>
                  <a:cubicBezTo>
                    <a:pt x="14919" y="46100"/>
                    <a:pt x="10086" y="44287"/>
                    <a:pt x="6548" y="40749"/>
                  </a:cubicBezTo>
                  <a:cubicBezTo>
                    <a:pt x="3010" y="37211"/>
                    <a:pt x="1197" y="31515"/>
                    <a:pt x="1197" y="23661"/>
                  </a:cubicBezTo>
                  <a:cubicBezTo>
                    <a:pt x="1197" y="16671"/>
                    <a:pt x="2837" y="11148"/>
                    <a:pt x="6203" y="7178"/>
                  </a:cubicBezTo>
                  <a:cubicBezTo>
                    <a:pt x="9569" y="3295"/>
                    <a:pt x="14056" y="1310"/>
                    <a:pt x="19752" y="1310"/>
                  </a:cubicBezTo>
                  <a:cubicBezTo>
                    <a:pt x="25534" y="1310"/>
                    <a:pt x="30108" y="3208"/>
                    <a:pt x="33387" y="7092"/>
                  </a:cubicBezTo>
                  <a:cubicBezTo>
                    <a:pt x="36667" y="10975"/>
                    <a:pt x="38307" y="16067"/>
                    <a:pt x="38307" y="22540"/>
                  </a:cubicBezTo>
                  <a:lnTo>
                    <a:pt x="38307" y="26250"/>
                  </a:lnTo>
                  <a:close/>
                  <a:moveTo>
                    <a:pt x="29590" y="20123"/>
                  </a:moveTo>
                  <a:cubicBezTo>
                    <a:pt x="29418" y="17534"/>
                    <a:pt x="28986" y="15549"/>
                    <a:pt x="28382" y="14168"/>
                  </a:cubicBezTo>
                  <a:cubicBezTo>
                    <a:pt x="26742" y="10458"/>
                    <a:pt x="23808" y="8645"/>
                    <a:pt x="19752" y="8645"/>
                  </a:cubicBezTo>
                  <a:cubicBezTo>
                    <a:pt x="15610" y="8645"/>
                    <a:pt x="12675" y="10458"/>
                    <a:pt x="11036" y="14168"/>
                  </a:cubicBezTo>
                  <a:cubicBezTo>
                    <a:pt x="10345" y="15636"/>
                    <a:pt x="10000" y="17620"/>
                    <a:pt x="9914" y="20123"/>
                  </a:cubicBezTo>
                  <a:lnTo>
                    <a:pt x="29590" y="20123"/>
                  </a:lnTo>
                  <a:close/>
                </a:path>
              </a:pathLst>
            </a:custGeom>
            <a:solidFill>
              <a:srgbClr val="245BA7"/>
            </a:solidFill>
            <a:ln w="86190" cap="flat">
              <a:noFill/>
              <a:prstDash val="solid"/>
              <a:miter/>
            </a:ln>
          </p:spPr>
          <p:txBody>
            <a:bodyPr rtlCol="0" anchor="ctr"/>
            <a:lstStyle/>
            <a:p>
              <a:endParaRPr lang="en-GB"/>
            </a:p>
          </p:txBody>
        </p:sp>
        <p:sp>
          <p:nvSpPr>
            <p:cNvPr id="860" name="Graphic 1127">
              <a:extLst>
                <a:ext uri="{FF2B5EF4-FFF2-40B4-BE49-F238E27FC236}">
                  <a16:creationId xmlns:a16="http://schemas.microsoft.com/office/drawing/2014/main" id="{5EEB910C-C67F-E4D5-2228-34E7126B8AF8}"/>
                </a:ext>
              </a:extLst>
            </p:cNvPr>
            <p:cNvSpPr/>
            <p:nvPr/>
          </p:nvSpPr>
          <p:spPr>
            <a:xfrm>
              <a:off x="8282073" y="3458677"/>
              <a:ext cx="36505" cy="44789"/>
            </a:xfrm>
            <a:custGeom>
              <a:avLst/>
              <a:gdLst>
                <a:gd name="connsiteX0" fmla="*/ 37726 w 36505"/>
                <a:gd name="connsiteY0" fmla="*/ 23661 h 44789"/>
                <a:gd name="connsiteX1" fmla="*/ 32548 w 36505"/>
                <a:gd name="connsiteY1" fmla="*/ 40922 h 44789"/>
                <a:gd name="connsiteX2" fmla="*/ 19430 w 36505"/>
                <a:gd name="connsiteY2" fmla="*/ 46100 h 44789"/>
                <a:gd name="connsiteX3" fmla="*/ 6399 w 36505"/>
                <a:gd name="connsiteY3" fmla="*/ 40922 h 44789"/>
                <a:gd name="connsiteX4" fmla="*/ 1221 w 36505"/>
                <a:gd name="connsiteY4" fmla="*/ 23661 h 44789"/>
                <a:gd name="connsiteX5" fmla="*/ 2343 w 36505"/>
                <a:gd name="connsiteY5" fmla="*/ 13564 h 44789"/>
                <a:gd name="connsiteX6" fmla="*/ 6399 w 36505"/>
                <a:gd name="connsiteY6" fmla="*/ 6488 h 44789"/>
                <a:gd name="connsiteX7" fmla="*/ 19430 w 36505"/>
                <a:gd name="connsiteY7" fmla="*/ 1310 h 44789"/>
                <a:gd name="connsiteX8" fmla="*/ 32548 w 36505"/>
                <a:gd name="connsiteY8" fmla="*/ 6488 h 44789"/>
                <a:gd name="connsiteX9" fmla="*/ 36604 w 36505"/>
                <a:gd name="connsiteY9" fmla="*/ 13564 h 44789"/>
                <a:gd name="connsiteX10" fmla="*/ 37726 w 36505"/>
                <a:gd name="connsiteY10" fmla="*/ 23661 h 44789"/>
                <a:gd name="connsiteX11" fmla="*/ 25903 w 36505"/>
                <a:gd name="connsiteY11" fmla="*/ 35657 h 44789"/>
                <a:gd name="connsiteX12" fmla="*/ 28923 w 36505"/>
                <a:gd name="connsiteY12" fmla="*/ 23661 h 44789"/>
                <a:gd name="connsiteX13" fmla="*/ 25903 w 36505"/>
                <a:gd name="connsiteY13" fmla="*/ 11666 h 44789"/>
                <a:gd name="connsiteX14" fmla="*/ 19430 w 36505"/>
                <a:gd name="connsiteY14" fmla="*/ 9163 h 44789"/>
                <a:gd name="connsiteX15" fmla="*/ 13044 w 36505"/>
                <a:gd name="connsiteY15" fmla="*/ 11666 h 44789"/>
                <a:gd name="connsiteX16" fmla="*/ 10023 w 36505"/>
                <a:gd name="connsiteY16" fmla="*/ 23661 h 44789"/>
                <a:gd name="connsiteX17" fmla="*/ 13044 w 36505"/>
                <a:gd name="connsiteY17" fmla="*/ 35657 h 44789"/>
                <a:gd name="connsiteX18" fmla="*/ 19430 w 36505"/>
                <a:gd name="connsiteY18" fmla="*/ 38246 h 44789"/>
                <a:gd name="connsiteX19" fmla="*/ 25903 w 36505"/>
                <a:gd name="connsiteY19" fmla="*/ 3565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7726" y="23661"/>
                  </a:moveTo>
                  <a:cubicBezTo>
                    <a:pt x="37726" y="31601"/>
                    <a:pt x="36000" y="37383"/>
                    <a:pt x="32548" y="40922"/>
                  </a:cubicBezTo>
                  <a:cubicBezTo>
                    <a:pt x="29182" y="44374"/>
                    <a:pt x="24867" y="46100"/>
                    <a:pt x="19430" y="46100"/>
                  </a:cubicBezTo>
                  <a:cubicBezTo>
                    <a:pt x="14079" y="46100"/>
                    <a:pt x="9764" y="44374"/>
                    <a:pt x="6399" y="40922"/>
                  </a:cubicBezTo>
                  <a:cubicBezTo>
                    <a:pt x="2947" y="37383"/>
                    <a:pt x="1221" y="31601"/>
                    <a:pt x="1221" y="23661"/>
                  </a:cubicBezTo>
                  <a:cubicBezTo>
                    <a:pt x="1221" y="19692"/>
                    <a:pt x="1566" y="16326"/>
                    <a:pt x="2343" y="13564"/>
                  </a:cubicBezTo>
                  <a:cubicBezTo>
                    <a:pt x="3119" y="10889"/>
                    <a:pt x="4414" y="8473"/>
                    <a:pt x="6399" y="6488"/>
                  </a:cubicBezTo>
                  <a:cubicBezTo>
                    <a:pt x="9764" y="3036"/>
                    <a:pt x="14079" y="1310"/>
                    <a:pt x="19430" y="1310"/>
                  </a:cubicBezTo>
                  <a:cubicBezTo>
                    <a:pt x="24867" y="1310"/>
                    <a:pt x="29182" y="3036"/>
                    <a:pt x="32548" y="6488"/>
                  </a:cubicBezTo>
                  <a:cubicBezTo>
                    <a:pt x="34533" y="8473"/>
                    <a:pt x="35827" y="10889"/>
                    <a:pt x="36604" y="13564"/>
                  </a:cubicBezTo>
                  <a:cubicBezTo>
                    <a:pt x="37380" y="16326"/>
                    <a:pt x="37726" y="19692"/>
                    <a:pt x="37726" y="23661"/>
                  </a:cubicBezTo>
                  <a:close/>
                  <a:moveTo>
                    <a:pt x="25903" y="35657"/>
                  </a:moveTo>
                  <a:cubicBezTo>
                    <a:pt x="27887" y="33672"/>
                    <a:pt x="28923" y="29616"/>
                    <a:pt x="28923" y="23661"/>
                  </a:cubicBezTo>
                  <a:cubicBezTo>
                    <a:pt x="28923" y="17707"/>
                    <a:pt x="27887" y="13651"/>
                    <a:pt x="25903" y="11666"/>
                  </a:cubicBezTo>
                  <a:cubicBezTo>
                    <a:pt x="24263" y="10026"/>
                    <a:pt x="22105" y="9163"/>
                    <a:pt x="19430" y="9163"/>
                  </a:cubicBezTo>
                  <a:cubicBezTo>
                    <a:pt x="16841" y="9163"/>
                    <a:pt x="14683" y="10026"/>
                    <a:pt x="13044" y="11666"/>
                  </a:cubicBezTo>
                  <a:cubicBezTo>
                    <a:pt x="11059" y="13651"/>
                    <a:pt x="10023" y="17707"/>
                    <a:pt x="10023" y="23661"/>
                  </a:cubicBezTo>
                  <a:cubicBezTo>
                    <a:pt x="10023" y="29616"/>
                    <a:pt x="11059" y="33672"/>
                    <a:pt x="13044" y="35657"/>
                  </a:cubicBezTo>
                  <a:cubicBezTo>
                    <a:pt x="14770" y="37383"/>
                    <a:pt x="16927" y="38246"/>
                    <a:pt x="19430" y="38246"/>
                  </a:cubicBezTo>
                  <a:cubicBezTo>
                    <a:pt x="22019" y="38246"/>
                    <a:pt x="24177" y="37383"/>
                    <a:pt x="25903" y="35657"/>
                  </a:cubicBezTo>
                  <a:close/>
                </a:path>
              </a:pathLst>
            </a:custGeom>
            <a:solidFill>
              <a:srgbClr val="245BA7"/>
            </a:solidFill>
            <a:ln w="86190" cap="flat">
              <a:noFill/>
              <a:prstDash val="solid"/>
              <a:miter/>
            </a:ln>
          </p:spPr>
          <p:txBody>
            <a:bodyPr rtlCol="0" anchor="ctr"/>
            <a:lstStyle/>
            <a:p>
              <a:endParaRPr lang="en-GB"/>
            </a:p>
          </p:txBody>
        </p:sp>
        <p:sp>
          <p:nvSpPr>
            <p:cNvPr id="861" name="Graphic 1127">
              <a:extLst>
                <a:ext uri="{FF2B5EF4-FFF2-40B4-BE49-F238E27FC236}">
                  <a16:creationId xmlns:a16="http://schemas.microsoft.com/office/drawing/2014/main" id="{DCCBD620-5BA9-772D-8BCE-19D3087AC7AF}"/>
                </a:ext>
              </a:extLst>
            </p:cNvPr>
            <p:cNvSpPr/>
            <p:nvPr/>
          </p:nvSpPr>
          <p:spPr>
            <a:xfrm>
              <a:off x="8326576" y="3441072"/>
              <a:ext cx="22524" cy="61877"/>
            </a:xfrm>
            <a:custGeom>
              <a:avLst/>
              <a:gdLst>
                <a:gd name="connsiteX0" fmla="*/ 23758 w 22524"/>
                <a:gd name="connsiteY0" fmla="*/ 26161 h 61877"/>
                <a:gd name="connsiteX1" fmla="*/ 15042 w 22524"/>
                <a:gd name="connsiteY1" fmla="*/ 26161 h 61877"/>
                <a:gd name="connsiteX2" fmla="*/ 15042 w 22524"/>
                <a:gd name="connsiteY2" fmla="*/ 63184 h 61877"/>
                <a:gd name="connsiteX3" fmla="*/ 6239 w 22524"/>
                <a:gd name="connsiteY3" fmla="*/ 63184 h 61877"/>
                <a:gd name="connsiteX4" fmla="*/ 6239 w 22524"/>
                <a:gd name="connsiteY4" fmla="*/ 26161 h 61877"/>
                <a:gd name="connsiteX5" fmla="*/ 1234 w 22524"/>
                <a:gd name="connsiteY5" fmla="*/ 26161 h 61877"/>
                <a:gd name="connsiteX6" fmla="*/ 1234 w 22524"/>
                <a:gd name="connsiteY6" fmla="*/ 19430 h 61877"/>
                <a:gd name="connsiteX7" fmla="*/ 6239 w 22524"/>
                <a:gd name="connsiteY7" fmla="*/ 19430 h 61877"/>
                <a:gd name="connsiteX8" fmla="*/ 6239 w 22524"/>
                <a:gd name="connsiteY8" fmla="*/ 13475 h 61877"/>
                <a:gd name="connsiteX9" fmla="*/ 9346 w 22524"/>
                <a:gd name="connsiteY9" fmla="*/ 4845 h 61877"/>
                <a:gd name="connsiteX10" fmla="*/ 18235 w 22524"/>
                <a:gd name="connsiteY10" fmla="*/ 1307 h 61877"/>
                <a:gd name="connsiteX11" fmla="*/ 23758 w 22524"/>
                <a:gd name="connsiteY11" fmla="*/ 1307 h 61877"/>
                <a:gd name="connsiteX12" fmla="*/ 23758 w 22524"/>
                <a:gd name="connsiteY12" fmla="*/ 8815 h 61877"/>
                <a:gd name="connsiteX13" fmla="*/ 19875 w 22524"/>
                <a:gd name="connsiteY13" fmla="*/ 8815 h 61877"/>
                <a:gd name="connsiteX14" fmla="*/ 15042 w 22524"/>
                <a:gd name="connsiteY14" fmla="*/ 13906 h 61877"/>
                <a:gd name="connsiteX15" fmla="*/ 15042 w 22524"/>
                <a:gd name="connsiteY15" fmla="*/ 19430 h 61877"/>
                <a:gd name="connsiteX16" fmla="*/ 23758 w 22524"/>
                <a:gd name="connsiteY16" fmla="*/ 19430 h 61877"/>
                <a:gd name="connsiteX17" fmla="*/ 23758 w 22524"/>
                <a:gd name="connsiteY17" fmla="*/ 26161 h 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24" h="61877">
                  <a:moveTo>
                    <a:pt x="23758" y="26161"/>
                  </a:moveTo>
                  <a:lnTo>
                    <a:pt x="15042" y="26161"/>
                  </a:lnTo>
                  <a:lnTo>
                    <a:pt x="15042" y="63184"/>
                  </a:lnTo>
                  <a:lnTo>
                    <a:pt x="6239" y="63184"/>
                  </a:lnTo>
                  <a:lnTo>
                    <a:pt x="6239" y="26161"/>
                  </a:lnTo>
                  <a:lnTo>
                    <a:pt x="1234" y="26161"/>
                  </a:lnTo>
                  <a:lnTo>
                    <a:pt x="1234" y="19430"/>
                  </a:lnTo>
                  <a:lnTo>
                    <a:pt x="6239" y="19430"/>
                  </a:lnTo>
                  <a:lnTo>
                    <a:pt x="6239" y="13475"/>
                  </a:lnTo>
                  <a:cubicBezTo>
                    <a:pt x="6239" y="10109"/>
                    <a:pt x="7275" y="7175"/>
                    <a:pt x="9346" y="4845"/>
                  </a:cubicBezTo>
                  <a:cubicBezTo>
                    <a:pt x="11417" y="2515"/>
                    <a:pt x="14351" y="1307"/>
                    <a:pt x="18235" y="1307"/>
                  </a:cubicBezTo>
                  <a:lnTo>
                    <a:pt x="23758" y="1307"/>
                  </a:lnTo>
                  <a:lnTo>
                    <a:pt x="23758" y="8815"/>
                  </a:lnTo>
                  <a:lnTo>
                    <a:pt x="19875" y="8815"/>
                  </a:lnTo>
                  <a:cubicBezTo>
                    <a:pt x="16682" y="8815"/>
                    <a:pt x="15042" y="10541"/>
                    <a:pt x="15042" y="13906"/>
                  </a:cubicBezTo>
                  <a:lnTo>
                    <a:pt x="15042" y="19430"/>
                  </a:lnTo>
                  <a:lnTo>
                    <a:pt x="23758" y="19430"/>
                  </a:lnTo>
                  <a:lnTo>
                    <a:pt x="23758" y="26161"/>
                  </a:lnTo>
                  <a:close/>
                </a:path>
              </a:pathLst>
            </a:custGeom>
            <a:solidFill>
              <a:srgbClr val="245BA7"/>
            </a:solidFill>
            <a:ln w="86190" cap="flat">
              <a:noFill/>
              <a:prstDash val="solid"/>
              <a:miter/>
            </a:ln>
          </p:spPr>
          <p:txBody>
            <a:bodyPr rtlCol="0" anchor="ctr"/>
            <a:lstStyle/>
            <a:p>
              <a:endParaRPr lang="en-GB"/>
            </a:p>
          </p:txBody>
        </p:sp>
        <p:sp>
          <p:nvSpPr>
            <p:cNvPr id="862" name="Graphic 1127">
              <a:extLst>
                <a:ext uri="{FF2B5EF4-FFF2-40B4-BE49-F238E27FC236}">
                  <a16:creationId xmlns:a16="http://schemas.microsoft.com/office/drawing/2014/main" id="{194B2F79-0BD4-4040-1495-E646EF45F2FE}"/>
                </a:ext>
              </a:extLst>
            </p:cNvPr>
            <p:cNvSpPr/>
            <p:nvPr/>
          </p:nvSpPr>
          <p:spPr>
            <a:xfrm>
              <a:off x="8377061" y="3441072"/>
              <a:ext cx="22524" cy="61877"/>
            </a:xfrm>
            <a:custGeom>
              <a:avLst/>
              <a:gdLst>
                <a:gd name="connsiteX0" fmla="*/ 23776 w 22524"/>
                <a:gd name="connsiteY0" fmla="*/ 26161 h 61877"/>
                <a:gd name="connsiteX1" fmla="*/ 15059 w 22524"/>
                <a:gd name="connsiteY1" fmla="*/ 26161 h 61877"/>
                <a:gd name="connsiteX2" fmla="*/ 15059 w 22524"/>
                <a:gd name="connsiteY2" fmla="*/ 63184 h 61877"/>
                <a:gd name="connsiteX3" fmla="*/ 6257 w 22524"/>
                <a:gd name="connsiteY3" fmla="*/ 63184 h 61877"/>
                <a:gd name="connsiteX4" fmla="*/ 6257 w 22524"/>
                <a:gd name="connsiteY4" fmla="*/ 26161 h 61877"/>
                <a:gd name="connsiteX5" fmla="*/ 1251 w 22524"/>
                <a:gd name="connsiteY5" fmla="*/ 26161 h 61877"/>
                <a:gd name="connsiteX6" fmla="*/ 1251 w 22524"/>
                <a:gd name="connsiteY6" fmla="*/ 19430 h 61877"/>
                <a:gd name="connsiteX7" fmla="*/ 6257 w 22524"/>
                <a:gd name="connsiteY7" fmla="*/ 19430 h 61877"/>
                <a:gd name="connsiteX8" fmla="*/ 6257 w 22524"/>
                <a:gd name="connsiteY8" fmla="*/ 13475 h 61877"/>
                <a:gd name="connsiteX9" fmla="*/ 9364 w 22524"/>
                <a:gd name="connsiteY9" fmla="*/ 4845 h 61877"/>
                <a:gd name="connsiteX10" fmla="*/ 18252 w 22524"/>
                <a:gd name="connsiteY10" fmla="*/ 1307 h 61877"/>
                <a:gd name="connsiteX11" fmla="*/ 23776 w 22524"/>
                <a:gd name="connsiteY11" fmla="*/ 1307 h 61877"/>
                <a:gd name="connsiteX12" fmla="*/ 23776 w 22524"/>
                <a:gd name="connsiteY12" fmla="*/ 8815 h 61877"/>
                <a:gd name="connsiteX13" fmla="*/ 19892 w 22524"/>
                <a:gd name="connsiteY13" fmla="*/ 8815 h 61877"/>
                <a:gd name="connsiteX14" fmla="*/ 15059 w 22524"/>
                <a:gd name="connsiteY14" fmla="*/ 13906 h 61877"/>
                <a:gd name="connsiteX15" fmla="*/ 15059 w 22524"/>
                <a:gd name="connsiteY15" fmla="*/ 19430 h 61877"/>
                <a:gd name="connsiteX16" fmla="*/ 23776 w 22524"/>
                <a:gd name="connsiteY16" fmla="*/ 19430 h 61877"/>
                <a:gd name="connsiteX17" fmla="*/ 23776 w 22524"/>
                <a:gd name="connsiteY17" fmla="*/ 26161 h 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24" h="61877">
                  <a:moveTo>
                    <a:pt x="23776" y="26161"/>
                  </a:moveTo>
                  <a:lnTo>
                    <a:pt x="15059" y="26161"/>
                  </a:lnTo>
                  <a:lnTo>
                    <a:pt x="15059" y="63184"/>
                  </a:lnTo>
                  <a:lnTo>
                    <a:pt x="6257" y="63184"/>
                  </a:lnTo>
                  <a:lnTo>
                    <a:pt x="6257" y="26161"/>
                  </a:lnTo>
                  <a:lnTo>
                    <a:pt x="1251" y="26161"/>
                  </a:lnTo>
                  <a:lnTo>
                    <a:pt x="1251" y="19430"/>
                  </a:lnTo>
                  <a:lnTo>
                    <a:pt x="6257" y="19430"/>
                  </a:lnTo>
                  <a:lnTo>
                    <a:pt x="6257" y="13475"/>
                  </a:lnTo>
                  <a:cubicBezTo>
                    <a:pt x="6257" y="10109"/>
                    <a:pt x="7292" y="7175"/>
                    <a:pt x="9364" y="4845"/>
                  </a:cubicBezTo>
                  <a:cubicBezTo>
                    <a:pt x="11435" y="2515"/>
                    <a:pt x="14369" y="1307"/>
                    <a:pt x="18252" y="1307"/>
                  </a:cubicBezTo>
                  <a:lnTo>
                    <a:pt x="23776" y="1307"/>
                  </a:lnTo>
                  <a:lnTo>
                    <a:pt x="23776" y="8815"/>
                  </a:lnTo>
                  <a:lnTo>
                    <a:pt x="19892" y="8815"/>
                  </a:lnTo>
                  <a:cubicBezTo>
                    <a:pt x="16699" y="8815"/>
                    <a:pt x="15059" y="10541"/>
                    <a:pt x="15059" y="13906"/>
                  </a:cubicBezTo>
                  <a:lnTo>
                    <a:pt x="15059" y="19430"/>
                  </a:lnTo>
                  <a:lnTo>
                    <a:pt x="23776" y="19430"/>
                  </a:lnTo>
                  <a:lnTo>
                    <a:pt x="23776" y="26161"/>
                  </a:lnTo>
                  <a:close/>
                </a:path>
              </a:pathLst>
            </a:custGeom>
            <a:solidFill>
              <a:srgbClr val="245BA7"/>
            </a:solidFill>
            <a:ln w="86190" cap="flat">
              <a:noFill/>
              <a:prstDash val="solid"/>
              <a:miter/>
            </a:ln>
          </p:spPr>
          <p:txBody>
            <a:bodyPr rtlCol="0" anchor="ctr"/>
            <a:lstStyle/>
            <a:p>
              <a:endParaRPr lang="en-GB"/>
            </a:p>
          </p:txBody>
        </p:sp>
        <p:sp>
          <p:nvSpPr>
            <p:cNvPr id="863" name="Graphic 1127">
              <a:extLst>
                <a:ext uri="{FF2B5EF4-FFF2-40B4-BE49-F238E27FC236}">
                  <a16:creationId xmlns:a16="http://schemas.microsoft.com/office/drawing/2014/main" id="{F6F9F180-B84A-AB1A-659A-6E3875CA4F2D}"/>
                </a:ext>
              </a:extLst>
            </p:cNvPr>
            <p:cNvSpPr/>
            <p:nvPr/>
          </p:nvSpPr>
          <p:spPr>
            <a:xfrm>
              <a:off x="8408446" y="3441245"/>
              <a:ext cx="9320" cy="61704"/>
            </a:xfrm>
            <a:custGeom>
              <a:avLst/>
              <a:gdLst>
                <a:gd name="connsiteX0" fmla="*/ 10321 w 9320"/>
                <a:gd name="connsiteY0" fmla="*/ 63011 h 61704"/>
                <a:gd name="connsiteX1" fmla="*/ 1519 w 9320"/>
                <a:gd name="connsiteY1" fmla="*/ 63011 h 61704"/>
                <a:gd name="connsiteX2" fmla="*/ 1519 w 9320"/>
                <a:gd name="connsiteY2" fmla="*/ 19257 h 61704"/>
                <a:gd name="connsiteX3" fmla="*/ 10321 w 9320"/>
                <a:gd name="connsiteY3" fmla="*/ 19257 h 61704"/>
                <a:gd name="connsiteX4" fmla="*/ 10321 w 9320"/>
                <a:gd name="connsiteY4" fmla="*/ 63011 h 61704"/>
                <a:gd name="connsiteX5" fmla="*/ 10580 w 9320"/>
                <a:gd name="connsiteY5" fmla="*/ 10627 h 61704"/>
                <a:gd name="connsiteX6" fmla="*/ 1260 w 9320"/>
                <a:gd name="connsiteY6" fmla="*/ 10627 h 61704"/>
                <a:gd name="connsiteX7" fmla="*/ 1260 w 9320"/>
                <a:gd name="connsiteY7" fmla="*/ 1307 h 61704"/>
                <a:gd name="connsiteX8" fmla="*/ 10580 w 9320"/>
                <a:gd name="connsiteY8" fmla="*/ 1307 h 61704"/>
                <a:gd name="connsiteX9" fmla="*/ 10580 w 9320"/>
                <a:gd name="connsiteY9" fmla="*/ 10627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10321" y="63011"/>
                  </a:moveTo>
                  <a:lnTo>
                    <a:pt x="1519" y="63011"/>
                  </a:lnTo>
                  <a:lnTo>
                    <a:pt x="1519" y="19257"/>
                  </a:lnTo>
                  <a:lnTo>
                    <a:pt x="10321" y="19257"/>
                  </a:lnTo>
                  <a:lnTo>
                    <a:pt x="10321" y="63011"/>
                  </a:lnTo>
                  <a:close/>
                  <a:moveTo>
                    <a:pt x="10580" y="10627"/>
                  </a:moveTo>
                  <a:lnTo>
                    <a:pt x="1260" y="10627"/>
                  </a:lnTo>
                  <a:lnTo>
                    <a:pt x="1260" y="1307"/>
                  </a:lnTo>
                  <a:lnTo>
                    <a:pt x="10580" y="1307"/>
                  </a:lnTo>
                  <a:lnTo>
                    <a:pt x="10580" y="10627"/>
                  </a:lnTo>
                  <a:close/>
                </a:path>
              </a:pathLst>
            </a:custGeom>
            <a:solidFill>
              <a:srgbClr val="245BA7"/>
            </a:solidFill>
            <a:ln w="86190" cap="flat">
              <a:noFill/>
              <a:prstDash val="solid"/>
              <a:miter/>
            </a:ln>
          </p:spPr>
          <p:txBody>
            <a:bodyPr rtlCol="0" anchor="ctr"/>
            <a:lstStyle/>
            <a:p>
              <a:endParaRPr lang="en-GB"/>
            </a:p>
          </p:txBody>
        </p:sp>
        <p:sp>
          <p:nvSpPr>
            <p:cNvPr id="864" name="Graphic 1127">
              <a:extLst>
                <a:ext uri="{FF2B5EF4-FFF2-40B4-BE49-F238E27FC236}">
                  <a16:creationId xmlns:a16="http://schemas.microsoft.com/office/drawing/2014/main" id="{061A6B00-78E9-B10F-76D8-4DBF6900776C}"/>
                </a:ext>
              </a:extLst>
            </p:cNvPr>
            <p:cNvSpPr/>
            <p:nvPr/>
          </p:nvSpPr>
          <p:spPr>
            <a:xfrm>
              <a:off x="8431200" y="3458677"/>
              <a:ext cx="30722" cy="44272"/>
            </a:xfrm>
            <a:custGeom>
              <a:avLst/>
              <a:gdLst>
                <a:gd name="connsiteX0" fmla="*/ 31994 w 30722"/>
                <a:gd name="connsiteY0" fmla="*/ 5452 h 44272"/>
                <a:gd name="connsiteX1" fmla="*/ 25349 w 30722"/>
                <a:gd name="connsiteY1" fmla="*/ 12097 h 44272"/>
                <a:gd name="connsiteX2" fmla="*/ 18790 w 30722"/>
                <a:gd name="connsiteY2" fmla="*/ 9163 h 44272"/>
                <a:gd name="connsiteX3" fmla="*/ 12577 w 30722"/>
                <a:gd name="connsiteY3" fmla="*/ 11838 h 44272"/>
                <a:gd name="connsiteX4" fmla="*/ 10074 w 30722"/>
                <a:gd name="connsiteY4" fmla="*/ 19001 h 44272"/>
                <a:gd name="connsiteX5" fmla="*/ 10074 w 30722"/>
                <a:gd name="connsiteY5" fmla="*/ 45582 h 44272"/>
                <a:gd name="connsiteX6" fmla="*/ 1271 w 30722"/>
                <a:gd name="connsiteY6" fmla="*/ 45582 h 44272"/>
                <a:gd name="connsiteX7" fmla="*/ 1271 w 30722"/>
                <a:gd name="connsiteY7" fmla="*/ 1827 h 44272"/>
                <a:gd name="connsiteX8" fmla="*/ 9901 w 30722"/>
                <a:gd name="connsiteY8" fmla="*/ 1827 h 44272"/>
                <a:gd name="connsiteX9" fmla="*/ 9901 w 30722"/>
                <a:gd name="connsiteY9" fmla="*/ 6574 h 44272"/>
                <a:gd name="connsiteX10" fmla="*/ 14734 w 30722"/>
                <a:gd name="connsiteY10" fmla="*/ 2777 h 44272"/>
                <a:gd name="connsiteX11" fmla="*/ 21552 w 30722"/>
                <a:gd name="connsiteY11" fmla="*/ 1310 h 44272"/>
                <a:gd name="connsiteX12" fmla="*/ 31994 w 30722"/>
                <a:gd name="connsiteY12" fmla="*/ 5452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1994" y="5452"/>
                  </a:moveTo>
                  <a:lnTo>
                    <a:pt x="25349" y="12097"/>
                  </a:lnTo>
                  <a:cubicBezTo>
                    <a:pt x="23364" y="10112"/>
                    <a:pt x="21207" y="9163"/>
                    <a:pt x="18790" y="9163"/>
                  </a:cubicBezTo>
                  <a:cubicBezTo>
                    <a:pt x="16288" y="9163"/>
                    <a:pt x="14217" y="10112"/>
                    <a:pt x="12577" y="11838"/>
                  </a:cubicBezTo>
                  <a:cubicBezTo>
                    <a:pt x="10937" y="13651"/>
                    <a:pt x="10074" y="16067"/>
                    <a:pt x="10074" y="19001"/>
                  </a:cubicBezTo>
                  <a:lnTo>
                    <a:pt x="10074" y="45582"/>
                  </a:lnTo>
                  <a:lnTo>
                    <a:pt x="1271" y="45582"/>
                  </a:lnTo>
                  <a:lnTo>
                    <a:pt x="1271" y="1827"/>
                  </a:lnTo>
                  <a:lnTo>
                    <a:pt x="9901" y="1827"/>
                  </a:lnTo>
                  <a:lnTo>
                    <a:pt x="9901" y="6574"/>
                  </a:lnTo>
                  <a:cubicBezTo>
                    <a:pt x="11023" y="5021"/>
                    <a:pt x="12663" y="3726"/>
                    <a:pt x="14734" y="2777"/>
                  </a:cubicBezTo>
                  <a:cubicBezTo>
                    <a:pt x="16892" y="1827"/>
                    <a:pt x="19136" y="1310"/>
                    <a:pt x="21552" y="1310"/>
                  </a:cubicBezTo>
                  <a:cubicBezTo>
                    <a:pt x="25781" y="1310"/>
                    <a:pt x="29233" y="2690"/>
                    <a:pt x="31994" y="5452"/>
                  </a:cubicBezTo>
                  <a:close/>
                </a:path>
              </a:pathLst>
            </a:custGeom>
            <a:solidFill>
              <a:srgbClr val="245BA7"/>
            </a:solidFill>
            <a:ln w="86190" cap="flat">
              <a:noFill/>
              <a:prstDash val="solid"/>
              <a:miter/>
            </a:ln>
          </p:spPr>
          <p:txBody>
            <a:bodyPr rtlCol="0" anchor="ctr"/>
            <a:lstStyle/>
            <a:p>
              <a:endParaRPr lang="en-GB"/>
            </a:p>
          </p:txBody>
        </p:sp>
        <p:sp>
          <p:nvSpPr>
            <p:cNvPr id="865" name="Graphic 1127">
              <a:extLst>
                <a:ext uri="{FF2B5EF4-FFF2-40B4-BE49-F238E27FC236}">
                  <a16:creationId xmlns:a16="http://schemas.microsoft.com/office/drawing/2014/main" id="{0B17D1B3-F05C-C9AF-8E14-3A63D880C32F}"/>
                </a:ext>
              </a:extLst>
            </p:cNvPr>
            <p:cNvSpPr/>
            <p:nvPr/>
          </p:nvSpPr>
          <p:spPr>
            <a:xfrm>
              <a:off x="8466555" y="3458677"/>
              <a:ext cx="37109" cy="44789"/>
            </a:xfrm>
            <a:custGeom>
              <a:avLst/>
              <a:gdLst>
                <a:gd name="connsiteX0" fmla="*/ 38394 w 37109"/>
                <a:gd name="connsiteY0" fmla="*/ 26250 h 44789"/>
                <a:gd name="connsiteX1" fmla="*/ 10001 w 37109"/>
                <a:gd name="connsiteY1" fmla="*/ 26250 h 44789"/>
                <a:gd name="connsiteX2" fmla="*/ 12935 w 37109"/>
                <a:gd name="connsiteY2" fmla="*/ 35312 h 44789"/>
                <a:gd name="connsiteX3" fmla="*/ 21134 w 37109"/>
                <a:gd name="connsiteY3" fmla="*/ 38505 h 44789"/>
                <a:gd name="connsiteX4" fmla="*/ 27002 w 37109"/>
                <a:gd name="connsiteY4" fmla="*/ 37470 h 44789"/>
                <a:gd name="connsiteX5" fmla="*/ 31749 w 37109"/>
                <a:gd name="connsiteY5" fmla="*/ 34018 h 44789"/>
                <a:gd name="connsiteX6" fmla="*/ 37358 w 37109"/>
                <a:gd name="connsiteY6" fmla="*/ 39282 h 44789"/>
                <a:gd name="connsiteX7" fmla="*/ 30195 w 37109"/>
                <a:gd name="connsiteY7" fmla="*/ 44460 h 44789"/>
                <a:gd name="connsiteX8" fmla="*/ 20961 w 37109"/>
                <a:gd name="connsiteY8" fmla="*/ 46100 h 44789"/>
                <a:gd name="connsiteX9" fmla="*/ 6635 w 37109"/>
                <a:gd name="connsiteY9" fmla="*/ 40749 h 44789"/>
                <a:gd name="connsiteX10" fmla="*/ 1285 w 37109"/>
                <a:gd name="connsiteY10" fmla="*/ 23661 h 44789"/>
                <a:gd name="connsiteX11" fmla="*/ 6290 w 37109"/>
                <a:gd name="connsiteY11" fmla="*/ 7178 h 44789"/>
                <a:gd name="connsiteX12" fmla="*/ 19839 w 37109"/>
                <a:gd name="connsiteY12" fmla="*/ 1310 h 44789"/>
                <a:gd name="connsiteX13" fmla="*/ 33475 w 37109"/>
                <a:gd name="connsiteY13" fmla="*/ 7092 h 44789"/>
                <a:gd name="connsiteX14" fmla="*/ 38394 w 37109"/>
                <a:gd name="connsiteY14" fmla="*/ 22540 h 44789"/>
                <a:gd name="connsiteX15" fmla="*/ 38394 w 37109"/>
                <a:gd name="connsiteY15" fmla="*/ 26250 h 44789"/>
                <a:gd name="connsiteX16" fmla="*/ 29678 w 37109"/>
                <a:gd name="connsiteY16" fmla="*/ 20123 h 44789"/>
                <a:gd name="connsiteX17" fmla="*/ 28469 w 37109"/>
                <a:gd name="connsiteY17" fmla="*/ 14168 h 44789"/>
                <a:gd name="connsiteX18" fmla="*/ 19839 w 37109"/>
                <a:gd name="connsiteY18" fmla="*/ 8645 h 44789"/>
                <a:gd name="connsiteX19" fmla="*/ 11123 w 37109"/>
                <a:gd name="connsiteY19" fmla="*/ 14168 h 44789"/>
                <a:gd name="connsiteX20" fmla="*/ 10001 w 37109"/>
                <a:gd name="connsiteY20" fmla="*/ 20123 h 44789"/>
                <a:gd name="connsiteX21" fmla="*/ 29678 w 37109"/>
                <a:gd name="connsiteY21" fmla="*/ 20123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8394" y="26250"/>
                  </a:moveTo>
                  <a:lnTo>
                    <a:pt x="10001" y="26250"/>
                  </a:lnTo>
                  <a:cubicBezTo>
                    <a:pt x="10001" y="30134"/>
                    <a:pt x="10950" y="33068"/>
                    <a:pt x="12935" y="35312"/>
                  </a:cubicBezTo>
                  <a:cubicBezTo>
                    <a:pt x="14834" y="37383"/>
                    <a:pt x="17596" y="38505"/>
                    <a:pt x="21134" y="38505"/>
                  </a:cubicBezTo>
                  <a:cubicBezTo>
                    <a:pt x="23464" y="38505"/>
                    <a:pt x="25449" y="38160"/>
                    <a:pt x="27002" y="37470"/>
                  </a:cubicBezTo>
                  <a:cubicBezTo>
                    <a:pt x="28556" y="36779"/>
                    <a:pt x="30109" y="35657"/>
                    <a:pt x="31749" y="34018"/>
                  </a:cubicBezTo>
                  <a:lnTo>
                    <a:pt x="37358" y="39282"/>
                  </a:lnTo>
                  <a:cubicBezTo>
                    <a:pt x="35028" y="41612"/>
                    <a:pt x="32612" y="43338"/>
                    <a:pt x="30195" y="44460"/>
                  </a:cubicBezTo>
                  <a:cubicBezTo>
                    <a:pt x="27693" y="45582"/>
                    <a:pt x="24672" y="46100"/>
                    <a:pt x="20961" y="46100"/>
                  </a:cubicBezTo>
                  <a:cubicBezTo>
                    <a:pt x="15007" y="46100"/>
                    <a:pt x="10174" y="44287"/>
                    <a:pt x="6635" y="40749"/>
                  </a:cubicBezTo>
                  <a:cubicBezTo>
                    <a:pt x="3097" y="37211"/>
                    <a:pt x="1285" y="31515"/>
                    <a:pt x="1285" y="23661"/>
                  </a:cubicBezTo>
                  <a:cubicBezTo>
                    <a:pt x="1285" y="16671"/>
                    <a:pt x="2925" y="11148"/>
                    <a:pt x="6290" y="7178"/>
                  </a:cubicBezTo>
                  <a:cubicBezTo>
                    <a:pt x="9656" y="3295"/>
                    <a:pt x="14144" y="1310"/>
                    <a:pt x="19839" y="1310"/>
                  </a:cubicBezTo>
                  <a:cubicBezTo>
                    <a:pt x="25622" y="1310"/>
                    <a:pt x="30195" y="3208"/>
                    <a:pt x="33475" y="7092"/>
                  </a:cubicBezTo>
                  <a:cubicBezTo>
                    <a:pt x="36754" y="10975"/>
                    <a:pt x="38394" y="16067"/>
                    <a:pt x="38394" y="22540"/>
                  </a:cubicBezTo>
                  <a:lnTo>
                    <a:pt x="38394" y="26250"/>
                  </a:lnTo>
                  <a:close/>
                  <a:moveTo>
                    <a:pt x="29678" y="20123"/>
                  </a:moveTo>
                  <a:cubicBezTo>
                    <a:pt x="29505" y="17534"/>
                    <a:pt x="29074" y="15549"/>
                    <a:pt x="28469" y="14168"/>
                  </a:cubicBezTo>
                  <a:cubicBezTo>
                    <a:pt x="26830" y="10458"/>
                    <a:pt x="23896" y="8645"/>
                    <a:pt x="19839" y="8645"/>
                  </a:cubicBezTo>
                  <a:cubicBezTo>
                    <a:pt x="15697" y="8645"/>
                    <a:pt x="12763" y="10458"/>
                    <a:pt x="11123" y="14168"/>
                  </a:cubicBezTo>
                  <a:cubicBezTo>
                    <a:pt x="10433" y="15636"/>
                    <a:pt x="10087" y="17620"/>
                    <a:pt x="10001" y="20123"/>
                  </a:cubicBezTo>
                  <a:lnTo>
                    <a:pt x="29678" y="20123"/>
                  </a:lnTo>
                  <a:close/>
                </a:path>
              </a:pathLst>
            </a:custGeom>
            <a:solidFill>
              <a:srgbClr val="245BA7"/>
            </a:solidFill>
            <a:ln w="86190" cap="flat">
              <a:noFill/>
              <a:prstDash val="solid"/>
              <a:miter/>
            </a:ln>
          </p:spPr>
          <p:txBody>
            <a:bodyPr rtlCol="0" anchor="ctr"/>
            <a:lstStyle/>
            <a:p>
              <a:endParaRPr lang="en-GB"/>
            </a:p>
          </p:txBody>
        </p:sp>
        <p:sp>
          <p:nvSpPr>
            <p:cNvPr id="866" name="Graphic 1127">
              <a:extLst>
                <a:ext uri="{FF2B5EF4-FFF2-40B4-BE49-F238E27FC236}">
                  <a16:creationId xmlns:a16="http://schemas.microsoft.com/office/drawing/2014/main" id="{F9CA82F7-E509-84E9-AE2E-69D01C90D413}"/>
                </a:ext>
              </a:extLst>
            </p:cNvPr>
            <p:cNvSpPr/>
            <p:nvPr/>
          </p:nvSpPr>
          <p:spPr>
            <a:xfrm>
              <a:off x="8120534" y="3598128"/>
              <a:ext cx="23913" cy="23913"/>
            </a:xfrm>
            <a:custGeom>
              <a:avLst/>
              <a:gdLst>
                <a:gd name="connsiteX0" fmla="*/ 21555 w 23913"/>
                <a:gd name="connsiteY0" fmla="*/ 4802 h 23913"/>
                <a:gd name="connsiteX1" fmla="*/ 25076 w 23913"/>
                <a:gd name="connsiteY1" fmla="*/ 13312 h 23913"/>
                <a:gd name="connsiteX2" fmla="*/ 21555 w 23913"/>
                <a:gd name="connsiteY2" fmla="*/ 21747 h 23913"/>
                <a:gd name="connsiteX3" fmla="*/ 13119 w 23913"/>
                <a:gd name="connsiteY3" fmla="*/ 25268 h 23913"/>
                <a:gd name="connsiteX4" fmla="*/ 4683 w 23913"/>
                <a:gd name="connsiteY4" fmla="*/ 21747 h 23913"/>
                <a:gd name="connsiteX5" fmla="*/ 1162 w 23913"/>
                <a:gd name="connsiteY5" fmla="*/ 13312 h 23913"/>
                <a:gd name="connsiteX6" fmla="*/ 4683 w 23913"/>
                <a:gd name="connsiteY6" fmla="*/ 4802 h 23913"/>
                <a:gd name="connsiteX7" fmla="*/ 13119 w 23913"/>
                <a:gd name="connsiteY7" fmla="*/ 1355 h 23913"/>
                <a:gd name="connsiteX8" fmla="*/ 21555 w 23913"/>
                <a:gd name="connsiteY8" fmla="*/ 4802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1555" y="4802"/>
                  </a:moveTo>
                  <a:cubicBezTo>
                    <a:pt x="23902" y="7150"/>
                    <a:pt x="25076" y="10011"/>
                    <a:pt x="25076" y="13312"/>
                  </a:cubicBezTo>
                  <a:cubicBezTo>
                    <a:pt x="25076" y="16613"/>
                    <a:pt x="23902" y="19473"/>
                    <a:pt x="21555" y="21747"/>
                  </a:cubicBezTo>
                  <a:cubicBezTo>
                    <a:pt x="19208" y="24095"/>
                    <a:pt x="16420" y="25268"/>
                    <a:pt x="13119" y="25268"/>
                  </a:cubicBezTo>
                  <a:cubicBezTo>
                    <a:pt x="9818" y="25268"/>
                    <a:pt x="7031" y="24095"/>
                    <a:pt x="4683" y="21747"/>
                  </a:cubicBezTo>
                  <a:cubicBezTo>
                    <a:pt x="2336" y="19473"/>
                    <a:pt x="1162" y="16613"/>
                    <a:pt x="1162" y="13312"/>
                  </a:cubicBezTo>
                  <a:cubicBezTo>
                    <a:pt x="1162" y="10011"/>
                    <a:pt x="2336" y="7150"/>
                    <a:pt x="4683" y="4802"/>
                  </a:cubicBezTo>
                  <a:cubicBezTo>
                    <a:pt x="7031" y="2528"/>
                    <a:pt x="9818" y="1355"/>
                    <a:pt x="13119" y="1355"/>
                  </a:cubicBezTo>
                  <a:cubicBezTo>
                    <a:pt x="16420" y="1355"/>
                    <a:pt x="19208" y="2528"/>
                    <a:pt x="21555" y="4802"/>
                  </a:cubicBezTo>
                  <a:close/>
                </a:path>
              </a:pathLst>
            </a:custGeom>
            <a:solidFill>
              <a:srgbClr val="000000"/>
            </a:solidFill>
            <a:ln w="73262" cap="flat">
              <a:noFill/>
              <a:prstDash val="solid"/>
              <a:miter/>
            </a:ln>
          </p:spPr>
          <p:txBody>
            <a:bodyPr rtlCol="0" anchor="ctr"/>
            <a:lstStyle/>
            <a:p>
              <a:endParaRPr lang="en-GB"/>
            </a:p>
          </p:txBody>
        </p:sp>
        <p:sp>
          <p:nvSpPr>
            <p:cNvPr id="867" name="Graphic 1127">
              <a:extLst>
                <a:ext uri="{FF2B5EF4-FFF2-40B4-BE49-F238E27FC236}">
                  <a16:creationId xmlns:a16="http://schemas.microsoft.com/office/drawing/2014/main" id="{05AC909D-8AE8-3733-9E51-458F85A0519C}"/>
                </a:ext>
              </a:extLst>
            </p:cNvPr>
            <p:cNvSpPr/>
            <p:nvPr/>
          </p:nvSpPr>
          <p:spPr>
            <a:xfrm>
              <a:off x="8189833" y="3582357"/>
              <a:ext cx="3961" cy="52228"/>
            </a:xfrm>
            <a:custGeom>
              <a:avLst/>
              <a:gdLst>
                <a:gd name="connsiteX0" fmla="*/ 1183 w 3961"/>
                <a:gd name="connsiteY0" fmla="*/ 1354 h 52228"/>
                <a:gd name="connsiteX1" fmla="*/ 5144 w 3961"/>
                <a:gd name="connsiteY1" fmla="*/ 1354 h 52228"/>
                <a:gd name="connsiteX2" fmla="*/ 5144 w 3961"/>
                <a:gd name="connsiteY2" fmla="*/ 53583 h 52228"/>
                <a:gd name="connsiteX3" fmla="*/ 1183 w 3961"/>
                <a:gd name="connsiteY3" fmla="*/ 53583 h 52228"/>
              </a:gdLst>
              <a:ahLst/>
              <a:cxnLst>
                <a:cxn ang="0">
                  <a:pos x="connsiteX0" y="connsiteY0"/>
                </a:cxn>
                <a:cxn ang="0">
                  <a:pos x="connsiteX1" y="connsiteY1"/>
                </a:cxn>
                <a:cxn ang="0">
                  <a:pos x="connsiteX2" y="connsiteY2"/>
                </a:cxn>
                <a:cxn ang="0">
                  <a:pos x="connsiteX3" y="connsiteY3"/>
                </a:cxn>
              </a:cxnLst>
              <a:rect l="l" t="t" r="r" b="b"/>
              <a:pathLst>
                <a:path w="3961" h="52228">
                  <a:moveTo>
                    <a:pt x="1183" y="1354"/>
                  </a:moveTo>
                  <a:lnTo>
                    <a:pt x="5144" y="1354"/>
                  </a:lnTo>
                  <a:lnTo>
                    <a:pt x="5144" y="53583"/>
                  </a:lnTo>
                  <a:lnTo>
                    <a:pt x="1183" y="53583"/>
                  </a:lnTo>
                  <a:close/>
                </a:path>
              </a:pathLst>
            </a:custGeom>
            <a:solidFill>
              <a:srgbClr val="000000"/>
            </a:solidFill>
            <a:ln w="73262" cap="flat">
              <a:noFill/>
              <a:prstDash val="solid"/>
              <a:miter/>
            </a:ln>
          </p:spPr>
          <p:txBody>
            <a:bodyPr rtlCol="0" anchor="ctr"/>
            <a:lstStyle/>
            <a:p>
              <a:endParaRPr lang="en-GB"/>
            </a:p>
          </p:txBody>
        </p:sp>
        <p:sp>
          <p:nvSpPr>
            <p:cNvPr id="868" name="Graphic 1127">
              <a:extLst>
                <a:ext uri="{FF2B5EF4-FFF2-40B4-BE49-F238E27FC236}">
                  <a16:creationId xmlns:a16="http://schemas.microsoft.com/office/drawing/2014/main" id="{33BAE119-EFC2-4C7C-015D-67543EC63786}"/>
                </a:ext>
              </a:extLst>
            </p:cNvPr>
            <p:cNvSpPr/>
            <p:nvPr/>
          </p:nvSpPr>
          <p:spPr>
            <a:xfrm>
              <a:off x="8227628" y="3598789"/>
              <a:ext cx="27434" cy="52669"/>
            </a:xfrm>
            <a:custGeom>
              <a:avLst/>
              <a:gdLst>
                <a:gd name="connsiteX0" fmla="*/ 24087 w 27434"/>
                <a:gd name="connsiteY0" fmla="*/ 4441 h 52669"/>
                <a:gd name="connsiteX1" fmla="*/ 28635 w 27434"/>
                <a:gd name="connsiteY1" fmla="*/ 19478 h 52669"/>
                <a:gd name="connsiteX2" fmla="*/ 24087 w 27434"/>
                <a:gd name="connsiteY2" fmla="*/ 34516 h 52669"/>
                <a:gd name="connsiteX3" fmla="*/ 15431 w 27434"/>
                <a:gd name="connsiteY3" fmla="*/ 37597 h 52669"/>
                <a:gd name="connsiteX4" fmla="*/ 9636 w 27434"/>
                <a:gd name="connsiteY4" fmla="*/ 36497 h 52669"/>
                <a:gd name="connsiteX5" fmla="*/ 4941 w 27434"/>
                <a:gd name="connsiteY5" fmla="*/ 32609 h 52669"/>
                <a:gd name="connsiteX6" fmla="*/ 4941 w 27434"/>
                <a:gd name="connsiteY6" fmla="*/ 54029 h 52669"/>
                <a:gd name="connsiteX7" fmla="*/ 1200 w 27434"/>
                <a:gd name="connsiteY7" fmla="*/ 54029 h 52669"/>
                <a:gd name="connsiteX8" fmla="*/ 1200 w 27434"/>
                <a:gd name="connsiteY8" fmla="*/ 1800 h 52669"/>
                <a:gd name="connsiteX9" fmla="*/ 4941 w 27434"/>
                <a:gd name="connsiteY9" fmla="*/ 1800 h 52669"/>
                <a:gd name="connsiteX10" fmla="*/ 4941 w 27434"/>
                <a:gd name="connsiteY10" fmla="*/ 6348 h 52669"/>
                <a:gd name="connsiteX11" fmla="*/ 9636 w 27434"/>
                <a:gd name="connsiteY11" fmla="*/ 2460 h 52669"/>
                <a:gd name="connsiteX12" fmla="*/ 15431 w 27434"/>
                <a:gd name="connsiteY12" fmla="*/ 1360 h 52669"/>
                <a:gd name="connsiteX13" fmla="*/ 24087 w 27434"/>
                <a:gd name="connsiteY13" fmla="*/ 4441 h 52669"/>
                <a:gd name="connsiteX14" fmla="*/ 24527 w 27434"/>
                <a:gd name="connsiteY14" fmla="*/ 24980 h 52669"/>
                <a:gd name="connsiteX15" fmla="*/ 24894 w 27434"/>
                <a:gd name="connsiteY15" fmla="*/ 19478 h 52669"/>
                <a:gd name="connsiteX16" fmla="*/ 24527 w 27434"/>
                <a:gd name="connsiteY16" fmla="*/ 13977 h 52669"/>
                <a:gd name="connsiteX17" fmla="*/ 23207 w 27434"/>
                <a:gd name="connsiteY17" fmla="*/ 9355 h 52669"/>
                <a:gd name="connsiteX18" fmla="*/ 20126 w 27434"/>
                <a:gd name="connsiteY18" fmla="*/ 5834 h 52669"/>
                <a:gd name="connsiteX19" fmla="*/ 14918 w 27434"/>
                <a:gd name="connsiteY19" fmla="*/ 4661 h 52669"/>
                <a:gd name="connsiteX20" fmla="*/ 9783 w 27434"/>
                <a:gd name="connsiteY20" fmla="*/ 5834 h 52669"/>
                <a:gd name="connsiteX21" fmla="*/ 6702 w 27434"/>
                <a:gd name="connsiteY21" fmla="*/ 9355 h 52669"/>
                <a:gd name="connsiteX22" fmla="*/ 5308 w 27434"/>
                <a:gd name="connsiteY22" fmla="*/ 13977 h 52669"/>
                <a:gd name="connsiteX23" fmla="*/ 4941 w 27434"/>
                <a:gd name="connsiteY23" fmla="*/ 19478 h 52669"/>
                <a:gd name="connsiteX24" fmla="*/ 5308 w 27434"/>
                <a:gd name="connsiteY24" fmla="*/ 24980 h 52669"/>
                <a:gd name="connsiteX25" fmla="*/ 6702 w 27434"/>
                <a:gd name="connsiteY25" fmla="*/ 29601 h 52669"/>
                <a:gd name="connsiteX26" fmla="*/ 9783 w 27434"/>
                <a:gd name="connsiteY26" fmla="*/ 33049 h 52669"/>
                <a:gd name="connsiteX27" fmla="*/ 14918 w 27434"/>
                <a:gd name="connsiteY27" fmla="*/ 34296 h 52669"/>
                <a:gd name="connsiteX28" fmla="*/ 20126 w 27434"/>
                <a:gd name="connsiteY28" fmla="*/ 33049 h 52669"/>
                <a:gd name="connsiteX29" fmla="*/ 23207 w 27434"/>
                <a:gd name="connsiteY29" fmla="*/ 29601 h 52669"/>
                <a:gd name="connsiteX30" fmla="*/ 24527 w 27434"/>
                <a:gd name="connsiteY30" fmla="*/ 24980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087" y="4441"/>
                  </a:moveTo>
                  <a:cubicBezTo>
                    <a:pt x="27095" y="7448"/>
                    <a:pt x="28635" y="12510"/>
                    <a:pt x="28635" y="19478"/>
                  </a:cubicBezTo>
                  <a:cubicBezTo>
                    <a:pt x="28635" y="26447"/>
                    <a:pt x="27095" y="31509"/>
                    <a:pt x="24087" y="34516"/>
                  </a:cubicBezTo>
                  <a:cubicBezTo>
                    <a:pt x="22033" y="36570"/>
                    <a:pt x="19172" y="37597"/>
                    <a:pt x="15431" y="37597"/>
                  </a:cubicBezTo>
                  <a:cubicBezTo>
                    <a:pt x="13230" y="37597"/>
                    <a:pt x="11323" y="37230"/>
                    <a:pt x="9636" y="36497"/>
                  </a:cubicBezTo>
                  <a:cubicBezTo>
                    <a:pt x="7949" y="35837"/>
                    <a:pt x="6408" y="34516"/>
                    <a:pt x="4941" y="32609"/>
                  </a:cubicBezTo>
                  <a:lnTo>
                    <a:pt x="4941" y="54029"/>
                  </a:lnTo>
                  <a:lnTo>
                    <a:pt x="1200" y="54029"/>
                  </a:lnTo>
                  <a:lnTo>
                    <a:pt x="1200" y="1800"/>
                  </a:lnTo>
                  <a:lnTo>
                    <a:pt x="4941" y="1800"/>
                  </a:lnTo>
                  <a:lnTo>
                    <a:pt x="4941" y="6348"/>
                  </a:lnTo>
                  <a:cubicBezTo>
                    <a:pt x="6408" y="4441"/>
                    <a:pt x="7949" y="3120"/>
                    <a:pt x="9636" y="2460"/>
                  </a:cubicBezTo>
                  <a:cubicBezTo>
                    <a:pt x="11323" y="1726"/>
                    <a:pt x="13230" y="1360"/>
                    <a:pt x="15431" y="1360"/>
                  </a:cubicBezTo>
                  <a:cubicBezTo>
                    <a:pt x="19172" y="1360"/>
                    <a:pt x="22033" y="2387"/>
                    <a:pt x="24087" y="4441"/>
                  </a:cubicBezTo>
                  <a:close/>
                  <a:moveTo>
                    <a:pt x="24527" y="24980"/>
                  </a:moveTo>
                  <a:cubicBezTo>
                    <a:pt x="24747" y="23440"/>
                    <a:pt x="24894" y="21606"/>
                    <a:pt x="24894" y="19478"/>
                  </a:cubicBezTo>
                  <a:cubicBezTo>
                    <a:pt x="24894" y="17351"/>
                    <a:pt x="24747" y="15517"/>
                    <a:pt x="24527" y="13977"/>
                  </a:cubicBezTo>
                  <a:cubicBezTo>
                    <a:pt x="24307" y="12436"/>
                    <a:pt x="23867" y="10896"/>
                    <a:pt x="23207" y="9355"/>
                  </a:cubicBezTo>
                  <a:cubicBezTo>
                    <a:pt x="22546" y="7815"/>
                    <a:pt x="21520" y="6641"/>
                    <a:pt x="20126" y="5834"/>
                  </a:cubicBezTo>
                  <a:cubicBezTo>
                    <a:pt x="18732" y="5027"/>
                    <a:pt x="16971" y="4661"/>
                    <a:pt x="14918" y="4661"/>
                  </a:cubicBezTo>
                  <a:cubicBezTo>
                    <a:pt x="12864" y="4661"/>
                    <a:pt x="11176" y="5027"/>
                    <a:pt x="9783" y="5834"/>
                  </a:cubicBezTo>
                  <a:cubicBezTo>
                    <a:pt x="8389" y="6641"/>
                    <a:pt x="7362" y="7815"/>
                    <a:pt x="6702" y="9355"/>
                  </a:cubicBezTo>
                  <a:cubicBezTo>
                    <a:pt x="6042" y="10896"/>
                    <a:pt x="5528" y="12436"/>
                    <a:pt x="5308" y="13977"/>
                  </a:cubicBezTo>
                  <a:cubicBezTo>
                    <a:pt x="5088" y="15517"/>
                    <a:pt x="4941" y="17351"/>
                    <a:pt x="4941" y="19478"/>
                  </a:cubicBezTo>
                  <a:cubicBezTo>
                    <a:pt x="4941" y="21606"/>
                    <a:pt x="5088" y="23440"/>
                    <a:pt x="5308" y="24980"/>
                  </a:cubicBezTo>
                  <a:cubicBezTo>
                    <a:pt x="5528" y="26521"/>
                    <a:pt x="6042" y="28061"/>
                    <a:pt x="6702" y="29601"/>
                  </a:cubicBezTo>
                  <a:cubicBezTo>
                    <a:pt x="7362" y="31142"/>
                    <a:pt x="8389" y="32242"/>
                    <a:pt x="9783" y="33049"/>
                  </a:cubicBezTo>
                  <a:cubicBezTo>
                    <a:pt x="11176" y="33856"/>
                    <a:pt x="12864" y="34296"/>
                    <a:pt x="14918" y="34296"/>
                  </a:cubicBezTo>
                  <a:cubicBezTo>
                    <a:pt x="16971" y="34296"/>
                    <a:pt x="18732" y="33856"/>
                    <a:pt x="20126" y="33049"/>
                  </a:cubicBezTo>
                  <a:cubicBezTo>
                    <a:pt x="21520" y="32242"/>
                    <a:pt x="22546" y="31142"/>
                    <a:pt x="23207" y="29601"/>
                  </a:cubicBezTo>
                  <a:cubicBezTo>
                    <a:pt x="23867" y="28061"/>
                    <a:pt x="24307" y="26521"/>
                    <a:pt x="24527" y="24980"/>
                  </a:cubicBezTo>
                  <a:close/>
                </a:path>
              </a:pathLst>
            </a:custGeom>
            <a:solidFill>
              <a:srgbClr val="000000"/>
            </a:solidFill>
            <a:ln w="73262" cap="flat">
              <a:noFill/>
              <a:prstDash val="solid"/>
              <a:miter/>
            </a:ln>
          </p:spPr>
          <p:txBody>
            <a:bodyPr rtlCol="0" anchor="ctr"/>
            <a:lstStyle/>
            <a:p>
              <a:endParaRPr lang="en-GB"/>
            </a:p>
          </p:txBody>
        </p:sp>
        <p:sp>
          <p:nvSpPr>
            <p:cNvPr id="869" name="Graphic 1127">
              <a:extLst>
                <a:ext uri="{FF2B5EF4-FFF2-40B4-BE49-F238E27FC236}">
                  <a16:creationId xmlns:a16="http://schemas.microsoft.com/office/drawing/2014/main" id="{441F7C73-112E-F885-78EE-F76E93BE1B53}"/>
                </a:ext>
              </a:extLst>
            </p:cNvPr>
            <p:cNvSpPr/>
            <p:nvPr/>
          </p:nvSpPr>
          <p:spPr>
            <a:xfrm>
              <a:off x="8265128" y="3598789"/>
              <a:ext cx="28461" cy="36237"/>
            </a:xfrm>
            <a:custGeom>
              <a:avLst/>
              <a:gdLst>
                <a:gd name="connsiteX0" fmla="*/ 25274 w 28461"/>
                <a:gd name="connsiteY0" fmla="*/ 5245 h 36237"/>
                <a:gd name="connsiteX1" fmla="*/ 29675 w 28461"/>
                <a:gd name="connsiteY1" fmla="*/ 19476 h 36237"/>
                <a:gd name="connsiteX2" fmla="*/ 25274 w 28461"/>
                <a:gd name="connsiteY2" fmla="*/ 33707 h 36237"/>
                <a:gd name="connsiteX3" fmla="*/ 15444 w 28461"/>
                <a:gd name="connsiteY3" fmla="*/ 37594 h 36237"/>
                <a:gd name="connsiteX4" fmla="*/ 5615 w 28461"/>
                <a:gd name="connsiteY4" fmla="*/ 33707 h 36237"/>
                <a:gd name="connsiteX5" fmla="*/ 1213 w 28461"/>
                <a:gd name="connsiteY5" fmla="*/ 19476 h 36237"/>
                <a:gd name="connsiteX6" fmla="*/ 5615 w 28461"/>
                <a:gd name="connsiteY6" fmla="*/ 5245 h 36237"/>
                <a:gd name="connsiteX7" fmla="*/ 15444 w 28461"/>
                <a:gd name="connsiteY7" fmla="*/ 1357 h 36237"/>
                <a:gd name="connsiteX8" fmla="*/ 25274 w 28461"/>
                <a:gd name="connsiteY8" fmla="*/ 5245 h 36237"/>
                <a:gd name="connsiteX9" fmla="*/ 22780 w 28461"/>
                <a:gd name="connsiteY9" fmla="*/ 31286 h 36237"/>
                <a:gd name="connsiteX10" fmla="*/ 25934 w 28461"/>
                <a:gd name="connsiteY10" fmla="*/ 19476 h 36237"/>
                <a:gd name="connsiteX11" fmla="*/ 22780 w 28461"/>
                <a:gd name="connsiteY11" fmla="*/ 7665 h 36237"/>
                <a:gd name="connsiteX12" fmla="*/ 15444 w 28461"/>
                <a:gd name="connsiteY12" fmla="*/ 4658 h 36237"/>
                <a:gd name="connsiteX13" fmla="*/ 8109 w 28461"/>
                <a:gd name="connsiteY13" fmla="*/ 7665 h 36237"/>
                <a:gd name="connsiteX14" fmla="*/ 4954 w 28461"/>
                <a:gd name="connsiteY14" fmla="*/ 19476 h 36237"/>
                <a:gd name="connsiteX15" fmla="*/ 8109 w 28461"/>
                <a:gd name="connsiteY15" fmla="*/ 31286 h 36237"/>
                <a:gd name="connsiteX16" fmla="*/ 15444 w 28461"/>
                <a:gd name="connsiteY16" fmla="*/ 34293 h 36237"/>
                <a:gd name="connsiteX17" fmla="*/ 22780 w 28461"/>
                <a:gd name="connsiteY17" fmla="*/ 3128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274" y="5245"/>
                  </a:moveTo>
                  <a:cubicBezTo>
                    <a:pt x="28208" y="8179"/>
                    <a:pt x="29675" y="12947"/>
                    <a:pt x="29675" y="19476"/>
                  </a:cubicBezTo>
                  <a:cubicBezTo>
                    <a:pt x="29675" y="26004"/>
                    <a:pt x="28208" y="30772"/>
                    <a:pt x="25274" y="33707"/>
                  </a:cubicBezTo>
                  <a:cubicBezTo>
                    <a:pt x="22706" y="36274"/>
                    <a:pt x="19405" y="37594"/>
                    <a:pt x="15444" y="37594"/>
                  </a:cubicBezTo>
                  <a:cubicBezTo>
                    <a:pt x="11483" y="37594"/>
                    <a:pt x="8182" y="36274"/>
                    <a:pt x="5615" y="33707"/>
                  </a:cubicBezTo>
                  <a:cubicBezTo>
                    <a:pt x="2680" y="30772"/>
                    <a:pt x="1213" y="26004"/>
                    <a:pt x="1213" y="19476"/>
                  </a:cubicBezTo>
                  <a:cubicBezTo>
                    <a:pt x="1213" y="12947"/>
                    <a:pt x="2680" y="8179"/>
                    <a:pt x="5615" y="5245"/>
                  </a:cubicBezTo>
                  <a:cubicBezTo>
                    <a:pt x="8182" y="2677"/>
                    <a:pt x="11483" y="1357"/>
                    <a:pt x="15444" y="1357"/>
                  </a:cubicBezTo>
                  <a:cubicBezTo>
                    <a:pt x="19405" y="1357"/>
                    <a:pt x="22706" y="2677"/>
                    <a:pt x="25274" y="5245"/>
                  </a:cubicBezTo>
                  <a:close/>
                  <a:moveTo>
                    <a:pt x="22780" y="31286"/>
                  </a:moveTo>
                  <a:cubicBezTo>
                    <a:pt x="24907" y="29159"/>
                    <a:pt x="25934" y="25271"/>
                    <a:pt x="25934" y="19476"/>
                  </a:cubicBezTo>
                  <a:cubicBezTo>
                    <a:pt x="25934" y="13681"/>
                    <a:pt x="24907" y="9793"/>
                    <a:pt x="22780" y="7665"/>
                  </a:cubicBezTo>
                  <a:cubicBezTo>
                    <a:pt x="20799" y="5685"/>
                    <a:pt x="18305" y="4658"/>
                    <a:pt x="15444" y="4658"/>
                  </a:cubicBezTo>
                  <a:cubicBezTo>
                    <a:pt x="12583" y="4658"/>
                    <a:pt x="10089" y="5685"/>
                    <a:pt x="8109" y="7665"/>
                  </a:cubicBezTo>
                  <a:cubicBezTo>
                    <a:pt x="5981" y="9793"/>
                    <a:pt x="4954" y="13681"/>
                    <a:pt x="4954" y="19476"/>
                  </a:cubicBezTo>
                  <a:cubicBezTo>
                    <a:pt x="4954" y="25271"/>
                    <a:pt x="5981" y="29159"/>
                    <a:pt x="8109" y="31286"/>
                  </a:cubicBezTo>
                  <a:cubicBezTo>
                    <a:pt x="10089" y="33266"/>
                    <a:pt x="12583" y="34293"/>
                    <a:pt x="15444" y="34293"/>
                  </a:cubicBezTo>
                  <a:cubicBezTo>
                    <a:pt x="18305" y="34293"/>
                    <a:pt x="20799" y="33266"/>
                    <a:pt x="22780" y="31286"/>
                  </a:cubicBezTo>
                  <a:close/>
                </a:path>
              </a:pathLst>
            </a:custGeom>
            <a:solidFill>
              <a:srgbClr val="000000"/>
            </a:solidFill>
            <a:ln w="73262" cap="flat">
              <a:noFill/>
              <a:prstDash val="solid"/>
              <a:miter/>
            </a:ln>
          </p:spPr>
          <p:txBody>
            <a:bodyPr rtlCol="0" anchor="ctr"/>
            <a:lstStyle/>
            <a:p>
              <a:endParaRPr lang="en-GB"/>
            </a:p>
          </p:txBody>
        </p:sp>
        <p:sp>
          <p:nvSpPr>
            <p:cNvPr id="870" name="Graphic 1127">
              <a:extLst>
                <a:ext uri="{FF2B5EF4-FFF2-40B4-BE49-F238E27FC236}">
                  <a16:creationId xmlns:a16="http://schemas.microsoft.com/office/drawing/2014/main" id="{2915D7FE-0590-8662-C757-D787DF4E06E8}"/>
                </a:ext>
              </a:extLst>
            </p:cNvPr>
            <p:cNvSpPr/>
            <p:nvPr/>
          </p:nvSpPr>
          <p:spPr>
            <a:xfrm>
              <a:off x="8302253" y="3598789"/>
              <a:ext cx="28461" cy="36237"/>
            </a:xfrm>
            <a:custGeom>
              <a:avLst/>
              <a:gdLst>
                <a:gd name="connsiteX0" fmla="*/ 29688 w 28461"/>
                <a:gd name="connsiteY0" fmla="*/ 27105 h 36237"/>
                <a:gd name="connsiteX1" fmla="*/ 25874 w 28461"/>
                <a:gd name="connsiteY1" fmla="*/ 34734 h 36237"/>
                <a:gd name="connsiteX2" fmla="*/ 15531 w 28461"/>
                <a:gd name="connsiteY2" fmla="*/ 37594 h 36237"/>
                <a:gd name="connsiteX3" fmla="*/ 1226 w 28461"/>
                <a:gd name="connsiteY3" fmla="*/ 32533 h 36237"/>
                <a:gd name="connsiteX4" fmla="*/ 3794 w 28461"/>
                <a:gd name="connsiteY4" fmla="*/ 29965 h 36237"/>
                <a:gd name="connsiteX5" fmla="*/ 15384 w 28461"/>
                <a:gd name="connsiteY5" fmla="*/ 34293 h 36237"/>
                <a:gd name="connsiteX6" fmla="*/ 26020 w 28461"/>
                <a:gd name="connsiteY6" fmla="*/ 27105 h 36237"/>
                <a:gd name="connsiteX7" fmla="*/ 24407 w 28461"/>
                <a:gd name="connsiteY7" fmla="*/ 22923 h 36237"/>
                <a:gd name="connsiteX8" fmla="*/ 19272 w 28461"/>
                <a:gd name="connsiteY8" fmla="*/ 21163 h 36237"/>
                <a:gd name="connsiteX9" fmla="*/ 13403 w 28461"/>
                <a:gd name="connsiteY9" fmla="*/ 20649 h 36237"/>
                <a:gd name="connsiteX10" fmla="*/ 2767 w 28461"/>
                <a:gd name="connsiteY10" fmla="*/ 11407 h 36237"/>
                <a:gd name="connsiteX11" fmla="*/ 6214 w 28461"/>
                <a:gd name="connsiteY11" fmla="*/ 4071 h 36237"/>
                <a:gd name="connsiteX12" fmla="*/ 15457 w 28461"/>
                <a:gd name="connsiteY12" fmla="*/ 1357 h 36237"/>
                <a:gd name="connsiteX13" fmla="*/ 27854 w 28461"/>
                <a:gd name="connsiteY13" fmla="*/ 5098 h 36237"/>
                <a:gd name="connsiteX14" fmla="*/ 25360 w 28461"/>
                <a:gd name="connsiteY14" fmla="*/ 7592 h 36237"/>
                <a:gd name="connsiteX15" fmla="*/ 15457 w 28461"/>
                <a:gd name="connsiteY15" fmla="*/ 4585 h 36237"/>
                <a:gd name="connsiteX16" fmla="*/ 8782 w 28461"/>
                <a:gd name="connsiteY16" fmla="*/ 6345 h 36237"/>
                <a:gd name="connsiteX17" fmla="*/ 6434 w 28461"/>
                <a:gd name="connsiteY17" fmla="*/ 11407 h 36237"/>
                <a:gd name="connsiteX18" fmla="*/ 8195 w 28461"/>
                <a:gd name="connsiteY18" fmla="*/ 15588 h 36237"/>
                <a:gd name="connsiteX19" fmla="*/ 13623 w 28461"/>
                <a:gd name="connsiteY19" fmla="*/ 17348 h 36237"/>
                <a:gd name="connsiteX20" fmla="*/ 19345 w 28461"/>
                <a:gd name="connsiteY20" fmla="*/ 17862 h 36237"/>
                <a:gd name="connsiteX21" fmla="*/ 27047 w 28461"/>
                <a:gd name="connsiteY21" fmla="*/ 20356 h 36237"/>
                <a:gd name="connsiteX22" fmla="*/ 29688 w 28461"/>
                <a:gd name="connsiteY22" fmla="*/ 2710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688" y="27105"/>
                  </a:moveTo>
                  <a:cubicBezTo>
                    <a:pt x="29688" y="30332"/>
                    <a:pt x="28441" y="32900"/>
                    <a:pt x="25874" y="34734"/>
                  </a:cubicBezTo>
                  <a:cubicBezTo>
                    <a:pt x="23306" y="36641"/>
                    <a:pt x="19858" y="37594"/>
                    <a:pt x="15531" y="37594"/>
                  </a:cubicBezTo>
                  <a:cubicBezTo>
                    <a:pt x="9515" y="37594"/>
                    <a:pt x="4747" y="35907"/>
                    <a:pt x="1226" y="32533"/>
                  </a:cubicBezTo>
                  <a:lnTo>
                    <a:pt x="3794" y="29965"/>
                  </a:lnTo>
                  <a:cubicBezTo>
                    <a:pt x="6508" y="32826"/>
                    <a:pt x="10396" y="34293"/>
                    <a:pt x="15384" y="34293"/>
                  </a:cubicBezTo>
                  <a:cubicBezTo>
                    <a:pt x="22499" y="34293"/>
                    <a:pt x="26020" y="31873"/>
                    <a:pt x="26020" y="27105"/>
                  </a:cubicBezTo>
                  <a:cubicBezTo>
                    <a:pt x="26020" y="25271"/>
                    <a:pt x="25507" y="23877"/>
                    <a:pt x="24407" y="22923"/>
                  </a:cubicBezTo>
                  <a:cubicBezTo>
                    <a:pt x="23306" y="21970"/>
                    <a:pt x="21619" y="21383"/>
                    <a:pt x="19272" y="21163"/>
                  </a:cubicBezTo>
                  <a:lnTo>
                    <a:pt x="13403" y="20649"/>
                  </a:lnTo>
                  <a:cubicBezTo>
                    <a:pt x="6288" y="20062"/>
                    <a:pt x="2767" y="16982"/>
                    <a:pt x="2767" y="11407"/>
                  </a:cubicBezTo>
                  <a:cubicBezTo>
                    <a:pt x="2767" y="8326"/>
                    <a:pt x="3940" y="5905"/>
                    <a:pt x="6214" y="4071"/>
                  </a:cubicBezTo>
                  <a:cubicBezTo>
                    <a:pt x="8488" y="2237"/>
                    <a:pt x="11569" y="1357"/>
                    <a:pt x="15457" y="1357"/>
                  </a:cubicBezTo>
                  <a:cubicBezTo>
                    <a:pt x="20372" y="1357"/>
                    <a:pt x="24480" y="2604"/>
                    <a:pt x="27854" y="5098"/>
                  </a:cubicBezTo>
                  <a:lnTo>
                    <a:pt x="25360" y="7592"/>
                  </a:lnTo>
                  <a:cubicBezTo>
                    <a:pt x="22646" y="5612"/>
                    <a:pt x="19345" y="4585"/>
                    <a:pt x="15457" y="4585"/>
                  </a:cubicBezTo>
                  <a:cubicBezTo>
                    <a:pt x="12523" y="4585"/>
                    <a:pt x="10249" y="5171"/>
                    <a:pt x="8782" y="6345"/>
                  </a:cubicBezTo>
                  <a:cubicBezTo>
                    <a:pt x="7241" y="7519"/>
                    <a:pt x="6434" y="9206"/>
                    <a:pt x="6434" y="11407"/>
                  </a:cubicBezTo>
                  <a:cubicBezTo>
                    <a:pt x="6434" y="13240"/>
                    <a:pt x="7021" y="14634"/>
                    <a:pt x="8195" y="15588"/>
                  </a:cubicBezTo>
                  <a:cubicBezTo>
                    <a:pt x="9295" y="16541"/>
                    <a:pt x="11129" y="17128"/>
                    <a:pt x="13623" y="17348"/>
                  </a:cubicBezTo>
                  <a:lnTo>
                    <a:pt x="19345" y="17862"/>
                  </a:lnTo>
                  <a:cubicBezTo>
                    <a:pt x="22646" y="18229"/>
                    <a:pt x="25213" y="19036"/>
                    <a:pt x="27047" y="20356"/>
                  </a:cubicBezTo>
                  <a:cubicBezTo>
                    <a:pt x="28808" y="21676"/>
                    <a:pt x="29688" y="23950"/>
                    <a:pt x="29688" y="27105"/>
                  </a:cubicBezTo>
                  <a:close/>
                </a:path>
              </a:pathLst>
            </a:custGeom>
            <a:solidFill>
              <a:srgbClr val="000000"/>
            </a:solidFill>
            <a:ln w="73262" cap="flat">
              <a:noFill/>
              <a:prstDash val="solid"/>
              <a:miter/>
            </a:ln>
          </p:spPr>
          <p:txBody>
            <a:bodyPr rtlCol="0" anchor="ctr"/>
            <a:lstStyle/>
            <a:p>
              <a:endParaRPr lang="en-GB"/>
            </a:p>
          </p:txBody>
        </p:sp>
        <p:sp>
          <p:nvSpPr>
            <p:cNvPr id="871" name="Graphic 1127">
              <a:extLst>
                <a:ext uri="{FF2B5EF4-FFF2-40B4-BE49-F238E27FC236}">
                  <a16:creationId xmlns:a16="http://schemas.microsoft.com/office/drawing/2014/main" id="{C8FC325B-E417-C401-45D4-0E6BE7759CE7}"/>
                </a:ext>
              </a:extLst>
            </p:cNvPr>
            <p:cNvSpPr/>
            <p:nvPr/>
          </p:nvSpPr>
          <p:spPr>
            <a:xfrm>
              <a:off x="8341421" y="3582357"/>
              <a:ext cx="4621" cy="52228"/>
            </a:xfrm>
            <a:custGeom>
              <a:avLst/>
              <a:gdLst>
                <a:gd name="connsiteX0" fmla="*/ 5417 w 4621"/>
                <a:gd name="connsiteY0" fmla="*/ 53583 h 52228"/>
                <a:gd name="connsiteX1" fmla="*/ 1676 w 4621"/>
                <a:gd name="connsiteY1" fmla="*/ 53583 h 52228"/>
                <a:gd name="connsiteX2" fmla="*/ 1676 w 4621"/>
                <a:gd name="connsiteY2" fmla="*/ 18226 h 52228"/>
                <a:gd name="connsiteX3" fmla="*/ 5417 w 4621"/>
                <a:gd name="connsiteY3" fmla="*/ 18226 h 52228"/>
                <a:gd name="connsiteX4" fmla="*/ 5417 w 4621"/>
                <a:gd name="connsiteY4" fmla="*/ 53583 h 52228"/>
                <a:gd name="connsiteX5" fmla="*/ 5857 w 4621"/>
                <a:gd name="connsiteY5" fmla="*/ 5975 h 52228"/>
                <a:gd name="connsiteX6" fmla="*/ 1236 w 4621"/>
                <a:gd name="connsiteY6" fmla="*/ 5975 h 52228"/>
                <a:gd name="connsiteX7" fmla="*/ 1236 w 4621"/>
                <a:gd name="connsiteY7" fmla="*/ 1354 h 52228"/>
                <a:gd name="connsiteX8" fmla="*/ 5857 w 4621"/>
                <a:gd name="connsiteY8" fmla="*/ 1354 h 52228"/>
                <a:gd name="connsiteX9" fmla="*/ 5857 w 4621"/>
                <a:gd name="connsiteY9" fmla="*/ 597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417" y="53583"/>
                  </a:moveTo>
                  <a:lnTo>
                    <a:pt x="1676" y="53583"/>
                  </a:lnTo>
                  <a:lnTo>
                    <a:pt x="1676" y="18226"/>
                  </a:lnTo>
                  <a:lnTo>
                    <a:pt x="5417" y="18226"/>
                  </a:lnTo>
                  <a:lnTo>
                    <a:pt x="5417" y="53583"/>
                  </a:lnTo>
                  <a:close/>
                  <a:moveTo>
                    <a:pt x="5857" y="5975"/>
                  </a:moveTo>
                  <a:lnTo>
                    <a:pt x="1236" y="5975"/>
                  </a:lnTo>
                  <a:lnTo>
                    <a:pt x="1236" y="1354"/>
                  </a:lnTo>
                  <a:lnTo>
                    <a:pt x="5857" y="1354"/>
                  </a:lnTo>
                  <a:lnTo>
                    <a:pt x="5857" y="5975"/>
                  </a:lnTo>
                  <a:close/>
                </a:path>
              </a:pathLst>
            </a:custGeom>
            <a:solidFill>
              <a:srgbClr val="000000"/>
            </a:solidFill>
            <a:ln w="73262" cap="flat">
              <a:noFill/>
              <a:prstDash val="solid"/>
              <a:miter/>
            </a:ln>
          </p:spPr>
          <p:txBody>
            <a:bodyPr rtlCol="0" anchor="ctr"/>
            <a:lstStyle/>
            <a:p>
              <a:endParaRPr lang="en-GB"/>
            </a:p>
          </p:txBody>
        </p:sp>
        <p:sp>
          <p:nvSpPr>
            <p:cNvPr id="872" name="Graphic 1127">
              <a:extLst>
                <a:ext uri="{FF2B5EF4-FFF2-40B4-BE49-F238E27FC236}">
                  <a16:creationId xmlns:a16="http://schemas.microsoft.com/office/drawing/2014/main" id="{4F819F33-DDBD-EDD0-38FE-CAB17A3B21F4}"/>
                </a:ext>
              </a:extLst>
            </p:cNvPr>
            <p:cNvSpPr/>
            <p:nvPr/>
          </p:nvSpPr>
          <p:spPr>
            <a:xfrm>
              <a:off x="8355821" y="3587932"/>
              <a:ext cx="16578" cy="46653"/>
            </a:xfrm>
            <a:custGeom>
              <a:avLst/>
              <a:gdLst>
                <a:gd name="connsiteX0" fmla="*/ 17821 w 16578"/>
                <a:gd name="connsiteY0" fmla="*/ 48009 h 46653"/>
                <a:gd name="connsiteX1" fmla="*/ 14594 w 16578"/>
                <a:gd name="connsiteY1" fmla="*/ 48009 h 46653"/>
                <a:gd name="connsiteX2" fmla="*/ 8358 w 16578"/>
                <a:gd name="connsiteY2" fmla="*/ 45442 h 46653"/>
                <a:gd name="connsiteX3" fmla="*/ 6084 w 16578"/>
                <a:gd name="connsiteY3" fmla="*/ 38766 h 46653"/>
                <a:gd name="connsiteX4" fmla="*/ 6084 w 16578"/>
                <a:gd name="connsiteY4" fmla="*/ 15439 h 46653"/>
                <a:gd name="connsiteX5" fmla="*/ 1243 w 16578"/>
                <a:gd name="connsiteY5" fmla="*/ 15439 h 46653"/>
                <a:gd name="connsiteX6" fmla="*/ 1243 w 16578"/>
                <a:gd name="connsiteY6" fmla="*/ 12652 h 46653"/>
                <a:gd name="connsiteX7" fmla="*/ 6084 w 16578"/>
                <a:gd name="connsiteY7" fmla="*/ 12652 h 46653"/>
                <a:gd name="connsiteX8" fmla="*/ 6084 w 16578"/>
                <a:gd name="connsiteY8" fmla="*/ 1355 h 46653"/>
                <a:gd name="connsiteX9" fmla="*/ 9825 w 16578"/>
                <a:gd name="connsiteY9" fmla="*/ 1355 h 46653"/>
                <a:gd name="connsiteX10" fmla="*/ 9825 w 16578"/>
                <a:gd name="connsiteY10" fmla="*/ 12652 h 46653"/>
                <a:gd name="connsiteX11" fmla="*/ 17821 w 16578"/>
                <a:gd name="connsiteY11" fmla="*/ 12652 h 46653"/>
                <a:gd name="connsiteX12" fmla="*/ 17821 w 16578"/>
                <a:gd name="connsiteY12" fmla="*/ 15439 h 46653"/>
                <a:gd name="connsiteX13" fmla="*/ 9825 w 16578"/>
                <a:gd name="connsiteY13" fmla="*/ 15439 h 46653"/>
                <a:gd name="connsiteX14" fmla="*/ 9825 w 16578"/>
                <a:gd name="connsiteY14" fmla="*/ 38840 h 46653"/>
                <a:gd name="connsiteX15" fmla="*/ 15254 w 16578"/>
                <a:gd name="connsiteY15" fmla="*/ 44708 h 46653"/>
                <a:gd name="connsiteX16" fmla="*/ 17821 w 16578"/>
                <a:gd name="connsiteY16" fmla="*/ 44708 h 46653"/>
                <a:gd name="connsiteX17" fmla="*/ 17821 w 16578"/>
                <a:gd name="connsiteY17" fmla="*/ 48009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821" y="48009"/>
                  </a:moveTo>
                  <a:lnTo>
                    <a:pt x="14594" y="48009"/>
                  </a:lnTo>
                  <a:cubicBezTo>
                    <a:pt x="11879" y="48009"/>
                    <a:pt x="9825" y="47129"/>
                    <a:pt x="8358" y="45442"/>
                  </a:cubicBezTo>
                  <a:cubicBezTo>
                    <a:pt x="6818" y="43754"/>
                    <a:pt x="6084" y="41554"/>
                    <a:pt x="6084" y="38766"/>
                  </a:cubicBezTo>
                  <a:lnTo>
                    <a:pt x="6084" y="15439"/>
                  </a:lnTo>
                  <a:lnTo>
                    <a:pt x="1243" y="15439"/>
                  </a:lnTo>
                  <a:lnTo>
                    <a:pt x="1243" y="12652"/>
                  </a:lnTo>
                  <a:lnTo>
                    <a:pt x="6084" y="12652"/>
                  </a:lnTo>
                  <a:lnTo>
                    <a:pt x="6084" y="1355"/>
                  </a:lnTo>
                  <a:lnTo>
                    <a:pt x="9825" y="1355"/>
                  </a:lnTo>
                  <a:lnTo>
                    <a:pt x="9825" y="12652"/>
                  </a:lnTo>
                  <a:lnTo>
                    <a:pt x="17821" y="12652"/>
                  </a:lnTo>
                  <a:lnTo>
                    <a:pt x="17821" y="15439"/>
                  </a:lnTo>
                  <a:lnTo>
                    <a:pt x="9825" y="15439"/>
                  </a:lnTo>
                  <a:lnTo>
                    <a:pt x="9825" y="38840"/>
                  </a:lnTo>
                  <a:cubicBezTo>
                    <a:pt x="9825" y="42727"/>
                    <a:pt x="11659" y="44708"/>
                    <a:pt x="15254" y="44708"/>
                  </a:cubicBezTo>
                  <a:lnTo>
                    <a:pt x="17821" y="44708"/>
                  </a:lnTo>
                  <a:lnTo>
                    <a:pt x="17821" y="48009"/>
                  </a:lnTo>
                  <a:close/>
                </a:path>
              </a:pathLst>
            </a:custGeom>
            <a:solidFill>
              <a:srgbClr val="000000"/>
            </a:solidFill>
            <a:ln w="73262" cap="flat">
              <a:noFill/>
              <a:prstDash val="solid"/>
              <a:miter/>
            </a:ln>
          </p:spPr>
          <p:txBody>
            <a:bodyPr rtlCol="0" anchor="ctr"/>
            <a:lstStyle/>
            <a:p>
              <a:endParaRPr lang="en-GB"/>
            </a:p>
          </p:txBody>
        </p:sp>
        <p:sp>
          <p:nvSpPr>
            <p:cNvPr id="873" name="Graphic 1127">
              <a:extLst>
                <a:ext uri="{FF2B5EF4-FFF2-40B4-BE49-F238E27FC236}">
                  <a16:creationId xmlns:a16="http://schemas.microsoft.com/office/drawing/2014/main" id="{2AADE9F5-0E36-A706-33F2-E83A88252A0D}"/>
                </a:ext>
              </a:extLst>
            </p:cNvPr>
            <p:cNvSpPr/>
            <p:nvPr/>
          </p:nvSpPr>
          <p:spPr>
            <a:xfrm>
              <a:off x="8383104" y="3582357"/>
              <a:ext cx="4621" cy="52228"/>
            </a:xfrm>
            <a:custGeom>
              <a:avLst/>
              <a:gdLst>
                <a:gd name="connsiteX0" fmla="*/ 5432 w 4621"/>
                <a:gd name="connsiteY0" fmla="*/ 53583 h 52228"/>
                <a:gd name="connsiteX1" fmla="*/ 1690 w 4621"/>
                <a:gd name="connsiteY1" fmla="*/ 53583 h 52228"/>
                <a:gd name="connsiteX2" fmla="*/ 1690 w 4621"/>
                <a:gd name="connsiteY2" fmla="*/ 18226 h 52228"/>
                <a:gd name="connsiteX3" fmla="*/ 5432 w 4621"/>
                <a:gd name="connsiteY3" fmla="*/ 18226 h 52228"/>
                <a:gd name="connsiteX4" fmla="*/ 5432 w 4621"/>
                <a:gd name="connsiteY4" fmla="*/ 53583 h 52228"/>
                <a:gd name="connsiteX5" fmla="*/ 5872 w 4621"/>
                <a:gd name="connsiteY5" fmla="*/ 5975 h 52228"/>
                <a:gd name="connsiteX6" fmla="*/ 1250 w 4621"/>
                <a:gd name="connsiteY6" fmla="*/ 5975 h 52228"/>
                <a:gd name="connsiteX7" fmla="*/ 1250 w 4621"/>
                <a:gd name="connsiteY7" fmla="*/ 1354 h 52228"/>
                <a:gd name="connsiteX8" fmla="*/ 5872 w 4621"/>
                <a:gd name="connsiteY8" fmla="*/ 1354 h 52228"/>
                <a:gd name="connsiteX9" fmla="*/ 5872 w 4621"/>
                <a:gd name="connsiteY9" fmla="*/ 597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432" y="53583"/>
                  </a:moveTo>
                  <a:lnTo>
                    <a:pt x="1690" y="53583"/>
                  </a:lnTo>
                  <a:lnTo>
                    <a:pt x="1690" y="18226"/>
                  </a:lnTo>
                  <a:lnTo>
                    <a:pt x="5432" y="18226"/>
                  </a:lnTo>
                  <a:lnTo>
                    <a:pt x="5432" y="53583"/>
                  </a:lnTo>
                  <a:close/>
                  <a:moveTo>
                    <a:pt x="5872" y="5975"/>
                  </a:moveTo>
                  <a:lnTo>
                    <a:pt x="1250" y="5975"/>
                  </a:lnTo>
                  <a:lnTo>
                    <a:pt x="1250" y="1354"/>
                  </a:lnTo>
                  <a:lnTo>
                    <a:pt x="5872" y="1354"/>
                  </a:lnTo>
                  <a:lnTo>
                    <a:pt x="5872" y="5975"/>
                  </a:lnTo>
                  <a:close/>
                </a:path>
              </a:pathLst>
            </a:custGeom>
            <a:solidFill>
              <a:srgbClr val="000000"/>
            </a:solidFill>
            <a:ln w="73262" cap="flat">
              <a:noFill/>
              <a:prstDash val="solid"/>
              <a:miter/>
            </a:ln>
          </p:spPr>
          <p:txBody>
            <a:bodyPr rtlCol="0" anchor="ctr"/>
            <a:lstStyle/>
            <a:p>
              <a:endParaRPr lang="en-GB"/>
            </a:p>
          </p:txBody>
        </p:sp>
        <p:sp>
          <p:nvSpPr>
            <p:cNvPr id="874" name="Graphic 1127">
              <a:extLst>
                <a:ext uri="{FF2B5EF4-FFF2-40B4-BE49-F238E27FC236}">
                  <a16:creationId xmlns:a16="http://schemas.microsoft.com/office/drawing/2014/main" id="{0E70CBA2-C0CF-A2B6-D5CF-03F15849539B}"/>
                </a:ext>
              </a:extLst>
            </p:cNvPr>
            <p:cNvSpPr/>
            <p:nvPr/>
          </p:nvSpPr>
          <p:spPr>
            <a:xfrm>
              <a:off x="8399412" y="3598789"/>
              <a:ext cx="28461" cy="36237"/>
            </a:xfrm>
            <a:custGeom>
              <a:avLst/>
              <a:gdLst>
                <a:gd name="connsiteX0" fmla="*/ 25321 w 28461"/>
                <a:gd name="connsiteY0" fmla="*/ 5245 h 36237"/>
                <a:gd name="connsiteX1" fmla="*/ 29722 w 28461"/>
                <a:gd name="connsiteY1" fmla="*/ 19476 h 36237"/>
                <a:gd name="connsiteX2" fmla="*/ 25321 w 28461"/>
                <a:gd name="connsiteY2" fmla="*/ 33707 h 36237"/>
                <a:gd name="connsiteX3" fmla="*/ 15491 w 28461"/>
                <a:gd name="connsiteY3" fmla="*/ 37594 h 36237"/>
                <a:gd name="connsiteX4" fmla="*/ 5661 w 28461"/>
                <a:gd name="connsiteY4" fmla="*/ 33707 h 36237"/>
                <a:gd name="connsiteX5" fmla="*/ 1260 w 28461"/>
                <a:gd name="connsiteY5" fmla="*/ 19476 h 36237"/>
                <a:gd name="connsiteX6" fmla="*/ 5661 w 28461"/>
                <a:gd name="connsiteY6" fmla="*/ 5245 h 36237"/>
                <a:gd name="connsiteX7" fmla="*/ 15491 w 28461"/>
                <a:gd name="connsiteY7" fmla="*/ 1357 h 36237"/>
                <a:gd name="connsiteX8" fmla="*/ 25321 w 28461"/>
                <a:gd name="connsiteY8" fmla="*/ 5245 h 36237"/>
                <a:gd name="connsiteX9" fmla="*/ 22826 w 28461"/>
                <a:gd name="connsiteY9" fmla="*/ 31286 h 36237"/>
                <a:gd name="connsiteX10" fmla="*/ 25981 w 28461"/>
                <a:gd name="connsiteY10" fmla="*/ 19476 h 36237"/>
                <a:gd name="connsiteX11" fmla="*/ 22826 w 28461"/>
                <a:gd name="connsiteY11" fmla="*/ 7665 h 36237"/>
                <a:gd name="connsiteX12" fmla="*/ 15491 w 28461"/>
                <a:gd name="connsiteY12" fmla="*/ 4658 h 36237"/>
                <a:gd name="connsiteX13" fmla="*/ 8155 w 28461"/>
                <a:gd name="connsiteY13" fmla="*/ 7665 h 36237"/>
                <a:gd name="connsiteX14" fmla="*/ 5001 w 28461"/>
                <a:gd name="connsiteY14" fmla="*/ 19476 h 36237"/>
                <a:gd name="connsiteX15" fmla="*/ 8155 w 28461"/>
                <a:gd name="connsiteY15" fmla="*/ 31286 h 36237"/>
                <a:gd name="connsiteX16" fmla="*/ 15491 w 28461"/>
                <a:gd name="connsiteY16" fmla="*/ 34293 h 36237"/>
                <a:gd name="connsiteX17" fmla="*/ 22826 w 28461"/>
                <a:gd name="connsiteY17" fmla="*/ 3128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321" y="5245"/>
                  </a:moveTo>
                  <a:cubicBezTo>
                    <a:pt x="28255" y="8179"/>
                    <a:pt x="29722" y="12947"/>
                    <a:pt x="29722" y="19476"/>
                  </a:cubicBezTo>
                  <a:cubicBezTo>
                    <a:pt x="29722" y="26004"/>
                    <a:pt x="28255" y="30772"/>
                    <a:pt x="25321" y="33707"/>
                  </a:cubicBezTo>
                  <a:cubicBezTo>
                    <a:pt x="22753" y="36274"/>
                    <a:pt x="19452" y="37594"/>
                    <a:pt x="15491" y="37594"/>
                  </a:cubicBezTo>
                  <a:cubicBezTo>
                    <a:pt x="11530" y="37594"/>
                    <a:pt x="8229" y="36274"/>
                    <a:pt x="5661" y="33707"/>
                  </a:cubicBezTo>
                  <a:cubicBezTo>
                    <a:pt x="2727" y="30772"/>
                    <a:pt x="1260" y="26004"/>
                    <a:pt x="1260" y="19476"/>
                  </a:cubicBezTo>
                  <a:cubicBezTo>
                    <a:pt x="1260" y="12947"/>
                    <a:pt x="2727" y="8179"/>
                    <a:pt x="5661" y="5245"/>
                  </a:cubicBezTo>
                  <a:cubicBezTo>
                    <a:pt x="8229" y="2677"/>
                    <a:pt x="11530" y="1357"/>
                    <a:pt x="15491" y="1357"/>
                  </a:cubicBezTo>
                  <a:cubicBezTo>
                    <a:pt x="19452" y="1357"/>
                    <a:pt x="22753" y="2677"/>
                    <a:pt x="25321" y="5245"/>
                  </a:cubicBezTo>
                  <a:close/>
                  <a:moveTo>
                    <a:pt x="22826" y="31286"/>
                  </a:moveTo>
                  <a:cubicBezTo>
                    <a:pt x="24954" y="29159"/>
                    <a:pt x="25981" y="25271"/>
                    <a:pt x="25981" y="19476"/>
                  </a:cubicBezTo>
                  <a:cubicBezTo>
                    <a:pt x="25981" y="13681"/>
                    <a:pt x="24954" y="9793"/>
                    <a:pt x="22826" y="7665"/>
                  </a:cubicBezTo>
                  <a:cubicBezTo>
                    <a:pt x="20846" y="5685"/>
                    <a:pt x="18352" y="4658"/>
                    <a:pt x="15491" y="4658"/>
                  </a:cubicBezTo>
                  <a:cubicBezTo>
                    <a:pt x="12630" y="4658"/>
                    <a:pt x="10136" y="5685"/>
                    <a:pt x="8155" y="7665"/>
                  </a:cubicBezTo>
                  <a:cubicBezTo>
                    <a:pt x="6028" y="9793"/>
                    <a:pt x="5001" y="13681"/>
                    <a:pt x="5001" y="19476"/>
                  </a:cubicBezTo>
                  <a:cubicBezTo>
                    <a:pt x="5001" y="25271"/>
                    <a:pt x="6028" y="29159"/>
                    <a:pt x="8155" y="31286"/>
                  </a:cubicBezTo>
                  <a:cubicBezTo>
                    <a:pt x="10136" y="33266"/>
                    <a:pt x="12630" y="34293"/>
                    <a:pt x="15491" y="34293"/>
                  </a:cubicBezTo>
                  <a:cubicBezTo>
                    <a:pt x="18352" y="34293"/>
                    <a:pt x="20846" y="33266"/>
                    <a:pt x="22826" y="31286"/>
                  </a:cubicBezTo>
                  <a:close/>
                </a:path>
              </a:pathLst>
            </a:custGeom>
            <a:solidFill>
              <a:srgbClr val="000000"/>
            </a:solidFill>
            <a:ln w="73262" cap="flat">
              <a:noFill/>
              <a:prstDash val="solid"/>
              <a:miter/>
            </a:ln>
          </p:spPr>
          <p:txBody>
            <a:bodyPr rtlCol="0" anchor="ctr"/>
            <a:lstStyle/>
            <a:p>
              <a:endParaRPr lang="en-GB"/>
            </a:p>
          </p:txBody>
        </p:sp>
        <p:sp>
          <p:nvSpPr>
            <p:cNvPr id="875" name="Graphic 1127">
              <a:extLst>
                <a:ext uri="{FF2B5EF4-FFF2-40B4-BE49-F238E27FC236}">
                  <a16:creationId xmlns:a16="http://schemas.microsoft.com/office/drawing/2014/main" id="{A4A38A67-5B5F-AC56-5135-623382E1D55E}"/>
                </a:ext>
              </a:extLst>
            </p:cNvPr>
            <p:cNvSpPr/>
            <p:nvPr/>
          </p:nvSpPr>
          <p:spPr>
            <a:xfrm>
              <a:off x="8439984" y="3598789"/>
              <a:ext cx="27214" cy="35797"/>
            </a:xfrm>
            <a:custGeom>
              <a:avLst/>
              <a:gdLst>
                <a:gd name="connsiteX0" fmla="*/ 28489 w 27214"/>
                <a:gd name="connsiteY0" fmla="*/ 37154 h 35797"/>
                <a:gd name="connsiteX1" fmla="*/ 24748 w 27214"/>
                <a:gd name="connsiteY1" fmla="*/ 37154 h 35797"/>
                <a:gd name="connsiteX2" fmla="*/ 24748 w 27214"/>
                <a:gd name="connsiteY2" fmla="*/ 15221 h 35797"/>
                <a:gd name="connsiteX3" fmla="*/ 22253 w 27214"/>
                <a:gd name="connsiteY3" fmla="*/ 7372 h 35797"/>
                <a:gd name="connsiteX4" fmla="*/ 14991 w 27214"/>
                <a:gd name="connsiteY4" fmla="*/ 4658 h 35797"/>
                <a:gd name="connsiteX5" fmla="*/ 7656 w 27214"/>
                <a:gd name="connsiteY5" fmla="*/ 7372 h 35797"/>
                <a:gd name="connsiteX6" fmla="*/ 5015 w 27214"/>
                <a:gd name="connsiteY6" fmla="*/ 15221 h 35797"/>
                <a:gd name="connsiteX7" fmla="*/ 5015 w 27214"/>
                <a:gd name="connsiteY7" fmla="*/ 37154 h 35797"/>
                <a:gd name="connsiteX8" fmla="*/ 1274 w 27214"/>
                <a:gd name="connsiteY8" fmla="*/ 37154 h 35797"/>
                <a:gd name="connsiteX9" fmla="*/ 1274 w 27214"/>
                <a:gd name="connsiteY9" fmla="*/ 1797 h 35797"/>
                <a:gd name="connsiteX10" fmla="*/ 5015 w 27214"/>
                <a:gd name="connsiteY10" fmla="*/ 1797 h 35797"/>
                <a:gd name="connsiteX11" fmla="*/ 5015 w 27214"/>
                <a:gd name="connsiteY11" fmla="*/ 5978 h 35797"/>
                <a:gd name="connsiteX12" fmla="*/ 15431 w 27214"/>
                <a:gd name="connsiteY12" fmla="*/ 1357 h 35797"/>
                <a:gd name="connsiteX13" fmla="*/ 24821 w 27214"/>
                <a:gd name="connsiteY13" fmla="*/ 4731 h 35797"/>
                <a:gd name="connsiteX14" fmla="*/ 28489 w 27214"/>
                <a:gd name="connsiteY14" fmla="*/ 14561 h 35797"/>
                <a:gd name="connsiteX15" fmla="*/ 28489 w 27214"/>
                <a:gd name="connsiteY15" fmla="*/ 3715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489" y="37154"/>
                  </a:moveTo>
                  <a:lnTo>
                    <a:pt x="24748" y="37154"/>
                  </a:lnTo>
                  <a:lnTo>
                    <a:pt x="24748" y="15221"/>
                  </a:lnTo>
                  <a:cubicBezTo>
                    <a:pt x="24748" y="11773"/>
                    <a:pt x="23941" y="9206"/>
                    <a:pt x="22253" y="7372"/>
                  </a:cubicBezTo>
                  <a:cubicBezTo>
                    <a:pt x="20566" y="5538"/>
                    <a:pt x="18146" y="4658"/>
                    <a:pt x="14991" y="4658"/>
                  </a:cubicBezTo>
                  <a:cubicBezTo>
                    <a:pt x="11837" y="4658"/>
                    <a:pt x="9343" y="5538"/>
                    <a:pt x="7656" y="7372"/>
                  </a:cubicBezTo>
                  <a:cubicBezTo>
                    <a:pt x="5895" y="9206"/>
                    <a:pt x="5015" y="11847"/>
                    <a:pt x="5015" y="15221"/>
                  </a:cubicBezTo>
                  <a:lnTo>
                    <a:pt x="5015" y="37154"/>
                  </a:lnTo>
                  <a:lnTo>
                    <a:pt x="1274" y="37154"/>
                  </a:lnTo>
                  <a:lnTo>
                    <a:pt x="1274" y="1797"/>
                  </a:lnTo>
                  <a:lnTo>
                    <a:pt x="5015" y="1797"/>
                  </a:lnTo>
                  <a:lnTo>
                    <a:pt x="5015" y="5978"/>
                  </a:lnTo>
                  <a:cubicBezTo>
                    <a:pt x="7656" y="2897"/>
                    <a:pt x="11103" y="1357"/>
                    <a:pt x="15431" y="1357"/>
                  </a:cubicBezTo>
                  <a:cubicBezTo>
                    <a:pt x="19393" y="1357"/>
                    <a:pt x="22547" y="2457"/>
                    <a:pt x="24821" y="4731"/>
                  </a:cubicBezTo>
                  <a:cubicBezTo>
                    <a:pt x="27242" y="7079"/>
                    <a:pt x="28489" y="10380"/>
                    <a:pt x="28489" y="14561"/>
                  </a:cubicBezTo>
                  <a:lnTo>
                    <a:pt x="28489" y="37154"/>
                  </a:lnTo>
                  <a:close/>
                </a:path>
              </a:pathLst>
            </a:custGeom>
            <a:solidFill>
              <a:srgbClr val="000000"/>
            </a:solidFill>
            <a:ln w="73262" cap="flat">
              <a:noFill/>
              <a:prstDash val="solid"/>
              <a:miter/>
            </a:ln>
          </p:spPr>
          <p:txBody>
            <a:bodyPr rtlCol="0" anchor="ctr"/>
            <a:lstStyle/>
            <a:p>
              <a:endParaRPr lang="en-GB"/>
            </a:p>
          </p:txBody>
        </p:sp>
        <p:sp>
          <p:nvSpPr>
            <p:cNvPr id="876" name="Graphic 1127">
              <a:extLst>
                <a:ext uri="{FF2B5EF4-FFF2-40B4-BE49-F238E27FC236}">
                  <a16:creationId xmlns:a16="http://schemas.microsoft.com/office/drawing/2014/main" id="{17D4EF50-0ABF-3D64-E62D-9AD852DB8D2A}"/>
                </a:ext>
              </a:extLst>
            </p:cNvPr>
            <p:cNvSpPr/>
            <p:nvPr/>
          </p:nvSpPr>
          <p:spPr>
            <a:xfrm>
              <a:off x="8499618" y="3598789"/>
              <a:ext cx="50688" cy="35797"/>
            </a:xfrm>
            <a:custGeom>
              <a:avLst/>
              <a:gdLst>
                <a:gd name="connsiteX0" fmla="*/ 51987 w 50688"/>
                <a:gd name="connsiteY0" fmla="*/ 37154 h 35797"/>
                <a:gd name="connsiteX1" fmla="*/ 48246 w 50688"/>
                <a:gd name="connsiteY1" fmla="*/ 37154 h 35797"/>
                <a:gd name="connsiteX2" fmla="*/ 48246 w 50688"/>
                <a:gd name="connsiteY2" fmla="*/ 15221 h 35797"/>
                <a:gd name="connsiteX3" fmla="*/ 45752 w 50688"/>
                <a:gd name="connsiteY3" fmla="*/ 7372 h 35797"/>
                <a:gd name="connsiteX4" fmla="*/ 38490 w 50688"/>
                <a:gd name="connsiteY4" fmla="*/ 4658 h 35797"/>
                <a:gd name="connsiteX5" fmla="*/ 31154 w 50688"/>
                <a:gd name="connsiteY5" fmla="*/ 7372 h 35797"/>
                <a:gd name="connsiteX6" fmla="*/ 28513 w 50688"/>
                <a:gd name="connsiteY6" fmla="*/ 14561 h 35797"/>
                <a:gd name="connsiteX7" fmla="*/ 28513 w 50688"/>
                <a:gd name="connsiteY7" fmla="*/ 37154 h 35797"/>
                <a:gd name="connsiteX8" fmla="*/ 24772 w 50688"/>
                <a:gd name="connsiteY8" fmla="*/ 37154 h 35797"/>
                <a:gd name="connsiteX9" fmla="*/ 24772 w 50688"/>
                <a:gd name="connsiteY9" fmla="*/ 15221 h 35797"/>
                <a:gd name="connsiteX10" fmla="*/ 22278 w 50688"/>
                <a:gd name="connsiteY10" fmla="*/ 7372 h 35797"/>
                <a:gd name="connsiteX11" fmla="*/ 15016 w 50688"/>
                <a:gd name="connsiteY11" fmla="*/ 4658 h 35797"/>
                <a:gd name="connsiteX12" fmla="*/ 7680 w 50688"/>
                <a:gd name="connsiteY12" fmla="*/ 7372 h 35797"/>
                <a:gd name="connsiteX13" fmla="*/ 5040 w 50688"/>
                <a:gd name="connsiteY13" fmla="*/ 15221 h 35797"/>
                <a:gd name="connsiteX14" fmla="*/ 5040 w 50688"/>
                <a:gd name="connsiteY14" fmla="*/ 37154 h 35797"/>
                <a:gd name="connsiteX15" fmla="*/ 1299 w 50688"/>
                <a:gd name="connsiteY15" fmla="*/ 37154 h 35797"/>
                <a:gd name="connsiteX16" fmla="*/ 1299 w 50688"/>
                <a:gd name="connsiteY16" fmla="*/ 1797 h 35797"/>
                <a:gd name="connsiteX17" fmla="*/ 5040 w 50688"/>
                <a:gd name="connsiteY17" fmla="*/ 1797 h 35797"/>
                <a:gd name="connsiteX18" fmla="*/ 5040 w 50688"/>
                <a:gd name="connsiteY18" fmla="*/ 5978 h 35797"/>
                <a:gd name="connsiteX19" fmla="*/ 15529 w 50688"/>
                <a:gd name="connsiteY19" fmla="*/ 1357 h 35797"/>
                <a:gd name="connsiteX20" fmla="*/ 26900 w 50688"/>
                <a:gd name="connsiteY20" fmla="*/ 7812 h 35797"/>
                <a:gd name="connsiteX21" fmla="*/ 38930 w 50688"/>
                <a:gd name="connsiteY21" fmla="*/ 1357 h 35797"/>
                <a:gd name="connsiteX22" fmla="*/ 48246 w 50688"/>
                <a:gd name="connsiteY22" fmla="*/ 4731 h 35797"/>
                <a:gd name="connsiteX23" fmla="*/ 51987 w 50688"/>
                <a:gd name="connsiteY23" fmla="*/ 14561 h 35797"/>
                <a:gd name="connsiteX24" fmla="*/ 51987 w 50688"/>
                <a:gd name="connsiteY24" fmla="*/ 3715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987" y="37154"/>
                  </a:moveTo>
                  <a:lnTo>
                    <a:pt x="48246" y="37154"/>
                  </a:lnTo>
                  <a:lnTo>
                    <a:pt x="48246" y="15221"/>
                  </a:lnTo>
                  <a:cubicBezTo>
                    <a:pt x="48246" y="11773"/>
                    <a:pt x="47439" y="9206"/>
                    <a:pt x="45752" y="7372"/>
                  </a:cubicBezTo>
                  <a:cubicBezTo>
                    <a:pt x="44065" y="5538"/>
                    <a:pt x="41644" y="4658"/>
                    <a:pt x="38490" y="4658"/>
                  </a:cubicBezTo>
                  <a:cubicBezTo>
                    <a:pt x="35409" y="4658"/>
                    <a:pt x="32988" y="5538"/>
                    <a:pt x="31154" y="7372"/>
                  </a:cubicBezTo>
                  <a:cubicBezTo>
                    <a:pt x="29394" y="9132"/>
                    <a:pt x="28513" y="11553"/>
                    <a:pt x="28513" y="14561"/>
                  </a:cubicBezTo>
                  <a:lnTo>
                    <a:pt x="28513" y="37154"/>
                  </a:lnTo>
                  <a:lnTo>
                    <a:pt x="24772" y="37154"/>
                  </a:lnTo>
                  <a:lnTo>
                    <a:pt x="24772" y="15221"/>
                  </a:lnTo>
                  <a:cubicBezTo>
                    <a:pt x="24772" y="11773"/>
                    <a:pt x="23965" y="9206"/>
                    <a:pt x="22278" y="7372"/>
                  </a:cubicBezTo>
                  <a:cubicBezTo>
                    <a:pt x="20591" y="5538"/>
                    <a:pt x="18170" y="4658"/>
                    <a:pt x="15016" y="4658"/>
                  </a:cubicBezTo>
                  <a:cubicBezTo>
                    <a:pt x="11862" y="4658"/>
                    <a:pt x="9368" y="5538"/>
                    <a:pt x="7680" y="7372"/>
                  </a:cubicBezTo>
                  <a:cubicBezTo>
                    <a:pt x="5920" y="9206"/>
                    <a:pt x="5040" y="11847"/>
                    <a:pt x="5040" y="15221"/>
                  </a:cubicBezTo>
                  <a:lnTo>
                    <a:pt x="5040" y="37154"/>
                  </a:lnTo>
                  <a:lnTo>
                    <a:pt x="1299" y="37154"/>
                  </a:lnTo>
                  <a:lnTo>
                    <a:pt x="1299" y="1797"/>
                  </a:lnTo>
                  <a:lnTo>
                    <a:pt x="5040" y="1797"/>
                  </a:lnTo>
                  <a:lnTo>
                    <a:pt x="5040" y="5978"/>
                  </a:lnTo>
                  <a:cubicBezTo>
                    <a:pt x="7680" y="2897"/>
                    <a:pt x="11201" y="1357"/>
                    <a:pt x="15529" y="1357"/>
                  </a:cubicBezTo>
                  <a:cubicBezTo>
                    <a:pt x="20884" y="1357"/>
                    <a:pt x="24699" y="3484"/>
                    <a:pt x="26900" y="7812"/>
                  </a:cubicBezTo>
                  <a:cubicBezTo>
                    <a:pt x="29614" y="3484"/>
                    <a:pt x="33648" y="1357"/>
                    <a:pt x="38930" y="1357"/>
                  </a:cubicBezTo>
                  <a:cubicBezTo>
                    <a:pt x="42744" y="1357"/>
                    <a:pt x="45825" y="2457"/>
                    <a:pt x="48246" y="4731"/>
                  </a:cubicBezTo>
                  <a:cubicBezTo>
                    <a:pt x="50740" y="7152"/>
                    <a:pt x="51987" y="10380"/>
                    <a:pt x="51987" y="14561"/>
                  </a:cubicBezTo>
                  <a:lnTo>
                    <a:pt x="51987" y="37154"/>
                  </a:lnTo>
                  <a:close/>
                </a:path>
              </a:pathLst>
            </a:custGeom>
            <a:solidFill>
              <a:srgbClr val="000000"/>
            </a:solidFill>
            <a:ln w="73262" cap="flat">
              <a:noFill/>
              <a:prstDash val="solid"/>
              <a:miter/>
            </a:ln>
          </p:spPr>
          <p:txBody>
            <a:bodyPr rtlCol="0" anchor="ctr"/>
            <a:lstStyle/>
            <a:p>
              <a:endParaRPr lang="en-GB"/>
            </a:p>
          </p:txBody>
        </p:sp>
        <p:sp>
          <p:nvSpPr>
            <p:cNvPr id="877" name="Graphic 1127">
              <a:extLst>
                <a:ext uri="{FF2B5EF4-FFF2-40B4-BE49-F238E27FC236}">
                  <a16:creationId xmlns:a16="http://schemas.microsoft.com/office/drawing/2014/main" id="{0167D7AE-70C6-09F0-D00A-D571799AC629}"/>
                </a:ext>
              </a:extLst>
            </p:cNvPr>
            <p:cNvSpPr/>
            <p:nvPr/>
          </p:nvSpPr>
          <p:spPr>
            <a:xfrm>
              <a:off x="8557881" y="3599229"/>
              <a:ext cx="29488" cy="51348"/>
            </a:xfrm>
            <a:custGeom>
              <a:avLst/>
              <a:gdLst>
                <a:gd name="connsiteX0" fmla="*/ 30804 w 29488"/>
                <a:gd name="connsiteY0" fmla="*/ 1360 h 51348"/>
                <a:gd name="connsiteX1" fmla="*/ 14373 w 29488"/>
                <a:gd name="connsiteY1" fmla="*/ 46326 h 51348"/>
                <a:gd name="connsiteX2" fmla="*/ 11952 w 29488"/>
                <a:gd name="connsiteY2" fmla="*/ 50434 h 51348"/>
                <a:gd name="connsiteX3" fmla="*/ 5277 w 29488"/>
                <a:gd name="connsiteY3" fmla="*/ 52708 h 51348"/>
                <a:gd name="connsiteX4" fmla="*/ 3516 w 29488"/>
                <a:gd name="connsiteY4" fmla="*/ 52708 h 51348"/>
                <a:gd name="connsiteX5" fmla="*/ 3516 w 29488"/>
                <a:gd name="connsiteY5" fmla="*/ 49407 h 51348"/>
                <a:gd name="connsiteX6" fmla="*/ 4910 w 29488"/>
                <a:gd name="connsiteY6" fmla="*/ 49407 h 51348"/>
                <a:gd name="connsiteX7" fmla="*/ 9164 w 29488"/>
                <a:gd name="connsiteY7" fmla="*/ 48380 h 51348"/>
                <a:gd name="connsiteX8" fmla="*/ 11365 w 29488"/>
                <a:gd name="connsiteY8" fmla="*/ 44566 h 51348"/>
                <a:gd name="connsiteX9" fmla="*/ 14226 w 29488"/>
                <a:gd name="connsiteY9" fmla="*/ 36717 h 51348"/>
                <a:gd name="connsiteX10" fmla="*/ 1315 w 29488"/>
                <a:gd name="connsiteY10" fmla="*/ 1360 h 51348"/>
                <a:gd name="connsiteX11" fmla="*/ 5423 w 29488"/>
                <a:gd name="connsiteY11" fmla="*/ 1360 h 51348"/>
                <a:gd name="connsiteX12" fmla="*/ 16060 w 29488"/>
                <a:gd name="connsiteY12" fmla="*/ 32315 h 51348"/>
                <a:gd name="connsiteX13" fmla="*/ 26696 w 29488"/>
                <a:gd name="connsiteY13" fmla="*/ 1360 h 51348"/>
                <a:gd name="connsiteX14" fmla="*/ 30804 w 29488"/>
                <a:gd name="connsiteY14" fmla="*/ 1360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30804" y="1360"/>
                  </a:moveTo>
                  <a:lnTo>
                    <a:pt x="14373" y="46326"/>
                  </a:lnTo>
                  <a:cubicBezTo>
                    <a:pt x="13712" y="48307"/>
                    <a:pt x="12905" y="49627"/>
                    <a:pt x="11952" y="50434"/>
                  </a:cubicBezTo>
                  <a:cubicBezTo>
                    <a:pt x="10411" y="51975"/>
                    <a:pt x="8137" y="52708"/>
                    <a:pt x="5277" y="52708"/>
                  </a:cubicBezTo>
                  <a:lnTo>
                    <a:pt x="3516" y="52708"/>
                  </a:lnTo>
                  <a:lnTo>
                    <a:pt x="3516" y="49407"/>
                  </a:lnTo>
                  <a:lnTo>
                    <a:pt x="4910" y="49407"/>
                  </a:lnTo>
                  <a:cubicBezTo>
                    <a:pt x="6890" y="49407"/>
                    <a:pt x="8284" y="49041"/>
                    <a:pt x="9164" y="48380"/>
                  </a:cubicBezTo>
                  <a:cubicBezTo>
                    <a:pt x="9971" y="47720"/>
                    <a:pt x="10705" y="46400"/>
                    <a:pt x="11365" y="44566"/>
                  </a:cubicBezTo>
                  <a:lnTo>
                    <a:pt x="14226" y="36717"/>
                  </a:lnTo>
                  <a:lnTo>
                    <a:pt x="1315" y="1360"/>
                  </a:lnTo>
                  <a:lnTo>
                    <a:pt x="5423" y="1360"/>
                  </a:lnTo>
                  <a:lnTo>
                    <a:pt x="16060" y="32315"/>
                  </a:lnTo>
                  <a:lnTo>
                    <a:pt x="26696" y="1360"/>
                  </a:lnTo>
                  <a:lnTo>
                    <a:pt x="30804" y="1360"/>
                  </a:lnTo>
                  <a:close/>
                </a:path>
              </a:pathLst>
            </a:custGeom>
            <a:solidFill>
              <a:srgbClr val="000000"/>
            </a:solidFill>
            <a:ln w="73262" cap="flat">
              <a:noFill/>
              <a:prstDash val="solid"/>
              <a:miter/>
            </a:ln>
          </p:spPr>
          <p:txBody>
            <a:bodyPr rtlCol="0" anchor="ctr"/>
            <a:lstStyle/>
            <a:p>
              <a:endParaRPr lang="en-GB"/>
            </a:p>
          </p:txBody>
        </p:sp>
        <p:sp>
          <p:nvSpPr>
            <p:cNvPr id="878" name="Graphic 1127">
              <a:extLst>
                <a:ext uri="{FF2B5EF4-FFF2-40B4-BE49-F238E27FC236}">
                  <a16:creationId xmlns:a16="http://schemas.microsoft.com/office/drawing/2014/main" id="{F91440C3-7AB6-FD9C-7D2D-E8295E26469E}"/>
                </a:ext>
              </a:extLst>
            </p:cNvPr>
            <p:cNvSpPr/>
            <p:nvPr/>
          </p:nvSpPr>
          <p:spPr>
            <a:xfrm>
              <a:off x="8591992" y="3598789"/>
              <a:ext cx="28461" cy="36237"/>
            </a:xfrm>
            <a:custGeom>
              <a:avLst/>
              <a:gdLst>
                <a:gd name="connsiteX0" fmla="*/ 29789 w 28461"/>
                <a:gd name="connsiteY0" fmla="*/ 27105 h 36237"/>
                <a:gd name="connsiteX1" fmla="*/ 25974 w 28461"/>
                <a:gd name="connsiteY1" fmla="*/ 34734 h 36237"/>
                <a:gd name="connsiteX2" fmla="*/ 15631 w 28461"/>
                <a:gd name="connsiteY2" fmla="*/ 37594 h 36237"/>
                <a:gd name="connsiteX3" fmla="*/ 1327 w 28461"/>
                <a:gd name="connsiteY3" fmla="*/ 32533 h 36237"/>
                <a:gd name="connsiteX4" fmla="*/ 3894 w 28461"/>
                <a:gd name="connsiteY4" fmla="*/ 29965 h 36237"/>
                <a:gd name="connsiteX5" fmla="*/ 15485 w 28461"/>
                <a:gd name="connsiteY5" fmla="*/ 34293 h 36237"/>
                <a:gd name="connsiteX6" fmla="*/ 26121 w 28461"/>
                <a:gd name="connsiteY6" fmla="*/ 27105 h 36237"/>
                <a:gd name="connsiteX7" fmla="*/ 24507 w 28461"/>
                <a:gd name="connsiteY7" fmla="*/ 22923 h 36237"/>
                <a:gd name="connsiteX8" fmla="*/ 19372 w 28461"/>
                <a:gd name="connsiteY8" fmla="*/ 21163 h 36237"/>
                <a:gd name="connsiteX9" fmla="*/ 13504 w 28461"/>
                <a:gd name="connsiteY9" fmla="*/ 20649 h 36237"/>
                <a:gd name="connsiteX10" fmla="*/ 2867 w 28461"/>
                <a:gd name="connsiteY10" fmla="*/ 11407 h 36237"/>
                <a:gd name="connsiteX11" fmla="*/ 6315 w 28461"/>
                <a:gd name="connsiteY11" fmla="*/ 4071 h 36237"/>
                <a:gd name="connsiteX12" fmla="*/ 15558 w 28461"/>
                <a:gd name="connsiteY12" fmla="*/ 1357 h 36237"/>
                <a:gd name="connsiteX13" fmla="*/ 27955 w 28461"/>
                <a:gd name="connsiteY13" fmla="*/ 5098 h 36237"/>
                <a:gd name="connsiteX14" fmla="*/ 25461 w 28461"/>
                <a:gd name="connsiteY14" fmla="*/ 7592 h 36237"/>
                <a:gd name="connsiteX15" fmla="*/ 15558 w 28461"/>
                <a:gd name="connsiteY15" fmla="*/ 4585 h 36237"/>
                <a:gd name="connsiteX16" fmla="*/ 8883 w 28461"/>
                <a:gd name="connsiteY16" fmla="*/ 6345 h 36237"/>
                <a:gd name="connsiteX17" fmla="*/ 6535 w 28461"/>
                <a:gd name="connsiteY17" fmla="*/ 11407 h 36237"/>
                <a:gd name="connsiteX18" fmla="*/ 8296 w 28461"/>
                <a:gd name="connsiteY18" fmla="*/ 15588 h 36237"/>
                <a:gd name="connsiteX19" fmla="*/ 13724 w 28461"/>
                <a:gd name="connsiteY19" fmla="*/ 17348 h 36237"/>
                <a:gd name="connsiteX20" fmla="*/ 19446 w 28461"/>
                <a:gd name="connsiteY20" fmla="*/ 17862 h 36237"/>
                <a:gd name="connsiteX21" fmla="*/ 27148 w 28461"/>
                <a:gd name="connsiteY21" fmla="*/ 20356 h 36237"/>
                <a:gd name="connsiteX22" fmla="*/ 29789 w 28461"/>
                <a:gd name="connsiteY22" fmla="*/ 2710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789" y="27105"/>
                  </a:moveTo>
                  <a:cubicBezTo>
                    <a:pt x="29789" y="30332"/>
                    <a:pt x="28542" y="32900"/>
                    <a:pt x="25974" y="34734"/>
                  </a:cubicBezTo>
                  <a:cubicBezTo>
                    <a:pt x="23407" y="36641"/>
                    <a:pt x="19959" y="37594"/>
                    <a:pt x="15631" y="37594"/>
                  </a:cubicBezTo>
                  <a:cubicBezTo>
                    <a:pt x="9616" y="37594"/>
                    <a:pt x="4848" y="35907"/>
                    <a:pt x="1327" y="32533"/>
                  </a:cubicBezTo>
                  <a:lnTo>
                    <a:pt x="3894" y="29965"/>
                  </a:lnTo>
                  <a:cubicBezTo>
                    <a:pt x="6609" y="32826"/>
                    <a:pt x="10496" y="34293"/>
                    <a:pt x="15485" y="34293"/>
                  </a:cubicBezTo>
                  <a:cubicBezTo>
                    <a:pt x="22600" y="34293"/>
                    <a:pt x="26121" y="31873"/>
                    <a:pt x="26121" y="27105"/>
                  </a:cubicBezTo>
                  <a:cubicBezTo>
                    <a:pt x="26121" y="25271"/>
                    <a:pt x="25608" y="23877"/>
                    <a:pt x="24507" y="22923"/>
                  </a:cubicBezTo>
                  <a:cubicBezTo>
                    <a:pt x="23407" y="21970"/>
                    <a:pt x="21720" y="21383"/>
                    <a:pt x="19372" y="21163"/>
                  </a:cubicBezTo>
                  <a:lnTo>
                    <a:pt x="13504" y="20649"/>
                  </a:lnTo>
                  <a:cubicBezTo>
                    <a:pt x="6388" y="20062"/>
                    <a:pt x="2867" y="16982"/>
                    <a:pt x="2867" y="11407"/>
                  </a:cubicBezTo>
                  <a:cubicBezTo>
                    <a:pt x="2867" y="8326"/>
                    <a:pt x="4041" y="5905"/>
                    <a:pt x="6315" y="4071"/>
                  </a:cubicBezTo>
                  <a:cubicBezTo>
                    <a:pt x="8589" y="2237"/>
                    <a:pt x="11670" y="1357"/>
                    <a:pt x="15558" y="1357"/>
                  </a:cubicBezTo>
                  <a:cubicBezTo>
                    <a:pt x="20473" y="1357"/>
                    <a:pt x="24581" y="2604"/>
                    <a:pt x="27955" y="5098"/>
                  </a:cubicBezTo>
                  <a:lnTo>
                    <a:pt x="25461" y="7592"/>
                  </a:lnTo>
                  <a:cubicBezTo>
                    <a:pt x="22747" y="5612"/>
                    <a:pt x="19446" y="4585"/>
                    <a:pt x="15558" y="4585"/>
                  </a:cubicBezTo>
                  <a:cubicBezTo>
                    <a:pt x="12624" y="4585"/>
                    <a:pt x="10350" y="5171"/>
                    <a:pt x="8883" y="6345"/>
                  </a:cubicBezTo>
                  <a:cubicBezTo>
                    <a:pt x="7342" y="7519"/>
                    <a:pt x="6535" y="9206"/>
                    <a:pt x="6535" y="11407"/>
                  </a:cubicBezTo>
                  <a:cubicBezTo>
                    <a:pt x="6535" y="13240"/>
                    <a:pt x="7122" y="14634"/>
                    <a:pt x="8296" y="15588"/>
                  </a:cubicBezTo>
                  <a:cubicBezTo>
                    <a:pt x="9396" y="16541"/>
                    <a:pt x="11230" y="17128"/>
                    <a:pt x="13724" y="17348"/>
                  </a:cubicBezTo>
                  <a:lnTo>
                    <a:pt x="19446" y="17862"/>
                  </a:lnTo>
                  <a:cubicBezTo>
                    <a:pt x="22747" y="18229"/>
                    <a:pt x="25314" y="19036"/>
                    <a:pt x="27148" y="20356"/>
                  </a:cubicBezTo>
                  <a:cubicBezTo>
                    <a:pt x="28909" y="21676"/>
                    <a:pt x="29789" y="23950"/>
                    <a:pt x="29789" y="27105"/>
                  </a:cubicBezTo>
                  <a:close/>
                </a:path>
              </a:pathLst>
            </a:custGeom>
            <a:solidFill>
              <a:srgbClr val="000000"/>
            </a:solidFill>
            <a:ln w="73262" cap="flat">
              <a:noFill/>
              <a:prstDash val="solid"/>
              <a:miter/>
            </a:ln>
          </p:spPr>
          <p:txBody>
            <a:bodyPr rtlCol="0" anchor="ctr"/>
            <a:lstStyle/>
            <a:p>
              <a:endParaRPr lang="en-GB"/>
            </a:p>
          </p:txBody>
        </p:sp>
        <p:sp>
          <p:nvSpPr>
            <p:cNvPr id="879" name="Graphic 1127">
              <a:extLst>
                <a:ext uri="{FF2B5EF4-FFF2-40B4-BE49-F238E27FC236}">
                  <a16:creationId xmlns:a16="http://schemas.microsoft.com/office/drawing/2014/main" id="{5FDFC9AF-405A-F26A-3578-6B540C780772}"/>
                </a:ext>
              </a:extLst>
            </p:cNvPr>
            <p:cNvSpPr/>
            <p:nvPr/>
          </p:nvSpPr>
          <p:spPr>
            <a:xfrm>
              <a:off x="8629575" y="3598789"/>
              <a:ext cx="28315" cy="36237"/>
            </a:xfrm>
            <a:custGeom>
              <a:avLst/>
              <a:gdLst>
                <a:gd name="connsiteX0" fmla="*/ 29655 w 28315"/>
                <a:gd name="connsiteY0" fmla="*/ 20283 h 36237"/>
                <a:gd name="connsiteX1" fmla="*/ 5081 w 28315"/>
                <a:gd name="connsiteY1" fmla="*/ 20283 h 36237"/>
                <a:gd name="connsiteX2" fmla="*/ 8015 w 28315"/>
                <a:gd name="connsiteY2" fmla="*/ 30626 h 36237"/>
                <a:gd name="connsiteX3" fmla="*/ 16598 w 28315"/>
                <a:gd name="connsiteY3" fmla="*/ 34220 h 36237"/>
                <a:gd name="connsiteX4" fmla="*/ 21879 w 28315"/>
                <a:gd name="connsiteY4" fmla="*/ 33193 h 36237"/>
                <a:gd name="connsiteX5" fmla="*/ 26354 w 28315"/>
                <a:gd name="connsiteY5" fmla="*/ 29965 h 36237"/>
                <a:gd name="connsiteX6" fmla="*/ 29142 w 28315"/>
                <a:gd name="connsiteY6" fmla="*/ 32166 h 36237"/>
                <a:gd name="connsiteX7" fmla="*/ 23420 w 28315"/>
                <a:gd name="connsiteY7" fmla="*/ 36274 h 36237"/>
                <a:gd name="connsiteX8" fmla="*/ 16378 w 28315"/>
                <a:gd name="connsiteY8" fmla="*/ 37594 h 36237"/>
                <a:gd name="connsiteX9" fmla="*/ 5228 w 28315"/>
                <a:gd name="connsiteY9" fmla="*/ 32973 h 36237"/>
                <a:gd name="connsiteX10" fmla="*/ 1340 w 28315"/>
                <a:gd name="connsiteY10" fmla="*/ 19476 h 36237"/>
                <a:gd name="connsiteX11" fmla="*/ 5081 w 28315"/>
                <a:gd name="connsiteY11" fmla="*/ 6125 h 36237"/>
                <a:gd name="connsiteX12" fmla="*/ 15498 w 28315"/>
                <a:gd name="connsiteY12" fmla="*/ 1357 h 36237"/>
                <a:gd name="connsiteX13" fmla="*/ 25914 w 28315"/>
                <a:gd name="connsiteY13" fmla="*/ 5905 h 36237"/>
                <a:gd name="connsiteX14" fmla="*/ 29655 w 28315"/>
                <a:gd name="connsiteY14" fmla="*/ 18595 h 36237"/>
                <a:gd name="connsiteX15" fmla="*/ 29655 w 28315"/>
                <a:gd name="connsiteY15" fmla="*/ 20283 h 36237"/>
                <a:gd name="connsiteX16" fmla="*/ 25914 w 28315"/>
                <a:gd name="connsiteY16" fmla="*/ 17275 h 36237"/>
                <a:gd name="connsiteX17" fmla="*/ 24667 w 28315"/>
                <a:gd name="connsiteY17" fmla="*/ 10600 h 36237"/>
                <a:gd name="connsiteX18" fmla="*/ 21073 w 28315"/>
                <a:gd name="connsiteY18" fmla="*/ 6198 h 36237"/>
                <a:gd name="connsiteX19" fmla="*/ 15498 w 28315"/>
                <a:gd name="connsiteY19" fmla="*/ 4658 h 36237"/>
                <a:gd name="connsiteX20" fmla="*/ 9996 w 28315"/>
                <a:gd name="connsiteY20" fmla="*/ 6198 h 36237"/>
                <a:gd name="connsiteX21" fmla="*/ 6328 w 28315"/>
                <a:gd name="connsiteY21" fmla="*/ 10600 h 36237"/>
                <a:gd name="connsiteX22" fmla="*/ 5081 w 28315"/>
                <a:gd name="connsiteY22" fmla="*/ 17275 h 36237"/>
                <a:gd name="connsiteX23" fmla="*/ 25914 w 28315"/>
                <a:gd name="connsiteY23" fmla="*/ 1727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55" y="20283"/>
                  </a:moveTo>
                  <a:lnTo>
                    <a:pt x="5081" y="20283"/>
                  </a:lnTo>
                  <a:cubicBezTo>
                    <a:pt x="5081" y="24831"/>
                    <a:pt x="6035" y="28278"/>
                    <a:pt x="8015" y="30626"/>
                  </a:cubicBezTo>
                  <a:cubicBezTo>
                    <a:pt x="9996" y="33046"/>
                    <a:pt x="12857" y="34220"/>
                    <a:pt x="16598" y="34220"/>
                  </a:cubicBezTo>
                  <a:cubicBezTo>
                    <a:pt x="18652" y="34220"/>
                    <a:pt x="20412" y="33853"/>
                    <a:pt x="21879" y="33193"/>
                  </a:cubicBezTo>
                  <a:cubicBezTo>
                    <a:pt x="23347" y="32533"/>
                    <a:pt x="24814" y="31506"/>
                    <a:pt x="26354" y="29965"/>
                  </a:cubicBezTo>
                  <a:lnTo>
                    <a:pt x="29142" y="32166"/>
                  </a:lnTo>
                  <a:cubicBezTo>
                    <a:pt x="27234" y="34073"/>
                    <a:pt x="25327" y="35467"/>
                    <a:pt x="23420" y="36274"/>
                  </a:cubicBezTo>
                  <a:cubicBezTo>
                    <a:pt x="21513" y="37154"/>
                    <a:pt x="19165" y="37594"/>
                    <a:pt x="16378" y="37594"/>
                  </a:cubicBezTo>
                  <a:cubicBezTo>
                    <a:pt x="11463" y="37594"/>
                    <a:pt x="7795" y="36054"/>
                    <a:pt x="5228" y="32973"/>
                  </a:cubicBezTo>
                  <a:cubicBezTo>
                    <a:pt x="2587" y="29892"/>
                    <a:pt x="1340" y="25417"/>
                    <a:pt x="1340" y="19476"/>
                  </a:cubicBezTo>
                  <a:cubicBezTo>
                    <a:pt x="1340" y="13754"/>
                    <a:pt x="2587" y="9279"/>
                    <a:pt x="5081" y="6125"/>
                  </a:cubicBezTo>
                  <a:cubicBezTo>
                    <a:pt x="7575" y="2971"/>
                    <a:pt x="11023" y="1357"/>
                    <a:pt x="15498" y="1357"/>
                  </a:cubicBezTo>
                  <a:cubicBezTo>
                    <a:pt x="19972" y="1357"/>
                    <a:pt x="23420" y="2897"/>
                    <a:pt x="25914" y="5905"/>
                  </a:cubicBezTo>
                  <a:cubicBezTo>
                    <a:pt x="28408" y="8912"/>
                    <a:pt x="29655" y="13167"/>
                    <a:pt x="29655" y="18595"/>
                  </a:cubicBezTo>
                  <a:lnTo>
                    <a:pt x="29655" y="20283"/>
                  </a:lnTo>
                  <a:close/>
                  <a:moveTo>
                    <a:pt x="25914" y="17275"/>
                  </a:moveTo>
                  <a:cubicBezTo>
                    <a:pt x="25694" y="14267"/>
                    <a:pt x="25327" y="11993"/>
                    <a:pt x="24667" y="10600"/>
                  </a:cubicBezTo>
                  <a:cubicBezTo>
                    <a:pt x="23860" y="8766"/>
                    <a:pt x="22686" y="7299"/>
                    <a:pt x="21073" y="6198"/>
                  </a:cubicBezTo>
                  <a:cubicBezTo>
                    <a:pt x="19385" y="5171"/>
                    <a:pt x="17552" y="4658"/>
                    <a:pt x="15498" y="4658"/>
                  </a:cubicBezTo>
                  <a:cubicBezTo>
                    <a:pt x="13444" y="4658"/>
                    <a:pt x="11610" y="5171"/>
                    <a:pt x="9996" y="6198"/>
                  </a:cubicBezTo>
                  <a:cubicBezTo>
                    <a:pt x="8382" y="7299"/>
                    <a:pt x="7135" y="8766"/>
                    <a:pt x="6328" y="10600"/>
                  </a:cubicBezTo>
                  <a:cubicBezTo>
                    <a:pt x="5668" y="11993"/>
                    <a:pt x="5301" y="14267"/>
                    <a:pt x="5081" y="17275"/>
                  </a:cubicBezTo>
                  <a:lnTo>
                    <a:pt x="25914" y="17275"/>
                  </a:lnTo>
                  <a:close/>
                </a:path>
              </a:pathLst>
            </a:custGeom>
            <a:solidFill>
              <a:srgbClr val="000000"/>
            </a:solidFill>
            <a:ln w="73262" cap="flat">
              <a:noFill/>
              <a:prstDash val="solid"/>
              <a:miter/>
            </a:ln>
          </p:spPr>
          <p:txBody>
            <a:bodyPr rtlCol="0" anchor="ctr"/>
            <a:lstStyle/>
            <a:p>
              <a:endParaRPr lang="en-GB"/>
            </a:p>
          </p:txBody>
        </p:sp>
        <p:sp>
          <p:nvSpPr>
            <p:cNvPr id="880" name="Graphic 1127">
              <a:extLst>
                <a:ext uri="{FF2B5EF4-FFF2-40B4-BE49-F238E27FC236}">
                  <a16:creationId xmlns:a16="http://schemas.microsoft.com/office/drawing/2014/main" id="{2A4FBCA2-276F-1EC3-7AF9-CD85FB7AB802}"/>
                </a:ext>
              </a:extLst>
            </p:cNvPr>
            <p:cNvSpPr/>
            <p:nvPr/>
          </p:nvSpPr>
          <p:spPr>
            <a:xfrm>
              <a:off x="8669771" y="3582357"/>
              <a:ext cx="11736" cy="52228"/>
            </a:xfrm>
            <a:custGeom>
              <a:avLst/>
              <a:gdLst>
                <a:gd name="connsiteX0" fmla="*/ 13088 w 11736"/>
                <a:gd name="connsiteY0" fmla="*/ 53583 h 52228"/>
                <a:gd name="connsiteX1" fmla="*/ 9860 w 11736"/>
                <a:gd name="connsiteY1" fmla="*/ 53583 h 52228"/>
                <a:gd name="connsiteX2" fmla="*/ 3478 w 11736"/>
                <a:gd name="connsiteY2" fmla="*/ 51162 h 52228"/>
                <a:gd name="connsiteX3" fmla="*/ 1351 w 11736"/>
                <a:gd name="connsiteY3" fmla="*/ 44414 h 52228"/>
                <a:gd name="connsiteX4" fmla="*/ 1351 w 11736"/>
                <a:gd name="connsiteY4" fmla="*/ 1354 h 52228"/>
                <a:gd name="connsiteX5" fmla="*/ 5092 w 11736"/>
                <a:gd name="connsiteY5" fmla="*/ 1354 h 52228"/>
                <a:gd name="connsiteX6" fmla="*/ 5092 w 11736"/>
                <a:gd name="connsiteY6" fmla="*/ 44340 h 52228"/>
                <a:gd name="connsiteX7" fmla="*/ 6339 w 11736"/>
                <a:gd name="connsiteY7" fmla="*/ 48888 h 52228"/>
                <a:gd name="connsiteX8" fmla="*/ 10521 w 11736"/>
                <a:gd name="connsiteY8" fmla="*/ 50282 h 52228"/>
                <a:gd name="connsiteX9" fmla="*/ 13088 w 11736"/>
                <a:gd name="connsiteY9" fmla="*/ 50282 h 52228"/>
                <a:gd name="connsiteX10" fmla="*/ 13088 w 11736"/>
                <a:gd name="connsiteY10" fmla="*/ 5358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3088" y="53583"/>
                  </a:moveTo>
                  <a:lnTo>
                    <a:pt x="9860" y="53583"/>
                  </a:lnTo>
                  <a:cubicBezTo>
                    <a:pt x="7000" y="53583"/>
                    <a:pt x="4872" y="52776"/>
                    <a:pt x="3478" y="51162"/>
                  </a:cubicBezTo>
                  <a:cubicBezTo>
                    <a:pt x="2085" y="49549"/>
                    <a:pt x="1351" y="47274"/>
                    <a:pt x="1351" y="44414"/>
                  </a:cubicBezTo>
                  <a:lnTo>
                    <a:pt x="1351" y="1354"/>
                  </a:lnTo>
                  <a:lnTo>
                    <a:pt x="5092" y="1354"/>
                  </a:lnTo>
                  <a:lnTo>
                    <a:pt x="5092" y="44340"/>
                  </a:lnTo>
                  <a:cubicBezTo>
                    <a:pt x="5092" y="46468"/>
                    <a:pt x="5532" y="47935"/>
                    <a:pt x="6339" y="48888"/>
                  </a:cubicBezTo>
                  <a:cubicBezTo>
                    <a:pt x="7073" y="49842"/>
                    <a:pt x="8540" y="50282"/>
                    <a:pt x="10521" y="50282"/>
                  </a:cubicBezTo>
                  <a:lnTo>
                    <a:pt x="13088" y="50282"/>
                  </a:lnTo>
                  <a:lnTo>
                    <a:pt x="13088" y="53583"/>
                  </a:lnTo>
                  <a:close/>
                </a:path>
              </a:pathLst>
            </a:custGeom>
            <a:solidFill>
              <a:srgbClr val="000000"/>
            </a:solidFill>
            <a:ln w="73262" cap="flat">
              <a:noFill/>
              <a:prstDash val="solid"/>
              <a:miter/>
            </a:ln>
          </p:spPr>
          <p:txBody>
            <a:bodyPr rtlCol="0" anchor="ctr"/>
            <a:lstStyle/>
            <a:p>
              <a:endParaRPr lang="en-GB"/>
            </a:p>
          </p:txBody>
        </p:sp>
        <p:sp>
          <p:nvSpPr>
            <p:cNvPr id="881" name="Graphic 1127">
              <a:extLst>
                <a:ext uri="{FF2B5EF4-FFF2-40B4-BE49-F238E27FC236}">
                  <a16:creationId xmlns:a16="http://schemas.microsoft.com/office/drawing/2014/main" id="{EED91EB3-0414-051F-54E7-2618963C6D82}"/>
                </a:ext>
              </a:extLst>
            </p:cNvPr>
            <p:cNvSpPr/>
            <p:nvPr/>
          </p:nvSpPr>
          <p:spPr>
            <a:xfrm>
              <a:off x="8687176" y="3582357"/>
              <a:ext cx="16578" cy="52228"/>
            </a:xfrm>
            <a:custGeom>
              <a:avLst/>
              <a:gdLst>
                <a:gd name="connsiteX0" fmla="*/ 17936 w 16578"/>
                <a:gd name="connsiteY0" fmla="*/ 21013 h 52228"/>
                <a:gd name="connsiteX1" fmla="*/ 9941 w 16578"/>
                <a:gd name="connsiteY1" fmla="*/ 21013 h 52228"/>
                <a:gd name="connsiteX2" fmla="*/ 9941 w 16578"/>
                <a:gd name="connsiteY2" fmla="*/ 53583 h 52228"/>
                <a:gd name="connsiteX3" fmla="*/ 6200 w 16578"/>
                <a:gd name="connsiteY3" fmla="*/ 53583 h 52228"/>
                <a:gd name="connsiteX4" fmla="*/ 6200 w 16578"/>
                <a:gd name="connsiteY4" fmla="*/ 21013 h 52228"/>
                <a:gd name="connsiteX5" fmla="*/ 1358 w 16578"/>
                <a:gd name="connsiteY5" fmla="*/ 21013 h 52228"/>
                <a:gd name="connsiteX6" fmla="*/ 1358 w 16578"/>
                <a:gd name="connsiteY6" fmla="*/ 18226 h 52228"/>
                <a:gd name="connsiteX7" fmla="*/ 6200 w 16578"/>
                <a:gd name="connsiteY7" fmla="*/ 18226 h 52228"/>
                <a:gd name="connsiteX8" fmla="*/ 6200 w 16578"/>
                <a:gd name="connsiteY8" fmla="*/ 10597 h 52228"/>
                <a:gd name="connsiteX9" fmla="*/ 8400 w 16578"/>
                <a:gd name="connsiteY9" fmla="*/ 3848 h 52228"/>
                <a:gd name="connsiteX10" fmla="*/ 14709 w 16578"/>
                <a:gd name="connsiteY10" fmla="*/ 1354 h 52228"/>
                <a:gd name="connsiteX11" fmla="*/ 17936 w 16578"/>
                <a:gd name="connsiteY11" fmla="*/ 1354 h 52228"/>
                <a:gd name="connsiteX12" fmla="*/ 17936 w 16578"/>
                <a:gd name="connsiteY12" fmla="*/ 4655 h 52228"/>
                <a:gd name="connsiteX13" fmla="*/ 15369 w 16578"/>
                <a:gd name="connsiteY13" fmla="*/ 4655 h 52228"/>
                <a:gd name="connsiteX14" fmla="*/ 9941 w 16578"/>
                <a:gd name="connsiteY14" fmla="*/ 10523 h 52228"/>
                <a:gd name="connsiteX15" fmla="*/ 9941 w 16578"/>
                <a:gd name="connsiteY15" fmla="*/ 18226 h 52228"/>
                <a:gd name="connsiteX16" fmla="*/ 17936 w 16578"/>
                <a:gd name="connsiteY16" fmla="*/ 18226 h 52228"/>
                <a:gd name="connsiteX17" fmla="*/ 17936 w 16578"/>
                <a:gd name="connsiteY17" fmla="*/ 2101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7936" y="21013"/>
                  </a:moveTo>
                  <a:lnTo>
                    <a:pt x="9941" y="21013"/>
                  </a:lnTo>
                  <a:lnTo>
                    <a:pt x="9941" y="53583"/>
                  </a:lnTo>
                  <a:lnTo>
                    <a:pt x="6200" y="53583"/>
                  </a:lnTo>
                  <a:lnTo>
                    <a:pt x="6200" y="21013"/>
                  </a:lnTo>
                  <a:lnTo>
                    <a:pt x="1358" y="21013"/>
                  </a:lnTo>
                  <a:lnTo>
                    <a:pt x="1358" y="18226"/>
                  </a:lnTo>
                  <a:lnTo>
                    <a:pt x="6200" y="18226"/>
                  </a:lnTo>
                  <a:lnTo>
                    <a:pt x="6200" y="10597"/>
                  </a:lnTo>
                  <a:cubicBezTo>
                    <a:pt x="6200" y="7809"/>
                    <a:pt x="6933" y="5535"/>
                    <a:pt x="8400" y="3848"/>
                  </a:cubicBezTo>
                  <a:cubicBezTo>
                    <a:pt x="9941" y="2161"/>
                    <a:pt x="11995" y="1354"/>
                    <a:pt x="14709" y="1354"/>
                  </a:cubicBezTo>
                  <a:lnTo>
                    <a:pt x="17936" y="1354"/>
                  </a:lnTo>
                  <a:lnTo>
                    <a:pt x="17936" y="4655"/>
                  </a:lnTo>
                  <a:lnTo>
                    <a:pt x="15369" y="4655"/>
                  </a:lnTo>
                  <a:cubicBezTo>
                    <a:pt x="11775" y="4655"/>
                    <a:pt x="9941" y="6636"/>
                    <a:pt x="9941" y="10523"/>
                  </a:cubicBezTo>
                  <a:lnTo>
                    <a:pt x="9941" y="18226"/>
                  </a:lnTo>
                  <a:lnTo>
                    <a:pt x="17936" y="18226"/>
                  </a:lnTo>
                  <a:lnTo>
                    <a:pt x="17936" y="21013"/>
                  </a:lnTo>
                  <a:close/>
                </a:path>
              </a:pathLst>
            </a:custGeom>
            <a:solidFill>
              <a:srgbClr val="000000"/>
            </a:solidFill>
            <a:ln w="73262" cap="flat">
              <a:noFill/>
              <a:prstDash val="solid"/>
              <a:miter/>
            </a:ln>
          </p:spPr>
          <p:txBody>
            <a:bodyPr rtlCol="0" anchor="ctr"/>
            <a:lstStyle/>
            <a:p>
              <a:endParaRPr lang="en-GB"/>
            </a:p>
          </p:txBody>
        </p:sp>
        <p:sp>
          <p:nvSpPr>
            <p:cNvPr id="882" name="Graphic 1127">
              <a:extLst>
                <a:ext uri="{FF2B5EF4-FFF2-40B4-BE49-F238E27FC236}">
                  <a16:creationId xmlns:a16="http://schemas.microsoft.com/office/drawing/2014/main" id="{1DB9E510-7494-9C54-B064-53E99527AE0B}"/>
                </a:ext>
              </a:extLst>
            </p:cNvPr>
            <p:cNvSpPr/>
            <p:nvPr/>
          </p:nvSpPr>
          <p:spPr>
            <a:xfrm>
              <a:off x="8727891" y="3587932"/>
              <a:ext cx="16578" cy="46653"/>
            </a:xfrm>
            <a:custGeom>
              <a:avLst/>
              <a:gdLst>
                <a:gd name="connsiteX0" fmla="*/ 17951 w 16578"/>
                <a:gd name="connsiteY0" fmla="*/ 48009 h 46653"/>
                <a:gd name="connsiteX1" fmla="*/ 14723 w 16578"/>
                <a:gd name="connsiteY1" fmla="*/ 48009 h 46653"/>
                <a:gd name="connsiteX2" fmla="*/ 8488 w 16578"/>
                <a:gd name="connsiteY2" fmla="*/ 45442 h 46653"/>
                <a:gd name="connsiteX3" fmla="*/ 6214 w 16578"/>
                <a:gd name="connsiteY3" fmla="*/ 38766 h 46653"/>
                <a:gd name="connsiteX4" fmla="*/ 6214 w 16578"/>
                <a:gd name="connsiteY4" fmla="*/ 15439 h 46653"/>
                <a:gd name="connsiteX5" fmla="*/ 1372 w 16578"/>
                <a:gd name="connsiteY5" fmla="*/ 15439 h 46653"/>
                <a:gd name="connsiteX6" fmla="*/ 1372 w 16578"/>
                <a:gd name="connsiteY6" fmla="*/ 12652 h 46653"/>
                <a:gd name="connsiteX7" fmla="*/ 6214 w 16578"/>
                <a:gd name="connsiteY7" fmla="*/ 12652 h 46653"/>
                <a:gd name="connsiteX8" fmla="*/ 6214 w 16578"/>
                <a:gd name="connsiteY8" fmla="*/ 1355 h 46653"/>
                <a:gd name="connsiteX9" fmla="*/ 9955 w 16578"/>
                <a:gd name="connsiteY9" fmla="*/ 1355 h 46653"/>
                <a:gd name="connsiteX10" fmla="*/ 9955 w 16578"/>
                <a:gd name="connsiteY10" fmla="*/ 12652 h 46653"/>
                <a:gd name="connsiteX11" fmla="*/ 17951 w 16578"/>
                <a:gd name="connsiteY11" fmla="*/ 12652 h 46653"/>
                <a:gd name="connsiteX12" fmla="*/ 17951 w 16578"/>
                <a:gd name="connsiteY12" fmla="*/ 15439 h 46653"/>
                <a:gd name="connsiteX13" fmla="*/ 9955 w 16578"/>
                <a:gd name="connsiteY13" fmla="*/ 15439 h 46653"/>
                <a:gd name="connsiteX14" fmla="*/ 9955 w 16578"/>
                <a:gd name="connsiteY14" fmla="*/ 38840 h 46653"/>
                <a:gd name="connsiteX15" fmla="*/ 15383 w 16578"/>
                <a:gd name="connsiteY15" fmla="*/ 44708 h 46653"/>
                <a:gd name="connsiteX16" fmla="*/ 17951 w 16578"/>
                <a:gd name="connsiteY16" fmla="*/ 44708 h 46653"/>
                <a:gd name="connsiteX17" fmla="*/ 17951 w 16578"/>
                <a:gd name="connsiteY17" fmla="*/ 48009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951" y="48009"/>
                  </a:moveTo>
                  <a:lnTo>
                    <a:pt x="14723" y="48009"/>
                  </a:lnTo>
                  <a:cubicBezTo>
                    <a:pt x="12009" y="48009"/>
                    <a:pt x="9955" y="47129"/>
                    <a:pt x="8488" y="45442"/>
                  </a:cubicBezTo>
                  <a:cubicBezTo>
                    <a:pt x="6947" y="43754"/>
                    <a:pt x="6214" y="41554"/>
                    <a:pt x="6214" y="38766"/>
                  </a:cubicBezTo>
                  <a:lnTo>
                    <a:pt x="6214" y="15439"/>
                  </a:lnTo>
                  <a:lnTo>
                    <a:pt x="1372" y="15439"/>
                  </a:lnTo>
                  <a:lnTo>
                    <a:pt x="1372" y="12652"/>
                  </a:lnTo>
                  <a:lnTo>
                    <a:pt x="6214" y="12652"/>
                  </a:lnTo>
                  <a:lnTo>
                    <a:pt x="6214" y="1355"/>
                  </a:lnTo>
                  <a:lnTo>
                    <a:pt x="9955" y="1355"/>
                  </a:lnTo>
                  <a:lnTo>
                    <a:pt x="9955" y="12652"/>
                  </a:lnTo>
                  <a:lnTo>
                    <a:pt x="17951" y="12652"/>
                  </a:lnTo>
                  <a:lnTo>
                    <a:pt x="17951" y="15439"/>
                  </a:lnTo>
                  <a:lnTo>
                    <a:pt x="9955" y="15439"/>
                  </a:lnTo>
                  <a:lnTo>
                    <a:pt x="9955" y="38840"/>
                  </a:lnTo>
                  <a:cubicBezTo>
                    <a:pt x="9955" y="42727"/>
                    <a:pt x="11789" y="44708"/>
                    <a:pt x="15383" y="44708"/>
                  </a:cubicBezTo>
                  <a:lnTo>
                    <a:pt x="17951" y="44708"/>
                  </a:lnTo>
                  <a:lnTo>
                    <a:pt x="17951" y="48009"/>
                  </a:lnTo>
                  <a:close/>
                </a:path>
              </a:pathLst>
            </a:custGeom>
            <a:solidFill>
              <a:srgbClr val="000000"/>
            </a:solidFill>
            <a:ln w="73262" cap="flat">
              <a:noFill/>
              <a:prstDash val="solid"/>
              <a:miter/>
            </a:ln>
          </p:spPr>
          <p:txBody>
            <a:bodyPr rtlCol="0" anchor="ctr"/>
            <a:lstStyle/>
            <a:p>
              <a:endParaRPr lang="en-GB"/>
            </a:p>
          </p:txBody>
        </p:sp>
        <p:sp>
          <p:nvSpPr>
            <p:cNvPr id="883" name="Graphic 1127">
              <a:extLst>
                <a:ext uri="{FF2B5EF4-FFF2-40B4-BE49-F238E27FC236}">
                  <a16:creationId xmlns:a16="http://schemas.microsoft.com/office/drawing/2014/main" id="{219E34CA-DA9A-D5CD-7A17-3D530DBBFA59}"/>
                </a:ext>
              </a:extLst>
            </p:cNvPr>
            <p:cNvSpPr/>
            <p:nvPr/>
          </p:nvSpPr>
          <p:spPr>
            <a:xfrm>
              <a:off x="8753560" y="3598789"/>
              <a:ext cx="28461" cy="36237"/>
            </a:xfrm>
            <a:custGeom>
              <a:avLst/>
              <a:gdLst>
                <a:gd name="connsiteX0" fmla="*/ 25444 w 28461"/>
                <a:gd name="connsiteY0" fmla="*/ 5245 h 36237"/>
                <a:gd name="connsiteX1" fmla="*/ 29845 w 28461"/>
                <a:gd name="connsiteY1" fmla="*/ 19476 h 36237"/>
                <a:gd name="connsiteX2" fmla="*/ 25444 w 28461"/>
                <a:gd name="connsiteY2" fmla="*/ 33707 h 36237"/>
                <a:gd name="connsiteX3" fmla="*/ 15614 w 28461"/>
                <a:gd name="connsiteY3" fmla="*/ 37594 h 36237"/>
                <a:gd name="connsiteX4" fmla="*/ 5784 w 28461"/>
                <a:gd name="connsiteY4" fmla="*/ 33707 h 36237"/>
                <a:gd name="connsiteX5" fmla="*/ 1383 w 28461"/>
                <a:gd name="connsiteY5" fmla="*/ 19476 h 36237"/>
                <a:gd name="connsiteX6" fmla="*/ 5784 w 28461"/>
                <a:gd name="connsiteY6" fmla="*/ 5245 h 36237"/>
                <a:gd name="connsiteX7" fmla="*/ 15614 w 28461"/>
                <a:gd name="connsiteY7" fmla="*/ 1357 h 36237"/>
                <a:gd name="connsiteX8" fmla="*/ 25444 w 28461"/>
                <a:gd name="connsiteY8" fmla="*/ 5245 h 36237"/>
                <a:gd name="connsiteX9" fmla="*/ 22950 w 28461"/>
                <a:gd name="connsiteY9" fmla="*/ 31286 h 36237"/>
                <a:gd name="connsiteX10" fmla="*/ 26104 w 28461"/>
                <a:gd name="connsiteY10" fmla="*/ 19476 h 36237"/>
                <a:gd name="connsiteX11" fmla="*/ 22950 w 28461"/>
                <a:gd name="connsiteY11" fmla="*/ 7665 h 36237"/>
                <a:gd name="connsiteX12" fmla="*/ 15614 w 28461"/>
                <a:gd name="connsiteY12" fmla="*/ 4658 h 36237"/>
                <a:gd name="connsiteX13" fmla="*/ 8279 w 28461"/>
                <a:gd name="connsiteY13" fmla="*/ 7665 h 36237"/>
                <a:gd name="connsiteX14" fmla="*/ 5124 w 28461"/>
                <a:gd name="connsiteY14" fmla="*/ 19476 h 36237"/>
                <a:gd name="connsiteX15" fmla="*/ 8279 w 28461"/>
                <a:gd name="connsiteY15" fmla="*/ 31286 h 36237"/>
                <a:gd name="connsiteX16" fmla="*/ 15614 w 28461"/>
                <a:gd name="connsiteY16" fmla="*/ 34293 h 36237"/>
                <a:gd name="connsiteX17" fmla="*/ 22950 w 28461"/>
                <a:gd name="connsiteY17" fmla="*/ 3128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444" y="5245"/>
                  </a:moveTo>
                  <a:cubicBezTo>
                    <a:pt x="28378" y="8179"/>
                    <a:pt x="29845" y="12947"/>
                    <a:pt x="29845" y="19476"/>
                  </a:cubicBezTo>
                  <a:cubicBezTo>
                    <a:pt x="29845" y="26004"/>
                    <a:pt x="28378" y="30772"/>
                    <a:pt x="25444" y="33707"/>
                  </a:cubicBezTo>
                  <a:cubicBezTo>
                    <a:pt x="22876" y="36274"/>
                    <a:pt x="19575" y="37594"/>
                    <a:pt x="15614" y="37594"/>
                  </a:cubicBezTo>
                  <a:cubicBezTo>
                    <a:pt x="11653" y="37594"/>
                    <a:pt x="8352" y="36274"/>
                    <a:pt x="5784" y="33707"/>
                  </a:cubicBezTo>
                  <a:cubicBezTo>
                    <a:pt x="2850" y="30772"/>
                    <a:pt x="1383" y="26004"/>
                    <a:pt x="1383" y="19476"/>
                  </a:cubicBezTo>
                  <a:cubicBezTo>
                    <a:pt x="1383" y="12947"/>
                    <a:pt x="2850" y="8179"/>
                    <a:pt x="5784" y="5245"/>
                  </a:cubicBezTo>
                  <a:cubicBezTo>
                    <a:pt x="8352" y="2677"/>
                    <a:pt x="11653" y="1357"/>
                    <a:pt x="15614" y="1357"/>
                  </a:cubicBezTo>
                  <a:cubicBezTo>
                    <a:pt x="19575" y="1357"/>
                    <a:pt x="22876" y="2677"/>
                    <a:pt x="25444" y="5245"/>
                  </a:cubicBezTo>
                  <a:close/>
                  <a:moveTo>
                    <a:pt x="22950" y="31286"/>
                  </a:moveTo>
                  <a:cubicBezTo>
                    <a:pt x="25077" y="29159"/>
                    <a:pt x="26104" y="25271"/>
                    <a:pt x="26104" y="19476"/>
                  </a:cubicBezTo>
                  <a:cubicBezTo>
                    <a:pt x="26104" y="13681"/>
                    <a:pt x="25077" y="9793"/>
                    <a:pt x="22950" y="7665"/>
                  </a:cubicBezTo>
                  <a:cubicBezTo>
                    <a:pt x="20969" y="5685"/>
                    <a:pt x="18475" y="4658"/>
                    <a:pt x="15614" y="4658"/>
                  </a:cubicBezTo>
                  <a:cubicBezTo>
                    <a:pt x="12753" y="4658"/>
                    <a:pt x="10259" y="5685"/>
                    <a:pt x="8279" y="7665"/>
                  </a:cubicBezTo>
                  <a:cubicBezTo>
                    <a:pt x="6151" y="9793"/>
                    <a:pt x="5124" y="13681"/>
                    <a:pt x="5124" y="19476"/>
                  </a:cubicBezTo>
                  <a:cubicBezTo>
                    <a:pt x="5124" y="25271"/>
                    <a:pt x="6151" y="29159"/>
                    <a:pt x="8279" y="31286"/>
                  </a:cubicBezTo>
                  <a:cubicBezTo>
                    <a:pt x="10259" y="33266"/>
                    <a:pt x="12753" y="34293"/>
                    <a:pt x="15614" y="34293"/>
                  </a:cubicBezTo>
                  <a:cubicBezTo>
                    <a:pt x="18475" y="34293"/>
                    <a:pt x="20969" y="33266"/>
                    <a:pt x="22950" y="31286"/>
                  </a:cubicBezTo>
                  <a:close/>
                </a:path>
              </a:pathLst>
            </a:custGeom>
            <a:solidFill>
              <a:srgbClr val="000000"/>
            </a:solidFill>
            <a:ln w="73262" cap="flat">
              <a:noFill/>
              <a:prstDash val="solid"/>
              <a:miter/>
            </a:ln>
          </p:spPr>
          <p:txBody>
            <a:bodyPr rtlCol="0" anchor="ctr"/>
            <a:lstStyle/>
            <a:p>
              <a:endParaRPr lang="en-GB"/>
            </a:p>
          </p:txBody>
        </p:sp>
        <p:sp>
          <p:nvSpPr>
            <p:cNvPr id="884" name="Graphic 1127">
              <a:extLst>
                <a:ext uri="{FF2B5EF4-FFF2-40B4-BE49-F238E27FC236}">
                  <a16:creationId xmlns:a16="http://schemas.microsoft.com/office/drawing/2014/main" id="{7FE7C237-6596-5045-B171-071235E15994}"/>
                </a:ext>
              </a:extLst>
            </p:cNvPr>
            <p:cNvSpPr/>
            <p:nvPr/>
          </p:nvSpPr>
          <p:spPr>
            <a:xfrm>
              <a:off x="8185872" y="3693719"/>
              <a:ext cx="27508" cy="36237"/>
            </a:xfrm>
            <a:custGeom>
              <a:avLst/>
              <a:gdLst>
                <a:gd name="connsiteX0" fmla="*/ 28694 w 27508"/>
                <a:gd name="connsiteY0" fmla="*/ 37187 h 36237"/>
                <a:gd name="connsiteX1" fmla="*/ 24953 w 27508"/>
                <a:gd name="connsiteY1" fmla="*/ 37187 h 36237"/>
                <a:gd name="connsiteX2" fmla="*/ 24953 w 27508"/>
                <a:gd name="connsiteY2" fmla="*/ 33666 h 36237"/>
                <a:gd name="connsiteX3" fmla="*/ 20405 w 27508"/>
                <a:gd name="connsiteY3" fmla="*/ 36747 h 36237"/>
                <a:gd name="connsiteX4" fmla="*/ 14170 w 27508"/>
                <a:gd name="connsiteY4" fmla="*/ 37627 h 36237"/>
                <a:gd name="connsiteX5" fmla="*/ 3753 w 27508"/>
                <a:gd name="connsiteY5" fmla="*/ 34400 h 36237"/>
                <a:gd name="connsiteX6" fmla="*/ 1186 w 27508"/>
                <a:gd name="connsiteY6" fmla="*/ 27504 h 36237"/>
                <a:gd name="connsiteX7" fmla="*/ 4487 w 27508"/>
                <a:gd name="connsiteY7" fmla="*/ 20022 h 36237"/>
                <a:gd name="connsiteX8" fmla="*/ 13509 w 27508"/>
                <a:gd name="connsiteY8" fmla="*/ 17308 h 36237"/>
                <a:gd name="connsiteX9" fmla="*/ 24953 w 27508"/>
                <a:gd name="connsiteY9" fmla="*/ 17308 h 36237"/>
                <a:gd name="connsiteX10" fmla="*/ 24953 w 27508"/>
                <a:gd name="connsiteY10" fmla="*/ 13347 h 36237"/>
                <a:gd name="connsiteX11" fmla="*/ 22605 w 27508"/>
                <a:gd name="connsiteY11" fmla="*/ 6892 h 36237"/>
                <a:gd name="connsiteX12" fmla="*/ 14976 w 27508"/>
                <a:gd name="connsiteY12" fmla="*/ 4691 h 36237"/>
                <a:gd name="connsiteX13" fmla="*/ 9181 w 27508"/>
                <a:gd name="connsiteY13" fmla="*/ 5718 h 36237"/>
                <a:gd name="connsiteX14" fmla="*/ 5220 w 27508"/>
                <a:gd name="connsiteY14" fmla="*/ 9166 h 36237"/>
                <a:gd name="connsiteX15" fmla="*/ 2506 w 27508"/>
                <a:gd name="connsiteY15" fmla="*/ 6818 h 36237"/>
                <a:gd name="connsiteX16" fmla="*/ 7568 w 27508"/>
                <a:gd name="connsiteY16" fmla="*/ 2637 h 36237"/>
                <a:gd name="connsiteX17" fmla="*/ 14976 w 27508"/>
                <a:gd name="connsiteY17" fmla="*/ 1390 h 36237"/>
                <a:gd name="connsiteX18" fmla="*/ 28694 w 27508"/>
                <a:gd name="connsiteY18" fmla="*/ 12980 h 36237"/>
                <a:gd name="connsiteX19" fmla="*/ 28694 w 27508"/>
                <a:gd name="connsiteY19" fmla="*/ 37187 h 36237"/>
                <a:gd name="connsiteX20" fmla="*/ 24953 w 27508"/>
                <a:gd name="connsiteY20" fmla="*/ 24864 h 36237"/>
                <a:gd name="connsiteX21" fmla="*/ 24953 w 27508"/>
                <a:gd name="connsiteY21" fmla="*/ 20316 h 36237"/>
                <a:gd name="connsiteX22" fmla="*/ 13949 w 27508"/>
                <a:gd name="connsiteY22" fmla="*/ 20316 h 36237"/>
                <a:gd name="connsiteX23" fmla="*/ 4927 w 27508"/>
                <a:gd name="connsiteY23" fmla="*/ 27431 h 36237"/>
                <a:gd name="connsiteX24" fmla="*/ 7127 w 27508"/>
                <a:gd name="connsiteY24" fmla="*/ 32639 h 36237"/>
                <a:gd name="connsiteX25" fmla="*/ 14170 w 27508"/>
                <a:gd name="connsiteY25" fmla="*/ 34326 h 36237"/>
                <a:gd name="connsiteX26" fmla="*/ 22972 w 27508"/>
                <a:gd name="connsiteY26" fmla="*/ 31612 h 36237"/>
                <a:gd name="connsiteX27" fmla="*/ 24953 w 27508"/>
                <a:gd name="connsiteY27" fmla="*/ 2486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694" y="37187"/>
                  </a:moveTo>
                  <a:lnTo>
                    <a:pt x="24953" y="37187"/>
                  </a:lnTo>
                  <a:lnTo>
                    <a:pt x="24953" y="33666"/>
                  </a:lnTo>
                  <a:cubicBezTo>
                    <a:pt x="23486" y="35133"/>
                    <a:pt x="21945" y="36160"/>
                    <a:pt x="20405" y="36747"/>
                  </a:cubicBezTo>
                  <a:cubicBezTo>
                    <a:pt x="18791" y="37334"/>
                    <a:pt x="16737" y="37627"/>
                    <a:pt x="14170" y="37627"/>
                  </a:cubicBezTo>
                  <a:cubicBezTo>
                    <a:pt x="9328" y="37627"/>
                    <a:pt x="5880" y="36527"/>
                    <a:pt x="3753" y="34400"/>
                  </a:cubicBezTo>
                  <a:cubicBezTo>
                    <a:pt x="2066" y="32713"/>
                    <a:pt x="1186" y="30365"/>
                    <a:pt x="1186" y="27504"/>
                  </a:cubicBezTo>
                  <a:cubicBezTo>
                    <a:pt x="1186" y="24277"/>
                    <a:pt x="2286" y="21783"/>
                    <a:pt x="4487" y="20022"/>
                  </a:cubicBezTo>
                  <a:cubicBezTo>
                    <a:pt x="6614" y="18188"/>
                    <a:pt x="9621" y="17308"/>
                    <a:pt x="13509" y="17308"/>
                  </a:cubicBezTo>
                  <a:lnTo>
                    <a:pt x="24953" y="17308"/>
                  </a:lnTo>
                  <a:lnTo>
                    <a:pt x="24953" y="13347"/>
                  </a:lnTo>
                  <a:cubicBezTo>
                    <a:pt x="24953" y="10486"/>
                    <a:pt x="24146" y="8285"/>
                    <a:pt x="22605" y="6892"/>
                  </a:cubicBezTo>
                  <a:cubicBezTo>
                    <a:pt x="21065" y="5424"/>
                    <a:pt x="18497" y="4691"/>
                    <a:pt x="14976" y="4691"/>
                  </a:cubicBezTo>
                  <a:cubicBezTo>
                    <a:pt x="12556" y="4691"/>
                    <a:pt x="10575" y="5058"/>
                    <a:pt x="9181" y="5718"/>
                  </a:cubicBezTo>
                  <a:cubicBezTo>
                    <a:pt x="7714" y="6378"/>
                    <a:pt x="6394" y="7552"/>
                    <a:pt x="5220" y="9166"/>
                  </a:cubicBezTo>
                  <a:lnTo>
                    <a:pt x="2506" y="6818"/>
                  </a:lnTo>
                  <a:cubicBezTo>
                    <a:pt x="3973" y="4838"/>
                    <a:pt x="5660" y="3370"/>
                    <a:pt x="7568" y="2637"/>
                  </a:cubicBezTo>
                  <a:cubicBezTo>
                    <a:pt x="9548" y="1757"/>
                    <a:pt x="11969" y="1390"/>
                    <a:pt x="14976" y="1390"/>
                  </a:cubicBezTo>
                  <a:cubicBezTo>
                    <a:pt x="24146" y="1390"/>
                    <a:pt x="28694" y="5278"/>
                    <a:pt x="28694" y="12980"/>
                  </a:cubicBezTo>
                  <a:lnTo>
                    <a:pt x="28694" y="37187"/>
                  </a:lnTo>
                  <a:close/>
                  <a:moveTo>
                    <a:pt x="24953" y="24864"/>
                  </a:moveTo>
                  <a:lnTo>
                    <a:pt x="24953" y="20316"/>
                  </a:lnTo>
                  <a:lnTo>
                    <a:pt x="13949" y="20316"/>
                  </a:lnTo>
                  <a:cubicBezTo>
                    <a:pt x="7934" y="20316"/>
                    <a:pt x="4927" y="22663"/>
                    <a:pt x="4927" y="27431"/>
                  </a:cubicBezTo>
                  <a:cubicBezTo>
                    <a:pt x="4927" y="29778"/>
                    <a:pt x="5660" y="31539"/>
                    <a:pt x="7127" y="32639"/>
                  </a:cubicBezTo>
                  <a:cubicBezTo>
                    <a:pt x="8595" y="33740"/>
                    <a:pt x="10942" y="34326"/>
                    <a:pt x="14170" y="34326"/>
                  </a:cubicBezTo>
                  <a:cubicBezTo>
                    <a:pt x="18131" y="34326"/>
                    <a:pt x="21065" y="33446"/>
                    <a:pt x="22972" y="31612"/>
                  </a:cubicBezTo>
                  <a:cubicBezTo>
                    <a:pt x="24293" y="30365"/>
                    <a:pt x="24953" y="28165"/>
                    <a:pt x="24953" y="24864"/>
                  </a:cubicBezTo>
                  <a:close/>
                </a:path>
              </a:pathLst>
            </a:custGeom>
            <a:solidFill>
              <a:srgbClr val="000000"/>
            </a:solidFill>
            <a:ln w="73262" cap="flat">
              <a:noFill/>
              <a:prstDash val="solid"/>
              <a:miter/>
            </a:ln>
          </p:spPr>
          <p:txBody>
            <a:bodyPr rtlCol="0" anchor="ctr"/>
            <a:lstStyle/>
            <a:p>
              <a:endParaRPr lang="en-GB"/>
            </a:p>
          </p:txBody>
        </p:sp>
        <p:sp>
          <p:nvSpPr>
            <p:cNvPr id="885" name="Graphic 1127">
              <a:extLst>
                <a:ext uri="{FF2B5EF4-FFF2-40B4-BE49-F238E27FC236}">
                  <a16:creationId xmlns:a16="http://schemas.microsoft.com/office/drawing/2014/main" id="{E80CF39F-9FD1-A45D-C52F-755817A904F5}"/>
                </a:ext>
              </a:extLst>
            </p:cNvPr>
            <p:cNvSpPr/>
            <p:nvPr/>
          </p:nvSpPr>
          <p:spPr>
            <a:xfrm>
              <a:off x="8221108" y="3694159"/>
              <a:ext cx="29488" cy="35357"/>
            </a:xfrm>
            <a:custGeom>
              <a:avLst/>
              <a:gdLst>
                <a:gd name="connsiteX0" fmla="*/ 30687 w 29488"/>
                <a:gd name="connsiteY0" fmla="*/ 1390 h 35357"/>
                <a:gd name="connsiteX1" fmla="*/ 17777 w 29488"/>
                <a:gd name="connsiteY1" fmla="*/ 36747 h 35357"/>
                <a:gd name="connsiteX2" fmla="*/ 14109 w 29488"/>
                <a:gd name="connsiteY2" fmla="*/ 36747 h 35357"/>
                <a:gd name="connsiteX3" fmla="*/ 1198 w 29488"/>
                <a:gd name="connsiteY3" fmla="*/ 1390 h 35357"/>
                <a:gd name="connsiteX4" fmla="*/ 5306 w 29488"/>
                <a:gd name="connsiteY4" fmla="*/ 1390 h 35357"/>
                <a:gd name="connsiteX5" fmla="*/ 15943 w 29488"/>
                <a:gd name="connsiteY5" fmla="*/ 32346 h 35357"/>
                <a:gd name="connsiteX6" fmla="*/ 26579 w 29488"/>
                <a:gd name="connsiteY6" fmla="*/ 1390 h 35357"/>
                <a:gd name="connsiteX7" fmla="*/ 30687 w 29488"/>
                <a:gd name="connsiteY7" fmla="*/ 1390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30687" y="1390"/>
                  </a:moveTo>
                  <a:lnTo>
                    <a:pt x="17777" y="36747"/>
                  </a:lnTo>
                  <a:lnTo>
                    <a:pt x="14109" y="36747"/>
                  </a:lnTo>
                  <a:lnTo>
                    <a:pt x="1198" y="1390"/>
                  </a:lnTo>
                  <a:lnTo>
                    <a:pt x="5306" y="1390"/>
                  </a:lnTo>
                  <a:lnTo>
                    <a:pt x="15943" y="32346"/>
                  </a:lnTo>
                  <a:lnTo>
                    <a:pt x="26579" y="1390"/>
                  </a:lnTo>
                  <a:lnTo>
                    <a:pt x="30687" y="1390"/>
                  </a:lnTo>
                  <a:close/>
                </a:path>
              </a:pathLst>
            </a:custGeom>
            <a:solidFill>
              <a:srgbClr val="000000"/>
            </a:solidFill>
            <a:ln w="73262" cap="flat">
              <a:noFill/>
              <a:prstDash val="solid"/>
              <a:miter/>
            </a:ln>
          </p:spPr>
          <p:txBody>
            <a:bodyPr rtlCol="0" anchor="ctr"/>
            <a:lstStyle/>
            <a:p>
              <a:endParaRPr lang="en-GB"/>
            </a:p>
          </p:txBody>
        </p:sp>
        <p:sp>
          <p:nvSpPr>
            <p:cNvPr id="886" name="Graphic 1127">
              <a:extLst>
                <a:ext uri="{FF2B5EF4-FFF2-40B4-BE49-F238E27FC236}">
                  <a16:creationId xmlns:a16="http://schemas.microsoft.com/office/drawing/2014/main" id="{48930102-BCB4-7ED5-A8A1-9F4CB0EB141E}"/>
                </a:ext>
              </a:extLst>
            </p:cNvPr>
            <p:cNvSpPr/>
            <p:nvPr/>
          </p:nvSpPr>
          <p:spPr>
            <a:xfrm>
              <a:off x="8256527" y="3693719"/>
              <a:ext cx="28461" cy="36237"/>
            </a:xfrm>
            <a:custGeom>
              <a:avLst/>
              <a:gdLst>
                <a:gd name="connsiteX0" fmla="*/ 25271 w 28461"/>
                <a:gd name="connsiteY0" fmla="*/ 5278 h 36237"/>
                <a:gd name="connsiteX1" fmla="*/ 29672 w 28461"/>
                <a:gd name="connsiteY1" fmla="*/ 19509 h 36237"/>
                <a:gd name="connsiteX2" fmla="*/ 25271 w 28461"/>
                <a:gd name="connsiteY2" fmla="*/ 33740 h 36237"/>
                <a:gd name="connsiteX3" fmla="*/ 15441 w 28461"/>
                <a:gd name="connsiteY3" fmla="*/ 37627 h 36237"/>
                <a:gd name="connsiteX4" fmla="*/ 5612 w 28461"/>
                <a:gd name="connsiteY4" fmla="*/ 33740 h 36237"/>
                <a:gd name="connsiteX5" fmla="*/ 1210 w 28461"/>
                <a:gd name="connsiteY5" fmla="*/ 19509 h 36237"/>
                <a:gd name="connsiteX6" fmla="*/ 5612 w 28461"/>
                <a:gd name="connsiteY6" fmla="*/ 5278 h 36237"/>
                <a:gd name="connsiteX7" fmla="*/ 15441 w 28461"/>
                <a:gd name="connsiteY7" fmla="*/ 1390 h 36237"/>
                <a:gd name="connsiteX8" fmla="*/ 25271 w 28461"/>
                <a:gd name="connsiteY8" fmla="*/ 5278 h 36237"/>
                <a:gd name="connsiteX9" fmla="*/ 22777 w 28461"/>
                <a:gd name="connsiteY9" fmla="*/ 31319 h 36237"/>
                <a:gd name="connsiteX10" fmla="*/ 25931 w 28461"/>
                <a:gd name="connsiteY10" fmla="*/ 19509 h 36237"/>
                <a:gd name="connsiteX11" fmla="*/ 22777 w 28461"/>
                <a:gd name="connsiteY11" fmla="*/ 7698 h 36237"/>
                <a:gd name="connsiteX12" fmla="*/ 15441 w 28461"/>
                <a:gd name="connsiteY12" fmla="*/ 4691 h 36237"/>
                <a:gd name="connsiteX13" fmla="*/ 8106 w 28461"/>
                <a:gd name="connsiteY13" fmla="*/ 7698 h 36237"/>
                <a:gd name="connsiteX14" fmla="*/ 4951 w 28461"/>
                <a:gd name="connsiteY14" fmla="*/ 19509 h 36237"/>
                <a:gd name="connsiteX15" fmla="*/ 8106 w 28461"/>
                <a:gd name="connsiteY15" fmla="*/ 31319 h 36237"/>
                <a:gd name="connsiteX16" fmla="*/ 15441 w 28461"/>
                <a:gd name="connsiteY16" fmla="*/ 34326 h 36237"/>
                <a:gd name="connsiteX17" fmla="*/ 22777 w 28461"/>
                <a:gd name="connsiteY17" fmla="*/ 3131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271" y="5278"/>
                  </a:moveTo>
                  <a:cubicBezTo>
                    <a:pt x="28205" y="8212"/>
                    <a:pt x="29672" y="12980"/>
                    <a:pt x="29672" y="19509"/>
                  </a:cubicBezTo>
                  <a:cubicBezTo>
                    <a:pt x="29672" y="26037"/>
                    <a:pt x="28205" y="30805"/>
                    <a:pt x="25271" y="33740"/>
                  </a:cubicBezTo>
                  <a:cubicBezTo>
                    <a:pt x="22703" y="36307"/>
                    <a:pt x="19402" y="37627"/>
                    <a:pt x="15441" y="37627"/>
                  </a:cubicBezTo>
                  <a:cubicBezTo>
                    <a:pt x="11480" y="37627"/>
                    <a:pt x="8179" y="36307"/>
                    <a:pt x="5612" y="33740"/>
                  </a:cubicBezTo>
                  <a:cubicBezTo>
                    <a:pt x="2677" y="30805"/>
                    <a:pt x="1210" y="26037"/>
                    <a:pt x="1210" y="19509"/>
                  </a:cubicBezTo>
                  <a:cubicBezTo>
                    <a:pt x="1210" y="12980"/>
                    <a:pt x="2677" y="8212"/>
                    <a:pt x="5612" y="5278"/>
                  </a:cubicBezTo>
                  <a:cubicBezTo>
                    <a:pt x="8179" y="2710"/>
                    <a:pt x="11480" y="1390"/>
                    <a:pt x="15441" y="1390"/>
                  </a:cubicBezTo>
                  <a:cubicBezTo>
                    <a:pt x="19402" y="1390"/>
                    <a:pt x="22703" y="2710"/>
                    <a:pt x="25271" y="5278"/>
                  </a:cubicBezTo>
                  <a:close/>
                  <a:moveTo>
                    <a:pt x="22777" y="31319"/>
                  </a:moveTo>
                  <a:cubicBezTo>
                    <a:pt x="24904" y="29192"/>
                    <a:pt x="25931" y="25304"/>
                    <a:pt x="25931" y="19509"/>
                  </a:cubicBezTo>
                  <a:cubicBezTo>
                    <a:pt x="25931" y="13714"/>
                    <a:pt x="24904" y="9826"/>
                    <a:pt x="22777" y="7698"/>
                  </a:cubicBezTo>
                  <a:cubicBezTo>
                    <a:pt x="20796" y="5718"/>
                    <a:pt x="18302" y="4691"/>
                    <a:pt x="15441" y="4691"/>
                  </a:cubicBezTo>
                  <a:cubicBezTo>
                    <a:pt x="12580" y="4691"/>
                    <a:pt x="10086" y="5718"/>
                    <a:pt x="8106" y="7698"/>
                  </a:cubicBezTo>
                  <a:cubicBezTo>
                    <a:pt x="5978" y="9826"/>
                    <a:pt x="4951" y="13714"/>
                    <a:pt x="4951" y="19509"/>
                  </a:cubicBezTo>
                  <a:cubicBezTo>
                    <a:pt x="4951" y="25304"/>
                    <a:pt x="5978" y="29192"/>
                    <a:pt x="8106" y="31319"/>
                  </a:cubicBezTo>
                  <a:cubicBezTo>
                    <a:pt x="10086" y="33299"/>
                    <a:pt x="12580" y="34326"/>
                    <a:pt x="15441" y="34326"/>
                  </a:cubicBezTo>
                  <a:cubicBezTo>
                    <a:pt x="18302" y="34326"/>
                    <a:pt x="20796" y="33299"/>
                    <a:pt x="22777" y="31319"/>
                  </a:cubicBezTo>
                  <a:close/>
                </a:path>
              </a:pathLst>
            </a:custGeom>
            <a:solidFill>
              <a:srgbClr val="000000"/>
            </a:solidFill>
            <a:ln w="73262" cap="flat">
              <a:noFill/>
              <a:prstDash val="solid"/>
              <a:miter/>
            </a:ln>
          </p:spPr>
          <p:txBody>
            <a:bodyPr rtlCol="0" anchor="ctr"/>
            <a:lstStyle/>
            <a:p>
              <a:endParaRPr lang="en-GB"/>
            </a:p>
          </p:txBody>
        </p:sp>
        <p:sp>
          <p:nvSpPr>
            <p:cNvPr id="887" name="Graphic 1127">
              <a:extLst>
                <a:ext uri="{FF2B5EF4-FFF2-40B4-BE49-F238E27FC236}">
                  <a16:creationId xmlns:a16="http://schemas.microsoft.com/office/drawing/2014/main" id="{B3596A5E-87AB-BA2A-4100-4566CC90D1CD}"/>
                </a:ext>
              </a:extLst>
            </p:cNvPr>
            <p:cNvSpPr/>
            <p:nvPr/>
          </p:nvSpPr>
          <p:spPr>
            <a:xfrm>
              <a:off x="8296573" y="3677287"/>
              <a:ext cx="4621" cy="52228"/>
            </a:xfrm>
            <a:custGeom>
              <a:avLst/>
              <a:gdLst>
                <a:gd name="connsiteX0" fmla="*/ 5402 w 4621"/>
                <a:gd name="connsiteY0" fmla="*/ 53616 h 52228"/>
                <a:gd name="connsiteX1" fmla="*/ 1660 w 4621"/>
                <a:gd name="connsiteY1" fmla="*/ 53616 h 52228"/>
                <a:gd name="connsiteX2" fmla="*/ 1660 w 4621"/>
                <a:gd name="connsiteY2" fmla="*/ 18259 h 52228"/>
                <a:gd name="connsiteX3" fmla="*/ 5402 w 4621"/>
                <a:gd name="connsiteY3" fmla="*/ 18259 h 52228"/>
                <a:gd name="connsiteX4" fmla="*/ 5402 w 4621"/>
                <a:gd name="connsiteY4" fmla="*/ 53616 h 52228"/>
                <a:gd name="connsiteX5" fmla="*/ 5842 w 4621"/>
                <a:gd name="connsiteY5" fmla="*/ 6008 h 52228"/>
                <a:gd name="connsiteX6" fmla="*/ 1220 w 4621"/>
                <a:gd name="connsiteY6" fmla="*/ 6008 h 52228"/>
                <a:gd name="connsiteX7" fmla="*/ 1220 w 4621"/>
                <a:gd name="connsiteY7" fmla="*/ 1387 h 52228"/>
                <a:gd name="connsiteX8" fmla="*/ 5842 w 4621"/>
                <a:gd name="connsiteY8" fmla="*/ 1387 h 52228"/>
                <a:gd name="connsiteX9" fmla="*/ 5842 w 4621"/>
                <a:gd name="connsiteY9" fmla="*/ 6008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402" y="53616"/>
                  </a:moveTo>
                  <a:lnTo>
                    <a:pt x="1660" y="53616"/>
                  </a:lnTo>
                  <a:lnTo>
                    <a:pt x="1660" y="18259"/>
                  </a:lnTo>
                  <a:lnTo>
                    <a:pt x="5402" y="18259"/>
                  </a:lnTo>
                  <a:lnTo>
                    <a:pt x="5402" y="53616"/>
                  </a:lnTo>
                  <a:close/>
                  <a:moveTo>
                    <a:pt x="5842" y="6008"/>
                  </a:moveTo>
                  <a:lnTo>
                    <a:pt x="1220" y="6008"/>
                  </a:lnTo>
                  <a:lnTo>
                    <a:pt x="1220" y="1387"/>
                  </a:lnTo>
                  <a:lnTo>
                    <a:pt x="5842" y="1387"/>
                  </a:lnTo>
                  <a:lnTo>
                    <a:pt x="5842" y="6008"/>
                  </a:lnTo>
                  <a:close/>
                </a:path>
              </a:pathLst>
            </a:custGeom>
            <a:solidFill>
              <a:srgbClr val="000000"/>
            </a:solidFill>
            <a:ln w="73262" cap="flat">
              <a:noFill/>
              <a:prstDash val="solid"/>
              <a:miter/>
            </a:ln>
          </p:spPr>
          <p:txBody>
            <a:bodyPr rtlCol="0" anchor="ctr"/>
            <a:lstStyle/>
            <a:p>
              <a:endParaRPr lang="en-GB"/>
            </a:p>
          </p:txBody>
        </p:sp>
        <p:sp>
          <p:nvSpPr>
            <p:cNvPr id="888" name="Graphic 1127">
              <a:extLst>
                <a:ext uri="{FF2B5EF4-FFF2-40B4-BE49-F238E27FC236}">
                  <a16:creationId xmlns:a16="http://schemas.microsoft.com/office/drawing/2014/main" id="{1E5AFC93-0F1E-C22B-04D3-F638988A8ECE}"/>
                </a:ext>
              </a:extLst>
            </p:cNvPr>
            <p:cNvSpPr/>
            <p:nvPr/>
          </p:nvSpPr>
          <p:spPr>
            <a:xfrm>
              <a:off x="8312795" y="3677287"/>
              <a:ext cx="27434" cy="52669"/>
            </a:xfrm>
            <a:custGeom>
              <a:avLst/>
              <a:gdLst>
                <a:gd name="connsiteX0" fmla="*/ 28665 w 27434"/>
                <a:gd name="connsiteY0" fmla="*/ 53616 h 52669"/>
                <a:gd name="connsiteX1" fmla="*/ 24923 w 27434"/>
                <a:gd name="connsiteY1" fmla="*/ 53616 h 52669"/>
                <a:gd name="connsiteX2" fmla="*/ 24923 w 27434"/>
                <a:gd name="connsiteY2" fmla="*/ 49068 h 52669"/>
                <a:gd name="connsiteX3" fmla="*/ 20229 w 27434"/>
                <a:gd name="connsiteY3" fmla="*/ 52956 h 52669"/>
                <a:gd name="connsiteX4" fmla="*/ 14434 w 27434"/>
                <a:gd name="connsiteY4" fmla="*/ 54056 h 52669"/>
                <a:gd name="connsiteX5" fmla="*/ 5778 w 27434"/>
                <a:gd name="connsiteY5" fmla="*/ 50975 h 52669"/>
                <a:gd name="connsiteX6" fmla="*/ 1230 w 27434"/>
                <a:gd name="connsiteY6" fmla="*/ 35937 h 52669"/>
                <a:gd name="connsiteX7" fmla="*/ 5778 w 27434"/>
                <a:gd name="connsiteY7" fmla="*/ 20900 h 52669"/>
                <a:gd name="connsiteX8" fmla="*/ 14434 w 27434"/>
                <a:gd name="connsiteY8" fmla="*/ 17819 h 52669"/>
                <a:gd name="connsiteX9" fmla="*/ 20229 w 27434"/>
                <a:gd name="connsiteY9" fmla="*/ 18919 h 52669"/>
                <a:gd name="connsiteX10" fmla="*/ 24923 w 27434"/>
                <a:gd name="connsiteY10" fmla="*/ 22807 h 52669"/>
                <a:gd name="connsiteX11" fmla="*/ 24923 w 27434"/>
                <a:gd name="connsiteY11" fmla="*/ 1387 h 52669"/>
                <a:gd name="connsiteX12" fmla="*/ 28665 w 27434"/>
                <a:gd name="connsiteY12" fmla="*/ 1387 h 52669"/>
                <a:gd name="connsiteX13" fmla="*/ 28665 w 27434"/>
                <a:gd name="connsiteY13" fmla="*/ 53616 h 52669"/>
                <a:gd name="connsiteX14" fmla="*/ 24557 w 27434"/>
                <a:gd name="connsiteY14" fmla="*/ 41439 h 52669"/>
                <a:gd name="connsiteX15" fmla="*/ 24923 w 27434"/>
                <a:gd name="connsiteY15" fmla="*/ 35937 h 52669"/>
                <a:gd name="connsiteX16" fmla="*/ 24557 w 27434"/>
                <a:gd name="connsiteY16" fmla="*/ 30436 h 52669"/>
                <a:gd name="connsiteX17" fmla="*/ 23236 w 27434"/>
                <a:gd name="connsiteY17" fmla="*/ 25814 h 52669"/>
                <a:gd name="connsiteX18" fmla="*/ 20155 w 27434"/>
                <a:gd name="connsiteY18" fmla="*/ 22293 h 52669"/>
                <a:gd name="connsiteX19" fmla="*/ 14947 w 27434"/>
                <a:gd name="connsiteY19" fmla="*/ 21120 h 52669"/>
                <a:gd name="connsiteX20" fmla="*/ 9812 w 27434"/>
                <a:gd name="connsiteY20" fmla="*/ 22293 h 52669"/>
                <a:gd name="connsiteX21" fmla="*/ 6658 w 27434"/>
                <a:gd name="connsiteY21" fmla="*/ 25814 h 52669"/>
                <a:gd name="connsiteX22" fmla="*/ 5338 w 27434"/>
                <a:gd name="connsiteY22" fmla="*/ 30436 h 52669"/>
                <a:gd name="connsiteX23" fmla="*/ 4971 w 27434"/>
                <a:gd name="connsiteY23" fmla="*/ 35937 h 52669"/>
                <a:gd name="connsiteX24" fmla="*/ 5338 w 27434"/>
                <a:gd name="connsiteY24" fmla="*/ 41439 h 52669"/>
                <a:gd name="connsiteX25" fmla="*/ 6658 w 27434"/>
                <a:gd name="connsiteY25" fmla="*/ 46061 h 52669"/>
                <a:gd name="connsiteX26" fmla="*/ 9812 w 27434"/>
                <a:gd name="connsiteY26" fmla="*/ 49508 h 52669"/>
                <a:gd name="connsiteX27" fmla="*/ 14947 w 27434"/>
                <a:gd name="connsiteY27" fmla="*/ 50755 h 52669"/>
                <a:gd name="connsiteX28" fmla="*/ 20155 w 27434"/>
                <a:gd name="connsiteY28" fmla="*/ 49508 h 52669"/>
                <a:gd name="connsiteX29" fmla="*/ 23236 w 27434"/>
                <a:gd name="connsiteY29" fmla="*/ 46061 h 52669"/>
                <a:gd name="connsiteX30" fmla="*/ 24557 w 27434"/>
                <a:gd name="connsiteY30" fmla="*/ 41439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665" y="53616"/>
                  </a:moveTo>
                  <a:lnTo>
                    <a:pt x="24923" y="53616"/>
                  </a:lnTo>
                  <a:lnTo>
                    <a:pt x="24923" y="49068"/>
                  </a:lnTo>
                  <a:cubicBezTo>
                    <a:pt x="23456" y="50975"/>
                    <a:pt x="21916" y="52296"/>
                    <a:pt x="20229" y="52956"/>
                  </a:cubicBezTo>
                  <a:cubicBezTo>
                    <a:pt x="18542" y="53689"/>
                    <a:pt x="16634" y="54056"/>
                    <a:pt x="14434" y="54056"/>
                  </a:cubicBezTo>
                  <a:cubicBezTo>
                    <a:pt x="10693" y="54056"/>
                    <a:pt x="7832" y="53029"/>
                    <a:pt x="5778" y="50975"/>
                  </a:cubicBezTo>
                  <a:cubicBezTo>
                    <a:pt x="2770" y="47968"/>
                    <a:pt x="1230" y="42906"/>
                    <a:pt x="1230" y="35937"/>
                  </a:cubicBezTo>
                  <a:cubicBezTo>
                    <a:pt x="1230" y="28969"/>
                    <a:pt x="2770" y="23907"/>
                    <a:pt x="5778" y="20900"/>
                  </a:cubicBezTo>
                  <a:cubicBezTo>
                    <a:pt x="7832" y="18846"/>
                    <a:pt x="10693" y="17819"/>
                    <a:pt x="14434" y="17819"/>
                  </a:cubicBezTo>
                  <a:cubicBezTo>
                    <a:pt x="16634" y="17819"/>
                    <a:pt x="18542" y="18186"/>
                    <a:pt x="20229" y="18919"/>
                  </a:cubicBezTo>
                  <a:cubicBezTo>
                    <a:pt x="21916" y="19579"/>
                    <a:pt x="23456" y="20900"/>
                    <a:pt x="24923" y="22807"/>
                  </a:cubicBezTo>
                  <a:lnTo>
                    <a:pt x="24923" y="1387"/>
                  </a:lnTo>
                  <a:lnTo>
                    <a:pt x="28665" y="1387"/>
                  </a:lnTo>
                  <a:lnTo>
                    <a:pt x="28665" y="53616"/>
                  </a:lnTo>
                  <a:close/>
                  <a:moveTo>
                    <a:pt x="24557" y="41439"/>
                  </a:moveTo>
                  <a:cubicBezTo>
                    <a:pt x="24777" y="39899"/>
                    <a:pt x="24923" y="38065"/>
                    <a:pt x="24923" y="35937"/>
                  </a:cubicBezTo>
                  <a:cubicBezTo>
                    <a:pt x="24923" y="33810"/>
                    <a:pt x="24777" y="31976"/>
                    <a:pt x="24557" y="30436"/>
                  </a:cubicBezTo>
                  <a:cubicBezTo>
                    <a:pt x="24337" y="28895"/>
                    <a:pt x="23897" y="27355"/>
                    <a:pt x="23236" y="25814"/>
                  </a:cubicBezTo>
                  <a:cubicBezTo>
                    <a:pt x="22576" y="24274"/>
                    <a:pt x="21476" y="23100"/>
                    <a:pt x="20155" y="22293"/>
                  </a:cubicBezTo>
                  <a:cubicBezTo>
                    <a:pt x="18762" y="21487"/>
                    <a:pt x="17001" y="21120"/>
                    <a:pt x="14947" y="21120"/>
                  </a:cubicBezTo>
                  <a:cubicBezTo>
                    <a:pt x="12893" y="21120"/>
                    <a:pt x="11133" y="21487"/>
                    <a:pt x="9812" y="22293"/>
                  </a:cubicBezTo>
                  <a:cubicBezTo>
                    <a:pt x="8419" y="23100"/>
                    <a:pt x="7392" y="24274"/>
                    <a:pt x="6658" y="25814"/>
                  </a:cubicBezTo>
                  <a:cubicBezTo>
                    <a:pt x="6071" y="27355"/>
                    <a:pt x="5558" y="28895"/>
                    <a:pt x="5338" y="30436"/>
                  </a:cubicBezTo>
                  <a:cubicBezTo>
                    <a:pt x="5118" y="31976"/>
                    <a:pt x="4971" y="33810"/>
                    <a:pt x="4971" y="35937"/>
                  </a:cubicBezTo>
                  <a:cubicBezTo>
                    <a:pt x="4971" y="38065"/>
                    <a:pt x="5118" y="39899"/>
                    <a:pt x="5338" y="41439"/>
                  </a:cubicBezTo>
                  <a:cubicBezTo>
                    <a:pt x="5558" y="42980"/>
                    <a:pt x="6071" y="44520"/>
                    <a:pt x="6658" y="46061"/>
                  </a:cubicBezTo>
                  <a:cubicBezTo>
                    <a:pt x="7392" y="47601"/>
                    <a:pt x="8419" y="48701"/>
                    <a:pt x="9812" y="49508"/>
                  </a:cubicBezTo>
                  <a:cubicBezTo>
                    <a:pt x="11133" y="50315"/>
                    <a:pt x="12893" y="50755"/>
                    <a:pt x="14947" y="50755"/>
                  </a:cubicBezTo>
                  <a:cubicBezTo>
                    <a:pt x="17001" y="50755"/>
                    <a:pt x="18762" y="50315"/>
                    <a:pt x="20155" y="49508"/>
                  </a:cubicBezTo>
                  <a:cubicBezTo>
                    <a:pt x="21476" y="48701"/>
                    <a:pt x="22576" y="47601"/>
                    <a:pt x="23236" y="46061"/>
                  </a:cubicBezTo>
                  <a:cubicBezTo>
                    <a:pt x="23897" y="44520"/>
                    <a:pt x="24337" y="42980"/>
                    <a:pt x="24557" y="41439"/>
                  </a:cubicBezTo>
                  <a:close/>
                </a:path>
              </a:pathLst>
            </a:custGeom>
            <a:solidFill>
              <a:srgbClr val="000000"/>
            </a:solidFill>
            <a:ln w="73262" cap="flat">
              <a:noFill/>
              <a:prstDash val="solid"/>
              <a:miter/>
            </a:ln>
          </p:spPr>
          <p:txBody>
            <a:bodyPr rtlCol="0" anchor="ctr"/>
            <a:lstStyle/>
            <a:p>
              <a:endParaRPr lang="en-GB"/>
            </a:p>
          </p:txBody>
        </p:sp>
        <p:sp>
          <p:nvSpPr>
            <p:cNvPr id="889" name="Graphic 1127">
              <a:extLst>
                <a:ext uri="{FF2B5EF4-FFF2-40B4-BE49-F238E27FC236}">
                  <a16:creationId xmlns:a16="http://schemas.microsoft.com/office/drawing/2014/main" id="{43614C82-90B6-54C3-DA58-E0EC7B88C5C9}"/>
                </a:ext>
              </a:extLst>
            </p:cNvPr>
            <p:cNvSpPr/>
            <p:nvPr/>
          </p:nvSpPr>
          <p:spPr>
            <a:xfrm>
              <a:off x="8356224" y="3701201"/>
              <a:ext cx="5428" cy="28315"/>
            </a:xfrm>
            <a:custGeom>
              <a:avLst/>
              <a:gdLst>
                <a:gd name="connsiteX0" fmla="*/ 6669 w 5428"/>
                <a:gd name="connsiteY0" fmla="*/ 29706 h 28315"/>
                <a:gd name="connsiteX1" fmla="*/ 1241 w 5428"/>
                <a:gd name="connsiteY1" fmla="*/ 29706 h 28315"/>
                <a:gd name="connsiteX2" fmla="*/ 1241 w 5428"/>
                <a:gd name="connsiteY2" fmla="*/ 24278 h 28315"/>
                <a:gd name="connsiteX3" fmla="*/ 6669 w 5428"/>
                <a:gd name="connsiteY3" fmla="*/ 24278 h 28315"/>
                <a:gd name="connsiteX4" fmla="*/ 6669 w 5428"/>
                <a:gd name="connsiteY4" fmla="*/ 29706 h 28315"/>
                <a:gd name="connsiteX5" fmla="*/ 6669 w 5428"/>
                <a:gd name="connsiteY5" fmla="*/ 6819 h 28315"/>
                <a:gd name="connsiteX6" fmla="*/ 1241 w 5428"/>
                <a:gd name="connsiteY6" fmla="*/ 6819 h 28315"/>
                <a:gd name="connsiteX7" fmla="*/ 1241 w 5428"/>
                <a:gd name="connsiteY7" fmla="*/ 1391 h 28315"/>
                <a:gd name="connsiteX8" fmla="*/ 6669 w 5428"/>
                <a:gd name="connsiteY8" fmla="*/ 1391 h 28315"/>
                <a:gd name="connsiteX9" fmla="*/ 6669 w 5428"/>
                <a:gd name="connsiteY9" fmla="*/ 6819 h 2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 h="28315">
                  <a:moveTo>
                    <a:pt x="6669" y="29706"/>
                  </a:moveTo>
                  <a:lnTo>
                    <a:pt x="1241" y="29706"/>
                  </a:lnTo>
                  <a:lnTo>
                    <a:pt x="1241" y="24278"/>
                  </a:lnTo>
                  <a:lnTo>
                    <a:pt x="6669" y="24278"/>
                  </a:lnTo>
                  <a:lnTo>
                    <a:pt x="6669" y="29706"/>
                  </a:lnTo>
                  <a:close/>
                  <a:moveTo>
                    <a:pt x="6669" y="6819"/>
                  </a:moveTo>
                  <a:lnTo>
                    <a:pt x="1241" y="6819"/>
                  </a:lnTo>
                  <a:lnTo>
                    <a:pt x="1241" y="1391"/>
                  </a:lnTo>
                  <a:lnTo>
                    <a:pt x="6669" y="1391"/>
                  </a:lnTo>
                  <a:lnTo>
                    <a:pt x="6669" y="6819"/>
                  </a:lnTo>
                  <a:close/>
                </a:path>
              </a:pathLst>
            </a:custGeom>
            <a:solidFill>
              <a:srgbClr val="000000"/>
            </a:solidFill>
            <a:ln w="73262" cap="flat">
              <a:noFill/>
              <a:prstDash val="solid"/>
              <a:miter/>
            </a:ln>
          </p:spPr>
          <p:txBody>
            <a:bodyPr rtlCol="0" anchor="ctr"/>
            <a:lstStyle/>
            <a:p>
              <a:endParaRPr lang="en-GB"/>
            </a:p>
          </p:txBody>
        </p:sp>
        <p:sp>
          <p:nvSpPr>
            <p:cNvPr id="890" name="Graphic 1127">
              <a:extLst>
                <a:ext uri="{FF2B5EF4-FFF2-40B4-BE49-F238E27FC236}">
                  <a16:creationId xmlns:a16="http://schemas.microsoft.com/office/drawing/2014/main" id="{4F9FC6F1-ED5F-7A11-DCAA-381DF4CB8560}"/>
                </a:ext>
              </a:extLst>
            </p:cNvPr>
            <p:cNvSpPr/>
            <p:nvPr/>
          </p:nvSpPr>
          <p:spPr>
            <a:xfrm>
              <a:off x="8185651" y="3803394"/>
              <a:ext cx="29928" cy="3447"/>
            </a:xfrm>
            <a:custGeom>
              <a:avLst/>
              <a:gdLst>
                <a:gd name="connsiteX0" fmla="*/ 1186 w 29928"/>
                <a:gd name="connsiteY0" fmla="*/ 1422 h 3447"/>
                <a:gd name="connsiteX1" fmla="*/ 31115 w 29928"/>
                <a:gd name="connsiteY1" fmla="*/ 1422 h 3447"/>
                <a:gd name="connsiteX2" fmla="*/ 31115 w 29928"/>
                <a:gd name="connsiteY2" fmla="*/ 4870 h 3447"/>
                <a:gd name="connsiteX3" fmla="*/ 1186 w 29928"/>
                <a:gd name="connsiteY3" fmla="*/ 4870 h 3447"/>
              </a:gdLst>
              <a:ahLst/>
              <a:cxnLst>
                <a:cxn ang="0">
                  <a:pos x="connsiteX0" y="connsiteY0"/>
                </a:cxn>
                <a:cxn ang="0">
                  <a:pos x="connsiteX1" y="connsiteY1"/>
                </a:cxn>
                <a:cxn ang="0">
                  <a:pos x="connsiteX2" y="connsiteY2"/>
                </a:cxn>
                <a:cxn ang="0">
                  <a:pos x="connsiteX3" y="connsiteY3"/>
                </a:cxn>
              </a:cxnLst>
              <a:rect l="l" t="t" r="r" b="b"/>
              <a:pathLst>
                <a:path w="29928" h="3447">
                  <a:moveTo>
                    <a:pt x="1186" y="1422"/>
                  </a:moveTo>
                  <a:lnTo>
                    <a:pt x="31115" y="1422"/>
                  </a:lnTo>
                  <a:lnTo>
                    <a:pt x="31115" y="4870"/>
                  </a:lnTo>
                  <a:lnTo>
                    <a:pt x="1186" y="4870"/>
                  </a:lnTo>
                  <a:close/>
                </a:path>
              </a:pathLst>
            </a:custGeom>
            <a:solidFill>
              <a:srgbClr val="000000"/>
            </a:solidFill>
            <a:ln w="73262" cap="flat">
              <a:noFill/>
              <a:prstDash val="solid"/>
              <a:miter/>
            </a:ln>
          </p:spPr>
          <p:txBody>
            <a:bodyPr rtlCol="0" anchor="ctr"/>
            <a:lstStyle/>
            <a:p>
              <a:endParaRPr lang="en-GB"/>
            </a:p>
          </p:txBody>
        </p:sp>
        <p:sp>
          <p:nvSpPr>
            <p:cNvPr id="891" name="Graphic 1127">
              <a:extLst>
                <a:ext uri="{FF2B5EF4-FFF2-40B4-BE49-F238E27FC236}">
                  <a16:creationId xmlns:a16="http://schemas.microsoft.com/office/drawing/2014/main" id="{306B1E7D-48CF-919B-CF91-0F5F2D05A4EB}"/>
                </a:ext>
              </a:extLst>
            </p:cNvPr>
            <p:cNvSpPr/>
            <p:nvPr/>
          </p:nvSpPr>
          <p:spPr>
            <a:xfrm>
              <a:off x="8258207" y="3788649"/>
              <a:ext cx="50688" cy="35797"/>
            </a:xfrm>
            <a:custGeom>
              <a:avLst/>
              <a:gdLst>
                <a:gd name="connsiteX0" fmla="*/ 51903 w 50688"/>
                <a:gd name="connsiteY0" fmla="*/ 37220 h 35797"/>
                <a:gd name="connsiteX1" fmla="*/ 48162 w 50688"/>
                <a:gd name="connsiteY1" fmla="*/ 37220 h 35797"/>
                <a:gd name="connsiteX2" fmla="*/ 48162 w 50688"/>
                <a:gd name="connsiteY2" fmla="*/ 15287 h 35797"/>
                <a:gd name="connsiteX3" fmla="*/ 45668 w 50688"/>
                <a:gd name="connsiteY3" fmla="*/ 7438 h 35797"/>
                <a:gd name="connsiteX4" fmla="*/ 38406 w 50688"/>
                <a:gd name="connsiteY4" fmla="*/ 4724 h 35797"/>
                <a:gd name="connsiteX5" fmla="*/ 31070 w 50688"/>
                <a:gd name="connsiteY5" fmla="*/ 7438 h 35797"/>
                <a:gd name="connsiteX6" fmla="*/ 28429 w 50688"/>
                <a:gd name="connsiteY6" fmla="*/ 14627 h 35797"/>
                <a:gd name="connsiteX7" fmla="*/ 28429 w 50688"/>
                <a:gd name="connsiteY7" fmla="*/ 37220 h 35797"/>
                <a:gd name="connsiteX8" fmla="*/ 24688 w 50688"/>
                <a:gd name="connsiteY8" fmla="*/ 37220 h 35797"/>
                <a:gd name="connsiteX9" fmla="*/ 24688 w 50688"/>
                <a:gd name="connsiteY9" fmla="*/ 15287 h 35797"/>
                <a:gd name="connsiteX10" fmla="*/ 22194 w 50688"/>
                <a:gd name="connsiteY10" fmla="*/ 7438 h 35797"/>
                <a:gd name="connsiteX11" fmla="*/ 14932 w 50688"/>
                <a:gd name="connsiteY11" fmla="*/ 4724 h 35797"/>
                <a:gd name="connsiteX12" fmla="*/ 7597 w 50688"/>
                <a:gd name="connsiteY12" fmla="*/ 7438 h 35797"/>
                <a:gd name="connsiteX13" fmla="*/ 4956 w 50688"/>
                <a:gd name="connsiteY13" fmla="*/ 15287 h 35797"/>
                <a:gd name="connsiteX14" fmla="*/ 4956 w 50688"/>
                <a:gd name="connsiteY14" fmla="*/ 37220 h 35797"/>
                <a:gd name="connsiteX15" fmla="*/ 1215 w 50688"/>
                <a:gd name="connsiteY15" fmla="*/ 37220 h 35797"/>
                <a:gd name="connsiteX16" fmla="*/ 1215 w 50688"/>
                <a:gd name="connsiteY16" fmla="*/ 1863 h 35797"/>
                <a:gd name="connsiteX17" fmla="*/ 4956 w 50688"/>
                <a:gd name="connsiteY17" fmla="*/ 1863 h 35797"/>
                <a:gd name="connsiteX18" fmla="*/ 4956 w 50688"/>
                <a:gd name="connsiteY18" fmla="*/ 6044 h 35797"/>
                <a:gd name="connsiteX19" fmla="*/ 15446 w 50688"/>
                <a:gd name="connsiteY19" fmla="*/ 1423 h 35797"/>
                <a:gd name="connsiteX20" fmla="*/ 26816 w 50688"/>
                <a:gd name="connsiteY20" fmla="*/ 7878 h 35797"/>
                <a:gd name="connsiteX21" fmla="*/ 38846 w 50688"/>
                <a:gd name="connsiteY21" fmla="*/ 1423 h 35797"/>
                <a:gd name="connsiteX22" fmla="*/ 48162 w 50688"/>
                <a:gd name="connsiteY22" fmla="*/ 4797 h 35797"/>
                <a:gd name="connsiteX23" fmla="*/ 51903 w 50688"/>
                <a:gd name="connsiteY23" fmla="*/ 14627 h 35797"/>
                <a:gd name="connsiteX24" fmla="*/ 51903 w 50688"/>
                <a:gd name="connsiteY24" fmla="*/ 3722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903" y="37220"/>
                  </a:moveTo>
                  <a:lnTo>
                    <a:pt x="48162" y="37220"/>
                  </a:lnTo>
                  <a:lnTo>
                    <a:pt x="48162" y="15287"/>
                  </a:lnTo>
                  <a:cubicBezTo>
                    <a:pt x="48162" y="11839"/>
                    <a:pt x="47355" y="9272"/>
                    <a:pt x="45668" y="7438"/>
                  </a:cubicBezTo>
                  <a:cubicBezTo>
                    <a:pt x="43981" y="5604"/>
                    <a:pt x="41560" y="4724"/>
                    <a:pt x="38406" y="4724"/>
                  </a:cubicBezTo>
                  <a:cubicBezTo>
                    <a:pt x="35325" y="4724"/>
                    <a:pt x="32904" y="5604"/>
                    <a:pt x="31070" y="7438"/>
                  </a:cubicBezTo>
                  <a:cubicBezTo>
                    <a:pt x="29310" y="9198"/>
                    <a:pt x="28429" y="11619"/>
                    <a:pt x="28429" y="14627"/>
                  </a:cubicBezTo>
                  <a:lnTo>
                    <a:pt x="28429" y="37220"/>
                  </a:lnTo>
                  <a:lnTo>
                    <a:pt x="24688" y="37220"/>
                  </a:lnTo>
                  <a:lnTo>
                    <a:pt x="24688" y="15287"/>
                  </a:lnTo>
                  <a:cubicBezTo>
                    <a:pt x="24688" y="11839"/>
                    <a:pt x="23881" y="9272"/>
                    <a:pt x="22194" y="7438"/>
                  </a:cubicBezTo>
                  <a:cubicBezTo>
                    <a:pt x="20507" y="5604"/>
                    <a:pt x="18086" y="4724"/>
                    <a:pt x="14932" y="4724"/>
                  </a:cubicBezTo>
                  <a:cubicBezTo>
                    <a:pt x="11778" y="4724"/>
                    <a:pt x="9284" y="5604"/>
                    <a:pt x="7597" y="7438"/>
                  </a:cubicBezTo>
                  <a:cubicBezTo>
                    <a:pt x="5836" y="9272"/>
                    <a:pt x="4956" y="11913"/>
                    <a:pt x="4956" y="15287"/>
                  </a:cubicBezTo>
                  <a:lnTo>
                    <a:pt x="4956" y="37220"/>
                  </a:lnTo>
                  <a:lnTo>
                    <a:pt x="1215" y="37220"/>
                  </a:lnTo>
                  <a:lnTo>
                    <a:pt x="1215" y="1863"/>
                  </a:lnTo>
                  <a:lnTo>
                    <a:pt x="4956" y="1863"/>
                  </a:lnTo>
                  <a:lnTo>
                    <a:pt x="4956" y="6044"/>
                  </a:lnTo>
                  <a:cubicBezTo>
                    <a:pt x="7597" y="2963"/>
                    <a:pt x="11118" y="1423"/>
                    <a:pt x="15446" y="1423"/>
                  </a:cubicBezTo>
                  <a:cubicBezTo>
                    <a:pt x="20800" y="1423"/>
                    <a:pt x="24615" y="3550"/>
                    <a:pt x="26816" y="7878"/>
                  </a:cubicBezTo>
                  <a:cubicBezTo>
                    <a:pt x="29530" y="3550"/>
                    <a:pt x="33564" y="1423"/>
                    <a:pt x="38846" y="1423"/>
                  </a:cubicBezTo>
                  <a:cubicBezTo>
                    <a:pt x="42660" y="1423"/>
                    <a:pt x="45741" y="2523"/>
                    <a:pt x="48162" y="4797"/>
                  </a:cubicBezTo>
                  <a:cubicBezTo>
                    <a:pt x="50656" y="7218"/>
                    <a:pt x="51903" y="10446"/>
                    <a:pt x="51903" y="14627"/>
                  </a:cubicBezTo>
                  <a:lnTo>
                    <a:pt x="51903" y="37220"/>
                  </a:lnTo>
                  <a:close/>
                </a:path>
              </a:pathLst>
            </a:custGeom>
            <a:solidFill>
              <a:srgbClr val="000000"/>
            </a:solidFill>
            <a:ln w="73262" cap="flat">
              <a:noFill/>
              <a:prstDash val="solid"/>
              <a:miter/>
            </a:ln>
          </p:spPr>
          <p:txBody>
            <a:bodyPr rtlCol="0" anchor="ctr"/>
            <a:lstStyle/>
            <a:p>
              <a:endParaRPr lang="en-GB"/>
            </a:p>
          </p:txBody>
        </p:sp>
        <p:sp>
          <p:nvSpPr>
            <p:cNvPr id="892" name="Graphic 1127">
              <a:extLst>
                <a:ext uri="{FF2B5EF4-FFF2-40B4-BE49-F238E27FC236}">
                  <a16:creationId xmlns:a16="http://schemas.microsoft.com/office/drawing/2014/main" id="{32D688F8-DA21-7F27-7FDE-8AE08A8D13C0}"/>
                </a:ext>
              </a:extLst>
            </p:cNvPr>
            <p:cNvSpPr/>
            <p:nvPr/>
          </p:nvSpPr>
          <p:spPr>
            <a:xfrm>
              <a:off x="8320476" y="3788649"/>
              <a:ext cx="28461" cy="36237"/>
            </a:xfrm>
            <a:custGeom>
              <a:avLst/>
              <a:gdLst>
                <a:gd name="connsiteX0" fmla="*/ 25293 w 28461"/>
                <a:gd name="connsiteY0" fmla="*/ 5311 h 36237"/>
                <a:gd name="connsiteX1" fmla="*/ 29694 w 28461"/>
                <a:gd name="connsiteY1" fmla="*/ 19542 h 36237"/>
                <a:gd name="connsiteX2" fmla="*/ 25293 w 28461"/>
                <a:gd name="connsiteY2" fmla="*/ 33773 h 36237"/>
                <a:gd name="connsiteX3" fmla="*/ 15463 w 28461"/>
                <a:gd name="connsiteY3" fmla="*/ 37660 h 36237"/>
                <a:gd name="connsiteX4" fmla="*/ 5634 w 28461"/>
                <a:gd name="connsiteY4" fmla="*/ 33773 h 36237"/>
                <a:gd name="connsiteX5" fmla="*/ 1233 w 28461"/>
                <a:gd name="connsiteY5" fmla="*/ 19542 h 36237"/>
                <a:gd name="connsiteX6" fmla="*/ 5634 w 28461"/>
                <a:gd name="connsiteY6" fmla="*/ 5311 h 36237"/>
                <a:gd name="connsiteX7" fmla="*/ 15463 w 28461"/>
                <a:gd name="connsiteY7" fmla="*/ 1423 h 36237"/>
                <a:gd name="connsiteX8" fmla="*/ 25293 w 28461"/>
                <a:gd name="connsiteY8" fmla="*/ 5311 h 36237"/>
                <a:gd name="connsiteX9" fmla="*/ 22799 w 28461"/>
                <a:gd name="connsiteY9" fmla="*/ 31352 h 36237"/>
                <a:gd name="connsiteX10" fmla="*/ 25953 w 28461"/>
                <a:gd name="connsiteY10" fmla="*/ 19542 h 36237"/>
                <a:gd name="connsiteX11" fmla="*/ 22799 w 28461"/>
                <a:gd name="connsiteY11" fmla="*/ 7731 h 36237"/>
                <a:gd name="connsiteX12" fmla="*/ 15463 w 28461"/>
                <a:gd name="connsiteY12" fmla="*/ 4724 h 36237"/>
                <a:gd name="connsiteX13" fmla="*/ 8128 w 28461"/>
                <a:gd name="connsiteY13" fmla="*/ 7731 h 36237"/>
                <a:gd name="connsiteX14" fmla="*/ 4974 w 28461"/>
                <a:gd name="connsiteY14" fmla="*/ 19542 h 36237"/>
                <a:gd name="connsiteX15" fmla="*/ 8128 w 28461"/>
                <a:gd name="connsiteY15" fmla="*/ 31352 h 36237"/>
                <a:gd name="connsiteX16" fmla="*/ 15463 w 28461"/>
                <a:gd name="connsiteY16" fmla="*/ 34359 h 36237"/>
                <a:gd name="connsiteX17" fmla="*/ 22799 w 28461"/>
                <a:gd name="connsiteY17" fmla="*/ 3135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293" y="5311"/>
                  </a:moveTo>
                  <a:cubicBezTo>
                    <a:pt x="28227" y="8245"/>
                    <a:pt x="29694" y="13013"/>
                    <a:pt x="29694" y="19542"/>
                  </a:cubicBezTo>
                  <a:cubicBezTo>
                    <a:pt x="29694" y="26070"/>
                    <a:pt x="28227" y="30838"/>
                    <a:pt x="25293" y="33773"/>
                  </a:cubicBezTo>
                  <a:cubicBezTo>
                    <a:pt x="22726" y="36340"/>
                    <a:pt x="19425" y="37660"/>
                    <a:pt x="15463" y="37660"/>
                  </a:cubicBezTo>
                  <a:cubicBezTo>
                    <a:pt x="11502" y="37660"/>
                    <a:pt x="8201" y="36340"/>
                    <a:pt x="5634" y="33773"/>
                  </a:cubicBezTo>
                  <a:cubicBezTo>
                    <a:pt x="2700" y="30838"/>
                    <a:pt x="1233" y="26070"/>
                    <a:pt x="1233" y="19542"/>
                  </a:cubicBezTo>
                  <a:cubicBezTo>
                    <a:pt x="1233" y="13013"/>
                    <a:pt x="2700" y="8245"/>
                    <a:pt x="5634" y="5311"/>
                  </a:cubicBezTo>
                  <a:cubicBezTo>
                    <a:pt x="8201" y="2743"/>
                    <a:pt x="11502" y="1423"/>
                    <a:pt x="15463" y="1423"/>
                  </a:cubicBezTo>
                  <a:cubicBezTo>
                    <a:pt x="19425" y="1423"/>
                    <a:pt x="22726" y="2743"/>
                    <a:pt x="25293" y="5311"/>
                  </a:cubicBezTo>
                  <a:close/>
                  <a:moveTo>
                    <a:pt x="22799" y="31352"/>
                  </a:moveTo>
                  <a:cubicBezTo>
                    <a:pt x="24926" y="29225"/>
                    <a:pt x="25953" y="25337"/>
                    <a:pt x="25953" y="19542"/>
                  </a:cubicBezTo>
                  <a:cubicBezTo>
                    <a:pt x="25953" y="13747"/>
                    <a:pt x="24926" y="9859"/>
                    <a:pt x="22799" y="7731"/>
                  </a:cubicBezTo>
                  <a:cubicBezTo>
                    <a:pt x="20818" y="5751"/>
                    <a:pt x="18324" y="4724"/>
                    <a:pt x="15463" y="4724"/>
                  </a:cubicBezTo>
                  <a:cubicBezTo>
                    <a:pt x="12603" y="4724"/>
                    <a:pt x="10109" y="5751"/>
                    <a:pt x="8128" y="7731"/>
                  </a:cubicBezTo>
                  <a:cubicBezTo>
                    <a:pt x="6001" y="9859"/>
                    <a:pt x="4974" y="13747"/>
                    <a:pt x="4974" y="19542"/>
                  </a:cubicBezTo>
                  <a:cubicBezTo>
                    <a:pt x="4974" y="25337"/>
                    <a:pt x="6001" y="29225"/>
                    <a:pt x="8128" y="31352"/>
                  </a:cubicBezTo>
                  <a:cubicBezTo>
                    <a:pt x="10109" y="33332"/>
                    <a:pt x="12603" y="34359"/>
                    <a:pt x="15463" y="34359"/>
                  </a:cubicBezTo>
                  <a:cubicBezTo>
                    <a:pt x="18324" y="34359"/>
                    <a:pt x="20818" y="33332"/>
                    <a:pt x="22799" y="31352"/>
                  </a:cubicBezTo>
                  <a:close/>
                </a:path>
              </a:pathLst>
            </a:custGeom>
            <a:solidFill>
              <a:srgbClr val="000000"/>
            </a:solidFill>
            <a:ln w="73262" cap="flat">
              <a:noFill/>
              <a:prstDash val="solid"/>
              <a:miter/>
            </a:ln>
          </p:spPr>
          <p:txBody>
            <a:bodyPr rtlCol="0" anchor="ctr"/>
            <a:lstStyle/>
            <a:p>
              <a:endParaRPr lang="en-GB"/>
            </a:p>
          </p:txBody>
        </p:sp>
        <p:sp>
          <p:nvSpPr>
            <p:cNvPr id="893" name="Graphic 1127">
              <a:extLst>
                <a:ext uri="{FF2B5EF4-FFF2-40B4-BE49-F238E27FC236}">
                  <a16:creationId xmlns:a16="http://schemas.microsoft.com/office/drawing/2014/main" id="{0C8EB703-56B3-5F7F-3A90-78C159C475A8}"/>
                </a:ext>
              </a:extLst>
            </p:cNvPr>
            <p:cNvSpPr/>
            <p:nvPr/>
          </p:nvSpPr>
          <p:spPr>
            <a:xfrm>
              <a:off x="8354960" y="3789090"/>
              <a:ext cx="29488" cy="35357"/>
            </a:xfrm>
            <a:custGeom>
              <a:avLst/>
              <a:gdLst>
                <a:gd name="connsiteX0" fmla="*/ 30734 w 29488"/>
                <a:gd name="connsiteY0" fmla="*/ 1423 h 35357"/>
                <a:gd name="connsiteX1" fmla="*/ 17823 w 29488"/>
                <a:gd name="connsiteY1" fmla="*/ 36780 h 35357"/>
                <a:gd name="connsiteX2" fmla="*/ 14155 w 29488"/>
                <a:gd name="connsiteY2" fmla="*/ 36780 h 35357"/>
                <a:gd name="connsiteX3" fmla="*/ 1245 w 29488"/>
                <a:gd name="connsiteY3" fmla="*/ 1423 h 35357"/>
                <a:gd name="connsiteX4" fmla="*/ 5353 w 29488"/>
                <a:gd name="connsiteY4" fmla="*/ 1423 h 35357"/>
                <a:gd name="connsiteX5" fmla="*/ 15989 w 29488"/>
                <a:gd name="connsiteY5" fmla="*/ 32379 h 35357"/>
                <a:gd name="connsiteX6" fmla="*/ 26626 w 29488"/>
                <a:gd name="connsiteY6" fmla="*/ 1423 h 35357"/>
                <a:gd name="connsiteX7" fmla="*/ 30734 w 29488"/>
                <a:gd name="connsiteY7" fmla="*/ 1423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30734" y="1423"/>
                  </a:moveTo>
                  <a:lnTo>
                    <a:pt x="17823" y="36780"/>
                  </a:lnTo>
                  <a:lnTo>
                    <a:pt x="14155" y="36780"/>
                  </a:lnTo>
                  <a:lnTo>
                    <a:pt x="1245" y="1423"/>
                  </a:lnTo>
                  <a:lnTo>
                    <a:pt x="5353" y="1423"/>
                  </a:lnTo>
                  <a:lnTo>
                    <a:pt x="15989" y="32379"/>
                  </a:lnTo>
                  <a:lnTo>
                    <a:pt x="26626" y="1423"/>
                  </a:lnTo>
                  <a:lnTo>
                    <a:pt x="30734" y="1423"/>
                  </a:lnTo>
                  <a:close/>
                </a:path>
              </a:pathLst>
            </a:custGeom>
            <a:solidFill>
              <a:srgbClr val="000000"/>
            </a:solidFill>
            <a:ln w="73262" cap="flat">
              <a:noFill/>
              <a:prstDash val="solid"/>
              <a:miter/>
            </a:ln>
          </p:spPr>
          <p:txBody>
            <a:bodyPr rtlCol="0" anchor="ctr"/>
            <a:lstStyle/>
            <a:p>
              <a:endParaRPr lang="en-GB"/>
            </a:p>
          </p:txBody>
        </p:sp>
        <p:sp>
          <p:nvSpPr>
            <p:cNvPr id="894" name="Graphic 1127">
              <a:extLst>
                <a:ext uri="{FF2B5EF4-FFF2-40B4-BE49-F238E27FC236}">
                  <a16:creationId xmlns:a16="http://schemas.microsoft.com/office/drawing/2014/main" id="{BF55CD14-FCE8-359E-137E-903605112973}"/>
                </a:ext>
              </a:extLst>
            </p:cNvPr>
            <p:cNvSpPr/>
            <p:nvPr/>
          </p:nvSpPr>
          <p:spPr>
            <a:xfrm>
              <a:off x="8392050" y="3772218"/>
              <a:ext cx="4621" cy="52228"/>
            </a:xfrm>
            <a:custGeom>
              <a:avLst/>
              <a:gdLst>
                <a:gd name="connsiteX0" fmla="*/ 5435 w 4621"/>
                <a:gd name="connsiteY0" fmla="*/ 53649 h 52228"/>
                <a:gd name="connsiteX1" fmla="*/ 1694 w 4621"/>
                <a:gd name="connsiteY1" fmla="*/ 53649 h 52228"/>
                <a:gd name="connsiteX2" fmla="*/ 1694 w 4621"/>
                <a:gd name="connsiteY2" fmla="*/ 18292 h 52228"/>
                <a:gd name="connsiteX3" fmla="*/ 5435 w 4621"/>
                <a:gd name="connsiteY3" fmla="*/ 18292 h 52228"/>
                <a:gd name="connsiteX4" fmla="*/ 5435 w 4621"/>
                <a:gd name="connsiteY4" fmla="*/ 53649 h 52228"/>
                <a:gd name="connsiteX5" fmla="*/ 5875 w 4621"/>
                <a:gd name="connsiteY5" fmla="*/ 6041 h 52228"/>
                <a:gd name="connsiteX6" fmla="*/ 1253 w 4621"/>
                <a:gd name="connsiteY6" fmla="*/ 6041 h 52228"/>
                <a:gd name="connsiteX7" fmla="*/ 1253 w 4621"/>
                <a:gd name="connsiteY7" fmla="*/ 1420 h 52228"/>
                <a:gd name="connsiteX8" fmla="*/ 5875 w 4621"/>
                <a:gd name="connsiteY8" fmla="*/ 1420 h 52228"/>
                <a:gd name="connsiteX9" fmla="*/ 5875 w 4621"/>
                <a:gd name="connsiteY9" fmla="*/ 6041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435" y="53649"/>
                  </a:moveTo>
                  <a:lnTo>
                    <a:pt x="1694" y="53649"/>
                  </a:lnTo>
                  <a:lnTo>
                    <a:pt x="1694" y="18292"/>
                  </a:lnTo>
                  <a:lnTo>
                    <a:pt x="5435" y="18292"/>
                  </a:lnTo>
                  <a:lnTo>
                    <a:pt x="5435" y="53649"/>
                  </a:lnTo>
                  <a:close/>
                  <a:moveTo>
                    <a:pt x="5875" y="6041"/>
                  </a:moveTo>
                  <a:lnTo>
                    <a:pt x="1253" y="6041"/>
                  </a:lnTo>
                  <a:lnTo>
                    <a:pt x="1253" y="1420"/>
                  </a:lnTo>
                  <a:lnTo>
                    <a:pt x="5875" y="1420"/>
                  </a:lnTo>
                  <a:lnTo>
                    <a:pt x="5875" y="6041"/>
                  </a:lnTo>
                  <a:close/>
                </a:path>
              </a:pathLst>
            </a:custGeom>
            <a:solidFill>
              <a:srgbClr val="000000"/>
            </a:solidFill>
            <a:ln w="73262" cap="flat">
              <a:noFill/>
              <a:prstDash val="solid"/>
              <a:miter/>
            </a:ln>
          </p:spPr>
          <p:txBody>
            <a:bodyPr rtlCol="0" anchor="ctr"/>
            <a:lstStyle/>
            <a:p>
              <a:endParaRPr lang="en-GB"/>
            </a:p>
          </p:txBody>
        </p:sp>
        <p:sp>
          <p:nvSpPr>
            <p:cNvPr id="895" name="Graphic 1127">
              <a:extLst>
                <a:ext uri="{FF2B5EF4-FFF2-40B4-BE49-F238E27FC236}">
                  <a16:creationId xmlns:a16="http://schemas.microsoft.com/office/drawing/2014/main" id="{8832B767-D0ED-4E47-A4B3-EF1DFF61C947}"/>
                </a:ext>
              </a:extLst>
            </p:cNvPr>
            <p:cNvSpPr/>
            <p:nvPr/>
          </p:nvSpPr>
          <p:spPr>
            <a:xfrm>
              <a:off x="8410383" y="3788649"/>
              <a:ext cx="27214" cy="35797"/>
            </a:xfrm>
            <a:custGeom>
              <a:avLst/>
              <a:gdLst>
                <a:gd name="connsiteX0" fmla="*/ 28478 w 27214"/>
                <a:gd name="connsiteY0" fmla="*/ 37220 h 35797"/>
                <a:gd name="connsiteX1" fmla="*/ 24737 w 27214"/>
                <a:gd name="connsiteY1" fmla="*/ 37220 h 35797"/>
                <a:gd name="connsiteX2" fmla="*/ 24737 w 27214"/>
                <a:gd name="connsiteY2" fmla="*/ 15287 h 35797"/>
                <a:gd name="connsiteX3" fmla="*/ 22243 w 27214"/>
                <a:gd name="connsiteY3" fmla="*/ 7438 h 35797"/>
                <a:gd name="connsiteX4" fmla="*/ 14981 w 27214"/>
                <a:gd name="connsiteY4" fmla="*/ 4724 h 35797"/>
                <a:gd name="connsiteX5" fmla="*/ 7645 w 27214"/>
                <a:gd name="connsiteY5" fmla="*/ 7438 h 35797"/>
                <a:gd name="connsiteX6" fmla="*/ 5005 w 27214"/>
                <a:gd name="connsiteY6" fmla="*/ 15287 h 35797"/>
                <a:gd name="connsiteX7" fmla="*/ 5005 w 27214"/>
                <a:gd name="connsiteY7" fmla="*/ 37220 h 35797"/>
                <a:gd name="connsiteX8" fmla="*/ 1264 w 27214"/>
                <a:gd name="connsiteY8" fmla="*/ 37220 h 35797"/>
                <a:gd name="connsiteX9" fmla="*/ 1264 w 27214"/>
                <a:gd name="connsiteY9" fmla="*/ 1863 h 35797"/>
                <a:gd name="connsiteX10" fmla="*/ 5005 w 27214"/>
                <a:gd name="connsiteY10" fmla="*/ 1863 h 35797"/>
                <a:gd name="connsiteX11" fmla="*/ 5005 w 27214"/>
                <a:gd name="connsiteY11" fmla="*/ 6044 h 35797"/>
                <a:gd name="connsiteX12" fmla="*/ 15421 w 27214"/>
                <a:gd name="connsiteY12" fmla="*/ 1423 h 35797"/>
                <a:gd name="connsiteX13" fmla="*/ 24811 w 27214"/>
                <a:gd name="connsiteY13" fmla="*/ 4797 h 35797"/>
                <a:gd name="connsiteX14" fmla="*/ 28478 w 27214"/>
                <a:gd name="connsiteY14" fmla="*/ 14627 h 35797"/>
                <a:gd name="connsiteX15" fmla="*/ 28478 w 27214"/>
                <a:gd name="connsiteY15" fmla="*/ 3722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478" y="37220"/>
                  </a:moveTo>
                  <a:lnTo>
                    <a:pt x="24737" y="37220"/>
                  </a:lnTo>
                  <a:lnTo>
                    <a:pt x="24737" y="15287"/>
                  </a:lnTo>
                  <a:cubicBezTo>
                    <a:pt x="24737" y="11839"/>
                    <a:pt x="23930" y="9272"/>
                    <a:pt x="22243" y="7438"/>
                  </a:cubicBezTo>
                  <a:cubicBezTo>
                    <a:pt x="20556" y="5604"/>
                    <a:pt x="18135" y="4724"/>
                    <a:pt x="14981" y="4724"/>
                  </a:cubicBezTo>
                  <a:cubicBezTo>
                    <a:pt x="11827" y="4724"/>
                    <a:pt x="9333" y="5604"/>
                    <a:pt x="7645" y="7438"/>
                  </a:cubicBezTo>
                  <a:cubicBezTo>
                    <a:pt x="5885" y="9272"/>
                    <a:pt x="5005" y="11913"/>
                    <a:pt x="5005" y="15287"/>
                  </a:cubicBezTo>
                  <a:lnTo>
                    <a:pt x="5005" y="37220"/>
                  </a:lnTo>
                  <a:lnTo>
                    <a:pt x="1264" y="37220"/>
                  </a:lnTo>
                  <a:lnTo>
                    <a:pt x="1264" y="1863"/>
                  </a:lnTo>
                  <a:lnTo>
                    <a:pt x="5005" y="1863"/>
                  </a:lnTo>
                  <a:lnTo>
                    <a:pt x="5005" y="6044"/>
                  </a:lnTo>
                  <a:cubicBezTo>
                    <a:pt x="7645" y="2963"/>
                    <a:pt x="11093" y="1423"/>
                    <a:pt x="15421" y="1423"/>
                  </a:cubicBezTo>
                  <a:cubicBezTo>
                    <a:pt x="19382" y="1423"/>
                    <a:pt x="22537" y="2523"/>
                    <a:pt x="24811" y="4797"/>
                  </a:cubicBezTo>
                  <a:cubicBezTo>
                    <a:pt x="27231" y="7145"/>
                    <a:pt x="28478" y="10446"/>
                    <a:pt x="28478" y="14627"/>
                  </a:cubicBezTo>
                  <a:lnTo>
                    <a:pt x="28478" y="37220"/>
                  </a:lnTo>
                  <a:close/>
                </a:path>
              </a:pathLst>
            </a:custGeom>
            <a:solidFill>
              <a:srgbClr val="000000"/>
            </a:solidFill>
            <a:ln w="73262" cap="flat">
              <a:noFill/>
              <a:prstDash val="solid"/>
              <a:miter/>
            </a:ln>
          </p:spPr>
          <p:txBody>
            <a:bodyPr rtlCol="0" anchor="ctr"/>
            <a:lstStyle/>
            <a:p>
              <a:endParaRPr lang="en-GB"/>
            </a:p>
          </p:txBody>
        </p:sp>
        <p:sp>
          <p:nvSpPr>
            <p:cNvPr id="896" name="Graphic 1127">
              <a:extLst>
                <a:ext uri="{FF2B5EF4-FFF2-40B4-BE49-F238E27FC236}">
                  <a16:creationId xmlns:a16="http://schemas.microsoft.com/office/drawing/2014/main" id="{11FA5FC6-D98B-B493-13A6-44027E5E3DEB}"/>
                </a:ext>
              </a:extLst>
            </p:cNvPr>
            <p:cNvSpPr/>
            <p:nvPr/>
          </p:nvSpPr>
          <p:spPr>
            <a:xfrm>
              <a:off x="8449236" y="3788649"/>
              <a:ext cx="27434" cy="53109"/>
            </a:xfrm>
            <a:custGeom>
              <a:avLst/>
              <a:gdLst>
                <a:gd name="connsiteX0" fmla="*/ 28712 w 27434"/>
                <a:gd name="connsiteY0" fmla="*/ 39204 h 53109"/>
                <a:gd name="connsiteX1" fmla="*/ 24898 w 27434"/>
                <a:gd name="connsiteY1" fmla="*/ 50280 h 53109"/>
                <a:gd name="connsiteX2" fmla="*/ 14261 w 27434"/>
                <a:gd name="connsiteY2" fmla="*/ 54535 h 53109"/>
                <a:gd name="connsiteX3" fmla="*/ 7952 w 27434"/>
                <a:gd name="connsiteY3" fmla="*/ 53435 h 53109"/>
                <a:gd name="connsiteX4" fmla="*/ 2598 w 27434"/>
                <a:gd name="connsiteY4" fmla="*/ 49840 h 53109"/>
                <a:gd name="connsiteX5" fmla="*/ 5092 w 27434"/>
                <a:gd name="connsiteY5" fmla="*/ 47346 h 53109"/>
                <a:gd name="connsiteX6" fmla="*/ 9273 w 27434"/>
                <a:gd name="connsiteY6" fmla="*/ 50354 h 53109"/>
                <a:gd name="connsiteX7" fmla="*/ 14261 w 27434"/>
                <a:gd name="connsiteY7" fmla="*/ 51234 h 53109"/>
                <a:gd name="connsiteX8" fmla="*/ 22330 w 27434"/>
                <a:gd name="connsiteY8" fmla="*/ 47860 h 53109"/>
                <a:gd name="connsiteX9" fmla="*/ 24971 w 27434"/>
                <a:gd name="connsiteY9" fmla="*/ 38984 h 53109"/>
                <a:gd name="connsiteX10" fmla="*/ 24971 w 27434"/>
                <a:gd name="connsiteY10" fmla="*/ 32675 h 53109"/>
                <a:gd name="connsiteX11" fmla="*/ 20276 w 27434"/>
                <a:gd name="connsiteY11" fmla="*/ 36563 h 53109"/>
                <a:gd name="connsiteX12" fmla="*/ 14481 w 27434"/>
                <a:gd name="connsiteY12" fmla="*/ 37663 h 53109"/>
                <a:gd name="connsiteX13" fmla="*/ 5825 w 27434"/>
                <a:gd name="connsiteY13" fmla="*/ 34582 h 53109"/>
                <a:gd name="connsiteX14" fmla="*/ 1277 w 27434"/>
                <a:gd name="connsiteY14" fmla="*/ 19544 h 53109"/>
                <a:gd name="connsiteX15" fmla="*/ 5825 w 27434"/>
                <a:gd name="connsiteY15" fmla="*/ 4507 h 53109"/>
                <a:gd name="connsiteX16" fmla="*/ 14481 w 27434"/>
                <a:gd name="connsiteY16" fmla="*/ 1426 h 53109"/>
                <a:gd name="connsiteX17" fmla="*/ 20276 w 27434"/>
                <a:gd name="connsiteY17" fmla="*/ 2526 h 53109"/>
                <a:gd name="connsiteX18" fmla="*/ 24971 w 27434"/>
                <a:gd name="connsiteY18" fmla="*/ 6414 h 53109"/>
                <a:gd name="connsiteX19" fmla="*/ 24971 w 27434"/>
                <a:gd name="connsiteY19" fmla="*/ 1866 h 53109"/>
                <a:gd name="connsiteX20" fmla="*/ 28712 w 27434"/>
                <a:gd name="connsiteY20" fmla="*/ 1866 h 53109"/>
                <a:gd name="connsiteX21" fmla="*/ 28712 w 27434"/>
                <a:gd name="connsiteY21" fmla="*/ 39204 h 53109"/>
                <a:gd name="connsiteX22" fmla="*/ 24604 w 27434"/>
                <a:gd name="connsiteY22" fmla="*/ 25046 h 53109"/>
                <a:gd name="connsiteX23" fmla="*/ 24971 w 27434"/>
                <a:gd name="connsiteY23" fmla="*/ 19544 h 53109"/>
                <a:gd name="connsiteX24" fmla="*/ 24604 w 27434"/>
                <a:gd name="connsiteY24" fmla="*/ 14043 h 53109"/>
                <a:gd name="connsiteX25" fmla="*/ 23284 w 27434"/>
                <a:gd name="connsiteY25" fmla="*/ 9421 h 53109"/>
                <a:gd name="connsiteX26" fmla="*/ 20203 w 27434"/>
                <a:gd name="connsiteY26" fmla="*/ 5900 h 53109"/>
                <a:gd name="connsiteX27" fmla="*/ 14995 w 27434"/>
                <a:gd name="connsiteY27" fmla="*/ 4727 h 53109"/>
                <a:gd name="connsiteX28" fmla="*/ 9860 w 27434"/>
                <a:gd name="connsiteY28" fmla="*/ 5900 h 53109"/>
                <a:gd name="connsiteX29" fmla="*/ 6705 w 27434"/>
                <a:gd name="connsiteY29" fmla="*/ 9421 h 53109"/>
                <a:gd name="connsiteX30" fmla="*/ 5385 w 27434"/>
                <a:gd name="connsiteY30" fmla="*/ 14043 h 53109"/>
                <a:gd name="connsiteX31" fmla="*/ 5018 w 27434"/>
                <a:gd name="connsiteY31" fmla="*/ 19544 h 53109"/>
                <a:gd name="connsiteX32" fmla="*/ 5385 w 27434"/>
                <a:gd name="connsiteY32" fmla="*/ 25046 h 53109"/>
                <a:gd name="connsiteX33" fmla="*/ 6705 w 27434"/>
                <a:gd name="connsiteY33" fmla="*/ 29667 h 53109"/>
                <a:gd name="connsiteX34" fmla="*/ 9860 w 27434"/>
                <a:gd name="connsiteY34" fmla="*/ 33115 h 53109"/>
                <a:gd name="connsiteX35" fmla="*/ 14995 w 27434"/>
                <a:gd name="connsiteY35" fmla="*/ 34362 h 53109"/>
                <a:gd name="connsiteX36" fmla="*/ 20203 w 27434"/>
                <a:gd name="connsiteY36" fmla="*/ 33115 h 53109"/>
                <a:gd name="connsiteX37" fmla="*/ 23284 w 27434"/>
                <a:gd name="connsiteY37" fmla="*/ 29667 h 53109"/>
                <a:gd name="connsiteX38" fmla="*/ 24604 w 27434"/>
                <a:gd name="connsiteY38" fmla="*/ 25046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8712" y="39204"/>
                  </a:moveTo>
                  <a:cubicBezTo>
                    <a:pt x="28712" y="43752"/>
                    <a:pt x="27465" y="47419"/>
                    <a:pt x="24898" y="50280"/>
                  </a:cubicBezTo>
                  <a:cubicBezTo>
                    <a:pt x="22330" y="53141"/>
                    <a:pt x="18736" y="54535"/>
                    <a:pt x="14261" y="54535"/>
                  </a:cubicBezTo>
                  <a:cubicBezTo>
                    <a:pt x="11694" y="54535"/>
                    <a:pt x="9640" y="54168"/>
                    <a:pt x="7952" y="53435"/>
                  </a:cubicBezTo>
                  <a:cubicBezTo>
                    <a:pt x="6265" y="52774"/>
                    <a:pt x="4505" y="51527"/>
                    <a:pt x="2598" y="49840"/>
                  </a:cubicBezTo>
                  <a:lnTo>
                    <a:pt x="5092" y="47346"/>
                  </a:lnTo>
                  <a:cubicBezTo>
                    <a:pt x="6632" y="48740"/>
                    <a:pt x="8026" y="49767"/>
                    <a:pt x="9273" y="50354"/>
                  </a:cubicBezTo>
                  <a:cubicBezTo>
                    <a:pt x="10520" y="50941"/>
                    <a:pt x="12134" y="51234"/>
                    <a:pt x="14261" y="51234"/>
                  </a:cubicBezTo>
                  <a:cubicBezTo>
                    <a:pt x="17855" y="51234"/>
                    <a:pt x="20496" y="50134"/>
                    <a:pt x="22330" y="47860"/>
                  </a:cubicBezTo>
                  <a:cubicBezTo>
                    <a:pt x="24091" y="45659"/>
                    <a:pt x="24971" y="42725"/>
                    <a:pt x="24971" y="38984"/>
                  </a:cubicBezTo>
                  <a:lnTo>
                    <a:pt x="24971" y="32675"/>
                  </a:lnTo>
                  <a:cubicBezTo>
                    <a:pt x="23504" y="34582"/>
                    <a:pt x="21963" y="35903"/>
                    <a:pt x="20276" y="36563"/>
                  </a:cubicBezTo>
                  <a:cubicBezTo>
                    <a:pt x="18589" y="37296"/>
                    <a:pt x="16682" y="37663"/>
                    <a:pt x="14481" y="37663"/>
                  </a:cubicBezTo>
                  <a:cubicBezTo>
                    <a:pt x="10740" y="37663"/>
                    <a:pt x="7879" y="36636"/>
                    <a:pt x="5825" y="34582"/>
                  </a:cubicBezTo>
                  <a:cubicBezTo>
                    <a:pt x="2818" y="31575"/>
                    <a:pt x="1277" y="26513"/>
                    <a:pt x="1277" y="19544"/>
                  </a:cubicBezTo>
                  <a:cubicBezTo>
                    <a:pt x="1277" y="12576"/>
                    <a:pt x="2818" y="7514"/>
                    <a:pt x="5825" y="4507"/>
                  </a:cubicBezTo>
                  <a:cubicBezTo>
                    <a:pt x="7879" y="2453"/>
                    <a:pt x="10740" y="1426"/>
                    <a:pt x="14481" y="1426"/>
                  </a:cubicBezTo>
                  <a:cubicBezTo>
                    <a:pt x="16682" y="1426"/>
                    <a:pt x="18589" y="1792"/>
                    <a:pt x="20276" y="2526"/>
                  </a:cubicBezTo>
                  <a:cubicBezTo>
                    <a:pt x="21963" y="3186"/>
                    <a:pt x="23504" y="4507"/>
                    <a:pt x="24971" y="6414"/>
                  </a:cubicBezTo>
                  <a:lnTo>
                    <a:pt x="24971" y="1866"/>
                  </a:lnTo>
                  <a:lnTo>
                    <a:pt x="28712" y="1866"/>
                  </a:lnTo>
                  <a:lnTo>
                    <a:pt x="28712" y="39204"/>
                  </a:lnTo>
                  <a:close/>
                  <a:moveTo>
                    <a:pt x="24604" y="25046"/>
                  </a:moveTo>
                  <a:cubicBezTo>
                    <a:pt x="24824" y="23506"/>
                    <a:pt x="24971" y="21672"/>
                    <a:pt x="24971" y="19544"/>
                  </a:cubicBezTo>
                  <a:cubicBezTo>
                    <a:pt x="24971" y="17417"/>
                    <a:pt x="24824" y="15583"/>
                    <a:pt x="24604" y="14043"/>
                  </a:cubicBezTo>
                  <a:cubicBezTo>
                    <a:pt x="24384" y="12502"/>
                    <a:pt x="23944" y="10962"/>
                    <a:pt x="23284" y="9421"/>
                  </a:cubicBezTo>
                  <a:cubicBezTo>
                    <a:pt x="22624" y="7881"/>
                    <a:pt x="21523" y="6707"/>
                    <a:pt x="20203" y="5900"/>
                  </a:cubicBezTo>
                  <a:cubicBezTo>
                    <a:pt x="18809" y="5093"/>
                    <a:pt x="17049" y="4727"/>
                    <a:pt x="14995" y="4727"/>
                  </a:cubicBezTo>
                  <a:cubicBezTo>
                    <a:pt x="12941" y="4727"/>
                    <a:pt x="11180" y="5093"/>
                    <a:pt x="9860" y="5900"/>
                  </a:cubicBezTo>
                  <a:cubicBezTo>
                    <a:pt x="8466" y="6707"/>
                    <a:pt x="7439" y="7881"/>
                    <a:pt x="6705" y="9421"/>
                  </a:cubicBezTo>
                  <a:cubicBezTo>
                    <a:pt x="6119" y="10962"/>
                    <a:pt x="5605" y="12502"/>
                    <a:pt x="5385" y="14043"/>
                  </a:cubicBezTo>
                  <a:cubicBezTo>
                    <a:pt x="5165" y="15583"/>
                    <a:pt x="5018" y="17417"/>
                    <a:pt x="5018" y="19544"/>
                  </a:cubicBezTo>
                  <a:cubicBezTo>
                    <a:pt x="5018" y="21672"/>
                    <a:pt x="5165" y="23506"/>
                    <a:pt x="5385" y="25046"/>
                  </a:cubicBezTo>
                  <a:cubicBezTo>
                    <a:pt x="5605" y="26587"/>
                    <a:pt x="6119" y="28127"/>
                    <a:pt x="6705" y="29667"/>
                  </a:cubicBezTo>
                  <a:cubicBezTo>
                    <a:pt x="7439" y="31208"/>
                    <a:pt x="8466" y="32308"/>
                    <a:pt x="9860" y="33115"/>
                  </a:cubicBezTo>
                  <a:cubicBezTo>
                    <a:pt x="11180" y="33922"/>
                    <a:pt x="12941" y="34362"/>
                    <a:pt x="14995" y="34362"/>
                  </a:cubicBezTo>
                  <a:cubicBezTo>
                    <a:pt x="17049" y="34362"/>
                    <a:pt x="18809" y="33922"/>
                    <a:pt x="20203" y="33115"/>
                  </a:cubicBezTo>
                  <a:cubicBezTo>
                    <a:pt x="21523" y="32308"/>
                    <a:pt x="22624" y="31208"/>
                    <a:pt x="23284" y="29667"/>
                  </a:cubicBezTo>
                  <a:cubicBezTo>
                    <a:pt x="23944" y="28127"/>
                    <a:pt x="24384" y="26587"/>
                    <a:pt x="24604" y="25046"/>
                  </a:cubicBezTo>
                  <a:close/>
                </a:path>
              </a:pathLst>
            </a:custGeom>
            <a:solidFill>
              <a:srgbClr val="000000"/>
            </a:solidFill>
            <a:ln w="73262" cap="flat">
              <a:noFill/>
              <a:prstDash val="solid"/>
              <a:miter/>
            </a:ln>
          </p:spPr>
          <p:txBody>
            <a:bodyPr rtlCol="0" anchor="ctr"/>
            <a:lstStyle/>
            <a:p>
              <a:endParaRPr lang="en-GB"/>
            </a:p>
          </p:txBody>
        </p:sp>
        <p:sp>
          <p:nvSpPr>
            <p:cNvPr id="897" name="Graphic 1127">
              <a:extLst>
                <a:ext uri="{FF2B5EF4-FFF2-40B4-BE49-F238E27FC236}">
                  <a16:creationId xmlns:a16="http://schemas.microsoft.com/office/drawing/2014/main" id="{790AE2F8-3D73-B27A-5B40-AA9E82424EE1}"/>
                </a:ext>
              </a:extLst>
            </p:cNvPr>
            <p:cNvSpPr/>
            <p:nvPr/>
          </p:nvSpPr>
          <p:spPr>
            <a:xfrm>
              <a:off x="8507488" y="3788649"/>
              <a:ext cx="28461" cy="36237"/>
            </a:xfrm>
            <a:custGeom>
              <a:avLst/>
              <a:gdLst>
                <a:gd name="connsiteX0" fmla="*/ 25358 w 28461"/>
                <a:gd name="connsiteY0" fmla="*/ 5311 h 36237"/>
                <a:gd name="connsiteX1" fmla="*/ 29759 w 28461"/>
                <a:gd name="connsiteY1" fmla="*/ 19542 h 36237"/>
                <a:gd name="connsiteX2" fmla="*/ 25358 w 28461"/>
                <a:gd name="connsiteY2" fmla="*/ 33773 h 36237"/>
                <a:gd name="connsiteX3" fmla="*/ 15529 w 28461"/>
                <a:gd name="connsiteY3" fmla="*/ 37660 h 36237"/>
                <a:gd name="connsiteX4" fmla="*/ 5699 w 28461"/>
                <a:gd name="connsiteY4" fmla="*/ 33773 h 36237"/>
                <a:gd name="connsiteX5" fmla="*/ 1298 w 28461"/>
                <a:gd name="connsiteY5" fmla="*/ 19542 h 36237"/>
                <a:gd name="connsiteX6" fmla="*/ 5699 w 28461"/>
                <a:gd name="connsiteY6" fmla="*/ 5311 h 36237"/>
                <a:gd name="connsiteX7" fmla="*/ 15529 w 28461"/>
                <a:gd name="connsiteY7" fmla="*/ 1423 h 36237"/>
                <a:gd name="connsiteX8" fmla="*/ 25358 w 28461"/>
                <a:gd name="connsiteY8" fmla="*/ 5311 h 36237"/>
                <a:gd name="connsiteX9" fmla="*/ 22864 w 28461"/>
                <a:gd name="connsiteY9" fmla="*/ 31352 h 36237"/>
                <a:gd name="connsiteX10" fmla="*/ 26018 w 28461"/>
                <a:gd name="connsiteY10" fmla="*/ 19542 h 36237"/>
                <a:gd name="connsiteX11" fmla="*/ 22864 w 28461"/>
                <a:gd name="connsiteY11" fmla="*/ 7731 h 36237"/>
                <a:gd name="connsiteX12" fmla="*/ 15529 w 28461"/>
                <a:gd name="connsiteY12" fmla="*/ 4724 h 36237"/>
                <a:gd name="connsiteX13" fmla="*/ 8193 w 28461"/>
                <a:gd name="connsiteY13" fmla="*/ 7731 h 36237"/>
                <a:gd name="connsiteX14" fmla="*/ 5039 w 28461"/>
                <a:gd name="connsiteY14" fmla="*/ 19542 h 36237"/>
                <a:gd name="connsiteX15" fmla="*/ 8193 w 28461"/>
                <a:gd name="connsiteY15" fmla="*/ 31352 h 36237"/>
                <a:gd name="connsiteX16" fmla="*/ 15529 w 28461"/>
                <a:gd name="connsiteY16" fmla="*/ 34359 h 36237"/>
                <a:gd name="connsiteX17" fmla="*/ 22864 w 28461"/>
                <a:gd name="connsiteY17" fmla="*/ 3135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358" y="5311"/>
                  </a:moveTo>
                  <a:cubicBezTo>
                    <a:pt x="28292" y="8245"/>
                    <a:pt x="29759" y="13013"/>
                    <a:pt x="29759" y="19542"/>
                  </a:cubicBezTo>
                  <a:cubicBezTo>
                    <a:pt x="29759" y="26070"/>
                    <a:pt x="28292" y="30838"/>
                    <a:pt x="25358" y="33773"/>
                  </a:cubicBezTo>
                  <a:cubicBezTo>
                    <a:pt x="22791" y="36340"/>
                    <a:pt x="19490" y="37660"/>
                    <a:pt x="15529" y="37660"/>
                  </a:cubicBezTo>
                  <a:cubicBezTo>
                    <a:pt x="11567" y="37660"/>
                    <a:pt x="8266" y="36340"/>
                    <a:pt x="5699" y="33773"/>
                  </a:cubicBezTo>
                  <a:cubicBezTo>
                    <a:pt x="2765" y="30838"/>
                    <a:pt x="1298" y="26070"/>
                    <a:pt x="1298" y="19542"/>
                  </a:cubicBezTo>
                  <a:cubicBezTo>
                    <a:pt x="1298" y="13013"/>
                    <a:pt x="2765" y="8245"/>
                    <a:pt x="5699" y="5311"/>
                  </a:cubicBezTo>
                  <a:cubicBezTo>
                    <a:pt x="8266" y="2743"/>
                    <a:pt x="11567" y="1423"/>
                    <a:pt x="15529" y="1423"/>
                  </a:cubicBezTo>
                  <a:cubicBezTo>
                    <a:pt x="19490" y="1423"/>
                    <a:pt x="22791" y="2743"/>
                    <a:pt x="25358" y="5311"/>
                  </a:cubicBezTo>
                  <a:close/>
                  <a:moveTo>
                    <a:pt x="22864" y="31352"/>
                  </a:moveTo>
                  <a:cubicBezTo>
                    <a:pt x="24991" y="29225"/>
                    <a:pt x="26018" y="25337"/>
                    <a:pt x="26018" y="19542"/>
                  </a:cubicBezTo>
                  <a:cubicBezTo>
                    <a:pt x="26018" y="13747"/>
                    <a:pt x="24991" y="9859"/>
                    <a:pt x="22864" y="7731"/>
                  </a:cubicBezTo>
                  <a:cubicBezTo>
                    <a:pt x="20883" y="5751"/>
                    <a:pt x="18389" y="4724"/>
                    <a:pt x="15529" y="4724"/>
                  </a:cubicBezTo>
                  <a:cubicBezTo>
                    <a:pt x="12668" y="4724"/>
                    <a:pt x="10174" y="5751"/>
                    <a:pt x="8193" y="7731"/>
                  </a:cubicBezTo>
                  <a:cubicBezTo>
                    <a:pt x="6066" y="9859"/>
                    <a:pt x="5039" y="13747"/>
                    <a:pt x="5039" y="19542"/>
                  </a:cubicBezTo>
                  <a:cubicBezTo>
                    <a:pt x="5039" y="25337"/>
                    <a:pt x="6066" y="29225"/>
                    <a:pt x="8193" y="31352"/>
                  </a:cubicBezTo>
                  <a:cubicBezTo>
                    <a:pt x="10174" y="33332"/>
                    <a:pt x="12668" y="34359"/>
                    <a:pt x="15529" y="34359"/>
                  </a:cubicBezTo>
                  <a:cubicBezTo>
                    <a:pt x="18389" y="34359"/>
                    <a:pt x="20883" y="33332"/>
                    <a:pt x="22864" y="31352"/>
                  </a:cubicBezTo>
                  <a:close/>
                </a:path>
              </a:pathLst>
            </a:custGeom>
            <a:solidFill>
              <a:srgbClr val="000000"/>
            </a:solidFill>
            <a:ln w="73262" cap="flat">
              <a:noFill/>
              <a:prstDash val="solid"/>
              <a:miter/>
            </a:ln>
          </p:spPr>
          <p:txBody>
            <a:bodyPr rtlCol="0" anchor="ctr"/>
            <a:lstStyle/>
            <a:p>
              <a:endParaRPr lang="en-GB"/>
            </a:p>
          </p:txBody>
        </p:sp>
        <p:sp>
          <p:nvSpPr>
            <p:cNvPr id="898" name="Graphic 1127">
              <a:extLst>
                <a:ext uri="{FF2B5EF4-FFF2-40B4-BE49-F238E27FC236}">
                  <a16:creationId xmlns:a16="http://schemas.microsoft.com/office/drawing/2014/main" id="{5C9C6574-6A8C-3D92-5C7C-AE13662B3C7C}"/>
                </a:ext>
              </a:extLst>
            </p:cNvPr>
            <p:cNvSpPr/>
            <p:nvPr/>
          </p:nvSpPr>
          <p:spPr>
            <a:xfrm>
              <a:off x="8548032" y="3772218"/>
              <a:ext cx="27434" cy="52669"/>
            </a:xfrm>
            <a:custGeom>
              <a:avLst/>
              <a:gdLst>
                <a:gd name="connsiteX0" fmla="*/ 24198 w 27434"/>
                <a:gd name="connsiteY0" fmla="*/ 20933 h 52669"/>
                <a:gd name="connsiteX1" fmla="*/ 28746 w 27434"/>
                <a:gd name="connsiteY1" fmla="*/ 35970 h 52669"/>
                <a:gd name="connsiteX2" fmla="*/ 24198 w 27434"/>
                <a:gd name="connsiteY2" fmla="*/ 51008 h 52669"/>
                <a:gd name="connsiteX3" fmla="*/ 15542 w 27434"/>
                <a:gd name="connsiteY3" fmla="*/ 54089 h 52669"/>
                <a:gd name="connsiteX4" fmla="*/ 9747 w 27434"/>
                <a:gd name="connsiteY4" fmla="*/ 52989 h 52669"/>
                <a:gd name="connsiteX5" fmla="*/ 5053 w 27434"/>
                <a:gd name="connsiteY5" fmla="*/ 49101 h 52669"/>
                <a:gd name="connsiteX6" fmla="*/ 5053 w 27434"/>
                <a:gd name="connsiteY6" fmla="*/ 53649 h 52669"/>
                <a:gd name="connsiteX7" fmla="*/ 1311 w 27434"/>
                <a:gd name="connsiteY7" fmla="*/ 53649 h 52669"/>
                <a:gd name="connsiteX8" fmla="*/ 1311 w 27434"/>
                <a:gd name="connsiteY8" fmla="*/ 1420 h 52669"/>
                <a:gd name="connsiteX9" fmla="*/ 5053 w 27434"/>
                <a:gd name="connsiteY9" fmla="*/ 1420 h 52669"/>
                <a:gd name="connsiteX10" fmla="*/ 5053 w 27434"/>
                <a:gd name="connsiteY10" fmla="*/ 22840 h 52669"/>
                <a:gd name="connsiteX11" fmla="*/ 9747 w 27434"/>
                <a:gd name="connsiteY11" fmla="*/ 18952 h 52669"/>
                <a:gd name="connsiteX12" fmla="*/ 15542 w 27434"/>
                <a:gd name="connsiteY12" fmla="*/ 17852 h 52669"/>
                <a:gd name="connsiteX13" fmla="*/ 24198 w 27434"/>
                <a:gd name="connsiteY13" fmla="*/ 20933 h 52669"/>
                <a:gd name="connsiteX14" fmla="*/ 24638 w 27434"/>
                <a:gd name="connsiteY14" fmla="*/ 41472 h 52669"/>
                <a:gd name="connsiteX15" fmla="*/ 25005 w 27434"/>
                <a:gd name="connsiteY15" fmla="*/ 35970 h 52669"/>
                <a:gd name="connsiteX16" fmla="*/ 24638 w 27434"/>
                <a:gd name="connsiteY16" fmla="*/ 30469 h 52669"/>
                <a:gd name="connsiteX17" fmla="*/ 23318 w 27434"/>
                <a:gd name="connsiteY17" fmla="*/ 25847 h 52669"/>
                <a:gd name="connsiteX18" fmla="*/ 20237 w 27434"/>
                <a:gd name="connsiteY18" fmla="*/ 22326 h 52669"/>
                <a:gd name="connsiteX19" fmla="*/ 15029 w 27434"/>
                <a:gd name="connsiteY19" fmla="*/ 21153 h 52669"/>
                <a:gd name="connsiteX20" fmla="*/ 9894 w 27434"/>
                <a:gd name="connsiteY20" fmla="*/ 22326 h 52669"/>
                <a:gd name="connsiteX21" fmla="*/ 6813 w 27434"/>
                <a:gd name="connsiteY21" fmla="*/ 25847 h 52669"/>
                <a:gd name="connsiteX22" fmla="*/ 5419 w 27434"/>
                <a:gd name="connsiteY22" fmla="*/ 30469 h 52669"/>
                <a:gd name="connsiteX23" fmla="*/ 5053 w 27434"/>
                <a:gd name="connsiteY23" fmla="*/ 35970 h 52669"/>
                <a:gd name="connsiteX24" fmla="*/ 5419 w 27434"/>
                <a:gd name="connsiteY24" fmla="*/ 41472 h 52669"/>
                <a:gd name="connsiteX25" fmla="*/ 6813 w 27434"/>
                <a:gd name="connsiteY25" fmla="*/ 46094 h 52669"/>
                <a:gd name="connsiteX26" fmla="*/ 9894 w 27434"/>
                <a:gd name="connsiteY26" fmla="*/ 49541 h 52669"/>
                <a:gd name="connsiteX27" fmla="*/ 15029 w 27434"/>
                <a:gd name="connsiteY27" fmla="*/ 50788 h 52669"/>
                <a:gd name="connsiteX28" fmla="*/ 20237 w 27434"/>
                <a:gd name="connsiteY28" fmla="*/ 49541 h 52669"/>
                <a:gd name="connsiteX29" fmla="*/ 23318 w 27434"/>
                <a:gd name="connsiteY29" fmla="*/ 46094 h 52669"/>
                <a:gd name="connsiteX30" fmla="*/ 24638 w 27434"/>
                <a:gd name="connsiteY30" fmla="*/ 4147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198" y="20933"/>
                  </a:moveTo>
                  <a:cubicBezTo>
                    <a:pt x="27206" y="23940"/>
                    <a:pt x="28746" y="29002"/>
                    <a:pt x="28746" y="35970"/>
                  </a:cubicBezTo>
                  <a:cubicBezTo>
                    <a:pt x="28746" y="42939"/>
                    <a:pt x="27206" y="48001"/>
                    <a:pt x="24198" y="51008"/>
                  </a:cubicBezTo>
                  <a:cubicBezTo>
                    <a:pt x="22144" y="53062"/>
                    <a:pt x="19284" y="54089"/>
                    <a:pt x="15542" y="54089"/>
                  </a:cubicBezTo>
                  <a:cubicBezTo>
                    <a:pt x="13342" y="54089"/>
                    <a:pt x="11434" y="53722"/>
                    <a:pt x="9747" y="52989"/>
                  </a:cubicBezTo>
                  <a:cubicBezTo>
                    <a:pt x="8060" y="52329"/>
                    <a:pt x="6520" y="51008"/>
                    <a:pt x="5053" y="49101"/>
                  </a:cubicBezTo>
                  <a:lnTo>
                    <a:pt x="5053" y="53649"/>
                  </a:lnTo>
                  <a:lnTo>
                    <a:pt x="1311" y="53649"/>
                  </a:lnTo>
                  <a:lnTo>
                    <a:pt x="1311" y="1420"/>
                  </a:lnTo>
                  <a:lnTo>
                    <a:pt x="5053" y="1420"/>
                  </a:lnTo>
                  <a:lnTo>
                    <a:pt x="5053" y="22840"/>
                  </a:lnTo>
                  <a:cubicBezTo>
                    <a:pt x="6520" y="20933"/>
                    <a:pt x="8060" y="19612"/>
                    <a:pt x="9747" y="18952"/>
                  </a:cubicBezTo>
                  <a:cubicBezTo>
                    <a:pt x="11434" y="18219"/>
                    <a:pt x="13342" y="17852"/>
                    <a:pt x="15542" y="17852"/>
                  </a:cubicBezTo>
                  <a:cubicBezTo>
                    <a:pt x="19284" y="17852"/>
                    <a:pt x="22144" y="18879"/>
                    <a:pt x="24198" y="20933"/>
                  </a:cubicBezTo>
                  <a:close/>
                  <a:moveTo>
                    <a:pt x="24638" y="41472"/>
                  </a:moveTo>
                  <a:cubicBezTo>
                    <a:pt x="24859" y="39932"/>
                    <a:pt x="25005" y="38098"/>
                    <a:pt x="25005" y="35970"/>
                  </a:cubicBezTo>
                  <a:cubicBezTo>
                    <a:pt x="25005" y="33843"/>
                    <a:pt x="24859" y="32009"/>
                    <a:pt x="24638" y="30469"/>
                  </a:cubicBezTo>
                  <a:cubicBezTo>
                    <a:pt x="24418" y="28928"/>
                    <a:pt x="23978" y="27388"/>
                    <a:pt x="23318" y="25847"/>
                  </a:cubicBezTo>
                  <a:cubicBezTo>
                    <a:pt x="22658" y="24307"/>
                    <a:pt x="21631" y="23133"/>
                    <a:pt x="20237" y="22326"/>
                  </a:cubicBezTo>
                  <a:cubicBezTo>
                    <a:pt x="18843" y="21520"/>
                    <a:pt x="17083" y="21153"/>
                    <a:pt x="15029" y="21153"/>
                  </a:cubicBezTo>
                  <a:cubicBezTo>
                    <a:pt x="12975" y="21153"/>
                    <a:pt x="11288" y="21520"/>
                    <a:pt x="9894" y="22326"/>
                  </a:cubicBezTo>
                  <a:cubicBezTo>
                    <a:pt x="8500" y="23133"/>
                    <a:pt x="7473" y="24307"/>
                    <a:pt x="6813" y="25847"/>
                  </a:cubicBezTo>
                  <a:cubicBezTo>
                    <a:pt x="6153" y="27388"/>
                    <a:pt x="5639" y="28928"/>
                    <a:pt x="5419" y="30469"/>
                  </a:cubicBezTo>
                  <a:cubicBezTo>
                    <a:pt x="5199" y="32009"/>
                    <a:pt x="5053" y="33843"/>
                    <a:pt x="5053" y="35970"/>
                  </a:cubicBezTo>
                  <a:cubicBezTo>
                    <a:pt x="5053" y="38098"/>
                    <a:pt x="5199" y="39932"/>
                    <a:pt x="5419" y="41472"/>
                  </a:cubicBezTo>
                  <a:cubicBezTo>
                    <a:pt x="5639" y="43013"/>
                    <a:pt x="6153" y="44553"/>
                    <a:pt x="6813" y="46094"/>
                  </a:cubicBezTo>
                  <a:cubicBezTo>
                    <a:pt x="7473" y="47634"/>
                    <a:pt x="8500" y="48734"/>
                    <a:pt x="9894" y="49541"/>
                  </a:cubicBezTo>
                  <a:cubicBezTo>
                    <a:pt x="11288" y="50348"/>
                    <a:pt x="12975" y="50788"/>
                    <a:pt x="15029" y="50788"/>
                  </a:cubicBezTo>
                  <a:cubicBezTo>
                    <a:pt x="17083" y="50788"/>
                    <a:pt x="18843" y="50348"/>
                    <a:pt x="20237" y="49541"/>
                  </a:cubicBezTo>
                  <a:cubicBezTo>
                    <a:pt x="21631" y="48734"/>
                    <a:pt x="22658" y="47634"/>
                    <a:pt x="23318" y="46094"/>
                  </a:cubicBezTo>
                  <a:cubicBezTo>
                    <a:pt x="23978" y="44553"/>
                    <a:pt x="24418" y="43013"/>
                    <a:pt x="24638" y="41472"/>
                  </a:cubicBezTo>
                  <a:close/>
                </a:path>
              </a:pathLst>
            </a:custGeom>
            <a:solidFill>
              <a:srgbClr val="000000"/>
            </a:solidFill>
            <a:ln w="73262" cap="flat">
              <a:noFill/>
              <a:prstDash val="solid"/>
              <a:miter/>
            </a:ln>
          </p:spPr>
          <p:txBody>
            <a:bodyPr rtlCol="0" anchor="ctr"/>
            <a:lstStyle/>
            <a:p>
              <a:endParaRPr lang="en-GB"/>
            </a:p>
          </p:txBody>
        </p:sp>
        <p:sp>
          <p:nvSpPr>
            <p:cNvPr id="899" name="Graphic 1127">
              <a:extLst>
                <a:ext uri="{FF2B5EF4-FFF2-40B4-BE49-F238E27FC236}">
                  <a16:creationId xmlns:a16="http://schemas.microsoft.com/office/drawing/2014/main" id="{84807F21-3008-14EC-9076-7EBFEDDFDC7B}"/>
                </a:ext>
              </a:extLst>
            </p:cNvPr>
            <p:cNvSpPr/>
            <p:nvPr/>
          </p:nvSpPr>
          <p:spPr>
            <a:xfrm>
              <a:off x="8579562" y="3772218"/>
              <a:ext cx="12176" cy="69100"/>
            </a:xfrm>
            <a:custGeom>
              <a:avLst/>
              <a:gdLst>
                <a:gd name="connsiteX0" fmla="*/ 13057 w 12176"/>
                <a:gd name="connsiteY0" fmla="*/ 61354 h 69100"/>
                <a:gd name="connsiteX1" fmla="*/ 10930 w 12176"/>
                <a:gd name="connsiteY1" fmla="*/ 68103 h 69100"/>
                <a:gd name="connsiteX2" fmla="*/ 4548 w 12176"/>
                <a:gd name="connsiteY2" fmla="*/ 70524 h 69100"/>
                <a:gd name="connsiteX3" fmla="*/ 1320 w 12176"/>
                <a:gd name="connsiteY3" fmla="*/ 70524 h 69100"/>
                <a:gd name="connsiteX4" fmla="*/ 1320 w 12176"/>
                <a:gd name="connsiteY4" fmla="*/ 67223 h 69100"/>
                <a:gd name="connsiteX5" fmla="*/ 3887 w 12176"/>
                <a:gd name="connsiteY5" fmla="*/ 67223 h 69100"/>
                <a:gd name="connsiteX6" fmla="*/ 8142 w 12176"/>
                <a:gd name="connsiteY6" fmla="*/ 65829 h 69100"/>
                <a:gd name="connsiteX7" fmla="*/ 9316 w 12176"/>
                <a:gd name="connsiteY7" fmla="*/ 61281 h 69100"/>
                <a:gd name="connsiteX8" fmla="*/ 9316 w 12176"/>
                <a:gd name="connsiteY8" fmla="*/ 18295 h 69100"/>
                <a:gd name="connsiteX9" fmla="*/ 13057 w 12176"/>
                <a:gd name="connsiteY9" fmla="*/ 18295 h 69100"/>
                <a:gd name="connsiteX10" fmla="*/ 13057 w 12176"/>
                <a:gd name="connsiteY10" fmla="*/ 61354 h 69100"/>
                <a:gd name="connsiteX11" fmla="*/ 13497 w 12176"/>
                <a:gd name="connsiteY11" fmla="*/ 6044 h 69100"/>
                <a:gd name="connsiteX12" fmla="*/ 8876 w 12176"/>
                <a:gd name="connsiteY12" fmla="*/ 6044 h 69100"/>
                <a:gd name="connsiteX13" fmla="*/ 8876 w 12176"/>
                <a:gd name="connsiteY13" fmla="*/ 1423 h 69100"/>
                <a:gd name="connsiteX14" fmla="*/ 13497 w 12176"/>
                <a:gd name="connsiteY14" fmla="*/ 1423 h 69100"/>
                <a:gd name="connsiteX15" fmla="*/ 13497 w 12176"/>
                <a:gd name="connsiteY15" fmla="*/ 6044 h 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6" h="69100">
                  <a:moveTo>
                    <a:pt x="13057" y="61354"/>
                  </a:moveTo>
                  <a:cubicBezTo>
                    <a:pt x="13057" y="64215"/>
                    <a:pt x="12323" y="66489"/>
                    <a:pt x="10930" y="68103"/>
                  </a:cubicBezTo>
                  <a:cubicBezTo>
                    <a:pt x="9536" y="69717"/>
                    <a:pt x="7408" y="70524"/>
                    <a:pt x="4548" y="70524"/>
                  </a:cubicBezTo>
                  <a:lnTo>
                    <a:pt x="1320" y="70524"/>
                  </a:lnTo>
                  <a:lnTo>
                    <a:pt x="1320" y="67223"/>
                  </a:lnTo>
                  <a:lnTo>
                    <a:pt x="3887" y="67223"/>
                  </a:lnTo>
                  <a:cubicBezTo>
                    <a:pt x="5868" y="67223"/>
                    <a:pt x="7335" y="66782"/>
                    <a:pt x="8142" y="65829"/>
                  </a:cubicBezTo>
                  <a:cubicBezTo>
                    <a:pt x="8949" y="64875"/>
                    <a:pt x="9316" y="63408"/>
                    <a:pt x="9316" y="61281"/>
                  </a:cubicBezTo>
                  <a:lnTo>
                    <a:pt x="9316" y="18295"/>
                  </a:lnTo>
                  <a:lnTo>
                    <a:pt x="13057" y="18295"/>
                  </a:lnTo>
                  <a:lnTo>
                    <a:pt x="13057" y="61354"/>
                  </a:lnTo>
                  <a:close/>
                  <a:moveTo>
                    <a:pt x="13497" y="6044"/>
                  </a:moveTo>
                  <a:lnTo>
                    <a:pt x="8876" y="6044"/>
                  </a:lnTo>
                  <a:lnTo>
                    <a:pt x="8876" y="1423"/>
                  </a:lnTo>
                  <a:lnTo>
                    <a:pt x="13497" y="1423"/>
                  </a:lnTo>
                  <a:lnTo>
                    <a:pt x="13497" y="6044"/>
                  </a:lnTo>
                  <a:close/>
                </a:path>
              </a:pathLst>
            </a:custGeom>
            <a:solidFill>
              <a:srgbClr val="000000"/>
            </a:solidFill>
            <a:ln w="73262" cap="flat">
              <a:noFill/>
              <a:prstDash val="solid"/>
              <a:miter/>
            </a:ln>
          </p:spPr>
          <p:txBody>
            <a:bodyPr rtlCol="0" anchor="ctr"/>
            <a:lstStyle/>
            <a:p>
              <a:endParaRPr lang="en-GB"/>
            </a:p>
          </p:txBody>
        </p:sp>
        <p:sp>
          <p:nvSpPr>
            <p:cNvPr id="900" name="Graphic 1127">
              <a:extLst>
                <a:ext uri="{FF2B5EF4-FFF2-40B4-BE49-F238E27FC236}">
                  <a16:creationId xmlns:a16="http://schemas.microsoft.com/office/drawing/2014/main" id="{C009B8C6-BDCB-450C-E61B-2CEA436A71D3}"/>
                </a:ext>
              </a:extLst>
            </p:cNvPr>
            <p:cNvSpPr/>
            <p:nvPr/>
          </p:nvSpPr>
          <p:spPr>
            <a:xfrm>
              <a:off x="8603397" y="3788649"/>
              <a:ext cx="28315" cy="36237"/>
            </a:xfrm>
            <a:custGeom>
              <a:avLst/>
              <a:gdLst>
                <a:gd name="connsiteX0" fmla="*/ 29646 w 28315"/>
                <a:gd name="connsiteY0" fmla="*/ 20349 h 36237"/>
                <a:gd name="connsiteX1" fmla="*/ 5072 w 28315"/>
                <a:gd name="connsiteY1" fmla="*/ 20349 h 36237"/>
                <a:gd name="connsiteX2" fmla="*/ 8006 w 28315"/>
                <a:gd name="connsiteY2" fmla="*/ 30692 h 36237"/>
                <a:gd name="connsiteX3" fmla="*/ 16589 w 28315"/>
                <a:gd name="connsiteY3" fmla="*/ 34286 h 36237"/>
                <a:gd name="connsiteX4" fmla="*/ 21870 w 28315"/>
                <a:gd name="connsiteY4" fmla="*/ 33259 h 36237"/>
                <a:gd name="connsiteX5" fmla="*/ 26345 w 28315"/>
                <a:gd name="connsiteY5" fmla="*/ 30031 h 36237"/>
                <a:gd name="connsiteX6" fmla="*/ 29133 w 28315"/>
                <a:gd name="connsiteY6" fmla="*/ 32232 h 36237"/>
                <a:gd name="connsiteX7" fmla="*/ 23411 w 28315"/>
                <a:gd name="connsiteY7" fmla="*/ 36340 h 36237"/>
                <a:gd name="connsiteX8" fmla="*/ 16369 w 28315"/>
                <a:gd name="connsiteY8" fmla="*/ 37660 h 36237"/>
                <a:gd name="connsiteX9" fmla="*/ 5219 w 28315"/>
                <a:gd name="connsiteY9" fmla="*/ 33039 h 36237"/>
                <a:gd name="connsiteX10" fmla="*/ 1331 w 28315"/>
                <a:gd name="connsiteY10" fmla="*/ 19542 h 36237"/>
                <a:gd name="connsiteX11" fmla="*/ 5072 w 28315"/>
                <a:gd name="connsiteY11" fmla="*/ 6191 h 36237"/>
                <a:gd name="connsiteX12" fmla="*/ 15488 w 28315"/>
                <a:gd name="connsiteY12" fmla="*/ 1423 h 36237"/>
                <a:gd name="connsiteX13" fmla="*/ 25905 w 28315"/>
                <a:gd name="connsiteY13" fmla="*/ 5971 h 36237"/>
                <a:gd name="connsiteX14" fmla="*/ 29646 w 28315"/>
                <a:gd name="connsiteY14" fmla="*/ 18661 h 36237"/>
                <a:gd name="connsiteX15" fmla="*/ 29646 w 28315"/>
                <a:gd name="connsiteY15" fmla="*/ 20349 h 36237"/>
                <a:gd name="connsiteX16" fmla="*/ 25905 w 28315"/>
                <a:gd name="connsiteY16" fmla="*/ 17341 h 36237"/>
                <a:gd name="connsiteX17" fmla="*/ 24658 w 28315"/>
                <a:gd name="connsiteY17" fmla="*/ 10666 h 36237"/>
                <a:gd name="connsiteX18" fmla="*/ 21063 w 28315"/>
                <a:gd name="connsiteY18" fmla="*/ 6264 h 36237"/>
                <a:gd name="connsiteX19" fmla="*/ 15488 w 28315"/>
                <a:gd name="connsiteY19" fmla="*/ 4724 h 36237"/>
                <a:gd name="connsiteX20" fmla="*/ 9987 w 28315"/>
                <a:gd name="connsiteY20" fmla="*/ 6264 h 36237"/>
                <a:gd name="connsiteX21" fmla="*/ 6319 w 28315"/>
                <a:gd name="connsiteY21" fmla="*/ 10666 h 36237"/>
                <a:gd name="connsiteX22" fmla="*/ 5072 w 28315"/>
                <a:gd name="connsiteY22" fmla="*/ 17341 h 36237"/>
                <a:gd name="connsiteX23" fmla="*/ 25905 w 28315"/>
                <a:gd name="connsiteY23" fmla="*/ 1734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46" y="20349"/>
                  </a:moveTo>
                  <a:lnTo>
                    <a:pt x="5072" y="20349"/>
                  </a:lnTo>
                  <a:cubicBezTo>
                    <a:pt x="5072" y="24897"/>
                    <a:pt x="6026" y="28344"/>
                    <a:pt x="8006" y="30692"/>
                  </a:cubicBezTo>
                  <a:cubicBezTo>
                    <a:pt x="9987" y="33112"/>
                    <a:pt x="12848" y="34286"/>
                    <a:pt x="16589" y="34286"/>
                  </a:cubicBezTo>
                  <a:cubicBezTo>
                    <a:pt x="18643" y="34286"/>
                    <a:pt x="20403" y="33919"/>
                    <a:pt x="21870" y="33259"/>
                  </a:cubicBezTo>
                  <a:cubicBezTo>
                    <a:pt x="23337" y="32599"/>
                    <a:pt x="24805" y="31572"/>
                    <a:pt x="26345" y="30031"/>
                  </a:cubicBezTo>
                  <a:lnTo>
                    <a:pt x="29133" y="32232"/>
                  </a:lnTo>
                  <a:cubicBezTo>
                    <a:pt x="27225" y="34139"/>
                    <a:pt x="25318" y="35533"/>
                    <a:pt x="23411" y="36340"/>
                  </a:cubicBezTo>
                  <a:cubicBezTo>
                    <a:pt x="21504" y="37220"/>
                    <a:pt x="19156" y="37660"/>
                    <a:pt x="16369" y="37660"/>
                  </a:cubicBezTo>
                  <a:cubicBezTo>
                    <a:pt x="11454" y="37660"/>
                    <a:pt x="7786" y="36120"/>
                    <a:pt x="5219" y="33039"/>
                  </a:cubicBezTo>
                  <a:cubicBezTo>
                    <a:pt x="2578" y="29958"/>
                    <a:pt x="1331" y="25483"/>
                    <a:pt x="1331" y="19542"/>
                  </a:cubicBezTo>
                  <a:cubicBezTo>
                    <a:pt x="1331" y="13820"/>
                    <a:pt x="2578" y="9345"/>
                    <a:pt x="5072" y="6191"/>
                  </a:cubicBezTo>
                  <a:cubicBezTo>
                    <a:pt x="7566" y="3037"/>
                    <a:pt x="11014" y="1423"/>
                    <a:pt x="15488" y="1423"/>
                  </a:cubicBezTo>
                  <a:cubicBezTo>
                    <a:pt x="19963" y="1423"/>
                    <a:pt x="23411" y="2963"/>
                    <a:pt x="25905" y="5971"/>
                  </a:cubicBezTo>
                  <a:cubicBezTo>
                    <a:pt x="28399" y="8978"/>
                    <a:pt x="29646" y="13233"/>
                    <a:pt x="29646" y="18661"/>
                  </a:cubicBezTo>
                  <a:lnTo>
                    <a:pt x="29646" y="20349"/>
                  </a:lnTo>
                  <a:close/>
                  <a:moveTo>
                    <a:pt x="25905" y="17341"/>
                  </a:moveTo>
                  <a:cubicBezTo>
                    <a:pt x="25685" y="14333"/>
                    <a:pt x="25318" y="12059"/>
                    <a:pt x="24658" y="10666"/>
                  </a:cubicBezTo>
                  <a:cubicBezTo>
                    <a:pt x="23851" y="8832"/>
                    <a:pt x="22677" y="7365"/>
                    <a:pt x="21063" y="6264"/>
                  </a:cubicBezTo>
                  <a:cubicBezTo>
                    <a:pt x="19376" y="5237"/>
                    <a:pt x="17542" y="4724"/>
                    <a:pt x="15488" y="4724"/>
                  </a:cubicBezTo>
                  <a:cubicBezTo>
                    <a:pt x="13435" y="4724"/>
                    <a:pt x="11601" y="5237"/>
                    <a:pt x="9987" y="6264"/>
                  </a:cubicBezTo>
                  <a:cubicBezTo>
                    <a:pt x="8373" y="7365"/>
                    <a:pt x="7126" y="8832"/>
                    <a:pt x="6319" y="10666"/>
                  </a:cubicBezTo>
                  <a:cubicBezTo>
                    <a:pt x="5659" y="12059"/>
                    <a:pt x="5292" y="14333"/>
                    <a:pt x="5072" y="17341"/>
                  </a:cubicBezTo>
                  <a:lnTo>
                    <a:pt x="25905" y="17341"/>
                  </a:lnTo>
                  <a:close/>
                </a:path>
              </a:pathLst>
            </a:custGeom>
            <a:solidFill>
              <a:srgbClr val="000000"/>
            </a:solidFill>
            <a:ln w="73262" cap="flat">
              <a:noFill/>
              <a:prstDash val="solid"/>
              <a:miter/>
            </a:ln>
          </p:spPr>
          <p:txBody>
            <a:bodyPr rtlCol="0" anchor="ctr"/>
            <a:lstStyle/>
            <a:p>
              <a:endParaRPr lang="en-GB"/>
            </a:p>
          </p:txBody>
        </p:sp>
        <p:sp>
          <p:nvSpPr>
            <p:cNvPr id="901" name="Graphic 1127">
              <a:extLst>
                <a:ext uri="{FF2B5EF4-FFF2-40B4-BE49-F238E27FC236}">
                  <a16:creationId xmlns:a16="http://schemas.microsoft.com/office/drawing/2014/main" id="{969219E4-E1BB-29D5-2B88-3F2FD2C86BA1}"/>
                </a:ext>
              </a:extLst>
            </p:cNvPr>
            <p:cNvSpPr/>
            <p:nvPr/>
          </p:nvSpPr>
          <p:spPr>
            <a:xfrm>
              <a:off x="8641686" y="3788649"/>
              <a:ext cx="27214" cy="36237"/>
            </a:xfrm>
            <a:custGeom>
              <a:avLst/>
              <a:gdLst>
                <a:gd name="connsiteX0" fmla="*/ 28559 w 27214"/>
                <a:gd name="connsiteY0" fmla="*/ 32232 h 36237"/>
                <a:gd name="connsiteX1" fmla="*/ 23277 w 27214"/>
                <a:gd name="connsiteY1" fmla="*/ 36487 h 36237"/>
                <a:gd name="connsiteX2" fmla="*/ 16895 w 27214"/>
                <a:gd name="connsiteY2" fmla="*/ 37660 h 36237"/>
                <a:gd name="connsiteX3" fmla="*/ 5525 w 27214"/>
                <a:gd name="connsiteY3" fmla="*/ 32819 h 36237"/>
                <a:gd name="connsiteX4" fmla="*/ 1344 w 27214"/>
                <a:gd name="connsiteY4" fmla="*/ 19542 h 36237"/>
                <a:gd name="connsiteX5" fmla="*/ 5525 w 27214"/>
                <a:gd name="connsiteY5" fmla="*/ 6264 h 36237"/>
                <a:gd name="connsiteX6" fmla="*/ 16895 w 27214"/>
                <a:gd name="connsiteY6" fmla="*/ 1423 h 36237"/>
                <a:gd name="connsiteX7" fmla="*/ 23277 w 27214"/>
                <a:gd name="connsiteY7" fmla="*/ 2597 h 36237"/>
                <a:gd name="connsiteX8" fmla="*/ 28559 w 27214"/>
                <a:gd name="connsiteY8" fmla="*/ 6851 h 36237"/>
                <a:gd name="connsiteX9" fmla="*/ 25991 w 27214"/>
                <a:gd name="connsiteY9" fmla="*/ 9199 h 36237"/>
                <a:gd name="connsiteX10" fmla="*/ 21737 w 27214"/>
                <a:gd name="connsiteY10" fmla="*/ 5678 h 36237"/>
                <a:gd name="connsiteX11" fmla="*/ 16895 w 27214"/>
                <a:gd name="connsiteY11" fmla="*/ 4724 h 36237"/>
                <a:gd name="connsiteX12" fmla="*/ 7506 w 27214"/>
                <a:gd name="connsiteY12" fmla="*/ 9419 h 36237"/>
                <a:gd name="connsiteX13" fmla="*/ 5085 w 27214"/>
                <a:gd name="connsiteY13" fmla="*/ 19542 h 36237"/>
                <a:gd name="connsiteX14" fmla="*/ 7506 w 27214"/>
                <a:gd name="connsiteY14" fmla="*/ 29665 h 36237"/>
                <a:gd name="connsiteX15" fmla="*/ 16895 w 27214"/>
                <a:gd name="connsiteY15" fmla="*/ 34359 h 36237"/>
                <a:gd name="connsiteX16" fmla="*/ 21663 w 27214"/>
                <a:gd name="connsiteY16" fmla="*/ 33332 h 36237"/>
                <a:gd name="connsiteX17" fmla="*/ 25991 w 27214"/>
                <a:gd name="connsiteY17" fmla="*/ 29885 h 36237"/>
                <a:gd name="connsiteX18" fmla="*/ 28559 w 27214"/>
                <a:gd name="connsiteY18" fmla="*/ 3223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559" y="32232"/>
                  </a:moveTo>
                  <a:cubicBezTo>
                    <a:pt x="26725" y="34286"/>
                    <a:pt x="24964" y="35680"/>
                    <a:pt x="23277" y="36487"/>
                  </a:cubicBezTo>
                  <a:cubicBezTo>
                    <a:pt x="21517" y="37294"/>
                    <a:pt x="19389" y="37660"/>
                    <a:pt x="16895" y="37660"/>
                  </a:cubicBezTo>
                  <a:cubicBezTo>
                    <a:pt x="12054" y="37660"/>
                    <a:pt x="8239" y="36047"/>
                    <a:pt x="5525" y="32819"/>
                  </a:cubicBezTo>
                  <a:cubicBezTo>
                    <a:pt x="2738" y="29591"/>
                    <a:pt x="1344" y="25190"/>
                    <a:pt x="1344" y="19542"/>
                  </a:cubicBezTo>
                  <a:cubicBezTo>
                    <a:pt x="1344" y="13893"/>
                    <a:pt x="2738" y="9492"/>
                    <a:pt x="5525" y="6264"/>
                  </a:cubicBezTo>
                  <a:cubicBezTo>
                    <a:pt x="8239" y="3037"/>
                    <a:pt x="12054" y="1423"/>
                    <a:pt x="16895" y="1423"/>
                  </a:cubicBezTo>
                  <a:cubicBezTo>
                    <a:pt x="19389" y="1423"/>
                    <a:pt x="21517" y="1790"/>
                    <a:pt x="23277" y="2597"/>
                  </a:cubicBezTo>
                  <a:cubicBezTo>
                    <a:pt x="24964" y="3403"/>
                    <a:pt x="26725" y="4797"/>
                    <a:pt x="28559" y="6851"/>
                  </a:cubicBezTo>
                  <a:lnTo>
                    <a:pt x="25991" y="9199"/>
                  </a:lnTo>
                  <a:cubicBezTo>
                    <a:pt x="24451" y="7511"/>
                    <a:pt x="23057" y="6338"/>
                    <a:pt x="21737" y="5678"/>
                  </a:cubicBezTo>
                  <a:cubicBezTo>
                    <a:pt x="20416" y="5017"/>
                    <a:pt x="18803" y="4724"/>
                    <a:pt x="16895" y="4724"/>
                  </a:cubicBezTo>
                  <a:cubicBezTo>
                    <a:pt x="12714" y="4724"/>
                    <a:pt x="9633" y="6264"/>
                    <a:pt x="7506" y="9419"/>
                  </a:cubicBezTo>
                  <a:cubicBezTo>
                    <a:pt x="5892" y="11766"/>
                    <a:pt x="5085" y="15140"/>
                    <a:pt x="5085" y="19542"/>
                  </a:cubicBezTo>
                  <a:cubicBezTo>
                    <a:pt x="5085" y="23943"/>
                    <a:pt x="5892" y="27317"/>
                    <a:pt x="7506" y="29665"/>
                  </a:cubicBezTo>
                  <a:cubicBezTo>
                    <a:pt x="9633" y="32819"/>
                    <a:pt x="12714" y="34359"/>
                    <a:pt x="16895" y="34359"/>
                  </a:cubicBezTo>
                  <a:cubicBezTo>
                    <a:pt x="18729" y="34359"/>
                    <a:pt x="20343" y="34066"/>
                    <a:pt x="21663" y="33332"/>
                  </a:cubicBezTo>
                  <a:cubicBezTo>
                    <a:pt x="23057" y="32672"/>
                    <a:pt x="24451" y="31572"/>
                    <a:pt x="25991" y="29885"/>
                  </a:cubicBezTo>
                  <a:lnTo>
                    <a:pt x="28559" y="32232"/>
                  </a:lnTo>
                  <a:close/>
                </a:path>
              </a:pathLst>
            </a:custGeom>
            <a:solidFill>
              <a:srgbClr val="000000"/>
            </a:solidFill>
            <a:ln w="73262" cap="flat">
              <a:noFill/>
              <a:prstDash val="solid"/>
              <a:miter/>
            </a:ln>
          </p:spPr>
          <p:txBody>
            <a:bodyPr rtlCol="0" anchor="ctr"/>
            <a:lstStyle/>
            <a:p>
              <a:endParaRPr lang="en-GB"/>
            </a:p>
          </p:txBody>
        </p:sp>
        <p:sp>
          <p:nvSpPr>
            <p:cNvPr id="902" name="Graphic 1127">
              <a:extLst>
                <a:ext uri="{FF2B5EF4-FFF2-40B4-BE49-F238E27FC236}">
                  <a16:creationId xmlns:a16="http://schemas.microsoft.com/office/drawing/2014/main" id="{8FC75CBD-B5C9-C3F2-1317-A300AE551EAC}"/>
                </a:ext>
              </a:extLst>
            </p:cNvPr>
            <p:cNvSpPr/>
            <p:nvPr/>
          </p:nvSpPr>
          <p:spPr>
            <a:xfrm>
              <a:off x="8675852" y="3777793"/>
              <a:ext cx="16578" cy="46653"/>
            </a:xfrm>
            <a:custGeom>
              <a:avLst/>
              <a:gdLst>
                <a:gd name="connsiteX0" fmla="*/ 17932 w 16578"/>
                <a:gd name="connsiteY0" fmla="*/ 48075 h 46653"/>
                <a:gd name="connsiteX1" fmla="*/ 14705 w 16578"/>
                <a:gd name="connsiteY1" fmla="*/ 48075 h 46653"/>
                <a:gd name="connsiteX2" fmla="*/ 8470 w 16578"/>
                <a:gd name="connsiteY2" fmla="*/ 45508 h 46653"/>
                <a:gd name="connsiteX3" fmla="*/ 6196 w 16578"/>
                <a:gd name="connsiteY3" fmla="*/ 38832 h 46653"/>
                <a:gd name="connsiteX4" fmla="*/ 6196 w 16578"/>
                <a:gd name="connsiteY4" fmla="*/ 15505 h 46653"/>
                <a:gd name="connsiteX5" fmla="*/ 1354 w 16578"/>
                <a:gd name="connsiteY5" fmla="*/ 15505 h 46653"/>
                <a:gd name="connsiteX6" fmla="*/ 1354 w 16578"/>
                <a:gd name="connsiteY6" fmla="*/ 12718 h 46653"/>
                <a:gd name="connsiteX7" fmla="*/ 6196 w 16578"/>
                <a:gd name="connsiteY7" fmla="*/ 12718 h 46653"/>
                <a:gd name="connsiteX8" fmla="*/ 6196 w 16578"/>
                <a:gd name="connsiteY8" fmla="*/ 1421 h 46653"/>
                <a:gd name="connsiteX9" fmla="*/ 9937 w 16578"/>
                <a:gd name="connsiteY9" fmla="*/ 1421 h 46653"/>
                <a:gd name="connsiteX10" fmla="*/ 9937 w 16578"/>
                <a:gd name="connsiteY10" fmla="*/ 12718 h 46653"/>
                <a:gd name="connsiteX11" fmla="*/ 17932 w 16578"/>
                <a:gd name="connsiteY11" fmla="*/ 12718 h 46653"/>
                <a:gd name="connsiteX12" fmla="*/ 17932 w 16578"/>
                <a:gd name="connsiteY12" fmla="*/ 15505 h 46653"/>
                <a:gd name="connsiteX13" fmla="*/ 9937 w 16578"/>
                <a:gd name="connsiteY13" fmla="*/ 15505 h 46653"/>
                <a:gd name="connsiteX14" fmla="*/ 9937 w 16578"/>
                <a:gd name="connsiteY14" fmla="*/ 38906 h 46653"/>
                <a:gd name="connsiteX15" fmla="*/ 15365 w 16578"/>
                <a:gd name="connsiteY15" fmla="*/ 44774 h 46653"/>
                <a:gd name="connsiteX16" fmla="*/ 17932 w 16578"/>
                <a:gd name="connsiteY16" fmla="*/ 44774 h 46653"/>
                <a:gd name="connsiteX17" fmla="*/ 17932 w 16578"/>
                <a:gd name="connsiteY17" fmla="*/ 48075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932" y="48075"/>
                  </a:moveTo>
                  <a:lnTo>
                    <a:pt x="14705" y="48075"/>
                  </a:lnTo>
                  <a:cubicBezTo>
                    <a:pt x="11991" y="48075"/>
                    <a:pt x="9937" y="47195"/>
                    <a:pt x="8470" y="45508"/>
                  </a:cubicBezTo>
                  <a:cubicBezTo>
                    <a:pt x="6929" y="43820"/>
                    <a:pt x="6196" y="41620"/>
                    <a:pt x="6196" y="38832"/>
                  </a:cubicBezTo>
                  <a:lnTo>
                    <a:pt x="6196" y="15505"/>
                  </a:lnTo>
                  <a:lnTo>
                    <a:pt x="1354" y="15505"/>
                  </a:lnTo>
                  <a:lnTo>
                    <a:pt x="1354" y="12718"/>
                  </a:lnTo>
                  <a:lnTo>
                    <a:pt x="6196" y="12718"/>
                  </a:lnTo>
                  <a:lnTo>
                    <a:pt x="6196" y="1421"/>
                  </a:lnTo>
                  <a:lnTo>
                    <a:pt x="9937" y="1421"/>
                  </a:lnTo>
                  <a:lnTo>
                    <a:pt x="9937" y="12718"/>
                  </a:lnTo>
                  <a:lnTo>
                    <a:pt x="17932" y="12718"/>
                  </a:lnTo>
                  <a:lnTo>
                    <a:pt x="17932" y="15505"/>
                  </a:lnTo>
                  <a:lnTo>
                    <a:pt x="9937" y="15505"/>
                  </a:lnTo>
                  <a:lnTo>
                    <a:pt x="9937" y="38906"/>
                  </a:lnTo>
                  <a:cubicBezTo>
                    <a:pt x="9937" y="42793"/>
                    <a:pt x="11771" y="44774"/>
                    <a:pt x="15365" y="44774"/>
                  </a:cubicBezTo>
                  <a:lnTo>
                    <a:pt x="17932" y="44774"/>
                  </a:lnTo>
                  <a:lnTo>
                    <a:pt x="17932" y="48075"/>
                  </a:lnTo>
                  <a:close/>
                </a:path>
              </a:pathLst>
            </a:custGeom>
            <a:solidFill>
              <a:srgbClr val="000000"/>
            </a:solidFill>
            <a:ln w="73262" cap="flat">
              <a:noFill/>
              <a:prstDash val="solid"/>
              <a:miter/>
            </a:ln>
          </p:spPr>
          <p:txBody>
            <a:bodyPr rtlCol="0" anchor="ctr"/>
            <a:lstStyle/>
            <a:p>
              <a:endParaRPr lang="en-GB"/>
            </a:p>
          </p:txBody>
        </p:sp>
        <p:sp>
          <p:nvSpPr>
            <p:cNvPr id="903" name="Graphic 1127">
              <a:extLst>
                <a:ext uri="{FF2B5EF4-FFF2-40B4-BE49-F238E27FC236}">
                  <a16:creationId xmlns:a16="http://schemas.microsoft.com/office/drawing/2014/main" id="{47FC2F69-CED6-DE64-C655-9A69E64CC8E6}"/>
                </a:ext>
              </a:extLst>
            </p:cNvPr>
            <p:cNvSpPr/>
            <p:nvPr/>
          </p:nvSpPr>
          <p:spPr>
            <a:xfrm>
              <a:off x="8700127" y="3788649"/>
              <a:ext cx="28461" cy="36237"/>
            </a:xfrm>
            <a:custGeom>
              <a:avLst/>
              <a:gdLst>
                <a:gd name="connsiteX0" fmla="*/ 29826 w 28461"/>
                <a:gd name="connsiteY0" fmla="*/ 27171 h 36237"/>
                <a:gd name="connsiteX1" fmla="*/ 26012 w 28461"/>
                <a:gd name="connsiteY1" fmla="*/ 34800 h 36237"/>
                <a:gd name="connsiteX2" fmla="*/ 15669 w 28461"/>
                <a:gd name="connsiteY2" fmla="*/ 37660 h 36237"/>
                <a:gd name="connsiteX3" fmla="*/ 1365 w 28461"/>
                <a:gd name="connsiteY3" fmla="*/ 32599 h 36237"/>
                <a:gd name="connsiteX4" fmla="*/ 3932 w 28461"/>
                <a:gd name="connsiteY4" fmla="*/ 30031 h 36237"/>
                <a:gd name="connsiteX5" fmla="*/ 15522 w 28461"/>
                <a:gd name="connsiteY5" fmla="*/ 34359 h 36237"/>
                <a:gd name="connsiteX6" fmla="*/ 26159 w 28461"/>
                <a:gd name="connsiteY6" fmla="*/ 27171 h 36237"/>
                <a:gd name="connsiteX7" fmla="*/ 24545 w 28461"/>
                <a:gd name="connsiteY7" fmla="*/ 22989 h 36237"/>
                <a:gd name="connsiteX8" fmla="*/ 19410 w 28461"/>
                <a:gd name="connsiteY8" fmla="*/ 21229 h 36237"/>
                <a:gd name="connsiteX9" fmla="*/ 13542 w 28461"/>
                <a:gd name="connsiteY9" fmla="*/ 20715 h 36237"/>
                <a:gd name="connsiteX10" fmla="*/ 2905 w 28461"/>
                <a:gd name="connsiteY10" fmla="*/ 11473 h 36237"/>
                <a:gd name="connsiteX11" fmla="*/ 6353 w 28461"/>
                <a:gd name="connsiteY11" fmla="*/ 4137 h 36237"/>
                <a:gd name="connsiteX12" fmla="*/ 15595 w 28461"/>
                <a:gd name="connsiteY12" fmla="*/ 1423 h 36237"/>
                <a:gd name="connsiteX13" fmla="*/ 27993 w 28461"/>
                <a:gd name="connsiteY13" fmla="*/ 5164 h 36237"/>
                <a:gd name="connsiteX14" fmla="*/ 25498 w 28461"/>
                <a:gd name="connsiteY14" fmla="*/ 7658 h 36237"/>
                <a:gd name="connsiteX15" fmla="*/ 15595 w 28461"/>
                <a:gd name="connsiteY15" fmla="*/ 4651 h 36237"/>
                <a:gd name="connsiteX16" fmla="*/ 8920 w 28461"/>
                <a:gd name="connsiteY16" fmla="*/ 6411 h 36237"/>
                <a:gd name="connsiteX17" fmla="*/ 6573 w 28461"/>
                <a:gd name="connsiteY17" fmla="*/ 11473 h 36237"/>
                <a:gd name="connsiteX18" fmla="*/ 8333 w 28461"/>
                <a:gd name="connsiteY18" fmla="*/ 15654 h 36237"/>
                <a:gd name="connsiteX19" fmla="*/ 13762 w 28461"/>
                <a:gd name="connsiteY19" fmla="*/ 17414 h 36237"/>
                <a:gd name="connsiteX20" fmla="*/ 19483 w 28461"/>
                <a:gd name="connsiteY20" fmla="*/ 17928 h 36237"/>
                <a:gd name="connsiteX21" fmla="*/ 27186 w 28461"/>
                <a:gd name="connsiteY21" fmla="*/ 20422 h 36237"/>
                <a:gd name="connsiteX22" fmla="*/ 29826 w 28461"/>
                <a:gd name="connsiteY22" fmla="*/ 2717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826" y="27171"/>
                  </a:moveTo>
                  <a:cubicBezTo>
                    <a:pt x="29826" y="30398"/>
                    <a:pt x="28579" y="32966"/>
                    <a:pt x="26012" y="34800"/>
                  </a:cubicBezTo>
                  <a:cubicBezTo>
                    <a:pt x="23445" y="36707"/>
                    <a:pt x="19997" y="37660"/>
                    <a:pt x="15669" y="37660"/>
                  </a:cubicBezTo>
                  <a:cubicBezTo>
                    <a:pt x="9654" y="37660"/>
                    <a:pt x="4886" y="35973"/>
                    <a:pt x="1365" y="32599"/>
                  </a:cubicBezTo>
                  <a:lnTo>
                    <a:pt x="3932" y="30031"/>
                  </a:lnTo>
                  <a:cubicBezTo>
                    <a:pt x="6646" y="32892"/>
                    <a:pt x="10534" y="34359"/>
                    <a:pt x="15522" y="34359"/>
                  </a:cubicBezTo>
                  <a:cubicBezTo>
                    <a:pt x="22638" y="34359"/>
                    <a:pt x="26159" y="31939"/>
                    <a:pt x="26159" y="27171"/>
                  </a:cubicBezTo>
                  <a:cubicBezTo>
                    <a:pt x="26159" y="25337"/>
                    <a:pt x="25645" y="23943"/>
                    <a:pt x="24545" y="22989"/>
                  </a:cubicBezTo>
                  <a:cubicBezTo>
                    <a:pt x="23445" y="22036"/>
                    <a:pt x="21757" y="21449"/>
                    <a:pt x="19410" y="21229"/>
                  </a:cubicBezTo>
                  <a:lnTo>
                    <a:pt x="13542" y="20715"/>
                  </a:lnTo>
                  <a:cubicBezTo>
                    <a:pt x="6426" y="20128"/>
                    <a:pt x="2905" y="17048"/>
                    <a:pt x="2905" y="11473"/>
                  </a:cubicBezTo>
                  <a:cubicBezTo>
                    <a:pt x="2905" y="8392"/>
                    <a:pt x="4079" y="5971"/>
                    <a:pt x="6353" y="4137"/>
                  </a:cubicBezTo>
                  <a:cubicBezTo>
                    <a:pt x="8627" y="2303"/>
                    <a:pt x="11708" y="1423"/>
                    <a:pt x="15595" y="1423"/>
                  </a:cubicBezTo>
                  <a:cubicBezTo>
                    <a:pt x="20510" y="1423"/>
                    <a:pt x="24618" y="2670"/>
                    <a:pt x="27993" y="5164"/>
                  </a:cubicBezTo>
                  <a:lnTo>
                    <a:pt x="25498" y="7658"/>
                  </a:lnTo>
                  <a:cubicBezTo>
                    <a:pt x="22784" y="5678"/>
                    <a:pt x="19483" y="4651"/>
                    <a:pt x="15595" y="4651"/>
                  </a:cubicBezTo>
                  <a:cubicBezTo>
                    <a:pt x="12661" y="4651"/>
                    <a:pt x="10387" y="5237"/>
                    <a:pt x="8920" y="6411"/>
                  </a:cubicBezTo>
                  <a:cubicBezTo>
                    <a:pt x="7380" y="7585"/>
                    <a:pt x="6573" y="9272"/>
                    <a:pt x="6573" y="11473"/>
                  </a:cubicBezTo>
                  <a:cubicBezTo>
                    <a:pt x="6573" y="13306"/>
                    <a:pt x="7160" y="14700"/>
                    <a:pt x="8333" y="15654"/>
                  </a:cubicBezTo>
                  <a:cubicBezTo>
                    <a:pt x="9434" y="16607"/>
                    <a:pt x="11268" y="17194"/>
                    <a:pt x="13762" y="17414"/>
                  </a:cubicBezTo>
                  <a:lnTo>
                    <a:pt x="19483" y="17928"/>
                  </a:lnTo>
                  <a:cubicBezTo>
                    <a:pt x="22784" y="18295"/>
                    <a:pt x="25352" y="19102"/>
                    <a:pt x="27186" y="20422"/>
                  </a:cubicBezTo>
                  <a:cubicBezTo>
                    <a:pt x="28946" y="21742"/>
                    <a:pt x="29826" y="24016"/>
                    <a:pt x="29826" y="27171"/>
                  </a:cubicBezTo>
                  <a:close/>
                </a:path>
              </a:pathLst>
            </a:custGeom>
            <a:solidFill>
              <a:srgbClr val="000000"/>
            </a:solidFill>
            <a:ln w="73262" cap="flat">
              <a:noFill/>
              <a:prstDash val="solid"/>
              <a:miter/>
            </a:ln>
          </p:spPr>
          <p:txBody>
            <a:bodyPr rtlCol="0" anchor="ctr"/>
            <a:lstStyle/>
            <a:p>
              <a:endParaRPr lang="en-GB"/>
            </a:p>
          </p:txBody>
        </p:sp>
        <p:sp>
          <p:nvSpPr>
            <p:cNvPr id="904" name="Graphic 1127">
              <a:extLst>
                <a:ext uri="{FF2B5EF4-FFF2-40B4-BE49-F238E27FC236}">
                  <a16:creationId xmlns:a16="http://schemas.microsoft.com/office/drawing/2014/main" id="{D7C38499-4EB5-CD9D-D915-5E142C20C1C0}"/>
                </a:ext>
              </a:extLst>
            </p:cNvPr>
            <p:cNvSpPr/>
            <p:nvPr/>
          </p:nvSpPr>
          <p:spPr>
            <a:xfrm>
              <a:off x="8185651" y="3898324"/>
              <a:ext cx="29928" cy="3447"/>
            </a:xfrm>
            <a:custGeom>
              <a:avLst/>
              <a:gdLst>
                <a:gd name="connsiteX0" fmla="*/ 1186 w 29928"/>
                <a:gd name="connsiteY0" fmla="*/ 1455 h 3447"/>
                <a:gd name="connsiteX1" fmla="*/ 31115 w 29928"/>
                <a:gd name="connsiteY1" fmla="*/ 1455 h 3447"/>
                <a:gd name="connsiteX2" fmla="*/ 31115 w 29928"/>
                <a:gd name="connsiteY2" fmla="*/ 4903 h 3447"/>
                <a:gd name="connsiteX3" fmla="*/ 1186 w 29928"/>
                <a:gd name="connsiteY3" fmla="*/ 4903 h 3447"/>
              </a:gdLst>
              <a:ahLst/>
              <a:cxnLst>
                <a:cxn ang="0">
                  <a:pos x="connsiteX0" y="connsiteY0"/>
                </a:cxn>
                <a:cxn ang="0">
                  <a:pos x="connsiteX1" y="connsiteY1"/>
                </a:cxn>
                <a:cxn ang="0">
                  <a:pos x="connsiteX2" y="connsiteY2"/>
                </a:cxn>
                <a:cxn ang="0">
                  <a:pos x="connsiteX3" y="connsiteY3"/>
                </a:cxn>
              </a:cxnLst>
              <a:rect l="l" t="t" r="r" b="b"/>
              <a:pathLst>
                <a:path w="29928" h="3447">
                  <a:moveTo>
                    <a:pt x="1186" y="1455"/>
                  </a:moveTo>
                  <a:lnTo>
                    <a:pt x="31115" y="1455"/>
                  </a:lnTo>
                  <a:lnTo>
                    <a:pt x="31115" y="4903"/>
                  </a:lnTo>
                  <a:lnTo>
                    <a:pt x="1186" y="4903"/>
                  </a:lnTo>
                  <a:close/>
                </a:path>
              </a:pathLst>
            </a:custGeom>
            <a:solidFill>
              <a:srgbClr val="000000"/>
            </a:solidFill>
            <a:ln w="73262" cap="flat">
              <a:noFill/>
              <a:prstDash val="solid"/>
              <a:miter/>
            </a:ln>
          </p:spPr>
          <p:txBody>
            <a:bodyPr rtlCol="0" anchor="ctr"/>
            <a:lstStyle/>
            <a:p>
              <a:endParaRPr lang="en-GB"/>
            </a:p>
          </p:txBody>
        </p:sp>
        <p:sp>
          <p:nvSpPr>
            <p:cNvPr id="905" name="Graphic 1127">
              <a:extLst>
                <a:ext uri="{FF2B5EF4-FFF2-40B4-BE49-F238E27FC236}">
                  <a16:creationId xmlns:a16="http://schemas.microsoft.com/office/drawing/2014/main" id="{9F073ACE-A25F-6F05-F066-A9991D0AD40F}"/>
                </a:ext>
              </a:extLst>
            </p:cNvPr>
            <p:cNvSpPr/>
            <p:nvPr/>
          </p:nvSpPr>
          <p:spPr>
            <a:xfrm>
              <a:off x="8252119" y="3884020"/>
              <a:ext cx="29488" cy="35357"/>
            </a:xfrm>
            <a:custGeom>
              <a:avLst/>
              <a:gdLst>
                <a:gd name="connsiteX0" fmla="*/ 30698 w 29488"/>
                <a:gd name="connsiteY0" fmla="*/ 1456 h 35357"/>
                <a:gd name="connsiteX1" fmla="*/ 17787 w 29488"/>
                <a:gd name="connsiteY1" fmla="*/ 36813 h 35357"/>
                <a:gd name="connsiteX2" fmla="*/ 14120 w 29488"/>
                <a:gd name="connsiteY2" fmla="*/ 36813 h 35357"/>
                <a:gd name="connsiteX3" fmla="*/ 1209 w 29488"/>
                <a:gd name="connsiteY3" fmla="*/ 1456 h 35357"/>
                <a:gd name="connsiteX4" fmla="*/ 5317 w 29488"/>
                <a:gd name="connsiteY4" fmla="*/ 1456 h 35357"/>
                <a:gd name="connsiteX5" fmla="*/ 15953 w 29488"/>
                <a:gd name="connsiteY5" fmla="*/ 32412 h 35357"/>
                <a:gd name="connsiteX6" fmla="*/ 26590 w 29488"/>
                <a:gd name="connsiteY6" fmla="*/ 1456 h 35357"/>
                <a:gd name="connsiteX7" fmla="*/ 30698 w 29488"/>
                <a:gd name="connsiteY7" fmla="*/ 1456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30698" y="1456"/>
                  </a:moveTo>
                  <a:lnTo>
                    <a:pt x="17787" y="36813"/>
                  </a:lnTo>
                  <a:lnTo>
                    <a:pt x="14120" y="36813"/>
                  </a:lnTo>
                  <a:lnTo>
                    <a:pt x="1209" y="1456"/>
                  </a:lnTo>
                  <a:lnTo>
                    <a:pt x="5317" y="1456"/>
                  </a:lnTo>
                  <a:lnTo>
                    <a:pt x="15953" y="32412"/>
                  </a:lnTo>
                  <a:lnTo>
                    <a:pt x="26590" y="1456"/>
                  </a:lnTo>
                  <a:lnTo>
                    <a:pt x="30698" y="1456"/>
                  </a:lnTo>
                  <a:close/>
                </a:path>
              </a:pathLst>
            </a:custGeom>
            <a:solidFill>
              <a:srgbClr val="000000"/>
            </a:solidFill>
            <a:ln w="73262" cap="flat">
              <a:noFill/>
              <a:prstDash val="solid"/>
              <a:miter/>
            </a:ln>
          </p:spPr>
          <p:txBody>
            <a:bodyPr rtlCol="0" anchor="ctr"/>
            <a:lstStyle/>
            <a:p>
              <a:endParaRPr lang="en-GB"/>
            </a:p>
          </p:txBody>
        </p:sp>
        <p:sp>
          <p:nvSpPr>
            <p:cNvPr id="906" name="Graphic 1127">
              <a:extLst>
                <a:ext uri="{FF2B5EF4-FFF2-40B4-BE49-F238E27FC236}">
                  <a16:creationId xmlns:a16="http://schemas.microsoft.com/office/drawing/2014/main" id="{5F54DE4A-F6B5-9BFF-A8E0-635A24BCF9CE}"/>
                </a:ext>
              </a:extLst>
            </p:cNvPr>
            <p:cNvSpPr/>
            <p:nvPr/>
          </p:nvSpPr>
          <p:spPr>
            <a:xfrm>
              <a:off x="8287509" y="3883580"/>
              <a:ext cx="28315" cy="36237"/>
            </a:xfrm>
            <a:custGeom>
              <a:avLst/>
              <a:gdLst>
                <a:gd name="connsiteX0" fmla="*/ 29536 w 28315"/>
                <a:gd name="connsiteY0" fmla="*/ 20382 h 36237"/>
                <a:gd name="connsiteX1" fmla="*/ 4962 w 28315"/>
                <a:gd name="connsiteY1" fmla="*/ 20382 h 36237"/>
                <a:gd name="connsiteX2" fmla="*/ 7896 w 28315"/>
                <a:gd name="connsiteY2" fmla="*/ 30725 h 36237"/>
                <a:gd name="connsiteX3" fmla="*/ 16479 w 28315"/>
                <a:gd name="connsiteY3" fmla="*/ 34319 h 36237"/>
                <a:gd name="connsiteX4" fmla="*/ 21761 w 28315"/>
                <a:gd name="connsiteY4" fmla="*/ 33292 h 36237"/>
                <a:gd name="connsiteX5" fmla="*/ 26235 w 28315"/>
                <a:gd name="connsiteY5" fmla="*/ 30064 h 36237"/>
                <a:gd name="connsiteX6" fmla="*/ 29023 w 28315"/>
                <a:gd name="connsiteY6" fmla="*/ 32265 h 36237"/>
                <a:gd name="connsiteX7" fmla="*/ 23301 w 28315"/>
                <a:gd name="connsiteY7" fmla="*/ 36373 h 36237"/>
                <a:gd name="connsiteX8" fmla="*/ 16259 w 28315"/>
                <a:gd name="connsiteY8" fmla="*/ 37693 h 36237"/>
                <a:gd name="connsiteX9" fmla="*/ 5109 w 28315"/>
                <a:gd name="connsiteY9" fmla="*/ 33072 h 36237"/>
                <a:gd name="connsiteX10" fmla="*/ 1221 w 28315"/>
                <a:gd name="connsiteY10" fmla="*/ 19575 h 36237"/>
                <a:gd name="connsiteX11" fmla="*/ 4962 w 28315"/>
                <a:gd name="connsiteY11" fmla="*/ 6224 h 36237"/>
                <a:gd name="connsiteX12" fmla="*/ 15379 w 28315"/>
                <a:gd name="connsiteY12" fmla="*/ 1456 h 36237"/>
                <a:gd name="connsiteX13" fmla="*/ 25795 w 28315"/>
                <a:gd name="connsiteY13" fmla="*/ 6004 h 36237"/>
                <a:gd name="connsiteX14" fmla="*/ 29536 w 28315"/>
                <a:gd name="connsiteY14" fmla="*/ 18694 h 36237"/>
                <a:gd name="connsiteX15" fmla="*/ 29536 w 28315"/>
                <a:gd name="connsiteY15" fmla="*/ 20382 h 36237"/>
                <a:gd name="connsiteX16" fmla="*/ 25795 w 28315"/>
                <a:gd name="connsiteY16" fmla="*/ 17374 h 36237"/>
                <a:gd name="connsiteX17" fmla="*/ 24548 w 28315"/>
                <a:gd name="connsiteY17" fmla="*/ 10699 h 36237"/>
                <a:gd name="connsiteX18" fmla="*/ 20954 w 28315"/>
                <a:gd name="connsiteY18" fmla="*/ 6297 h 36237"/>
                <a:gd name="connsiteX19" fmla="*/ 15379 w 28315"/>
                <a:gd name="connsiteY19" fmla="*/ 4757 h 36237"/>
                <a:gd name="connsiteX20" fmla="*/ 9877 w 28315"/>
                <a:gd name="connsiteY20" fmla="*/ 6297 h 36237"/>
                <a:gd name="connsiteX21" fmla="*/ 6209 w 28315"/>
                <a:gd name="connsiteY21" fmla="*/ 10699 h 36237"/>
                <a:gd name="connsiteX22" fmla="*/ 4962 w 28315"/>
                <a:gd name="connsiteY22" fmla="*/ 17374 h 36237"/>
                <a:gd name="connsiteX23" fmla="*/ 25795 w 28315"/>
                <a:gd name="connsiteY23" fmla="*/ 1737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536" y="20382"/>
                  </a:moveTo>
                  <a:lnTo>
                    <a:pt x="4962" y="20382"/>
                  </a:lnTo>
                  <a:cubicBezTo>
                    <a:pt x="4962" y="24930"/>
                    <a:pt x="5916" y="28377"/>
                    <a:pt x="7896" y="30725"/>
                  </a:cubicBezTo>
                  <a:cubicBezTo>
                    <a:pt x="9877" y="33145"/>
                    <a:pt x="12738" y="34319"/>
                    <a:pt x="16479" y="34319"/>
                  </a:cubicBezTo>
                  <a:cubicBezTo>
                    <a:pt x="18533" y="34319"/>
                    <a:pt x="20293" y="33952"/>
                    <a:pt x="21761" y="33292"/>
                  </a:cubicBezTo>
                  <a:cubicBezTo>
                    <a:pt x="23228" y="32632"/>
                    <a:pt x="24695" y="31605"/>
                    <a:pt x="26235" y="30064"/>
                  </a:cubicBezTo>
                  <a:lnTo>
                    <a:pt x="29023" y="32265"/>
                  </a:lnTo>
                  <a:cubicBezTo>
                    <a:pt x="27115" y="34172"/>
                    <a:pt x="25208" y="35566"/>
                    <a:pt x="23301" y="36373"/>
                  </a:cubicBezTo>
                  <a:cubicBezTo>
                    <a:pt x="21394" y="37253"/>
                    <a:pt x="19046" y="37693"/>
                    <a:pt x="16259" y="37693"/>
                  </a:cubicBezTo>
                  <a:cubicBezTo>
                    <a:pt x="11344" y="37693"/>
                    <a:pt x="7676" y="36153"/>
                    <a:pt x="5109" y="33072"/>
                  </a:cubicBezTo>
                  <a:cubicBezTo>
                    <a:pt x="2468" y="29991"/>
                    <a:pt x="1221" y="25516"/>
                    <a:pt x="1221" y="19575"/>
                  </a:cubicBezTo>
                  <a:cubicBezTo>
                    <a:pt x="1221" y="13853"/>
                    <a:pt x="2468" y="9378"/>
                    <a:pt x="4962" y="6224"/>
                  </a:cubicBezTo>
                  <a:cubicBezTo>
                    <a:pt x="7456" y="3070"/>
                    <a:pt x="10904" y="1456"/>
                    <a:pt x="15379" y="1456"/>
                  </a:cubicBezTo>
                  <a:cubicBezTo>
                    <a:pt x="19853" y="1456"/>
                    <a:pt x="23301" y="2996"/>
                    <a:pt x="25795" y="6004"/>
                  </a:cubicBezTo>
                  <a:cubicBezTo>
                    <a:pt x="28289" y="9011"/>
                    <a:pt x="29536" y="13266"/>
                    <a:pt x="29536" y="18694"/>
                  </a:cubicBezTo>
                  <a:lnTo>
                    <a:pt x="29536" y="20382"/>
                  </a:lnTo>
                  <a:close/>
                  <a:moveTo>
                    <a:pt x="25795" y="17374"/>
                  </a:moveTo>
                  <a:cubicBezTo>
                    <a:pt x="25575" y="14366"/>
                    <a:pt x="25208" y="12092"/>
                    <a:pt x="24548" y="10699"/>
                  </a:cubicBezTo>
                  <a:cubicBezTo>
                    <a:pt x="23741" y="8865"/>
                    <a:pt x="22567" y="7398"/>
                    <a:pt x="20954" y="6297"/>
                  </a:cubicBezTo>
                  <a:cubicBezTo>
                    <a:pt x="19266" y="5270"/>
                    <a:pt x="17433" y="4757"/>
                    <a:pt x="15379" y="4757"/>
                  </a:cubicBezTo>
                  <a:cubicBezTo>
                    <a:pt x="13325" y="4757"/>
                    <a:pt x="11491" y="5270"/>
                    <a:pt x="9877" y="6297"/>
                  </a:cubicBezTo>
                  <a:cubicBezTo>
                    <a:pt x="8263" y="7398"/>
                    <a:pt x="7016" y="8865"/>
                    <a:pt x="6209" y="10699"/>
                  </a:cubicBezTo>
                  <a:cubicBezTo>
                    <a:pt x="5549" y="12092"/>
                    <a:pt x="5182" y="14366"/>
                    <a:pt x="4962" y="17374"/>
                  </a:cubicBezTo>
                  <a:lnTo>
                    <a:pt x="25795" y="17374"/>
                  </a:lnTo>
                  <a:close/>
                </a:path>
              </a:pathLst>
            </a:custGeom>
            <a:solidFill>
              <a:srgbClr val="000000"/>
            </a:solidFill>
            <a:ln w="73262" cap="flat">
              <a:noFill/>
              <a:prstDash val="solid"/>
              <a:miter/>
            </a:ln>
          </p:spPr>
          <p:txBody>
            <a:bodyPr rtlCol="0" anchor="ctr"/>
            <a:lstStyle/>
            <a:p>
              <a:endParaRPr lang="en-GB"/>
            </a:p>
          </p:txBody>
        </p:sp>
        <p:sp>
          <p:nvSpPr>
            <p:cNvPr id="907" name="Graphic 1127">
              <a:extLst>
                <a:ext uri="{FF2B5EF4-FFF2-40B4-BE49-F238E27FC236}">
                  <a16:creationId xmlns:a16="http://schemas.microsoft.com/office/drawing/2014/main" id="{04DE18AC-F60D-F38F-6E1C-C17D62596E8B}"/>
                </a:ext>
              </a:extLst>
            </p:cNvPr>
            <p:cNvSpPr/>
            <p:nvPr/>
          </p:nvSpPr>
          <p:spPr>
            <a:xfrm>
              <a:off x="8327765" y="3867148"/>
              <a:ext cx="27214" cy="52228"/>
            </a:xfrm>
            <a:custGeom>
              <a:avLst/>
              <a:gdLst>
                <a:gd name="connsiteX0" fmla="*/ 28450 w 27214"/>
                <a:gd name="connsiteY0" fmla="*/ 53682 h 52228"/>
                <a:gd name="connsiteX1" fmla="*/ 24709 w 27214"/>
                <a:gd name="connsiteY1" fmla="*/ 53682 h 52228"/>
                <a:gd name="connsiteX2" fmla="*/ 24709 w 27214"/>
                <a:gd name="connsiteY2" fmla="*/ 31749 h 52228"/>
                <a:gd name="connsiteX3" fmla="*/ 22214 w 27214"/>
                <a:gd name="connsiteY3" fmla="*/ 23900 h 52228"/>
                <a:gd name="connsiteX4" fmla="*/ 14952 w 27214"/>
                <a:gd name="connsiteY4" fmla="*/ 21186 h 52228"/>
                <a:gd name="connsiteX5" fmla="*/ 7617 w 27214"/>
                <a:gd name="connsiteY5" fmla="*/ 23900 h 52228"/>
                <a:gd name="connsiteX6" fmla="*/ 4976 w 27214"/>
                <a:gd name="connsiteY6" fmla="*/ 31749 h 52228"/>
                <a:gd name="connsiteX7" fmla="*/ 4976 w 27214"/>
                <a:gd name="connsiteY7" fmla="*/ 53682 h 52228"/>
                <a:gd name="connsiteX8" fmla="*/ 1235 w 27214"/>
                <a:gd name="connsiteY8" fmla="*/ 53682 h 52228"/>
                <a:gd name="connsiteX9" fmla="*/ 1235 w 27214"/>
                <a:gd name="connsiteY9" fmla="*/ 1453 h 52228"/>
                <a:gd name="connsiteX10" fmla="*/ 4976 w 27214"/>
                <a:gd name="connsiteY10" fmla="*/ 1453 h 52228"/>
                <a:gd name="connsiteX11" fmla="*/ 4976 w 27214"/>
                <a:gd name="connsiteY11" fmla="*/ 22506 h 52228"/>
                <a:gd name="connsiteX12" fmla="*/ 15392 w 27214"/>
                <a:gd name="connsiteY12" fmla="*/ 17885 h 52228"/>
                <a:gd name="connsiteX13" fmla="*/ 25002 w 27214"/>
                <a:gd name="connsiteY13" fmla="*/ 21406 h 52228"/>
                <a:gd name="connsiteX14" fmla="*/ 28450 w 27214"/>
                <a:gd name="connsiteY14" fmla="*/ 31089 h 52228"/>
                <a:gd name="connsiteX15" fmla="*/ 28450 w 27214"/>
                <a:gd name="connsiteY15" fmla="*/ 5368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8450" y="53682"/>
                  </a:moveTo>
                  <a:lnTo>
                    <a:pt x="24709" y="53682"/>
                  </a:lnTo>
                  <a:lnTo>
                    <a:pt x="24709" y="31749"/>
                  </a:lnTo>
                  <a:cubicBezTo>
                    <a:pt x="24709" y="28301"/>
                    <a:pt x="23902" y="25734"/>
                    <a:pt x="22214" y="23900"/>
                  </a:cubicBezTo>
                  <a:cubicBezTo>
                    <a:pt x="20527" y="22066"/>
                    <a:pt x="18107" y="21186"/>
                    <a:pt x="14952" y="21186"/>
                  </a:cubicBezTo>
                  <a:cubicBezTo>
                    <a:pt x="11798" y="21186"/>
                    <a:pt x="9304" y="22066"/>
                    <a:pt x="7617" y="23900"/>
                  </a:cubicBezTo>
                  <a:cubicBezTo>
                    <a:pt x="5856" y="25734"/>
                    <a:pt x="4976" y="28301"/>
                    <a:pt x="4976" y="31749"/>
                  </a:cubicBezTo>
                  <a:lnTo>
                    <a:pt x="4976" y="53682"/>
                  </a:lnTo>
                  <a:lnTo>
                    <a:pt x="1235" y="53682"/>
                  </a:lnTo>
                  <a:lnTo>
                    <a:pt x="1235" y="1453"/>
                  </a:lnTo>
                  <a:lnTo>
                    <a:pt x="4976" y="1453"/>
                  </a:lnTo>
                  <a:lnTo>
                    <a:pt x="4976" y="22506"/>
                  </a:lnTo>
                  <a:cubicBezTo>
                    <a:pt x="7617" y="19425"/>
                    <a:pt x="11064" y="17885"/>
                    <a:pt x="15392" y="17885"/>
                  </a:cubicBezTo>
                  <a:cubicBezTo>
                    <a:pt x="19427" y="17885"/>
                    <a:pt x="22655" y="19058"/>
                    <a:pt x="25002" y="21406"/>
                  </a:cubicBezTo>
                  <a:cubicBezTo>
                    <a:pt x="27276" y="23753"/>
                    <a:pt x="28450" y="26981"/>
                    <a:pt x="28450" y="31089"/>
                  </a:cubicBezTo>
                  <a:lnTo>
                    <a:pt x="28450" y="53682"/>
                  </a:lnTo>
                  <a:close/>
                </a:path>
              </a:pathLst>
            </a:custGeom>
            <a:solidFill>
              <a:srgbClr val="000000"/>
            </a:solidFill>
            <a:ln w="73262" cap="flat">
              <a:noFill/>
              <a:prstDash val="solid"/>
              <a:miter/>
            </a:ln>
          </p:spPr>
          <p:txBody>
            <a:bodyPr rtlCol="0" anchor="ctr"/>
            <a:lstStyle/>
            <a:p>
              <a:endParaRPr lang="en-GB"/>
            </a:p>
          </p:txBody>
        </p:sp>
        <p:sp>
          <p:nvSpPr>
            <p:cNvPr id="908" name="Graphic 1127">
              <a:extLst>
                <a:ext uri="{FF2B5EF4-FFF2-40B4-BE49-F238E27FC236}">
                  <a16:creationId xmlns:a16="http://schemas.microsoft.com/office/drawing/2014/main" id="{607E284D-309D-A570-B9CB-87C42FA86A1C}"/>
                </a:ext>
              </a:extLst>
            </p:cNvPr>
            <p:cNvSpPr/>
            <p:nvPr/>
          </p:nvSpPr>
          <p:spPr>
            <a:xfrm>
              <a:off x="8368145" y="3867148"/>
              <a:ext cx="4621" cy="52228"/>
            </a:xfrm>
            <a:custGeom>
              <a:avLst/>
              <a:gdLst>
                <a:gd name="connsiteX0" fmla="*/ 5426 w 4621"/>
                <a:gd name="connsiteY0" fmla="*/ 53682 h 52228"/>
                <a:gd name="connsiteX1" fmla="*/ 1685 w 4621"/>
                <a:gd name="connsiteY1" fmla="*/ 53682 h 52228"/>
                <a:gd name="connsiteX2" fmla="*/ 1685 w 4621"/>
                <a:gd name="connsiteY2" fmla="*/ 18325 h 52228"/>
                <a:gd name="connsiteX3" fmla="*/ 5426 w 4621"/>
                <a:gd name="connsiteY3" fmla="*/ 18325 h 52228"/>
                <a:gd name="connsiteX4" fmla="*/ 5426 w 4621"/>
                <a:gd name="connsiteY4" fmla="*/ 53682 h 52228"/>
                <a:gd name="connsiteX5" fmla="*/ 5867 w 4621"/>
                <a:gd name="connsiteY5" fmla="*/ 6074 h 52228"/>
                <a:gd name="connsiteX6" fmla="*/ 1245 w 4621"/>
                <a:gd name="connsiteY6" fmla="*/ 6074 h 52228"/>
                <a:gd name="connsiteX7" fmla="*/ 1245 w 4621"/>
                <a:gd name="connsiteY7" fmla="*/ 1453 h 52228"/>
                <a:gd name="connsiteX8" fmla="*/ 5867 w 4621"/>
                <a:gd name="connsiteY8" fmla="*/ 1453 h 52228"/>
                <a:gd name="connsiteX9" fmla="*/ 5867 w 4621"/>
                <a:gd name="connsiteY9" fmla="*/ 6074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426" y="53682"/>
                  </a:moveTo>
                  <a:lnTo>
                    <a:pt x="1685" y="53682"/>
                  </a:lnTo>
                  <a:lnTo>
                    <a:pt x="1685" y="18325"/>
                  </a:lnTo>
                  <a:lnTo>
                    <a:pt x="5426" y="18325"/>
                  </a:lnTo>
                  <a:lnTo>
                    <a:pt x="5426" y="53682"/>
                  </a:lnTo>
                  <a:close/>
                  <a:moveTo>
                    <a:pt x="5867" y="6074"/>
                  </a:moveTo>
                  <a:lnTo>
                    <a:pt x="1245" y="6074"/>
                  </a:lnTo>
                  <a:lnTo>
                    <a:pt x="1245" y="1453"/>
                  </a:lnTo>
                  <a:lnTo>
                    <a:pt x="5867" y="1453"/>
                  </a:lnTo>
                  <a:lnTo>
                    <a:pt x="5867" y="6074"/>
                  </a:lnTo>
                  <a:close/>
                </a:path>
              </a:pathLst>
            </a:custGeom>
            <a:solidFill>
              <a:srgbClr val="000000"/>
            </a:solidFill>
            <a:ln w="73262" cap="flat">
              <a:noFill/>
              <a:prstDash val="solid"/>
              <a:miter/>
            </a:ln>
          </p:spPr>
          <p:txBody>
            <a:bodyPr rtlCol="0" anchor="ctr"/>
            <a:lstStyle/>
            <a:p>
              <a:endParaRPr lang="en-GB"/>
            </a:p>
          </p:txBody>
        </p:sp>
        <p:sp>
          <p:nvSpPr>
            <p:cNvPr id="909" name="Graphic 1127">
              <a:extLst>
                <a:ext uri="{FF2B5EF4-FFF2-40B4-BE49-F238E27FC236}">
                  <a16:creationId xmlns:a16="http://schemas.microsoft.com/office/drawing/2014/main" id="{B16E1593-CA59-D7CE-5774-34E8F622FE66}"/>
                </a:ext>
              </a:extLst>
            </p:cNvPr>
            <p:cNvSpPr/>
            <p:nvPr/>
          </p:nvSpPr>
          <p:spPr>
            <a:xfrm>
              <a:off x="8384309" y="3883580"/>
              <a:ext cx="27214" cy="36237"/>
            </a:xfrm>
            <a:custGeom>
              <a:avLst/>
              <a:gdLst>
                <a:gd name="connsiteX0" fmla="*/ 28469 w 27214"/>
                <a:gd name="connsiteY0" fmla="*/ 32265 h 36237"/>
                <a:gd name="connsiteX1" fmla="*/ 23188 w 27214"/>
                <a:gd name="connsiteY1" fmla="*/ 36520 h 36237"/>
                <a:gd name="connsiteX2" fmla="*/ 16806 w 27214"/>
                <a:gd name="connsiteY2" fmla="*/ 37693 h 36237"/>
                <a:gd name="connsiteX3" fmla="*/ 5436 w 27214"/>
                <a:gd name="connsiteY3" fmla="*/ 32852 h 36237"/>
                <a:gd name="connsiteX4" fmla="*/ 1255 w 27214"/>
                <a:gd name="connsiteY4" fmla="*/ 19575 h 36237"/>
                <a:gd name="connsiteX5" fmla="*/ 5436 w 27214"/>
                <a:gd name="connsiteY5" fmla="*/ 6297 h 36237"/>
                <a:gd name="connsiteX6" fmla="*/ 16806 w 27214"/>
                <a:gd name="connsiteY6" fmla="*/ 1456 h 36237"/>
                <a:gd name="connsiteX7" fmla="*/ 23188 w 27214"/>
                <a:gd name="connsiteY7" fmla="*/ 2630 h 36237"/>
                <a:gd name="connsiteX8" fmla="*/ 28469 w 27214"/>
                <a:gd name="connsiteY8" fmla="*/ 6884 h 36237"/>
                <a:gd name="connsiteX9" fmla="*/ 25902 w 27214"/>
                <a:gd name="connsiteY9" fmla="*/ 9232 h 36237"/>
                <a:gd name="connsiteX10" fmla="*/ 21647 w 27214"/>
                <a:gd name="connsiteY10" fmla="*/ 5711 h 36237"/>
                <a:gd name="connsiteX11" fmla="*/ 16806 w 27214"/>
                <a:gd name="connsiteY11" fmla="*/ 4757 h 36237"/>
                <a:gd name="connsiteX12" fmla="*/ 7416 w 27214"/>
                <a:gd name="connsiteY12" fmla="*/ 9452 h 36237"/>
                <a:gd name="connsiteX13" fmla="*/ 4996 w 27214"/>
                <a:gd name="connsiteY13" fmla="*/ 19575 h 36237"/>
                <a:gd name="connsiteX14" fmla="*/ 7416 w 27214"/>
                <a:gd name="connsiteY14" fmla="*/ 29698 h 36237"/>
                <a:gd name="connsiteX15" fmla="*/ 16806 w 27214"/>
                <a:gd name="connsiteY15" fmla="*/ 34392 h 36237"/>
                <a:gd name="connsiteX16" fmla="*/ 21574 w 27214"/>
                <a:gd name="connsiteY16" fmla="*/ 33365 h 36237"/>
                <a:gd name="connsiteX17" fmla="*/ 25902 w 27214"/>
                <a:gd name="connsiteY17" fmla="*/ 29918 h 36237"/>
                <a:gd name="connsiteX18" fmla="*/ 28469 w 27214"/>
                <a:gd name="connsiteY18" fmla="*/ 3226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469" y="32265"/>
                  </a:moveTo>
                  <a:cubicBezTo>
                    <a:pt x="26635" y="34319"/>
                    <a:pt x="24875" y="35713"/>
                    <a:pt x="23188" y="36520"/>
                  </a:cubicBezTo>
                  <a:cubicBezTo>
                    <a:pt x="21427" y="37327"/>
                    <a:pt x="19300" y="37693"/>
                    <a:pt x="16806" y="37693"/>
                  </a:cubicBezTo>
                  <a:cubicBezTo>
                    <a:pt x="11964" y="37693"/>
                    <a:pt x="8150" y="36080"/>
                    <a:pt x="5436" y="32852"/>
                  </a:cubicBezTo>
                  <a:cubicBezTo>
                    <a:pt x="2648" y="29624"/>
                    <a:pt x="1255" y="25223"/>
                    <a:pt x="1255" y="19575"/>
                  </a:cubicBezTo>
                  <a:cubicBezTo>
                    <a:pt x="1255" y="13926"/>
                    <a:pt x="2648" y="9525"/>
                    <a:pt x="5436" y="6297"/>
                  </a:cubicBezTo>
                  <a:cubicBezTo>
                    <a:pt x="8150" y="3070"/>
                    <a:pt x="11964" y="1456"/>
                    <a:pt x="16806" y="1456"/>
                  </a:cubicBezTo>
                  <a:cubicBezTo>
                    <a:pt x="19300" y="1456"/>
                    <a:pt x="21427" y="1823"/>
                    <a:pt x="23188" y="2630"/>
                  </a:cubicBezTo>
                  <a:cubicBezTo>
                    <a:pt x="24875" y="3436"/>
                    <a:pt x="26635" y="4830"/>
                    <a:pt x="28469" y="6884"/>
                  </a:cubicBezTo>
                  <a:lnTo>
                    <a:pt x="25902" y="9232"/>
                  </a:lnTo>
                  <a:cubicBezTo>
                    <a:pt x="24361" y="7544"/>
                    <a:pt x="22968" y="6371"/>
                    <a:pt x="21647" y="5711"/>
                  </a:cubicBezTo>
                  <a:cubicBezTo>
                    <a:pt x="20327" y="5050"/>
                    <a:pt x="18713" y="4757"/>
                    <a:pt x="16806" y="4757"/>
                  </a:cubicBezTo>
                  <a:cubicBezTo>
                    <a:pt x="12625" y="4757"/>
                    <a:pt x="9544" y="6297"/>
                    <a:pt x="7416" y="9452"/>
                  </a:cubicBezTo>
                  <a:cubicBezTo>
                    <a:pt x="5803" y="11799"/>
                    <a:pt x="4996" y="15173"/>
                    <a:pt x="4996" y="19575"/>
                  </a:cubicBezTo>
                  <a:cubicBezTo>
                    <a:pt x="4996" y="23976"/>
                    <a:pt x="5803" y="27350"/>
                    <a:pt x="7416" y="29698"/>
                  </a:cubicBezTo>
                  <a:cubicBezTo>
                    <a:pt x="9544" y="32852"/>
                    <a:pt x="12625" y="34392"/>
                    <a:pt x="16806" y="34392"/>
                  </a:cubicBezTo>
                  <a:cubicBezTo>
                    <a:pt x="18640" y="34392"/>
                    <a:pt x="20254" y="34099"/>
                    <a:pt x="21574" y="33365"/>
                  </a:cubicBezTo>
                  <a:cubicBezTo>
                    <a:pt x="22968" y="32705"/>
                    <a:pt x="24361" y="31605"/>
                    <a:pt x="25902" y="29918"/>
                  </a:cubicBezTo>
                  <a:lnTo>
                    <a:pt x="28469" y="32265"/>
                  </a:lnTo>
                  <a:close/>
                </a:path>
              </a:pathLst>
            </a:custGeom>
            <a:solidFill>
              <a:srgbClr val="000000"/>
            </a:solidFill>
            <a:ln w="73262" cap="flat">
              <a:noFill/>
              <a:prstDash val="solid"/>
              <a:miter/>
            </a:ln>
          </p:spPr>
          <p:txBody>
            <a:bodyPr rtlCol="0" anchor="ctr"/>
            <a:lstStyle/>
            <a:p>
              <a:endParaRPr lang="en-GB"/>
            </a:p>
          </p:txBody>
        </p:sp>
        <p:sp>
          <p:nvSpPr>
            <p:cNvPr id="910" name="Graphic 1127">
              <a:extLst>
                <a:ext uri="{FF2B5EF4-FFF2-40B4-BE49-F238E27FC236}">
                  <a16:creationId xmlns:a16="http://schemas.microsoft.com/office/drawing/2014/main" id="{3B93E59D-99EC-4B1D-FE74-397DB7DBA368}"/>
                </a:ext>
              </a:extLst>
            </p:cNvPr>
            <p:cNvSpPr/>
            <p:nvPr/>
          </p:nvSpPr>
          <p:spPr>
            <a:xfrm>
              <a:off x="8422204" y="3867148"/>
              <a:ext cx="11736" cy="52228"/>
            </a:xfrm>
            <a:custGeom>
              <a:avLst/>
              <a:gdLst>
                <a:gd name="connsiteX0" fmla="*/ 13002 w 11736"/>
                <a:gd name="connsiteY0" fmla="*/ 53682 h 52228"/>
                <a:gd name="connsiteX1" fmla="*/ 9774 w 11736"/>
                <a:gd name="connsiteY1" fmla="*/ 53682 h 52228"/>
                <a:gd name="connsiteX2" fmla="*/ 3392 w 11736"/>
                <a:gd name="connsiteY2" fmla="*/ 51261 h 52228"/>
                <a:gd name="connsiteX3" fmla="*/ 1265 w 11736"/>
                <a:gd name="connsiteY3" fmla="*/ 44513 h 52228"/>
                <a:gd name="connsiteX4" fmla="*/ 1265 w 11736"/>
                <a:gd name="connsiteY4" fmla="*/ 1453 h 52228"/>
                <a:gd name="connsiteX5" fmla="*/ 5006 w 11736"/>
                <a:gd name="connsiteY5" fmla="*/ 1453 h 52228"/>
                <a:gd name="connsiteX6" fmla="*/ 5006 w 11736"/>
                <a:gd name="connsiteY6" fmla="*/ 44439 h 52228"/>
                <a:gd name="connsiteX7" fmla="*/ 6253 w 11736"/>
                <a:gd name="connsiteY7" fmla="*/ 48987 h 52228"/>
                <a:gd name="connsiteX8" fmla="*/ 10435 w 11736"/>
                <a:gd name="connsiteY8" fmla="*/ 50381 h 52228"/>
                <a:gd name="connsiteX9" fmla="*/ 13002 w 11736"/>
                <a:gd name="connsiteY9" fmla="*/ 50381 h 52228"/>
                <a:gd name="connsiteX10" fmla="*/ 13002 w 11736"/>
                <a:gd name="connsiteY10" fmla="*/ 5368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3002" y="53682"/>
                  </a:moveTo>
                  <a:lnTo>
                    <a:pt x="9774" y="53682"/>
                  </a:lnTo>
                  <a:cubicBezTo>
                    <a:pt x="6913" y="53682"/>
                    <a:pt x="4786" y="52875"/>
                    <a:pt x="3392" y="51261"/>
                  </a:cubicBezTo>
                  <a:cubicBezTo>
                    <a:pt x="1999" y="49648"/>
                    <a:pt x="1265" y="47373"/>
                    <a:pt x="1265" y="44513"/>
                  </a:cubicBezTo>
                  <a:lnTo>
                    <a:pt x="1265" y="1453"/>
                  </a:lnTo>
                  <a:lnTo>
                    <a:pt x="5006" y="1453"/>
                  </a:lnTo>
                  <a:lnTo>
                    <a:pt x="5006" y="44439"/>
                  </a:lnTo>
                  <a:cubicBezTo>
                    <a:pt x="5006" y="46567"/>
                    <a:pt x="5446" y="48034"/>
                    <a:pt x="6253" y="48987"/>
                  </a:cubicBezTo>
                  <a:cubicBezTo>
                    <a:pt x="6987" y="49941"/>
                    <a:pt x="8454" y="50381"/>
                    <a:pt x="10435" y="50381"/>
                  </a:cubicBezTo>
                  <a:lnTo>
                    <a:pt x="13002" y="50381"/>
                  </a:lnTo>
                  <a:lnTo>
                    <a:pt x="13002" y="53682"/>
                  </a:lnTo>
                  <a:close/>
                </a:path>
              </a:pathLst>
            </a:custGeom>
            <a:solidFill>
              <a:srgbClr val="000000"/>
            </a:solidFill>
            <a:ln w="73262" cap="flat">
              <a:noFill/>
              <a:prstDash val="solid"/>
              <a:miter/>
            </a:ln>
          </p:spPr>
          <p:txBody>
            <a:bodyPr rtlCol="0" anchor="ctr"/>
            <a:lstStyle/>
            <a:p>
              <a:endParaRPr lang="en-GB"/>
            </a:p>
          </p:txBody>
        </p:sp>
        <p:sp>
          <p:nvSpPr>
            <p:cNvPr id="911" name="Graphic 1127">
              <a:extLst>
                <a:ext uri="{FF2B5EF4-FFF2-40B4-BE49-F238E27FC236}">
                  <a16:creationId xmlns:a16="http://schemas.microsoft.com/office/drawing/2014/main" id="{BAD72BB3-902D-EE97-5851-255E3C9FD6CC}"/>
                </a:ext>
              </a:extLst>
            </p:cNvPr>
            <p:cNvSpPr/>
            <p:nvPr/>
          </p:nvSpPr>
          <p:spPr>
            <a:xfrm>
              <a:off x="8441152" y="3883580"/>
              <a:ext cx="28315" cy="36237"/>
            </a:xfrm>
            <a:custGeom>
              <a:avLst/>
              <a:gdLst>
                <a:gd name="connsiteX0" fmla="*/ 29590 w 28315"/>
                <a:gd name="connsiteY0" fmla="*/ 20382 h 36237"/>
                <a:gd name="connsiteX1" fmla="*/ 5016 w 28315"/>
                <a:gd name="connsiteY1" fmla="*/ 20382 h 36237"/>
                <a:gd name="connsiteX2" fmla="*/ 7950 w 28315"/>
                <a:gd name="connsiteY2" fmla="*/ 30725 h 36237"/>
                <a:gd name="connsiteX3" fmla="*/ 16532 w 28315"/>
                <a:gd name="connsiteY3" fmla="*/ 34319 h 36237"/>
                <a:gd name="connsiteX4" fmla="*/ 21814 w 28315"/>
                <a:gd name="connsiteY4" fmla="*/ 33292 h 36237"/>
                <a:gd name="connsiteX5" fmla="*/ 26289 w 28315"/>
                <a:gd name="connsiteY5" fmla="*/ 30064 h 36237"/>
                <a:gd name="connsiteX6" fmla="*/ 29076 w 28315"/>
                <a:gd name="connsiteY6" fmla="*/ 32265 h 36237"/>
                <a:gd name="connsiteX7" fmla="*/ 23354 w 28315"/>
                <a:gd name="connsiteY7" fmla="*/ 36373 h 36237"/>
                <a:gd name="connsiteX8" fmla="*/ 16312 w 28315"/>
                <a:gd name="connsiteY8" fmla="*/ 37693 h 36237"/>
                <a:gd name="connsiteX9" fmla="*/ 5162 w 28315"/>
                <a:gd name="connsiteY9" fmla="*/ 33072 h 36237"/>
                <a:gd name="connsiteX10" fmla="*/ 1274 w 28315"/>
                <a:gd name="connsiteY10" fmla="*/ 19575 h 36237"/>
                <a:gd name="connsiteX11" fmla="*/ 5016 w 28315"/>
                <a:gd name="connsiteY11" fmla="*/ 6224 h 36237"/>
                <a:gd name="connsiteX12" fmla="*/ 15432 w 28315"/>
                <a:gd name="connsiteY12" fmla="*/ 1456 h 36237"/>
                <a:gd name="connsiteX13" fmla="*/ 25849 w 28315"/>
                <a:gd name="connsiteY13" fmla="*/ 6004 h 36237"/>
                <a:gd name="connsiteX14" fmla="*/ 29590 w 28315"/>
                <a:gd name="connsiteY14" fmla="*/ 18694 h 36237"/>
                <a:gd name="connsiteX15" fmla="*/ 29590 w 28315"/>
                <a:gd name="connsiteY15" fmla="*/ 20382 h 36237"/>
                <a:gd name="connsiteX16" fmla="*/ 25849 w 28315"/>
                <a:gd name="connsiteY16" fmla="*/ 17374 h 36237"/>
                <a:gd name="connsiteX17" fmla="*/ 24601 w 28315"/>
                <a:gd name="connsiteY17" fmla="*/ 10699 h 36237"/>
                <a:gd name="connsiteX18" fmla="*/ 21007 w 28315"/>
                <a:gd name="connsiteY18" fmla="*/ 6297 h 36237"/>
                <a:gd name="connsiteX19" fmla="*/ 15432 w 28315"/>
                <a:gd name="connsiteY19" fmla="*/ 4757 h 36237"/>
                <a:gd name="connsiteX20" fmla="*/ 9930 w 28315"/>
                <a:gd name="connsiteY20" fmla="*/ 6297 h 36237"/>
                <a:gd name="connsiteX21" fmla="*/ 6263 w 28315"/>
                <a:gd name="connsiteY21" fmla="*/ 10699 h 36237"/>
                <a:gd name="connsiteX22" fmla="*/ 5016 w 28315"/>
                <a:gd name="connsiteY22" fmla="*/ 17374 h 36237"/>
                <a:gd name="connsiteX23" fmla="*/ 25849 w 28315"/>
                <a:gd name="connsiteY23" fmla="*/ 1737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590" y="20382"/>
                  </a:moveTo>
                  <a:lnTo>
                    <a:pt x="5016" y="20382"/>
                  </a:lnTo>
                  <a:cubicBezTo>
                    <a:pt x="5016" y="24930"/>
                    <a:pt x="5969" y="28377"/>
                    <a:pt x="7950" y="30725"/>
                  </a:cubicBezTo>
                  <a:cubicBezTo>
                    <a:pt x="9930" y="33145"/>
                    <a:pt x="12791" y="34319"/>
                    <a:pt x="16532" y="34319"/>
                  </a:cubicBezTo>
                  <a:cubicBezTo>
                    <a:pt x="18586" y="34319"/>
                    <a:pt x="20347" y="33952"/>
                    <a:pt x="21814" y="33292"/>
                  </a:cubicBezTo>
                  <a:cubicBezTo>
                    <a:pt x="23281" y="32632"/>
                    <a:pt x="24748" y="31605"/>
                    <a:pt x="26289" y="30064"/>
                  </a:cubicBezTo>
                  <a:lnTo>
                    <a:pt x="29076" y="32265"/>
                  </a:lnTo>
                  <a:cubicBezTo>
                    <a:pt x="27169" y="34172"/>
                    <a:pt x="25262" y="35566"/>
                    <a:pt x="23354" y="36373"/>
                  </a:cubicBezTo>
                  <a:cubicBezTo>
                    <a:pt x="21447" y="37253"/>
                    <a:pt x="19100" y="37693"/>
                    <a:pt x="16312" y="37693"/>
                  </a:cubicBezTo>
                  <a:cubicBezTo>
                    <a:pt x="11398" y="37693"/>
                    <a:pt x="7730" y="36153"/>
                    <a:pt x="5162" y="33072"/>
                  </a:cubicBezTo>
                  <a:cubicBezTo>
                    <a:pt x="2522" y="29991"/>
                    <a:pt x="1274" y="25516"/>
                    <a:pt x="1274" y="19575"/>
                  </a:cubicBezTo>
                  <a:cubicBezTo>
                    <a:pt x="1274" y="13853"/>
                    <a:pt x="2522" y="9378"/>
                    <a:pt x="5016" y="6224"/>
                  </a:cubicBezTo>
                  <a:cubicBezTo>
                    <a:pt x="7510" y="3070"/>
                    <a:pt x="10957" y="1456"/>
                    <a:pt x="15432" y="1456"/>
                  </a:cubicBezTo>
                  <a:cubicBezTo>
                    <a:pt x="19907" y="1456"/>
                    <a:pt x="23354" y="2996"/>
                    <a:pt x="25849" y="6004"/>
                  </a:cubicBezTo>
                  <a:cubicBezTo>
                    <a:pt x="28343" y="9011"/>
                    <a:pt x="29590" y="13266"/>
                    <a:pt x="29590" y="18694"/>
                  </a:cubicBezTo>
                  <a:lnTo>
                    <a:pt x="29590" y="20382"/>
                  </a:lnTo>
                  <a:close/>
                  <a:moveTo>
                    <a:pt x="25849" y="17374"/>
                  </a:moveTo>
                  <a:cubicBezTo>
                    <a:pt x="25628" y="14366"/>
                    <a:pt x="25262" y="12092"/>
                    <a:pt x="24601" y="10699"/>
                  </a:cubicBezTo>
                  <a:cubicBezTo>
                    <a:pt x="23795" y="8865"/>
                    <a:pt x="22621" y="7398"/>
                    <a:pt x="21007" y="6297"/>
                  </a:cubicBezTo>
                  <a:cubicBezTo>
                    <a:pt x="19320" y="5270"/>
                    <a:pt x="17486" y="4757"/>
                    <a:pt x="15432" y="4757"/>
                  </a:cubicBezTo>
                  <a:cubicBezTo>
                    <a:pt x="13378" y="4757"/>
                    <a:pt x="11544" y="5270"/>
                    <a:pt x="9930" y="6297"/>
                  </a:cubicBezTo>
                  <a:cubicBezTo>
                    <a:pt x="8317" y="7398"/>
                    <a:pt x="7070" y="8865"/>
                    <a:pt x="6263" y="10699"/>
                  </a:cubicBezTo>
                  <a:cubicBezTo>
                    <a:pt x="5602" y="12092"/>
                    <a:pt x="5236" y="14366"/>
                    <a:pt x="5016" y="17374"/>
                  </a:cubicBezTo>
                  <a:lnTo>
                    <a:pt x="25849" y="17374"/>
                  </a:lnTo>
                  <a:close/>
                </a:path>
              </a:pathLst>
            </a:custGeom>
            <a:solidFill>
              <a:srgbClr val="000000"/>
            </a:solidFill>
            <a:ln w="73262" cap="flat">
              <a:noFill/>
              <a:prstDash val="solid"/>
              <a:miter/>
            </a:ln>
          </p:spPr>
          <p:txBody>
            <a:bodyPr rtlCol="0" anchor="ctr"/>
            <a:lstStyle/>
            <a:p>
              <a:endParaRPr lang="en-GB"/>
            </a:p>
          </p:txBody>
        </p:sp>
        <p:sp>
          <p:nvSpPr>
            <p:cNvPr id="912" name="Graphic 1127">
              <a:extLst>
                <a:ext uri="{FF2B5EF4-FFF2-40B4-BE49-F238E27FC236}">
                  <a16:creationId xmlns:a16="http://schemas.microsoft.com/office/drawing/2014/main" id="{2AA6A43C-C1CA-7051-F966-401F80CD15B2}"/>
                </a:ext>
              </a:extLst>
            </p:cNvPr>
            <p:cNvSpPr/>
            <p:nvPr/>
          </p:nvSpPr>
          <p:spPr>
            <a:xfrm>
              <a:off x="8477961" y="3883580"/>
              <a:ext cx="28461" cy="36237"/>
            </a:xfrm>
            <a:custGeom>
              <a:avLst/>
              <a:gdLst>
                <a:gd name="connsiteX0" fmla="*/ 29749 w 28461"/>
                <a:gd name="connsiteY0" fmla="*/ 27204 h 36237"/>
                <a:gd name="connsiteX1" fmla="*/ 25935 w 28461"/>
                <a:gd name="connsiteY1" fmla="*/ 34833 h 36237"/>
                <a:gd name="connsiteX2" fmla="*/ 15592 w 28461"/>
                <a:gd name="connsiteY2" fmla="*/ 37693 h 36237"/>
                <a:gd name="connsiteX3" fmla="*/ 1287 w 28461"/>
                <a:gd name="connsiteY3" fmla="*/ 32632 h 36237"/>
                <a:gd name="connsiteX4" fmla="*/ 3855 w 28461"/>
                <a:gd name="connsiteY4" fmla="*/ 30064 h 36237"/>
                <a:gd name="connsiteX5" fmla="*/ 15445 w 28461"/>
                <a:gd name="connsiteY5" fmla="*/ 34392 h 36237"/>
                <a:gd name="connsiteX6" fmla="*/ 26081 w 28461"/>
                <a:gd name="connsiteY6" fmla="*/ 27204 h 36237"/>
                <a:gd name="connsiteX7" fmla="*/ 24468 w 28461"/>
                <a:gd name="connsiteY7" fmla="*/ 23022 h 36237"/>
                <a:gd name="connsiteX8" fmla="*/ 19333 w 28461"/>
                <a:gd name="connsiteY8" fmla="*/ 21262 h 36237"/>
                <a:gd name="connsiteX9" fmla="*/ 13464 w 28461"/>
                <a:gd name="connsiteY9" fmla="*/ 20748 h 36237"/>
                <a:gd name="connsiteX10" fmla="*/ 2828 w 28461"/>
                <a:gd name="connsiteY10" fmla="*/ 11506 h 36237"/>
                <a:gd name="connsiteX11" fmla="*/ 6275 w 28461"/>
                <a:gd name="connsiteY11" fmla="*/ 4170 h 36237"/>
                <a:gd name="connsiteX12" fmla="*/ 15518 w 28461"/>
                <a:gd name="connsiteY12" fmla="*/ 1456 h 36237"/>
                <a:gd name="connsiteX13" fmla="*/ 27915 w 28461"/>
                <a:gd name="connsiteY13" fmla="*/ 5197 h 36237"/>
                <a:gd name="connsiteX14" fmla="*/ 25421 w 28461"/>
                <a:gd name="connsiteY14" fmla="*/ 7691 h 36237"/>
                <a:gd name="connsiteX15" fmla="*/ 15518 w 28461"/>
                <a:gd name="connsiteY15" fmla="*/ 4684 h 36237"/>
                <a:gd name="connsiteX16" fmla="*/ 8843 w 28461"/>
                <a:gd name="connsiteY16" fmla="*/ 6444 h 36237"/>
                <a:gd name="connsiteX17" fmla="*/ 6496 w 28461"/>
                <a:gd name="connsiteY17" fmla="*/ 11506 h 36237"/>
                <a:gd name="connsiteX18" fmla="*/ 8256 w 28461"/>
                <a:gd name="connsiteY18" fmla="*/ 15687 h 36237"/>
                <a:gd name="connsiteX19" fmla="*/ 13684 w 28461"/>
                <a:gd name="connsiteY19" fmla="*/ 17447 h 36237"/>
                <a:gd name="connsiteX20" fmla="*/ 19406 w 28461"/>
                <a:gd name="connsiteY20" fmla="*/ 17961 h 36237"/>
                <a:gd name="connsiteX21" fmla="*/ 27108 w 28461"/>
                <a:gd name="connsiteY21" fmla="*/ 20455 h 36237"/>
                <a:gd name="connsiteX22" fmla="*/ 29749 w 28461"/>
                <a:gd name="connsiteY22" fmla="*/ 2720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749" y="27204"/>
                  </a:moveTo>
                  <a:cubicBezTo>
                    <a:pt x="29749" y="30431"/>
                    <a:pt x="28502" y="32999"/>
                    <a:pt x="25935" y="34833"/>
                  </a:cubicBezTo>
                  <a:cubicBezTo>
                    <a:pt x="23367" y="36740"/>
                    <a:pt x="19920" y="37693"/>
                    <a:pt x="15592" y="37693"/>
                  </a:cubicBezTo>
                  <a:cubicBezTo>
                    <a:pt x="9576" y="37693"/>
                    <a:pt x="4808" y="36006"/>
                    <a:pt x="1287" y="32632"/>
                  </a:cubicBezTo>
                  <a:lnTo>
                    <a:pt x="3855" y="30064"/>
                  </a:lnTo>
                  <a:cubicBezTo>
                    <a:pt x="6569" y="32925"/>
                    <a:pt x="10457" y="34392"/>
                    <a:pt x="15445" y="34392"/>
                  </a:cubicBezTo>
                  <a:cubicBezTo>
                    <a:pt x="22560" y="34392"/>
                    <a:pt x="26081" y="31972"/>
                    <a:pt x="26081" y="27204"/>
                  </a:cubicBezTo>
                  <a:cubicBezTo>
                    <a:pt x="26081" y="25370"/>
                    <a:pt x="25568" y="23976"/>
                    <a:pt x="24468" y="23022"/>
                  </a:cubicBezTo>
                  <a:cubicBezTo>
                    <a:pt x="23367" y="22069"/>
                    <a:pt x="21680" y="21482"/>
                    <a:pt x="19333" y="21262"/>
                  </a:cubicBezTo>
                  <a:lnTo>
                    <a:pt x="13464" y="20748"/>
                  </a:lnTo>
                  <a:cubicBezTo>
                    <a:pt x="6349" y="20161"/>
                    <a:pt x="2828" y="17081"/>
                    <a:pt x="2828" y="11506"/>
                  </a:cubicBezTo>
                  <a:cubicBezTo>
                    <a:pt x="2828" y="8425"/>
                    <a:pt x="4001" y="6004"/>
                    <a:pt x="6275" y="4170"/>
                  </a:cubicBezTo>
                  <a:cubicBezTo>
                    <a:pt x="8550" y="2336"/>
                    <a:pt x="11630" y="1456"/>
                    <a:pt x="15518" y="1456"/>
                  </a:cubicBezTo>
                  <a:cubicBezTo>
                    <a:pt x="20433" y="1456"/>
                    <a:pt x="24541" y="2703"/>
                    <a:pt x="27915" y="5197"/>
                  </a:cubicBezTo>
                  <a:lnTo>
                    <a:pt x="25421" y="7691"/>
                  </a:lnTo>
                  <a:cubicBezTo>
                    <a:pt x="22707" y="5711"/>
                    <a:pt x="19406" y="4684"/>
                    <a:pt x="15518" y="4684"/>
                  </a:cubicBezTo>
                  <a:cubicBezTo>
                    <a:pt x="12584" y="4684"/>
                    <a:pt x="10310" y="5270"/>
                    <a:pt x="8843" y="6444"/>
                  </a:cubicBezTo>
                  <a:cubicBezTo>
                    <a:pt x="7302" y="7618"/>
                    <a:pt x="6496" y="9305"/>
                    <a:pt x="6496" y="11506"/>
                  </a:cubicBezTo>
                  <a:cubicBezTo>
                    <a:pt x="6496" y="13339"/>
                    <a:pt x="7082" y="14733"/>
                    <a:pt x="8256" y="15687"/>
                  </a:cubicBezTo>
                  <a:cubicBezTo>
                    <a:pt x="9356" y="16640"/>
                    <a:pt x="11190" y="17227"/>
                    <a:pt x="13684" y="17447"/>
                  </a:cubicBezTo>
                  <a:lnTo>
                    <a:pt x="19406" y="17961"/>
                  </a:lnTo>
                  <a:cubicBezTo>
                    <a:pt x="22707" y="18328"/>
                    <a:pt x="25275" y="19135"/>
                    <a:pt x="27108" y="20455"/>
                  </a:cubicBezTo>
                  <a:cubicBezTo>
                    <a:pt x="28869" y="21775"/>
                    <a:pt x="29749" y="24049"/>
                    <a:pt x="29749" y="27204"/>
                  </a:cubicBezTo>
                  <a:close/>
                </a:path>
              </a:pathLst>
            </a:custGeom>
            <a:solidFill>
              <a:srgbClr val="000000"/>
            </a:solidFill>
            <a:ln w="73262" cap="flat">
              <a:noFill/>
              <a:prstDash val="solid"/>
              <a:miter/>
            </a:ln>
          </p:spPr>
          <p:txBody>
            <a:bodyPr rtlCol="0" anchor="ctr"/>
            <a:lstStyle/>
            <a:p>
              <a:endParaRPr lang="en-GB"/>
            </a:p>
          </p:txBody>
        </p:sp>
        <p:sp>
          <p:nvSpPr>
            <p:cNvPr id="913" name="Graphic 1127">
              <a:extLst>
                <a:ext uri="{FF2B5EF4-FFF2-40B4-BE49-F238E27FC236}">
                  <a16:creationId xmlns:a16="http://schemas.microsoft.com/office/drawing/2014/main" id="{CB03CAC3-438B-3960-1D5E-D8592AA2A5F8}"/>
                </a:ext>
              </a:extLst>
            </p:cNvPr>
            <p:cNvSpPr/>
            <p:nvPr/>
          </p:nvSpPr>
          <p:spPr>
            <a:xfrm>
              <a:off x="8185651" y="3993255"/>
              <a:ext cx="29928" cy="3447"/>
            </a:xfrm>
            <a:custGeom>
              <a:avLst/>
              <a:gdLst>
                <a:gd name="connsiteX0" fmla="*/ 1186 w 29928"/>
                <a:gd name="connsiteY0" fmla="*/ 1488 h 3447"/>
                <a:gd name="connsiteX1" fmla="*/ 31115 w 29928"/>
                <a:gd name="connsiteY1" fmla="*/ 1488 h 3447"/>
                <a:gd name="connsiteX2" fmla="*/ 31115 w 29928"/>
                <a:gd name="connsiteY2" fmla="*/ 4936 h 3447"/>
                <a:gd name="connsiteX3" fmla="*/ 1186 w 29928"/>
                <a:gd name="connsiteY3" fmla="*/ 4936 h 3447"/>
              </a:gdLst>
              <a:ahLst/>
              <a:cxnLst>
                <a:cxn ang="0">
                  <a:pos x="connsiteX0" y="connsiteY0"/>
                </a:cxn>
                <a:cxn ang="0">
                  <a:pos x="connsiteX1" y="connsiteY1"/>
                </a:cxn>
                <a:cxn ang="0">
                  <a:pos x="connsiteX2" y="connsiteY2"/>
                </a:cxn>
                <a:cxn ang="0">
                  <a:pos x="connsiteX3" y="connsiteY3"/>
                </a:cxn>
              </a:cxnLst>
              <a:rect l="l" t="t" r="r" b="b"/>
              <a:pathLst>
                <a:path w="29928" h="3447">
                  <a:moveTo>
                    <a:pt x="1186" y="1488"/>
                  </a:moveTo>
                  <a:lnTo>
                    <a:pt x="31115" y="1488"/>
                  </a:lnTo>
                  <a:lnTo>
                    <a:pt x="31115" y="4936"/>
                  </a:lnTo>
                  <a:lnTo>
                    <a:pt x="1186" y="4936"/>
                  </a:lnTo>
                  <a:close/>
                </a:path>
              </a:pathLst>
            </a:custGeom>
            <a:solidFill>
              <a:srgbClr val="000000"/>
            </a:solidFill>
            <a:ln w="73262" cap="flat">
              <a:noFill/>
              <a:prstDash val="solid"/>
              <a:miter/>
            </a:ln>
          </p:spPr>
          <p:txBody>
            <a:bodyPr rtlCol="0" anchor="ctr"/>
            <a:lstStyle/>
            <a:p>
              <a:endParaRPr lang="en-GB"/>
            </a:p>
          </p:txBody>
        </p:sp>
        <p:sp>
          <p:nvSpPr>
            <p:cNvPr id="914" name="Graphic 1127">
              <a:extLst>
                <a:ext uri="{FF2B5EF4-FFF2-40B4-BE49-F238E27FC236}">
                  <a16:creationId xmlns:a16="http://schemas.microsoft.com/office/drawing/2014/main" id="{0222B9A8-30A5-6AC1-01DD-18CE30EED466}"/>
                </a:ext>
              </a:extLst>
            </p:cNvPr>
            <p:cNvSpPr/>
            <p:nvPr/>
          </p:nvSpPr>
          <p:spPr>
            <a:xfrm>
              <a:off x="8258207" y="3978510"/>
              <a:ext cx="27434" cy="52669"/>
            </a:xfrm>
            <a:custGeom>
              <a:avLst/>
              <a:gdLst>
                <a:gd name="connsiteX0" fmla="*/ 24098 w 27434"/>
                <a:gd name="connsiteY0" fmla="*/ 4573 h 52669"/>
                <a:gd name="connsiteX1" fmla="*/ 28646 w 27434"/>
                <a:gd name="connsiteY1" fmla="*/ 19610 h 52669"/>
                <a:gd name="connsiteX2" fmla="*/ 24098 w 27434"/>
                <a:gd name="connsiteY2" fmla="*/ 34648 h 52669"/>
                <a:gd name="connsiteX3" fmla="*/ 15442 w 27434"/>
                <a:gd name="connsiteY3" fmla="*/ 37729 h 52669"/>
                <a:gd name="connsiteX4" fmla="*/ 9647 w 27434"/>
                <a:gd name="connsiteY4" fmla="*/ 36629 h 52669"/>
                <a:gd name="connsiteX5" fmla="*/ 4952 w 27434"/>
                <a:gd name="connsiteY5" fmla="*/ 32741 h 52669"/>
                <a:gd name="connsiteX6" fmla="*/ 4952 w 27434"/>
                <a:gd name="connsiteY6" fmla="*/ 54161 h 52669"/>
                <a:gd name="connsiteX7" fmla="*/ 1211 w 27434"/>
                <a:gd name="connsiteY7" fmla="*/ 54161 h 52669"/>
                <a:gd name="connsiteX8" fmla="*/ 1211 w 27434"/>
                <a:gd name="connsiteY8" fmla="*/ 1932 h 52669"/>
                <a:gd name="connsiteX9" fmla="*/ 4952 w 27434"/>
                <a:gd name="connsiteY9" fmla="*/ 1932 h 52669"/>
                <a:gd name="connsiteX10" fmla="*/ 4952 w 27434"/>
                <a:gd name="connsiteY10" fmla="*/ 6480 h 52669"/>
                <a:gd name="connsiteX11" fmla="*/ 9647 w 27434"/>
                <a:gd name="connsiteY11" fmla="*/ 2592 h 52669"/>
                <a:gd name="connsiteX12" fmla="*/ 15442 w 27434"/>
                <a:gd name="connsiteY12" fmla="*/ 1492 h 52669"/>
                <a:gd name="connsiteX13" fmla="*/ 24098 w 27434"/>
                <a:gd name="connsiteY13" fmla="*/ 4573 h 52669"/>
                <a:gd name="connsiteX14" fmla="*/ 24538 w 27434"/>
                <a:gd name="connsiteY14" fmla="*/ 25112 h 52669"/>
                <a:gd name="connsiteX15" fmla="*/ 24904 w 27434"/>
                <a:gd name="connsiteY15" fmla="*/ 19610 h 52669"/>
                <a:gd name="connsiteX16" fmla="*/ 24538 w 27434"/>
                <a:gd name="connsiteY16" fmla="*/ 14109 h 52669"/>
                <a:gd name="connsiteX17" fmla="*/ 23217 w 27434"/>
                <a:gd name="connsiteY17" fmla="*/ 9487 h 52669"/>
                <a:gd name="connsiteX18" fmla="*/ 20136 w 27434"/>
                <a:gd name="connsiteY18" fmla="*/ 5966 h 52669"/>
                <a:gd name="connsiteX19" fmla="*/ 14928 w 27434"/>
                <a:gd name="connsiteY19" fmla="*/ 4793 h 52669"/>
                <a:gd name="connsiteX20" fmla="*/ 9793 w 27434"/>
                <a:gd name="connsiteY20" fmla="*/ 5966 h 52669"/>
                <a:gd name="connsiteX21" fmla="*/ 6712 w 27434"/>
                <a:gd name="connsiteY21" fmla="*/ 9487 h 52669"/>
                <a:gd name="connsiteX22" fmla="*/ 5319 w 27434"/>
                <a:gd name="connsiteY22" fmla="*/ 14109 h 52669"/>
                <a:gd name="connsiteX23" fmla="*/ 4952 w 27434"/>
                <a:gd name="connsiteY23" fmla="*/ 19610 h 52669"/>
                <a:gd name="connsiteX24" fmla="*/ 5319 w 27434"/>
                <a:gd name="connsiteY24" fmla="*/ 25112 h 52669"/>
                <a:gd name="connsiteX25" fmla="*/ 6712 w 27434"/>
                <a:gd name="connsiteY25" fmla="*/ 29733 h 52669"/>
                <a:gd name="connsiteX26" fmla="*/ 9793 w 27434"/>
                <a:gd name="connsiteY26" fmla="*/ 33181 h 52669"/>
                <a:gd name="connsiteX27" fmla="*/ 14928 w 27434"/>
                <a:gd name="connsiteY27" fmla="*/ 34428 h 52669"/>
                <a:gd name="connsiteX28" fmla="*/ 20136 w 27434"/>
                <a:gd name="connsiteY28" fmla="*/ 33181 h 52669"/>
                <a:gd name="connsiteX29" fmla="*/ 23217 w 27434"/>
                <a:gd name="connsiteY29" fmla="*/ 29733 h 52669"/>
                <a:gd name="connsiteX30" fmla="*/ 24538 w 27434"/>
                <a:gd name="connsiteY30" fmla="*/ 2511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098" y="4573"/>
                  </a:moveTo>
                  <a:cubicBezTo>
                    <a:pt x="27105" y="7580"/>
                    <a:pt x="28646" y="12642"/>
                    <a:pt x="28646" y="19610"/>
                  </a:cubicBezTo>
                  <a:cubicBezTo>
                    <a:pt x="28646" y="26579"/>
                    <a:pt x="27105" y="31641"/>
                    <a:pt x="24098" y="34648"/>
                  </a:cubicBezTo>
                  <a:cubicBezTo>
                    <a:pt x="22044" y="36702"/>
                    <a:pt x="19183" y="37729"/>
                    <a:pt x="15442" y="37729"/>
                  </a:cubicBezTo>
                  <a:cubicBezTo>
                    <a:pt x="13241" y="37729"/>
                    <a:pt x="11334" y="37362"/>
                    <a:pt x="9647" y="36629"/>
                  </a:cubicBezTo>
                  <a:cubicBezTo>
                    <a:pt x="7959" y="35969"/>
                    <a:pt x="6419" y="34648"/>
                    <a:pt x="4952" y="32741"/>
                  </a:cubicBezTo>
                  <a:lnTo>
                    <a:pt x="4952" y="54161"/>
                  </a:lnTo>
                  <a:lnTo>
                    <a:pt x="1211" y="54161"/>
                  </a:lnTo>
                  <a:lnTo>
                    <a:pt x="1211" y="1932"/>
                  </a:lnTo>
                  <a:lnTo>
                    <a:pt x="4952" y="1932"/>
                  </a:lnTo>
                  <a:lnTo>
                    <a:pt x="4952" y="6480"/>
                  </a:lnTo>
                  <a:cubicBezTo>
                    <a:pt x="6419" y="4573"/>
                    <a:pt x="7959" y="3252"/>
                    <a:pt x="9647" y="2592"/>
                  </a:cubicBezTo>
                  <a:cubicBezTo>
                    <a:pt x="11334" y="1858"/>
                    <a:pt x="13241" y="1492"/>
                    <a:pt x="15442" y="1492"/>
                  </a:cubicBezTo>
                  <a:cubicBezTo>
                    <a:pt x="19183" y="1492"/>
                    <a:pt x="22044" y="2519"/>
                    <a:pt x="24098" y="4573"/>
                  </a:cubicBezTo>
                  <a:close/>
                  <a:moveTo>
                    <a:pt x="24538" y="25112"/>
                  </a:moveTo>
                  <a:cubicBezTo>
                    <a:pt x="24758" y="23572"/>
                    <a:pt x="24904" y="21738"/>
                    <a:pt x="24904" y="19610"/>
                  </a:cubicBezTo>
                  <a:cubicBezTo>
                    <a:pt x="24904" y="17483"/>
                    <a:pt x="24758" y="15649"/>
                    <a:pt x="24538" y="14109"/>
                  </a:cubicBezTo>
                  <a:cubicBezTo>
                    <a:pt x="24318" y="12568"/>
                    <a:pt x="23878" y="11028"/>
                    <a:pt x="23217" y="9487"/>
                  </a:cubicBezTo>
                  <a:cubicBezTo>
                    <a:pt x="22557" y="7947"/>
                    <a:pt x="21530" y="6773"/>
                    <a:pt x="20136" y="5966"/>
                  </a:cubicBezTo>
                  <a:cubicBezTo>
                    <a:pt x="18743" y="5159"/>
                    <a:pt x="16982" y="4793"/>
                    <a:pt x="14928" y="4793"/>
                  </a:cubicBezTo>
                  <a:cubicBezTo>
                    <a:pt x="12874" y="4793"/>
                    <a:pt x="11187" y="5159"/>
                    <a:pt x="9793" y="5966"/>
                  </a:cubicBezTo>
                  <a:cubicBezTo>
                    <a:pt x="8400" y="6773"/>
                    <a:pt x="7373" y="7947"/>
                    <a:pt x="6712" y="9487"/>
                  </a:cubicBezTo>
                  <a:cubicBezTo>
                    <a:pt x="6052" y="11028"/>
                    <a:pt x="5539" y="12568"/>
                    <a:pt x="5319" y="14109"/>
                  </a:cubicBezTo>
                  <a:cubicBezTo>
                    <a:pt x="5099" y="15649"/>
                    <a:pt x="4952" y="17483"/>
                    <a:pt x="4952" y="19610"/>
                  </a:cubicBezTo>
                  <a:cubicBezTo>
                    <a:pt x="4952" y="21738"/>
                    <a:pt x="5099" y="23572"/>
                    <a:pt x="5319" y="25112"/>
                  </a:cubicBezTo>
                  <a:cubicBezTo>
                    <a:pt x="5539" y="26653"/>
                    <a:pt x="6052" y="28193"/>
                    <a:pt x="6712" y="29733"/>
                  </a:cubicBezTo>
                  <a:cubicBezTo>
                    <a:pt x="7373" y="31274"/>
                    <a:pt x="8400" y="32374"/>
                    <a:pt x="9793" y="33181"/>
                  </a:cubicBezTo>
                  <a:cubicBezTo>
                    <a:pt x="11187" y="33988"/>
                    <a:pt x="12874" y="34428"/>
                    <a:pt x="14928" y="34428"/>
                  </a:cubicBezTo>
                  <a:cubicBezTo>
                    <a:pt x="16982" y="34428"/>
                    <a:pt x="18743" y="33988"/>
                    <a:pt x="20136" y="33181"/>
                  </a:cubicBezTo>
                  <a:cubicBezTo>
                    <a:pt x="21530" y="32374"/>
                    <a:pt x="22557" y="31274"/>
                    <a:pt x="23217" y="29733"/>
                  </a:cubicBezTo>
                  <a:cubicBezTo>
                    <a:pt x="23878" y="28193"/>
                    <a:pt x="24318" y="26653"/>
                    <a:pt x="24538" y="25112"/>
                  </a:cubicBezTo>
                  <a:close/>
                </a:path>
              </a:pathLst>
            </a:custGeom>
            <a:solidFill>
              <a:srgbClr val="000000"/>
            </a:solidFill>
            <a:ln w="73262" cap="flat">
              <a:noFill/>
              <a:prstDash val="solid"/>
              <a:miter/>
            </a:ln>
          </p:spPr>
          <p:txBody>
            <a:bodyPr rtlCol="0" anchor="ctr"/>
            <a:lstStyle/>
            <a:p>
              <a:endParaRPr lang="en-GB"/>
            </a:p>
          </p:txBody>
        </p:sp>
        <p:sp>
          <p:nvSpPr>
            <p:cNvPr id="915" name="Graphic 1127">
              <a:extLst>
                <a:ext uri="{FF2B5EF4-FFF2-40B4-BE49-F238E27FC236}">
                  <a16:creationId xmlns:a16="http://schemas.microsoft.com/office/drawing/2014/main" id="{9491BE16-27BA-4BCF-638B-0E89EDD1F694}"/>
                </a:ext>
              </a:extLst>
            </p:cNvPr>
            <p:cNvSpPr/>
            <p:nvPr/>
          </p:nvSpPr>
          <p:spPr>
            <a:xfrm>
              <a:off x="8297330" y="3978510"/>
              <a:ext cx="22593" cy="35797"/>
            </a:xfrm>
            <a:custGeom>
              <a:avLst/>
              <a:gdLst>
                <a:gd name="connsiteX0" fmla="*/ 21103 w 22593"/>
                <a:gd name="connsiteY0" fmla="*/ 7577 h 35797"/>
                <a:gd name="connsiteX1" fmla="*/ 18095 w 22593"/>
                <a:gd name="connsiteY1" fmla="*/ 5377 h 35797"/>
                <a:gd name="connsiteX2" fmla="*/ 14427 w 22593"/>
                <a:gd name="connsiteY2" fmla="*/ 4790 h 35797"/>
                <a:gd name="connsiteX3" fmla="*/ 7532 w 22593"/>
                <a:gd name="connsiteY3" fmla="*/ 7871 h 35797"/>
                <a:gd name="connsiteX4" fmla="*/ 4965 w 22593"/>
                <a:gd name="connsiteY4" fmla="*/ 15500 h 35797"/>
                <a:gd name="connsiteX5" fmla="*/ 4965 w 22593"/>
                <a:gd name="connsiteY5" fmla="*/ 37286 h 35797"/>
                <a:gd name="connsiteX6" fmla="*/ 1224 w 22593"/>
                <a:gd name="connsiteY6" fmla="*/ 37286 h 35797"/>
                <a:gd name="connsiteX7" fmla="*/ 1224 w 22593"/>
                <a:gd name="connsiteY7" fmla="*/ 1929 h 35797"/>
                <a:gd name="connsiteX8" fmla="*/ 4965 w 22593"/>
                <a:gd name="connsiteY8" fmla="*/ 1929 h 35797"/>
                <a:gd name="connsiteX9" fmla="*/ 4965 w 22593"/>
                <a:gd name="connsiteY9" fmla="*/ 6624 h 35797"/>
                <a:gd name="connsiteX10" fmla="*/ 9293 w 22593"/>
                <a:gd name="connsiteY10" fmla="*/ 2883 h 35797"/>
                <a:gd name="connsiteX11" fmla="*/ 15308 w 22593"/>
                <a:gd name="connsiteY11" fmla="*/ 1489 h 35797"/>
                <a:gd name="connsiteX12" fmla="*/ 23817 w 22593"/>
                <a:gd name="connsiteY12" fmla="*/ 4863 h 35797"/>
                <a:gd name="connsiteX13" fmla="*/ 21103 w 22593"/>
                <a:gd name="connsiteY13" fmla="*/ 757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103" y="7577"/>
                  </a:moveTo>
                  <a:cubicBezTo>
                    <a:pt x="20002" y="6477"/>
                    <a:pt x="19049" y="5743"/>
                    <a:pt x="18095" y="5377"/>
                  </a:cubicBezTo>
                  <a:cubicBezTo>
                    <a:pt x="17142" y="5010"/>
                    <a:pt x="15895" y="4790"/>
                    <a:pt x="14427" y="4790"/>
                  </a:cubicBezTo>
                  <a:cubicBezTo>
                    <a:pt x="11493" y="4790"/>
                    <a:pt x="9146" y="5817"/>
                    <a:pt x="7532" y="7871"/>
                  </a:cubicBezTo>
                  <a:cubicBezTo>
                    <a:pt x="5845" y="9998"/>
                    <a:pt x="4965" y="12492"/>
                    <a:pt x="4965" y="15500"/>
                  </a:cubicBezTo>
                  <a:lnTo>
                    <a:pt x="4965" y="37286"/>
                  </a:lnTo>
                  <a:lnTo>
                    <a:pt x="1224" y="37286"/>
                  </a:lnTo>
                  <a:lnTo>
                    <a:pt x="1224" y="1929"/>
                  </a:lnTo>
                  <a:lnTo>
                    <a:pt x="4965" y="1929"/>
                  </a:lnTo>
                  <a:lnTo>
                    <a:pt x="4965" y="6624"/>
                  </a:lnTo>
                  <a:cubicBezTo>
                    <a:pt x="5992" y="5010"/>
                    <a:pt x="7459" y="3763"/>
                    <a:pt x="9293" y="2883"/>
                  </a:cubicBezTo>
                  <a:cubicBezTo>
                    <a:pt x="11126" y="1929"/>
                    <a:pt x="13180" y="1489"/>
                    <a:pt x="15308" y="1489"/>
                  </a:cubicBezTo>
                  <a:cubicBezTo>
                    <a:pt x="18755" y="1489"/>
                    <a:pt x="21543" y="2589"/>
                    <a:pt x="23817" y="4863"/>
                  </a:cubicBezTo>
                  <a:lnTo>
                    <a:pt x="21103" y="7577"/>
                  </a:lnTo>
                  <a:close/>
                </a:path>
              </a:pathLst>
            </a:custGeom>
            <a:solidFill>
              <a:srgbClr val="000000"/>
            </a:solidFill>
            <a:ln w="73262" cap="flat">
              <a:noFill/>
              <a:prstDash val="solid"/>
              <a:miter/>
            </a:ln>
          </p:spPr>
          <p:txBody>
            <a:bodyPr rtlCol="0" anchor="ctr"/>
            <a:lstStyle/>
            <a:p>
              <a:endParaRPr lang="en-GB"/>
            </a:p>
          </p:txBody>
        </p:sp>
        <p:sp>
          <p:nvSpPr>
            <p:cNvPr id="916" name="Graphic 1127">
              <a:extLst>
                <a:ext uri="{FF2B5EF4-FFF2-40B4-BE49-F238E27FC236}">
                  <a16:creationId xmlns:a16="http://schemas.microsoft.com/office/drawing/2014/main" id="{1AA05C3A-B447-0ADF-120E-43EE5DAA99C0}"/>
                </a:ext>
              </a:extLst>
            </p:cNvPr>
            <p:cNvSpPr/>
            <p:nvPr/>
          </p:nvSpPr>
          <p:spPr>
            <a:xfrm>
              <a:off x="8324819" y="3978510"/>
              <a:ext cx="28315" cy="36237"/>
            </a:xfrm>
            <a:custGeom>
              <a:avLst/>
              <a:gdLst>
                <a:gd name="connsiteX0" fmla="*/ 29549 w 28315"/>
                <a:gd name="connsiteY0" fmla="*/ 20415 h 36237"/>
                <a:gd name="connsiteX1" fmla="*/ 4975 w 28315"/>
                <a:gd name="connsiteY1" fmla="*/ 20415 h 36237"/>
                <a:gd name="connsiteX2" fmla="*/ 7909 w 28315"/>
                <a:gd name="connsiteY2" fmla="*/ 30758 h 36237"/>
                <a:gd name="connsiteX3" fmla="*/ 16492 w 28315"/>
                <a:gd name="connsiteY3" fmla="*/ 34352 h 36237"/>
                <a:gd name="connsiteX4" fmla="*/ 21774 w 28315"/>
                <a:gd name="connsiteY4" fmla="*/ 33325 h 36237"/>
                <a:gd name="connsiteX5" fmla="*/ 26248 w 28315"/>
                <a:gd name="connsiteY5" fmla="*/ 30097 h 36237"/>
                <a:gd name="connsiteX6" fmla="*/ 29036 w 28315"/>
                <a:gd name="connsiteY6" fmla="*/ 32298 h 36237"/>
                <a:gd name="connsiteX7" fmla="*/ 23314 w 28315"/>
                <a:gd name="connsiteY7" fmla="*/ 36406 h 36237"/>
                <a:gd name="connsiteX8" fmla="*/ 16272 w 28315"/>
                <a:gd name="connsiteY8" fmla="*/ 37726 h 36237"/>
                <a:gd name="connsiteX9" fmla="*/ 5122 w 28315"/>
                <a:gd name="connsiteY9" fmla="*/ 33105 h 36237"/>
                <a:gd name="connsiteX10" fmla="*/ 1234 w 28315"/>
                <a:gd name="connsiteY10" fmla="*/ 19608 h 36237"/>
                <a:gd name="connsiteX11" fmla="*/ 4975 w 28315"/>
                <a:gd name="connsiteY11" fmla="*/ 6257 h 36237"/>
                <a:gd name="connsiteX12" fmla="*/ 15392 w 28315"/>
                <a:gd name="connsiteY12" fmla="*/ 1489 h 36237"/>
                <a:gd name="connsiteX13" fmla="*/ 25808 w 28315"/>
                <a:gd name="connsiteY13" fmla="*/ 6037 h 36237"/>
                <a:gd name="connsiteX14" fmla="*/ 29549 w 28315"/>
                <a:gd name="connsiteY14" fmla="*/ 18727 h 36237"/>
                <a:gd name="connsiteX15" fmla="*/ 29549 w 28315"/>
                <a:gd name="connsiteY15" fmla="*/ 20415 h 36237"/>
                <a:gd name="connsiteX16" fmla="*/ 25808 w 28315"/>
                <a:gd name="connsiteY16" fmla="*/ 17407 h 36237"/>
                <a:gd name="connsiteX17" fmla="*/ 24561 w 28315"/>
                <a:gd name="connsiteY17" fmla="*/ 10732 h 36237"/>
                <a:gd name="connsiteX18" fmla="*/ 20967 w 28315"/>
                <a:gd name="connsiteY18" fmla="*/ 6330 h 36237"/>
                <a:gd name="connsiteX19" fmla="*/ 15392 w 28315"/>
                <a:gd name="connsiteY19" fmla="*/ 4790 h 36237"/>
                <a:gd name="connsiteX20" fmla="*/ 9890 w 28315"/>
                <a:gd name="connsiteY20" fmla="*/ 6330 h 36237"/>
                <a:gd name="connsiteX21" fmla="*/ 6222 w 28315"/>
                <a:gd name="connsiteY21" fmla="*/ 10732 h 36237"/>
                <a:gd name="connsiteX22" fmla="*/ 4975 w 28315"/>
                <a:gd name="connsiteY22" fmla="*/ 17407 h 36237"/>
                <a:gd name="connsiteX23" fmla="*/ 25808 w 28315"/>
                <a:gd name="connsiteY23" fmla="*/ 1740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549" y="20415"/>
                  </a:moveTo>
                  <a:lnTo>
                    <a:pt x="4975" y="20415"/>
                  </a:lnTo>
                  <a:cubicBezTo>
                    <a:pt x="4975" y="24963"/>
                    <a:pt x="5929" y="28410"/>
                    <a:pt x="7909" y="30758"/>
                  </a:cubicBezTo>
                  <a:cubicBezTo>
                    <a:pt x="9890" y="33178"/>
                    <a:pt x="12751" y="34352"/>
                    <a:pt x="16492" y="34352"/>
                  </a:cubicBezTo>
                  <a:cubicBezTo>
                    <a:pt x="18546" y="34352"/>
                    <a:pt x="20306" y="33985"/>
                    <a:pt x="21774" y="33325"/>
                  </a:cubicBezTo>
                  <a:cubicBezTo>
                    <a:pt x="23241" y="32665"/>
                    <a:pt x="24708" y="31638"/>
                    <a:pt x="26248" y="30097"/>
                  </a:cubicBezTo>
                  <a:lnTo>
                    <a:pt x="29036" y="32298"/>
                  </a:lnTo>
                  <a:cubicBezTo>
                    <a:pt x="27128" y="34205"/>
                    <a:pt x="25221" y="35599"/>
                    <a:pt x="23314" y="36406"/>
                  </a:cubicBezTo>
                  <a:cubicBezTo>
                    <a:pt x="21407" y="37286"/>
                    <a:pt x="19059" y="37726"/>
                    <a:pt x="16272" y="37726"/>
                  </a:cubicBezTo>
                  <a:cubicBezTo>
                    <a:pt x="11357" y="37726"/>
                    <a:pt x="7689" y="36186"/>
                    <a:pt x="5122" y="33105"/>
                  </a:cubicBezTo>
                  <a:cubicBezTo>
                    <a:pt x="2481" y="30024"/>
                    <a:pt x="1234" y="25549"/>
                    <a:pt x="1234" y="19608"/>
                  </a:cubicBezTo>
                  <a:cubicBezTo>
                    <a:pt x="1234" y="13886"/>
                    <a:pt x="2481" y="9411"/>
                    <a:pt x="4975" y="6257"/>
                  </a:cubicBezTo>
                  <a:cubicBezTo>
                    <a:pt x="7469" y="3103"/>
                    <a:pt x="10917" y="1489"/>
                    <a:pt x="15392" y="1489"/>
                  </a:cubicBezTo>
                  <a:cubicBezTo>
                    <a:pt x="19866" y="1489"/>
                    <a:pt x="23314" y="3029"/>
                    <a:pt x="25808" y="6037"/>
                  </a:cubicBezTo>
                  <a:cubicBezTo>
                    <a:pt x="28302" y="9044"/>
                    <a:pt x="29549" y="13299"/>
                    <a:pt x="29549" y="18727"/>
                  </a:cubicBezTo>
                  <a:lnTo>
                    <a:pt x="29549" y="20415"/>
                  </a:lnTo>
                  <a:close/>
                  <a:moveTo>
                    <a:pt x="25808" y="17407"/>
                  </a:moveTo>
                  <a:cubicBezTo>
                    <a:pt x="25588" y="14399"/>
                    <a:pt x="25221" y="12125"/>
                    <a:pt x="24561" y="10732"/>
                  </a:cubicBezTo>
                  <a:cubicBezTo>
                    <a:pt x="23754" y="8898"/>
                    <a:pt x="22580" y="7431"/>
                    <a:pt x="20967" y="6330"/>
                  </a:cubicBezTo>
                  <a:cubicBezTo>
                    <a:pt x="19279" y="5303"/>
                    <a:pt x="17446" y="4790"/>
                    <a:pt x="15392" y="4790"/>
                  </a:cubicBezTo>
                  <a:cubicBezTo>
                    <a:pt x="13338" y="4790"/>
                    <a:pt x="11504" y="5303"/>
                    <a:pt x="9890" y="6330"/>
                  </a:cubicBezTo>
                  <a:cubicBezTo>
                    <a:pt x="8276" y="7431"/>
                    <a:pt x="7029" y="8898"/>
                    <a:pt x="6222" y="10732"/>
                  </a:cubicBezTo>
                  <a:cubicBezTo>
                    <a:pt x="5562" y="12125"/>
                    <a:pt x="5195" y="14399"/>
                    <a:pt x="4975" y="17407"/>
                  </a:cubicBezTo>
                  <a:lnTo>
                    <a:pt x="25808" y="17407"/>
                  </a:lnTo>
                  <a:close/>
                </a:path>
              </a:pathLst>
            </a:custGeom>
            <a:solidFill>
              <a:srgbClr val="000000"/>
            </a:solidFill>
            <a:ln w="73262" cap="flat">
              <a:noFill/>
              <a:prstDash val="solid"/>
              <a:miter/>
            </a:ln>
          </p:spPr>
          <p:txBody>
            <a:bodyPr rtlCol="0" anchor="ctr"/>
            <a:lstStyle/>
            <a:p>
              <a:endParaRPr lang="en-GB"/>
            </a:p>
          </p:txBody>
        </p:sp>
        <p:sp>
          <p:nvSpPr>
            <p:cNvPr id="917" name="Graphic 1127">
              <a:extLst>
                <a:ext uri="{FF2B5EF4-FFF2-40B4-BE49-F238E27FC236}">
                  <a16:creationId xmlns:a16="http://schemas.microsoft.com/office/drawing/2014/main" id="{05A416F0-30BA-9B98-4B03-5BC88BDDEFAB}"/>
                </a:ext>
              </a:extLst>
            </p:cNvPr>
            <p:cNvSpPr/>
            <p:nvPr/>
          </p:nvSpPr>
          <p:spPr>
            <a:xfrm>
              <a:off x="8361312" y="3978510"/>
              <a:ext cx="28461" cy="36237"/>
            </a:xfrm>
            <a:custGeom>
              <a:avLst/>
              <a:gdLst>
                <a:gd name="connsiteX0" fmla="*/ 29709 w 28461"/>
                <a:gd name="connsiteY0" fmla="*/ 27237 h 36237"/>
                <a:gd name="connsiteX1" fmla="*/ 25894 w 28461"/>
                <a:gd name="connsiteY1" fmla="*/ 34866 h 36237"/>
                <a:gd name="connsiteX2" fmla="*/ 15551 w 28461"/>
                <a:gd name="connsiteY2" fmla="*/ 37726 h 36237"/>
                <a:gd name="connsiteX3" fmla="*/ 1247 w 28461"/>
                <a:gd name="connsiteY3" fmla="*/ 32665 h 36237"/>
                <a:gd name="connsiteX4" fmla="*/ 3814 w 28461"/>
                <a:gd name="connsiteY4" fmla="*/ 30097 h 36237"/>
                <a:gd name="connsiteX5" fmla="*/ 15404 w 28461"/>
                <a:gd name="connsiteY5" fmla="*/ 34425 h 36237"/>
                <a:gd name="connsiteX6" fmla="*/ 26041 w 28461"/>
                <a:gd name="connsiteY6" fmla="*/ 27237 h 36237"/>
                <a:gd name="connsiteX7" fmla="*/ 24427 w 28461"/>
                <a:gd name="connsiteY7" fmla="*/ 23055 h 36237"/>
                <a:gd name="connsiteX8" fmla="*/ 19292 w 28461"/>
                <a:gd name="connsiteY8" fmla="*/ 21295 h 36237"/>
                <a:gd name="connsiteX9" fmla="*/ 13424 w 28461"/>
                <a:gd name="connsiteY9" fmla="*/ 20781 h 36237"/>
                <a:gd name="connsiteX10" fmla="*/ 2787 w 28461"/>
                <a:gd name="connsiteY10" fmla="*/ 11539 h 36237"/>
                <a:gd name="connsiteX11" fmla="*/ 6235 w 28461"/>
                <a:gd name="connsiteY11" fmla="*/ 4203 h 36237"/>
                <a:gd name="connsiteX12" fmla="*/ 15478 w 28461"/>
                <a:gd name="connsiteY12" fmla="*/ 1489 h 36237"/>
                <a:gd name="connsiteX13" fmla="*/ 27875 w 28461"/>
                <a:gd name="connsiteY13" fmla="*/ 5230 h 36237"/>
                <a:gd name="connsiteX14" fmla="*/ 25381 w 28461"/>
                <a:gd name="connsiteY14" fmla="*/ 7724 h 36237"/>
                <a:gd name="connsiteX15" fmla="*/ 15478 w 28461"/>
                <a:gd name="connsiteY15" fmla="*/ 4717 h 36237"/>
                <a:gd name="connsiteX16" fmla="*/ 8802 w 28461"/>
                <a:gd name="connsiteY16" fmla="*/ 6477 h 36237"/>
                <a:gd name="connsiteX17" fmla="*/ 6455 w 28461"/>
                <a:gd name="connsiteY17" fmla="*/ 11539 h 36237"/>
                <a:gd name="connsiteX18" fmla="*/ 8216 w 28461"/>
                <a:gd name="connsiteY18" fmla="*/ 15720 h 36237"/>
                <a:gd name="connsiteX19" fmla="*/ 13644 w 28461"/>
                <a:gd name="connsiteY19" fmla="*/ 17480 h 36237"/>
                <a:gd name="connsiteX20" fmla="*/ 19366 w 28461"/>
                <a:gd name="connsiteY20" fmla="*/ 17994 h 36237"/>
                <a:gd name="connsiteX21" fmla="*/ 27068 w 28461"/>
                <a:gd name="connsiteY21" fmla="*/ 20488 h 36237"/>
                <a:gd name="connsiteX22" fmla="*/ 29709 w 28461"/>
                <a:gd name="connsiteY22" fmla="*/ 2723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709" y="27237"/>
                  </a:moveTo>
                  <a:cubicBezTo>
                    <a:pt x="29709" y="30464"/>
                    <a:pt x="28462" y="33032"/>
                    <a:pt x="25894" y="34866"/>
                  </a:cubicBezTo>
                  <a:cubicBezTo>
                    <a:pt x="23327" y="36773"/>
                    <a:pt x="19879" y="37726"/>
                    <a:pt x="15551" y="37726"/>
                  </a:cubicBezTo>
                  <a:cubicBezTo>
                    <a:pt x="9536" y="37726"/>
                    <a:pt x="4768" y="36039"/>
                    <a:pt x="1247" y="32665"/>
                  </a:cubicBezTo>
                  <a:lnTo>
                    <a:pt x="3814" y="30097"/>
                  </a:lnTo>
                  <a:cubicBezTo>
                    <a:pt x="6528" y="32958"/>
                    <a:pt x="10416" y="34425"/>
                    <a:pt x="15404" y="34425"/>
                  </a:cubicBezTo>
                  <a:cubicBezTo>
                    <a:pt x="22520" y="34425"/>
                    <a:pt x="26041" y="32005"/>
                    <a:pt x="26041" y="27237"/>
                  </a:cubicBezTo>
                  <a:cubicBezTo>
                    <a:pt x="26041" y="25403"/>
                    <a:pt x="25527" y="24009"/>
                    <a:pt x="24427" y="23055"/>
                  </a:cubicBezTo>
                  <a:cubicBezTo>
                    <a:pt x="23327" y="22102"/>
                    <a:pt x="21640" y="21515"/>
                    <a:pt x="19292" y="21295"/>
                  </a:cubicBezTo>
                  <a:lnTo>
                    <a:pt x="13424" y="20781"/>
                  </a:lnTo>
                  <a:cubicBezTo>
                    <a:pt x="6308" y="20194"/>
                    <a:pt x="2787" y="17114"/>
                    <a:pt x="2787" y="11539"/>
                  </a:cubicBezTo>
                  <a:cubicBezTo>
                    <a:pt x="2787" y="8458"/>
                    <a:pt x="3961" y="6037"/>
                    <a:pt x="6235" y="4203"/>
                  </a:cubicBezTo>
                  <a:cubicBezTo>
                    <a:pt x="8509" y="2369"/>
                    <a:pt x="11590" y="1489"/>
                    <a:pt x="15478" y="1489"/>
                  </a:cubicBezTo>
                  <a:cubicBezTo>
                    <a:pt x="20393" y="1489"/>
                    <a:pt x="24500" y="2736"/>
                    <a:pt x="27875" y="5230"/>
                  </a:cubicBezTo>
                  <a:lnTo>
                    <a:pt x="25381" y="7724"/>
                  </a:lnTo>
                  <a:cubicBezTo>
                    <a:pt x="22667" y="5744"/>
                    <a:pt x="19366" y="4717"/>
                    <a:pt x="15478" y="4717"/>
                  </a:cubicBezTo>
                  <a:cubicBezTo>
                    <a:pt x="12543" y="4717"/>
                    <a:pt x="10269" y="5303"/>
                    <a:pt x="8802" y="6477"/>
                  </a:cubicBezTo>
                  <a:cubicBezTo>
                    <a:pt x="7262" y="7651"/>
                    <a:pt x="6455" y="9338"/>
                    <a:pt x="6455" y="11539"/>
                  </a:cubicBezTo>
                  <a:cubicBezTo>
                    <a:pt x="6455" y="13372"/>
                    <a:pt x="7042" y="14766"/>
                    <a:pt x="8216" y="15720"/>
                  </a:cubicBezTo>
                  <a:cubicBezTo>
                    <a:pt x="9316" y="16673"/>
                    <a:pt x="11150" y="17260"/>
                    <a:pt x="13644" y="17480"/>
                  </a:cubicBezTo>
                  <a:lnTo>
                    <a:pt x="19366" y="17994"/>
                  </a:lnTo>
                  <a:cubicBezTo>
                    <a:pt x="22667" y="18361"/>
                    <a:pt x="25234" y="19168"/>
                    <a:pt x="27068" y="20488"/>
                  </a:cubicBezTo>
                  <a:cubicBezTo>
                    <a:pt x="28828" y="21808"/>
                    <a:pt x="29709" y="24082"/>
                    <a:pt x="29709" y="27237"/>
                  </a:cubicBezTo>
                  <a:close/>
                </a:path>
              </a:pathLst>
            </a:custGeom>
            <a:solidFill>
              <a:srgbClr val="000000"/>
            </a:solidFill>
            <a:ln w="73262" cap="flat">
              <a:noFill/>
              <a:prstDash val="solid"/>
              <a:miter/>
            </a:ln>
          </p:spPr>
          <p:txBody>
            <a:bodyPr rtlCol="0" anchor="ctr"/>
            <a:lstStyle/>
            <a:p>
              <a:endParaRPr lang="en-GB"/>
            </a:p>
          </p:txBody>
        </p:sp>
        <p:sp>
          <p:nvSpPr>
            <p:cNvPr id="918" name="Graphic 1127">
              <a:extLst>
                <a:ext uri="{FF2B5EF4-FFF2-40B4-BE49-F238E27FC236}">
                  <a16:creationId xmlns:a16="http://schemas.microsoft.com/office/drawing/2014/main" id="{7CF913D1-28EE-C66F-CE82-537ADAD13C19}"/>
                </a:ext>
              </a:extLst>
            </p:cNvPr>
            <p:cNvSpPr/>
            <p:nvPr/>
          </p:nvSpPr>
          <p:spPr>
            <a:xfrm>
              <a:off x="8397040" y="3978510"/>
              <a:ext cx="28461" cy="36237"/>
            </a:xfrm>
            <a:custGeom>
              <a:avLst/>
              <a:gdLst>
                <a:gd name="connsiteX0" fmla="*/ 29721 w 28461"/>
                <a:gd name="connsiteY0" fmla="*/ 27237 h 36237"/>
                <a:gd name="connsiteX1" fmla="*/ 25907 w 28461"/>
                <a:gd name="connsiteY1" fmla="*/ 34866 h 36237"/>
                <a:gd name="connsiteX2" fmla="*/ 15563 w 28461"/>
                <a:gd name="connsiteY2" fmla="*/ 37726 h 36237"/>
                <a:gd name="connsiteX3" fmla="*/ 1259 w 28461"/>
                <a:gd name="connsiteY3" fmla="*/ 32665 h 36237"/>
                <a:gd name="connsiteX4" fmla="*/ 3827 w 28461"/>
                <a:gd name="connsiteY4" fmla="*/ 30097 h 36237"/>
                <a:gd name="connsiteX5" fmla="*/ 15417 w 28461"/>
                <a:gd name="connsiteY5" fmla="*/ 34425 h 36237"/>
                <a:gd name="connsiteX6" fmla="*/ 26053 w 28461"/>
                <a:gd name="connsiteY6" fmla="*/ 27237 h 36237"/>
                <a:gd name="connsiteX7" fmla="*/ 24439 w 28461"/>
                <a:gd name="connsiteY7" fmla="*/ 23055 h 36237"/>
                <a:gd name="connsiteX8" fmla="*/ 19305 w 28461"/>
                <a:gd name="connsiteY8" fmla="*/ 21295 h 36237"/>
                <a:gd name="connsiteX9" fmla="*/ 13436 w 28461"/>
                <a:gd name="connsiteY9" fmla="*/ 20781 h 36237"/>
                <a:gd name="connsiteX10" fmla="*/ 2800 w 28461"/>
                <a:gd name="connsiteY10" fmla="*/ 11539 h 36237"/>
                <a:gd name="connsiteX11" fmla="*/ 6247 w 28461"/>
                <a:gd name="connsiteY11" fmla="*/ 4203 h 36237"/>
                <a:gd name="connsiteX12" fmla="*/ 15490 w 28461"/>
                <a:gd name="connsiteY12" fmla="*/ 1489 h 36237"/>
                <a:gd name="connsiteX13" fmla="*/ 27887 w 28461"/>
                <a:gd name="connsiteY13" fmla="*/ 5230 h 36237"/>
                <a:gd name="connsiteX14" fmla="*/ 25393 w 28461"/>
                <a:gd name="connsiteY14" fmla="*/ 7724 h 36237"/>
                <a:gd name="connsiteX15" fmla="*/ 15490 w 28461"/>
                <a:gd name="connsiteY15" fmla="*/ 4717 h 36237"/>
                <a:gd name="connsiteX16" fmla="*/ 8815 w 28461"/>
                <a:gd name="connsiteY16" fmla="*/ 6477 h 36237"/>
                <a:gd name="connsiteX17" fmla="*/ 6467 w 28461"/>
                <a:gd name="connsiteY17" fmla="*/ 11539 h 36237"/>
                <a:gd name="connsiteX18" fmla="*/ 8228 w 28461"/>
                <a:gd name="connsiteY18" fmla="*/ 15720 h 36237"/>
                <a:gd name="connsiteX19" fmla="*/ 13656 w 28461"/>
                <a:gd name="connsiteY19" fmla="*/ 17480 h 36237"/>
                <a:gd name="connsiteX20" fmla="*/ 19378 w 28461"/>
                <a:gd name="connsiteY20" fmla="*/ 17994 h 36237"/>
                <a:gd name="connsiteX21" fmla="*/ 27080 w 28461"/>
                <a:gd name="connsiteY21" fmla="*/ 20488 h 36237"/>
                <a:gd name="connsiteX22" fmla="*/ 29721 w 28461"/>
                <a:gd name="connsiteY22" fmla="*/ 2723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721" y="27237"/>
                  </a:moveTo>
                  <a:cubicBezTo>
                    <a:pt x="29721" y="30464"/>
                    <a:pt x="28474" y="33032"/>
                    <a:pt x="25907" y="34866"/>
                  </a:cubicBezTo>
                  <a:cubicBezTo>
                    <a:pt x="23339" y="36773"/>
                    <a:pt x="19891" y="37726"/>
                    <a:pt x="15563" y="37726"/>
                  </a:cubicBezTo>
                  <a:cubicBezTo>
                    <a:pt x="9548" y="37726"/>
                    <a:pt x="4780" y="36039"/>
                    <a:pt x="1259" y="32665"/>
                  </a:cubicBezTo>
                  <a:lnTo>
                    <a:pt x="3827" y="30097"/>
                  </a:lnTo>
                  <a:cubicBezTo>
                    <a:pt x="6541" y="32958"/>
                    <a:pt x="10429" y="34425"/>
                    <a:pt x="15417" y="34425"/>
                  </a:cubicBezTo>
                  <a:cubicBezTo>
                    <a:pt x="22532" y="34425"/>
                    <a:pt x="26053" y="32005"/>
                    <a:pt x="26053" y="27237"/>
                  </a:cubicBezTo>
                  <a:cubicBezTo>
                    <a:pt x="26053" y="25403"/>
                    <a:pt x="25540" y="24009"/>
                    <a:pt x="24439" y="23055"/>
                  </a:cubicBezTo>
                  <a:cubicBezTo>
                    <a:pt x="23339" y="22102"/>
                    <a:pt x="21652" y="21515"/>
                    <a:pt x="19305" y="21295"/>
                  </a:cubicBezTo>
                  <a:lnTo>
                    <a:pt x="13436" y="20781"/>
                  </a:lnTo>
                  <a:cubicBezTo>
                    <a:pt x="6321" y="20194"/>
                    <a:pt x="2800" y="17114"/>
                    <a:pt x="2800" y="11539"/>
                  </a:cubicBezTo>
                  <a:cubicBezTo>
                    <a:pt x="2800" y="8458"/>
                    <a:pt x="3973" y="6037"/>
                    <a:pt x="6247" y="4203"/>
                  </a:cubicBezTo>
                  <a:cubicBezTo>
                    <a:pt x="8521" y="2369"/>
                    <a:pt x="11602" y="1489"/>
                    <a:pt x="15490" y="1489"/>
                  </a:cubicBezTo>
                  <a:cubicBezTo>
                    <a:pt x="20405" y="1489"/>
                    <a:pt x="24513" y="2736"/>
                    <a:pt x="27887" y="5230"/>
                  </a:cubicBezTo>
                  <a:lnTo>
                    <a:pt x="25393" y="7724"/>
                  </a:lnTo>
                  <a:cubicBezTo>
                    <a:pt x="22679" y="5744"/>
                    <a:pt x="19378" y="4717"/>
                    <a:pt x="15490" y="4717"/>
                  </a:cubicBezTo>
                  <a:cubicBezTo>
                    <a:pt x="12556" y="4717"/>
                    <a:pt x="10282" y="5303"/>
                    <a:pt x="8815" y="6477"/>
                  </a:cubicBezTo>
                  <a:cubicBezTo>
                    <a:pt x="7274" y="7651"/>
                    <a:pt x="6467" y="9338"/>
                    <a:pt x="6467" y="11539"/>
                  </a:cubicBezTo>
                  <a:cubicBezTo>
                    <a:pt x="6467" y="13372"/>
                    <a:pt x="7054" y="14766"/>
                    <a:pt x="8228" y="15720"/>
                  </a:cubicBezTo>
                  <a:cubicBezTo>
                    <a:pt x="9328" y="16673"/>
                    <a:pt x="11162" y="17260"/>
                    <a:pt x="13656" y="17480"/>
                  </a:cubicBezTo>
                  <a:lnTo>
                    <a:pt x="19378" y="17994"/>
                  </a:lnTo>
                  <a:cubicBezTo>
                    <a:pt x="22679" y="18361"/>
                    <a:pt x="25246" y="19168"/>
                    <a:pt x="27080" y="20488"/>
                  </a:cubicBezTo>
                  <a:cubicBezTo>
                    <a:pt x="28841" y="21808"/>
                    <a:pt x="29721" y="24082"/>
                    <a:pt x="29721" y="27237"/>
                  </a:cubicBezTo>
                  <a:close/>
                </a:path>
              </a:pathLst>
            </a:custGeom>
            <a:solidFill>
              <a:srgbClr val="000000"/>
            </a:solidFill>
            <a:ln w="73262" cap="flat">
              <a:noFill/>
              <a:prstDash val="solid"/>
              <a:miter/>
            </a:ln>
          </p:spPr>
          <p:txBody>
            <a:bodyPr rtlCol="0" anchor="ctr"/>
            <a:lstStyle/>
            <a:p>
              <a:endParaRPr lang="en-GB"/>
            </a:p>
          </p:txBody>
        </p:sp>
        <p:sp>
          <p:nvSpPr>
            <p:cNvPr id="919" name="Graphic 1127">
              <a:extLst>
                <a:ext uri="{FF2B5EF4-FFF2-40B4-BE49-F238E27FC236}">
                  <a16:creationId xmlns:a16="http://schemas.microsoft.com/office/drawing/2014/main" id="{2B505845-A7AC-5B49-6962-C778A9DECD53}"/>
                </a:ext>
              </a:extLst>
            </p:cNvPr>
            <p:cNvSpPr/>
            <p:nvPr/>
          </p:nvSpPr>
          <p:spPr>
            <a:xfrm>
              <a:off x="8435805" y="3978950"/>
              <a:ext cx="27214" cy="35797"/>
            </a:xfrm>
            <a:custGeom>
              <a:avLst/>
              <a:gdLst>
                <a:gd name="connsiteX0" fmla="*/ 28487 w 27214"/>
                <a:gd name="connsiteY0" fmla="*/ 36846 h 35797"/>
                <a:gd name="connsiteX1" fmla="*/ 24746 w 27214"/>
                <a:gd name="connsiteY1" fmla="*/ 36846 h 35797"/>
                <a:gd name="connsiteX2" fmla="*/ 24746 w 27214"/>
                <a:gd name="connsiteY2" fmla="*/ 32665 h 35797"/>
                <a:gd name="connsiteX3" fmla="*/ 14330 w 27214"/>
                <a:gd name="connsiteY3" fmla="*/ 37286 h 35797"/>
                <a:gd name="connsiteX4" fmla="*/ 4940 w 27214"/>
                <a:gd name="connsiteY4" fmla="*/ 33912 h 35797"/>
                <a:gd name="connsiteX5" fmla="*/ 1272 w 27214"/>
                <a:gd name="connsiteY5" fmla="*/ 24082 h 35797"/>
                <a:gd name="connsiteX6" fmla="*/ 1272 w 27214"/>
                <a:gd name="connsiteY6" fmla="*/ 1489 h 35797"/>
                <a:gd name="connsiteX7" fmla="*/ 5014 w 27214"/>
                <a:gd name="connsiteY7" fmla="*/ 1489 h 35797"/>
                <a:gd name="connsiteX8" fmla="*/ 5014 w 27214"/>
                <a:gd name="connsiteY8" fmla="*/ 23422 h 35797"/>
                <a:gd name="connsiteX9" fmla="*/ 7508 w 27214"/>
                <a:gd name="connsiteY9" fmla="*/ 31271 h 35797"/>
                <a:gd name="connsiteX10" fmla="*/ 14770 w 27214"/>
                <a:gd name="connsiteY10" fmla="*/ 33985 h 35797"/>
                <a:gd name="connsiteX11" fmla="*/ 22179 w 27214"/>
                <a:gd name="connsiteY11" fmla="*/ 31198 h 35797"/>
                <a:gd name="connsiteX12" fmla="*/ 24746 w 27214"/>
                <a:gd name="connsiteY12" fmla="*/ 23422 h 35797"/>
                <a:gd name="connsiteX13" fmla="*/ 24746 w 27214"/>
                <a:gd name="connsiteY13" fmla="*/ 1489 h 35797"/>
                <a:gd name="connsiteX14" fmla="*/ 28487 w 27214"/>
                <a:gd name="connsiteY14" fmla="*/ 1489 h 35797"/>
                <a:gd name="connsiteX15" fmla="*/ 28487 w 27214"/>
                <a:gd name="connsiteY15" fmla="*/ 3684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487" y="36846"/>
                  </a:moveTo>
                  <a:lnTo>
                    <a:pt x="24746" y="36846"/>
                  </a:lnTo>
                  <a:lnTo>
                    <a:pt x="24746" y="32665"/>
                  </a:lnTo>
                  <a:cubicBezTo>
                    <a:pt x="22105" y="35746"/>
                    <a:pt x="18658" y="37286"/>
                    <a:pt x="14330" y="37286"/>
                  </a:cubicBezTo>
                  <a:cubicBezTo>
                    <a:pt x="10368" y="37286"/>
                    <a:pt x="7214" y="36186"/>
                    <a:pt x="4940" y="33912"/>
                  </a:cubicBezTo>
                  <a:cubicBezTo>
                    <a:pt x="2519" y="31565"/>
                    <a:pt x="1272" y="28264"/>
                    <a:pt x="1272" y="24082"/>
                  </a:cubicBezTo>
                  <a:lnTo>
                    <a:pt x="1272" y="1489"/>
                  </a:lnTo>
                  <a:lnTo>
                    <a:pt x="5014" y="1489"/>
                  </a:lnTo>
                  <a:lnTo>
                    <a:pt x="5014" y="23422"/>
                  </a:lnTo>
                  <a:cubicBezTo>
                    <a:pt x="5014" y="26870"/>
                    <a:pt x="5820" y="29437"/>
                    <a:pt x="7508" y="31271"/>
                  </a:cubicBezTo>
                  <a:cubicBezTo>
                    <a:pt x="9195" y="33105"/>
                    <a:pt x="11616" y="33985"/>
                    <a:pt x="14770" y="33985"/>
                  </a:cubicBezTo>
                  <a:cubicBezTo>
                    <a:pt x="17924" y="33985"/>
                    <a:pt x="20418" y="33105"/>
                    <a:pt x="22179" y="31198"/>
                  </a:cubicBezTo>
                  <a:cubicBezTo>
                    <a:pt x="23866" y="29364"/>
                    <a:pt x="24746" y="26797"/>
                    <a:pt x="24746" y="23422"/>
                  </a:cubicBezTo>
                  <a:lnTo>
                    <a:pt x="24746" y="1489"/>
                  </a:lnTo>
                  <a:lnTo>
                    <a:pt x="28487" y="1489"/>
                  </a:lnTo>
                  <a:lnTo>
                    <a:pt x="28487" y="36846"/>
                  </a:lnTo>
                  <a:close/>
                </a:path>
              </a:pathLst>
            </a:custGeom>
            <a:solidFill>
              <a:srgbClr val="000000"/>
            </a:solidFill>
            <a:ln w="73262" cap="flat">
              <a:noFill/>
              <a:prstDash val="solid"/>
              <a:miter/>
            </a:ln>
          </p:spPr>
          <p:txBody>
            <a:bodyPr rtlCol="0" anchor="ctr"/>
            <a:lstStyle/>
            <a:p>
              <a:endParaRPr lang="en-GB"/>
            </a:p>
          </p:txBody>
        </p:sp>
        <p:sp>
          <p:nvSpPr>
            <p:cNvPr id="920" name="Graphic 1127">
              <a:extLst>
                <a:ext uri="{FF2B5EF4-FFF2-40B4-BE49-F238E27FC236}">
                  <a16:creationId xmlns:a16="http://schemas.microsoft.com/office/drawing/2014/main" id="{090BB863-E256-DD81-AC0F-44E332C95A1F}"/>
                </a:ext>
              </a:extLst>
            </p:cNvPr>
            <p:cNvSpPr/>
            <p:nvPr/>
          </p:nvSpPr>
          <p:spPr>
            <a:xfrm>
              <a:off x="8476777" y="3978510"/>
              <a:ext cx="22593" cy="35797"/>
            </a:xfrm>
            <a:custGeom>
              <a:avLst/>
              <a:gdLst>
                <a:gd name="connsiteX0" fmla="*/ 21165 w 22593"/>
                <a:gd name="connsiteY0" fmla="*/ 7577 h 35797"/>
                <a:gd name="connsiteX1" fmla="*/ 18158 w 22593"/>
                <a:gd name="connsiteY1" fmla="*/ 5377 h 35797"/>
                <a:gd name="connsiteX2" fmla="*/ 14490 w 22593"/>
                <a:gd name="connsiteY2" fmla="*/ 4790 h 35797"/>
                <a:gd name="connsiteX3" fmla="*/ 7594 w 22593"/>
                <a:gd name="connsiteY3" fmla="*/ 7871 h 35797"/>
                <a:gd name="connsiteX4" fmla="*/ 5027 w 22593"/>
                <a:gd name="connsiteY4" fmla="*/ 15500 h 35797"/>
                <a:gd name="connsiteX5" fmla="*/ 5027 w 22593"/>
                <a:gd name="connsiteY5" fmla="*/ 37286 h 35797"/>
                <a:gd name="connsiteX6" fmla="*/ 1286 w 22593"/>
                <a:gd name="connsiteY6" fmla="*/ 37286 h 35797"/>
                <a:gd name="connsiteX7" fmla="*/ 1286 w 22593"/>
                <a:gd name="connsiteY7" fmla="*/ 1929 h 35797"/>
                <a:gd name="connsiteX8" fmla="*/ 5027 w 22593"/>
                <a:gd name="connsiteY8" fmla="*/ 1929 h 35797"/>
                <a:gd name="connsiteX9" fmla="*/ 5027 w 22593"/>
                <a:gd name="connsiteY9" fmla="*/ 6624 h 35797"/>
                <a:gd name="connsiteX10" fmla="*/ 9355 w 22593"/>
                <a:gd name="connsiteY10" fmla="*/ 2883 h 35797"/>
                <a:gd name="connsiteX11" fmla="*/ 15370 w 22593"/>
                <a:gd name="connsiteY11" fmla="*/ 1489 h 35797"/>
                <a:gd name="connsiteX12" fmla="*/ 23879 w 22593"/>
                <a:gd name="connsiteY12" fmla="*/ 4863 h 35797"/>
                <a:gd name="connsiteX13" fmla="*/ 21165 w 22593"/>
                <a:gd name="connsiteY13" fmla="*/ 757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165" y="7577"/>
                  </a:moveTo>
                  <a:cubicBezTo>
                    <a:pt x="20065" y="6477"/>
                    <a:pt x="19111" y="5743"/>
                    <a:pt x="18158" y="5377"/>
                  </a:cubicBezTo>
                  <a:cubicBezTo>
                    <a:pt x="17204" y="5010"/>
                    <a:pt x="15957" y="4790"/>
                    <a:pt x="14490" y="4790"/>
                  </a:cubicBezTo>
                  <a:cubicBezTo>
                    <a:pt x="11556" y="4790"/>
                    <a:pt x="9208" y="5817"/>
                    <a:pt x="7594" y="7871"/>
                  </a:cubicBezTo>
                  <a:cubicBezTo>
                    <a:pt x="5907" y="9998"/>
                    <a:pt x="5027" y="12492"/>
                    <a:pt x="5027" y="15500"/>
                  </a:cubicBezTo>
                  <a:lnTo>
                    <a:pt x="5027" y="37286"/>
                  </a:lnTo>
                  <a:lnTo>
                    <a:pt x="1286" y="37286"/>
                  </a:lnTo>
                  <a:lnTo>
                    <a:pt x="1286" y="1929"/>
                  </a:lnTo>
                  <a:lnTo>
                    <a:pt x="5027" y="1929"/>
                  </a:lnTo>
                  <a:lnTo>
                    <a:pt x="5027" y="6624"/>
                  </a:lnTo>
                  <a:cubicBezTo>
                    <a:pt x="6054" y="5010"/>
                    <a:pt x="7521" y="3763"/>
                    <a:pt x="9355" y="2883"/>
                  </a:cubicBezTo>
                  <a:cubicBezTo>
                    <a:pt x="11189" y="1929"/>
                    <a:pt x="13243" y="1489"/>
                    <a:pt x="15370" y="1489"/>
                  </a:cubicBezTo>
                  <a:cubicBezTo>
                    <a:pt x="18818" y="1489"/>
                    <a:pt x="21605" y="2589"/>
                    <a:pt x="23879" y="4863"/>
                  </a:cubicBezTo>
                  <a:lnTo>
                    <a:pt x="21165" y="7577"/>
                  </a:lnTo>
                  <a:close/>
                </a:path>
              </a:pathLst>
            </a:custGeom>
            <a:solidFill>
              <a:srgbClr val="000000"/>
            </a:solidFill>
            <a:ln w="73262" cap="flat">
              <a:noFill/>
              <a:prstDash val="solid"/>
              <a:miter/>
            </a:ln>
          </p:spPr>
          <p:txBody>
            <a:bodyPr rtlCol="0" anchor="ctr"/>
            <a:lstStyle/>
            <a:p>
              <a:endParaRPr lang="en-GB"/>
            </a:p>
          </p:txBody>
        </p:sp>
        <p:sp>
          <p:nvSpPr>
            <p:cNvPr id="921" name="Graphic 1127">
              <a:extLst>
                <a:ext uri="{FF2B5EF4-FFF2-40B4-BE49-F238E27FC236}">
                  <a16:creationId xmlns:a16="http://schemas.microsoft.com/office/drawing/2014/main" id="{6A7C3690-9BE7-F255-F9B3-FDE3505C16AB}"/>
                </a:ext>
              </a:extLst>
            </p:cNvPr>
            <p:cNvSpPr/>
            <p:nvPr/>
          </p:nvSpPr>
          <p:spPr>
            <a:xfrm>
              <a:off x="8504238" y="3978510"/>
              <a:ext cx="28315" cy="36237"/>
            </a:xfrm>
            <a:custGeom>
              <a:avLst/>
              <a:gdLst>
                <a:gd name="connsiteX0" fmla="*/ 29612 w 28315"/>
                <a:gd name="connsiteY0" fmla="*/ 20415 h 36237"/>
                <a:gd name="connsiteX1" fmla="*/ 5038 w 28315"/>
                <a:gd name="connsiteY1" fmla="*/ 20415 h 36237"/>
                <a:gd name="connsiteX2" fmla="*/ 7972 w 28315"/>
                <a:gd name="connsiteY2" fmla="*/ 30758 h 36237"/>
                <a:gd name="connsiteX3" fmla="*/ 16554 w 28315"/>
                <a:gd name="connsiteY3" fmla="*/ 34352 h 36237"/>
                <a:gd name="connsiteX4" fmla="*/ 21836 w 28315"/>
                <a:gd name="connsiteY4" fmla="*/ 33325 h 36237"/>
                <a:gd name="connsiteX5" fmla="*/ 26311 w 28315"/>
                <a:gd name="connsiteY5" fmla="*/ 30097 h 36237"/>
                <a:gd name="connsiteX6" fmla="*/ 29098 w 28315"/>
                <a:gd name="connsiteY6" fmla="*/ 32298 h 36237"/>
                <a:gd name="connsiteX7" fmla="*/ 23376 w 28315"/>
                <a:gd name="connsiteY7" fmla="*/ 36406 h 36237"/>
                <a:gd name="connsiteX8" fmla="*/ 16334 w 28315"/>
                <a:gd name="connsiteY8" fmla="*/ 37726 h 36237"/>
                <a:gd name="connsiteX9" fmla="*/ 5184 w 28315"/>
                <a:gd name="connsiteY9" fmla="*/ 33105 h 36237"/>
                <a:gd name="connsiteX10" fmla="*/ 1296 w 28315"/>
                <a:gd name="connsiteY10" fmla="*/ 19608 h 36237"/>
                <a:gd name="connsiteX11" fmla="*/ 5038 w 28315"/>
                <a:gd name="connsiteY11" fmla="*/ 6257 h 36237"/>
                <a:gd name="connsiteX12" fmla="*/ 15454 w 28315"/>
                <a:gd name="connsiteY12" fmla="*/ 1489 h 36237"/>
                <a:gd name="connsiteX13" fmla="*/ 25870 w 28315"/>
                <a:gd name="connsiteY13" fmla="*/ 6037 h 36237"/>
                <a:gd name="connsiteX14" fmla="*/ 29612 w 28315"/>
                <a:gd name="connsiteY14" fmla="*/ 18727 h 36237"/>
                <a:gd name="connsiteX15" fmla="*/ 29612 w 28315"/>
                <a:gd name="connsiteY15" fmla="*/ 20415 h 36237"/>
                <a:gd name="connsiteX16" fmla="*/ 25870 w 28315"/>
                <a:gd name="connsiteY16" fmla="*/ 17407 h 36237"/>
                <a:gd name="connsiteX17" fmla="*/ 24623 w 28315"/>
                <a:gd name="connsiteY17" fmla="*/ 10732 h 36237"/>
                <a:gd name="connsiteX18" fmla="*/ 21029 w 28315"/>
                <a:gd name="connsiteY18" fmla="*/ 6330 h 36237"/>
                <a:gd name="connsiteX19" fmla="*/ 15454 w 28315"/>
                <a:gd name="connsiteY19" fmla="*/ 4790 h 36237"/>
                <a:gd name="connsiteX20" fmla="*/ 9952 w 28315"/>
                <a:gd name="connsiteY20" fmla="*/ 6330 h 36237"/>
                <a:gd name="connsiteX21" fmla="*/ 6285 w 28315"/>
                <a:gd name="connsiteY21" fmla="*/ 10732 h 36237"/>
                <a:gd name="connsiteX22" fmla="*/ 5038 w 28315"/>
                <a:gd name="connsiteY22" fmla="*/ 17407 h 36237"/>
                <a:gd name="connsiteX23" fmla="*/ 25870 w 28315"/>
                <a:gd name="connsiteY23" fmla="*/ 1740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12" y="20415"/>
                  </a:moveTo>
                  <a:lnTo>
                    <a:pt x="5038" y="20415"/>
                  </a:lnTo>
                  <a:cubicBezTo>
                    <a:pt x="5038" y="24963"/>
                    <a:pt x="5991" y="28410"/>
                    <a:pt x="7972" y="30758"/>
                  </a:cubicBezTo>
                  <a:cubicBezTo>
                    <a:pt x="9952" y="33178"/>
                    <a:pt x="12813" y="34352"/>
                    <a:pt x="16554" y="34352"/>
                  </a:cubicBezTo>
                  <a:cubicBezTo>
                    <a:pt x="18608" y="34352"/>
                    <a:pt x="20369" y="33985"/>
                    <a:pt x="21836" y="33325"/>
                  </a:cubicBezTo>
                  <a:cubicBezTo>
                    <a:pt x="23303" y="32665"/>
                    <a:pt x="24770" y="31638"/>
                    <a:pt x="26311" y="30097"/>
                  </a:cubicBezTo>
                  <a:lnTo>
                    <a:pt x="29098" y="32298"/>
                  </a:lnTo>
                  <a:cubicBezTo>
                    <a:pt x="27191" y="34205"/>
                    <a:pt x="25284" y="35599"/>
                    <a:pt x="23376" y="36406"/>
                  </a:cubicBezTo>
                  <a:cubicBezTo>
                    <a:pt x="21469" y="37286"/>
                    <a:pt x="19122" y="37726"/>
                    <a:pt x="16334" y="37726"/>
                  </a:cubicBezTo>
                  <a:cubicBezTo>
                    <a:pt x="11419" y="37726"/>
                    <a:pt x="7752" y="36186"/>
                    <a:pt x="5184" y="33105"/>
                  </a:cubicBezTo>
                  <a:cubicBezTo>
                    <a:pt x="2543" y="30024"/>
                    <a:pt x="1296" y="25549"/>
                    <a:pt x="1296" y="19608"/>
                  </a:cubicBezTo>
                  <a:cubicBezTo>
                    <a:pt x="1296" y="13886"/>
                    <a:pt x="2543" y="9411"/>
                    <a:pt x="5038" y="6257"/>
                  </a:cubicBezTo>
                  <a:cubicBezTo>
                    <a:pt x="7532" y="3103"/>
                    <a:pt x="10979" y="1489"/>
                    <a:pt x="15454" y="1489"/>
                  </a:cubicBezTo>
                  <a:cubicBezTo>
                    <a:pt x="19929" y="1489"/>
                    <a:pt x="23376" y="3029"/>
                    <a:pt x="25870" y="6037"/>
                  </a:cubicBezTo>
                  <a:cubicBezTo>
                    <a:pt x="28365" y="9044"/>
                    <a:pt x="29612" y="13299"/>
                    <a:pt x="29612" y="18727"/>
                  </a:cubicBezTo>
                  <a:lnTo>
                    <a:pt x="29612" y="20415"/>
                  </a:lnTo>
                  <a:close/>
                  <a:moveTo>
                    <a:pt x="25870" y="17407"/>
                  </a:moveTo>
                  <a:cubicBezTo>
                    <a:pt x="25650" y="14399"/>
                    <a:pt x="25284" y="12125"/>
                    <a:pt x="24623" y="10732"/>
                  </a:cubicBezTo>
                  <a:cubicBezTo>
                    <a:pt x="23816" y="8898"/>
                    <a:pt x="22643" y="7431"/>
                    <a:pt x="21029" y="6330"/>
                  </a:cubicBezTo>
                  <a:cubicBezTo>
                    <a:pt x="19342" y="5303"/>
                    <a:pt x="17508" y="4790"/>
                    <a:pt x="15454" y="4790"/>
                  </a:cubicBezTo>
                  <a:cubicBezTo>
                    <a:pt x="13400" y="4790"/>
                    <a:pt x="11566" y="5303"/>
                    <a:pt x="9952" y="6330"/>
                  </a:cubicBezTo>
                  <a:cubicBezTo>
                    <a:pt x="8339" y="7431"/>
                    <a:pt x="7091" y="8898"/>
                    <a:pt x="6285" y="10732"/>
                  </a:cubicBezTo>
                  <a:cubicBezTo>
                    <a:pt x="5624" y="12125"/>
                    <a:pt x="5258" y="14399"/>
                    <a:pt x="5038" y="17407"/>
                  </a:cubicBezTo>
                  <a:lnTo>
                    <a:pt x="25870" y="17407"/>
                  </a:lnTo>
                  <a:close/>
                </a:path>
              </a:pathLst>
            </a:custGeom>
            <a:solidFill>
              <a:srgbClr val="000000"/>
            </a:solidFill>
            <a:ln w="73262" cap="flat">
              <a:noFill/>
              <a:prstDash val="solid"/>
              <a:miter/>
            </a:ln>
          </p:spPr>
          <p:txBody>
            <a:bodyPr rtlCol="0" anchor="ctr"/>
            <a:lstStyle/>
            <a:p>
              <a:endParaRPr lang="en-GB"/>
            </a:p>
          </p:txBody>
        </p:sp>
        <p:sp>
          <p:nvSpPr>
            <p:cNvPr id="922" name="Graphic 1127">
              <a:extLst>
                <a:ext uri="{FF2B5EF4-FFF2-40B4-BE49-F238E27FC236}">
                  <a16:creationId xmlns:a16="http://schemas.microsoft.com/office/drawing/2014/main" id="{85FA2B03-4E6A-C75B-6C84-E29936D10109}"/>
                </a:ext>
              </a:extLst>
            </p:cNvPr>
            <p:cNvSpPr/>
            <p:nvPr/>
          </p:nvSpPr>
          <p:spPr>
            <a:xfrm>
              <a:off x="8562876" y="3978510"/>
              <a:ext cx="22593" cy="35797"/>
            </a:xfrm>
            <a:custGeom>
              <a:avLst/>
              <a:gdLst>
                <a:gd name="connsiteX0" fmla="*/ 21195 w 22593"/>
                <a:gd name="connsiteY0" fmla="*/ 7577 h 35797"/>
                <a:gd name="connsiteX1" fmla="*/ 18188 w 22593"/>
                <a:gd name="connsiteY1" fmla="*/ 5377 h 35797"/>
                <a:gd name="connsiteX2" fmla="*/ 14520 w 22593"/>
                <a:gd name="connsiteY2" fmla="*/ 4790 h 35797"/>
                <a:gd name="connsiteX3" fmla="*/ 7624 w 22593"/>
                <a:gd name="connsiteY3" fmla="*/ 7871 h 35797"/>
                <a:gd name="connsiteX4" fmla="*/ 5057 w 22593"/>
                <a:gd name="connsiteY4" fmla="*/ 15500 h 35797"/>
                <a:gd name="connsiteX5" fmla="*/ 5057 w 22593"/>
                <a:gd name="connsiteY5" fmla="*/ 37286 h 35797"/>
                <a:gd name="connsiteX6" fmla="*/ 1316 w 22593"/>
                <a:gd name="connsiteY6" fmla="*/ 37286 h 35797"/>
                <a:gd name="connsiteX7" fmla="*/ 1316 w 22593"/>
                <a:gd name="connsiteY7" fmla="*/ 1929 h 35797"/>
                <a:gd name="connsiteX8" fmla="*/ 5057 w 22593"/>
                <a:gd name="connsiteY8" fmla="*/ 1929 h 35797"/>
                <a:gd name="connsiteX9" fmla="*/ 5057 w 22593"/>
                <a:gd name="connsiteY9" fmla="*/ 6624 h 35797"/>
                <a:gd name="connsiteX10" fmla="*/ 9385 w 22593"/>
                <a:gd name="connsiteY10" fmla="*/ 2883 h 35797"/>
                <a:gd name="connsiteX11" fmla="*/ 15400 w 22593"/>
                <a:gd name="connsiteY11" fmla="*/ 1489 h 35797"/>
                <a:gd name="connsiteX12" fmla="*/ 23909 w 22593"/>
                <a:gd name="connsiteY12" fmla="*/ 4863 h 35797"/>
                <a:gd name="connsiteX13" fmla="*/ 21195 w 22593"/>
                <a:gd name="connsiteY13" fmla="*/ 757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195" y="7577"/>
                  </a:moveTo>
                  <a:cubicBezTo>
                    <a:pt x="20095" y="6477"/>
                    <a:pt x="19141" y="5743"/>
                    <a:pt x="18188" y="5377"/>
                  </a:cubicBezTo>
                  <a:cubicBezTo>
                    <a:pt x="17234" y="5010"/>
                    <a:pt x="15987" y="4790"/>
                    <a:pt x="14520" y="4790"/>
                  </a:cubicBezTo>
                  <a:cubicBezTo>
                    <a:pt x="11586" y="4790"/>
                    <a:pt x="9238" y="5817"/>
                    <a:pt x="7624" y="7871"/>
                  </a:cubicBezTo>
                  <a:cubicBezTo>
                    <a:pt x="5937" y="9998"/>
                    <a:pt x="5057" y="12492"/>
                    <a:pt x="5057" y="15500"/>
                  </a:cubicBezTo>
                  <a:lnTo>
                    <a:pt x="5057" y="37286"/>
                  </a:lnTo>
                  <a:lnTo>
                    <a:pt x="1316" y="37286"/>
                  </a:lnTo>
                  <a:lnTo>
                    <a:pt x="1316" y="1929"/>
                  </a:lnTo>
                  <a:lnTo>
                    <a:pt x="5057" y="1929"/>
                  </a:lnTo>
                  <a:lnTo>
                    <a:pt x="5057" y="6624"/>
                  </a:lnTo>
                  <a:cubicBezTo>
                    <a:pt x="6084" y="5010"/>
                    <a:pt x="7551" y="3763"/>
                    <a:pt x="9385" y="2883"/>
                  </a:cubicBezTo>
                  <a:cubicBezTo>
                    <a:pt x="11219" y="1929"/>
                    <a:pt x="13273" y="1489"/>
                    <a:pt x="15400" y="1489"/>
                  </a:cubicBezTo>
                  <a:cubicBezTo>
                    <a:pt x="18848" y="1489"/>
                    <a:pt x="21635" y="2589"/>
                    <a:pt x="23909" y="4863"/>
                  </a:cubicBezTo>
                  <a:lnTo>
                    <a:pt x="21195" y="7577"/>
                  </a:lnTo>
                  <a:close/>
                </a:path>
              </a:pathLst>
            </a:custGeom>
            <a:solidFill>
              <a:srgbClr val="000000"/>
            </a:solidFill>
            <a:ln w="73262" cap="flat">
              <a:noFill/>
              <a:prstDash val="solid"/>
              <a:miter/>
            </a:ln>
          </p:spPr>
          <p:txBody>
            <a:bodyPr rtlCol="0" anchor="ctr"/>
            <a:lstStyle/>
            <a:p>
              <a:endParaRPr lang="en-GB"/>
            </a:p>
          </p:txBody>
        </p:sp>
        <p:sp>
          <p:nvSpPr>
            <p:cNvPr id="923" name="Graphic 1127">
              <a:extLst>
                <a:ext uri="{FF2B5EF4-FFF2-40B4-BE49-F238E27FC236}">
                  <a16:creationId xmlns:a16="http://schemas.microsoft.com/office/drawing/2014/main" id="{3997941E-F6FF-73F6-D4CB-147FA74BEAE1}"/>
                </a:ext>
              </a:extLst>
            </p:cNvPr>
            <p:cNvSpPr/>
            <p:nvPr/>
          </p:nvSpPr>
          <p:spPr>
            <a:xfrm>
              <a:off x="8590337" y="3978510"/>
              <a:ext cx="28315" cy="36237"/>
            </a:xfrm>
            <a:custGeom>
              <a:avLst/>
              <a:gdLst>
                <a:gd name="connsiteX0" fmla="*/ 29641 w 28315"/>
                <a:gd name="connsiteY0" fmla="*/ 20415 h 36237"/>
                <a:gd name="connsiteX1" fmla="*/ 5067 w 28315"/>
                <a:gd name="connsiteY1" fmla="*/ 20415 h 36237"/>
                <a:gd name="connsiteX2" fmla="*/ 8002 w 28315"/>
                <a:gd name="connsiteY2" fmla="*/ 30758 h 36237"/>
                <a:gd name="connsiteX3" fmla="*/ 16584 w 28315"/>
                <a:gd name="connsiteY3" fmla="*/ 34352 h 36237"/>
                <a:gd name="connsiteX4" fmla="*/ 21866 w 28315"/>
                <a:gd name="connsiteY4" fmla="*/ 33325 h 36237"/>
                <a:gd name="connsiteX5" fmla="*/ 26341 w 28315"/>
                <a:gd name="connsiteY5" fmla="*/ 30097 h 36237"/>
                <a:gd name="connsiteX6" fmla="*/ 29128 w 28315"/>
                <a:gd name="connsiteY6" fmla="*/ 32298 h 36237"/>
                <a:gd name="connsiteX7" fmla="*/ 23406 w 28315"/>
                <a:gd name="connsiteY7" fmla="*/ 36406 h 36237"/>
                <a:gd name="connsiteX8" fmla="*/ 16364 w 28315"/>
                <a:gd name="connsiteY8" fmla="*/ 37726 h 36237"/>
                <a:gd name="connsiteX9" fmla="*/ 5214 w 28315"/>
                <a:gd name="connsiteY9" fmla="*/ 33105 h 36237"/>
                <a:gd name="connsiteX10" fmla="*/ 1326 w 28315"/>
                <a:gd name="connsiteY10" fmla="*/ 19608 h 36237"/>
                <a:gd name="connsiteX11" fmla="*/ 5067 w 28315"/>
                <a:gd name="connsiteY11" fmla="*/ 6257 h 36237"/>
                <a:gd name="connsiteX12" fmla="*/ 15484 w 28315"/>
                <a:gd name="connsiteY12" fmla="*/ 1489 h 36237"/>
                <a:gd name="connsiteX13" fmla="*/ 25900 w 28315"/>
                <a:gd name="connsiteY13" fmla="*/ 6037 h 36237"/>
                <a:gd name="connsiteX14" fmla="*/ 29641 w 28315"/>
                <a:gd name="connsiteY14" fmla="*/ 18727 h 36237"/>
                <a:gd name="connsiteX15" fmla="*/ 29641 w 28315"/>
                <a:gd name="connsiteY15" fmla="*/ 20415 h 36237"/>
                <a:gd name="connsiteX16" fmla="*/ 25900 w 28315"/>
                <a:gd name="connsiteY16" fmla="*/ 17407 h 36237"/>
                <a:gd name="connsiteX17" fmla="*/ 24653 w 28315"/>
                <a:gd name="connsiteY17" fmla="*/ 10732 h 36237"/>
                <a:gd name="connsiteX18" fmla="*/ 21059 w 28315"/>
                <a:gd name="connsiteY18" fmla="*/ 6330 h 36237"/>
                <a:gd name="connsiteX19" fmla="*/ 15484 w 28315"/>
                <a:gd name="connsiteY19" fmla="*/ 4790 h 36237"/>
                <a:gd name="connsiteX20" fmla="*/ 9982 w 28315"/>
                <a:gd name="connsiteY20" fmla="*/ 6330 h 36237"/>
                <a:gd name="connsiteX21" fmla="*/ 6315 w 28315"/>
                <a:gd name="connsiteY21" fmla="*/ 10732 h 36237"/>
                <a:gd name="connsiteX22" fmla="*/ 5067 w 28315"/>
                <a:gd name="connsiteY22" fmla="*/ 17407 h 36237"/>
                <a:gd name="connsiteX23" fmla="*/ 25900 w 28315"/>
                <a:gd name="connsiteY23" fmla="*/ 1740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41" y="20415"/>
                  </a:moveTo>
                  <a:lnTo>
                    <a:pt x="5067" y="20415"/>
                  </a:lnTo>
                  <a:cubicBezTo>
                    <a:pt x="5067" y="24963"/>
                    <a:pt x="6021" y="28410"/>
                    <a:pt x="8002" y="30758"/>
                  </a:cubicBezTo>
                  <a:cubicBezTo>
                    <a:pt x="9982" y="33178"/>
                    <a:pt x="12843" y="34352"/>
                    <a:pt x="16584" y="34352"/>
                  </a:cubicBezTo>
                  <a:cubicBezTo>
                    <a:pt x="18638" y="34352"/>
                    <a:pt x="20399" y="33985"/>
                    <a:pt x="21866" y="33325"/>
                  </a:cubicBezTo>
                  <a:cubicBezTo>
                    <a:pt x="23333" y="32665"/>
                    <a:pt x="24800" y="31638"/>
                    <a:pt x="26341" y="30097"/>
                  </a:cubicBezTo>
                  <a:lnTo>
                    <a:pt x="29128" y="32298"/>
                  </a:lnTo>
                  <a:cubicBezTo>
                    <a:pt x="27221" y="34205"/>
                    <a:pt x="25314" y="35599"/>
                    <a:pt x="23406" y="36406"/>
                  </a:cubicBezTo>
                  <a:cubicBezTo>
                    <a:pt x="21499" y="37286"/>
                    <a:pt x="19152" y="37726"/>
                    <a:pt x="16364" y="37726"/>
                  </a:cubicBezTo>
                  <a:cubicBezTo>
                    <a:pt x="11449" y="37726"/>
                    <a:pt x="7782" y="36186"/>
                    <a:pt x="5214" y="33105"/>
                  </a:cubicBezTo>
                  <a:cubicBezTo>
                    <a:pt x="2573" y="30024"/>
                    <a:pt x="1326" y="25549"/>
                    <a:pt x="1326" y="19608"/>
                  </a:cubicBezTo>
                  <a:cubicBezTo>
                    <a:pt x="1326" y="13886"/>
                    <a:pt x="2573" y="9411"/>
                    <a:pt x="5067" y="6257"/>
                  </a:cubicBezTo>
                  <a:cubicBezTo>
                    <a:pt x="7562" y="3103"/>
                    <a:pt x="11009" y="1489"/>
                    <a:pt x="15484" y="1489"/>
                  </a:cubicBezTo>
                  <a:cubicBezTo>
                    <a:pt x="19959" y="1489"/>
                    <a:pt x="23406" y="3029"/>
                    <a:pt x="25900" y="6037"/>
                  </a:cubicBezTo>
                  <a:cubicBezTo>
                    <a:pt x="28394" y="9044"/>
                    <a:pt x="29641" y="13299"/>
                    <a:pt x="29641" y="18727"/>
                  </a:cubicBezTo>
                  <a:lnTo>
                    <a:pt x="29641" y="20415"/>
                  </a:lnTo>
                  <a:close/>
                  <a:moveTo>
                    <a:pt x="25900" y="17407"/>
                  </a:moveTo>
                  <a:cubicBezTo>
                    <a:pt x="25680" y="14399"/>
                    <a:pt x="25314" y="12125"/>
                    <a:pt x="24653" y="10732"/>
                  </a:cubicBezTo>
                  <a:cubicBezTo>
                    <a:pt x="23846" y="8898"/>
                    <a:pt x="22673" y="7431"/>
                    <a:pt x="21059" y="6330"/>
                  </a:cubicBezTo>
                  <a:cubicBezTo>
                    <a:pt x="19372" y="5303"/>
                    <a:pt x="17538" y="4790"/>
                    <a:pt x="15484" y="4790"/>
                  </a:cubicBezTo>
                  <a:cubicBezTo>
                    <a:pt x="13430" y="4790"/>
                    <a:pt x="11596" y="5303"/>
                    <a:pt x="9982" y="6330"/>
                  </a:cubicBezTo>
                  <a:cubicBezTo>
                    <a:pt x="8368" y="7431"/>
                    <a:pt x="7121" y="8898"/>
                    <a:pt x="6315" y="10732"/>
                  </a:cubicBezTo>
                  <a:cubicBezTo>
                    <a:pt x="5654" y="12125"/>
                    <a:pt x="5288" y="14399"/>
                    <a:pt x="5067" y="17407"/>
                  </a:cubicBezTo>
                  <a:lnTo>
                    <a:pt x="25900" y="17407"/>
                  </a:lnTo>
                  <a:close/>
                </a:path>
              </a:pathLst>
            </a:custGeom>
            <a:solidFill>
              <a:srgbClr val="000000"/>
            </a:solidFill>
            <a:ln w="73262" cap="flat">
              <a:noFill/>
              <a:prstDash val="solid"/>
              <a:miter/>
            </a:ln>
          </p:spPr>
          <p:txBody>
            <a:bodyPr rtlCol="0" anchor="ctr"/>
            <a:lstStyle/>
            <a:p>
              <a:endParaRPr lang="en-GB"/>
            </a:p>
          </p:txBody>
        </p:sp>
        <p:sp>
          <p:nvSpPr>
            <p:cNvPr id="924" name="Graphic 1127">
              <a:extLst>
                <a:ext uri="{FF2B5EF4-FFF2-40B4-BE49-F238E27FC236}">
                  <a16:creationId xmlns:a16="http://schemas.microsoft.com/office/drawing/2014/main" id="{B953CE75-425E-2E81-D106-A8E19D53A52B}"/>
                </a:ext>
              </a:extLst>
            </p:cNvPr>
            <p:cNvSpPr/>
            <p:nvPr/>
          </p:nvSpPr>
          <p:spPr>
            <a:xfrm>
              <a:off x="8630130" y="3962079"/>
              <a:ext cx="11736" cy="52228"/>
            </a:xfrm>
            <a:custGeom>
              <a:avLst/>
              <a:gdLst>
                <a:gd name="connsiteX0" fmla="*/ 13074 w 11736"/>
                <a:gd name="connsiteY0" fmla="*/ 53715 h 52228"/>
                <a:gd name="connsiteX1" fmla="*/ 9847 w 11736"/>
                <a:gd name="connsiteY1" fmla="*/ 53715 h 52228"/>
                <a:gd name="connsiteX2" fmla="*/ 3465 w 11736"/>
                <a:gd name="connsiteY2" fmla="*/ 51294 h 52228"/>
                <a:gd name="connsiteX3" fmla="*/ 1337 w 11736"/>
                <a:gd name="connsiteY3" fmla="*/ 44546 h 52228"/>
                <a:gd name="connsiteX4" fmla="*/ 1337 w 11736"/>
                <a:gd name="connsiteY4" fmla="*/ 1486 h 52228"/>
                <a:gd name="connsiteX5" fmla="*/ 5079 w 11736"/>
                <a:gd name="connsiteY5" fmla="*/ 1486 h 52228"/>
                <a:gd name="connsiteX6" fmla="*/ 5079 w 11736"/>
                <a:gd name="connsiteY6" fmla="*/ 44472 h 52228"/>
                <a:gd name="connsiteX7" fmla="*/ 6326 w 11736"/>
                <a:gd name="connsiteY7" fmla="*/ 49020 h 52228"/>
                <a:gd name="connsiteX8" fmla="*/ 10507 w 11736"/>
                <a:gd name="connsiteY8" fmla="*/ 50414 h 52228"/>
                <a:gd name="connsiteX9" fmla="*/ 13074 w 11736"/>
                <a:gd name="connsiteY9" fmla="*/ 50414 h 52228"/>
                <a:gd name="connsiteX10" fmla="*/ 13074 w 11736"/>
                <a:gd name="connsiteY10" fmla="*/ 5371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3074" y="53715"/>
                  </a:moveTo>
                  <a:lnTo>
                    <a:pt x="9847" y="53715"/>
                  </a:lnTo>
                  <a:cubicBezTo>
                    <a:pt x="6986" y="53715"/>
                    <a:pt x="4858" y="52908"/>
                    <a:pt x="3465" y="51294"/>
                  </a:cubicBezTo>
                  <a:cubicBezTo>
                    <a:pt x="2071" y="49681"/>
                    <a:pt x="1337" y="47406"/>
                    <a:pt x="1337" y="44546"/>
                  </a:cubicBezTo>
                  <a:lnTo>
                    <a:pt x="1337" y="1486"/>
                  </a:lnTo>
                  <a:lnTo>
                    <a:pt x="5079" y="1486"/>
                  </a:lnTo>
                  <a:lnTo>
                    <a:pt x="5079" y="44472"/>
                  </a:lnTo>
                  <a:cubicBezTo>
                    <a:pt x="5079" y="46600"/>
                    <a:pt x="5519" y="48067"/>
                    <a:pt x="6326" y="49020"/>
                  </a:cubicBezTo>
                  <a:cubicBezTo>
                    <a:pt x="7059" y="49974"/>
                    <a:pt x="8526" y="50414"/>
                    <a:pt x="10507" y="50414"/>
                  </a:cubicBezTo>
                  <a:lnTo>
                    <a:pt x="13074" y="50414"/>
                  </a:lnTo>
                  <a:lnTo>
                    <a:pt x="13074" y="53715"/>
                  </a:lnTo>
                  <a:close/>
                </a:path>
              </a:pathLst>
            </a:custGeom>
            <a:solidFill>
              <a:srgbClr val="000000"/>
            </a:solidFill>
            <a:ln w="73262" cap="flat">
              <a:noFill/>
              <a:prstDash val="solid"/>
              <a:miter/>
            </a:ln>
          </p:spPr>
          <p:txBody>
            <a:bodyPr rtlCol="0" anchor="ctr"/>
            <a:lstStyle/>
            <a:p>
              <a:endParaRPr lang="en-GB"/>
            </a:p>
          </p:txBody>
        </p:sp>
        <p:sp>
          <p:nvSpPr>
            <p:cNvPr id="925" name="Graphic 1127">
              <a:extLst>
                <a:ext uri="{FF2B5EF4-FFF2-40B4-BE49-F238E27FC236}">
                  <a16:creationId xmlns:a16="http://schemas.microsoft.com/office/drawing/2014/main" id="{CC0D9D9B-F79A-91FE-7639-9D8E4103EF73}"/>
                </a:ext>
              </a:extLst>
            </p:cNvPr>
            <p:cNvSpPr/>
            <p:nvPr/>
          </p:nvSpPr>
          <p:spPr>
            <a:xfrm>
              <a:off x="8648791" y="3978510"/>
              <a:ext cx="28315" cy="36237"/>
            </a:xfrm>
            <a:custGeom>
              <a:avLst/>
              <a:gdLst>
                <a:gd name="connsiteX0" fmla="*/ 29662 w 28315"/>
                <a:gd name="connsiteY0" fmla="*/ 20415 h 36237"/>
                <a:gd name="connsiteX1" fmla="*/ 5088 w 28315"/>
                <a:gd name="connsiteY1" fmla="*/ 20415 h 36237"/>
                <a:gd name="connsiteX2" fmla="*/ 8022 w 28315"/>
                <a:gd name="connsiteY2" fmla="*/ 30758 h 36237"/>
                <a:gd name="connsiteX3" fmla="*/ 16605 w 28315"/>
                <a:gd name="connsiteY3" fmla="*/ 34352 h 36237"/>
                <a:gd name="connsiteX4" fmla="*/ 21886 w 28315"/>
                <a:gd name="connsiteY4" fmla="*/ 33325 h 36237"/>
                <a:gd name="connsiteX5" fmla="*/ 26361 w 28315"/>
                <a:gd name="connsiteY5" fmla="*/ 30097 h 36237"/>
                <a:gd name="connsiteX6" fmla="*/ 29148 w 28315"/>
                <a:gd name="connsiteY6" fmla="*/ 32298 h 36237"/>
                <a:gd name="connsiteX7" fmla="*/ 23427 w 28315"/>
                <a:gd name="connsiteY7" fmla="*/ 36406 h 36237"/>
                <a:gd name="connsiteX8" fmla="*/ 16385 w 28315"/>
                <a:gd name="connsiteY8" fmla="*/ 37726 h 36237"/>
                <a:gd name="connsiteX9" fmla="*/ 5234 w 28315"/>
                <a:gd name="connsiteY9" fmla="*/ 33105 h 36237"/>
                <a:gd name="connsiteX10" fmla="*/ 1347 w 28315"/>
                <a:gd name="connsiteY10" fmla="*/ 19608 h 36237"/>
                <a:gd name="connsiteX11" fmla="*/ 5088 w 28315"/>
                <a:gd name="connsiteY11" fmla="*/ 6257 h 36237"/>
                <a:gd name="connsiteX12" fmla="*/ 15504 w 28315"/>
                <a:gd name="connsiteY12" fmla="*/ 1489 h 36237"/>
                <a:gd name="connsiteX13" fmla="*/ 25921 w 28315"/>
                <a:gd name="connsiteY13" fmla="*/ 6037 h 36237"/>
                <a:gd name="connsiteX14" fmla="*/ 29662 w 28315"/>
                <a:gd name="connsiteY14" fmla="*/ 18727 h 36237"/>
                <a:gd name="connsiteX15" fmla="*/ 29662 w 28315"/>
                <a:gd name="connsiteY15" fmla="*/ 20415 h 36237"/>
                <a:gd name="connsiteX16" fmla="*/ 25921 w 28315"/>
                <a:gd name="connsiteY16" fmla="*/ 17407 h 36237"/>
                <a:gd name="connsiteX17" fmla="*/ 24674 w 28315"/>
                <a:gd name="connsiteY17" fmla="*/ 10732 h 36237"/>
                <a:gd name="connsiteX18" fmla="*/ 21079 w 28315"/>
                <a:gd name="connsiteY18" fmla="*/ 6330 h 36237"/>
                <a:gd name="connsiteX19" fmla="*/ 15504 w 28315"/>
                <a:gd name="connsiteY19" fmla="*/ 4790 h 36237"/>
                <a:gd name="connsiteX20" fmla="*/ 10003 w 28315"/>
                <a:gd name="connsiteY20" fmla="*/ 6330 h 36237"/>
                <a:gd name="connsiteX21" fmla="*/ 6335 w 28315"/>
                <a:gd name="connsiteY21" fmla="*/ 10732 h 36237"/>
                <a:gd name="connsiteX22" fmla="*/ 5088 w 28315"/>
                <a:gd name="connsiteY22" fmla="*/ 17407 h 36237"/>
                <a:gd name="connsiteX23" fmla="*/ 25921 w 28315"/>
                <a:gd name="connsiteY23" fmla="*/ 1740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62" y="20415"/>
                  </a:moveTo>
                  <a:lnTo>
                    <a:pt x="5088" y="20415"/>
                  </a:lnTo>
                  <a:cubicBezTo>
                    <a:pt x="5088" y="24963"/>
                    <a:pt x="6041" y="28410"/>
                    <a:pt x="8022" y="30758"/>
                  </a:cubicBezTo>
                  <a:cubicBezTo>
                    <a:pt x="10003" y="33178"/>
                    <a:pt x="12863" y="34352"/>
                    <a:pt x="16605" y="34352"/>
                  </a:cubicBezTo>
                  <a:cubicBezTo>
                    <a:pt x="18659" y="34352"/>
                    <a:pt x="20419" y="33985"/>
                    <a:pt x="21886" y="33325"/>
                  </a:cubicBezTo>
                  <a:cubicBezTo>
                    <a:pt x="23353" y="32665"/>
                    <a:pt x="24820" y="31638"/>
                    <a:pt x="26361" y="30097"/>
                  </a:cubicBezTo>
                  <a:lnTo>
                    <a:pt x="29148" y="32298"/>
                  </a:lnTo>
                  <a:cubicBezTo>
                    <a:pt x="27241" y="34205"/>
                    <a:pt x="25334" y="35599"/>
                    <a:pt x="23427" y="36406"/>
                  </a:cubicBezTo>
                  <a:cubicBezTo>
                    <a:pt x="21519" y="37286"/>
                    <a:pt x="19172" y="37726"/>
                    <a:pt x="16385" y="37726"/>
                  </a:cubicBezTo>
                  <a:cubicBezTo>
                    <a:pt x="11470" y="37726"/>
                    <a:pt x="7802" y="36186"/>
                    <a:pt x="5234" y="33105"/>
                  </a:cubicBezTo>
                  <a:cubicBezTo>
                    <a:pt x="2594" y="30024"/>
                    <a:pt x="1347" y="25549"/>
                    <a:pt x="1347" y="19608"/>
                  </a:cubicBezTo>
                  <a:cubicBezTo>
                    <a:pt x="1347" y="13886"/>
                    <a:pt x="2594" y="9411"/>
                    <a:pt x="5088" y="6257"/>
                  </a:cubicBezTo>
                  <a:cubicBezTo>
                    <a:pt x="7582" y="3103"/>
                    <a:pt x="11030" y="1489"/>
                    <a:pt x="15504" y="1489"/>
                  </a:cubicBezTo>
                  <a:cubicBezTo>
                    <a:pt x="19979" y="1489"/>
                    <a:pt x="23427" y="3029"/>
                    <a:pt x="25921" y="6037"/>
                  </a:cubicBezTo>
                  <a:cubicBezTo>
                    <a:pt x="28415" y="9044"/>
                    <a:pt x="29662" y="13299"/>
                    <a:pt x="29662" y="18727"/>
                  </a:cubicBezTo>
                  <a:lnTo>
                    <a:pt x="29662" y="20415"/>
                  </a:lnTo>
                  <a:close/>
                  <a:moveTo>
                    <a:pt x="25921" y="17407"/>
                  </a:moveTo>
                  <a:cubicBezTo>
                    <a:pt x="25701" y="14399"/>
                    <a:pt x="25334" y="12125"/>
                    <a:pt x="24674" y="10732"/>
                  </a:cubicBezTo>
                  <a:cubicBezTo>
                    <a:pt x="23867" y="8898"/>
                    <a:pt x="22693" y="7431"/>
                    <a:pt x="21079" y="6330"/>
                  </a:cubicBezTo>
                  <a:cubicBezTo>
                    <a:pt x="19392" y="5303"/>
                    <a:pt x="17558" y="4790"/>
                    <a:pt x="15504" y="4790"/>
                  </a:cubicBezTo>
                  <a:cubicBezTo>
                    <a:pt x="13450" y="4790"/>
                    <a:pt x="11616" y="5303"/>
                    <a:pt x="10003" y="6330"/>
                  </a:cubicBezTo>
                  <a:cubicBezTo>
                    <a:pt x="8389" y="7431"/>
                    <a:pt x="7142" y="8898"/>
                    <a:pt x="6335" y="10732"/>
                  </a:cubicBezTo>
                  <a:cubicBezTo>
                    <a:pt x="5675" y="12125"/>
                    <a:pt x="5308" y="14399"/>
                    <a:pt x="5088" y="17407"/>
                  </a:cubicBezTo>
                  <a:lnTo>
                    <a:pt x="25921" y="17407"/>
                  </a:lnTo>
                  <a:close/>
                </a:path>
              </a:pathLst>
            </a:custGeom>
            <a:solidFill>
              <a:srgbClr val="000000"/>
            </a:solidFill>
            <a:ln w="73262" cap="flat">
              <a:noFill/>
              <a:prstDash val="solid"/>
              <a:miter/>
            </a:ln>
          </p:spPr>
          <p:txBody>
            <a:bodyPr rtlCol="0" anchor="ctr"/>
            <a:lstStyle/>
            <a:p>
              <a:endParaRPr lang="en-GB"/>
            </a:p>
          </p:txBody>
        </p:sp>
        <p:sp>
          <p:nvSpPr>
            <p:cNvPr id="926" name="Graphic 1127">
              <a:extLst>
                <a:ext uri="{FF2B5EF4-FFF2-40B4-BE49-F238E27FC236}">
                  <a16:creationId xmlns:a16="http://schemas.microsoft.com/office/drawing/2014/main" id="{A926FEA4-3BB7-2FA9-1AF5-1E0FBD145F21}"/>
                </a:ext>
              </a:extLst>
            </p:cNvPr>
            <p:cNvSpPr/>
            <p:nvPr/>
          </p:nvSpPr>
          <p:spPr>
            <a:xfrm>
              <a:off x="8685723" y="3978510"/>
              <a:ext cx="27508" cy="36237"/>
            </a:xfrm>
            <a:custGeom>
              <a:avLst/>
              <a:gdLst>
                <a:gd name="connsiteX0" fmla="*/ 28868 w 27508"/>
                <a:gd name="connsiteY0" fmla="*/ 37286 h 36237"/>
                <a:gd name="connsiteX1" fmla="*/ 25127 w 27508"/>
                <a:gd name="connsiteY1" fmla="*/ 37286 h 36237"/>
                <a:gd name="connsiteX2" fmla="*/ 25127 w 27508"/>
                <a:gd name="connsiteY2" fmla="*/ 33765 h 36237"/>
                <a:gd name="connsiteX3" fmla="*/ 20578 w 27508"/>
                <a:gd name="connsiteY3" fmla="*/ 36846 h 36237"/>
                <a:gd name="connsiteX4" fmla="*/ 14343 w 27508"/>
                <a:gd name="connsiteY4" fmla="*/ 37726 h 36237"/>
                <a:gd name="connsiteX5" fmla="*/ 3927 w 27508"/>
                <a:gd name="connsiteY5" fmla="*/ 34499 h 36237"/>
                <a:gd name="connsiteX6" fmla="*/ 1359 w 27508"/>
                <a:gd name="connsiteY6" fmla="*/ 27603 h 36237"/>
                <a:gd name="connsiteX7" fmla="*/ 4660 w 27508"/>
                <a:gd name="connsiteY7" fmla="*/ 20121 h 36237"/>
                <a:gd name="connsiteX8" fmla="*/ 13683 w 27508"/>
                <a:gd name="connsiteY8" fmla="*/ 17407 h 36237"/>
                <a:gd name="connsiteX9" fmla="*/ 25127 w 27508"/>
                <a:gd name="connsiteY9" fmla="*/ 17407 h 36237"/>
                <a:gd name="connsiteX10" fmla="*/ 25127 w 27508"/>
                <a:gd name="connsiteY10" fmla="*/ 13446 h 36237"/>
                <a:gd name="connsiteX11" fmla="*/ 22779 w 27508"/>
                <a:gd name="connsiteY11" fmla="*/ 6991 h 36237"/>
                <a:gd name="connsiteX12" fmla="*/ 15150 w 27508"/>
                <a:gd name="connsiteY12" fmla="*/ 4790 h 36237"/>
                <a:gd name="connsiteX13" fmla="*/ 9355 w 27508"/>
                <a:gd name="connsiteY13" fmla="*/ 5817 h 36237"/>
                <a:gd name="connsiteX14" fmla="*/ 5394 w 27508"/>
                <a:gd name="connsiteY14" fmla="*/ 9265 h 36237"/>
                <a:gd name="connsiteX15" fmla="*/ 2680 w 27508"/>
                <a:gd name="connsiteY15" fmla="*/ 6917 h 36237"/>
                <a:gd name="connsiteX16" fmla="*/ 7741 w 27508"/>
                <a:gd name="connsiteY16" fmla="*/ 2736 h 36237"/>
                <a:gd name="connsiteX17" fmla="*/ 15150 w 27508"/>
                <a:gd name="connsiteY17" fmla="*/ 1489 h 36237"/>
                <a:gd name="connsiteX18" fmla="*/ 28868 w 27508"/>
                <a:gd name="connsiteY18" fmla="*/ 13079 h 36237"/>
                <a:gd name="connsiteX19" fmla="*/ 28868 w 27508"/>
                <a:gd name="connsiteY19" fmla="*/ 37286 h 36237"/>
                <a:gd name="connsiteX20" fmla="*/ 25127 w 27508"/>
                <a:gd name="connsiteY20" fmla="*/ 24963 h 36237"/>
                <a:gd name="connsiteX21" fmla="*/ 25127 w 27508"/>
                <a:gd name="connsiteY21" fmla="*/ 20415 h 36237"/>
                <a:gd name="connsiteX22" fmla="*/ 14123 w 27508"/>
                <a:gd name="connsiteY22" fmla="*/ 20415 h 36237"/>
                <a:gd name="connsiteX23" fmla="*/ 5101 w 27508"/>
                <a:gd name="connsiteY23" fmla="*/ 27530 h 36237"/>
                <a:gd name="connsiteX24" fmla="*/ 7301 w 27508"/>
                <a:gd name="connsiteY24" fmla="*/ 32738 h 36237"/>
                <a:gd name="connsiteX25" fmla="*/ 14343 w 27508"/>
                <a:gd name="connsiteY25" fmla="*/ 34425 h 36237"/>
                <a:gd name="connsiteX26" fmla="*/ 23146 w 27508"/>
                <a:gd name="connsiteY26" fmla="*/ 31711 h 36237"/>
                <a:gd name="connsiteX27" fmla="*/ 25127 w 27508"/>
                <a:gd name="connsiteY27" fmla="*/ 2496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868" y="37286"/>
                  </a:moveTo>
                  <a:lnTo>
                    <a:pt x="25127" y="37286"/>
                  </a:lnTo>
                  <a:lnTo>
                    <a:pt x="25127" y="33765"/>
                  </a:lnTo>
                  <a:cubicBezTo>
                    <a:pt x="23659" y="35232"/>
                    <a:pt x="22119" y="36259"/>
                    <a:pt x="20578" y="36846"/>
                  </a:cubicBezTo>
                  <a:cubicBezTo>
                    <a:pt x="18965" y="37433"/>
                    <a:pt x="16911" y="37726"/>
                    <a:pt x="14343" y="37726"/>
                  </a:cubicBezTo>
                  <a:cubicBezTo>
                    <a:pt x="9502" y="37726"/>
                    <a:pt x="6054" y="36626"/>
                    <a:pt x="3927" y="34499"/>
                  </a:cubicBezTo>
                  <a:cubicBezTo>
                    <a:pt x="2240" y="32812"/>
                    <a:pt x="1359" y="30464"/>
                    <a:pt x="1359" y="27603"/>
                  </a:cubicBezTo>
                  <a:cubicBezTo>
                    <a:pt x="1359" y="24376"/>
                    <a:pt x="2460" y="21882"/>
                    <a:pt x="4660" y="20121"/>
                  </a:cubicBezTo>
                  <a:cubicBezTo>
                    <a:pt x="6788" y="18287"/>
                    <a:pt x="9795" y="17407"/>
                    <a:pt x="13683" y="17407"/>
                  </a:cubicBezTo>
                  <a:lnTo>
                    <a:pt x="25127" y="17407"/>
                  </a:lnTo>
                  <a:lnTo>
                    <a:pt x="25127" y="13446"/>
                  </a:lnTo>
                  <a:cubicBezTo>
                    <a:pt x="25127" y="10585"/>
                    <a:pt x="24320" y="8384"/>
                    <a:pt x="22779" y="6991"/>
                  </a:cubicBezTo>
                  <a:cubicBezTo>
                    <a:pt x="21239" y="5523"/>
                    <a:pt x="18671" y="4790"/>
                    <a:pt x="15150" y="4790"/>
                  </a:cubicBezTo>
                  <a:cubicBezTo>
                    <a:pt x="12729" y="4790"/>
                    <a:pt x="10749" y="5157"/>
                    <a:pt x="9355" y="5817"/>
                  </a:cubicBezTo>
                  <a:cubicBezTo>
                    <a:pt x="7888" y="6477"/>
                    <a:pt x="6568" y="7651"/>
                    <a:pt x="5394" y="9265"/>
                  </a:cubicBezTo>
                  <a:lnTo>
                    <a:pt x="2680" y="6917"/>
                  </a:lnTo>
                  <a:cubicBezTo>
                    <a:pt x="4147" y="4937"/>
                    <a:pt x="5834" y="3469"/>
                    <a:pt x="7741" y="2736"/>
                  </a:cubicBezTo>
                  <a:cubicBezTo>
                    <a:pt x="9722" y="1856"/>
                    <a:pt x="12143" y="1489"/>
                    <a:pt x="15150" y="1489"/>
                  </a:cubicBezTo>
                  <a:cubicBezTo>
                    <a:pt x="24320" y="1489"/>
                    <a:pt x="28868" y="5377"/>
                    <a:pt x="28868" y="13079"/>
                  </a:cubicBezTo>
                  <a:lnTo>
                    <a:pt x="28868" y="37286"/>
                  </a:lnTo>
                  <a:close/>
                  <a:moveTo>
                    <a:pt x="25127" y="24963"/>
                  </a:moveTo>
                  <a:lnTo>
                    <a:pt x="25127" y="20415"/>
                  </a:lnTo>
                  <a:lnTo>
                    <a:pt x="14123" y="20415"/>
                  </a:lnTo>
                  <a:cubicBezTo>
                    <a:pt x="8108" y="20415"/>
                    <a:pt x="5101" y="22762"/>
                    <a:pt x="5101" y="27530"/>
                  </a:cubicBezTo>
                  <a:cubicBezTo>
                    <a:pt x="5101" y="29877"/>
                    <a:pt x="5834" y="31638"/>
                    <a:pt x="7301" y="32738"/>
                  </a:cubicBezTo>
                  <a:cubicBezTo>
                    <a:pt x="8768" y="33839"/>
                    <a:pt x="11116" y="34425"/>
                    <a:pt x="14343" y="34425"/>
                  </a:cubicBezTo>
                  <a:cubicBezTo>
                    <a:pt x="18304" y="34425"/>
                    <a:pt x="21239" y="33545"/>
                    <a:pt x="23146" y="31711"/>
                  </a:cubicBezTo>
                  <a:cubicBezTo>
                    <a:pt x="24466" y="30464"/>
                    <a:pt x="25127" y="28264"/>
                    <a:pt x="25127" y="24963"/>
                  </a:cubicBezTo>
                  <a:close/>
                </a:path>
              </a:pathLst>
            </a:custGeom>
            <a:solidFill>
              <a:srgbClr val="000000"/>
            </a:solidFill>
            <a:ln w="73262" cap="flat">
              <a:noFill/>
              <a:prstDash val="solid"/>
              <a:miter/>
            </a:ln>
          </p:spPr>
          <p:txBody>
            <a:bodyPr rtlCol="0" anchor="ctr"/>
            <a:lstStyle/>
            <a:p>
              <a:endParaRPr lang="en-GB"/>
            </a:p>
          </p:txBody>
        </p:sp>
        <p:sp>
          <p:nvSpPr>
            <p:cNvPr id="927" name="Graphic 1127">
              <a:extLst>
                <a:ext uri="{FF2B5EF4-FFF2-40B4-BE49-F238E27FC236}">
                  <a16:creationId xmlns:a16="http://schemas.microsoft.com/office/drawing/2014/main" id="{2B6697FF-2356-C7EB-1F81-48BE517B3EAC}"/>
                </a:ext>
              </a:extLst>
            </p:cNvPr>
            <p:cNvSpPr/>
            <p:nvPr/>
          </p:nvSpPr>
          <p:spPr>
            <a:xfrm>
              <a:off x="8723226" y="3978510"/>
              <a:ext cx="28461" cy="36237"/>
            </a:xfrm>
            <a:custGeom>
              <a:avLst/>
              <a:gdLst>
                <a:gd name="connsiteX0" fmla="*/ 29834 w 28461"/>
                <a:gd name="connsiteY0" fmla="*/ 27237 h 36237"/>
                <a:gd name="connsiteX1" fmla="*/ 26020 w 28461"/>
                <a:gd name="connsiteY1" fmla="*/ 34866 h 36237"/>
                <a:gd name="connsiteX2" fmla="*/ 15677 w 28461"/>
                <a:gd name="connsiteY2" fmla="*/ 37726 h 36237"/>
                <a:gd name="connsiteX3" fmla="*/ 1373 w 28461"/>
                <a:gd name="connsiteY3" fmla="*/ 32665 h 36237"/>
                <a:gd name="connsiteX4" fmla="*/ 3940 w 28461"/>
                <a:gd name="connsiteY4" fmla="*/ 30097 h 36237"/>
                <a:gd name="connsiteX5" fmla="*/ 15530 w 28461"/>
                <a:gd name="connsiteY5" fmla="*/ 34425 h 36237"/>
                <a:gd name="connsiteX6" fmla="*/ 26167 w 28461"/>
                <a:gd name="connsiteY6" fmla="*/ 27237 h 36237"/>
                <a:gd name="connsiteX7" fmla="*/ 24553 w 28461"/>
                <a:gd name="connsiteY7" fmla="*/ 23055 h 36237"/>
                <a:gd name="connsiteX8" fmla="*/ 19418 w 28461"/>
                <a:gd name="connsiteY8" fmla="*/ 21295 h 36237"/>
                <a:gd name="connsiteX9" fmla="*/ 13550 w 28461"/>
                <a:gd name="connsiteY9" fmla="*/ 20781 h 36237"/>
                <a:gd name="connsiteX10" fmla="*/ 2913 w 28461"/>
                <a:gd name="connsiteY10" fmla="*/ 11539 h 36237"/>
                <a:gd name="connsiteX11" fmla="*/ 6361 w 28461"/>
                <a:gd name="connsiteY11" fmla="*/ 4203 h 36237"/>
                <a:gd name="connsiteX12" fmla="*/ 15604 w 28461"/>
                <a:gd name="connsiteY12" fmla="*/ 1489 h 36237"/>
                <a:gd name="connsiteX13" fmla="*/ 28001 w 28461"/>
                <a:gd name="connsiteY13" fmla="*/ 5230 h 36237"/>
                <a:gd name="connsiteX14" fmla="*/ 25506 w 28461"/>
                <a:gd name="connsiteY14" fmla="*/ 7724 h 36237"/>
                <a:gd name="connsiteX15" fmla="*/ 15604 w 28461"/>
                <a:gd name="connsiteY15" fmla="*/ 4717 h 36237"/>
                <a:gd name="connsiteX16" fmla="*/ 8928 w 28461"/>
                <a:gd name="connsiteY16" fmla="*/ 6477 h 36237"/>
                <a:gd name="connsiteX17" fmla="*/ 6581 w 28461"/>
                <a:gd name="connsiteY17" fmla="*/ 11539 h 36237"/>
                <a:gd name="connsiteX18" fmla="*/ 8341 w 28461"/>
                <a:gd name="connsiteY18" fmla="*/ 15720 h 36237"/>
                <a:gd name="connsiteX19" fmla="*/ 13770 w 28461"/>
                <a:gd name="connsiteY19" fmla="*/ 17480 h 36237"/>
                <a:gd name="connsiteX20" fmla="*/ 19491 w 28461"/>
                <a:gd name="connsiteY20" fmla="*/ 17994 h 36237"/>
                <a:gd name="connsiteX21" fmla="*/ 27194 w 28461"/>
                <a:gd name="connsiteY21" fmla="*/ 20488 h 36237"/>
                <a:gd name="connsiteX22" fmla="*/ 29834 w 28461"/>
                <a:gd name="connsiteY22" fmla="*/ 2723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834" y="27237"/>
                  </a:moveTo>
                  <a:cubicBezTo>
                    <a:pt x="29834" y="30464"/>
                    <a:pt x="28587" y="33032"/>
                    <a:pt x="26020" y="34866"/>
                  </a:cubicBezTo>
                  <a:cubicBezTo>
                    <a:pt x="23453" y="36773"/>
                    <a:pt x="20005" y="37726"/>
                    <a:pt x="15677" y="37726"/>
                  </a:cubicBezTo>
                  <a:cubicBezTo>
                    <a:pt x="9662" y="37726"/>
                    <a:pt x="4894" y="36039"/>
                    <a:pt x="1373" y="32665"/>
                  </a:cubicBezTo>
                  <a:lnTo>
                    <a:pt x="3940" y="30097"/>
                  </a:lnTo>
                  <a:cubicBezTo>
                    <a:pt x="6654" y="32958"/>
                    <a:pt x="10542" y="34425"/>
                    <a:pt x="15530" y="34425"/>
                  </a:cubicBezTo>
                  <a:cubicBezTo>
                    <a:pt x="22646" y="34425"/>
                    <a:pt x="26167" y="32005"/>
                    <a:pt x="26167" y="27237"/>
                  </a:cubicBezTo>
                  <a:cubicBezTo>
                    <a:pt x="26167" y="25403"/>
                    <a:pt x="25653" y="24009"/>
                    <a:pt x="24553" y="23055"/>
                  </a:cubicBezTo>
                  <a:cubicBezTo>
                    <a:pt x="23453" y="22102"/>
                    <a:pt x="21765" y="21515"/>
                    <a:pt x="19418" y="21295"/>
                  </a:cubicBezTo>
                  <a:lnTo>
                    <a:pt x="13550" y="20781"/>
                  </a:lnTo>
                  <a:cubicBezTo>
                    <a:pt x="6434" y="20194"/>
                    <a:pt x="2913" y="17114"/>
                    <a:pt x="2913" y="11539"/>
                  </a:cubicBezTo>
                  <a:cubicBezTo>
                    <a:pt x="2913" y="8458"/>
                    <a:pt x="4087" y="6037"/>
                    <a:pt x="6361" y="4203"/>
                  </a:cubicBezTo>
                  <a:cubicBezTo>
                    <a:pt x="8635" y="2369"/>
                    <a:pt x="11716" y="1489"/>
                    <a:pt x="15604" y="1489"/>
                  </a:cubicBezTo>
                  <a:cubicBezTo>
                    <a:pt x="20518" y="1489"/>
                    <a:pt x="24626" y="2736"/>
                    <a:pt x="28001" y="5230"/>
                  </a:cubicBezTo>
                  <a:lnTo>
                    <a:pt x="25506" y="7724"/>
                  </a:lnTo>
                  <a:cubicBezTo>
                    <a:pt x="22792" y="5744"/>
                    <a:pt x="19491" y="4717"/>
                    <a:pt x="15604" y="4717"/>
                  </a:cubicBezTo>
                  <a:cubicBezTo>
                    <a:pt x="12669" y="4717"/>
                    <a:pt x="10395" y="5303"/>
                    <a:pt x="8928" y="6477"/>
                  </a:cubicBezTo>
                  <a:cubicBezTo>
                    <a:pt x="7388" y="7651"/>
                    <a:pt x="6581" y="9338"/>
                    <a:pt x="6581" y="11539"/>
                  </a:cubicBezTo>
                  <a:cubicBezTo>
                    <a:pt x="6581" y="13372"/>
                    <a:pt x="7168" y="14766"/>
                    <a:pt x="8341" y="15720"/>
                  </a:cubicBezTo>
                  <a:cubicBezTo>
                    <a:pt x="9442" y="16673"/>
                    <a:pt x="11276" y="17260"/>
                    <a:pt x="13770" y="17480"/>
                  </a:cubicBezTo>
                  <a:lnTo>
                    <a:pt x="19491" y="17994"/>
                  </a:lnTo>
                  <a:cubicBezTo>
                    <a:pt x="22792" y="18361"/>
                    <a:pt x="25360" y="19168"/>
                    <a:pt x="27194" y="20488"/>
                  </a:cubicBezTo>
                  <a:cubicBezTo>
                    <a:pt x="28954" y="21808"/>
                    <a:pt x="29834" y="24082"/>
                    <a:pt x="29834" y="27237"/>
                  </a:cubicBezTo>
                  <a:close/>
                </a:path>
              </a:pathLst>
            </a:custGeom>
            <a:solidFill>
              <a:srgbClr val="000000"/>
            </a:solidFill>
            <a:ln w="73262" cap="flat">
              <a:noFill/>
              <a:prstDash val="solid"/>
              <a:miter/>
            </a:ln>
          </p:spPr>
          <p:txBody>
            <a:bodyPr rtlCol="0" anchor="ctr"/>
            <a:lstStyle/>
            <a:p>
              <a:endParaRPr lang="en-GB"/>
            </a:p>
          </p:txBody>
        </p:sp>
        <p:sp>
          <p:nvSpPr>
            <p:cNvPr id="928" name="Graphic 1127">
              <a:extLst>
                <a:ext uri="{FF2B5EF4-FFF2-40B4-BE49-F238E27FC236}">
                  <a16:creationId xmlns:a16="http://schemas.microsoft.com/office/drawing/2014/main" id="{9B2DB871-0715-ABC9-2A94-B56CB8F2ECD0}"/>
                </a:ext>
              </a:extLst>
            </p:cNvPr>
            <p:cNvSpPr/>
            <p:nvPr/>
          </p:nvSpPr>
          <p:spPr>
            <a:xfrm>
              <a:off x="8760377" y="3978510"/>
              <a:ext cx="28315" cy="36237"/>
            </a:xfrm>
            <a:custGeom>
              <a:avLst/>
              <a:gdLst>
                <a:gd name="connsiteX0" fmla="*/ 29701 w 28315"/>
                <a:gd name="connsiteY0" fmla="*/ 20415 h 36237"/>
                <a:gd name="connsiteX1" fmla="*/ 5127 w 28315"/>
                <a:gd name="connsiteY1" fmla="*/ 20415 h 36237"/>
                <a:gd name="connsiteX2" fmla="*/ 8061 w 28315"/>
                <a:gd name="connsiteY2" fmla="*/ 30758 h 36237"/>
                <a:gd name="connsiteX3" fmla="*/ 16643 w 28315"/>
                <a:gd name="connsiteY3" fmla="*/ 34352 h 36237"/>
                <a:gd name="connsiteX4" fmla="*/ 21925 w 28315"/>
                <a:gd name="connsiteY4" fmla="*/ 33325 h 36237"/>
                <a:gd name="connsiteX5" fmla="*/ 26400 w 28315"/>
                <a:gd name="connsiteY5" fmla="*/ 30097 h 36237"/>
                <a:gd name="connsiteX6" fmla="*/ 29187 w 28315"/>
                <a:gd name="connsiteY6" fmla="*/ 32298 h 36237"/>
                <a:gd name="connsiteX7" fmla="*/ 23465 w 28315"/>
                <a:gd name="connsiteY7" fmla="*/ 36406 h 36237"/>
                <a:gd name="connsiteX8" fmla="*/ 16423 w 28315"/>
                <a:gd name="connsiteY8" fmla="*/ 37726 h 36237"/>
                <a:gd name="connsiteX9" fmla="*/ 5273 w 28315"/>
                <a:gd name="connsiteY9" fmla="*/ 33105 h 36237"/>
                <a:gd name="connsiteX10" fmla="*/ 1385 w 28315"/>
                <a:gd name="connsiteY10" fmla="*/ 19608 h 36237"/>
                <a:gd name="connsiteX11" fmla="*/ 5127 w 28315"/>
                <a:gd name="connsiteY11" fmla="*/ 6257 h 36237"/>
                <a:gd name="connsiteX12" fmla="*/ 15543 w 28315"/>
                <a:gd name="connsiteY12" fmla="*/ 1489 h 36237"/>
                <a:gd name="connsiteX13" fmla="*/ 25959 w 28315"/>
                <a:gd name="connsiteY13" fmla="*/ 6037 h 36237"/>
                <a:gd name="connsiteX14" fmla="*/ 29701 w 28315"/>
                <a:gd name="connsiteY14" fmla="*/ 18727 h 36237"/>
                <a:gd name="connsiteX15" fmla="*/ 29701 w 28315"/>
                <a:gd name="connsiteY15" fmla="*/ 20415 h 36237"/>
                <a:gd name="connsiteX16" fmla="*/ 25959 w 28315"/>
                <a:gd name="connsiteY16" fmla="*/ 17407 h 36237"/>
                <a:gd name="connsiteX17" fmla="*/ 24712 w 28315"/>
                <a:gd name="connsiteY17" fmla="*/ 10732 h 36237"/>
                <a:gd name="connsiteX18" fmla="*/ 21118 w 28315"/>
                <a:gd name="connsiteY18" fmla="*/ 6330 h 36237"/>
                <a:gd name="connsiteX19" fmla="*/ 15543 w 28315"/>
                <a:gd name="connsiteY19" fmla="*/ 4790 h 36237"/>
                <a:gd name="connsiteX20" fmla="*/ 10041 w 28315"/>
                <a:gd name="connsiteY20" fmla="*/ 6330 h 36237"/>
                <a:gd name="connsiteX21" fmla="*/ 6374 w 28315"/>
                <a:gd name="connsiteY21" fmla="*/ 10732 h 36237"/>
                <a:gd name="connsiteX22" fmla="*/ 5127 w 28315"/>
                <a:gd name="connsiteY22" fmla="*/ 17407 h 36237"/>
                <a:gd name="connsiteX23" fmla="*/ 25959 w 28315"/>
                <a:gd name="connsiteY23" fmla="*/ 1740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701" y="20415"/>
                  </a:moveTo>
                  <a:lnTo>
                    <a:pt x="5127" y="20415"/>
                  </a:lnTo>
                  <a:cubicBezTo>
                    <a:pt x="5127" y="24963"/>
                    <a:pt x="6080" y="28410"/>
                    <a:pt x="8061" y="30758"/>
                  </a:cubicBezTo>
                  <a:cubicBezTo>
                    <a:pt x="10041" y="33178"/>
                    <a:pt x="12902" y="34352"/>
                    <a:pt x="16643" y="34352"/>
                  </a:cubicBezTo>
                  <a:cubicBezTo>
                    <a:pt x="18697" y="34352"/>
                    <a:pt x="20458" y="33985"/>
                    <a:pt x="21925" y="33325"/>
                  </a:cubicBezTo>
                  <a:cubicBezTo>
                    <a:pt x="23392" y="32665"/>
                    <a:pt x="24859" y="31638"/>
                    <a:pt x="26400" y="30097"/>
                  </a:cubicBezTo>
                  <a:lnTo>
                    <a:pt x="29187" y="32298"/>
                  </a:lnTo>
                  <a:cubicBezTo>
                    <a:pt x="27280" y="34205"/>
                    <a:pt x="25373" y="35599"/>
                    <a:pt x="23465" y="36406"/>
                  </a:cubicBezTo>
                  <a:cubicBezTo>
                    <a:pt x="21558" y="37286"/>
                    <a:pt x="19211" y="37726"/>
                    <a:pt x="16423" y="37726"/>
                  </a:cubicBezTo>
                  <a:cubicBezTo>
                    <a:pt x="11508" y="37726"/>
                    <a:pt x="7841" y="36186"/>
                    <a:pt x="5273" y="33105"/>
                  </a:cubicBezTo>
                  <a:cubicBezTo>
                    <a:pt x="2632" y="30024"/>
                    <a:pt x="1385" y="25549"/>
                    <a:pt x="1385" y="19608"/>
                  </a:cubicBezTo>
                  <a:cubicBezTo>
                    <a:pt x="1385" y="13886"/>
                    <a:pt x="2632" y="9411"/>
                    <a:pt x="5127" y="6257"/>
                  </a:cubicBezTo>
                  <a:cubicBezTo>
                    <a:pt x="7621" y="3103"/>
                    <a:pt x="11068" y="1489"/>
                    <a:pt x="15543" y="1489"/>
                  </a:cubicBezTo>
                  <a:cubicBezTo>
                    <a:pt x="20018" y="1489"/>
                    <a:pt x="23465" y="3029"/>
                    <a:pt x="25959" y="6037"/>
                  </a:cubicBezTo>
                  <a:cubicBezTo>
                    <a:pt x="28454" y="9044"/>
                    <a:pt x="29701" y="13299"/>
                    <a:pt x="29701" y="18727"/>
                  </a:cubicBezTo>
                  <a:lnTo>
                    <a:pt x="29701" y="20415"/>
                  </a:lnTo>
                  <a:close/>
                  <a:moveTo>
                    <a:pt x="25959" y="17407"/>
                  </a:moveTo>
                  <a:cubicBezTo>
                    <a:pt x="25739" y="14399"/>
                    <a:pt x="25373" y="12125"/>
                    <a:pt x="24712" y="10732"/>
                  </a:cubicBezTo>
                  <a:cubicBezTo>
                    <a:pt x="23906" y="8898"/>
                    <a:pt x="22732" y="7431"/>
                    <a:pt x="21118" y="6330"/>
                  </a:cubicBezTo>
                  <a:cubicBezTo>
                    <a:pt x="19431" y="5303"/>
                    <a:pt x="17597" y="4790"/>
                    <a:pt x="15543" y="4790"/>
                  </a:cubicBezTo>
                  <a:cubicBezTo>
                    <a:pt x="13489" y="4790"/>
                    <a:pt x="11655" y="5303"/>
                    <a:pt x="10041" y="6330"/>
                  </a:cubicBezTo>
                  <a:cubicBezTo>
                    <a:pt x="8428" y="7431"/>
                    <a:pt x="7181" y="8898"/>
                    <a:pt x="6374" y="10732"/>
                  </a:cubicBezTo>
                  <a:cubicBezTo>
                    <a:pt x="5713" y="12125"/>
                    <a:pt x="5347" y="14399"/>
                    <a:pt x="5127" y="17407"/>
                  </a:cubicBezTo>
                  <a:lnTo>
                    <a:pt x="25959" y="17407"/>
                  </a:lnTo>
                  <a:close/>
                </a:path>
              </a:pathLst>
            </a:custGeom>
            <a:solidFill>
              <a:srgbClr val="000000"/>
            </a:solidFill>
            <a:ln w="73262" cap="flat">
              <a:noFill/>
              <a:prstDash val="solid"/>
              <a:miter/>
            </a:ln>
          </p:spPr>
          <p:txBody>
            <a:bodyPr rtlCol="0" anchor="ctr"/>
            <a:lstStyle/>
            <a:p>
              <a:endParaRPr lang="en-GB"/>
            </a:p>
          </p:txBody>
        </p:sp>
        <p:sp>
          <p:nvSpPr>
            <p:cNvPr id="929" name="Graphic 1127">
              <a:extLst>
                <a:ext uri="{FF2B5EF4-FFF2-40B4-BE49-F238E27FC236}">
                  <a16:creationId xmlns:a16="http://schemas.microsoft.com/office/drawing/2014/main" id="{2CAB729B-662C-E62B-D534-A99AFF47FFBC}"/>
                </a:ext>
              </a:extLst>
            </p:cNvPr>
            <p:cNvSpPr/>
            <p:nvPr/>
          </p:nvSpPr>
          <p:spPr>
            <a:xfrm>
              <a:off x="8796869" y="3978510"/>
              <a:ext cx="28461" cy="36237"/>
            </a:xfrm>
            <a:custGeom>
              <a:avLst/>
              <a:gdLst>
                <a:gd name="connsiteX0" fmla="*/ 29860 w 28461"/>
                <a:gd name="connsiteY0" fmla="*/ 27237 h 36237"/>
                <a:gd name="connsiteX1" fmla="*/ 26046 w 28461"/>
                <a:gd name="connsiteY1" fmla="*/ 34866 h 36237"/>
                <a:gd name="connsiteX2" fmla="*/ 15702 w 28461"/>
                <a:gd name="connsiteY2" fmla="*/ 37726 h 36237"/>
                <a:gd name="connsiteX3" fmla="*/ 1398 w 28461"/>
                <a:gd name="connsiteY3" fmla="*/ 32665 h 36237"/>
                <a:gd name="connsiteX4" fmla="*/ 3966 w 28461"/>
                <a:gd name="connsiteY4" fmla="*/ 30097 h 36237"/>
                <a:gd name="connsiteX5" fmla="*/ 15556 w 28461"/>
                <a:gd name="connsiteY5" fmla="*/ 34425 h 36237"/>
                <a:gd name="connsiteX6" fmla="*/ 26192 w 28461"/>
                <a:gd name="connsiteY6" fmla="*/ 27237 h 36237"/>
                <a:gd name="connsiteX7" fmla="*/ 24578 w 28461"/>
                <a:gd name="connsiteY7" fmla="*/ 23055 h 36237"/>
                <a:gd name="connsiteX8" fmla="*/ 19444 w 28461"/>
                <a:gd name="connsiteY8" fmla="*/ 21295 h 36237"/>
                <a:gd name="connsiteX9" fmla="*/ 13575 w 28461"/>
                <a:gd name="connsiteY9" fmla="*/ 20781 h 36237"/>
                <a:gd name="connsiteX10" fmla="*/ 2939 w 28461"/>
                <a:gd name="connsiteY10" fmla="*/ 11539 h 36237"/>
                <a:gd name="connsiteX11" fmla="*/ 6386 w 28461"/>
                <a:gd name="connsiteY11" fmla="*/ 4203 h 36237"/>
                <a:gd name="connsiteX12" fmla="*/ 15629 w 28461"/>
                <a:gd name="connsiteY12" fmla="*/ 1489 h 36237"/>
                <a:gd name="connsiteX13" fmla="*/ 28026 w 28461"/>
                <a:gd name="connsiteY13" fmla="*/ 5230 h 36237"/>
                <a:gd name="connsiteX14" fmla="*/ 25532 w 28461"/>
                <a:gd name="connsiteY14" fmla="*/ 7724 h 36237"/>
                <a:gd name="connsiteX15" fmla="*/ 15629 w 28461"/>
                <a:gd name="connsiteY15" fmla="*/ 4717 h 36237"/>
                <a:gd name="connsiteX16" fmla="*/ 8954 w 28461"/>
                <a:gd name="connsiteY16" fmla="*/ 6477 h 36237"/>
                <a:gd name="connsiteX17" fmla="*/ 6606 w 28461"/>
                <a:gd name="connsiteY17" fmla="*/ 11539 h 36237"/>
                <a:gd name="connsiteX18" fmla="*/ 8367 w 28461"/>
                <a:gd name="connsiteY18" fmla="*/ 15720 h 36237"/>
                <a:gd name="connsiteX19" fmla="*/ 13795 w 28461"/>
                <a:gd name="connsiteY19" fmla="*/ 17480 h 36237"/>
                <a:gd name="connsiteX20" fmla="*/ 19517 w 28461"/>
                <a:gd name="connsiteY20" fmla="*/ 17994 h 36237"/>
                <a:gd name="connsiteX21" fmla="*/ 27219 w 28461"/>
                <a:gd name="connsiteY21" fmla="*/ 20488 h 36237"/>
                <a:gd name="connsiteX22" fmla="*/ 29860 w 28461"/>
                <a:gd name="connsiteY22" fmla="*/ 2723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860" y="27237"/>
                  </a:moveTo>
                  <a:cubicBezTo>
                    <a:pt x="29860" y="30464"/>
                    <a:pt x="28613" y="33032"/>
                    <a:pt x="26046" y="34866"/>
                  </a:cubicBezTo>
                  <a:cubicBezTo>
                    <a:pt x="23478" y="36773"/>
                    <a:pt x="20030" y="37726"/>
                    <a:pt x="15702" y="37726"/>
                  </a:cubicBezTo>
                  <a:cubicBezTo>
                    <a:pt x="9687" y="37726"/>
                    <a:pt x="4919" y="36039"/>
                    <a:pt x="1398" y="32665"/>
                  </a:cubicBezTo>
                  <a:lnTo>
                    <a:pt x="3966" y="30097"/>
                  </a:lnTo>
                  <a:cubicBezTo>
                    <a:pt x="6680" y="32958"/>
                    <a:pt x="10568" y="34425"/>
                    <a:pt x="15556" y="34425"/>
                  </a:cubicBezTo>
                  <a:cubicBezTo>
                    <a:pt x="22671" y="34425"/>
                    <a:pt x="26192" y="32005"/>
                    <a:pt x="26192" y="27237"/>
                  </a:cubicBezTo>
                  <a:cubicBezTo>
                    <a:pt x="26192" y="25403"/>
                    <a:pt x="25679" y="24009"/>
                    <a:pt x="24578" y="23055"/>
                  </a:cubicBezTo>
                  <a:cubicBezTo>
                    <a:pt x="23478" y="22102"/>
                    <a:pt x="21791" y="21515"/>
                    <a:pt x="19444" y="21295"/>
                  </a:cubicBezTo>
                  <a:lnTo>
                    <a:pt x="13575" y="20781"/>
                  </a:lnTo>
                  <a:cubicBezTo>
                    <a:pt x="6460" y="20194"/>
                    <a:pt x="2939" y="17114"/>
                    <a:pt x="2939" y="11539"/>
                  </a:cubicBezTo>
                  <a:cubicBezTo>
                    <a:pt x="2939" y="8458"/>
                    <a:pt x="4112" y="6037"/>
                    <a:pt x="6386" y="4203"/>
                  </a:cubicBezTo>
                  <a:cubicBezTo>
                    <a:pt x="8660" y="2369"/>
                    <a:pt x="11741" y="1489"/>
                    <a:pt x="15629" y="1489"/>
                  </a:cubicBezTo>
                  <a:cubicBezTo>
                    <a:pt x="20544" y="1489"/>
                    <a:pt x="24652" y="2736"/>
                    <a:pt x="28026" y="5230"/>
                  </a:cubicBezTo>
                  <a:lnTo>
                    <a:pt x="25532" y="7724"/>
                  </a:lnTo>
                  <a:cubicBezTo>
                    <a:pt x="22818" y="5744"/>
                    <a:pt x="19517" y="4717"/>
                    <a:pt x="15629" y="4717"/>
                  </a:cubicBezTo>
                  <a:cubicBezTo>
                    <a:pt x="12695" y="4717"/>
                    <a:pt x="10421" y="5303"/>
                    <a:pt x="8954" y="6477"/>
                  </a:cubicBezTo>
                  <a:cubicBezTo>
                    <a:pt x="7413" y="7651"/>
                    <a:pt x="6606" y="9338"/>
                    <a:pt x="6606" y="11539"/>
                  </a:cubicBezTo>
                  <a:cubicBezTo>
                    <a:pt x="6606" y="13372"/>
                    <a:pt x="7193" y="14766"/>
                    <a:pt x="8367" y="15720"/>
                  </a:cubicBezTo>
                  <a:cubicBezTo>
                    <a:pt x="9467" y="16673"/>
                    <a:pt x="11301" y="17260"/>
                    <a:pt x="13795" y="17480"/>
                  </a:cubicBezTo>
                  <a:lnTo>
                    <a:pt x="19517" y="17994"/>
                  </a:lnTo>
                  <a:cubicBezTo>
                    <a:pt x="22818" y="18361"/>
                    <a:pt x="25385" y="19168"/>
                    <a:pt x="27219" y="20488"/>
                  </a:cubicBezTo>
                  <a:cubicBezTo>
                    <a:pt x="28980" y="21808"/>
                    <a:pt x="29860" y="24082"/>
                    <a:pt x="29860" y="27237"/>
                  </a:cubicBezTo>
                  <a:close/>
                </a:path>
              </a:pathLst>
            </a:custGeom>
            <a:solidFill>
              <a:srgbClr val="000000"/>
            </a:solidFill>
            <a:ln w="73262" cap="flat">
              <a:noFill/>
              <a:prstDash val="solid"/>
              <a:miter/>
            </a:ln>
          </p:spPr>
          <p:txBody>
            <a:bodyPr rtlCol="0" anchor="ctr"/>
            <a:lstStyle/>
            <a:p>
              <a:endParaRPr lang="en-GB"/>
            </a:p>
          </p:txBody>
        </p:sp>
        <p:sp>
          <p:nvSpPr>
            <p:cNvPr id="930" name="Graphic 1127">
              <a:extLst>
                <a:ext uri="{FF2B5EF4-FFF2-40B4-BE49-F238E27FC236}">
                  <a16:creationId xmlns:a16="http://schemas.microsoft.com/office/drawing/2014/main" id="{4013F95C-2172-607C-144B-ABC01771702E}"/>
                </a:ext>
              </a:extLst>
            </p:cNvPr>
            <p:cNvSpPr/>
            <p:nvPr/>
          </p:nvSpPr>
          <p:spPr>
            <a:xfrm>
              <a:off x="8185651" y="4088185"/>
              <a:ext cx="29928" cy="3447"/>
            </a:xfrm>
            <a:custGeom>
              <a:avLst/>
              <a:gdLst>
                <a:gd name="connsiteX0" fmla="*/ 1186 w 29928"/>
                <a:gd name="connsiteY0" fmla="*/ 1521 h 3447"/>
                <a:gd name="connsiteX1" fmla="*/ 31115 w 29928"/>
                <a:gd name="connsiteY1" fmla="*/ 1521 h 3447"/>
                <a:gd name="connsiteX2" fmla="*/ 31115 w 29928"/>
                <a:gd name="connsiteY2" fmla="*/ 4969 h 3447"/>
                <a:gd name="connsiteX3" fmla="*/ 1186 w 29928"/>
                <a:gd name="connsiteY3" fmla="*/ 4969 h 3447"/>
              </a:gdLst>
              <a:ahLst/>
              <a:cxnLst>
                <a:cxn ang="0">
                  <a:pos x="connsiteX0" y="connsiteY0"/>
                </a:cxn>
                <a:cxn ang="0">
                  <a:pos x="connsiteX1" y="connsiteY1"/>
                </a:cxn>
                <a:cxn ang="0">
                  <a:pos x="connsiteX2" y="connsiteY2"/>
                </a:cxn>
                <a:cxn ang="0">
                  <a:pos x="connsiteX3" y="connsiteY3"/>
                </a:cxn>
              </a:cxnLst>
              <a:rect l="l" t="t" r="r" b="b"/>
              <a:pathLst>
                <a:path w="29928" h="3447">
                  <a:moveTo>
                    <a:pt x="1186" y="1521"/>
                  </a:moveTo>
                  <a:lnTo>
                    <a:pt x="31115" y="1521"/>
                  </a:lnTo>
                  <a:lnTo>
                    <a:pt x="31115" y="4969"/>
                  </a:lnTo>
                  <a:lnTo>
                    <a:pt x="1186" y="4969"/>
                  </a:lnTo>
                  <a:close/>
                </a:path>
              </a:pathLst>
            </a:custGeom>
            <a:solidFill>
              <a:srgbClr val="000000"/>
            </a:solidFill>
            <a:ln w="73262" cap="flat">
              <a:noFill/>
              <a:prstDash val="solid"/>
              <a:miter/>
            </a:ln>
          </p:spPr>
          <p:txBody>
            <a:bodyPr rtlCol="0" anchor="ctr"/>
            <a:lstStyle/>
            <a:p>
              <a:endParaRPr lang="en-GB"/>
            </a:p>
          </p:txBody>
        </p:sp>
        <p:sp>
          <p:nvSpPr>
            <p:cNvPr id="931" name="Graphic 1127">
              <a:extLst>
                <a:ext uri="{FF2B5EF4-FFF2-40B4-BE49-F238E27FC236}">
                  <a16:creationId xmlns:a16="http://schemas.microsoft.com/office/drawing/2014/main" id="{7802E333-0297-7C0D-9A81-2AE934CCD75A}"/>
                </a:ext>
              </a:extLst>
            </p:cNvPr>
            <p:cNvSpPr/>
            <p:nvPr/>
          </p:nvSpPr>
          <p:spPr>
            <a:xfrm>
              <a:off x="8256153" y="4057009"/>
              <a:ext cx="27434" cy="52669"/>
            </a:xfrm>
            <a:custGeom>
              <a:avLst/>
              <a:gdLst>
                <a:gd name="connsiteX0" fmla="*/ 28645 w 27434"/>
                <a:gd name="connsiteY0" fmla="*/ 53748 h 52669"/>
                <a:gd name="connsiteX1" fmla="*/ 24904 w 27434"/>
                <a:gd name="connsiteY1" fmla="*/ 53748 h 52669"/>
                <a:gd name="connsiteX2" fmla="*/ 24904 w 27434"/>
                <a:gd name="connsiteY2" fmla="*/ 49200 h 52669"/>
                <a:gd name="connsiteX3" fmla="*/ 20209 w 27434"/>
                <a:gd name="connsiteY3" fmla="*/ 53088 h 52669"/>
                <a:gd name="connsiteX4" fmla="*/ 14414 w 27434"/>
                <a:gd name="connsiteY4" fmla="*/ 54188 h 52669"/>
                <a:gd name="connsiteX5" fmla="*/ 5758 w 27434"/>
                <a:gd name="connsiteY5" fmla="*/ 51107 h 52669"/>
                <a:gd name="connsiteX6" fmla="*/ 1210 w 27434"/>
                <a:gd name="connsiteY6" fmla="*/ 36069 h 52669"/>
                <a:gd name="connsiteX7" fmla="*/ 5758 w 27434"/>
                <a:gd name="connsiteY7" fmla="*/ 21032 h 52669"/>
                <a:gd name="connsiteX8" fmla="*/ 14414 w 27434"/>
                <a:gd name="connsiteY8" fmla="*/ 17951 h 52669"/>
                <a:gd name="connsiteX9" fmla="*/ 20209 w 27434"/>
                <a:gd name="connsiteY9" fmla="*/ 19051 h 52669"/>
                <a:gd name="connsiteX10" fmla="*/ 24904 w 27434"/>
                <a:gd name="connsiteY10" fmla="*/ 22939 h 52669"/>
                <a:gd name="connsiteX11" fmla="*/ 24904 w 27434"/>
                <a:gd name="connsiteY11" fmla="*/ 1519 h 52669"/>
                <a:gd name="connsiteX12" fmla="*/ 28645 w 27434"/>
                <a:gd name="connsiteY12" fmla="*/ 1519 h 52669"/>
                <a:gd name="connsiteX13" fmla="*/ 28645 w 27434"/>
                <a:gd name="connsiteY13" fmla="*/ 53748 h 52669"/>
                <a:gd name="connsiteX14" fmla="*/ 24537 w 27434"/>
                <a:gd name="connsiteY14" fmla="*/ 41571 h 52669"/>
                <a:gd name="connsiteX15" fmla="*/ 24904 w 27434"/>
                <a:gd name="connsiteY15" fmla="*/ 36069 h 52669"/>
                <a:gd name="connsiteX16" fmla="*/ 24537 w 27434"/>
                <a:gd name="connsiteY16" fmla="*/ 30568 h 52669"/>
                <a:gd name="connsiteX17" fmla="*/ 23217 w 27434"/>
                <a:gd name="connsiteY17" fmla="*/ 25946 h 52669"/>
                <a:gd name="connsiteX18" fmla="*/ 20136 w 27434"/>
                <a:gd name="connsiteY18" fmla="*/ 22425 h 52669"/>
                <a:gd name="connsiteX19" fmla="*/ 14927 w 27434"/>
                <a:gd name="connsiteY19" fmla="*/ 21252 h 52669"/>
                <a:gd name="connsiteX20" fmla="*/ 9793 w 27434"/>
                <a:gd name="connsiteY20" fmla="*/ 22425 h 52669"/>
                <a:gd name="connsiteX21" fmla="*/ 6638 w 27434"/>
                <a:gd name="connsiteY21" fmla="*/ 25946 h 52669"/>
                <a:gd name="connsiteX22" fmla="*/ 5318 w 27434"/>
                <a:gd name="connsiteY22" fmla="*/ 30568 h 52669"/>
                <a:gd name="connsiteX23" fmla="*/ 4951 w 27434"/>
                <a:gd name="connsiteY23" fmla="*/ 36069 h 52669"/>
                <a:gd name="connsiteX24" fmla="*/ 5318 w 27434"/>
                <a:gd name="connsiteY24" fmla="*/ 41571 h 52669"/>
                <a:gd name="connsiteX25" fmla="*/ 6638 w 27434"/>
                <a:gd name="connsiteY25" fmla="*/ 46193 h 52669"/>
                <a:gd name="connsiteX26" fmla="*/ 9793 w 27434"/>
                <a:gd name="connsiteY26" fmla="*/ 49640 h 52669"/>
                <a:gd name="connsiteX27" fmla="*/ 14927 w 27434"/>
                <a:gd name="connsiteY27" fmla="*/ 50887 h 52669"/>
                <a:gd name="connsiteX28" fmla="*/ 20136 w 27434"/>
                <a:gd name="connsiteY28" fmla="*/ 49640 h 52669"/>
                <a:gd name="connsiteX29" fmla="*/ 23217 w 27434"/>
                <a:gd name="connsiteY29" fmla="*/ 46193 h 52669"/>
                <a:gd name="connsiteX30" fmla="*/ 24537 w 27434"/>
                <a:gd name="connsiteY30" fmla="*/ 41571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645" y="53748"/>
                  </a:moveTo>
                  <a:lnTo>
                    <a:pt x="24904" y="53748"/>
                  </a:lnTo>
                  <a:lnTo>
                    <a:pt x="24904" y="49200"/>
                  </a:lnTo>
                  <a:cubicBezTo>
                    <a:pt x="23437" y="51107"/>
                    <a:pt x="21896" y="52428"/>
                    <a:pt x="20209" y="53088"/>
                  </a:cubicBezTo>
                  <a:cubicBezTo>
                    <a:pt x="18522" y="53821"/>
                    <a:pt x="16615" y="54188"/>
                    <a:pt x="14414" y="54188"/>
                  </a:cubicBezTo>
                  <a:cubicBezTo>
                    <a:pt x="10673" y="54188"/>
                    <a:pt x="7812" y="53161"/>
                    <a:pt x="5758" y="51107"/>
                  </a:cubicBezTo>
                  <a:cubicBezTo>
                    <a:pt x="2750" y="48100"/>
                    <a:pt x="1210" y="43038"/>
                    <a:pt x="1210" y="36069"/>
                  </a:cubicBezTo>
                  <a:cubicBezTo>
                    <a:pt x="1210" y="29101"/>
                    <a:pt x="2750" y="24039"/>
                    <a:pt x="5758" y="21032"/>
                  </a:cubicBezTo>
                  <a:cubicBezTo>
                    <a:pt x="7812" y="18978"/>
                    <a:pt x="10673" y="17951"/>
                    <a:pt x="14414" y="17951"/>
                  </a:cubicBezTo>
                  <a:cubicBezTo>
                    <a:pt x="16615" y="17951"/>
                    <a:pt x="18522" y="18318"/>
                    <a:pt x="20209" y="19051"/>
                  </a:cubicBezTo>
                  <a:cubicBezTo>
                    <a:pt x="21896" y="19711"/>
                    <a:pt x="23437" y="21032"/>
                    <a:pt x="24904" y="22939"/>
                  </a:cubicBezTo>
                  <a:lnTo>
                    <a:pt x="24904" y="1519"/>
                  </a:lnTo>
                  <a:lnTo>
                    <a:pt x="28645" y="1519"/>
                  </a:lnTo>
                  <a:lnTo>
                    <a:pt x="28645" y="53748"/>
                  </a:lnTo>
                  <a:close/>
                  <a:moveTo>
                    <a:pt x="24537" y="41571"/>
                  </a:moveTo>
                  <a:cubicBezTo>
                    <a:pt x="24757" y="40031"/>
                    <a:pt x="24904" y="38197"/>
                    <a:pt x="24904" y="36069"/>
                  </a:cubicBezTo>
                  <a:cubicBezTo>
                    <a:pt x="24904" y="33942"/>
                    <a:pt x="24757" y="32108"/>
                    <a:pt x="24537" y="30568"/>
                  </a:cubicBezTo>
                  <a:cubicBezTo>
                    <a:pt x="24317" y="29027"/>
                    <a:pt x="23877" y="27487"/>
                    <a:pt x="23217" y="25946"/>
                  </a:cubicBezTo>
                  <a:cubicBezTo>
                    <a:pt x="22556" y="24406"/>
                    <a:pt x="21456" y="23232"/>
                    <a:pt x="20136" y="22425"/>
                  </a:cubicBezTo>
                  <a:cubicBezTo>
                    <a:pt x="18742" y="21619"/>
                    <a:pt x="16981" y="21252"/>
                    <a:pt x="14927" y="21252"/>
                  </a:cubicBezTo>
                  <a:cubicBezTo>
                    <a:pt x="12874" y="21252"/>
                    <a:pt x="11113" y="21619"/>
                    <a:pt x="9793" y="22425"/>
                  </a:cubicBezTo>
                  <a:cubicBezTo>
                    <a:pt x="8399" y="23232"/>
                    <a:pt x="7372" y="24406"/>
                    <a:pt x="6638" y="25946"/>
                  </a:cubicBezTo>
                  <a:cubicBezTo>
                    <a:pt x="6051" y="27487"/>
                    <a:pt x="5538" y="29027"/>
                    <a:pt x="5318" y="30568"/>
                  </a:cubicBezTo>
                  <a:cubicBezTo>
                    <a:pt x="5098" y="32108"/>
                    <a:pt x="4951" y="33942"/>
                    <a:pt x="4951" y="36069"/>
                  </a:cubicBezTo>
                  <a:cubicBezTo>
                    <a:pt x="4951" y="38197"/>
                    <a:pt x="5098" y="40031"/>
                    <a:pt x="5318" y="41571"/>
                  </a:cubicBezTo>
                  <a:cubicBezTo>
                    <a:pt x="5538" y="43112"/>
                    <a:pt x="6051" y="44652"/>
                    <a:pt x="6638" y="46193"/>
                  </a:cubicBezTo>
                  <a:cubicBezTo>
                    <a:pt x="7372" y="47733"/>
                    <a:pt x="8399" y="48833"/>
                    <a:pt x="9793" y="49640"/>
                  </a:cubicBezTo>
                  <a:cubicBezTo>
                    <a:pt x="11113" y="50447"/>
                    <a:pt x="12874" y="50887"/>
                    <a:pt x="14927" y="50887"/>
                  </a:cubicBezTo>
                  <a:cubicBezTo>
                    <a:pt x="16981" y="50887"/>
                    <a:pt x="18742" y="50447"/>
                    <a:pt x="20136" y="49640"/>
                  </a:cubicBezTo>
                  <a:cubicBezTo>
                    <a:pt x="21456" y="48833"/>
                    <a:pt x="22556" y="47733"/>
                    <a:pt x="23217" y="46193"/>
                  </a:cubicBezTo>
                  <a:cubicBezTo>
                    <a:pt x="23877" y="44652"/>
                    <a:pt x="24317" y="43112"/>
                    <a:pt x="24537" y="41571"/>
                  </a:cubicBezTo>
                  <a:close/>
                </a:path>
              </a:pathLst>
            </a:custGeom>
            <a:solidFill>
              <a:srgbClr val="000000"/>
            </a:solidFill>
            <a:ln w="73262" cap="flat">
              <a:noFill/>
              <a:prstDash val="solid"/>
              <a:miter/>
            </a:ln>
          </p:spPr>
          <p:txBody>
            <a:bodyPr rtlCol="0" anchor="ctr"/>
            <a:lstStyle/>
            <a:p>
              <a:endParaRPr lang="en-GB"/>
            </a:p>
          </p:txBody>
        </p:sp>
        <p:sp>
          <p:nvSpPr>
            <p:cNvPr id="932" name="Graphic 1127">
              <a:extLst>
                <a:ext uri="{FF2B5EF4-FFF2-40B4-BE49-F238E27FC236}">
                  <a16:creationId xmlns:a16="http://schemas.microsoft.com/office/drawing/2014/main" id="{EE689C14-B5EF-BE93-38C8-013A71197FAF}"/>
                </a:ext>
              </a:extLst>
            </p:cNvPr>
            <p:cNvSpPr/>
            <p:nvPr/>
          </p:nvSpPr>
          <p:spPr>
            <a:xfrm>
              <a:off x="8297646" y="4073441"/>
              <a:ext cx="22593" cy="35797"/>
            </a:xfrm>
            <a:custGeom>
              <a:avLst/>
              <a:gdLst>
                <a:gd name="connsiteX0" fmla="*/ 21103 w 22593"/>
                <a:gd name="connsiteY0" fmla="*/ 7610 h 35797"/>
                <a:gd name="connsiteX1" fmla="*/ 18095 w 22593"/>
                <a:gd name="connsiteY1" fmla="*/ 5410 h 35797"/>
                <a:gd name="connsiteX2" fmla="*/ 14428 w 22593"/>
                <a:gd name="connsiteY2" fmla="*/ 4823 h 35797"/>
                <a:gd name="connsiteX3" fmla="*/ 7532 w 22593"/>
                <a:gd name="connsiteY3" fmla="*/ 7904 h 35797"/>
                <a:gd name="connsiteX4" fmla="*/ 4965 w 22593"/>
                <a:gd name="connsiteY4" fmla="*/ 15533 h 35797"/>
                <a:gd name="connsiteX5" fmla="*/ 4965 w 22593"/>
                <a:gd name="connsiteY5" fmla="*/ 37319 h 35797"/>
                <a:gd name="connsiteX6" fmla="*/ 1224 w 22593"/>
                <a:gd name="connsiteY6" fmla="*/ 37319 h 35797"/>
                <a:gd name="connsiteX7" fmla="*/ 1224 w 22593"/>
                <a:gd name="connsiteY7" fmla="*/ 1962 h 35797"/>
                <a:gd name="connsiteX8" fmla="*/ 4965 w 22593"/>
                <a:gd name="connsiteY8" fmla="*/ 1962 h 35797"/>
                <a:gd name="connsiteX9" fmla="*/ 4965 w 22593"/>
                <a:gd name="connsiteY9" fmla="*/ 6657 h 35797"/>
                <a:gd name="connsiteX10" fmla="*/ 9293 w 22593"/>
                <a:gd name="connsiteY10" fmla="*/ 2916 h 35797"/>
                <a:gd name="connsiteX11" fmla="*/ 15308 w 22593"/>
                <a:gd name="connsiteY11" fmla="*/ 1522 h 35797"/>
                <a:gd name="connsiteX12" fmla="*/ 23817 w 22593"/>
                <a:gd name="connsiteY12" fmla="*/ 4896 h 35797"/>
                <a:gd name="connsiteX13" fmla="*/ 21103 w 22593"/>
                <a:gd name="connsiteY13" fmla="*/ 761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103" y="7610"/>
                  </a:moveTo>
                  <a:cubicBezTo>
                    <a:pt x="20003" y="6510"/>
                    <a:pt x="19049" y="5776"/>
                    <a:pt x="18095" y="5410"/>
                  </a:cubicBezTo>
                  <a:cubicBezTo>
                    <a:pt x="17142" y="5043"/>
                    <a:pt x="15895" y="4823"/>
                    <a:pt x="14428" y="4823"/>
                  </a:cubicBezTo>
                  <a:cubicBezTo>
                    <a:pt x="11493" y="4823"/>
                    <a:pt x="9146" y="5850"/>
                    <a:pt x="7532" y="7904"/>
                  </a:cubicBezTo>
                  <a:cubicBezTo>
                    <a:pt x="5845" y="10031"/>
                    <a:pt x="4965" y="12525"/>
                    <a:pt x="4965" y="15533"/>
                  </a:cubicBezTo>
                  <a:lnTo>
                    <a:pt x="4965" y="37319"/>
                  </a:lnTo>
                  <a:lnTo>
                    <a:pt x="1224" y="37319"/>
                  </a:lnTo>
                  <a:lnTo>
                    <a:pt x="1224" y="1962"/>
                  </a:lnTo>
                  <a:lnTo>
                    <a:pt x="4965" y="1962"/>
                  </a:lnTo>
                  <a:lnTo>
                    <a:pt x="4965" y="6657"/>
                  </a:lnTo>
                  <a:cubicBezTo>
                    <a:pt x="5992" y="5043"/>
                    <a:pt x="7459" y="3796"/>
                    <a:pt x="9293" y="2916"/>
                  </a:cubicBezTo>
                  <a:cubicBezTo>
                    <a:pt x="11127" y="1962"/>
                    <a:pt x="13181" y="1522"/>
                    <a:pt x="15308" y="1522"/>
                  </a:cubicBezTo>
                  <a:cubicBezTo>
                    <a:pt x="18756" y="1522"/>
                    <a:pt x="21543" y="2622"/>
                    <a:pt x="23817" y="4896"/>
                  </a:cubicBezTo>
                  <a:lnTo>
                    <a:pt x="21103" y="7610"/>
                  </a:lnTo>
                  <a:close/>
                </a:path>
              </a:pathLst>
            </a:custGeom>
            <a:solidFill>
              <a:srgbClr val="000000"/>
            </a:solidFill>
            <a:ln w="73262" cap="flat">
              <a:noFill/>
              <a:prstDash val="solid"/>
              <a:miter/>
            </a:ln>
          </p:spPr>
          <p:txBody>
            <a:bodyPr rtlCol="0" anchor="ctr"/>
            <a:lstStyle/>
            <a:p>
              <a:endParaRPr lang="en-GB"/>
            </a:p>
          </p:txBody>
        </p:sp>
        <p:sp>
          <p:nvSpPr>
            <p:cNvPr id="933" name="Graphic 1127">
              <a:extLst>
                <a:ext uri="{FF2B5EF4-FFF2-40B4-BE49-F238E27FC236}">
                  <a16:creationId xmlns:a16="http://schemas.microsoft.com/office/drawing/2014/main" id="{F21138E8-35E4-BBD4-140D-8019D8085E76}"/>
                </a:ext>
              </a:extLst>
            </p:cNvPr>
            <p:cNvSpPr/>
            <p:nvPr/>
          </p:nvSpPr>
          <p:spPr>
            <a:xfrm>
              <a:off x="8325395" y="4073441"/>
              <a:ext cx="28461" cy="36237"/>
            </a:xfrm>
            <a:custGeom>
              <a:avLst/>
              <a:gdLst>
                <a:gd name="connsiteX0" fmla="*/ 25295 w 28461"/>
                <a:gd name="connsiteY0" fmla="*/ 5410 h 36237"/>
                <a:gd name="connsiteX1" fmla="*/ 29696 w 28461"/>
                <a:gd name="connsiteY1" fmla="*/ 19641 h 36237"/>
                <a:gd name="connsiteX2" fmla="*/ 25295 w 28461"/>
                <a:gd name="connsiteY2" fmla="*/ 33872 h 36237"/>
                <a:gd name="connsiteX3" fmla="*/ 15465 w 28461"/>
                <a:gd name="connsiteY3" fmla="*/ 37759 h 36237"/>
                <a:gd name="connsiteX4" fmla="*/ 5636 w 28461"/>
                <a:gd name="connsiteY4" fmla="*/ 33872 h 36237"/>
                <a:gd name="connsiteX5" fmla="*/ 1234 w 28461"/>
                <a:gd name="connsiteY5" fmla="*/ 19641 h 36237"/>
                <a:gd name="connsiteX6" fmla="*/ 5636 w 28461"/>
                <a:gd name="connsiteY6" fmla="*/ 5410 h 36237"/>
                <a:gd name="connsiteX7" fmla="*/ 15465 w 28461"/>
                <a:gd name="connsiteY7" fmla="*/ 1522 h 36237"/>
                <a:gd name="connsiteX8" fmla="*/ 25295 w 28461"/>
                <a:gd name="connsiteY8" fmla="*/ 5410 h 36237"/>
                <a:gd name="connsiteX9" fmla="*/ 22801 w 28461"/>
                <a:gd name="connsiteY9" fmla="*/ 31451 h 36237"/>
                <a:gd name="connsiteX10" fmla="*/ 25955 w 28461"/>
                <a:gd name="connsiteY10" fmla="*/ 19641 h 36237"/>
                <a:gd name="connsiteX11" fmla="*/ 22801 w 28461"/>
                <a:gd name="connsiteY11" fmla="*/ 7830 h 36237"/>
                <a:gd name="connsiteX12" fmla="*/ 15465 w 28461"/>
                <a:gd name="connsiteY12" fmla="*/ 4823 h 36237"/>
                <a:gd name="connsiteX13" fmla="*/ 8130 w 28461"/>
                <a:gd name="connsiteY13" fmla="*/ 7830 h 36237"/>
                <a:gd name="connsiteX14" fmla="*/ 4975 w 28461"/>
                <a:gd name="connsiteY14" fmla="*/ 19641 h 36237"/>
                <a:gd name="connsiteX15" fmla="*/ 8130 w 28461"/>
                <a:gd name="connsiteY15" fmla="*/ 31451 h 36237"/>
                <a:gd name="connsiteX16" fmla="*/ 15465 w 28461"/>
                <a:gd name="connsiteY16" fmla="*/ 34458 h 36237"/>
                <a:gd name="connsiteX17" fmla="*/ 22801 w 28461"/>
                <a:gd name="connsiteY17" fmla="*/ 3145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295" y="5410"/>
                  </a:moveTo>
                  <a:cubicBezTo>
                    <a:pt x="28229" y="8344"/>
                    <a:pt x="29696" y="13112"/>
                    <a:pt x="29696" y="19641"/>
                  </a:cubicBezTo>
                  <a:cubicBezTo>
                    <a:pt x="29696" y="26169"/>
                    <a:pt x="28229" y="30937"/>
                    <a:pt x="25295" y="33872"/>
                  </a:cubicBezTo>
                  <a:cubicBezTo>
                    <a:pt x="22727" y="36439"/>
                    <a:pt x="19426" y="37759"/>
                    <a:pt x="15465" y="37759"/>
                  </a:cubicBezTo>
                  <a:cubicBezTo>
                    <a:pt x="11504" y="37759"/>
                    <a:pt x="8203" y="36439"/>
                    <a:pt x="5636" y="33872"/>
                  </a:cubicBezTo>
                  <a:cubicBezTo>
                    <a:pt x="2701" y="30937"/>
                    <a:pt x="1234" y="26169"/>
                    <a:pt x="1234" y="19641"/>
                  </a:cubicBezTo>
                  <a:cubicBezTo>
                    <a:pt x="1234" y="13112"/>
                    <a:pt x="2701" y="8344"/>
                    <a:pt x="5636" y="5410"/>
                  </a:cubicBezTo>
                  <a:cubicBezTo>
                    <a:pt x="8203" y="2842"/>
                    <a:pt x="11504" y="1522"/>
                    <a:pt x="15465" y="1522"/>
                  </a:cubicBezTo>
                  <a:cubicBezTo>
                    <a:pt x="19426" y="1522"/>
                    <a:pt x="22727" y="2842"/>
                    <a:pt x="25295" y="5410"/>
                  </a:cubicBezTo>
                  <a:close/>
                  <a:moveTo>
                    <a:pt x="22801" y="31451"/>
                  </a:moveTo>
                  <a:cubicBezTo>
                    <a:pt x="24928" y="29324"/>
                    <a:pt x="25955" y="25436"/>
                    <a:pt x="25955" y="19641"/>
                  </a:cubicBezTo>
                  <a:cubicBezTo>
                    <a:pt x="25955" y="13846"/>
                    <a:pt x="24928" y="9958"/>
                    <a:pt x="22801" y="7830"/>
                  </a:cubicBezTo>
                  <a:cubicBezTo>
                    <a:pt x="20820" y="5850"/>
                    <a:pt x="18326" y="4823"/>
                    <a:pt x="15465" y="4823"/>
                  </a:cubicBezTo>
                  <a:cubicBezTo>
                    <a:pt x="12604" y="4823"/>
                    <a:pt x="10110" y="5850"/>
                    <a:pt x="8130" y="7830"/>
                  </a:cubicBezTo>
                  <a:cubicBezTo>
                    <a:pt x="6002" y="9958"/>
                    <a:pt x="4975" y="13846"/>
                    <a:pt x="4975" y="19641"/>
                  </a:cubicBezTo>
                  <a:cubicBezTo>
                    <a:pt x="4975" y="25436"/>
                    <a:pt x="6002" y="29324"/>
                    <a:pt x="8130" y="31451"/>
                  </a:cubicBezTo>
                  <a:cubicBezTo>
                    <a:pt x="10110" y="33431"/>
                    <a:pt x="12604" y="34458"/>
                    <a:pt x="15465" y="34458"/>
                  </a:cubicBezTo>
                  <a:cubicBezTo>
                    <a:pt x="18326" y="34458"/>
                    <a:pt x="20820" y="33431"/>
                    <a:pt x="22801" y="31451"/>
                  </a:cubicBezTo>
                  <a:close/>
                </a:path>
              </a:pathLst>
            </a:custGeom>
            <a:solidFill>
              <a:srgbClr val="000000"/>
            </a:solidFill>
            <a:ln w="73262" cap="flat">
              <a:noFill/>
              <a:prstDash val="solid"/>
              <a:miter/>
            </a:ln>
          </p:spPr>
          <p:txBody>
            <a:bodyPr rtlCol="0" anchor="ctr"/>
            <a:lstStyle/>
            <a:p>
              <a:endParaRPr lang="en-GB"/>
            </a:p>
          </p:txBody>
        </p:sp>
        <p:sp>
          <p:nvSpPr>
            <p:cNvPr id="934" name="Graphic 1127">
              <a:extLst>
                <a:ext uri="{FF2B5EF4-FFF2-40B4-BE49-F238E27FC236}">
                  <a16:creationId xmlns:a16="http://schemas.microsoft.com/office/drawing/2014/main" id="{F9FAAF9F-3D68-58A8-D907-FE7542FE0722}"/>
                </a:ext>
              </a:extLst>
            </p:cNvPr>
            <p:cNvSpPr/>
            <p:nvPr/>
          </p:nvSpPr>
          <p:spPr>
            <a:xfrm>
              <a:off x="8365852" y="4073441"/>
              <a:ext cx="27434" cy="52669"/>
            </a:xfrm>
            <a:custGeom>
              <a:avLst/>
              <a:gdLst>
                <a:gd name="connsiteX0" fmla="*/ 24135 w 27434"/>
                <a:gd name="connsiteY0" fmla="*/ 4606 h 52669"/>
                <a:gd name="connsiteX1" fmla="*/ 28683 w 27434"/>
                <a:gd name="connsiteY1" fmla="*/ 19643 h 52669"/>
                <a:gd name="connsiteX2" fmla="*/ 24135 w 27434"/>
                <a:gd name="connsiteY2" fmla="*/ 34681 h 52669"/>
                <a:gd name="connsiteX3" fmla="*/ 15479 w 27434"/>
                <a:gd name="connsiteY3" fmla="*/ 37762 h 52669"/>
                <a:gd name="connsiteX4" fmla="*/ 9684 w 27434"/>
                <a:gd name="connsiteY4" fmla="*/ 36662 h 52669"/>
                <a:gd name="connsiteX5" fmla="*/ 4989 w 27434"/>
                <a:gd name="connsiteY5" fmla="*/ 32774 h 52669"/>
                <a:gd name="connsiteX6" fmla="*/ 4989 w 27434"/>
                <a:gd name="connsiteY6" fmla="*/ 54194 h 52669"/>
                <a:gd name="connsiteX7" fmla="*/ 1248 w 27434"/>
                <a:gd name="connsiteY7" fmla="*/ 54194 h 52669"/>
                <a:gd name="connsiteX8" fmla="*/ 1248 w 27434"/>
                <a:gd name="connsiteY8" fmla="*/ 1965 h 52669"/>
                <a:gd name="connsiteX9" fmla="*/ 4989 w 27434"/>
                <a:gd name="connsiteY9" fmla="*/ 1965 h 52669"/>
                <a:gd name="connsiteX10" fmla="*/ 4989 w 27434"/>
                <a:gd name="connsiteY10" fmla="*/ 6513 h 52669"/>
                <a:gd name="connsiteX11" fmla="*/ 9684 w 27434"/>
                <a:gd name="connsiteY11" fmla="*/ 2625 h 52669"/>
                <a:gd name="connsiteX12" fmla="*/ 15479 w 27434"/>
                <a:gd name="connsiteY12" fmla="*/ 1525 h 52669"/>
                <a:gd name="connsiteX13" fmla="*/ 24135 w 27434"/>
                <a:gd name="connsiteY13" fmla="*/ 4606 h 52669"/>
                <a:gd name="connsiteX14" fmla="*/ 24575 w 27434"/>
                <a:gd name="connsiteY14" fmla="*/ 25145 h 52669"/>
                <a:gd name="connsiteX15" fmla="*/ 24942 w 27434"/>
                <a:gd name="connsiteY15" fmla="*/ 19643 h 52669"/>
                <a:gd name="connsiteX16" fmla="*/ 24575 w 27434"/>
                <a:gd name="connsiteY16" fmla="*/ 14142 h 52669"/>
                <a:gd name="connsiteX17" fmla="*/ 23255 w 27434"/>
                <a:gd name="connsiteY17" fmla="*/ 9520 h 52669"/>
                <a:gd name="connsiteX18" fmla="*/ 20174 w 27434"/>
                <a:gd name="connsiteY18" fmla="*/ 5999 h 52669"/>
                <a:gd name="connsiteX19" fmla="*/ 14966 w 27434"/>
                <a:gd name="connsiteY19" fmla="*/ 4826 h 52669"/>
                <a:gd name="connsiteX20" fmla="*/ 9831 w 27434"/>
                <a:gd name="connsiteY20" fmla="*/ 5999 h 52669"/>
                <a:gd name="connsiteX21" fmla="*/ 6750 w 27434"/>
                <a:gd name="connsiteY21" fmla="*/ 9520 h 52669"/>
                <a:gd name="connsiteX22" fmla="*/ 5356 w 27434"/>
                <a:gd name="connsiteY22" fmla="*/ 14142 h 52669"/>
                <a:gd name="connsiteX23" fmla="*/ 4989 w 27434"/>
                <a:gd name="connsiteY23" fmla="*/ 19643 h 52669"/>
                <a:gd name="connsiteX24" fmla="*/ 5356 w 27434"/>
                <a:gd name="connsiteY24" fmla="*/ 25145 h 52669"/>
                <a:gd name="connsiteX25" fmla="*/ 6750 w 27434"/>
                <a:gd name="connsiteY25" fmla="*/ 29766 h 52669"/>
                <a:gd name="connsiteX26" fmla="*/ 9831 w 27434"/>
                <a:gd name="connsiteY26" fmla="*/ 33214 h 52669"/>
                <a:gd name="connsiteX27" fmla="*/ 14966 w 27434"/>
                <a:gd name="connsiteY27" fmla="*/ 34461 h 52669"/>
                <a:gd name="connsiteX28" fmla="*/ 20174 w 27434"/>
                <a:gd name="connsiteY28" fmla="*/ 33214 h 52669"/>
                <a:gd name="connsiteX29" fmla="*/ 23255 w 27434"/>
                <a:gd name="connsiteY29" fmla="*/ 29766 h 52669"/>
                <a:gd name="connsiteX30" fmla="*/ 24575 w 27434"/>
                <a:gd name="connsiteY30" fmla="*/ 25145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135" y="4606"/>
                  </a:moveTo>
                  <a:cubicBezTo>
                    <a:pt x="27143" y="7613"/>
                    <a:pt x="28683" y="12675"/>
                    <a:pt x="28683" y="19643"/>
                  </a:cubicBezTo>
                  <a:cubicBezTo>
                    <a:pt x="28683" y="26612"/>
                    <a:pt x="27143" y="31674"/>
                    <a:pt x="24135" y="34681"/>
                  </a:cubicBezTo>
                  <a:cubicBezTo>
                    <a:pt x="22081" y="36735"/>
                    <a:pt x="19220" y="37762"/>
                    <a:pt x="15479" y="37762"/>
                  </a:cubicBezTo>
                  <a:cubicBezTo>
                    <a:pt x="13278" y="37762"/>
                    <a:pt x="11371" y="37395"/>
                    <a:pt x="9684" y="36662"/>
                  </a:cubicBezTo>
                  <a:cubicBezTo>
                    <a:pt x="7997" y="36002"/>
                    <a:pt x="6456" y="34681"/>
                    <a:pt x="4989" y="32774"/>
                  </a:cubicBezTo>
                  <a:lnTo>
                    <a:pt x="4989" y="54194"/>
                  </a:lnTo>
                  <a:lnTo>
                    <a:pt x="1248" y="54194"/>
                  </a:lnTo>
                  <a:lnTo>
                    <a:pt x="1248" y="1965"/>
                  </a:lnTo>
                  <a:lnTo>
                    <a:pt x="4989" y="1965"/>
                  </a:lnTo>
                  <a:lnTo>
                    <a:pt x="4989" y="6513"/>
                  </a:lnTo>
                  <a:cubicBezTo>
                    <a:pt x="6456" y="4606"/>
                    <a:pt x="7997" y="3285"/>
                    <a:pt x="9684" y="2625"/>
                  </a:cubicBezTo>
                  <a:cubicBezTo>
                    <a:pt x="11371" y="1891"/>
                    <a:pt x="13278" y="1525"/>
                    <a:pt x="15479" y="1525"/>
                  </a:cubicBezTo>
                  <a:cubicBezTo>
                    <a:pt x="19220" y="1525"/>
                    <a:pt x="22081" y="2552"/>
                    <a:pt x="24135" y="4606"/>
                  </a:cubicBezTo>
                  <a:close/>
                  <a:moveTo>
                    <a:pt x="24575" y="25145"/>
                  </a:moveTo>
                  <a:cubicBezTo>
                    <a:pt x="24795" y="23605"/>
                    <a:pt x="24942" y="21771"/>
                    <a:pt x="24942" y="19643"/>
                  </a:cubicBezTo>
                  <a:cubicBezTo>
                    <a:pt x="24942" y="17516"/>
                    <a:pt x="24795" y="15682"/>
                    <a:pt x="24575" y="14142"/>
                  </a:cubicBezTo>
                  <a:cubicBezTo>
                    <a:pt x="24355" y="12601"/>
                    <a:pt x="23915" y="11061"/>
                    <a:pt x="23255" y="9520"/>
                  </a:cubicBezTo>
                  <a:cubicBezTo>
                    <a:pt x="22595" y="7980"/>
                    <a:pt x="21568" y="6806"/>
                    <a:pt x="20174" y="5999"/>
                  </a:cubicBezTo>
                  <a:cubicBezTo>
                    <a:pt x="18780" y="5192"/>
                    <a:pt x="17020" y="4826"/>
                    <a:pt x="14966" y="4826"/>
                  </a:cubicBezTo>
                  <a:cubicBezTo>
                    <a:pt x="12912" y="4826"/>
                    <a:pt x="11224" y="5192"/>
                    <a:pt x="9831" y="5999"/>
                  </a:cubicBezTo>
                  <a:cubicBezTo>
                    <a:pt x="8437" y="6806"/>
                    <a:pt x="7410" y="7980"/>
                    <a:pt x="6750" y="9520"/>
                  </a:cubicBezTo>
                  <a:cubicBezTo>
                    <a:pt x="6090" y="11061"/>
                    <a:pt x="5576" y="12601"/>
                    <a:pt x="5356" y="14142"/>
                  </a:cubicBezTo>
                  <a:cubicBezTo>
                    <a:pt x="5136" y="15682"/>
                    <a:pt x="4989" y="17516"/>
                    <a:pt x="4989" y="19643"/>
                  </a:cubicBezTo>
                  <a:cubicBezTo>
                    <a:pt x="4989" y="21771"/>
                    <a:pt x="5136" y="23605"/>
                    <a:pt x="5356" y="25145"/>
                  </a:cubicBezTo>
                  <a:cubicBezTo>
                    <a:pt x="5576" y="26686"/>
                    <a:pt x="6090" y="28226"/>
                    <a:pt x="6750" y="29766"/>
                  </a:cubicBezTo>
                  <a:cubicBezTo>
                    <a:pt x="7410" y="31307"/>
                    <a:pt x="8437" y="32407"/>
                    <a:pt x="9831" y="33214"/>
                  </a:cubicBezTo>
                  <a:cubicBezTo>
                    <a:pt x="11224" y="34021"/>
                    <a:pt x="12912" y="34461"/>
                    <a:pt x="14966" y="34461"/>
                  </a:cubicBezTo>
                  <a:cubicBezTo>
                    <a:pt x="17020" y="34461"/>
                    <a:pt x="18780" y="34021"/>
                    <a:pt x="20174" y="33214"/>
                  </a:cubicBezTo>
                  <a:cubicBezTo>
                    <a:pt x="21568" y="32407"/>
                    <a:pt x="22595" y="31307"/>
                    <a:pt x="23255" y="29766"/>
                  </a:cubicBezTo>
                  <a:cubicBezTo>
                    <a:pt x="23915" y="28226"/>
                    <a:pt x="24355" y="26686"/>
                    <a:pt x="24575" y="25145"/>
                  </a:cubicBezTo>
                  <a:close/>
                </a:path>
              </a:pathLst>
            </a:custGeom>
            <a:solidFill>
              <a:srgbClr val="000000"/>
            </a:solidFill>
            <a:ln w="73262" cap="flat">
              <a:noFill/>
              <a:prstDash val="solid"/>
              <a:miter/>
            </a:ln>
          </p:spPr>
          <p:txBody>
            <a:bodyPr rtlCol="0" anchor="ctr"/>
            <a:lstStyle/>
            <a:p>
              <a:endParaRPr lang="en-GB"/>
            </a:p>
          </p:txBody>
        </p:sp>
        <p:sp>
          <p:nvSpPr>
            <p:cNvPr id="935" name="Graphic 1127">
              <a:extLst>
                <a:ext uri="{FF2B5EF4-FFF2-40B4-BE49-F238E27FC236}">
                  <a16:creationId xmlns:a16="http://schemas.microsoft.com/office/drawing/2014/main" id="{5D7FB973-CC3F-D768-42CC-F777A593F518}"/>
                </a:ext>
              </a:extLst>
            </p:cNvPr>
            <p:cNvSpPr/>
            <p:nvPr/>
          </p:nvSpPr>
          <p:spPr>
            <a:xfrm>
              <a:off x="8405292" y="4073441"/>
              <a:ext cx="27434" cy="52669"/>
            </a:xfrm>
            <a:custGeom>
              <a:avLst/>
              <a:gdLst>
                <a:gd name="connsiteX0" fmla="*/ 24149 w 27434"/>
                <a:gd name="connsiteY0" fmla="*/ 4606 h 52669"/>
                <a:gd name="connsiteX1" fmla="*/ 28697 w 27434"/>
                <a:gd name="connsiteY1" fmla="*/ 19643 h 52669"/>
                <a:gd name="connsiteX2" fmla="*/ 24149 w 27434"/>
                <a:gd name="connsiteY2" fmla="*/ 34681 h 52669"/>
                <a:gd name="connsiteX3" fmla="*/ 15493 w 27434"/>
                <a:gd name="connsiteY3" fmla="*/ 37762 h 52669"/>
                <a:gd name="connsiteX4" fmla="*/ 9698 w 27434"/>
                <a:gd name="connsiteY4" fmla="*/ 36662 h 52669"/>
                <a:gd name="connsiteX5" fmla="*/ 5003 w 27434"/>
                <a:gd name="connsiteY5" fmla="*/ 32774 h 52669"/>
                <a:gd name="connsiteX6" fmla="*/ 5003 w 27434"/>
                <a:gd name="connsiteY6" fmla="*/ 54194 h 52669"/>
                <a:gd name="connsiteX7" fmla="*/ 1262 w 27434"/>
                <a:gd name="connsiteY7" fmla="*/ 54194 h 52669"/>
                <a:gd name="connsiteX8" fmla="*/ 1262 w 27434"/>
                <a:gd name="connsiteY8" fmla="*/ 1965 h 52669"/>
                <a:gd name="connsiteX9" fmla="*/ 5003 w 27434"/>
                <a:gd name="connsiteY9" fmla="*/ 1965 h 52669"/>
                <a:gd name="connsiteX10" fmla="*/ 5003 w 27434"/>
                <a:gd name="connsiteY10" fmla="*/ 6513 h 52669"/>
                <a:gd name="connsiteX11" fmla="*/ 9698 w 27434"/>
                <a:gd name="connsiteY11" fmla="*/ 2625 h 52669"/>
                <a:gd name="connsiteX12" fmla="*/ 15493 w 27434"/>
                <a:gd name="connsiteY12" fmla="*/ 1525 h 52669"/>
                <a:gd name="connsiteX13" fmla="*/ 24149 w 27434"/>
                <a:gd name="connsiteY13" fmla="*/ 4606 h 52669"/>
                <a:gd name="connsiteX14" fmla="*/ 24589 w 27434"/>
                <a:gd name="connsiteY14" fmla="*/ 25145 h 52669"/>
                <a:gd name="connsiteX15" fmla="*/ 24956 w 27434"/>
                <a:gd name="connsiteY15" fmla="*/ 19643 h 52669"/>
                <a:gd name="connsiteX16" fmla="*/ 24589 w 27434"/>
                <a:gd name="connsiteY16" fmla="*/ 14142 h 52669"/>
                <a:gd name="connsiteX17" fmla="*/ 23268 w 27434"/>
                <a:gd name="connsiteY17" fmla="*/ 9520 h 52669"/>
                <a:gd name="connsiteX18" fmla="*/ 20188 w 27434"/>
                <a:gd name="connsiteY18" fmla="*/ 5999 h 52669"/>
                <a:gd name="connsiteX19" fmla="*/ 14979 w 27434"/>
                <a:gd name="connsiteY19" fmla="*/ 4826 h 52669"/>
                <a:gd name="connsiteX20" fmla="*/ 9844 w 27434"/>
                <a:gd name="connsiteY20" fmla="*/ 5999 h 52669"/>
                <a:gd name="connsiteX21" fmla="*/ 6763 w 27434"/>
                <a:gd name="connsiteY21" fmla="*/ 9520 h 52669"/>
                <a:gd name="connsiteX22" fmla="*/ 5370 w 27434"/>
                <a:gd name="connsiteY22" fmla="*/ 14142 h 52669"/>
                <a:gd name="connsiteX23" fmla="*/ 5003 w 27434"/>
                <a:gd name="connsiteY23" fmla="*/ 19643 h 52669"/>
                <a:gd name="connsiteX24" fmla="*/ 5370 w 27434"/>
                <a:gd name="connsiteY24" fmla="*/ 25145 h 52669"/>
                <a:gd name="connsiteX25" fmla="*/ 6763 w 27434"/>
                <a:gd name="connsiteY25" fmla="*/ 29766 h 52669"/>
                <a:gd name="connsiteX26" fmla="*/ 9844 w 27434"/>
                <a:gd name="connsiteY26" fmla="*/ 33214 h 52669"/>
                <a:gd name="connsiteX27" fmla="*/ 14979 w 27434"/>
                <a:gd name="connsiteY27" fmla="*/ 34461 h 52669"/>
                <a:gd name="connsiteX28" fmla="*/ 20188 w 27434"/>
                <a:gd name="connsiteY28" fmla="*/ 33214 h 52669"/>
                <a:gd name="connsiteX29" fmla="*/ 23268 w 27434"/>
                <a:gd name="connsiteY29" fmla="*/ 29766 h 52669"/>
                <a:gd name="connsiteX30" fmla="*/ 24589 w 27434"/>
                <a:gd name="connsiteY30" fmla="*/ 25145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149" y="4606"/>
                  </a:moveTo>
                  <a:cubicBezTo>
                    <a:pt x="27156" y="7613"/>
                    <a:pt x="28697" y="12675"/>
                    <a:pt x="28697" y="19643"/>
                  </a:cubicBezTo>
                  <a:cubicBezTo>
                    <a:pt x="28697" y="26612"/>
                    <a:pt x="27156" y="31674"/>
                    <a:pt x="24149" y="34681"/>
                  </a:cubicBezTo>
                  <a:cubicBezTo>
                    <a:pt x="22095" y="36735"/>
                    <a:pt x="19234" y="37762"/>
                    <a:pt x="15493" y="37762"/>
                  </a:cubicBezTo>
                  <a:cubicBezTo>
                    <a:pt x="13292" y="37762"/>
                    <a:pt x="11385" y="37395"/>
                    <a:pt x="9698" y="36662"/>
                  </a:cubicBezTo>
                  <a:cubicBezTo>
                    <a:pt x="8011" y="36002"/>
                    <a:pt x="6470" y="34681"/>
                    <a:pt x="5003" y="32774"/>
                  </a:cubicBezTo>
                  <a:lnTo>
                    <a:pt x="5003" y="54194"/>
                  </a:lnTo>
                  <a:lnTo>
                    <a:pt x="1262" y="54194"/>
                  </a:lnTo>
                  <a:lnTo>
                    <a:pt x="1262" y="1965"/>
                  </a:lnTo>
                  <a:lnTo>
                    <a:pt x="5003" y="1965"/>
                  </a:lnTo>
                  <a:lnTo>
                    <a:pt x="5003" y="6513"/>
                  </a:lnTo>
                  <a:cubicBezTo>
                    <a:pt x="6470" y="4606"/>
                    <a:pt x="8011" y="3285"/>
                    <a:pt x="9698" y="2625"/>
                  </a:cubicBezTo>
                  <a:cubicBezTo>
                    <a:pt x="11385" y="1891"/>
                    <a:pt x="13292" y="1525"/>
                    <a:pt x="15493" y="1525"/>
                  </a:cubicBezTo>
                  <a:cubicBezTo>
                    <a:pt x="19234" y="1525"/>
                    <a:pt x="22095" y="2552"/>
                    <a:pt x="24149" y="4606"/>
                  </a:cubicBezTo>
                  <a:close/>
                  <a:moveTo>
                    <a:pt x="24589" y="25145"/>
                  </a:moveTo>
                  <a:cubicBezTo>
                    <a:pt x="24809" y="23605"/>
                    <a:pt x="24956" y="21771"/>
                    <a:pt x="24956" y="19643"/>
                  </a:cubicBezTo>
                  <a:cubicBezTo>
                    <a:pt x="24956" y="17516"/>
                    <a:pt x="24809" y="15682"/>
                    <a:pt x="24589" y="14142"/>
                  </a:cubicBezTo>
                  <a:cubicBezTo>
                    <a:pt x="24369" y="12601"/>
                    <a:pt x="23929" y="11061"/>
                    <a:pt x="23268" y="9520"/>
                  </a:cubicBezTo>
                  <a:cubicBezTo>
                    <a:pt x="22608" y="7980"/>
                    <a:pt x="21581" y="6806"/>
                    <a:pt x="20188" y="5999"/>
                  </a:cubicBezTo>
                  <a:cubicBezTo>
                    <a:pt x="18794" y="5192"/>
                    <a:pt x="17033" y="4826"/>
                    <a:pt x="14979" y="4826"/>
                  </a:cubicBezTo>
                  <a:cubicBezTo>
                    <a:pt x="12925" y="4826"/>
                    <a:pt x="11238" y="5192"/>
                    <a:pt x="9844" y="5999"/>
                  </a:cubicBezTo>
                  <a:cubicBezTo>
                    <a:pt x="8451" y="6806"/>
                    <a:pt x="7424" y="7980"/>
                    <a:pt x="6763" y="9520"/>
                  </a:cubicBezTo>
                  <a:cubicBezTo>
                    <a:pt x="6103" y="11061"/>
                    <a:pt x="5590" y="12601"/>
                    <a:pt x="5370" y="14142"/>
                  </a:cubicBezTo>
                  <a:cubicBezTo>
                    <a:pt x="5150" y="15682"/>
                    <a:pt x="5003" y="17516"/>
                    <a:pt x="5003" y="19643"/>
                  </a:cubicBezTo>
                  <a:cubicBezTo>
                    <a:pt x="5003" y="21771"/>
                    <a:pt x="5150" y="23605"/>
                    <a:pt x="5370" y="25145"/>
                  </a:cubicBezTo>
                  <a:cubicBezTo>
                    <a:pt x="5590" y="26686"/>
                    <a:pt x="6103" y="28226"/>
                    <a:pt x="6763" y="29766"/>
                  </a:cubicBezTo>
                  <a:cubicBezTo>
                    <a:pt x="7424" y="31307"/>
                    <a:pt x="8451" y="32407"/>
                    <a:pt x="9844" y="33214"/>
                  </a:cubicBezTo>
                  <a:cubicBezTo>
                    <a:pt x="11238" y="34021"/>
                    <a:pt x="12925" y="34461"/>
                    <a:pt x="14979" y="34461"/>
                  </a:cubicBezTo>
                  <a:cubicBezTo>
                    <a:pt x="17033" y="34461"/>
                    <a:pt x="18794" y="34021"/>
                    <a:pt x="20188" y="33214"/>
                  </a:cubicBezTo>
                  <a:cubicBezTo>
                    <a:pt x="21581" y="32407"/>
                    <a:pt x="22608" y="31307"/>
                    <a:pt x="23268" y="29766"/>
                  </a:cubicBezTo>
                  <a:cubicBezTo>
                    <a:pt x="23929" y="28226"/>
                    <a:pt x="24369" y="26686"/>
                    <a:pt x="24589" y="25145"/>
                  </a:cubicBezTo>
                  <a:close/>
                </a:path>
              </a:pathLst>
            </a:custGeom>
            <a:solidFill>
              <a:srgbClr val="000000"/>
            </a:solidFill>
            <a:ln w="73262" cap="flat">
              <a:noFill/>
              <a:prstDash val="solid"/>
              <a:miter/>
            </a:ln>
          </p:spPr>
          <p:txBody>
            <a:bodyPr rtlCol="0" anchor="ctr"/>
            <a:lstStyle/>
            <a:p>
              <a:endParaRPr lang="en-GB"/>
            </a:p>
          </p:txBody>
        </p:sp>
        <p:sp>
          <p:nvSpPr>
            <p:cNvPr id="936" name="Graphic 1127">
              <a:extLst>
                <a:ext uri="{FF2B5EF4-FFF2-40B4-BE49-F238E27FC236}">
                  <a16:creationId xmlns:a16="http://schemas.microsoft.com/office/drawing/2014/main" id="{1DD17395-A7F7-B65F-BF95-AF74B283443D}"/>
                </a:ext>
              </a:extLst>
            </p:cNvPr>
            <p:cNvSpPr/>
            <p:nvPr/>
          </p:nvSpPr>
          <p:spPr>
            <a:xfrm>
              <a:off x="8442677" y="4073441"/>
              <a:ext cx="28315" cy="36237"/>
            </a:xfrm>
            <a:custGeom>
              <a:avLst/>
              <a:gdLst>
                <a:gd name="connsiteX0" fmla="*/ 29590 w 28315"/>
                <a:gd name="connsiteY0" fmla="*/ 20448 h 36237"/>
                <a:gd name="connsiteX1" fmla="*/ 5016 w 28315"/>
                <a:gd name="connsiteY1" fmla="*/ 20448 h 36237"/>
                <a:gd name="connsiteX2" fmla="*/ 7950 w 28315"/>
                <a:gd name="connsiteY2" fmla="*/ 30791 h 36237"/>
                <a:gd name="connsiteX3" fmla="*/ 16533 w 28315"/>
                <a:gd name="connsiteY3" fmla="*/ 34385 h 36237"/>
                <a:gd name="connsiteX4" fmla="*/ 21815 w 28315"/>
                <a:gd name="connsiteY4" fmla="*/ 33358 h 36237"/>
                <a:gd name="connsiteX5" fmla="*/ 26289 w 28315"/>
                <a:gd name="connsiteY5" fmla="*/ 30130 h 36237"/>
                <a:gd name="connsiteX6" fmla="*/ 29077 w 28315"/>
                <a:gd name="connsiteY6" fmla="*/ 32331 h 36237"/>
                <a:gd name="connsiteX7" fmla="*/ 23355 w 28315"/>
                <a:gd name="connsiteY7" fmla="*/ 36439 h 36237"/>
                <a:gd name="connsiteX8" fmla="*/ 16313 w 28315"/>
                <a:gd name="connsiteY8" fmla="*/ 37759 h 36237"/>
                <a:gd name="connsiteX9" fmla="*/ 5163 w 28315"/>
                <a:gd name="connsiteY9" fmla="*/ 33138 h 36237"/>
                <a:gd name="connsiteX10" fmla="*/ 1275 w 28315"/>
                <a:gd name="connsiteY10" fmla="*/ 19641 h 36237"/>
                <a:gd name="connsiteX11" fmla="*/ 5016 w 28315"/>
                <a:gd name="connsiteY11" fmla="*/ 6290 h 36237"/>
                <a:gd name="connsiteX12" fmla="*/ 15433 w 28315"/>
                <a:gd name="connsiteY12" fmla="*/ 1522 h 36237"/>
                <a:gd name="connsiteX13" fmla="*/ 25849 w 28315"/>
                <a:gd name="connsiteY13" fmla="*/ 6070 h 36237"/>
                <a:gd name="connsiteX14" fmla="*/ 29590 w 28315"/>
                <a:gd name="connsiteY14" fmla="*/ 18760 h 36237"/>
                <a:gd name="connsiteX15" fmla="*/ 29590 w 28315"/>
                <a:gd name="connsiteY15" fmla="*/ 20448 h 36237"/>
                <a:gd name="connsiteX16" fmla="*/ 25849 w 28315"/>
                <a:gd name="connsiteY16" fmla="*/ 17440 h 36237"/>
                <a:gd name="connsiteX17" fmla="*/ 24602 w 28315"/>
                <a:gd name="connsiteY17" fmla="*/ 10765 h 36237"/>
                <a:gd name="connsiteX18" fmla="*/ 21008 w 28315"/>
                <a:gd name="connsiteY18" fmla="*/ 6363 h 36237"/>
                <a:gd name="connsiteX19" fmla="*/ 15433 w 28315"/>
                <a:gd name="connsiteY19" fmla="*/ 4823 h 36237"/>
                <a:gd name="connsiteX20" fmla="*/ 9931 w 28315"/>
                <a:gd name="connsiteY20" fmla="*/ 6363 h 36237"/>
                <a:gd name="connsiteX21" fmla="*/ 6263 w 28315"/>
                <a:gd name="connsiteY21" fmla="*/ 10765 h 36237"/>
                <a:gd name="connsiteX22" fmla="*/ 5016 w 28315"/>
                <a:gd name="connsiteY22" fmla="*/ 17440 h 36237"/>
                <a:gd name="connsiteX23" fmla="*/ 25849 w 28315"/>
                <a:gd name="connsiteY23" fmla="*/ 1744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590" y="20448"/>
                  </a:moveTo>
                  <a:lnTo>
                    <a:pt x="5016" y="20448"/>
                  </a:lnTo>
                  <a:cubicBezTo>
                    <a:pt x="5016" y="24996"/>
                    <a:pt x="5970" y="28443"/>
                    <a:pt x="7950" y="30791"/>
                  </a:cubicBezTo>
                  <a:cubicBezTo>
                    <a:pt x="9931" y="33211"/>
                    <a:pt x="12792" y="34385"/>
                    <a:pt x="16533" y="34385"/>
                  </a:cubicBezTo>
                  <a:cubicBezTo>
                    <a:pt x="18587" y="34385"/>
                    <a:pt x="20347" y="34018"/>
                    <a:pt x="21815" y="33358"/>
                  </a:cubicBezTo>
                  <a:cubicBezTo>
                    <a:pt x="23282" y="32698"/>
                    <a:pt x="24749" y="31671"/>
                    <a:pt x="26289" y="30130"/>
                  </a:cubicBezTo>
                  <a:lnTo>
                    <a:pt x="29077" y="32331"/>
                  </a:lnTo>
                  <a:cubicBezTo>
                    <a:pt x="27169" y="34238"/>
                    <a:pt x="25262" y="35632"/>
                    <a:pt x="23355" y="36439"/>
                  </a:cubicBezTo>
                  <a:cubicBezTo>
                    <a:pt x="21448" y="37319"/>
                    <a:pt x="19100" y="37759"/>
                    <a:pt x="16313" y="37759"/>
                  </a:cubicBezTo>
                  <a:cubicBezTo>
                    <a:pt x="11398" y="37759"/>
                    <a:pt x="7730" y="36219"/>
                    <a:pt x="5163" y="33138"/>
                  </a:cubicBezTo>
                  <a:cubicBezTo>
                    <a:pt x="2522" y="30057"/>
                    <a:pt x="1275" y="25582"/>
                    <a:pt x="1275" y="19641"/>
                  </a:cubicBezTo>
                  <a:cubicBezTo>
                    <a:pt x="1275" y="13919"/>
                    <a:pt x="2522" y="9444"/>
                    <a:pt x="5016" y="6290"/>
                  </a:cubicBezTo>
                  <a:cubicBezTo>
                    <a:pt x="7510" y="3136"/>
                    <a:pt x="10958" y="1522"/>
                    <a:pt x="15433" y="1522"/>
                  </a:cubicBezTo>
                  <a:cubicBezTo>
                    <a:pt x="19907" y="1522"/>
                    <a:pt x="23355" y="3062"/>
                    <a:pt x="25849" y="6070"/>
                  </a:cubicBezTo>
                  <a:cubicBezTo>
                    <a:pt x="28343" y="9077"/>
                    <a:pt x="29590" y="13332"/>
                    <a:pt x="29590" y="18760"/>
                  </a:cubicBezTo>
                  <a:lnTo>
                    <a:pt x="29590" y="20448"/>
                  </a:lnTo>
                  <a:close/>
                  <a:moveTo>
                    <a:pt x="25849" y="17440"/>
                  </a:moveTo>
                  <a:cubicBezTo>
                    <a:pt x="25629" y="14432"/>
                    <a:pt x="25262" y="12158"/>
                    <a:pt x="24602" y="10765"/>
                  </a:cubicBezTo>
                  <a:cubicBezTo>
                    <a:pt x="23795" y="8931"/>
                    <a:pt x="22621" y="7464"/>
                    <a:pt x="21008" y="6363"/>
                  </a:cubicBezTo>
                  <a:cubicBezTo>
                    <a:pt x="19320" y="5336"/>
                    <a:pt x="17487" y="4823"/>
                    <a:pt x="15433" y="4823"/>
                  </a:cubicBezTo>
                  <a:cubicBezTo>
                    <a:pt x="13379" y="4823"/>
                    <a:pt x="11545" y="5336"/>
                    <a:pt x="9931" y="6363"/>
                  </a:cubicBezTo>
                  <a:cubicBezTo>
                    <a:pt x="8317" y="7464"/>
                    <a:pt x="7070" y="8931"/>
                    <a:pt x="6263" y="10765"/>
                  </a:cubicBezTo>
                  <a:cubicBezTo>
                    <a:pt x="5603" y="12158"/>
                    <a:pt x="5236" y="14432"/>
                    <a:pt x="5016" y="17440"/>
                  </a:cubicBezTo>
                  <a:lnTo>
                    <a:pt x="25849" y="17440"/>
                  </a:lnTo>
                  <a:close/>
                </a:path>
              </a:pathLst>
            </a:custGeom>
            <a:solidFill>
              <a:srgbClr val="000000"/>
            </a:solidFill>
            <a:ln w="73262" cap="flat">
              <a:noFill/>
              <a:prstDash val="solid"/>
              <a:miter/>
            </a:ln>
          </p:spPr>
          <p:txBody>
            <a:bodyPr rtlCol="0" anchor="ctr"/>
            <a:lstStyle/>
            <a:p>
              <a:endParaRPr lang="en-GB"/>
            </a:p>
          </p:txBody>
        </p:sp>
        <p:sp>
          <p:nvSpPr>
            <p:cNvPr id="937" name="Graphic 1127">
              <a:extLst>
                <a:ext uri="{FF2B5EF4-FFF2-40B4-BE49-F238E27FC236}">
                  <a16:creationId xmlns:a16="http://schemas.microsoft.com/office/drawing/2014/main" id="{69CCDF53-D329-7A75-574C-D8960C1872F5}"/>
                </a:ext>
              </a:extLst>
            </p:cNvPr>
            <p:cNvSpPr/>
            <p:nvPr/>
          </p:nvSpPr>
          <p:spPr>
            <a:xfrm>
              <a:off x="8480850" y="4057009"/>
              <a:ext cx="27434" cy="52669"/>
            </a:xfrm>
            <a:custGeom>
              <a:avLst/>
              <a:gdLst>
                <a:gd name="connsiteX0" fmla="*/ 28723 w 27434"/>
                <a:gd name="connsiteY0" fmla="*/ 53748 h 52669"/>
                <a:gd name="connsiteX1" fmla="*/ 24982 w 27434"/>
                <a:gd name="connsiteY1" fmla="*/ 53748 h 52669"/>
                <a:gd name="connsiteX2" fmla="*/ 24982 w 27434"/>
                <a:gd name="connsiteY2" fmla="*/ 49200 h 52669"/>
                <a:gd name="connsiteX3" fmla="*/ 20287 w 27434"/>
                <a:gd name="connsiteY3" fmla="*/ 53088 h 52669"/>
                <a:gd name="connsiteX4" fmla="*/ 14492 w 27434"/>
                <a:gd name="connsiteY4" fmla="*/ 54188 h 52669"/>
                <a:gd name="connsiteX5" fmla="*/ 5836 w 27434"/>
                <a:gd name="connsiteY5" fmla="*/ 51107 h 52669"/>
                <a:gd name="connsiteX6" fmla="*/ 1288 w 27434"/>
                <a:gd name="connsiteY6" fmla="*/ 36069 h 52669"/>
                <a:gd name="connsiteX7" fmla="*/ 5836 w 27434"/>
                <a:gd name="connsiteY7" fmla="*/ 21032 h 52669"/>
                <a:gd name="connsiteX8" fmla="*/ 14492 w 27434"/>
                <a:gd name="connsiteY8" fmla="*/ 17951 h 52669"/>
                <a:gd name="connsiteX9" fmla="*/ 20287 w 27434"/>
                <a:gd name="connsiteY9" fmla="*/ 19051 h 52669"/>
                <a:gd name="connsiteX10" fmla="*/ 24982 w 27434"/>
                <a:gd name="connsiteY10" fmla="*/ 22939 h 52669"/>
                <a:gd name="connsiteX11" fmla="*/ 24982 w 27434"/>
                <a:gd name="connsiteY11" fmla="*/ 1519 h 52669"/>
                <a:gd name="connsiteX12" fmla="*/ 28723 w 27434"/>
                <a:gd name="connsiteY12" fmla="*/ 1519 h 52669"/>
                <a:gd name="connsiteX13" fmla="*/ 28723 w 27434"/>
                <a:gd name="connsiteY13" fmla="*/ 53748 h 52669"/>
                <a:gd name="connsiteX14" fmla="*/ 24615 w 27434"/>
                <a:gd name="connsiteY14" fmla="*/ 41571 h 52669"/>
                <a:gd name="connsiteX15" fmla="*/ 24982 w 27434"/>
                <a:gd name="connsiteY15" fmla="*/ 36069 h 52669"/>
                <a:gd name="connsiteX16" fmla="*/ 24615 w 27434"/>
                <a:gd name="connsiteY16" fmla="*/ 30568 h 52669"/>
                <a:gd name="connsiteX17" fmla="*/ 23295 w 27434"/>
                <a:gd name="connsiteY17" fmla="*/ 25946 h 52669"/>
                <a:gd name="connsiteX18" fmla="*/ 20214 w 27434"/>
                <a:gd name="connsiteY18" fmla="*/ 22425 h 52669"/>
                <a:gd name="connsiteX19" fmla="*/ 15006 w 27434"/>
                <a:gd name="connsiteY19" fmla="*/ 21252 h 52669"/>
                <a:gd name="connsiteX20" fmla="*/ 9871 w 27434"/>
                <a:gd name="connsiteY20" fmla="*/ 22425 h 52669"/>
                <a:gd name="connsiteX21" fmla="*/ 6716 w 27434"/>
                <a:gd name="connsiteY21" fmla="*/ 25946 h 52669"/>
                <a:gd name="connsiteX22" fmla="*/ 5396 w 27434"/>
                <a:gd name="connsiteY22" fmla="*/ 30568 h 52669"/>
                <a:gd name="connsiteX23" fmla="*/ 5029 w 27434"/>
                <a:gd name="connsiteY23" fmla="*/ 36069 h 52669"/>
                <a:gd name="connsiteX24" fmla="*/ 5396 w 27434"/>
                <a:gd name="connsiteY24" fmla="*/ 41571 h 52669"/>
                <a:gd name="connsiteX25" fmla="*/ 6716 w 27434"/>
                <a:gd name="connsiteY25" fmla="*/ 46193 h 52669"/>
                <a:gd name="connsiteX26" fmla="*/ 9871 w 27434"/>
                <a:gd name="connsiteY26" fmla="*/ 49640 h 52669"/>
                <a:gd name="connsiteX27" fmla="*/ 15006 w 27434"/>
                <a:gd name="connsiteY27" fmla="*/ 50887 h 52669"/>
                <a:gd name="connsiteX28" fmla="*/ 20214 w 27434"/>
                <a:gd name="connsiteY28" fmla="*/ 49640 h 52669"/>
                <a:gd name="connsiteX29" fmla="*/ 23295 w 27434"/>
                <a:gd name="connsiteY29" fmla="*/ 46193 h 52669"/>
                <a:gd name="connsiteX30" fmla="*/ 24615 w 27434"/>
                <a:gd name="connsiteY30" fmla="*/ 41571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723" y="53748"/>
                  </a:moveTo>
                  <a:lnTo>
                    <a:pt x="24982" y="53748"/>
                  </a:lnTo>
                  <a:lnTo>
                    <a:pt x="24982" y="49200"/>
                  </a:lnTo>
                  <a:cubicBezTo>
                    <a:pt x="23515" y="51107"/>
                    <a:pt x="21974" y="52428"/>
                    <a:pt x="20287" y="53088"/>
                  </a:cubicBezTo>
                  <a:cubicBezTo>
                    <a:pt x="18600" y="53821"/>
                    <a:pt x="16693" y="54188"/>
                    <a:pt x="14492" y="54188"/>
                  </a:cubicBezTo>
                  <a:cubicBezTo>
                    <a:pt x="10751" y="54188"/>
                    <a:pt x="7890" y="53161"/>
                    <a:pt x="5836" y="51107"/>
                  </a:cubicBezTo>
                  <a:cubicBezTo>
                    <a:pt x="2829" y="48100"/>
                    <a:pt x="1288" y="43038"/>
                    <a:pt x="1288" y="36069"/>
                  </a:cubicBezTo>
                  <a:cubicBezTo>
                    <a:pt x="1288" y="29101"/>
                    <a:pt x="2829" y="24039"/>
                    <a:pt x="5836" y="21032"/>
                  </a:cubicBezTo>
                  <a:cubicBezTo>
                    <a:pt x="7890" y="18978"/>
                    <a:pt x="10751" y="17951"/>
                    <a:pt x="14492" y="17951"/>
                  </a:cubicBezTo>
                  <a:cubicBezTo>
                    <a:pt x="16693" y="17951"/>
                    <a:pt x="18600" y="18318"/>
                    <a:pt x="20287" y="19051"/>
                  </a:cubicBezTo>
                  <a:cubicBezTo>
                    <a:pt x="21974" y="19711"/>
                    <a:pt x="23515" y="21032"/>
                    <a:pt x="24982" y="22939"/>
                  </a:cubicBezTo>
                  <a:lnTo>
                    <a:pt x="24982" y="1519"/>
                  </a:lnTo>
                  <a:lnTo>
                    <a:pt x="28723" y="1519"/>
                  </a:lnTo>
                  <a:lnTo>
                    <a:pt x="28723" y="53748"/>
                  </a:lnTo>
                  <a:close/>
                  <a:moveTo>
                    <a:pt x="24615" y="41571"/>
                  </a:moveTo>
                  <a:cubicBezTo>
                    <a:pt x="24835" y="40031"/>
                    <a:pt x="24982" y="38197"/>
                    <a:pt x="24982" y="36069"/>
                  </a:cubicBezTo>
                  <a:cubicBezTo>
                    <a:pt x="24982" y="33942"/>
                    <a:pt x="24835" y="32108"/>
                    <a:pt x="24615" y="30568"/>
                  </a:cubicBezTo>
                  <a:cubicBezTo>
                    <a:pt x="24395" y="29027"/>
                    <a:pt x="23955" y="27487"/>
                    <a:pt x="23295" y="25946"/>
                  </a:cubicBezTo>
                  <a:cubicBezTo>
                    <a:pt x="22635" y="24406"/>
                    <a:pt x="21534" y="23232"/>
                    <a:pt x="20214" y="22425"/>
                  </a:cubicBezTo>
                  <a:cubicBezTo>
                    <a:pt x="18820" y="21619"/>
                    <a:pt x="17060" y="21252"/>
                    <a:pt x="15006" y="21252"/>
                  </a:cubicBezTo>
                  <a:cubicBezTo>
                    <a:pt x="12952" y="21252"/>
                    <a:pt x="11191" y="21619"/>
                    <a:pt x="9871" y="22425"/>
                  </a:cubicBezTo>
                  <a:cubicBezTo>
                    <a:pt x="8477" y="23232"/>
                    <a:pt x="7450" y="24406"/>
                    <a:pt x="6716" y="25946"/>
                  </a:cubicBezTo>
                  <a:cubicBezTo>
                    <a:pt x="6130" y="27487"/>
                    <a:pt x="5616" y="29027"/>
                    <a:pt x="5396" y="30568"/>
                  </a:cubicBezTo>
                  <a:cubicBezTo>
                    <a:pt x="5176" y="32108"/>
                    <a:pt x="5029" y="33942"/>
                    <a:pt x="5029" y="36069"/>
                  </a:cubicBezTo>
                  <a:cubicBezTo>
                    <a:pt x="5029" y="38197"/>
                    <a:pt x="5176" y="40031"/>
                    <a:pt x="5396" y="41571"/>
                  </a:cubicBezTo>
                  <a:cubicBezTo>
                    <a:pt x="5616" y="43112"/>
                    <a:pt x="6130" y="44652"/>
                    <a:pt x="6716" y="46193"/>
                  </a:cubicBezTo>
                  <a:cubicBezTo>
                    <a:pt x="7450" y="47733"/>
                    <a:pt x="8477" y="48833"/>
                    <a:pt x="9871" y="49640"/>
                  </a:cubicBezTo>
                  <a:cubicBezTo>
                    <a:pt x="11191" y="50447"/>
                    <a:pt x="12952" y="50887"/>
                    <a:pt x="15006" y="50887"/>
                  </a:cubicBezTo>
                  <a:cubicBezTo>
                    <a:pt x="17060" y="50887"/>
                    <a:pt x="18820" y="50447"/>
                    <a:pt x="20214" y="49640"/>
                  </a:cubicBezTo>
                  <a:cubicBezTo>
                    <a:pt x="21534" y="48833"/>
                    <a:pt x="22635" y="47733"/>
                    <a:pt x="23295" y="46193"/>
                  </a:cubicBezTo>
                  <a:cubicBezTo>
                    <a:pt x="23955" y="44652"/>
                    <a:pt x="24395" y="43112"/>
                    <a:pt x="24615" y="41571"/>
                  </a:cubicBezTo>
                  <a:close/>
                </a:path>
              </a:pathLst>
            </a:custGeom>
            <a:solidFill>
              <a:srgbClr val="000000"/>
            </a:solidFill>
            <a:ln w="73262" cap="flat">
              <a:noFill/>
              <a:prstDash val="solid"/>
              <a:miter/>
            </a:ln>
          </p:spPr>
          <p:txBody>
            <a:bodyPr rtlCol="0" anchor="ctr"/>
            <a:lstStyle/>
            <a:p>
              <a:endParaRPr lang="en-GB"/>
            </a:p>
          </p:txBody>
        </p:sp>
        <p:sp>
          <p:nvSpPr>
            <p:cNvPr id="938" name="Graphic 1127">
              <a:extLst>
                <a:ext uri="{FF2B5EF4-FFF2-40B4-BE49-F238E27FC236}">
                  <a16:creationId xmlns:a16="http://schemas.microsoft.com/office/drawing/2014/main" id="{6AC86A7A-B0EB-BC1D-3D0A-009B76E40BB7}"/>
                </a:ext>
              </a:extLst>
            </p:cNvPr>
            <p:cNvSpPr/>
            <p:nvPr/>
          </p:nvSpPr>
          <p:spPr>
            <a:xfrm>
              <a:off x="8538988" y="4073441"/>
              <a:ext cx="28461" cy="36237"/>
            </a:xfrm>
            <a:custGeom>
              <a:avLst/>
              <a:gdLst>
                <a:gd name="connsiteX0" fmla="*/ 25369 w 28461"/>
                <a:gd name="connsiteY0" fmla="*/ 5410 h 36237"/>
                <a:gd name="connsiteX1" fmla="*/ 29770 w 28461"/>
                <a:gd name="connsiteY1" fmla="*/ 19641 h 36237"/>
                <a:gd name="connsiteX2" fmla="*/ 25369 w 28461"/>
                <a:gd name="connsiteY2" fmla="*/ 33872 h 36237"/>
                <a:gd name="connsiteX3" fmla="*/ 15539 w 28461"/>
                <a:gd name="connsiteY3" fmla="*/ 37759 h 36237"/>
                <a:gd name="connsiteX4" fmla="*/ 5710 w 28461"/>
                <a:gd name="connsiteY4" fmla="*/ 33872 h 36237"/>
                <a:gd name="connsiteX5" fmla="*/ 1309 w 28461"/>
                <a:gd name="connsiteY5" fmla="*/ 19641 h 36237"/>
                <a:gd name="connsiteX6" fmla="*/ 5710 w 28461"/>
                <a:gd name="connsiteY6" fmla="*/ 5410 h 36237"/>
                <a:gd name="connsiteX7" fmla="*/ 15539 w 28461"/>
                <a:gd name="connsiteY7" fmla="*/ 1522 h 36237"/>
                <a:gd name="connsiteX8" fmla="*/ 25369 w 28461"/>
                <a:gd name="connsiteY8" fmla="*/ 5410 h 36237"/>
                <a:gd name="connsiteX9" fmla="*/ 22875 w 28461"/>
                <a:gd name="connsiteY9" fmla="*/ 31451 h 36237"/>
                <a:gd name="connsiteX10" fmla="*/ 26029 w 28461"/>
                <a:gd name="connsiteY10" fmla="*/ 19641 h 36237"/>
                <a:gd name="connsiteX11" fmla="*/ 22875 w 28461"/>
                <a:gd name="connsiteY11" fmla="*/ 7830 h 36237"/>
                <a:gd name="connsiteX12" fmla="*/ 15539 w 28461"/>
                <a:gd name="connsiteY12" fmla="*/ 4823 h 36237"/>
                <a:gd name="connsiteX13" fmla="*/ 8204 w 28461"/>
                <a:gd name="connsiteY13" fmla="*/ 7830 h 36237"/>
                <a:gd name="connsiteX14" fmla="*/ 5050 w 28461"/>
                <a:gd name="connsiteY14" fmla="*/ 19641 h 36237"/>
                <a:gd name="connsiteX15" fmla="*/ 8204 w 28461"/>
                <a:gd name="connsiteY15" fmla="*/ 31451 h 36237"/>
                <a:gd name="connsiteX16" fmla="*/ 15539 w 28461"/>
                <a:gd name="connsiteY16" fmla="*/ 34458 h 36237"/>
                <a:gd name="connsiteX17" fmla="*/ 22875 w 28461"/>
                <a:gd name="connsiteY17" fmla="*/ 3145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369" y="5410"/>
                  </a:moveTo>
                  <a:cubicBezTo>
                    <a:pt x="28303" y="8344"/>
                    <a:pt x="29770" y="13112"/>
                    <a:pt x="29770" y="19641"/>
                  </a:cubicBezTo>
                  <a:cubicBezTo>
                    <a:pt x="29770" y="26169"/>
                    <a:pt x="28303" y="30937"/>
                    <a:pt x="25369" y="33872"/>
                  </a:cubicBezTo>
                  <a:cubicBezTo>
                    <a:pt x="22802" y="36439"/>
                    <a:pt x="19501" y="37759"/>
                    <a:pt x="15539" y="37759"/>
                  </a:cubicBezTo>
                  <a:cubicBezTo>
                    <a:pt x="11578" y="37759"/>
                    <a:pt x="8277" y="36439"/>
                    <a:pt x="5710" y="33872"/>
                  </a:cubicBezTo>
                  <a:cubicBezTo>
                    <a:pt x="2776" y="30937"/>
                    <a:pt x="1309" y="26169"/>
                    <a:pt x="1309" y="19641"/>
                  </a:cubicBezTo>
                  <a:cubicBezTo>
                    <a:pt x="1309" y="13112"/>
                    <a:pt x="2776" y="8344"/>
                    <a:pt x="5710" y="5410"/>
                  </a:cubicBezTo>
                  <a:cubicBezTo>
                    <a:pt x="8277" y="2842"/>
                    <a:pt x="11578" y="1522"/>
                    <a:pt x="15539" y="1522"/>
                  </a:cubicBezTo>
                  <a:cubicBezTo>
                    <a:pt x="19501" y="1522"/>
                    <a:pt x="22802" y="2842"/>
                    <a:pt x="25369" y="5410"/>
                  </a:cubicBezTo>
                  <a:close/>
                  <a:moveTo>
                    <a:pt x="22875" y="31451"/>
                  </a:moveTo>
                  <a:cubicBezTo>
                    <a:pt x="25002" y="29324"/>
                    <a:pt x="26029" y="25436"/>
                    <a:pt x="26029" y="19641"/>
                  </a:cubicBezTo>
                  <a:cubicBezTo>
                    <a:pt x="26029" y="13846"/>
                    <a:pt x="25002" y="9958"/>
                    <a:pt x="22875" y="7830"/>
                  </a:cubicBezTo>
                  <a:cubicBezTo>
                    <a:pt x="20894" y="5850"/>
                    <a:pt x="18400" y="4823"/>
                    <a:pt x="15539" y="4823"/>
                  </a:cubicBezTo>
                  <a:cubicBezTo>
                    <a:pt x="12679" y="4823"/>
                    <a:pt x="10185" y="5850"/>
                    <a:pt x="8204" y="7830"/>
                  </a:cubicBezTo>
                  <a:cubicBezTo>
                    <a:pt x="6077" y="9958"/>
                    <a:pt x="5050" y="13846"/>
                    <a:pt x="5050" y="19641"/>
                  </a:cubicBezTo>
                  <a:cubicBezTo>
                    <a:pt x="5050" y="25436"/>
                    <a:pt x="6077" y="29324"/>
                    <a:pt x="8204" y="31451"/>
                  </a:cubicBezTo>
                  <a:cubicBezTo>
                    <a:pt x="10185" y="33431"/>
                    <a:pt x="12679" y="34458"/>
                    <a:pt x="15539" y="34458"/>
                  </a:cubicBezTo>
                  <a:cubicBezTo>
                    <a:pt x="18400" y="34458"/>
                    <a:pt x="20894" y="33431"/>
                    <a:pt x="22875" y="31451"/>
                  </a:cubicBezTo>
                  <a:close/>
                </a:path>
              </a:pathLst>
            </a:custGeom>
            <a:solidFill>
              <a:srgbClr val="000000"/>
            </a:solidFill>
            <a:ln w="73262" cap="flat">
              <a:noFill/>
              <a:prstDash val="solid"/>
              <a:miter/>
            </a:ln>
          </p:spPr>
          <p:txBody>
            <a:bodyPr rtlCol="0" anchor="ctr"/>
            <a:lstStyle/>
            <a:p>
              <a:endParaRPr lang="en-GB"/>
            </a:p>
          </p:txBody>
        </p:sp>
        <p:sp>
          <p:nvSpPr>
            <p:cNvPr id="939" name="Graphic 1127">
              <a:extLst>
                <a:ext uri="{FF2B5EF4-FFF2-40B4-BE49-F238E27FC236}">
                  <a16:creationId xmlns:a16="http://schemas.microsoft.com/office/drawing/2014/main" id="{267129E4-56EC-231F-3006-2FC68C0A9A7A}"/>
                </a:ext>
              </a:extLst>
            </p:cNvPr>
            <p:cNvSpPr/>
            <p:nvPr/>
          </p:nvSpPr>
          <p:spPr>
            <a:xfrm>
              <a:off x="8579446" y="4057009"/>
              <a:ext cx="27434" cy="52669"/>
            </a:xfrm>
            <a:custGeom>
              <a:avLst/>
              <a:gdLst>
                <a:gd name="connsiteX0" fmla="*/ 24209 w 27434"/>
                <a:gd name="connsiteY0" fmla="*/ 21032 h 52669"/>
                <a:gd name="connsiteX1" fmla="*/ 28757 w 27434"/>
                <a:gd name="connsiteY1" fmla="*/ 36069 h 52669"/>
                <a:gd name="connsiteX2" fmla="*/ 24209 w 27434"/>
                <a:gd name="connsiteY2" fmla="*/ 51107 h 52669"/>
                <a:gd name="connsiteX3" fmla="*/ 15553 w 27434"/>
                <a:gd name="connsiteY3" fmla="*/ 54188 h 52669"/>
                <a:gd name="connsiteX4" fmla="*/ 9758 w 27434"/>
                <a:gd name="connsiteY4" fmla="*/ 53088 h 52669"/>
                <a:gd name="connsiteX5" fmla="*/ 5064 w 27434"/>
                <a:gd name="connsiteY5" fmla="*/ 49200 h 52669"/>
                <a:gd name="connsiteX6" fmla="*/ 5064 w 27434"/>
                <a:gd name="connsiteY6" fmla="*/ 53748 h 52669"/>
                <a:gd name="connsiteX7" fmla="*/ 1322 w 27434"/>
                <a:gd name="connsiteY7" fmla="*/ 53748 h 52669"/>
                <a:gd name="connsiteX8" fmla="*/ 1322 w 27434"/>
                <a:gd name="connsiteY8" fmla="*/ 1519 h 52669"/>
                <a:gd name="connsiteX9" fmla="*/ 5064 w 27434"/>
                <a:gd name="connsiteY9" fmla="*/ 1519 h 52669"/>
                <a:gd name="connsiteX10" fmla="*/ 5064 w 27434"/>
                <a:gd name="connsiteY10" fmla="*/ 22939 h 52669"/>
                <a:gd name="connsiteX11" fmla="*/ 9758 w 27434"/>
                <a:gd name="connsiteY11" fmla="*/ 19051 h 52669"/>
                <a:gd name="connsiteX12" fmla="*/ 15553 w 27434"/>
                <a:gd name="connsiteY12" fmla="*/ 17951 h 52669"/>
                <a:gd name="connsiteX13" fmla="*/ 24209 w 27434"/>
                <a:gd name="connsiteY13" fmla="*/ 21032 h 52669"/>
                <a:gd name="connsiteX14" fmla="*/ 24649 w 27434"/>
                <a:gd name="connsiteY14" fmla="*/ 41571 h 52669"/>
                <a:gd name="connsiteX15" fmla="*/ 25016 w 27434"/>
                <a:gd name="connsiteY15" fmla="*/ 36069 h 52669"/>
                <a:gd name="connsiteX16" fmla="*/ 24649 w 27434"/>
                <a:gd name="connsiteY16" fmla="*/ 30568 h 52669"/>
                <a:gd name="connsiteX17" fmla="*/ 23329 w 27434"/>
                <a:gd name="connsiteY17" fmla="*/ 25946 h 52669"/>
                <a:gd name="connsiteX18" fmla="*/ 20248 w 27434"/>
                <a:gd name="connsiteY18" fmla="*/ 22425 h 52669"/>
                <a:gd name="connsiteX19" fmla="*/ 15040 w 27434"/>
                <a:gd name="connsiteY19" fmla="*/ 21252 h 52669"/>
                <a:gd name="connsiteX20" fmla="*/ 9905 w 27434"/>
                <a:gd name="connsiteY20" fmla="*/ 22425 h 52669"/>
                <a:gd name="connsiteX21" fmla="*/ 6824 w 27434"/>
                <a:gd name="connsiteY21" fmla="*/ 25946 h 52669"/>
                <a:gd name="connsiteX22" fmla="*/ 5430 w 27434"/>
                <a:gd name="connsiteY22" fmla="*/ 30568 h 52669"/>
                <a:gd name="connsiteX23" fmla="*/ 5064 w 27434"/>
                <a:gd name="connsiteY23" fmla="*/ 36069 h 52669"/>
                <a:gd name="connsiteX24" fmla="*/ 5430 w 27434"/>
                <a:gd name="connsiteY24" fmla="*/ 41571 h 52669"/>
                <a:gd name="connsiteX25" fmla="*/ 6824 w 27434"/>
                <a:gd name="connsiteY25" fmla="*/ 46193 h 52669"/>
                <a:gd name="connsiteX26" fmla="*/ 9905 w 27434"/>
                <a:gd name="connsiteY26" fmla="*/ 49640 h 52669"/>
                <a:gd name="connsiteX27" fmla="*/ 15040 w 27434"/>
                <a:gd name="connsiteY27" fmla="*/ 50887 h 52669"/>
                <a:gd name="connsiteX28" fmla="*/ 20248 w 27434"/>
                <a:gd name="connsiteY28" fmla="*/ 49640 h 52669"/>
                <a:gd name="connsiteX29" fmla="*/ 23329 w 27434"/>
                <a:gd name="connsiteY29" fmla="*/ 46193 h 52669"/>
                <a:gd name="connsiteX30" fmla="*/ 24649 w 27434"/>
                <a:gd name="connsiteY30" fmla="*/ 41571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209" y="21032"/>
                  </a:moveTo>
                  <a:cubicBezTo>
                    <a:pt x="27217" y="24039"/>
                    <a:pt x="28757" y="29101"/>
                    <a:pt x="28757" y="36069"/>
                  </a:cubicBezTo>
                  <a:cubicBezTo>
                    <a:pt x="28757" y="43038"/>
                    <a:pt x="27217" y="48100"/>
                    <a:pt x="24209" y="51107"/>
                  </a:cubicBezTo>
                  <a:cubicBezTo>
                    <a:pt x="22155" y="53161"/>
                    <a:pt x="19294" y="54188"/>
                    <a:pt x="15553" y="54188"/>
                  </a:cubicBezTo>
                  <a:cubicBezTo>
                    <a:pt x="13353" y="54188"/>
                    <a:pt x="11445" y="53821"/>
                    <a:pt x="9758" y="53088"/>
                  </a:cubicBezTo>
                  <a:cubicBezTo>
                    <a:pt x="8071" y="52428"/>
                    <a:pt x="6531" y="51107"/>
                    <a:pt x="5064" y="49200"/>
                  </a:cubicBezTo>
                  <a:lnTo>
                    <a:pt x="5064" y="53748"/>
                  </a:lnTo>
                  <a:lnTo>
                    <a:pt x="1322" y="53748"/>
                  </a:lnTo>
                  <a:lnTo>
                    <a:pt x="1322" y="1519"/>
                  </a:lnTo>
                  <a:lnTo>
                    <a:pt x="5064" y="1519"/>
                  </a:lnTo>
                  <a:lnTo>
                    <a:pt x="5064" y="22939"/>
                  </a:lnTo>
                  <a:cubicBezTo>
                    <a:pt x="6531" y="21032"/>
                    <a:pt x="8071" y="19711"/>
                    <a:pt x="9758" y="19051"/>
                  </a:cubicBezTo>
                  <a:cubicBezTo>
                    <a:pt x="11445" y="18318"/>
                    <a:pt x="13353" y="17951"/>
                    <a:pt x="15553" y="17951"/>
                  </a:cubicBezTo>
                  <a:cubicBezTo>
                    <a:pt x="19294" y="17951"/>
                    <a:pt x="22155" y="18978"/>
                    <a:pt x="24209" y="21032"/>
                  </a:cubicBezTo>
                  <a:close/>
                  <a:moveTo>
                    <a:pt x="24649" y="41571"/>
                  </a:moveTo>
                  <a:cubicBezTo>
                    <a:pt x="24869" y="40031"/>
                    <a:pt x="25016" y="38197"/>
                    <a:pt x="25016" y="36069"/>
                  </a:cubicBezTo>
                  <a:cubicBezTo>
                    <a:pt x="25016" y="33942"/>
                    <a:pt x="24869" y="32108"/>
                    <a:pt x="24649" y="30568"/>
                  </a:cubicBezTo>
                  <a:cubicBezTo>
                    <a:pt x="24429" y="29027"/>
                    <a:pt x="23989" y="27487"/>
                    <a:pt x="23329" y="25946"/>
                  </a:cubicBezTo>
                  <a:cubicBezTo>
                    <a:pt x="22669" y="24406"/>
                    <a:pt x="21642" y="23232"/>
                    <a:pt x="20248" y="22425"/>
                  </a:cubicBezTo>
                  <a:cubicBezTo>
                    <a:pt x="18854" y="21619"/>
                    <a:pt x="17094" y="21252"/>
                    <a:pt x="15040" y="21252"/>
                  </a:cubicBezTo>
                  <a:cubicBezTo>
                    <a:pt x="12986" y="21252"/>
                    <a:pt x="11299" y="21619"/>
                    <a:pt x="9905" y="22425"/>
                  </a:cubicBezTo>
                  <a:cubicBezTo>
                    <a:pt x="8511" y="23232"/>
                    <a:pt x="7484" y="24406"/>
                    <a:pt x="6824" y="25946"/>
                  </a:cubicBezTo>
                  <a:cubicBezTo>
                    <a:pt x="6164" y="27487"/>
                    <a:pt x="5650" y="29027"/>
                    <a:pt x="5430" y="30568"/>
                  </a:cubicBezTo>
                  <a:cubicBezTo>
                    <a:pt x="5210" y="32108"/>
                    <a:pt x="5064" y="33942"/>
                    <a:pt x="5064" y="36069"/>
                  </a:cubicBezTo>
                  <a:cubicBezTo>
                    <a:pt x="5064" y="38197"/>
                    <a:pt x="5210" y="40031"/>
                    <a:pt x="5430" y="41571"/>
                  </a:cubicBezTo>
                  <a:cubicBezTo>
                    <a:pt x="5650" y="43112"/>
                    <a:pt x="6164" y="44652"/>
                    <a:pt x="6824" y="46193"/>
                  </a:cubicBezTo>
                  <a:cubicBezTo>
                    <a:pt x="7484" y="47733"/>
                    <a:pt x="8511" y="48833"/>
                    <a:pt x="9905" y="49640"/>
                  </a:cubicBezTo>
                  <a:cubicBezTo>
                    <a:pt x="11299" y="50447"/>
                    <a:pt x="12986" y="50887"/>
                    <a:pt x="15040" y="50887"/>
                  </a:cubicBezTo>
                  <a:cubicBezTo>
                    <a:pt x="17094" y="50887"/>
                    <a:pt x="18854" y="50447"/>
                    <a:pt x="20248" y="49640"/>
                  </a:cubicBezTo>
                  <a:cubicBezTo>
                    <a:pt x="21642" y="48833"/>
                    <a:pt x="22669" y="47733"/>
                    <a:pt x="23329" y="46193"/>
                  </a:cubicBezTo>
                  <a:cubicBezTo>
                    <a:pt x="23989" y="44652"/>
                    <a:pt x="24429" y="43112"/>
                    <a:pt x="24649" y="41571"/>
                  </a:cubicBezTo>
                  <a:close/>
                </a:path>
              </a:pathLst>
            </a:custGeom>
            <a:solidFill>
              <a:srgbClr val="000000"/>
            </a:solidFill>
            <a:ln w="73262" cap="flat">
              <a:noFill/>
              <a:prstDash val="solid"/>
              <a:miter/>
            </a:ln>
          </p:spPr>
          <p:txBody>
            <a:bodyPr rtlCol="0" anchor="ctr"/>
            <a:lstStyle/>
            <a:p>
              <a:endParaRPr lang="en-GB"/>
            </a:p>
          </p:txBody>
        </p:sp>
        <p:sp>
          <p:nvSpPr>
            <p:cNvPr id="940" name="Graphic 1127">
              <a:extLst>
                <a:ext uri="{FF2B5EF4-FFF2-40B4-BE49-F238E27FC236}">
                  <a16:creationId xmlns:a16="http://schemas.microsoft.com/office/drawing/2014/main" id="{1A146D6A-7C1A-3291-5541-F77B2DCD964D}"/>
                </a:ext>
              </a:extLst>
            </p:cNvPr>
            <p:cNvSpPr/>
            <p:nvPr/>
          </p:nvSpPr>
          <p:spPr>
            <a:xfrm>
              <a:off x="8610860" y="4057009"/>
              <a:ext cx="12176" cy="69100"/>
            </a:xfrm>
            <a:custGeom>
              <a:avLst/>
              <a:gdLst>
                <a:gd name="connsiteX0" fmla="*/ 13068 w 12176"/>
                <a:gd name="connsiteY0" fmla="*/ 61453 h 69100"/>
                <a:gd name="connsiteX1" fmla="*/ 10940 w 12176"/>
                <a:gd name="connsiteY1" fmla="*/ 68202 h 69100"/>
                <a:gd name="connsiteX2" fmla="*/ 4559 w 12176"/>
                <a:gd name="connsiteY2" fmla="*/ 70623 h 69100"/>
                <a:gd name="connsiteX3" fmla="*/ 1331 w 12176"/>
                <a:gd name="connsiteY3" fmla="*/ 70623 h 69100"/>
                <a:gd name="connsiteX4" fmla="*/ 1331 w 12176"/>
                <a:gd name="connsiteY4" fmla="*/ 67322 h 69100"/>
                <a:gd name="connsiteX5" fmla="*/ 3898 w 12176"/>
                <a:gd name="connsiteY5" fmla="*/ 67322 h 69100"/>
                <a:gd name="connsiteX6" fmla="*/ 8153 w 12176"/>
                <a:gd name="connsiteY6" fmla="*/ 65928 h 69100"/>
                <a:gd name="connsiteX7" fmla="*/ 9327 w 12176"/>
                <a:gd name="connsiteY7" fmla="*/ 61380 h 69100"/>
                <a:gd name="connsiteX8" fmla="*/ 9327 w 12176"/>
                <a:gd name="connsiteY8" fmla="*/ 18394 h 69100"/>
                <a:gd name="connsiteX9" fmla="*/ 13068 w 12176"/>
                <a:gd name="connsiteY9" fmla="*/ 18394 h 69100"/>
                <a:gd name="connsiteX10" fmla="*/ 13068 w 12176"/>
                <a:gd name="connsiteY10" fmla="*/ 61453 h 69100"/>
                <a:gd name="connsiteX11" fmla="*/ 13508 w 12176"/>
                <a:gd name="connsiteY11" fmla="*/ 6143 h 69100"/>
                <a:gd name="connsiteX12" fmla="*/ 8886 w 12176"/>
                <a:gd name="connsiteY12" fmla="*/ 6143 h 69100"/>
                <a:gd name="connsiteX13" fmla="*/ 8886 w 12176"/>
                <a:gd name="connsiteY13" fmla="*/ 1522 h 69100"/>
                <a:gd name="connsiteX14" fmla="*/ 13508 w 12176"/>
                <a:gd name="connsiteY14" fmla="*/ 1522 h 69100"/>
                <a:gd name="connsiteX15" fmla="*/ 13508 w 12176"/>
                <a:gd name="connsiteY15" fmla="*/ 6143 h 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6" h="69100">
                  <a:moveTo>
                    <a:pt x="13068" y="61453"/>
                  </a:moveTo>
                  <a:cubicBezTo>
                    <a:pt x="13068" y="64314"/>
                    <a:pt x="12334" y="66588"/>
                    <a:pt x="10940" y="68202"/>
                  </a:cubicBezTo>
                  <a:cubicBezTo>
                    <a:pt x="9547" y="69816"/>
                    <a:pt x="7419" y="70623"/>
                    <a:pt x="4559" y="70623"/>
                  </a:cubicBezTo>
                  <a:lnTo>
                    <a:pt x="1331" y="70623"/>
                  </a:lnTo>
                  <a:lnTo>
                    <a:pt x="1331" y="67322"/>
                  </a:lnTo>
                  <a:lnTo>
                    <a:pt x="3898" y="67322"/>
                  </a:lnTo>
                  <a:cubicBezTo>
                    <a:pt x="5879" y="67322"/>
                    <a:pt x="7346" y="66881"/>
                    <a:pt x="8153" y="65928"/>
                  </a:cubicBezTo>
                  <a:cubicBezTo>
                    <a:pt x="8960" y="64974"/>
                    <a:pt x="9327" y="63507"/>
                    <a:pt x="9327" y="61380"/>
                  </a:cubicBezTo>
                  <a:lnTo>
                    <a:pt x="9327" y="18394"/>
                  </a:lnTo>
                  <a:lnTo>
                    <a:pt x="13068" y="18394"/>
                  </a:lnTo>
                  <a:lnTo>
                    <a:pt x="13068" y="61453"/>
                  </a:lnTo>
                  <a:close/>
                  <a:moveTo>
                    <a:pt x="13508" y="6143"/>
                  </a:moveTo>
                  <a:lnTo>
                    <a:pt x="8886" y="6143"/>
                  </a:lnTo>
                  <a:lnTo>
                    <a:pt x="8886" y="1522"/>
                  </a:lnTo>
                  <a:lnTo>
                    <a:pt x="13508" y="1522"/>
                  </a:lnTo>
                  <a:lnTo>
                    <a:pt x="13508" y="6143"/>
                  </a:lnTo>
                  <a:close/>
                </a:path>
              </a:pathLst>
            </a:custGeom>
            <a:solidFill>
              <a:srgbClr val="000000"/>
            </a:solidFill>
            <a:ln w="73262" cap="flat">
              <a:noFill/>
              <a:prstDash val="solid"/>
              <a:miter/>
            </a:ln>
          </p:spPr>
          <p:txBody>
            <a:bodyPr rtlCol="0" anchor="ctr"/>
            <a:lstStyle/>
            <a:p>
              <a:endParaRPr lang="en-GB"/>
            </a:p>
          </p:txBody>
        </p:sp>
        <p:sp>
          <p:nvSpPr>
            <p:cNvPr id="941" name="Graphic 1127">
              <a:extLst>
                <a:ext uri="{FF2B5EF4-FFF2-40B4-BE49-F238E27FC236}">
                  <a16:creationId xmlns:a16="http://schemas.microsoft.com/office/drawing/2014/main" id="{24CD709D-B25A-C30D-A4E6-EBB2CFCDA3EF}"/>
                </a:ext>
              </a:extLst>
            </p:cNvPr>
            <p:cNvSpPr/>
            <p:nvPr/>
          </p:nvSpPr>
          <p:spPr>
            <a:xfrm>
              <a:off x="8634609" y="4073441"/>
              <a:ext cx="28315" cy="36237"/>
            </a:xfrm>
            <a:custGeom>
              <a:avLst/>
              <a:gdLst>
                <a:gd name="connsiteX0" fmla="*/ 29657 w 28315"/>
                <a:gd name="connsiteY0" fmla="*/ 20448 h 36237"/>
                <a:gd name="connsiteX1" fmla="*/ 5083 w 28315"/>
                <a:gd name="connsiteY1" fmla="*/ 20448 h 36237"/>
                <a:gd name="connsiteX2" fmla="*/ 8017 w 28315"/>
                <a:gd name="connsiteY2" fmla="*/ 30791 h 36237"/>
                <a:gd name="connsiteX3" fmla="*/ 16600 w 28315"/>
                <a:gd name="connsiteY3" fmla="*/ 34385 h 36237"/>
                <a:gd name="connsiteX4" fmla="*/ 21881 w 28315"/>
                <a:gd name="connsiteY4" fmla="*/ 33358 h 36237"/>
                <a:gd name="connsiteX5" fmla="*/ 26356 w 28315"/>
                <a:gd name="connsiteY5" fmla="*/ 30130 h 36237"/>
                <a:gd name="connsiteX6" fmla="*/ 29143 w 28315"/>
                <a:gd name="connsiteY6" fmla="*/ 32331 h 36237"/>
                <a:gd name="connsiteX7" fmla="*/ 23422 w 28315"/>
                <a:gd name="connsiteY7" fmla="*/ 36439 h 36237"/>
                <a:gd name="connsiteX8" fmla="*/ 16380 w 28315"/>
                <a:gd name="connsiteY8" fmla="*/ 37759 h 36237"/>
                <a:gd name="connsiteX9" fmla="*/ 5230 w 28315"/>
                <a:gd name="connsiteY9" fmla="*/ 33138 h 36237"/>
                <a:gd name="connsiteX10" fmla="*/ 1342 w 28315"/>
                <a:gd name="connsiteY10" fmla="*/ 19641 h 36237"/>
                <a:gd name="connsiteX11" fmla="*/ 5083 w 28315"/>
                <a:gd name="connsiteY11" fmla="*/ 6290 h 36237"/>
                <a:gd name="connsiteX12" fmla="*/ 15499 w 28315"/>
                <a:gd name="connsiteY12" fmla="*/ 1522 h 36237"/>
                <a:gd name="connsiteX13" fmla="*/ 25916 w 28315"/>
                <a:gd name="connsiteY13" fmla="*/ 6070 h 36237"/>
                <a:gd name="connsiteX14" fmla="*/ 29657 w 28315"/>
                <a:gd name="connsiteY14" fmla="*/ 18760 h 36237"/>
                <a:gd name="connsiteX15" fmla="*/ 29657 w 28315"/>
                <a:gd name="connsiteY15" fmla="*/ 20448 h 36237"/>
                <a:gd name="connsiteX16" fmla="*/ 25916 w 28315"/>
                <a:gd name="connsiteY16" fmla="*/ 17440 h 36237"/>
                <a:gd name="connsiteX17" fmla="*/ 24669 w 28315"/>
                <a:gd name="connsiteY17" fmla="*/ 10765 h 36237"/>
                <a:gd name="connsiteX18" fmla="*/ 21074 w 28315"/>
                <a:gd name="connsiteY18" fmla="*/ 6363 h 36237"/>
                <a:gd name="connsiteX19" fmla="*/ 15499 w 28315"/>
                <a:gd name="connsiteY19" fmla="*/ 4823 h 36237"/>
                <a:gd name="connsiteX20" fmla="*/ 9998 w 28315"/>
                <a:gd name="connsiteY20" fmla="*/ 6363 h 36237"/>
                <a:gd name="connsiteX21" fmla="*/ 6330 w 28315"/>
                <a:gd name="connsiteY21" fmla="*/ 10765 h 36237"/>
                <a:gd name="connsiteX22" fmla="*/ 5083 w 28315"/>
                <a:gd name="connsiteY22" fmla="*/ 17440 h 36237"/>
                <a:gd name="connsiteX23" fmla="*/ 25916 w 28315"/>
                <a:gd name="connsiteY23" fmla="*/ 1744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57" y="20448"/>
                  </a:moveTo>
                  <a:lnTo>
                    <a:pt x="5083" y="20448"/>
                  </a:lnTo>
                  <a:cubicBezTo>
                    <a:pt x="5083" y="24996"/>
                    <a:pt x="6036" y="28443"/>
                    <a:pt x="8017" y="30791"/>
                  </a:cubicBezTo>
                  <a:cubicBezTo>
                    <a:pt x="9998" y="33211"/>
                    <a:pt x="12859" y="34385"/>
                    <a:pt x="16600" y="34385"/>
                  </a:cubicBezTo>
                  <a:cubicBezTo>
                    <a:pt x="18654" y="34385"/>
                    <a:pt x="20414" y="34018"/>
                    <a:pt x="21881" y="33358"/>
                  </a:cubicBezTo>
                  <a:cubicBezTo>
                    <a:pt x="23348" y="32698"/>
                    <a:pt x="24815" y="31671"/>
                    <a:pt x="26356" y="30130"/>
                  </a:cubicBezTo>
                  <a:lnTo>
                    <a:pt x="29143" y="32331"/>
                  </a:lnTo>
                  <a:cubicBezTo>
                    <a:pt x="27236" y="34238"/>
                    <a:pt x="25329" y="35632"/>
                    <a:pt x="23422" y="36439"/>
                  </a:cubicBezTo>
                  <a:cubicBezTo>
                    <a:pt x="21514" y="37319"/>
                    <a:pt x="19167" y="37759"/>
                    <a:pt x="16380" y="37759"/>
                  </a:cubicBezTo>
                  <a:cubicBezTo>
                    <a:pt x="11465" y="37759"/>
                    <a:pt x="7797" y="36219"/>
                    <a:pt x="5230" y="33138"/>
                  </a:cubicBezTo>
                  <a:cubicBezTo>
                    <a:pt x="2589" y="30057"/>
                    <a:pt x="1342" y="25582"/>
                    <a:pt x="1342" y="19641"/>
                  </a:cubicBezTo>
                  <a:cubicBezTo>
                    <a:pt x="1342" y="13919"/>
                    <a:pt x="2589" y="9444"/>
                    <a:pt x="5083" y="6290"/>
                  </a:cubicBezTo>
                  <a:cubicBezTo>
                    <a:pt x="7577" y="3136"/>
                    <a:pt x="11025" y="1522"/>
                    <a:pt x="15499" y="1522"/>
                  </a:cubicBezTo>
                  <a:cubicBezTo>
                    <a:pt x="19974" y="1522"/>
                    <a:pt x="23422" y="3062"/>
                    <a:pt x="25916" y="6070"/>
                  </a:cubicBezTo>
                  <a:cubicBezTo>
                    <a:pt x="28410" y="9077"/>
                    <a:pt x="29657" y="13332"/>
                    <a:pt x="29657" y="18760"/>
                  </a:cubicBezTo>
                  <a:lnTo>
                    <a:pt x="29657" y="20448"/>
                  </a:lnTo>
                  <a:close/>
                  <a:moveTo>
                    <a:pt x="25916" y="17440"/>
                  </a:moveTo>
                  <a:cubicBezTo>
                    <a:pt x="25696" y="14432"/>
                    <a:pt x="25329" y="12158"/>
                    <a:pt x="24669" y="10765"/>
                  </a:cubicBezTo>
                  <a:cubicBezTo>
                    <a:pt x="23862" y="8931"/>
                    <a:pt x="22688" y="7464"/>
                    <a:pt x="21074" y="6363"/>
                  </a:cubicBezTo>
                  <a:cubicBezTo>
                    <a:pt x="19387" y="5336"/>
                    <a:pt x="17553" y="4823"/>
                    <a:pt x="15499" y="4823"/>
                  </a:cubicBezTo>
                  <a:cubicBezTo>
                    <a:pt x="13445" y="4823"/>
                    <a:pt x="11611" y="5336"/>
                    <a:pt x="9998" y="6363"/>
                  </a:cubicBezTo>
                  <a:cubicBezTo>
                    <a:pt x="8384" y="7464"/>
                    <a:pt x="7137" y="8931"/>
                    <a:pt x="6330" y="10765"/>
                  </a:cubicBezTo>
                  <a:cubicBezTo>
                    <a:pt x="5670" y="12158"/>
                    <a:pt x="5303" y="14432"/>
                    <a:pt x="5083" y="17440"/>
                  </a:cubicBezTo>
                  <a:lnTo>
                    <a:pt x="25916" y="17440"/>
                  </a:lnTo>
                  <a:close/>
                </a:path>
              </a:pathLst>
            </a:custGeom>
            <a:solidFill>
              <a:srgbClr val="000000"/>
            </a:solidFill>
            <a:ln w="73262" cap="flat">
              <a:noFill/>
              <a:prstDash val="solid"/>
              <a:miter/>
            </a:ln>
          </p:spPr>
          <p:txBody>
            <a:bodyPr rtlCol="0" anchor="ctr"/>
            <a:lstStyle/>
            <a:p>
              <a:endParaRPr lang="en-GB"/>
            </a:p>
          </p:txBody>
        </p:sp>
        <p:sp>
          <p:nvSpPr>
            <p:cNvPr id="942" name="Graphic 1127">
              <a:extLst>
                <a:ext uri="{FF2B5EF4-FFF2-40B4-BE49-F238E27FC236}">
                  <a16:creationId xmlns:a16="http://schemas.microsoft.com/office/drawing/2014/main" id="{748B6194-38B4-4479-6202-30A01C4F6CFF}"/>
                </a:ext>
              </a:extLst>
            </p:cNvPr>
            <p:cNvSpPr/>
            <p:nvPr/>
          </p:nvSpPr>
          <p:spPr>
            <a:xfrm>
              <a:off x="8672782" y="4073441"/>
              <a:ext cx="27214" cy="36237"/>
            </a:xfrm>
            <a:custGeom>
              <a:avLst/>
              <a:gdLst>
                <a:gd name="connsiteX0" fmla="*/ 28570 w 27214"/>
                <a:gd name="connsiteY0" fmla="*/ 32331 h 36237"/>
                <a:gd name="connsiteX1" fmla="*/ 23288 w 27214"/>
                <a:gd name="connsiteY1" fmla="*/ 36586 h 36237"/>
                <a:gd name="connsiteX2" fmla="*/ 16906 w 27214"/>
                <a:gd name="connsiteY2" fmla="*/ 37759 h 36237"/>
                <a:gd name="connsiteX3" fmla="*/ 5536 w 27214"/>
                <a:gd name="connsiteY3" fmla="*/ 32918 h 36237"/>
                <a:gd name="connsiteX4" fmla="*/ 1355 w 27214"/>
                <a:gd name="connsiteY4" fmla="*/ 19641 h 36237"/>
                <a:gd name="connsiteX5" fmla="*/ 5536 w 27214"/>
                <a:gd name="connsiteY5" fmla="*/ 6363 h 36237"/>
                <a:gd name="connsiteX6" fmla="*/ 16906 w 27214"/>
                <a:gd name="connsiteY6" fmla="*/ 1522 h 36237"/>
                <a:gd name="connsiteX7" fmla="*/ 23288 w 27214"/>
                <a:gd name="connsiteY7" fmla="*/ 2696 h 36237"/>
                <a:gd name="connsiteX8" fmla="*/ 28570 w 27214"/>
                <a:gd name="connsiteY8" fmla="*/ 6950 h 36237"/>
                <a:gd name="connsiteX9" fmla="*/ 26002 w 27214"/>
                <a:gd name="connsiteY9" fmla="*/ 9298 h 36237"/>
                <a:gd name="connsiteX10" fmla="*/ 21748 w 27214"/>
                <a:gd name="connsiteY10" fmla="*/ 5777 h 36237"/>
                <a:gd name="connsiteX11" fmla="*/ 16906 w 27214"/>
                <a:gd name="connsiteY11" fmla="*/ 4823 h 36237"/>
                <a:gd name="connsiteX12" fmla="*/ 7517 w 27214"/>
                <a:gd name="connsiteY12" fmla="*/ 9518 h 36237"/>
                <a:gd name="connsiteX13" fmla="*/ 5096 w 27214"/>
                <a:gd name="connsiteY13" fmla="*/ 19641 h 36237"/>
                <a:gd name="connsiteX14" fmla="*/ 7517 w 27214"/>
                <a:gd name="connsiteY14" fmla="*/ 29764 h 36237"/>
                <a:gd name="connsiteX15" fmla="*/ 16906 w 27214"/>
                <a:gd name="connsiteY15" fmla="*/ 34458 h 36237"/>
                <a:gd name="connsiteX16" fmla="*/ 21674 w 27214"/>
                <a:gd name="connsiteY16" fmla="*/ 33431 h 36237"/>
                <a:gd name="connsiteX17" fmla="*/ 26002 w 27214"/>
                <a:gd name="connsiteY17" fmla="*/ 29984 h 36237"/>
                <a:gd name="connsiteX18" fmla="*/ 28570 w 27214"/>
                <a:gd name="connsiteY18" fmla="*/ 3233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570" y="32331"/>
                  </a:moveTo>
                  <a:cubicBezTo>
                    <a:pt x="26736" y="34385"/>
                    <a:pt x="24975" y="35779"/>
                    <a:pt x="23288" y="36586"/>
                  </a:cubicBezTo>
                  <a:cubicBezTo>
                    <a:pt x="21528" y="37393"/>
                    <a:pt x="19400" y="37759"/>
                    <a:pt x="16906" y="37759"/>
                  </a:cubicBezTo>
                  <a:cubicBezTo>
                    <a:pt x="12065" y="37759"/>
                    <a:pt x="8250" y="36146"/>
                    <a:pt x="5536" y="32918"/>
                  </a:cubicBezTo>
                  <a:cubicBezTo>
                    <a:pt x="2749" y="29690"/>
                    <a:pt x="1355" y="25289"/>
                    <a:pt x="1355" y="19641"/>
                  </a:cubicBezTo>
                  <a:cubicBezTo>
                    <a:pt x="1355" y="13992"/>
                    <a:pt x="2749" y="9591"/>
                    <a:pt x="5536" y="6363"/>
                  </a:cubicBezTo>
                  <a:cubicBezTo>
                    <a:pt x="8250" y="3136"/>
                    <a:pt x="12065" y="1522"/>
                    <a:pt x="16906" y="1522"/>
                  </a:cubicBezTo>
                  <a:cubicBezTo>
                    <a:pt x="19400" y="1522"/>
                    <a:pt x="21528" y="1889"/>
                    <a:pt x="23288" y="2696"/>
                  </a:cubicBezTo>
                  <a:cubicBezTo>
                    <a:pt x="24975" y="3502"/>
                    <a:pt x="26736" y="4896"/>
                    <a:pt x="28570" y="6950"/>
                  </a:cubicBezTo>
                  <a:lnTo>
                    <a:pt x="26002" y="9298"/>
                  </a:lnTo>
                  <a:cubicBezTo>
                    <a:pt x="24462" y="7610"/>
                    <a:pt x="23068" y="6437"/>
                    <a:pt x="21748" y="5777"/>
                  </a:cubicBezTo>
                  <a:cubicBezTo>
                    <a:pt x="20427" y="5116"/>
                    <a:pt x="18813" y="4823"/>
                    <a:pt x="16906" y="4823"/>
                  </a:cubicBezTo>
                  <a:cubicBezTo>
                    <a:pt x="12725" y="4823"/>
                    <a:pt x="9644" y="6363"/>
                    <a:pt x="7517" y="9518"/>
                  </a:cubicBezTo>
                  <a:cubicBezTo>
                    <a:pt x="5903" y="11865"/>
                    <a:pt x="5096" y="15239"/>
                    <a:pt x="5096" y="19641"/>
                  </a:cubicBezTo>
                  <a:cubicBezTo>
                    <a:pt x="5096" y="24042"/>
                    <a:pt x="5903" y="27416"/>
                    <a:pt x="7517" y="29764"/>
                  </a:cubicBezTo>
                  <a:cubicBezTo>
                    <a:pt x="9644" y="32918"/>
                    <a:pt x="12725" y="34458"/>
                    <a:pt x="16906" y="34458"/>
                  </a:cubicBezTo>
                  <a:cubicBezTo>
                    <a:pt x="18740" y="34458"/>
                    <a:pt x="20354" y="34165"/>
                    <a:pt x="21674" y="33431"/>
                  </a:cubicBezTo>
                  <a:cubicBezTo>
                    <a:pt x="23068" y="32771"/>
                    <a:pt x="24462" y="31671"/>
                    <a:pt x="26002" y="29984"/>
                  </a:cubicBezTo>
                  <a:lnTo>
                    <a:pt x="28570" y="32331"/>
                  </a:lnTo>
                  <a:close/>
                </a:path>
              </a:pathLst>
            </a:custGeom>
            <a:solidFill>
              <a:srgbClr val="000000"/>
            </a:solidFill>
            <a:ln w="73262" cap="flat">
              <a:noFill/>
              <a:prstDash val="solid"/>
              <a:miter/>
            </a:ln>
          </p:spPr>
          <p:txBody>
            <a:bodyPr rtlCol="0" anchor="ctr"/>
            <a:lstStyle/>
            <a:p>
              <a:endParaRPr lang="en-GB"/>
            </a:p>
          </p:txBody>
        </p:sp>
        <p:sp>
          <p:nvSpPr>
            <p:cNvPr id="943" name="Graphic 1127">
              <a:extLst>
                <a:ext uri="{FF2B5EF4-FFF2-40B4-BE49-F238E27FC236}">
                  <a16:creationId xmlns:a16="http://schemas.microsoft.com/office/drawing/2014/main" id="{76161BE2-8F7F-6865-6873-946522F02706}"/>
                </a:ext>
              </a:extLst>
            </p:cNvPr>
            <p:cNvSpPr/>
            <p:nvPr/>
          </p:nvSpPr>
          <p:spPr>
            <a:xfrm>
              <a:off x="8706862" y="4062584"/>
              <a:ext cx="16578" cy="46653"/>
            </a:xfrm>
            <a:custGeom>
              <a:avLst/>
              <a:gdLst>
                <a:gd name="connsiteX0" fmla="*/ 17943 w 16578"/>
                <a:gd name="connsiteY0" fmla="*/ 48174 h 46653"/>
                <a:gd name="connsiteX1" fmla="*/ 14716 w 16578"/>
                <a:gd name="connsiteY1" fmla="*/ 48174 h 46653"/>
                <a:gd name="connsiteX2" fmla="*/ 8480 w 16578"/>
                <a:gd name="connsiteY2" fmla="*/ 45607 h 46653"/>
                <a:gd name="connsiteX3" fmla="*/ 6206 w 16578"/>
                <a:gd name="connsiteY3" fmla="*/ 38931 h 46653"/>
                <a:gd name="connsiteX4" fmla="*/ 6206 w 16578"/>
                <a:gd name="connsiteY4" fmla="*/ 15604 h 46653"/>
                <a:gd name="connsiteX5" fmla="*/ 1365 w 16578"/>
                <a:gd name="connsiteY5" fmla="*/ 15604 h 46653"/>
                <a:gd name="connsiteX6" fmla="*/ 1365 w 16578"/>
                <a:gd name="connsiteY6" fmla="*/ 12817 h 46653"/>
                <a:gd name="connsiteX7" fmla="*/ 6206 w 16578"/>
                <a:gd name="connsiteY7" fmla="*/ 12817 h 46653"/>
                <a:gd name="connsiteX8" fmla="*/ 6206 w 16578"/>
                <a:gd name="connsiteY8" fmla="*/ 1520 h 46653"/>
                <a:gd name="connsiteX9" fmla="*/ 9947 w 16578"/>
                <a:gd name="connsiteY9" fmla="*/ 1520 h 46653"/>
                <a:gd name="connsiteX10" fmla="*/ 9947 w 16578"/>
                <a:gd name="connsiteY10" fmla="*/ 12817 h 46653"/>
                <a:gd name="connsiteX11" fmla="*/ 17943 w 16578"/>
                <a:gd name="connsiteY11" fmla="*/ 12817 h 46653"/>
                <a:gd name="connsiteX12" fmla="*/ 17943 w 16578"/>
                <a:gd name="connsiteY12" fmla="*/ 15604 h 46653"/>
                <a:gd name="connsiteX13" fmla="*/ 9947 w 16578"/>
                <a:gd name="connsiteY13" fmla="*/ 15604 h 46653"/>
                <a:gd name="connsiteX14" fmla="*/ 9947 w 16578"/>
                <a:gd name="connsiteY14" fmla="*/ 39005 h 46653"/>
                <a:gd name="connsiteX15" fmla="*/ 15376 w 16578"/>
                <a:gd name="connsiteY15" fmla="*/ 44873 h 46653"/>
                <a:gd name="connsiteX16" fmla="*/ 17943 w 16578"/>
                <a:gd name="connsiteY16" fmla="*/ 44873 h 46653"/>
                <a:gd name="connsiteX17" fmla="*/ 17943 w 16578"/>
                <a:gd name="connsiteY17" fmla="*/ 48174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943" y="48174"/>
                  </a:moveTo>
                  <a:lnTo>
                    <a:pt x="14716" y="48174"/>
                  </a:lnTo>
                  <a:cubicBezTo>
                    <a:pt x="12001" y="48174"/>
                    <a:pt x="9947" y="47294"/>
                    <a:pt x="8480" y="45607"/>
                  </a:cubicBezTo>
                  <a:cubicBezTo>
                    <a:pt x="6940" y="43919"/>
                    <a:pt x="6206" y="41719"/>
                    <a:pt x="6206" y="38931"/>
                  </a:cubicBezTo>
                  <a:lnTo>
                    <a:pt x="6206" y="15604"/>
                  </a:lnTo>
                  <a:lnTo>
                    <a:pt x="1365" y="15604"/>
                  </a:lnTo>
                  <a:lnTo>
                    <a:pt x="1365" y="12817"/>
                  </a:lnTo>
                  <a:lnTo>
                    <a:pt x="6206" y="12817"/>
                  </a:lnTo>
                  <a:lnTo>
                    <a:pt x="6206" y="1520"/>
                  </a:lnTo>
                  <a:lnTo>
                    <a:pt x="9947" y="1520"/>
                  </a:lnTo>
                  <a:lnTo>
                    <a:pt x="9947" y="12817"/>
                  </a:lnTo>
                  <a:lnTo>
                    <a:pt x="17943" y="12817"/>
                  </a:lnTo>
                  <a:lnTo>
                    <a:pt x="17943" y="15604"/>
                  </a:lnTo>
                  <a:lnTo>
                    <a:pt x="9947" y="15604"/>
                  </a:lnTo>
                  <a:lnTo>
                    <a:pt x="9947" y="39005"/>
                  </a:lnTo>
                  <a:cubicBezTo>
                    <a:pt x="9947" y="42892"/>
                    <a:pt x="11781" y="44873"/>
                    <a:pt x="15376" y="44873"/>
                  </a:cubicBezTo>
                  <a:lnTo>
                    <a:pt x="17943" y="44873"/>
                  </a:lnTo>
                  <a:lnTo>
                    <a:pt x="17943" y="48174"/>
                  </a:lnTo>
                  <a:close/>
                </a:path>
              </a:pathLst>
            </a:custGeom>
            <a:solidFill>
              <a:srgbClr val="000000"/>
            </a:solidFill>
            <a:ln w="73262" cap="flat">
              <a:noFill/>
              <a:prstDash val="solid"/>
              <a:miter/>
            </a:ln>
          </p:spPr>
          <p:txBody>
            <a:bodyPr rtlCol="0" anchor="ctr"/>
            <a:lstStyle/>
            <a:p>
              <a:endParaRPr lang="en-GB"/>
            </a:p>
          </p:txBody>
        </p:sp>
        <p:sp>
          <p:nvSpPr>
            <p:cNvPr id="944" name="Graphic 1127">
              <a:extLst>
                <a:ext uri="{FF2B5EF4-FFF2-40B4-BE49-F238E27FC236}">
                  <a16:creationId xmlns:a16="http://schemas.microsoft.com/office/drawing/2014/main" id="{3B27A634-C919-89C5-3BFE-D69066B71CC6}"/>
                </a:ext>
              </a:extLst>
            </p:cNvPr>
            <p:cNvSpPr/>
            <p:nvPr/>
          </p:nvSpPr>
          <p:spPr>
            <a:xfrm>
              <a:off x="8731022" y="4073441"/>
              <a:ext cx="28461" cy="36237"/>
            </a:xfrm>
            <a:custGeom>
              <a:avLst/>
              <a:gdLst>
                <a:gd name="connsiteX0" fmla="*/ 29837 w 28461"/>
                <a:gd name="connsiteY0" fmla="*/ 27270 h 36237"/>
                <a:gd name="connsiteX1" fmla="*/ 26023 w 28461"/>
                <a:gd name="connsiteY1" fmla="*/ 34899 h 36237"/>
                <a:gd name="connsiteX2" fmla="*/ 15680 w 28461"/>
                <a:gd name="connsiteY2" fmla="*/ 37759 h 36237"/>
                <a:gd name="connsiteX3" fmla="*/ 1375 w 28461"/>
                <a:gd name="connsiteY3" fmla="*/ 32698 h 36237"/>
                <a:gd name="connsiteX4" fmla="*/ 3943 w 28461"/>
                <a:gd name="connsiteY4" fmla="*/ 30130 h 36237"/>
                <a:gd name="connsiteX5" fmla="*/ 15533 w 28461"/>
                <a:gd name="connsiteY5" fmla="*/ 34458 h 36237"/>
                <a:gd name="connsiteX6" fmla="*/ 26169 w 28461"/>
                <a:gd name="connsiteY6" fmla="*/ 27270 h 36237"/>
                <a:gd name="connsiteX7" fmla="*/ 24556 w 28461"/>
                <a:gd name="connsiteY7" fmla="*/ 23088 h 36237"/>
                <a:gd name="connsiteX8" fmla="*/ 19421 w 28461"/>
                <a:gd name="connsiteY8" fmla="*/ 21328 h 36237"/>
                <a:gd name="connsiteX9" fmla="*/ 13552 w 28461"/>
                <a:gd name="connsiteY9" fmla="*/ 20814 h 36237"/>
                <a:gd name="connsiteX10" fmla="*/ 2916 w 28461"/>
                <a:gd name="connsiteY10" fmla="*/ 11572 h 36237"/>
                <a:gd name="connsiteX11" fmla="*/ 6363 w 28461"/>
                <a:gd name="connsiteY11" fmla="*/ 4236 h 36237"/>
                <a:gd name="connsiteX12" fmla="*/ 15606 w 28461"/>
                <a:gd name="connsiteY12" fmla="*/ 1522 h 36237"/>
                <a:gd name="connsiteX13" fmla="*/ 28003 w 28461"/>
                <a:gd name="connsiteY13" fmla="*/ 5263 h 36237"/>
                <a:gd name="connsiteX14" fmla="*/ 25509 w 28461"/>
                <a:gd name="connsiteY14" fmla="*/ 7757 h 36237"/>
                <a:gd name="connsiteX15" fmla="*/ 15606 w 28461"/>
                <a:gd name="connsiteY15" fmla="*/ 4750 h 36237"/>
                <a:gd name="connsiteX16" fmla="*/ 8931 w 28461"/>
                <a:gd name="connsiteY16" fmla="*/ 6510 h 36237"/>
                <a:gd name="connsiteX17" fmla="*/ 6584 w 28461"/>
                <a:gd name="connsiteY17" fmla="*/ 11572 h 36237"/>
                <a:gd name="connsiteX18" fmla="*/ 8344 w 28461"/>
                <a:gd name="connsiteY18" fmla="*/ 15753 h 36237"/>
                <a:gd name="connsiteX19" fmla="*/ 13772 w 28461"/>
                <a:gd name="connsiteY19" fmla="*/ 17513 h 36237"/>
                <a:gd name="connsiteX20" fmla="*/ 19494 w 28461"/>
                <a:gd name="connsiteY20" fmla="*/ 18027 h 36237"/>
                <a:gd name="connsiteX21" fmla="*/ 27196 w 28461"/>
                <a:gd name="connsiteY21" fmla="*/ 20521 h 36237"/>
                <a:gd name="connsiteX22" fmla="*/ 29837 w 28461"/>
                <a:gd name="connsiteY22" fmla="*/ 2727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837" y="27270"/>
                  </a:moveTo>
                  <a:cubicBezTo>
                    <a:pt x="29837" y="30497"/>
                    <a:pt x="28590" y="33065"/>
                    <a:pt x="26023" y="34899"/>
                  </a:cubicBezTo>
                  <a:cubicBezTo>
                    <a:pt x="23455" y="36806"/>
                    <a:pt x="20008" y="37759"/>
                    <a:pt x="15680" y="37759"/>
                  </a:cubicBezTo>
                  <a:cubicBezTo>
                    <a:pt x="9664" y="37759"/>
                    <a:pt x="4896" y="36072"/>
                    <a:pt x="1375" y="32698"/>
                  </a:cubicBezTo>
                  <a:lnTo>
                    <a:pt x="3943" y="30130"/>
                  </a:lnTo>
                  <a:cubicBezTo>
                    <a:pt x="6657" y="32991"/>
                    <a:pt x="10545" y="34458"/>
                    <a:pt x="15533" y="34458"/>
                  </a:cubicBezTo>
                  <a:cubicBezTo>
                    <a:pt x="22648" y="34458"/>
                    <a:pt x="26169" y="32038"/>
                    <a:pt x="26169" y="27270"/>
                  </a:cubicBezTo>
                  <a:cubicBezTo>
                    <a:pt x="26169" y="25436"/>
                    <a:pt x="25656" y="24042"/>
                    <a:pt x="24556" y="23088"/>
                  </a:cubicBezTo>
                  <a:cubicBezTo>
                    <a:pt x="23455" y="22135"/>
                    <a:pt x="21768" y="21548"/>
                    <a:pt x="19421" y="21328"/>
                  </a:cubicBezTo>
                  <a:lnTo>
                    <a:pt x="13552" y="20814"/>
                  </a:lnTo>
                  <a:cubicBezTo>
                    <a:pt x="6437" y="20227"/>
                    <a:pt x="2916" y="17147"/>
                    <a:pt x="2916" y="11572"/>
                  </a:cubicBezTo>
                  <a:cubicBezTo>
                    <a:pt x="2916" y="8491"/>
                    <a:pt x="4089" y="6070"/>
                    <a:pt x="6363" y="4236"/>
                  </a:cubicBezTo>
                  <a:cubicBezTo>
                    <a:pt x="8637" y="2402"/>
                    <a:pt x="11718" y="1522"/>
                    <a:pt x="15606" y="1522"/>
                  </a:cubicBezTo>
                  <a:cubicBezTo>
                    <a:pt x="20521" y="1522"/>
                    <a:pt x="24629" y="2769"/>
                    <a:pt x="28003" y="5263"/>
                  </a:cubicBezTo>
                  <a:lnTo>
                    <a:pt x="25509" y="7757"/>
                  </a:lnTo>
                  <a:cubicBezTo>
                    <a:pt x="22795" y="5777"/>
                    <a:pt x="19494" y="4750"/>
                    <a:pt x="15606" y="4750"/>
                  </a:cubicBezTo>
                  <a:cubicBezTo>
                    <a:pt x="12672" y="4750"/>
                    <a:pt x="10398" y="5336"/>
                    <a:pt x="8931" y="6510"/>
                  </a:cubicBezTo>
                  <a:cubicBezTo>
                    <a:pt x="7390" y="7684"/>
                    <a:pt x="6584" y="9371"/>
                    <a:pt x="6584" y="11572"/>
                  </a:cubicBezTo>
                  <a:cubicBezTo>
                    <a:pt x="6584" y="13405"/>
                    <a:pt x="7170" y="14799"/>
                    <a:pt x="8344" y="15753"/>
                  </a:cubicBezTo>
                  <a:cubicBezTo>
                    <a:pt x="9444" y="16706"/>
                    <a:pt x="11278" y="17293"/>
                    <a:pt x="13772" y="17513"/>
                  </a:cubicBezTo>
                  <a:lnTo>
                    <a:pt x="19494" y="18027"/>
                  </a:lnTo>
                  <a:cubicBezTo>
                    <a:pt x="22795" y="18394"/>
                    <a:pt x="25362" y="19201"/>
                    <a:pt x="27196" y="20521"/>
                  </a:cubicBezTo>
                  <a:cubicBezTo>
                    <a:pt x="28957" y="21841"/>
                    <a:pt x="29837" y="24115"/>
                    <a:pt x="29837" y="27270"/>
                  </a:cubicBezTo>
                  <a:close/>
                </a:path>
              </a:pathLst>
            </a:custGeom>
            <a:solidFill>
              <a:srgbClr val="000000"/>
            </a:solidFill>
            <a:ln w="73262" cap="flat">
              <a:noFill/>
              <a:prstDash val="solid"/>
              <a:miter/>
            </a:ln>
          </p:spPr>
          <p:txBody>
            <a:bodyPr rtlCol="0" anchor="ctr"/>
            <a:lstStyle/>
            <a:p>
              <a:endParaRPr lang="en-GB"/>
            </a:p>
          </p:txBody>
        </p:sp>
        <p:sp>
          <p:nvSpPr>
            <p:cNvPr id="945" name="Graphic 1127">
              <a:extLst>
                <a:ext uri="{FF2B5EF4-FFF2-40B4-BE49-F238E27FC236}">
                  <a16:creationId xmlns:a16="http://schemas.microsoft.com/office/drawing/2014/main" id="{BB2FB34F-E2A0-50C3-2615-39D368EF1533}"/>
                </a:ext>
              </a:extLst>
            </p:cNvPr>
            <p:cNvSpPr/>
            <p:nvPr/>
          </p:nvSpPr>
          <p:spPr>
            <a:xfrm>
              <a:off x="8120534" y="4179965"/>
              <a:ext cx="23913" cy="23913"/>
            </a:xfrm>
            <a:custGeom>
              <a:avLst/>
              <a:gdLst>
                <a:gd name="connsiteX0" fmla="*/ 21555 w 23913"/>
                <a:gd name="connsiteY0" fmla="*/ 5005 h 23913"/>
                <a:gd name="connsiteX1" fmla="*/ 25076 w 23913"/>
                <a:gd name="connsiteY1" fmla="*/ 13514 h 23913"/>
                <a:gd name="connsiteX2" fmla="*/ 21555 w 23913"/>
                <a:gd name="connsiteY2" fmla="*/ 21950 h 23913"/>
                <a:gd name="connsiteX3" fmla="*/ 13119 w 23913"/>
                <a:gd name="connsiteY3" fmla="*/ 25471 h 23913"/>
                <a:gd name="connsiteX4" fmla="*/ 4683 w 23913"/>
                <a:gd name="connsiteY4" fmla="*/ 21950 h 23913"/>
                <a:gd name="connsiteX5" fmla="*/ 1162 w 23913"/>
                <a:gd name="connsiteY5" fmla="*/ 13514 h 23913"/>
                <a:gd name="connsiteX6" fmla="*/ 4683 w 23913"/>
                <a:gd name="connsiteY6" fmla="*/ 5005 h 23913"/>
                <a:gd name="connsiteX7" fmla="*/ 13119 w 23913"/>
                <a:gd name="connsiteY7" fmla="*/ 1557 h 23913"/>
                <a:gd name="connsiteX8" fmla="*/ 21555 w 23913"/>
                <a:gd name="connsiteY8" fmla="*/ 5005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1555" y="5005"/>
                  </a:moveTo>
                  <a:cubicBezTo>
                    <a:pt x="23902" y="7352"/>
                    <a:pt x="25076" y="10213"/>
                    <a:pt x="25076" y="13514"/>
                  </a:cubicBezTo>
                  <a:cubicBezTo>
                    <a:pt x="25076" y="16815"/>
                    <a:pt x="23902" y="19676"/>
                    <a:pt x="21555" y="21950"/>
                  </a:cubicBezTo>
                  <a:cubicBezTo>
                    <a:pt x="19208" y="24297"/>
                    <a:pt x="16420" y="25471"/>
                    <a:pt x="13119" y="25471"/>
                  </a:cubicBezTo>
                  <a:cubicBezTo>
                    <a:pt x="9818" y="25471"/>
                    <a:pt x="7031" y="24297"/>
                    <a:pt x="4683" y="21950"/>
                  </a:cubicBezTo>
                  <a:cubicBezTo>
                    <a:pt x="2336" y="19676"/>
                    <a:pt x="1162" y="16815"/>
                    <a:pt x="1162" y="13514"/>
                  </a:cubicBezTo>
                  <a:cubicBezTo>
                    <a:pt x="1162" y="10213"/>
                    <a:pt x="2336" y="7352"/>
                    <a:pt x="4683" y="5005"/>
                  </a:cubicBezTo>
                  <a:cubicBezTo>
                    <a:pt x="7031" y="2731"/>
                    <a:pt x="9818" y="1557"/>
                    <a:pt x="13119" y="1557"/>
                  </a:cubicBezTo>
                  <a:cubicBezTo>
                    <a:pt x="16420" y="1557"/>
                    <a:pt x="19208" y="2731"/>
                    <a:pt x="21555" y="5005"/>
                  </a:cubicBezTo>
                  <a:close/>
                </a:path>
              </a:pathLst>
            </a:custGeom>
            <a:solidFill>
              <a:srgbClr val="000000"/>
            </a:solidFill>
            <a:ln w="73262" cap="flat">
              <a:noFill/>
              <a:prstDash val="solid"/>
              <a:miter/>
            </a:ln>
          </p:spPr>
          <p:txBody>
            <a:bodyPr rtlCol="0" anchor="ctr"/>
            <a:lstStyle/>
            <a:p>
              <a:endParaRPr lang="en-GB"/>
            </a:p>
          </p:txBody>
        </p:sp>
        <p:sp>
          <p:nvSpPr>
            <p:cNvPr id="946" name="Graphic 1127">
              <a:extLst>
                <a:ext uri="{FF2B5EF4-FFF2-40B4-BE49-F238E27FC236}">
                  <a16:creationId xmlns:a16="http://schemas.microsoft.com/office/drawing/2014/main" id="{82618ABD-2DDF-4144-E197-231EF361B6E2}"/>
                </a:ext>
              </a:extLst>
            </p:cNvPr>
            <p:cNvSpPr/>
            <p:nvPr/>
          </p:nvSpPr>
          <p:spPr>
            <a:xfrm>
              <a:off x="8189833" y="4164194"/>
              <a:ext cx="3961" cy="52228"/>
            </a:xfrm>
            <a:custGeom>
              <a:avLst/>
              <a:gdLst>
                <a:gd name="connsiteX0" fmla="*/ 1183 w 3961"/>
                <a:gd name="connsiteY0" fmla="*/ 1556 h 52228"/>
                <a:gd name="connsiteX1" fmla="*/ 5144 w 3961"/>
                <a:gd name="connsiteY1" fmla="*/ 1556 h 52228"/>
                <a:gd name="connsiteX2" fmla="*/ 5144 w 3961"/>
                <a:gd name="connsiteY2" fmla="*/ 53785 h 52228"/>
                <a:gd name="connsiteX3" fmla="*/ 1183 w 3961"/>
                <a:gd name="connsiteY3" fmla="*/ 53785 h 52228"/>
              </a:gdLst>
              <a:ahLst/>
              <a:cxnLst>
                <a:cxn ang="0">
                  <a:pos x="connsiteX0" y="connsiteY0"/>
                </a:cxn>
                <a:cxn ang="0">
                  <a:pos x="connsiteX1" y="connsiteY1"/>
                </a:cxn>
                <a:cxn ang="0">
                  <a:pos x="connsiteX2" y="connsiteY2"/>
                </a:cxn>
                <a:cxn ang="0">
                  <a:pos x="connsiteX3" y="connsiteY3"/>
                </a:cxn>
              </a:cxnLst>
              <a:rect l="l" t="t" r="r" b="b"/>
              <a:pathLst>
                <a:path w="3961" h="52228">
                  <a:moveTo>
                    <a:pt x="1183" y="1556"/>
                  </a:moveTo>
                  <a:lnTo>
                    <a:pt x="5144" y="1556"/>
                  </a:lnTo>
                  <a:lnTo>
                    <a:pt x="5144" y="53785"/>
                  </a:lnTo>
                  <a:lnTo>
                    <a:pt x="1183" y="53785"/>
                  </a:lnTo>
                  <a:close/>
                </a:path>
              </a:pathLst>
            </a:custGeom>
            <a:solidFill>
              <a:srgbClr val="000000"/>
            </a:solidFill>
            <a:ln w="73262" cap="flat">
              <a:noFill/>
              <a:prstDash val="solid"/>
              <a:miter/>
            </a:ln>
          </p:spPr>
          <p:txBody>
            <a:bodyPr rtlCol="0" anchor="ctr"/>
            <a:lstStyle/>
            <a:p>
              <a:endParaRPr lang="en-GB"/>
            </a:p>
          </p:txBody>
        </p:sp>
        <p:sp>
          <p:nvSpPr>
            <p:cNvPr id="947" name="Graphic 1127">
              <a:extLst>
                <a:ext uri="{FF2B5EF4-FFF2-40B4-BE49-F238E27FC236}">
                  <a16:creationId xmlns:a16="http://schemas.microsoft.com/office/drawing/2014/main" id="{2DFF1B70-D2D5-833C-6BAE-511723B1521E}"/>
                </a:ext>
              </a:extLst>
            </p:cNvPr>
            <p:cNvSpPr/>
            <p:nvPr/>
          </p:nvSpPr>
          <p:spPr>
            <a:xfrm>
              <a:off x="8225574" y="4180626"/>
              <a:ext cx="28315" cy="36237"/>
            </a:xfrm>
            <a:custGeom>
              <a:avLst/>
              <a:gdLst>
                <a:gd name="connsiteX0" fmla="*/ 29515 w 28315"/>
                <a:gd name="connsiteY0" fmla="*/ 20485 h 36237"/>
                <a:gd name="connsiteX1" fmla="*/ 4941 w 28315"/>
                <a:gd name="connsiteY1" fmla="*/ 20485 h 36237"/>
                <a:gd name="connsiteX2" fmla="*/ 7875 w 28315"/>
                <a:gd name="connsiteY2" fmla="*/ 30828 h 36237"/>
                <a:gd name="connsiteX3" fmla="*/ 16457 w 28315"/>
                <a:gd name="connsiteY3" fmla="*/ 34422 h 36237"/>
                <a:gd name="connsiteX4" fmla="*/ 21739 w 28315"/>
                <a:gd name="connsiteY4" fmla="*/ 33395 h 36237"/>
                <a:gd name="connsiteX5" fmla="*/ 26214 w 28315"/>
                <a:gd name="connsiteY5" fmla="*/ 30168 h 36237"/>
                <a:gd name="connsiteX6" fmla="*/ 29001 w 28315"/>
                <a:gd name="connsiteY6" fmla="*/ 32368 h 36237"/>
                <a:gd name="connsiteX7" fmla="*/ 23279 w 28315"/>
                <a:gd name="connsiteY7" fmla="*/ 36476 h 36237"/>
                <a:gd name="connsiteX8" fmla="*/ 16237 w 28315"/>
                <a:gd name="connsiteY8" fmla="*/ 37797 h 36237"/>
                <a:gd name="connsiteX9" fmla="*/ 5087 w 28315"/>
                <a:gd name="connsiteY9" fmla="*/ 33175 h 36237"/>
                <a:gd name="connsiteX10" fmla="*/ 1200 w 28315"/>
                <a:gd name="connsiteY10" fmla="*/ 19678 h 36237"/>
                <a:gd name="connsiteX11" fmla="*/ 4941 w 28315"/>
                <a:gd name="connsiteY11" fmla="*/ 6327 h 36237"/>
                <a:gd name="connsiteX12" fmla="*/ 15357 w 28315"/>
                <a:gd name="connsiteY12" fmla="*/ 1559 h 36237"/>
                <a:gd name="connsiteX13" fmla="*/ 25774 w 28315"/>
                <a:gd name="connsiteY13" fmla="*/ 6107 h 36237"/>
                <a:gd name="connsiteX14" fmla="*/ 29515 w 28315"/>
                <a:gd name="connsiteY14" fmla="*/ 18798 h 36237"/>
                <a:gd name="connsiteX15" fmla="*/ 29515 w 28315"/>
                <a:gd name="connsiteY15" fmla="*/ 20485 h 36237"/>
                <a:gd name="connsiteX16" fmla="*/ 25774 w 28315"/>
                <a:gd name="connsiteY16" fmla="*/ 17477 h 36237"/>
                <a:gd name="connsiteX17" fmla="*/ 24527 w 28315"/>
                <a:gd name="connsiteY17" fmla="*/ 10802 h 36237"/>
                <a:gd name="connsiteX18" fmla="*/ 20932 w 28315"/>
                <a:gd name="connsiteY18" fmla="*/ 6401 h 36237"/>
                <a:gd name="connsiteX19" fmla="*/ 15357 w 28315"/>
                <a:gd name="connsiteY19" fmla="*/ 4860 h 36237"/>
                <a:gd name="connsiteX20" fmla="*/ 9855 w 28315"/>
                <a:gd name="connsiteY20" fmla="*/ 6401 h 36237"/>
                <a:gd name="connsiteX21" fmla="*/ 6188 w 28315"/>
                <a:gd name="connsiteY21" fmla="*/ 10802 h 36237"/>
                <a:gd name="connsiteX22" fmla="*/ 4941 w 28315"/>
                <a:gd name="connsiteY22" fmla="*/ 17477 h 36237"/>
                <a:gd name="connsiteX23" fmla="*/ 25774 w 28315"/>
                <a:gd name="connsiteY23" fmla="*/ 1747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515" y="20485"/>
                  </a:moveTo>
                  <a:lnTo>
                    <a:pt x="4941" y="20485"/>
                  </a:lnTo>
                  <a:cubicBezTo>
                    <a:pt x="4941" y="25033"/>
                    <a:pt x="5894" y="28481"/>
                    <a:pt x="7875" y="30828"/>
                  </a:cubicBezTo>
                  <a:cubicBezTo>
                    <a:pt x="9855" y="33249"/>
                    <a:pt x="12716" y="34422"/>
                    <a:pt x="16457" y="34422"/>
                  </a:cubicBezTo>
                  <a:cubicBezTo>
                    <a:pt x="18511" y="34422"/>
                    <a:pt x="20272" y="34056"/>
                    <a:pt x="21739" y="33395"/>
                  </a:cubicBezTo>
                  <a:cubicBezTo>
                    <a:pt x="23206" y="32735"/>
                    <a:pt x="24673" y="31708"/>
                    <a:pt x="26214" y="30168"/>
                  </a:cubicBezTo>
                  <a:lnTo>
                    <a:pt x="29001" y="32368"/>
                  </a:lnTo>
                  <a:cubicBezTo>
                    <a:pt x="27094" y="34276"/>
                    <a:pt x="25187" y="35669"/>
                    <a:pt x="23279" y="36476"/>
                  </a:cubicBezTo>
                  <a:cubicBezTo>
                    <a:pt x="21372" y="37357"/>
                    <a:pt x="19025" y="37797"/>
                    <a:pt x="16237" y="37797"/>
                  </a:cubicBezTo>
                  <a:cubicBezTo>
                    <a:pt x="11323" y="37797"/>
                    <a:pt x="7655" y="36256"/>
                    <a:pt x="5087" y="33175"/>
                  </a:cubicBezTo>
                  <a:cubicBezTo>
                    <a:pt x="2447" y="30094"/>
                    <a:pt x="1200" y="25620"/>
                    <a:pt x="1200" y="19678"/>
                  </a:cubicBezTo>
                  <a:cubicBezTo>
                    <a:pt x="1200" y="13956"/>
                    <a:pt x="2447" y="9482"/>
                    <a:pt x="4941" y="6327"/>
                  </a:cubicBezTo>
                  <a:cubicBezTo>
                    <a:pt x="7435" y="3173"/>
                    <a:pt x="10882" y="1559"/>
                    <a:pt x="15357" y="1559"/>
                  </a:cubicBezTo>
                  <a:cubicBezTo>
                    <a:pt x="19832" y="1559"/>
                    <a:pt x="23279" y="3100"/>
                    <a:pt x="25774" y="6107"/>
                  </a:cubicBezTo>
                  <a:cubicBezTo>
                    <a:pt x="28268" y="9115"/>
                    <a:pt x="29515" y="13369"/>
                    <a:pt x="29515" y="18798"/>
                  </a:cubicBezTo>
                  <a:lnTo>
                    <a:pt x="29515" y="20485"/>
                  </a:lnTo>
                  <a:close/>
                  <a:moveTo>
                    <a:pt x="25774" y="17477"/>
                  </a:moveTo>
                  <a:cubicBezTo>
                    <a:pt x="25554" y="14470"/>
                    <a:pt x="25187" y="12196"/>
                    <a:pt x="24527" y="10802"/>
                  </a:cubicBezTo>
                  <a:cubicBezTo>
                    <a:pt x="23720" y="8968"/>
                    <a:pt x="22546" y="7501"/>
                    <a:pt x="20932" y="6401"/>
                  </a:cubicBezTo>
                  <a:cubicBezTo>
                    <a:pt x="19245" y="5374"/>
                    <a:pt x="17411" y="4860"/>
                    <a:pt x="15357" y="4860"/>
                  </a:cubicBezTo>
                  <a:cubicBezTo>
                    <a:pt x="13303" y="4860"/>
                    <a:pt x="11469" y="5374"/>
                    <a:pt x="9855" y="6401"/>
                  </a:cubicBezTo>
                  <a:cubicBezTo>
                    <a:pt x="8242" y="7501"/>
                    <a:pt x="6995" y="8968"/>
                    <a:pt x="6188" y="10802"/>
                  </a:cubicBezTo>
                  <a:cubicBezTo>
                    <a:pt x="5528" y="12196"/>
                    <a:pt x="5161" y="14470"/>
                    <a:pt x="4941" y="17477"/>
                  </a:cubicBezTo>
                  <a:lnTo>
                    <a:pt x="25774" y="17477"/>
                  </a:lnTo>
                  <a:close/>
                </a:path>
              </a:pathLst>
            </a:custGeom>
            <a:solidFill>
              <a:srgbClr val="000000"/>
            </a:solidFill>
            <a:ln w="73262" cap="flat">
              <a:noFill/>
              <a:prstDash val="solid"/>
              <a:miter/>
            </a:ln>
          </p:spPr>
          <p:txBody>
            <a:bodyPr rtlCol="0" anchor="ctr"/>
            <a:lstStyle/>
            <a:p>
              <a:endParaRPr lang="en-GB"/>
            </a:p>
          </p:txBody>
        </p:sp>
        <p:sp>
          <p:nvSpPr>
            <p:cNvPr id="948" name="Graphic 1127">
              <a:extLst>
                <a:ext uri="{FF2B5EF4-FFF2-40B4-BE49-F238E27FC236}">
                  <a16:creationId xmlns:a16="http://schemas.microsoft.com/office/drawing/2014/main" id="{62103ED1-374D-07F2-ACB5-2DA97BFC5B4C}"/>
                </a:ext>
              </a:extLst>
            </p:cNvPr>
            <p:cNvSpPr/>
            <p:nvPr/>
          </p:nvSpPr>
          <p:spPr>
            <a:xfrm>
              <a:off x="8262469" y="4180626"/>
              <a:ext cx="28461" cy="36237"/>
            </a:xfrm>
            <a:custGeom>
              <a:avLst/>
              <a:gdLst>
                <a:gd name="connsiteX0" fmla="*/ 29674 w 28461"/>
                <a:gd name="connsiteY0" fmla="*/ 27307 h 36237"/>
                <a:gd name="connsiteX1" fmla="*/ 25860 w 28461"/>
                <a:gd name="connsiteY1" fmla="*/ 34936 h 36237"/>
                <a:gd name="connsiteX2" fmla="*/ 15517 w 28461"/>
                <a:gd name="connsiteY2" fmla="*/ 37797 h 36237"/>
                <a:gd name="connsiteX3" fmla="*/ 1212 w 28461"/>
                <a:gd name="connsiteY3" fmla="*/ 32735 h 36237"/>
                <a:gd name="connsiteX4" fmla="*/ 3780 w 28461"/>
                <a:gd name="connsiteY4" fmla="*/ 30168 h 36237"/>
                <a:gd name="connsiteX5" fmla="*/ 15370 w 28461"/>
                <a:gd name="connsiteY5" fmla="*/ 34496 h 36237"/>
                <a:gd name="connsiteX6" fmla="*/ 26007 w 28461"/>
                <a:gd name="connsiteY6" fmla="*/ 27307 h 36237"/>
                <a:gd name="connsiteX7" fmla="*/ 24393 w 28461"/>
                <a:gd name="connsiteY7" fmla="*/ 23126 h 36237"/>
                <a:gd name="connsiteX8" fmla="*/ 19258 w 28461"/>
                <a:gd name="connsiteY8" fmla="*/ 21365 h 36237"/>
                <a:gd name="connsiteX9" fmla="*/ 13389 w 28461"/>
                <a:gd name="connsiteY9" fmla="*/ 20852 h 36237"/>
                <a:gd name="connsiteX10" fmla="*/ 2753 w 28461"/>
                <a:gd name="connsiteY10" fmla="*/ 11609 h 36237"/>
                <a:gd name="connsiteX11" fmla="*/ 6201 w 28461"/>
                <a:gd name="connsiteY11" fmla="*/ 4273 h 36237"/>
                <a:gd name="connsiteX12" fmla="*/ 15443 w 28461"/>
                <a:gd name="connsiteY12" fmla="*/ 1559 h 36237"/>
                <a:gd name="connsiteX13" fmla="*/ 27840 w 28461"/>
                <a:gd name="connsiteY13" fmla="*/ 5300 h 36237"/>
                <a:gd name="connsiteX14" fmla="*/ 25346 w 28461"/>
                <a:gd name="connsiteY14" fmla="*/ 7794 h 36237"/>
                <a:gd name="connsiteX15" fmla="*/ 15443 w 28461"/>
                <a:gd name="connsiteY15" fmla="*/ 4787 h 36237"/>
                <a:gd name="connsiteX16" fmla="*/ 8768 w 28461"/>
                <a:gd name="connsiteY16" fmla="*/ 6547 h 36237"/>
                <a:gd name="connsiteX17" fmla="*/ 6421 w 28461"/>
                <a:gd name="connsiteY17" fmla="*/ 11609 h 36237"/>
                <a:gd name="connsiteX18" fmla="*/ 8181 w 28461"/>
                <a:gd name="connsiteY18" fmla="*/ 15790 h 36237"/>
                <a:gd name="connsiteX19" fmla="*/ 13609 w 28461"/>
                <a:gd name="connsiteY19" fmla="*/ 17551 h 36237"/>
                <a:gd name="connsiteX20" fmla="*/ 19331 w 28461"/>
                <a:gd name="connsiteY20" fmla="*/ 18064 h 36237"/>
                <a:gd name="connsiteX21" fmla="*/ 27033 w 28461"/>
                <a:gd name="connsiteY21" fmla="*/ 20558 h 36237"/>
                <a:gd name="connsiteX22" fmla="*/ 29674 w 28461"/>
                <a:gd name="connsiteY22" fmla="*/ 2730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674" y="27307"/>
                  </a:moveTo>
                  <a:cubicBezTo>
                    <a:pt x="29674" y="30534"/>
                    <a:pt x="28427" y="33102"/>
                    <a:pt x="25860" y="34936"/>
                  </a:cubicBezTo>
                  <a:cubicBezTo>
                    <a:pt x="23292" y="36843"/>
                    <a:pt x="19845" y="37797"/>
                    <a:pt x="15517" y="37797"/>
                  </a:cubicBezTo>
                  <a:cubicBezTo>
                    <a:pt x="9502" y="37797"/>
                    <a:pt x="4733" y="36109"/>
                    <a:pt x="1212" y="32735"/>
                  </a:cubicBezTo>
                  <a:lnTo>
                    <a:pt x="3780" y="30168"/>
                  </a:lnTo>
                  <a:cubicBezTo>
                    <a:pt x="6494" y="33029"/>
                    <a:pt x="10382" y="34496"/>
                    <a:pt x="15370" y="34496"/>
                  </a:cubicBezTo>
                  <a:cubicBezTo>
                    <a:pt x="22485" y="34496"/>
                    <a:pt x="26007" y="32075"/>
                    <a:pt x="26007" y="27307"/>
                  </a:cubicBezTo>
                  <a:cubicBezTo>
                    <a:pt x="26007" y="25473"/>
                    <a:pt x="25493" y="24079"/>
                    <a:pt x="24393" y="23126"/>
                  </a:cubicBezTo>
                  <a:cubicBezTo>
                    <a:pt x="23292" y="22172"/>
                    <a:pt x="21605" y="21585"/>
                    <a:pt x="19258" y="21365"/>
                  </a:cubicBezTo>
                  <a:lnTo>
                    <a:pt x="13389" y="20852"/>
                  </a:lnTo>
                  <a:cubicBezTo>
                    <a:pt x="6274" y="20265"/>
                    <a:pt x="2753" y="17184"/>
                    <a:pt x="2753" y="11609"/>
                  </a:cubicBezTo>
                  <a:cubicBezTo>
                    <a:pt x="2753" y="8528"/>
                    <a:pt x="3927" y="6107"/>
                    <a:pt x="6201" y="4273"/>
                  </a:cubicBezTo>
                  <a:cubicBezTo>
                    <a:pt x="8475" y="2439"/>
                    <a:pt x="11556" y="1559"/>
                    <a:pt x="15443" y="1559"/>
                  </a:cubicBezTo>
                  <a:cubicBezTo>
                    <a:pt x="20358" y="1559"/>
                    <a:pt x="24466" y="2806"/>
                    <a:pt x="27840" y="5300"/>
                  </a:cubicBezTo>
                  <a:lnTo>
                    <a:pt x="25346" y="7794"/>
                  </a:lnTo>
                  <a:cubicBezTo>
                    <a:pt x="22632" y="5814"/>
                    <a:pt x="19331" y="4787"/>
                    <a:pt x="15443" y="4787"/>
                  </a:cubicBezTo>
                  <a:cubicBezTo>
                    <a:pt x="12509" y="4787"/>
                    <a:pt x="10235" y="5374"/>
                    <a:pt x="8768" y="6547"/>
                  </a:cubicBezTo>
                  <a:cubicBezTo>
                    <a:pt x="7228" y="7721"/>
                    <a:pt x="6421" y="9408"/>
                    <a:pt x="6421" y="11609"/>
                  </a:cubicBezTo>
                  <a:cubicBezTo>
                    <a:pt x="6421" y="13443"/>
                    <a:pt x="7007" y="14836"/>
                    <a:pt x="8181" y="15790"/>
                  </a:cubicBezTo>
                  <a:cubicBezTo>
                    <a:pt x="9282" y="16744"/>
                    <a:pt x="11115" y="17331"/>
                    <a:pt x="13609" y="17551"/>
                  </a:cubicBezTo>
                  <a:lnTo>
                    <a:pt x="19331" y="18064"/>
                  </a:lnTo>
                  <a:cubicBezTo>
                    <a:pt x="22632" y="18431"/>
                    <a:pt x="25200" y="19238"/>
                    <a:pt x="27033" y="20558"/>
                  </a:cubicBezTo>
                  <a:cubicBezTo>
                    <a:pt x="28794" y="21879"/>
                    <a:pt x="29674" y="24153"/>
                    <a:pt x="29674" y="27307"/>
                  </a:cubicBezTo>
                  <a:close/>
                </a:path>
              </a:pathLst>
            </a:custGeom>
            <a:solidFill>
              <a:srgbClr val="000000"/>
            </a:solidFill>
            <a:ln w="73262" cap="flat">
              <a:noFill/>
              <a:prstDash val="solid"/>
              <a:miter/>
            </a:ln>
          </p:spPr>
          <p:txBody>
            <a:bodyPr rtlCol="0" anchor="ctr"/>
            <a:lstStyle/>
            <a:p>
              <a:endParaRPr lang="en-GB"/>
            </a:p>
          </p:txBody>
        </p:sp>
        <p:sp>
          <p:nvSpPr>
            <p:cNvPr id="949" name="Graphic 1127">
              <a:extLst>
                <a:ext uri="{FF2B5EF4-FFF2-40B4-BE49-F238E27FC236}">
                  <a16:creationId xmlns:a16="http://schemas.microsoft.com/office/drawing/2014/main" id="{48151B6C-7774-6609-17F2-9DB99BD10915}"/>
                </a:ext>
              </a:extLst>
            </p:cNvPr>
            <p:cNvSpPr/>
            <p:nvPr/>
          </p:nvSpPr>
          <p:spPr>
            <a:xfrm>
              <a:off x="8298115" y="4169769"/>
              <a:ext cx="16578" cy="46653"/>
            </a:xfrm>
            <a:custGeom>
              <a:avLst/>
              <a:gdLst>
                <a:gd name="connsiteX0" fmla="*/ 17801 w 16578"/>
                <a:gd name="connsiteY0" fmla="*/ 48211 h 46653"/>
                <a:gd name="connsiteX1" fmla="*/ 14573 w 16578"/>
                <a:gd name="connsiteY1" fmla="*/ 48211 h 46653"/>
                <a:gd name="connsiteX2" fmla="*/ 8338 w 16578"/>
                <a:gd name="connsiteY2" fmla="*/ 45644 h 46653"/>
                <a:gd name="connsiteX3" fmla="*/ 6064 w 16578"/>
                <a:gd name="connsiteY3" fmla="*/ 38968 h 46653"/>
                <a:gd name="connsiteX4" fmla="*/ 6064 w 16578"/>
                <a:gd name="connsiteY4" fmla="*/ 15641 h 46653"/>
                <a:gd name="connsiteX5" fmla="*/ 1223 w 16578"/>
                <a:gd name="connsiteY5" fmla="*/ 15641 h 46653"/>
                <a:gd name="connsiteX6" fmla="*/ 1223 w 16578"/>
                <a:gd name="connsiteY6" fmla="*/ 12854 h 46653"/>
                <a:gd name="connsiteX7" fmla="*/ 6064 w 16578"/>
                <a:gd name="connsiteY7" fmla="*/ 12854 h 46653"/>
                <a:gd name="connsiteX8" fmla="*/ 6064 w 16578"/>
                <a:gd name="connsiteY8" fmla="*/ 1557 h 46653"/>
                <a:gd name="connsiteX9" fmla="*/ 9805 w 16578"/>
                <a:gd name="connsiteY9" fmla="*/ 1557 h 46653"/>
                <a:gd name="connsiteX10" fmla="*/ 9805 w 16578"/>
                <a:gd name="connsiteY10" fmla="*/ 12854 h 46653"/>
                <a:gd name="connsiteX11" fmla="*/ 17801 w 16578"/>
                <a:gd name="connsiteY11" fmla="*/ 12854 h 46653"/>
                <a:gd name="connsiteX12" fmla="*/ 17801 w 16578"/>
                <a:gd name="connsiteY12" fmla="*/ 15641 h 46653"/>
                <a:gd name="connsiteX13" fmla="*/ 9805 w 16578"/>
                <a:gd name="connsiteY13" fmla="*/ 15641 h 46653"/>
                <a:gd name="connsiteX14" fmla="*/ 9805 w 16578"/>
                <a:gd name="connsiteY14" fmla="*/ 39042 h 46653"/>
                <a:gd name="connsiteX15" fmla="*/ 15234 w 16578"/>
                <a:gd name="connsiteY15" fmla="*/ 44910 h 46653"/>
                <a:gd name="connsiteX16" fmla="*/ 17801 w 16578"/>
                <a:gd name="connsiteY16" fmla="*/ 44910 h 46653"/>
                <a:gd name="connsiteX17" fmla="*/ 17801 w 16578"/>
                <a:gd name="connsiteY17" fmla="*/ 48211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801" y="48211"/>
                  </a:moveTo>
                  <a:lnTo>
                    <a:pt x="14573" y="48211"/>
                  </a:lnTo>
                  <a:cubicBezTo>
                    <a:pt x="11859" y="48211"/>
                    <a:pt x="9805" y="47331"/>
                    <a:pt x="8338" y="45644"/>
                  </a:cubicBezTo>
                  <a:cubicBezTo>
                    <a:pt x="6798" y="43957"/>
                    <a:pt x="6064" y="41756"/>
                    <a:pt x="6064" y="38968"/>
                  </a:cubicBezTo>
                  <a:lnTo>
                    <a:pt x="6064" y="15641"/>
                  </a:lnTo>
                  <a:lnTo>
                    <a:pt x="1223" y="15641"/>
                  </a:lnTo>
                  <a:lnTo>
                    <a:pt x="1223" y="12854"/>
                  </a:lnTo>
                  <a:lnTo>
                    <a:pt x="6064" y="12854"/>
                  </a:lnTo>
                  <a:lnTo>
                    <a:pt x="6064" y="1557"/>
                  </a:lnTo>
                  <a:lnTo>
                    <a:pt x="9805" y="1557"/>
                  </a:lnTo>
                  <a:lnTo>
                    <a:pt x="9805" y="12854"/>
                  </a:lnTo>
                  <a:lnTo>
                    <a:pt x="17801" y="12854"/>
                  </a:lnTo>
                  <a:lnTo>
                    <a:pt x="17801" y="15641"/>
                  </a:lnTo>
                  <a:lnTo>
                    <a:pt x="9805" y="15641"/>
                  </a:lnTo>
                  <a:lnTo>
                    <a:pt x="9805" y="39042"/>
                  </a:lnTo>
                  <a:cubicBezTo>
                    <a:pt x="9805" y="42930"/>
                    <a:pt x="11639" y="44910"/>
                    <a:pt x="15234" y="44910"/>
                  </a:cubicBezTo>
                  <a:lnTo>
                    <a:pt x="17801" y="44910"/>
                  </a:lnTo>
                  <a:lnTo>
                    <a:pt x="17801" y="48211"/>
                  </a:lnTo>
                  <a:close/>
                </a:path>
              </a:pathLst>
            </a:custGeom>
            <a:solidFill>
              <a:srgbClr val="000000"/>
            </a:solidFill>
            <a:ln w="73262" cap="flat">
              <a:noFill/>
              <a:prstDash val="solid"/>
              <a:miter/>
            </a:ln>
          </p:spPr>
          <p:txBody>
            <a:bodyPr rtlCol="0" anchor="ctr"/>
            <a:lstStyle/>
            <a:p>
              <a:endParaRPr lang="en-GB"/>
            </a:p>
          </p:txBody>
        </p:sp>
        <p:sp>
          <p:nvSpPr>
            <p:cNvPr id="950" name="Graphic 1127">
              <a:extLst>
                <a:ext uri="{FF2B5EF4-FFF2-40B4-BE49-F238E27FC236}">
                  <a16:creationId xmlns:a16="http://schemas.microsoft.com/office/drawing/2014/main" id="{93B0C735-CFDA-CE28-AFA1-A558EBE1DFBA}"/>
                </a:ext>
              </a:extLst>
            </p:cNvPr>
            <p:cNvSpPr/>
            <p:nvPr/>
          </p:nvSpPr>
          <p:spPr>
            <a:xfrm>
              <a:off x="8322830" y="4180626"/>
              <a:ext cx="27508" cy="36237"/>
            </a:xfrm>
            <a:custGeom>
              <a:avLst/>
              <a:gdLst>
                <a:gd name="connsiteX0" fmla="*/ 28741 w 27508"/>
                <a:gd name="connsiteY0" fmla="*/ 37357 h 36237"/>
                <a:gd name="connsiteX1" fmla="*/ 25000 w 27508"/>
                <a:gd name="connsiteY1" fmla="*/ 37357 h 36237"/>
                <a:gd name="connsiteX2" fmla="*/ 25000 w 27508"/>
                <a:gd name="connsiteY2" fmla="*/ 33835 h 36237"/>
                <a:gd name="connsiteX3" fmla="*/ 20452 w 27508"/>
                <a:gd name="connsiteY3" fmla="*/ 36916 h 36237"/>
                <a:gd name="connsiteX4" fmla="*/ 14217 w 27508"/>
                <a:gd name="connsiteY4" fmla="*/ 37797 h 36237"/>
                <a:gd name="connsiteX5" fmla="*/ 3801 w 27508"/>
                <a:gd name="connsiteY5" fmla="*/ 34569 h 36237"/>
                <a:gd name="connsiteX6" fmla="*/ 1233 w 27508"/>
                <a:gd name="connsiteY6" fmla="*/ 27674 h 36237"/>
                <a:gd name="connsiteX7" fmla="*/ 4534 w 27508"/>
                <a:gd name="connsiteY7" fmla="*/ 20191 h 36237"/>
                <a:gd name="connsiteX8" fmla="*/ 13557 w 27508"/>
                <a:gd name="connsiteY8" fmla="*/ 17477 h 36237"/>
                <a:gd name="connsiteX9" fmla="*/ 25000 w 27508"/>
                <a:gd name="connsiteY9" fmla="*/ 17477 h 36237"/>
                <a:gd name="connsiteX10" fmla="*/ 25000 w 27508"/>
                <a:gd name="connsiteY10" fmla="*/ 13516 h 36237"/>
                <a:gd name="connsiteX11" fmla="*/ 22653 w 27508"/>
                <a:gd name="connsiteY11" fmla="*/ 7061 h 36237"/>
                <a:gd name="connsiteX12" fmla="*/ 15024 w 27508"/>
                <a:gd name="connsiteY12" fmla="*/ 4860 h 36237"/>
                <a:gd name="connsiteX13" fmla="*/ 9229 w 27508"/>
                <a:gd name="connsiteY13" fmla="*/ 5887 h 36237"/>
                <a:gd name="connsiteX14" fmla="*/ 5268 w 27508"/>
                <a:gd name="connsiteY14" fmla="*/ 9335 h 36237"/>
                <a:gd name="connsiteX15" fmla="*/ 2554 w 27508"/>
                <a:gd name="connsiteY15" fmla="*/ 6987 h 36237"/>
                <a:gd name="connsiteX16" fmla="*/ 7615 w 27508"/>
                <a:gd name="connsiteY16" fmla="*/ 2806 h 36237"/>
                <a:gd name="connsiteX17" fmla="*/ 15024 w 27508"/>
                <a:gd name="connsiteY17" fmla="*/ 1559 h 36237"/>
                <a:gd name="connsiteX18" fmla="*/ 28741 w 27508"/>
                <a:gd name="connsiteY18" fmla="*/ 13149 h 36237"/>
                <a:gd name="connsiteX19" fmla="*/ 28741 w 27508"/>
                <a:gd name="connsiteY19" fmla="*/ 37357 h 36237"/>
                <a:gd name="connsiteX20" fmla="*/ 25000 w 27508"/>
                <a:gd name="connsiteY20" fmla="*/ 25033 h 36237"/>
                <a:gd name="connsiteX21" fmla="*/ 25000 w 27508"/>
                <a:gd name="connsiteY21" fmla="*/ 20485 h 36237"/>
                <a:gd name="connsiteX22" fmla="*/ 13997 w 27508"/>
                <a:gd name="connsiteY22" fmla="*/ 20485 h 36237"/>
                <a:gd name="connsiteX23" fmla="*/ 4974 w 27508"/>
                <a:gd name="connsiteY23" fmla="*/ 27600 h 36237"/>
                <a:gd name="connsiteX24" fmla="*/ 7175 w 27508"/>
                <a:gd name="connsiteY24" fmla="*/ 32809 h 36237"/>
                <a:gd name="connsiteX25" fmla="*/ 14217 w 27508"/>
                <a:gd name="connsiteY25" fmla="*/ 34496 h 36237"/>
                <a:gd name="connsiteX26" fmla="*/ 23020 w 27508"/>
                <a:gd name="connsiteY26" fmla="*/ 31782 h 36237"/>
                <a:gd name="connsiteX27" fmla="*/ 25000 w 27508"/>
                <a:gd name="connsiteY27" fmla="*/ 2503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741" y="37357"/>
                  </a:moveTo>
                  <a:lnTo>
                    <a:pt x="25000" y="37357"/>
                  </a:lnTo>
                  <a:lnTo>
                    <a:pt x="25000" y="33835"/>
                  </a:lnTo>
                  <a:cubicBezTo>
                    <a:pt x="23533" y="35303"/>
                    <a:pt x="21993" y="36330"/>
                    <a:pt x="20452" y="36916"/>
                  </a:cubicBezTo>
                  <a:cubicBezTo>
                    <a:pt x="18839" y="37503"/>
                    <a:pt x="16785" y="37797"/>
                    <a:pt x="14217" y="37797"/>
                  </a:cubicBezTo>
                  <a:cubicBezTo>
                    <a:pt x="9376" y="37797"/>
                    <a:pt x="5928" y="36696"/>
                    <a:pt x="3801" y="34569"/>
                  </a:cubicBezTo>
                  <a:cubicBezTo>
                    <a:pt x="2113" y="32882"/>
                    <a:pt x="1233" y="30534"/>
                    <a:pt x="1233" y="27674"/>
                  </a:cubicBezTo>
                  <a:cubicBezTo>
                    <a:pt x="1233" y="24446"/>
                    <a:pt x="2334" y="21952"/>
                    <a:pt x="4534" y="20191"/>
                  </a:cubicBezTo>
                  <a:cubicBezTo>
                    <a:pt x="6662" y="18358"/>
                    <a:pt x="9669" y="17477"/>
                    <a:pt x="13557" y="17477"/>
                  </a:cubicBezTo>
                  <a:lnTo>
                    <a:pt x="25000" y="17477"/>
                  </a:lnTo>
                  <a:lnTo>
                    <a:pt x="25000" y="13516"/>
                  </a:lnTo>
                  <a:cubicBezTo>
                    <a:pt x="25000" y="10655"/>
                    <a:pt x="24193" y="8455"/>
                    <a:pt x="22653" y="7061"/>
                  </a:cubicBezTo>
                  <a:cubicBezTo>
                    <a:pt x="21113" y="5594"/>
                    <a:pt x="18545" y="4860"/>
                    <a:pt x="15024" y="4860"/>
                  </a:cubicBezTo>
                  <a:cubicBezTo>
                    <a:pt x="12603" y="4860"/>
                    <a:pt x="10623" y="5227"/>
                    <a:pt x="9229" y="5887"/>
                  </a:cubicBezTo>
                  <a:cubicBezTo>
                    <a:pt x="7762" y="6547"/>
                    <a:pt x="6441" y="7721"/>
                    <a:pt x="5268" y="9335"/>
                  </a:cubicBezTo>
                  <a:lnTo>
                    <a:pt x="2554" y="6987"/>
                  </a:lnTo>
                  <a:cubicBezTo>
                    <a:pt x="4021" y="5007"/>
                    <a:pt x="5708" y="3540"/>
                    <a:pt x="7615" y="2806"/>
                  </a:cubicBezTo>
                  <a:cubicBezTo>
                    <a:pt x="9596" y="1926"/>
                    <a:pt x="12016" y="1559"/>
                    <a:pt x="15024" y="1559"/>
                  </a:cubicBezTo>
                  <a:cubicBezTo>
                    <a:pt x="24193" y="1559"/>
                    <a:pt x="28741" y="5447"/>
                    <a:pt x="28741" y="13149"/>
                  </a:cubicBezTo>
                  <a:lnTo>
                    <a:pt x="28741" y="37357"/>
                  </a:lnTo>
                  <a:close/>
                  <a:moveTo>
                    <a:pt x="25000" y="25033"/>
                  </a:moveTo>
                  <a:lnTo>
                    <a:pt x="25000" y="20485"/>
                  </a:lnTo>
                  <a:lnTo>
                    <a:pt x="13997" y="20485"/>
                  </a:lnTo>
                  <a:cubicBezTo>
                    <a:pt x="7982" y="20485"/>
                    <a:pt x="4974" y="22832"/>
                    <a:pt x="4974" y="27600"/>
                  </a:cubicBezTo>
                  <a:cubicBezTo>
                    <a:pt x="4974" y="29948"/>
                    <a:pt x="5708" y="31708"/>
                    <a:pt x="7175" y="32809"/>
                  </a:cubicBezTo>
                  <a:cubicBezTo>
                    <a:pt x="8642" y="33909"/>
                    <a:pt x="10989" y="34496"/>
                    <a:pt x="14217" y="34496"/>
                  </a:cubicBezTo>
                  <a:cubicBezTo>
                    <a:pt x="18178" y="34496"/>
                    <a:pt x="21113" y="33615"/>
                    <a:pt x="23020" y="31782"/>
                  </a:cubicBezTo>
                  <a:cubicBezTo>
                    <a:pt x="24340" y="30534"/>
                    <a:pt x="25000" y="28334"/>
                    <a:pt x="25000" y="25033"/>
                  </a:cubicBezTo>
                  <a:close/>
                </a:path>
              </a:pathLst>
            </a:custGeom>
            <a:solidFill>
              <a:srgbClr val="000000"/>
            </a:solidFill>
            <a:ln w="73262" cap="flat">
              <a:noFill/>
              <a:prstDash val="solid"/>
              <a:miter/>
            </a:ln>
          </p:spPr>
          <p:txBody>
            <a:bodyPr rtlCol="0" anchor="ctr"/>
            <a:lstStyle/>
            <a:p>
              <a:endParaRPr lang="en-GB"/>
            </a:p>
          </p:txBody>
        </p:sp>
        <p:sp>
          <p:nvSpPr>
            <p:cNvPr id="951" name="Graphic 1127">
              <a:extLst>
                <a:ext uri="{FF2B5EF4-FFF2-40B4-BE49-F238E27FC236}">
                  <a16:creationId xmlns:a16="http://schemas.microsoft.com/office/drawing/2014/main" id="{9CBAE108-EDD6-E3BA-7244-3ADEA8C47CDE}"/>
                </a:ext>
              </a:extLst>
            </p:cNvPr>
            <p:cNvSpPr/>
            <p:nvPr/>
          </p:nvSpPr>
          <p:spPr>
            <a:xfrm>
              <a:off x="8364184" y="4164194"/>
              <a:ext cx="27434" cy="52669"/>
            </a:xfrm>
            <a:custGeom>
              <a:avLst/>
              <a:gdLst>
                <a:gd name="connsiteX0" fmla="*/ 24134 w 27434"/>
                <a:gd name="connsiteY0" fmla="*/ 21069 h 52669"/>
                <a:gd name="connsiteX1" fmla="*/ 28682 w 27434"/>
                <a:gd name="connsiteY1" fmla="*/ 36107 h 52669"/>
                <a:gd name="connsiteX2" fmla="*/ 24134 w 27434"/>
                <a:gd name="connsiteY2" fmla="*/ 51145 h 52669"/>
                <a:gd name="connsiteX3" fmla="*/ 15478 w 27434"/>
                <a:gd name="connsiteY3" fmla="*/ 54226 h 52669"/>
                <a:gd name="connsiteX4" fmla="*/ 9683 w 27434"/>
                <a:gd name="connsiteY4" fmla="*/ 53125 h 52669"/>
                <a:gd name="connsiteX5" fmla="*/ 4989 w 27434"/>
                <a:gd name="connsiteY5" fmla="*/ 49237 h 52669"/>
                <a:gd name="connsiteX6" fmla="*/ 4989 w 27434"/>
                <a:gd name="connsiteY6" fmla="*/ 53785 h 52669"/>
                <a:gd name="connsiteX7" fmla="*/ 1248 w 27434"/>
                <a:gd name="connsiteY7" fmla="*/ 53785 h 52669"/>
                <a:gd name="connsiteX8" fmla="*/ 1248 w 27434"/>
                <a:gd name="connsiteY8" fmla="*/ 1556 h 52669"/>
                <a:gd name="connsiteX9" fmla="*/ 4989 w 27434"/>
                <a:gd name="connsiteY9" fmla="*/ 1556 h 52669"/>
                <a:gd name="connsiteX10" fmla="*/ 4989 w 27434"/>
                <a:gd name="connsiteY10" fmla="*/ 22976 h 52669"/>
                <a:gd name="connsiteX11" fmla="*/ 9683 w 27434"/>
                <a:gd name="connsiteY11" fmla="*/ 19088 h 52669"/>
                <a:gd name="connsiteX12" fmla="*/ 15478 w 27434"/>
                <a:gd name="connsiteY12" fmla="*/ 17988 h 52669"/>
                <a:gd name="connsiteX13" fmla="*/ 24134 w 27434"/>
                <a:gd name="connsiteY13" fmla="*/ 21069 h 52669"/>
                <a:gd name="connsiteX14" fmla="*/ 24575 w 27434"/>
                <a:gd name="connsiteY14" fmla="*/ 41608 h 52669"/>
                <a:gd name="connsiteX15" fmla="*/ 24941 w 27434"/>
                <a:gd name="connsiteY15" fmla="*/ 36107 h 52669"/>
                <a:gd name="connsiteX16" fmla="*/ 24575 w 27434"/>
                <a:gd name="connsiteY16" fmla="*/ 30605 h 52669"/>
                <a:gd name="connsiteX17" fmla="*/ 23254 w 27434"/>
                <a:gd name="connsiteY17" fmla="*/ 25984 h 52669"/>
                <a:gd name="connsiteX18" fmla="*/ 20173 w 27434"/>
                <a:gd name="connsiteY18" fmla="*/ 22463 h 52669"/>
                <a:gd name="connsiteX19" fmla="*/ 14965 w 27434"/>
                <a:gd name="connsiteY19" fmla="*/ 21289 h 52669"/>
                <a:gd name="connsiteX20" fmla="*/ 9830 w 27434"/>
                <a:gd name="connsiteY20" fmla="*/ 22463 h 52669"/>
                <a:gd name="connsiteX21" fmla="*/ 6749 w 27434"/>
                <a:gd name="connsiteY21" fmla="*/ 25984 h 52669"/>
                <a:gd name="connsiteX22" fmla="*/ 5355 w 27434"/>
                <a:gd name="connsiteY22" fmla="*/ 30605 h 52669"/>
                <a:gd name="connsiteX23" fmla="*/ 4989 w 27434"/>
                <a:gd name="connsiteY23" fmla="*/ 36107 h 52669"/>
                <a:gd name="connsiteX24" fmla="*/ 5355 w 27434"/>
                <a:gd name="connsiteY24" fmla="*/ 41608 h 52669"/>
                <a:gd name="connsiteX25" fmla="*/ 6749 w 27434"/>
                <a:gd name="connsiteY25" fmla="*/ 46230 h 52669"/>
                <a:gd name="connsiteX26" fmla="*/ 9830 w 27434"/>
                <a:gd name="connsiteY26" fmla="*/ 49677 h 52669"/>
                <a:gd name="connsiteX27" fmla="*/ 14965 w 27434"/>
                <a:gd name="connsiteY27" fmla="*/ 50925 h 52669"/>
                <a:gd name="connsiteX28" fmla="*/ 20173 w 27434"/>
                <a:gd name="connsiteY28" fmla="*/ 49677 h 52669"/>
                <a:gd name="connsiteX29" fmla="*/ 23254 w 27434"/>
                <a:gd name="connsiteY29" fmla="*/ 46230 h 52669"/>
                <a:gd name="connsiteX30" fmla="*/ 24575 w 27434"/>
                <a:gd name="connsiteY30" fmla="*/ 41608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134" y="21069"/>
                  </a:moveTo>
                  <a:cubicBezTo>
                    <a:pt x="27142" y="24076"/>
                    <a:pt x="28682" y="29138"/>
                    <a:pt x="28682" y="36107"/>
                  </a:cubicBezTo>
                  <a:cubicBezTo>
                    <a:pt x="28682" y="43076"/>
                    <a:pt x="27142" y="48137"/>
                    <a:pt x="24134" y="51145"/>
                  </a:cubicBezTo>
                  <a:cubicBezTo>
                    <a:pt x="22080" y="53199"/>
                    <a:pt x="19220" y="54226"/>
                    <a:pt x="15478" y="54226"/>
                  </a:cubicBezTo>
                  <a:cubicBezTo>
                    <a:pt x="13278" y="54226"/>
                    <a:pt x="11371" y="53859"/>
                    <a:pt x="9683" y="53125"/>
                  </a:cubicBezTo>
                  <a:cubicBezTo>
                    <a:pt x="7996" y="52465"/>
                    <a:pt x="6456" y="51145"/>
                    <a:pt x="4989" y="49237"/>
                  </a:cubicBezTo>
                  <a:lnTo>
                    <a:pt x="4989" y="53785"/>
                  </a:lnTo>
                  <a:lnTo>
                    <a:pt x="1248" y="53785"/>
                  </a:lnTo>
                  <a:lnTo>
                    <a:pt x="1248" y="1556"/>
                  </a:lnTo>
                  <a:lnTo>
                    <a:pt x="4989" y="1556"/>
                  </a:lnTo>
                  <a:lnTo>
                    <a:pt x="4989" y="22976"/>
                  </a:lnTo>
                  <a:cubicBezTo>
                    <a:pt x="6456" y="21069"/>
                    <a:pt x="7996" y="19749"/>
                    <a:pt x="9683" y="19088"/>
                  </a:cubicBezTo>
                  <a:cubicBezTo>
                    <a:pt x="11371" y="18355"/>
                    <a:pt x="13278" y="17988"/>
                    <a:pt x="15478" y="17988"/>
                  </a:cubicBezTo>
                  <a:cubicBezTo>
                    <a:pt x="19220" y="17988"/>
                    <a:pt x="22080" y="19015"/>
                    <a:pt x="24134" y="21069"/>
                  </a:cubicBezTo>
                  <a:close/>
                  <a:moveTo>
                    <a:pt x="24575" y="41608"/>
                  </a:moveTo>
                  <a:cubicBezTo>
                    <a:pt x="24795" y="40068"/>
                    <a:pt x="24941" y="38234"/>
                    <a:pt x="24941" y="36107"/>
                  </a:cubicBezTo>
                  <a:cubicBezTo>
                    <a:pt x="24941" y="33979"/>
                    <a:pt x="24795" y="32146"/>
                    <a:pt x="24575" y="30605"/>
                  </a:cubicBezTo>
                  <a:cubicBezTo>
                    <a:pt x="24354" y="29065"/>
                    <a:pt x="23914" y="27524"/>
                    <a:pt x="23254" y="25984"/>
                  </a:cubicBezTo>
                  <a:cubicBezTo>
                    <a:pt x="22594" y="24443"/>
                    <a:pt x="21567" y="23270"/>
                    <a:pt x="20173" y="22463"/>
                  </a:cubicBezTo>
                  <a:cubicBezTo>
                    <a:pt x="18779" y="21656"/>
                    <a:pt x="17019" y="21289"/>
                    <a:pt x="14965" y="21289"/>
                  </a:cubicBezTo>
                  <a:cubicBezTo>
                    <a:pt x="12911" y="21289"/>
                    <a:pt x="11224" y="21656"/>
                    <a:pt x="9830" y="22463"/>
                  </a:cubicBezTo>
                  <a:cubicBezTo>
                    <a:pt x="8436" y="23270"/>
                    <a:pt x="7409" y="24443"/>
                    <a:pt x="6749" y="25984"/>
                  </a:cubicBezTo>
                  <a:cubicBezTo>
                    <a:pt x="6089" y="27524"/>
                    <a:pt x="5576" y="29065"/>
                    <a:pt x="5355" y="30605"/>
                  </a:cubicBezTo>
                  <a:cubicBezTo>
                    <a:pt x="5135" y="32146"/>
                    <a:pt x="4989" y="33979"/>
                    <a:pt x="4989" y="36107"/>
                  </a:cubicBezTo>
                  <a:cubicBezTo>
                    <a:pt x="4989" y="38234"/>
                    <a:pt x="5135" y="40068"/>
                    <a:pt x="5355" y="41608"/>
                  </a:cubicBezTo>
                  <a:cubicBezTo>
                    <a:pt x="5576" y="43149"/>
                    <a:pt x="6089" y="44689"/>
                    <a:pt x="6749" y="46230"/>
                  </a:cubicBezTo>
                  <a:cubicBezTo>
                    <a:pt x="7409" y="47770"/>
                    <a:pt x="8436" y="48871"/>
                    <a:pt x="9830" y="49677"/>
                  </a:cubicBezTo>
                  <a:cubicBezTo>
                    <a:pt x="11224" y="50484"/>
                    <a:pt x="12911" y="50925"/>
                    <a:pt x="14965" y="50925"/>
                  </a:cubicBezTo>
                  <a:cubicBezTo>
                    <a:pt x="17019" y="50925"/>
                    <a:pt x="18779" y="50484"/>
                    <a:pt x="20173" y="49677"/>
                  </a:cubicBezTo>
                  <a:cubicBezTo>
                    <a:pt x="21567" y="48871"/>
                    <a:pt x="22594" y="47770"/>
                    <a:pt x="23254" y="46230"/>
                  </a:cubicBezTo>
                  <a:cubicBezTo>
                    <a:pt x="23914" y="44689"/>
                    <a:pt x="24354" y="43149"/>
                    <a:pt x="24575" y="41608"/>
                  </a:cubicBezTo>
                  <a:close/>
                </a:path>
              </a:pathLst>
            </a:custGeom>
            <a:solidFill>
              <a:srgbClr val="000000"/>
            </a:solidFill>
            <a:ln w="73262" cap="flat">
              <a:noFill/>
              <a:prstDash val="solid"/>
              <a:miter/>
            </a:ln>
          </p:spPr>
          <p:txBody>
            <a:bodyPr rtlCol="0" anchor="ctr"/>
            <a:lstStyle/>
            <a:p>
              <a:endParaRPr lang="en-GB"/>
            </a:p>
          </p:txBody>
        </p:sp>
        <p:sp>
          <p:nvSpPr>
            <p:cNvPr id="952" name="Graphic 1127">
              <a:extLst>
                <a:ext uri="{FF2B5EF4-FFF2-40B4-BE49-F238E27FC236}">
                  <a16:creationId xmlns:a16="http://schemas.microsoft.com/office/drawing/2014/main" id="{81F5CA4B-6369-6B0E-37AD-4E785657A6DF}"/>
                </a:ext>
              </a:extLst>
            </p:cNvPr>
            <p:cNvSpPr/>
            <p:nvPr/>
          </p:nvSpPr>
          <p:spPr>
            <a:xfrm>
              <a:off x="8403563" y="4164194"/>
              <a:ext cx="11736" cy="52228"/>
            </a:xfrm>
            <a:custGeom>
              <a:avLst/>
              <a:gdLst>
                <a:gd name="connsiteX0" fmla="*/ 12995 w 11736"/>
                <a:gd name="connsiteY0" fmla="*/ 53785 h 52228"/>
                <a:gd name="connsiteX1" fmla="*/ 9768 w 11736"/>
                <a:gd name="connsiteY1" fmla="*/ 53785 h 52228"/>
                <a:gd name="connsiteX2" fmla="*/ 3386 w 11736"/>
                <a:gd name="connsiteY2" fmla="*/ 51365 h 52228"/>
                <a:gd name="connsiteX3" fmla="*/ 1259 w 11736"/>
                <a:gd name="connsiteY3" fmla="*/ 44616 h 52228"/>
                <a:gd name="connsiteX4" fmla="*/ 1259 w 11736"/>
                <a:gd name="connsiteY4" fmla="*/ 1556 h 52228"/>
                <a:gd name="connsiteX5" fmla="*/ 5000 w 11736"/>
                <a:gd name="connsiteY5" fmla="*/ 1556 h 52228"/>
                <a:gd name="connsiteX6" fmla="*/ 5000 w 11736"/>
                <a:gd name="connsiteY6" fmla="*/ 44543 h 52228"/>
                <a:gd name="connsiteX7" fmla="*/ 6247 w 11736"/>
                <a:gd name="connsiteY7" fmla="*/ 49091 h 52228"/>
                <a:gd name="connsiteX8" fmla="*/ 10428 w 11736"/>
                <a:gd name="connsiteY8" fmla="*/ 50484 h 52228"/>
                <a:gd name="connsiteX9" fmla="*/ 12995 w 11736"/>
                <a:gd name="connsiteY9" fmla="*/ 50484 h 52228"/>
                <a:gd name="connsiteX10" fmla="*/ 12995 w 11736"/>
                <a:gd name="connsiteY10" fmla="*/ 5378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995" y="53785"/>
                  </a:moveTo>
                  <a:lnTo>
                    <a:pt x="9768" y="53785"/>
                  </a:lnTo>
                  <a:cubicBezTo>
                    <a:pt x="6907" y="53785"/>
                    <a:pt x="4780" y="52978"/>
                    <a:pt x="3386" y="51365"/>
                  </a:cubicBezTo>
                  <a:cubicBezTo>
                    <a:pt x="1992" y="49751"/>
                    <a:pt x="1259" y="47477"/>
                    <a:pt x="1259" y="44616"/>
                  </a:cubicBezTo>
                  <a:lnTo>
                    <a:pt x="1259" y="1556"/>
                  </a:lnTo>
                  <a:lnTo>
                    <a:pt x="5000" y="1556"/>
                  </a:lnTo>
                  <a:lnTo>
                    <a:pt x="5000" y="44543"/>
                  </a:lnTo>
                  <a:cubicBezTo>
                    <a:pt x="5000" y="46670"/>
                    <a:pt x="5440" y="48137"/>
                    <a:pt x="6247" y="49091"/>
                  </a:cubicBezTo>
                  <a:cubicBezTo>
                    <a:pt x="6980" y="50044"/>
                    <a:pt x="8447" y="50484"/>
                    <a:pt x="10428" y="50484"/>
                  </a:cubicBezTo>
                  <a:lnTo>
                    <a:pt x="12995" y="50484"/>
                  </a:lnTo>
                  <a:lnTo>
                    <a:pt x="12995" y="53785"/>
                  </a:lnTo>
                  <a:close/>
                </a:path>
              </a:pathLst>
            </a:custGeom>
            <a:solidFill>
              <a:srgbClr val="000000"/>
            </a:solidFill>
            <a:ln w="73262" cap="flat">
              <a:noFill/>
              <a:prstDash val="solid"/>
              <a:miter/>
            </a:ln>
          </p:spPr>
          <p:txBody>
            <a:bodyPr rtlCol="0" anchor="ctr"/>
            <a:lstStyle/>
            <a:p>
              <a:endParaRPr lang="en-GB"/>
            </a:p>
          </p:txBody>
        </p:sp>
        <p:sp>
          <p:nvSpPr>
            <p:cNvPr id="953" name="Graphic 1127">
              <a:extLst>
                <a:ext uri="{FF2B5EF4-FFF2-40B4-BE49-F238E27FC236}">
                  <a16:creationId xmlns:a16="http://schemas.microsoft.com/office/drawing/2014/main" id="{966D7BA5-8870-DC4C-AE91-CE81799BD226}"/>
                </a:ext>
              </a:extLst>
            </p:cNvPr>
            <p:cNvSpPr/>
            <p:nvPr/>
          </p:nvSpPr>
          <p:spPr>
            <a:xfrm>
              <a:off x="8424240" y="4164194"/>
              <a:ext cx="4621" cy="52228"/>
            </a:xfrm>
            <a:custGeom>
              <a:avLst/>
              <a:gdLst>
                <a:gd name="connsiteX0" fmla="*/ 5446 w 4621"/>
                <a:gd name="connsiteY0" fmla="*/ 53785 h 52228"/>
                <a:gd name="connsiteX1" fmla="*/ 1705 w 4621"/>
                <a:gd name="connsiteY1" fmla="*/ 53785 h 52228"/>
                <a:gd name="connsiteX2" fmla="*/ 1705 w 4621"/>
                <a:gd name="connsiteY2" fmla="*/ 18428 h 52228"/>
                <a:gd name="connsiteX3" fmla="*/ 5446 w 4621"/>
                <a:gd name="connsiteY3" fmla="*/ 18428 h 52228"/>
                <a:gd name="connsiteX4" fmla="*/ 5446 w 4621"/>
                <a:gd name="connsiteY4" fmla="*/ 53785 h 52228"/>
                <a:gd name="connsiteX5" fmla="*/ 5886 w 4621"/>
                <a:gd name="connsiteY5" fmla="*/ 6178 h 52228"/>
                <a:gd name="connsiteX6" fmla="*/ 1265 w 4621"/>
                <a:gd name="connsiteY6" fmla="*/ 6178 h 52228"/>
                <a:gd name="connsiteX7" fmla="*/ 1265 w 4621"/>
                <a:gd name="connsiteY7" fmla="*/ 1556 h 52228"/>
                <a:gd name="connsiteX8" fmla="*/ 5886 w 4621"/>
                <a:gd name="connsiteY8" fmla="*/ 1556 h 52228"/>
                <a:gd name="connsiteX9" fmla="*/ 5886 w 4621"/>
                <a:gd name="connsiteY9" fmla="*/ 6178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446" y="53785"/>
                  </a:moveTo>
                  <a:lnTo>
                    <a:pt x="1705" y="53785"/>
                  </a:lnTo>
                  <a:lnTo>
                    <a:pt x="1705" y="18428"/>
                  </a:lnTo>
                  <a:lnTo>
                    <a:pt x="5446" y="18428"/>
                  </a:lnTo>
                  <a:lnTo>
                    <a:pt x="5446" y="53785"/>
                  </a:lnTo>
                  <a:close/>
                  <a:moveTo>
                    <a:pt x="5886" y="6178"/>
                  </a:moveTo>
                  <a:lnTo>
                    <a:pt x="1265" y="6178"/>
                  </a:lnTo>
                  <a:lnTo>
                    <a:pt x="1265" y="1556"/>
                  </a:lnTo>
                  <a:lnTo>
                    <a:pt x="5886" y="1556"/>
                  </a:lnTo>
                  <a:lnTo>
                    <a:pt x="5886" y="6178"/>
                  </a:lnTo>
                  <a:close/>
                </a:path>
              </a:pathLst>
            </a:custGeom>
            <a:solidFill>
              <a:srgbClr val="000000"/>
            </a:solidFill>
            <a:ln w="73262" cap="flat">
              <a:noFill/>
              <a:prstDash val="solid"/>
              <a:miter/>
            </a:ln>
          </p:spPr>
          <p:txBody>
            <a:bodyPr rtlCol="0" anchor="ctr"/>
            <a:lstStyle/>
            <a:p>
              <a:endParaRPr lang="en-GB"/>
            </a:p>
          </p:txBody>
        </p:sp>
        <p:sp>
          <p:nvSpPr>
            <p:cNvPr id="954" name="Graphic 1127">
              <a:extLst>
                <a:ext uri="{FF2B5EF4-FFF2-40B4-BE49-F238E27FC236}">
                  <a16:creationId xmlns:a16="http://schemas.microsoft.com/office/drawing/2014/main" id="{3B28CAC3-EE7D-E06E-BE29-D320914B7CD9}"/>
                </a:ext>
              </a:extLst>
            </p:cNvPr>
            <p:cNvSpPr/>
            <p:nvPr/>
          </p:nvSpPr>
          <p:spPr>
            <a:xfrm>
              <a:off x="8439126" y="4180626"/>
              <a:ext cx="28461" cy="36237"/>
            </a:xfrm>
            <a:custGeom>
              <a:avLst/>
              <a:gdLst>
                <a:gd name="connsiteX0" fmla="*/ 29736 w 28461"/>
                <a:gd name="connsiteY0" fmla="*/ 27307 h 36237"/>
                <a:gd name="connsiteX1" fmla="*/ 25921 w 28461"/>
                <a:gd name="connsiteY1" fmla="*/ 34936 h 36237"/>
                <a:gd name="connsiteX2" fmla="*/ 15578 w 28461"/>
                <a:gd name="connsiteY2" fmla="*/ 37797 h 36237"/>
                <a:gd name="connsiteX3" fmla="*/ 1274 w 28461"/>
                <a:gd name="connsiteY3" fmla="*/ 32735 h 36237"/>
                <a:gd name="connsiteX4" fmla="*/ 3841 w 28461"/>
                <a:gd name="connsiteY4" fmla="*/ 30168 h 36237"/>
                <a:gd name="connsiteX5" fmla="*/ 15431 w 28461"/>
                <a:gd name="connsiteY5" fmla="*/ 34496 h 36237"/>
                <a:gd name="connsiteX6" fmla="*/ 26068 w 28461"/>
                <a:gd name="connsiteY6" fmla="*/ 27307 h 36237"/>
                <a:gd name="connsiteX7" fmla="*/ 24454 w 28461"/>
                <a:gd name="connsiteY7" fmla="*/ 23126 h 36237"/>
                <a:gd name="connsiteX8" fmla="*/ 19319 w 28461"/>
                <a:gd name="connsiteY8" fmla="*/ 21365 h 36237"/>
                <a:gd name="connsiteX9" fmla="*/ 13451 w 28461"/>
                <a:gd name="connsiteY9" fmla="*/ 20852 h 36237"/>
                <a:gd name="connsiteX10" fmla="*/ 2814 w 28461"/>
                <a:gd name="connsiteY10" fmla="*/ 11609 h 36237"/>
                <a:gd name="connsiteX11" fmla="*/ 6262 w 28461"/>
                <a:gd name="connsiteY11" fmla="*/ 4273 h 36237"/>
                <a:gd name="connsiteX12" fmla="*/ 15505 w 28461"/>
                <a:gd name="connsiteY12" fmla="*/ 1559 h 36237"/>
                <a:gd name="connsiteX13" fmla="*/ 27902 w 28461"/>
                <a:gd name="connsiteY13" fmla="*/ 5300 h 36237"/>
                <a:gd name="connsiteX14" fmla="*/ 25408 w 28461"/>
                <a:gd name="connsiteY14" fmla="*/ 7794 h 36237"/>
                <a:gd name="connsiteX15" fmla="*/ 15505 w 28461"/>
                <a:gd name="connsiteY15" fmla="*/ 4787 h 36237"/>
                <a:gd name="connsiteX16" fmla="*/ 8829 w 28461"/>
                <a:gd name="connsiteY16" fmla="*/ 6547 h 36237"/>
                <a:gd name="connsiteX17" fmla="*/ 6482 w 28461"/>
                <a:gd name="connsiteY17" fmla="*/ 11609 h 36237"/>
                <a:gd name="connsiteX18" fmla="*/ 8243 w 28461"/>
                <a:gd name="connsiteY18" fmla="*/ 15790 h 36237"/>
                <a:gd name="connsiteX19" fmla="*/ 13671 w 28461"/>
                <a:gd name="connsiteY19" fmla="*/ 17551 h 36237"/>
                <a:gd name="connsiteX20" fmla="*/ 19393 w 28461"/>
                <a:gd name="connsiteY20" fmla="*/ 18064 h 36237"/>
                <a:gd name="connsiteX21" fmla="*/ 27095 w 28461"/>
                <a:gd name="connsiteY21" fmla="*/ 20558 h 36237"/>
                <a:gd name="connsiteX22" fmla="*/ 29736 w 28461"/>
                <a:gd name="connsiteY22" fmla="*/ 2730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736" y="27307"/>
                  </a:moveTo>
                  <a:cubicBezTo>
                    <a:pt x="29736" y="30534"/>
                    <a:pt x="28489" y="33102"/>
                    <a:pt x="25921" y="34936"/>
                  </a:cubicBezTo>
                  <a:cubicBezTo>
                    <a:pt x="23354" y="36843"/>
                    <a:pt x="19906" y="37797"/>
                    <a:pt x="15578" y="37797"/>
                  </a:cubicBezTo>
                  <a:cubicBezTo>
                    <a:pt x="9563" y="37797"/>
                    <a:pt x="4795" y="36109"/>
                    <a:pt x="1274" y="32735"/>
                  </a:cubicBezTo>
                  <a:lnTo>
                    <a:pt x="3841" y="30168"/>
                  </a:lnTo>
                  <a:cubicBezTo>
                    <a:pt x="6555" y="33029"/>
                    <a:pt x="10443" y="34496"/>
                    <a:pt x="15431" y="34496"/>
                  </a:cubicBezTo>
                  <a:cubicBezTo>
                    <a:pt x="22547" y="34496"/>
                    <a:pt x="26068" y="32075"/>
                    <a:pt x="26068" y="27307"/>
                  </a:cubicBezTo>
                  <a:cubicBezTo>
                    <a:pt x="26068" y="25473"/>
                    <a:pt x="25554" y="24079"/>
                    <a:pt x="24454" y="23126"/>
                  </a:cubicBezTo>
                  <a:cubicBezTo>
                    <a:pt x="23354" y="22172"/>
                    <a:pt x="21667" y="21585"/>
                    <a:pt x="19319" y="21365"/>
                  </a:cubicBezTo>
                  <a:lnTo>
                    <a:pt x="13451" y="20852"/>
                  </a:lnTo>
                  <a:cubicBezTo>
                    <a:pt x="6335" y="20265"/>
                    <a:pt x="2814" y="17184"/>
                    <a:pt x="2814" y="11609"/>
                  </a:cubicBezTo>
                  <a:cubicBezTo>
                    <a:pt x="2814" y="8528"/>
                    <a:pt x="3988" y="6107"/>
                    <a:pt x="6262" y="4273"/>
                  </a:cubicBezTo>
                  <a:cubicBezTo>
                    <a:pt x="8536" y="2439"/>
                    <a:pt x="11617" y="1559"/>
                    <a:pt x="15505" y="1559"/>
                  </a:cubicBezTo>
                  <a:cubicBezTo>
                    <a:pt x="20420" y="1559"/>
                    <a:pt x="24527" y="2806"/>
                    <a:pt x="27902" y="5300"/>
                  </a:cubicBezTo>
                  <a:lnTo>
                    <a:pt x="25408" y="7794"/>
                  </a:lnTo>
                  <a:cubicBezTo>
                    <a:pt x="22694" y="5814"/>
                    <a:pt x="19393" y="4787"/>
                    <a:pt x="15505" y="4787"/>
                  </a:cubicBezTo>
                  <a:cubicBezTo>
                    <a:pt x="12571" y="4787"/>
                    <a:pt x="10297" y="5374"/>
                    <a:pt x="8829" y="6547"/>
                  </a:cubicBezTo>
                  <a:cubicBezTo>
                    <a:pt x="7289" y="7721"/>
                    <a:pt x="6482" y="9408"/>
                    <a:pt x="6482" y="11609"/>
                  </a:cubicBezTo>
                  <a:cubicBezTo>
                    <a:pt x="6482" y="13443"/>
                    <a:pt x="7069" y="14836"/>
                    <a:pt x="8243" y="15790"/>
                  </a:cubicBezTo>
                  <a:cubicBezTo>
                    <a:pt x="9343" y="16744"/>
                    <a:pt x="11177" y="17331"/>
                    <a:pt x="13671" y="17551"/>
                  </a:cubicBezTo>
                  <a:lnTo>
                    <a:pt x="19393" y="18064"/>
                  </a:lnTo>
                  <a:cubicBezTo>
                    <a:pt x="22694" y="18431"/>
                    <a:pt x="25261" y="19238"/>
                    <a:pt x="27095" y="20558"/>
                  </a:cubicBezTo>
                  <a:cubicBezTo>
                    <a:pt x="28855" y="21879"/>
                    <a:pt x="29736" y="24153"/>
                    <a:pt x="29736" y="27307"/>
                  </a:cubicBezTo>
                  <a:close/>
                </a:path>
              </a:pathLst>
            </a:custGeom>
            <a:solidFill>
              <a:srgbClr val="000000"/>
            </a:solidFill>
            <a:ln w="73262" cap="flat">
              <a:noFill/>
              <a:prstDash val="solid"/>
              <a:miter/>
            </a:ln>
          </p:spPr>
          <p:txBody>
            <a:bodyPr rtlCol="0" anchor="ctr"/>
            <a:lstStyle/>
            <a:p>
              <a:endParaRPr lang="en-GB"/>
            </a:p>
          </p:txBody>
        </p:sp>
        <p:sp>
          <p:nvSpPr>
            <p:cNvPr id="955" name="Graphic 1127">
              <a:extLst>
                <a:ext uri="{FF2B5EF4-FFF2-40B4-BE49-F238E27FC236}">
                  <a16:creationId xmlns:a16="http://schemas.microsoft.com/office/drawing/2014/main" id="{A53F71C4-39BE-58AE-E655-447FCB0B9B83}"/>
                </a:ext>
              </a:extLst>
            </p:cNvPr>
            <p:cNvSpPr/>
            <p:nvPr/>
          </p:nvSpPr>
          <p:spPr>
            <a:xfrm>
              <a:off x="8478733" y="4164194"/>
              <a:ext cx="27214" cy="52228"/>
            </a:xfrm>
            <a:custGeom>
              <a:avLst/>
              <a:gdLst>
                <a:gd name="connsiteX0" fmla="*/ 28502 w 27214"/>
                <a:gd name="connsiteY0" fmla="*/ 53785 h 52228"/>
                <a:gd name="connsiteX1" fmla="*/ 24761 w 27214"/>
                <a:gd name="connsiteY1" fmla="*/ 53785 h 52228"/>
                <a:gd name="connsiteX2" fmla="*/ 24761 w 27214"/>
                <a:gd name="connsiteY2" fmla="*/ 31852 h 52228"/>
                <a:gd name="connsiteX3" fmla="*/ 22267 w 27214"/>
                <a:gd name="connsiteY3" fmla="*/ 24003 h 52228"/>
                <a:gd name="connsiteX4" fmla="*/ 15005 w 27214"/>
                <a:gd name="connsiteY4" fmla="*/ 21289 h 52228"/>
                <a:gd name="connsiteX5" fmla="*/ 7669 w 27214"/>
                <a:gd name="connsiteY5" fmla="*/ 24003 h 52228"/>
                <a:gd name="connsiteX6" fmla="*/ 5028 w 27214"/>
                <a:gd name="connsiteY6" fmla="*/ 31852 h 52228"/>
                <a:gd name="connsiteX7" fmla="*/ 5028 w 27214"/>
                <a:gd name="connsiteY7" fmla="*/ 53785 h 52228"/>
                <a:gd name="connsiteX8" fmla="*/ 1287 w 27214"/>
                <a:gd name="connsiteY8" fmla="*/ 53785 h 52228"/>
                <a:gd name="connsiteX9" fmla="*/ 1287 w 27214"/>
                <a:gd name="connsiteY9" fmla="*/ 1556 h 52228"/>
                <a:gd name="connsiteX10" fmla="*/ 5028 w 27214"/>
                <a:gd name="connsiteY10" fmla="*/ 1556 h 52228"/>
                <a:gd name="connsiteX11" fmla="*/ 5028 w 27214"/>
                <a:gd name="connsiteY11" fmla="*/ 22609 h 52228"/>
                <a:gd name="connsiteX12" fmla="*/ 15445 w 27214"/>
                <a:gd name="connsiteY12" fmla="*/ 17988 h 52228"/>
                <a:gd name="connsiteX13" fmla="*/ 25054 w 27214"/>
                <a:gd name="connsiteY13" fmla="*/ 21509 h 52228"/>
                <a:gd name="connsiteX14" fmla="*/ 28502 w 27214"/>
                <a:gd name="connsiteY14" fmla="*/ 31192 h 52228"/>
                <a:gd name="connsiteX15" fmla="*/ 28502 w 27214"/>
                <a:gd name="connsiteY15" fmla="*/ 5378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8502" y="53785"/>
                  </a:moveTo>
                  <a:lnTo>
                    <a:pt x="24761" y="53785"/>
                  </a:lnTo>
                  <a:lnTo>
                    <a:pt x="24761" y="31852"/>
                  </a:lnTo>
                  <a:cubicBezTo>
                    <a:pt x="24761" y="28404"/>
                    <a:pt x="23954" y="25837"/>
                    <a:pt x="22267" y="24003"/>
                  </a:cubicBezTo>
                  <a:cubicBezTo>
                    <a:pt x="20580" y="22169"/>
                    <a:pt x="18159" y="21289"/>
                    <a:pt x="15005" y="21289"/>
                  </a:cubicBezTo>
                  <a:cubicBezTo>
                    <a:pt x="11851" y="21289"/>
                    <a:pt x="9356" y="22169"/>
                    <a:pt x="7669" y="24003"/>
                  </a:cubicBezTo>
                  <a:cubicBezTo>
                    <a:pt x="5909" y="25837"/>
                    <a:pt x="5028" y="28404"/>
                    <a:pt x="5028" y="31852"/>
                  </a:cubicBezTo>
                  <a:lnTo>
                    <a:pt x="5028" y="53785"/>
                  </a:lnTo>
                  <a:lnTo>
                    <a:pt x="1287" y="53785"/>
                  </a:lnTo>
                  <a:lnTo>
                    <a:pt x="1287" y="1556"/>
                  </a:lnTo>
                  <a:lnTo>
                    <a:pt x="5028" y="1556"/>
                  </a:lnTo>
                  <a:lnTo>
                    <a:pt x="5028" y="22609"/>
                  </a:lnTo>
                  <a:cubicBezTo>
                    <a:pt x="7669" y="19528"/>
                    <a:pt x="11117" y="17988"/>
                    <a:pt x="15445" y="17988"/>
                  </a:cubicBezTo>
                  <a:cubicBezTo>
                    <a:pt x="19479" y="17988"/>
                    <a:pt x="22707" y="19162"/>
                    <a:pt x="25054" y="21509"/>
                  </a:cubicBezTo>
                  <a:cubicBezTo>
                    <a:pt x="27328" y="23856"/>
                    <a:pt x="28502" y="27084"/>
                    <a:pt x="28502" y="31192"/>
                  </a:cubicBezTo>
                  <a:lnTo>
                    <a:pt x="28502" y="53785"/>
                  </a:lnTo>
                  <a:close/>
                </a:path>
              </a:pathLst>
            </a:custGeom>
            <a:solidFill>
              <a:srgbClr val="000000"/>
            </a:solidFill>
            <a:ln w="73262" cap="flat">
              <a:noFill/>
              <a:prstDash val="solid"/>
              <a:miter/>
            </a:ln>
          </p:spPr>
          <p:txBody>
            <a:bodyPr rtlCol="0" anchor="ctr"/>
            <a:lstStyle/>
            <a:p>
              <a:endParaRPr lang="en-GB"/>
            </a:p>
          </p:txBody>
        </p:sp>
        <p:sp>
          <p:nvSpPr>
            <p:cNvPr id="956" name="Graphic 1127">
              <a:extLst>
                <a:ext uri="{FF2B5EF4-FFF2-40B4-BE49-F238E27FC236}">
                  <a16:creationId xmlns:a16="http://schemas.microsoft.com/office/drawing/2014/main" id="{0D1B63EC-7286-837D-4F94-34DC8E07930D}"/>
                </a:ext>
              </a:extLst>
            </p:cNvPr>
            <p:cNvSpPr/>
            <p:nvPr/>
          </p:nvSpPr>
          <p:spPr>
            <a:xfrm>
              <a:off x="8535359" y="4180626"/>
              <a:ext cx="27508" cy="36237"/>
            </a:xfrm>
            <a:custGeom>
              <a:avLst/>
              <a:gdLst>
                <a:gd name="connsiteX0" fmla="*/ 28815 w 27508"/>
                <a:gd name="connsiteY0" fmla="*/ 37357 h 36237"/>
                <a:gd name="connsiteX1" fmla="*/ 25074 w 27508"/>
                <a:gd name="connsiteY1" fmla="*/ 37357 h 36237"/>
                <a:gd name="connsiteX2" fmla="*/ 25074 w 27508"/>
                <a:gd name="connsiteY2" fmla="*/ 33835 h 36237"/>
                <a:gd name="connsiteX3" fmla="*/ 20526 w 27508"/>
                <a:gd name="connsiteY3" fmla="*/ 36916 h 36237"/>
                <a:gd name="connsiteX4" fmla="*/ 14291 w 27508"/>
                <a:gd name="connsiteY4" fmla="*/ 37797 h 36237"/>
                <a:gd name="connsiteX5" fmla="*/ 3875 w 27508"/>
                <a:gd name="connsiteY5" fmla="*/ 34569 h 36237"/>
                <a:gd name="connsiteX6" fmla="*/ 1307 w 27508"/>
                <a:gd name="connsiteY6" fmla="*/ 27674 h 36237"/>
                <a:gd name="connsiteX7" fmla="*/ 4608 w 27508"/>
                <a:gd name="connsiteY7" fmla="*/ 20191 h 36237"/>
                <a:gd name="connsiteX8" fmla="*/ 13631 w 27508"/>
                <a:gd name="connsiteY8" fmla="*/ 17477 h 36237"/>
                <a:gd name="connsiteX9" fmla="*/ 25074 w 27508"/>
                <a:gd name="connsiteY9" fmla="*/ 17477 h 36237"/>
                <a:gd name="connsiteX10" fmla="*/ 25074 w 27508"/>
                <a:gd name="connsiteY10" fmla="*/ 13516 h 36237"/>
                <a:gd name="connsiteX11" fmla="*/ 22727 w 27508"/>
                <a:gd name="connsiteY11" fmla="*/ 7061 h 36237"/>
                <a:gd name="connsiteX12" fmla="*/ 15098 w 27508"/>
                <a:gd name="connsiteY12" fmla="*/ 4860 h 36237"/>
                <a:gd name="connsiteX13" fmla="*/ 9303 w 27508"/>
                <a:gd name="connsiteY13" fmla="*/ 5887 h 36237"/>
                <a:gd name="connsiteX14" fmla="*/ 5342 w 27508"/>
                <a:gd name="connsiteY14" fmla="*/ 9335 h 36237"/>
                <a:gd name="connsiteX15" fmla="*/ 2628 w 27508"/>
                <a:gd name="connsiteY15" fmla="*/ 6987 h 36237"/>
                <a:gd name="connsiteX16" fmla="*/ 7689 w 27508"/>
                <a:gd name="connsiteY16" fmla="*/ 2806 h 36237"/>
                <a:gd name="connsiteX17" fmla="*/ 15098 w 27508"/>
                <a:gd name="connsiteY17" fmla="*/ 1559 h 36237"/>
                <a:gd name="connsiteX18" fmla="*/ 28815 w 27508"/>
                <a:gd name="connsiteY18" fmla="*/ 13149 h 36237"/>
                <a:gd name="connsiteX19" fmla="*/ 28815 w 27508"/>
                <a:gd name="connsiteY19" fmla="*/ 37357 h 36237"/>
                <a:gd name="connsiteX20" fmla="*/ 25074 w 27508"/>
                <a:gd name="connsiteY20" fmla="*/ 25033 h 36237"/>
                <a:gd name="connsiteX21" fmla="*/ 25074 w 27508"/>
                <a:gd name="connsiteY21" fmla="*/ 20485 h 36237"/>
                <a:gd name="connsiteX22" fmla="*/ 14071 w 27508"/>
                <a:gd name="connsiteY22" fmla="*/ 20485 h 36237"/>
                <a:gd name="connsiteX23" fmla="*/ 5048 w 27508"/>
                <a:gd name="connsiteY23" fmla="*/ 27600 h 36237"/>
                <a:gd name="connsiteX24" fmla="*/ 7249 w 27508"/>
                <a:gd name="connsiteY24" fmla="*/ 32809 h 36237"/>
                <a:gd name="connsiteX25" fmla="*/ 14291 w 27508"/>
                <a:gd name="connsiteY25" fmla="*/ 34496 h 36237"/>
                <a:gd name="connsiteX26" fmla="*/ 23094 w 27508"/>
                <a:gd name="connsiteY26" fmla="*/ 31782 h 36237"/>
                <a:gd name="connsiteX27" fmla="*/ 25074 w 27508"/>
                <a:gd name="connsiteY27" fmla="*/ 2503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815" y="37357"/>
                  </a:moveTo>
                  <a:lnTo>
                    <a:pt x="25074" y="37357"/>
                  </a:lnTo>
                  <a:lnTo>
                    <a:pt x="25074" y="33835"/>
                  </a:lnTo>
                  <a:cubicBezTo>
                    <a:pt x="23607" y="35303"/>
                    <a:pt x="22067" y="36330"/>
                    <a:pt x="20526" y="36916"/>
                  </a:cubicBezTo>
                  <a:cubicBezTo>
                    <a:pt x="18912" y="37503"/>
                    <a:pt x="16858" y="37797"/>
                    <a:pt x="14291" y="37797"/>
                  </a:cubicBezTo>
                  <a:cubicBezTo>
                    <a:pt x="9450" y="37797"/>
                    <a:pt x="6002" y="36696"/>
                    <a:pt x="3875" y="34569"/>
                  </a:cubicBezTo>
                  <a:cubicBezTo>
                    <a:pt x="2187" y="32882"/>
                    <a:pt x="1307" y="30534"/>
                    <a:pt x="1307" y="27674"/>
                  </a:cubicBezTo>
                  <a:cubicBezTo>
                    <a:pt x="1307" y="24446"/>
                    <a:pt x="2407" y="21952"/>
                    <a:pt x="4608" y="20191"/>
                  </a:cubicBezTo>
                  <a:cubicBezTo>
                    <a:pt x="6735" y="18358"/>
                    <a:pt x="9743" y="17477"/>
                    <a:pt x="13631" y="17477"/>
                  </a:cubicBezTo>
                  <a:lnTo>
                    <a:pt x="25074" y="17477"/>
                  </a:lnTo>
                  <a:lnTo>
                    <a:pt x="25074" y="13516"/>
                  </a:lnTo>
                  <a:cubicBezTo>
                    <a:pt x="25074" y="10655"/>
                    <a:pt x="24267" y="8455"/>
                    <a:pt x="22727" y="7061"/>
                  </a:cubicBezTo>
                  <a:cubicBezTo>
                    <a:pt x="21186" y="5594"/>
                    <a:pt x="18619" y="4860"/>
                    <a:pt x="15098" y="4860"/>
                  </a:cubicBezTo>
                  <a:cubicBezTo>
                    <a:pt x="12677" y="4860"/>
                    <a:pt x="10697" y="5227"/>
                    <a:pt x="9303" y="5887"/>
                  </a:cubicBezTo>
                  <a:cubicBezTo>
                    <a:pt x="7836" y="6547"/>
                    <a:pt x="6515" y="7721"/>
                    <a:pt x="5342" y="9335"/>
                  </a:cubicBezTo>
                  <a:lnTo>
                    <a:pt x="2628" y="6987"/>
                  </a:lnTo>
                  <a:cubicBezTo>
                    <a:pt x="4095" y="5007"/>
                    <a:pt x="5782" y="3540"/>
                    <a:pt x="7689" y="2806"/>
                  </a:cubicBezTo>
                  <a:cubicBezTo>
                    <a:pt x="9670" y="1926"/>
                    <a:pt x="12090" y="1559"/>
                    <a:pt x="15098" y="1559"/>
                  </a:cubicBezTo>
                  <a:cubicBezTo>
                    <a:pt x="24267" y="1559"/>
                    <a:pt x="28815" y="5447"/>
                    <a:pt x="28815" y="13149"/>
                  </a:cubicBezTo>
                  <a:lnTo>
                    <a:pt x="28815" y="37357"/>
                  </a:lnTo>
                  <a:close/>
                  <a:moveTo>
                    <a:pt x="25074" y="25033"/>
                  </a:moveTo>
                  <a:lnTo>
                    <a:pt x="25074" y="20485"/>
                  </a:lnTo>
                  <a:lnTo>
                    <a:pt x="14071" y="20485"/>
                  </a:lnTo>
                  <a:cubicBezTo>
                    <a:pt x="8056" y="20485"/>
                    <a:pt x="5048" y="22832"/>
                    <a:pt x="5048" y="27600"/>
                  </a:cubicBezTo>
                  <a:cubicBezTo>
                    <a:pt x="5048" y="29948"/>
                    <a:pt x="5782" y="31708"/>
                    <a:pt x="7249" y="32809"/>
                  </a:cubicBezTo>
                  <a:cubicBezTo>
                    <a:pt x="8716" y="33909"/>
                    <a:pt x="11063" y="34496"/>
                    <a:pt x="14291" y="34496"/>
                  </a:cubicBezTo>
                  <a:cubicBezTo>
                    <a:pt x="18252" y="34496"/>
                    <a:pt x="21186" y="33615"/>
                    <a:pt x="23094" y="31782"/>
                  </a:cubicBezTo>
                  <a:cubicBezTo>
                    <a:pt x="24414" y="30534"/>
                    <a:pt x="25074" y="28334"/>
                    <a:pt x="25074" y="25033"/>
                  </a:cubicBezTo>
                  <a:close/>
                </a:path>
              </a:pathLst>
            </a:custGeom>
            <a:solidFill>
              <a:srgbClr val="000000"/>
            </a:solidFill>
            <a:ln w="73262" cap="flat">
              <a:noFill/>
              <a:prstDash val="solid"/>
              <a:miter/>
            </a:ln>
          </p:spPr>
          <p:txBody>
            <a:bodyPr rtlCol="0" anchor="ctr"/>
            <a:lstStyle/>
            <a:p>
              <a:endParaRPr lang="en-GB"/>
            </a:p>
          </p:txBody>
        </p:sp>
        <p:sp>
          <p:nvSpPr>
            <p:cNvPr id="957" name="Graphic 1127">
              <a:extLst>
                <a:ext uri="{FF2B5EF4-FFF2-40B4-BE49-F238E27FC236}">
                  <a16:creationId xmlns:a16="http://schemas.microsoft.com/office/drawing/2014/main" id="{2E32D62B-FDA1-D742-8929-471F5BC51505}"/>
                </a:ext>
              </a:extLst>
            </p:cNvPr>
            <p:cNvSpPr/>
            <p:nvPr/>
          </p:nvSpPr>
          <p:spPr>
            <a:xfrm>
              <a:off x="8576742" y="4180626"/>
              <a:ext cx="27214" cy="35797"/>
            </a:xfrm>
            <a:custGeom>
              <a:avLst/>
              <a:gdLst>
                <a:gd name="connsiteX0" fmla="*/ 28536 w 27214"/>
                <a:gd name="connsiteY0" fmla="*/ 37356 h 35797"/>
                <a:gd name="connsiteX1" fmla="*/ 24795 w 27214"/>
                <a:gd name="connsiteY1" fmla="*/ 37356 h 35797"/>
                <a:gd name="connsiteX2" fmla="*/ 24795 w 27214"/>
                <a:gd name="connsiteY2" fmla="*/ 15423 h 35797"/>
                <a:gd name="connsiteX3" fmla="*/ 22301 w 27214"/>
                <a:gd name="connsiteY3" fmla="*/ 7574 h 35797"/>
                <a:gd name="connsiteX4" fmla="*/ 15039 w 27214"/>
                <a:gd name="connsiteY4" fmla="*/ 4860 h 35797"/>
                <a:gd name="connsiteX5" fmla="*/ 7703 w 27214"/>
                <a:gd name="connsiteY5" fmla="*/ 7574 h 35797"/>
                <a:gd name="connsiteX6" fmla="*/ 5063 w 27214"/>
                <a:gd name="connsiteY6" fmla="*/ 15423 h 35797"/>
                <a:gd name="connsiteX7" fmla="*/ 5063 w 27214"/>
                <a:gd name="connsiteY7" fmla="*/ 37356 h 35797"/>
                <a:gd name="connsiteX8" fmla="*/ 1321 w 27214"/>
                <a:gd name="connsiteY8" fmla="*/ 37356 h 35797"/>
                <a:gd name="connsiteX9" fmla="*/ 1321 w 27214"/>
                <a:gd name="connsiteY9" fmla="*/ 1999 h 35797"/>
                <a:gd name="connsiteX10" fmla="*/ 5063 w 27214"/>
                <a:gd name="connsiteY10" fmla="*/ 1999 h 35797"/>
                <a:gd name="connsiteX11" fmla="*/ 5063 w 27214"/>
                <a:gd name="connsiteY11" fmla="*/ 6180 h 35797"/>
                <a:gd name="connsiteX12" fmla="*/ 15479 w 27214"/>
                <a:gd name="connsiteY12" fmla="*/ 1559 h 35797"/>
                <a:gd name="connsiteX13" fmla="*/ 24868 w 27214"/>
                <a:gd name="connsiteY13" fmla="*/ 4933 h 35797"/>
                <a:gd name="connsiteX14" fmla="*/ 28536 w 27214"/>
                <a:gd name="connsiteY14" fmla="*/ 14763 h 35797"/>
                <a:gd name="connsiteX15" fmla="*/ 28536 w 27214"/>
                <a:gd name="connsiteY15" fmla="*/ 3735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536" y="37356"/>
                  </a:moveTo>
                  <a:lnTo>
                    <a:pt x="24795" y="37356"/>
                  </a:lnTo>
                  <a:lnTo>
                    <a:pt x="24795" y="15423"/>
                  </a:lnTo>
                  <a:cubicBezTo>
                    <a:pt x="24795" y="11976"/>
                    <a:pt x="23988" y="9408"/>
                    <a:pt x="22301" y="7574"/>
                  </a:cubicBezTo>
                  <a:cubicBezTo>
                    <a:pt x="20614" y="5740"/>
                    <a:pt x="18193" y="4860"/>
                    <a:pt x="15039" y="4860"/>
                  </a:cubicBezTo>
                  <a:cubicBezTo>
                    <a:pt x="11885" y="4860"/>
                    <a:pt x="9390" y="5740"/>
                    <a:pt x="7703" y="7574"/>
                  </a:cubicBezTo>
                  <a:cubicBezTo>
                    <a:pt x="5943" y="9408"/>
                    <a:pt x="5063" y="12049"/>
                    <a:pt x="5063" y="15423"/>
                  </a:cubicBezTo>
                  <a:lnTo>
                    <a:pt x="5063" y="37356"/>
                  </a:lnTo>
                  <a:lnTo>
                    <a:pt x="1321" y="37356"/>
                  </a:lnTo>
                  <a:lnTo>
                    <a:pt x="1321" y="1999"/>
                  </a:lnTo>
                  <a:lnTo>
                    <a:pt x="5063" y="1999"/>
                  </a:lnTo>
                  <a:lnTo>
                    <a:pt x="5063" y="6180"/>
                  </a:lnTo>
                  <a:cubicBezTo>
                    <a:pt x="7703" y="3100"/>
                    <a:pt x="11151" y="1559"/>
                    <a:pt x="15479" y="1559"/>
                  </a:cubicBezTo>
                  <a:cubicBezTo>
                    <a:pt x="19440" y="1559"/>
                    <a:pt x="22594" y="2659"/>
                    <a:pt x="24868" y="4933"/>
                  </a:cubicBezTo>
                  <a:cubicBezTo>
                    <a:pt x="27289" y="7281"/>
                    <a:pt x="28536" y="10582"/>
                    <a:pt x="28536" y="14763"/>
                  </a:cubicBezTo>
                  <a:lnTo>
                    <a:pt x="28536" y="37356"/>
                  </a:lnTo>
                  <a:close/>
                </a:path>
              </a:pathLst>
            </a:custGeom>
            <a:solidFill>
              <a:srgbClr val="000000"/>
            </a:solidFill>
            <a:ln w="73262" cap="flat">
              <a:noFill/>
              <a:prstDash val="solid"/>
              <a:miter/>
            </a:ln>
          </p:spPr>
          <p:txBody>
            <a:bodyPr rtlCol="0" anchor="ctr"/>
            <a:lstStyle/>
            <a:p>
              <a:endParaRPr lang="en-GB"/>
            </a:p>
          </p:txBody>
        </p:sp>
        <p:sp>
          <p:nvSpPr>
            <p:cNvPr id="958" name="Graphic 1127">
              <a:extLst>
                <a:ext uri="{FF2B5EF4-FFF2-40B4-BE49-F238E27FC236}">
                  <a16:creationId xmlns:a16="http://schemas.microsoft.com/office/drawing/2014/main" id="{4F16C33F-DC5E-F4E5-6DD5-6608E4795C33}"/>
                </a:ext>
              </a:extLst>
            </p:cNvPr>
            <p:cNvSpPr/>
            <p:nvPr/>
          </p:nvSpPr>
          <p:spPr>
            <a:xfrm>
              <a:off x="8615623" y="4164194"/>
              <a:ext cx="27434" cy="52669"/>
            </a:xfrm>
            <a:custGeom>
              <a:avLst/>
              <a:gdLst>
                <a:gd name="connsiteX0" fmla="*/ 28770 w 27434"/>
                <a:gd name="connsiteY0" fmla="*/ 53785 h 52669"/>
                <a:gd name="connsiteX1" fmla="*/ 25029 w 27434"/>
                <a:gd name="connsiteY1" fmla="*/ 53785 h 52669"/>
                <a:gd name="connsiteX2" fmla="*/ 25029 w 27434"/>
                <a:gd name="connsiteY2" fmla="*/ 49237 h 52669"/>
                <a:gd name="connsiteX3" fmla="*/ 20334 w 27434"/>
                <a:gd name="connsiteY3" fmla="*/ 53125 h 52669"/>
                <a:gd name="connsiteX4" fmla="*/ 14539 w 27434"/>
                <a:gd name="connsiteY4" fmla="*/ 54226 h 52669"/>
                <a:gd name="connsiteX5" fmla="*/ 5883 w 27434"/>
                <a:gd name="connsiteY5" fmla="*/ 51145 h 52669"/>
                <a:gd name="connsiteX6" fmla="*/ 1335 w 27434"/>
                <a:gd name="connsiteY6" fmla="*/ 36107 h 52669"/>
                <a:gd name="connsiteX7" fmla="*/ 5883 w 27434"/>
                <a:gd name="connsiteY7" fmla="*/ 21069 h 52669"/>
                <a:gd name="connsiteX8" fmla="*/ 14539 w 27434"/>
                <a:gd name="connsiteY8" fmla="*/ 17988 h 52669"/>
                <a:gd name="connsiteX9" fmla="*/ 20334 w 27434"/>
                <a:gd name="connsiteY9" fmla="*/ 19088 h 52669"/>
                <a:gd name="connsiteX10" fmla="*/ 25029 w 27434"/>
                <a:gd name="connsiteY10" fmla="*/ 22976 h 52669"/>
                <a:gd name="connsiteX11" fmla="*/ 25029 w 27434"/>
                <a:gd name="connsiteY11" fmla="*/ 1556 h 52669"/>
                <a:gd name="connsiteX12" fmla="*/ 28770 w 27434"/>
                <a:gd name="connsiteY12" fmla="*/ 1556 h 52669"/>
                <a:gd name="connsiteX13" fmla="*/ 28770 w 27434"/>
                <a:gd name="connsiteY13" fmla="*/ 53785 h 52669"/>
                <a:gd name="connsiteX14" fmla="*/ 24662 w 27434"/>
                <a:gd name="connsiteY14" fmla="*/ 41608 h 52669"/>
                <a:gd name="connsiteX15" fmla="*/ 25029 w 27434"/>
                <a:gd name="connsiteY15" fmla="*/ 36107 h 52669"/>
                <a:gd name="connsiteX16" fmla="*/ 24662 w 27434"/>
                <a:gd name="connsiteY16" fmla="*/ 30605 h 52669"/>
                <a:gd name="connsiteX17" fmla="*/ 23342 w 27434"/>
                <a:gd name="connsiteY17" fmla="*/ 25984 h 52669"/>
                <a:gd name="connsiteX18" fmla="*/ 20261 w 27434"/>
                <a:gd name="connsiteY18" fmla="*/ 22463 h 52669"/>
                <a:gd name="connsiteX19" fmla="*/ 15052 w 27434"/>
                <a:gd name="connsiteY19" fmla="*/ 21289 h 52669"/>
                <a:gd name="connsiteX20" fmla="*/ 9918 w 27434"/>
                <a:gd name="connsiteY20" fmla="*/ 22463 h 52669"/>
                <a:gd name="connsiteX21" fmla="*/ 6763 w 27434"/>
                <a:gd name="connsiteY21" fmla="*/ 25984 h 52669"/>
                <a:gd name="connsiteX22" fmla="*/ 5443 w 27434"/>
                <a:gd name="connsiteY22" fmla="*/ 30605 h 52669"/>
                <a:gd name="connsiteX23" fmla="*/ 5076 w 27434"/>
                <a:gd name="connsiteY23" fmla="*/ 36107 h 52669"/>
                <a:gd name="connsiteX24" fmla="*/ 5443 w 27434"/>
                <a:gd name="connsiteY24" fmla="*/ 41608 h 52669"/>
                <a:gd name="connsiteX25" fmla="*/ 6763 w 27434"/>
                <a:gd name="connsiteY25" fmla="*/ 46230 h 52669"/>
                <a:gd name="connsiteX26" fmla="*/ 9918 w 27434"/>
                <a:gd name="connsiteY26" fmla="*/ 49677 h 52669"/>
                <a:gd name="connsiteX27" fmla="*/ 15052 w 27434"/>
                <a:gd name="connsiteY27" fmla="*/ 50925 h 52669"/>
                <a:gd name="connsiteX28" fmla="*/ 20261 w 27434"/>
                <a:gd name="connsiteY28" fmla="*/ 49677 h 52669"/>
                <a:gd name="connsiteX29" fmla="*/ 23342 w 27434"/>
                <a:gd name="connsiteY29" fmla="*/ 46230 h 52669"/>
                <a:gd name="connsiteX30" fmla="*/ 24662 w 27434"/>
                <a:gd name="connsiteY30" fmla="*/ 41608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770" y="53785"/>
                  </a:moveTo>
                  <a:lnTo>
                    <a:pt x="25029" y="53785"/>
                  </a:lnTo>
                  <a:lnTo>
                    <a:pt x="25029" y="49237"/>
                  </a:lnTo>
                  <a:cubicBezTo>
                    <a:pt x="23562" y="51145"/>
                    <a:pt x="22021" y="52465"/>
                    <a:pt x="20334" y="53125"/>
                  </a:cubicBezTo>
                  <a:cubicBezTo>
                    <a:pt x="18647" y="53859"/>
                    <a:pt x="16740" y="54226"/>
                    <a:pt x="14539" y="54226"/>
                  </a:cubicBezTo>
                  <a:cubicBezTo>
                    <a:pt x="10798" y="54226"/>
                    <a:pt x="7937" y="53199"/>
                    <a:pt x="5883" y="51145"/>
                  </a:cubicBezTo>
                  <a:cubicBezTo>
                    <a:pt x="2875" y="48137"/>
                    <a:pt x="1335" y="43076"/>
                    <a:pt x="1335" y="36107"/>
                  </a:cubicBezTo>
                  <a:cubicBezTo>
                    <a:pt x="1335" y="29138"/>
                    <a:pt x="2875" y="24076"/>
                    <a:pt x="5883" y="21069"/>
                  </a:cubicBezTo>
                  <a:cubicBezTo>
                    <a:pt x="7937" y="19015"/>
                    <a:pt x="10798" y="17988"/>
                    <a:pt x="14539" y="17988"/>
                  </a:cubicBezTo>
                  <a:cubicBezTo>
                    <a:pt x="16740" y="17988"/>
                    <a:pt x="18647" y="18355"/>
                    <a:pt x="20334" y="19088"/>
                  </a:cubicBezTo>
                  <a:cubicBezTo>
                    <a:pt x="22021" y="19749"/>
                    <a:pt x="23562" y="21069"/>
                    <a:pt x="25029" y="22976"/>
                  </a:cubicBezTo>
                  <a:lnTo>
                    <a:pt x="25029" y="1556"/>
                  </a:lnTo>
                  <a:lnTo>
                    <a:pt x="28770" y="1556"/>
                  </a:lnTo>
                  <a:lnTo>
                    <a:pt x="28770" y="53785"/>
                  </a:lnTo>
                  <a:close/>
                  <a:moveTo>
                    <a:pt x="24662" y="41608"/>
                  </a:moveTo>
                  <a:cubicBezTo>
                    <a:pt x="24882" y="40068"/>
                    <a:pt x="25029" y="38234"/>
                    <a:pt x="25029" y="36107"/>
                  </a:cubicBezTo>
                  <a:cubicBezTo>
                    <a:pt x="25029" y="33979"/>
                    <a:pt x="24882" y="32146"/>
                    <a:pt x="24662" y="30605"/>
                  </a:cubicBezTo>
                  <a:cubicBezTo>
                    <a:pt x="24442" y="29065"/>
                    <a:pt x="24002" y="27524"/>
                    <a:pt x="23342" y="25984"/>
                  </a:cubicBezTo>
                  <a:cubicBezTo>
                    <a:pt x="22681" y="24443"/>
                    <a:pt x="21581" y="23270"/>
                    <a:pt x="20261" y="22463"/>
                  </a:cubicBezTo>
                  <a:cubicBezTo>
                    <a:pt x="18867" y="21656"/>
                    <a:pt x="17106" y="21289"/>
                    <a:pt x="15052" y="21289"/>
                  </a:cubicBezTo>
                  <a:cubicBezTo>
                    <a:pt x="12998" y="21289"/>
                    <a:pt x="11238" y="21656"/>
                    <a:pt x="9918" y="22463"/>
                  </a:cubicBezTo>
                  <a:cubicBezTo>
                    <a:pt x="8524" y="23270"/>
                    <a:pt x="7497" y="24443"/>
                    <a:pt x="6763" y="25984"/>
                  </a:cubicBezTo>
                  <a:cubicBezTo>
                    <a:pt x="6176" y="27524"/>
                    <a:pt x="5663" y="29065"/>
                    <a:pt x="5443" y="30605"/>
                  </a:cubicBezTo>
                  <a:cubicBezTo>
                    <a:pt x="5223" y="32146"/>
                    <a:pt x="5076" y="33979"/>
                    <a:pt x="5076" y="36107"/>
                  </a:cubicBezTo>
                  <a:cubicBezTo>
                    <a:pt x="5076" y="38234"/>
                    <a:pt x="5223" y="40068"/>
                    <a:pt x="5443" y="41608"/>
                  </a:cubicBezTo>
                  <a:cubicBezTo>
                    <a:pt x="5663" y="43149"/>
                    <a:pt x="6176" y="44689"/>
                    <a:pt x="6763" y="46230"/>
                  </a:cubicBezTo>
                  <a:cubicBezTo>
                    <a:pt x="7497" y="47770"/>
                    <a:pt x="8524" y="48871"/>
                    <a:pt x="9918" y="49677"/>
                  </a:cubicBezTo>
                  <a:cubicBezTo>
                    <a:pt x="11238" y="50484"/>
                    <a:pt x="12998" y="50925"/>
                    <a:pt x="15052" y="50925"/>
                  </a:cubicBezTo>
                  <a:cubicBezTo>
                    <a:pt x="17106" y="50925"/>
                    <a:pt x="18867" y="50484"/>
                    <a:pt x="20261" y="49677"/>
                  </a:cubicBezTo>
                  <a:cubicBezTo>
                    <a:pt x="21581" y="48871"/>
                    <a:pt x="22681" y="47770"/>
                    <a:pt x="23342" y="46230"/>
                  </a:cubicBezTo>
                  <a:cubicBezTo>
                    <a:pt x="24002" y="44689"/>
                    <a:pt x="24442" y="43149"/>
                    <a:pt x="24662" y="41608"/>
                  </a:cubicBezTo>
                  <a:close/>
                </a:path>
              </a:pathLst>
            </a:custGeom>
            <a:solidFill>
              <a:srgbClr val="000000"/>
            </a:solidFill>
            <a:ln w="73262" cap="flat">
              <a:noFill/>
              <a:prstDash val="solid"/>
              <a:miter/>
            </a:ln>
          </p:spPr>
          <p:txBody>
            <a:bodyPr rtlCol="0" anchor="ctr"/>
            <a:lstStyle/>
            <a:p>
              <a:endParaRPr lang="en-GB"/>
            </a:p>
          </p:txBody>
        </p:sp>
        <p:sp>
          <p:nvSpPr>
            <p:cNvPr id="959" name="Graphic 1127">
              <a:extLst>
                <a:ext uri="{FF2B5EF4-FFF2-40B4-BE49-F238E27FC236}">
                  <a16:creationId xmlns:a16="http://schemas.microsoft.com/office/drawing/2014/main" id="{7C23577C-3333-07C5-C4D7-F975B88A6A9B}"/>
                </a:ext>
              </a:extLst>
            </p:cNvPr>
            <p:cNvSpPr/>
            <p:nvPr/>
          </p:nvSpPr>
          <p:spPr>
            <a:xfrm>
              <a:off x="8673847" y="4180626"/>
              <a:ext cx="28461" cy="36237"/>
            </a:xfrm>
            <a:custGeom>
              <a:avLst/>
              <a:gdLst>
                <a:gd name="connsiteX0" fmla="*/ 25416 w 28461"/>
                <a:gd name="connsiteY0" fmla="*/ 5447 h 36237"/>
                <a:gd name="connsiteX1" fmla="*/ 29817 w 28461"/>
                <a:gd name="connsiteY1" fmla="*/ 19678 h 36237"/>
                <a:gd name="connsiteX2" fmla="*/ 25416 w 28461"/>
                <a:gd name="connsiteY2" fmla="*/ 33909 h 36237"/>
                <a:gd name="connsiteX3" fmla="*/ 15586 w 28461"/>
                <a:gd name="connsiteY3" fmla="*/ 37797 h 36237"/>
                <a:gd name="connsiteX4" fmla="*/ 5757 w 28461"/>
                <a:gd name="connsiteY4" fmla="*/ 33909 h 36237"/>
                <a:gd name="connsiteX5" fmla="*/ 1355 w 28461"/>
                <a:gd name="connsiteY5" fmla="*/ 19678 h 36237"/>
                <a:gd name="connsiteX6" fmla="*/ 5757 w 28461"/>
                <a:gd name="connsiteY6" fmla="*/ 5447 h 36237"/>
                <a:gd name="connsiteX7" fmla="*/ 15586 w 28461"/>
                <a:gd name="connsiteY7" fmla="*/ 1559 h 36237"/>
                <a:gd name="connsiteX8" fmla="*/ 25416 w 28461"/>
                <a:gd name="connsiteY8" fmla="*/ 5447 h 36237"/>
                <a:gd name="connsiteX9" fmla="*/ 22922 w 28461"/>
                <a:gd name="connsiteY9" fmla="*/ 31488 h 36237"/>
                <a:gd name="connsiteX10" fmla="*/ 26076 w 28461"/>
                <a:gd name="connsiteY10" fmla="*/ 19678 h 36237"/>
                <a:gd name="connsiteX11" fmla="*/ 22922 w 28461"/>
                <a:gd name="connsiteY11" fmla="*/ 7868 h 36237"/>
                <a:gd name="connsiteX12" fmla="*/ 15586 w 28461"/>
                <a:gd name="connsiteY12" fmla="*/ 4860 h 36237"/>
                <a:gd name="connsiteX13" fmla="*/ 8251 w 28461"/>
                <a:gd name="connsiteY13" fmla="*/ 7868 h 36237"/>
                <a:gd name="connsiteX14" fmla="*/ 5097 w 28461"/>
                <a:gd name="connsiteY14" fmla="*/ 19678 h 36237"/>
                <a:gd name="connsiteX15" fmla="*/ 8251 w 28461"/>
                <a:gd name="connsiteY15" fmla="*/ 31488 h 36237"/>
                <a:gd name="connsiteX16" fmla="*/ 15586 w 28461"/>
                <a:gd name="connsiteY16" fmla="*/ 34496 h 36237"/>
                <a:gd name="connsiteX17" fmla="*/ 22922 w 28461"/>
                <a:gd name="connsiteY17" fmla="*/ 3148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416" y="5447"/>
                  </a:moveTo>
                  <a:cubicBezTo>
                    <a:pt x="28350" y="8381"/>
                    <a:pt x="29817" y="13149"/>
                    <a:pt x="29817" y="19678"/>
                  </a:cubicBezTo>
                  <a:cubicBezTo>
                    <a:pt x="29817" y="26207"/>
                    <a:pt x="28350" y="30975"/>
                    <a:pt x="25416" y="33909"/>
                  </a:cubicBezTo>
                  <a:cubicBezTo>
                    <a:pt x="22849" y="36476"/>
                    <a:pt x="19548" y="37797"/>
                    <a:pt x="15586" y="37797"/>
                  </a:cubicBezTo>
                  <a:cubicBezTo>
                    <a:pt x="11625" y="37797"/>
                    <a:pt x="8324" y="36476"/>
                    <a:pt x="5757" y="33909"/>
                  </a:cubicBezTo>
                  <a:cubicBezTo>
                    <a:pt x="2823" y="30975"/>
                    <a:pt x="1355" y="26207"/>
                    <a:pt x="1355" y="19678"/>
                  </a:cubicBezTo>
                  <a:cubicBezTo>
                    <a:pt x="1355" y="13149"/>
                    <a:pt x="2823" y="8381"/>
                    <a:pt x="5757" y="5447"/>
                  </a:cubicBezTo>
                  <a:cubicBezTo>
                    <a:pt x="8324" y="2880"/>
                    <a:pt x="11625" y="1559"/>
                    <a:pt x="15586" y="1559"/>
                  </a:cubicBezTo>
                  <a:cubicBezTo>
                    <a:pt x="19548" y="1559"/>
                    <a:pt x="22849" y="2880"/>
                    <a:pt x="25416" y="5447"/>
                  </a:cubicBezTo>
                  <a:close/>
                  <a:moveTo>
                    <a:pt x="22922" y="31488"/>
                  </a:moveTo>
                  <a:cubicBezTo>
                    <a:pt x="25049" y="29361"/>
                    <a:pt x="26076" y="25473"/>
                    <a:pt x="26076" y="19678"/>
                  </a:cubicBezTo>
                  <a:cubicBezTo>
                    <a:pt x="26076" y="13883"/>
                    <a:pt x="25049" y="9995"/>
                    <a:pt x="22922" y="7868"/>
                  </a:cubicBezTo>
                  <a:cubicBezTo>
                    <a:pt x="20941" y="5887"/>
                    <a:pt x="18447" y="4860"/>
                    <a:pt x="15586" y="4860"/>
                  </a:cubicBezTo>
                  <a:cubicBezTo>
                    <a:pt x="12725" y="4860"/>
                    <a:pt x="10231" y="5887"/>
                    <a:pt x="8251" y="7868"/>
                  </a:cubicBezTo>
                  <a:cubicBezTo>
                    <a:pt x="6123" y="9995"/>
                    <a:pt x="5097" y="13883"/>
                    <a:pt x="5097" y="19678"/>
                  </a:cubicBezTo>
                  <a:cubicBezTo>
                    <a:pt x="5097" y="25473"/>
                    <a:pt x="6123" y="29361"/>
                    <a:pt x="8251" y="31488"/>
                  </a:cubicBezTo>
                  <a:cubicBezTo>
                    <a:pt x="10231" y="33469"/>
                    <a:pt x="12725" y="34496"/>
                    <a:pt x="15586" y="34496"/>
                  </a:cubicBezTo>
                  <a:cubicBezTo>
                    <a:pt x="18447" y="34496"/>
                    <a:pt x="20941" y="33469"/>
                    <a:pt x="22922" y="31488"/>
                  </a:cubicBezTo>
                  <a:close/>
                </a:path>
              </a:pathLst>
            </a:custGeom>
            <a:solidFill>
              <a:srgbClr val="000000"/>
            </a:solidFill>
            <a:ln w="73262" cap="flat">
              <a:noFill/>
              <a:prstDash val="solid"/>
              <a:miter/>
            </a:ln>
          </p:spPr>
          <p:txBody>
            <a:bodyPr rtlCol="0" anchor="ctr"/>
            <a:lstStyle/>
            <a:p>
              <a:endParaRPr lang="en-GB"/>
            </a:p>
          </p:txBody>
        </p:sp>
        <p:sp>
          <p:nvSpPr>
            <p:cNvPr id="960" name="Graphic 1127">
              <a:extLst>
                <a:ext uri="{FF2B5EF4-FFF2-40B4-BE49-F238E27FC236}">
                  <a16:creationId xmlns:a16="http://schemas.microsoft.com/office/drawing/2014/main" id="{62B2F294-2AC8-E755-8E39-9C74A5A2FEAE}"/>
                </a:ext>
              </a:extLst>
            </p:cNvPr>
            <p:cNvSpPr/>
            <p:nvPr/>
          </p:nvSpPr>
          <p:spPr>
            <a:xfrm>
              <a:off x="8714419" y="4164194"/>
              <a:ext cx="27434" cy="52669"/>
            </a:xfrm>
            <a:custGeom>
              <a:avLst/>
              <a:gdLst>
                <a:gd name="connsiteX0" fmla="*/ 24256 w 27434"/>
                <a:gd name="connsiteY0" fmla="*/ 21069 h 52669"/>
                <a:gd name="connsiteX1" fmla="*/ 28804 w 27434"/>
                <a:gd name="connsiteY1" fmla="*/ 36107 h 52669"/>
                <a:gd name="connsiteX2" fmla="*/ 24256 w 27434"/>
                <a:gd name="connsiteY2" fmla="*/ 51145 h 52669"/>
                <a:gd name="connsiteX3" fmla="*/ 15600 w 27434"/>
                <a:gd name="connsiteY3" fmla="*/ 54226 h 52669"/>
                <a:gd name="connsiteX4" fmla="*/ 9805 w 27434"/>
                <a:gd name="connsiteY4" fmla="*/ 53125 h 52669"/>
                <a:gd name="connsiteX5" fmla="*/ 5110 w 27434"/>
                <a:gd name="connsiteY5" fmla="*/ 49237 h 52669"/>
                <a:gd name="connsiteX6" fmla="*/ 5110 w 27434"/>
                <a:gd name="connsiteY6" fmla="*/ 53785 h 52669"/>
                <a:gd name="connsiteX7" fmla="*/ 1369 w 27434"/>
                <a:gd name="connsiteY7" fmla="*/ 53785 h 52669"/>
                <a:gd name="connsiteX8" fmla="*/ 1369 w 27434"/>
                <a:gd name="connsiteY8" fmla="*/ 1556 h 52669"/>
                <a:gd name="connsiteX9" fmla="*/ 5110 w 27434"/>
                <a:gd name="connsiteY9" fmla="*/ 1556 h 52669"/>
                <a:gd name="connsiteX10" fmla="*/ 5110 w 27434"/>
                <a:gd name="connsiteY10" fmla="*/ 22976 h 52669"/>
                <a:gd name="connsiteX11" fmla="*/ 9805 w 27434"/>
                <a:gd name="connsiteY11" fmla="*/ 19088 h 52669"/>
                <a:gd name="connsiteX12" fmla="*/ 15600 w 27434"/>
                <a:gd name="connsiteY12" fmla="*/ 17988 h 52669"/>
                <a:gd name="connsiteX13" fmla="*/ 24256 w 27434"/>
                <a:gd name="connsiteY13" fmla="*/ 21069 h 52669"/>
                <a:gd name="connsiteX14" fmla="*/ 24696 w 27434"/>
                <a:gd name="connsiteY14" fmla="*/ 41608 h 52669"/>
                <a:gd name="connsiteX15" fmla="*/ 25063 w 27434"/>
                <a:gd name="connsiteY15" fmla="*/ 36107 h 52669"/>
                <a:gd name="connsiteX16" fmla="*/ 24696 w 27434"/>
                <a:gd name="connsiteY16" fmla="*/ 30605 h 52669"/>
                <a:gd name="connsiteX17" fmla="*/ 23376 w 27434"/>
                <a:gd name="connsiteY17" fmla="*/ 25984 h 52669"/>
                <a:gd name="connsiteX18" fmla="*/ 20295 w 27434"/>
                <a:gd name="connsiteY18" fmla="*/ 22463 h 52669"/>
                <a:gd name="connsiteX19" fmla="*/ 15087 w 27434"/>
                <a:gd name="connsiteY19" fmla="*/ 21289 h 52669"/>
                <a:gd name="connsiteX20" fmla="*/ 9952 w 27434"/>
                <a:gd name="connsiteY20" fmla="*/ 22463 h 52669"/>
                <a:gd name="connsiteX21" fmla="*/ 6871 w 27434"/>
                <a:gd name="connsiteY21" fmla="*/ 25984 h 52669"/>
                <a:gd name="connsiteX22" fmla="*/ 5477 w 27434"/>
                <a:gd name="connsiteY22" fmla="*/ 30605 h 52669"/>
                <a:gd name="connsiteX23" fmla="*/ 5110 w 27434"/>
                <a:gd name="connsiteY23" fmla="*/ 36107 h 52669"/>
                <a:gd name="connsiteX24" fmla="*/ 5477 w 27434"/>
                <a:gd name="connsiteY24" fmla="*/ 41608 h 52669"/>
                <a:gd name="connsiteX25" fmla="*/ 6871 w 27434"/>
                <a:gd name="connsiteY25" fmla="*/ 46230 h 52669"/>
                <a:gd name="connsiteX26" fmla="*/ 9952 w 27434"/>
                <a:gd name="connsiteY26" fmla="*/ 49677 h 52669"/>
                <a:gd name="connsiteX27" fmla="*/ 15087 w 27434"/>
                <a:gd name="connsiteY27" fmla="*/ 50925 h 52669"/>
                <a:gd name="connsiteX28" fmla="*/ 20295 w 27434"/>
                <a:gd name="connsiteY28" fmla="*/ 49677 h 52669"/>
                <a:gd name="connsiteX29" fmla="*/ 23376 w 27434"/>
                <a:gd name="connsiteY29" fmla="*/ 46230 h 52669"/>
                <a:gd name="connsiteX30" fmla="*/ 24696 w 27434"/>
                <a:gd name="connsiteY30" fmla="*/ 41608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256" y="21069"/>
                  </a:moveTo>
                  <a:cubicBezTo>
                    <a:pt x="27264" y="24076"/>
                    <a:pt x="28804" y="29138"/>
                    <a:pt x="28804" y="36107"/>
                  </a:cubicBezTo>
                  <a:cubicBezTo>
                    <a:pt x="28804" y="43076"/>
                    <a:pt x="27264" y="48137"/>
                    <a:pt x="24256" y="51145"/>
                  </a:cubicBezTo>
                  <a:cubicBezTo>
                    <a:pt x="22202" y="53199"/>
                    <a:pt x="19341" y="54226"/>
                    <a:pt x="15600" y="54226"/>
                  </a:cubicBezTo>
                  <a:cubicBezTo>
                    <a:pt x="13400" y="54226"/>
                    <a:pt x="11492" y="53859"/>
                    <a:pt x="9805" y="53125"/>
                  </a:cubicBezTo>
                  <a:cubicBezTo>
                    <a:pt x="8118" y="52465"/>
                    <a:pt x="6578" y="51145"/>
                    <a:pt x="5110" y="49237"/>
                  </a:cubicBezTo>
                  <a:lnTo>
                    <a:pt x="5110" y="53785"/>
                  </a:lnTo>
                  <a:lnTo>
                    <a:pt x="1369" y="53785"/>
                  </a:lnTo>
                  <a:lnTo>
                    <a:pt x="1369" y="1556"/>
                  </a:lnTo>
                  <a:lnTo>
                    <a:pt x="5110" y="1556"/>
                  </a:lnTo>
                  <a:lnTo>
                    <a:pt x="5110" y="22976"/>
                  </a:lnTo>
                  <a:cubicBezTo>
                    <a:pt x="6578" y="21069"/>
                    <a:pt x="8118" y="19749"/>
                    <a:pt x="9805" y="19088"/>
                  </a:cubicBezTo>
                  <a:cubicBezTo>
                    <a:pt x="11492" y="18355"/>
                    <a:pt x="13400" y="17988"/>
                    <a:pt x="15600" y="17988"/>
                  </a:cubicBezTo>
                  <a:cubicBezTo>
                    <a:pt x="19341" y="17988"/>
                    <a:pt x="22202" y="19015"/>
                    <a:pt x="24256" y="21069"/>
                  </a:cubicBezTo>
                  <a:close/>
                  <a:moveTo>
                    <a:pt x="24696" y="41608"/>
                  </a:moveTo>
                  <a:cubicBezTo>
                    <a:pt x="24916" y="40068"/>
                    <a:pt x="25063" y="38234"/>
                    <a:pt x="25063" y="36107"/>
                  </a:cubicBezTo>
                  <a:cubicBezTo>
                    <a:pt x="25063" y="33979"/>
                    <a:pt x="24916" y="32146"/>
                    <a:pt x="24696" y="30605"/>
                  </a:cubicBezTo>
                  <a:cubicBezTo>
                    <a:pt x="24476" y="29065"/>
                    <a:pt x="24036" y="27524"/>
                    <a:pt x="23376" y="25984"/>
                  </a:cubicBezTo>
                  <a:cubicBezTo>
                    <a:pt x="22716" y="24443"/>
                    <a:pt x="21689" y="23270"/>
                    <a:pt x="20295" y="22463"/>
                  </a:cubicBezTo>
                  <a:cubicBezTo>
                    <a:pt x="18901" y="21656"/>
                    <a:pt x="17141" y="21289"/>
                    <a:pt x="15087" y="21289"/>
                  </a:cubicBezTo>
                  <a:cubicBezTo>
                    <a:pt x="13033" y="21289"/>
                    <a:pt x="11346" y="21656"/>
                    <a:pt x="9952" y="22463"/>
                  </a:cubicBezTo>
                  <a:cubicBezTo>
                    <a:pt x="8558" y="23270"/>
                    <a:pt x="7531" y="24443"/>
                    <a:pt x="6871" y="25984"/>
                  </a:cubicBezTo>
                  <a:cubicBezTo>
                    <a:pt x="6211" y="27524"/>
                    <a:pt x="5697" y="29065"/>
                    <a:pt x="5477" y="30605"/>
                  </a:cubicBezTo>
                  <a:cubicBezTo>
                    <a:pt x="5257" y="32146"/>
                    <a:pt x="5110" y="33979"/>
                    <a:pt x="5110" y="36107"/>
                  </a:cubicBezTo>
                  <a:cubicBezTo>
                    <a:pt x="5110" y="38234"/>
                    <a:pt x="5257" y="40068"/>
                    <a:pt x="5477" y="41608"/>
                  </a:cubicBezTo>
                  <a:cubicBezTo>
                    <a:pt x="5697" y="43149"/>
                    <a:pt x="6211" y="44689"/>
                    <a:pt x="6871" y="46230"/>
                  </a:cubicBezTo>
                  <a:cubicBezTo>
                    <a:pt x="7531" y="47770"/>
                    <a:pt x="8558" y="48871"/>
                    <a:pt x="9952" y="49677"/>
                  </a:cubicBezTo>
                  <a:cubicBezTo>
                    <a:pt x="11346" y="50484"/>
                    <a:pt x="13033" y="50925"/>
                    <a:pt x="15087" y="50925"/>
                  </a:cubicBezTo>
                  <a:cubicBezTo>
                    <a:pt x="17141" y="50925"/>
                    <a:pt x="18901" y="50484"/>
                    <a:pt x="20295" y="49677"/>
                  </a:cubicBezTo>
                  <a:cubicBezTo>
                    <a:pt x="21689" y="48871"/>
                    <a:pt x="22716" y="47770"/>
                    <a:pt x="23376" y="46230"/>
                  </a:cubicBezTo>
                  <a:cubicBezTo>
                    <a:pt x="24036" y="44689"/>
                    <a:pt x="24476" y="43149"/>
                    <a:pt x="24696" y="41608"/>
                  </a:cubicBezTo>
                  <a:close/>
                </a:path>
              </a:pathLst>
            </a:custGeom>
            <a:solidFill>
              <a:srgbClr val="000000"/>
            </a:solidFill>
            <a:ln w="73262" cap="flat">
              <a:noFill/>
              <a:prstDash val="solid"/>
              <a:miter/>
            </a:ln>
          </p:spPr>
          <p:txBody>
            <a:bodyPr rtlCol="0" anchor="ctr"/>
            <a:lstStyle/>
            <a:p>
              <a:endParaRPr lang="en-GB"/>
            </a:p>
          </p:txBody>
        </p:sp>
        <p:sp>
          <p:nvSpPr>
            <p:cNvPr id="961" name="Graphic 1127">
              <a:extLst>
                <a:ext uri="{FF2B5EF4-FFF2-40B4-BE49-F238E27FC236}">
                  <a16:creationId xmlns:a16="http://schemas.microsoft.com/office/drawing/2014/main" id="{C901D000-6767-6DB2-F431-FA1EA078C162}"/>
                </a:ext>
              </a:extLst>
            </p:cNvPr>
            <p:cNvSpPr/>
            <p:nvPr/>
          </p:nvSpPr>
          <p:spPr>
            <a:xfrm>
              <a:off x="8751891" y="4180626"/>
              <a:ext cx="28315" cy="36237"/>
            </a:xfrm>
            <a:custGeom>
              <a:avLst/>
              <a:gdLst>
                <a:gd name="connsiteX0" fmla="*/ 29698 w 28315"/>
                <a:gd name="connsiteY0" fmla="*/ 20485 h 36237"/>
                <a:gd name="connsiteX1" fmla="*/ 5124 w 28315"/>
                <a:gd name="connsiteY1" fmla="*/ 20485 h 36237"/>
                <a:gd name="connsiteX2" fmla="*/ 8058 w 28315"/>
                <a:gd name="connsiteY2" fmla="*/ 30828 h 36237"/>
                <a:gd name="connsiteX3" fmla="*/ 16640 w 28315"/>
                <a:gd name="connsiteY3" fmla="*/ 34422 h 36237"/>
                <a:gd name="connsiteX4" fmla="*/ 21922 w 28315"/>
                <a:gd name="connsiteY4" fmla="*/ 33395 h 36237"/>
                <a:gd name="connsiteX5" fmla="*/ 26397 w 28315"/>
                <a:gd name="connsiteY5" fmla="*/ 30168 h 36237"/>
                <a:gd name="connsiteX6" fmla="*/ 29184 w 28315"/>
                <a:gd name="connsiteY6" fmla="*/ 32368 h 36237"/>
                <a:gd name="connsiteX7" fmla="*/ 23462 w 28315"/>
                <a:gd name="connsiteY7" fmla="*/ 36476 h 36237"/>
                <a:gd name="connsiteX8" fmla="*/ 16420 w 28315"/>
                <a:gd name="connsiteY8" fmla="*/ 37797 h 36237"/>
                <a:gd name="connsiteX9" fmla="*/ 5270 w 28315"/>
                <a:gd name="connsiteY9" fmla="*/ 33175 h 36237"/>
                <a:gd name="connsiteX10" fmla="*/ 1383 w 28315"/>
                <a:gd name="connsiteY10" fmla="*/ 19678 h 36237"/>
                <a:gd name="connsiteX11" fmla="*/ 5124 w 28315"/>
                <a:gd name="connsiteY11" fmla="*/ 6327 h 36237"/>
                <a:gd name="connsiteX12" fmla="*/ 15540 w 28315"/>
                <a:gd name="connsiteY12" fmla="*/ 1559 h 36237"/>
                <a:gd name="connsiteX13" fmla="*/ 25957 w 28315"/>
                <a:gd name="connsiteY13" fmla="*/ 6107 h 36237"/>
                <a:gd name="connsiteX14" fmla="*/ 29698 w 28315"/>
                <a:gd name="connsiteY14" fmla="*/ 18798 h 36237"/>
                <a:gd name="connsiteX15" fmla="*/ 29698 w 28315"/>
                <a:gd name="connsiteY15" fmla="*/ 20485 h 36237"/>
                <a:gd name="connsiteX16" fmla="*/ 25957 w 28315"/>
                <a:gd name="connsiteY16" fmla="*/ 17477 h 36237"/>
                <a:gd name="connsiteX17" fmla="*/ 24709 w 28315"/>
                <a:gd name="connsiteY17" fmla="*/ 10802 h 36237"/>
                <a:gd name="connsiteX18" fmla="*/ 21115 w 28315"/>
                <a:gd name="connsiteY18" fmla="*/ 6401 h 36237"/>
                <a:gd name="connsiteX19" fmla="*/ 15540 w 28315"/>
                <a:gd name="connsiteY19" fmla="*/ 4860 h 36237"/>
                <a:gd name="connsiteX20" fmla="*/ 10038 w 28315"/>
                <a:gd name="connsiteY20" fmla="*/ 6401 h 36237"/>
                <a:gd name="connsiteX21" fmla="*/ 6371 w 28315"/>
                <a:gd name="connsiteY21" fmla="*/ 10802 h 36237"/>
                <a:gd name="connsiteX22" fmla="*/ 5124 w 28315"/>
                <a:gd name="connsiteY22" fmla="*/ 17477 h 36237"/>
                <a:gd name="connsiteX23" fmla="*/ 25957 w 28315"/>
                <a:gd name="connsiteY23" fmla="*/ 1747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98" y="20485"/>
                  </a:moveTo>
                  <a:lnTo>
                    <a:pt x="5124" y="20485"/>
                  </a:lnTo>
                  <a:cubicBezTo>
                    <a:pt x="5124" y="25033"/>
                    <a:pt x="6077" y="28481"/>
                    <a:pt x="8058" y="30828"/>
                  </a:cubicBezTo>
                  <a:cubicBezTo>
                    <a:pt x="10038" y="33249"/>
                    <a:pt x="12899" y="34422"/>
                    <a:pt x="16640" y="34422"/>
                  </a:cubicBezTo>
                  <a:cubicBezTo>
                    <a:pt x="18694" y="34422"/>
                    <a:pt x="20455" y="34056"/>
                    <a:pt x="21922" y="33395"/>
                  </a:cubicBezTo>
                  <a:cubicBezTo>
                    <a:pt x="23389" y="32735"/>
                    <a:pt x="24856" y="31708"/>
                    <a:pt x="26397" y="30168"/>
                  </a:cubicBezTo>
                  <a:lnTo>
                    <a:pt x="29184" y="32368"/>
                  </a:lnTo>
                  <a:cubicBezTo>
                    <a:pt x="27277" y="34276"/>
                    <a:pt x="25370" y="35669"/>
                    <a:pt x="23462" y="36476"/>
                  </a:cubicBezTo>
                  <a:cubicBezTo>
                    <a:pt x="21555" y="37357"/>
                    <a:pt x="19208" y="37797"/>
                    <a:pt x="16420" y="37797"/>
                  </a:cubicBezTo>
                  <a:cubicBezTo>
                    <a:pt x="11506" y="37797"/>
                    <a:pt x="7838" y="36256"/>
                    <a:pt x="5270" y="33175"/>
                  </a:cubicBezTo>
                  <a:cubicBezTo>
                    <a:pt x="2630" y="30094"/>
                    <a:pt x="1383" y="25620"/>
                    <a:pt x="1383" y="19678"/>
                  </a:cubicBezTo>
                  <a:cubicBezTo>
                    <a:pt x="1383" y="13956"/>
                    <a:pt x="2630" y="9482"/>
                    <a:pt x="5124" y="6327"/>
                  </a:cubicBezTo>
                  <a:cubicBezTo>
                    <a:pt x="7618" y="3173"/>
                    <a:pt x="11065" y="1559"/>
                    <a:pt x="15540" y="1559"/>
                  </a:cubicBezTo>
                  <a:cubicBezTo>
                    <a:pt x="20015" y="1559"/>
                    <a:pt x="23462" y="3100"/>
                    <a:pt x="25957" y="6107"/>
                  </a:cubicBezTo>
                  <a:cubicBezTo>
                    <a:pt x="28451" y="9115"/>
                    <a:pt x="29698" y="13369"/>
                    <a:pt x="29698" y="18798"/>
                  </a:cubicBezTo>
                  <a:lnTo>
                    <a:pt x="29698" y="20485"/>
                  </a:lnTo>
                  <a:close/>
                  <a:moveTo>
                    <a:pt x="25957" y="17477"/>
                  </a:moveTo>
                  <a:cubicBezTo>
                    <a:pt x="25736" y="14470"/>
                    <a:pt x="25370" y="12196"/>
                    <a:pt x="24709" y="10802"/>
                  </a:cubicBezTo>
                  <a:cubicBezTo>
                    <a:pt x="23903" y="8968"/>
                    <a:pt x="22729" y="7501"/>
                    <a:pt x="21115" y="6401"/>
                  </a:cubicBezTo>
                  <a:cubicBezTo>
                    <a:pt x="19428" y="5374"/>
                    <a:pt x="17594" y="4860"/>
                    <a:pt x="15540" y="4860"/>
                  </a:cubicBezTo>
                  <a:cubicBezTo>
                    <a:pt x="13486" y="4860"/>
                    <a:pt x="11652" y="5374"/>
                    <a:pt x="10038" y="6401"/>
                  </a:cubicBezTo>
                  <a:cubicBezTo>
                    <a:pt x="8425" y="7501"/>
                    <a:pt x="7178" y="8968"/>
                    <a:pt x="6371" y="10802"/>
                  </a:cubicBezTo>
                  <a:cubicBezTo>
                    <a:pt x="5710" y="12196"/>
                    <a:pt x="5344" y="14470"/>
                    <a:pt x="5124" y="17477"/>
                  </a:cubicBezTo>
                  <a:lnTo>
                    <a:pt x="25957" y="17477"/>
                  </a:lnTo>
                  <a:close/>
                </a:path>
              </a:pathLst>
            </a:custGeom>
            <a:solidFill>
              <a:srgbClr val="000000"/>
            </a:solidFill>
            <a:ln w="73262" cap="flat">
              <a:noFill/>
              <a:prstDash val="solid"/>
              <a:miter/>
            </a:ln>
          </p:spPr>
          <p:txBody>
            <a:bodyPr rtlCol="0" anchor="ctr"/>
            <a:lstStyle/>
            <a:p>
              <a:endParaRPr lang="en-GB"/>
            </a:p>
          </p:txBody>
        </p:sp>
        <p:sp>
          <p:nvSpPr>
            <p:cNvPr id="962" name="Graphic 1127">
              <a:extLst>
                <a:ext uri="{FF2B5EF4-FFF2-40B4-BE49-F238E27FC236}">
                  <a16:creationId xmlns:a16="http://schemas.microsoft.com/office/drawing/2014/main" id="{2261776E-B07B-058C-8C88-9D7B9D185C85}"/>
                </a:ext>
              </a:extLst>
            </p:cNvPr>
            <p:cNvSpPr/>
            <p:nvPr/>
          </p:nvSpPr>
          <p:spPr>
            <a:xfrm>
              <a:off x="8786145" y="4181066"/>
              <a:ext cx="29488" cy="51348"/>
            </a:xfrm>
            <a:custGeom>
              <a:avLst/>
              <a:gdLst>
                <a:gd name="connsiteX0" fmla="*/ 30883 w 29488"/>
                <a:gd name="connsiteY0" fmla="*/ 1562 h 51348"/>
                <a:gd name="connsiteX1" fmla="*/ 14452 w 29488"/>
                <a:gd name="connsiteY1" fmla="*/ 46529 h 51348"/>
                <a:gd name="connsiteX2" fmla="*/ 12031 w 29488"/>
                <a:gd name="connsiteY2" fmla="*/ 50637 h 51348"/>
                <a:gd name="connsiteX3" fmla="*/ 5356 w 29488"/>
                <a:gd name="connsiteY3" fmla="*/ 52911 h 51348"/>
                <a:gd name="connsiteX4" fmla="*/ 3595 w 29488"/>
                <a:gd name="connsiteY4" fmla="*/ 52911 h 51348"/>
                <a:gd name="connsiteX5" fmla="*/ 3595 w 29488"/>
                <a:gd name="connsiteY5" fmla="*/ 49610 h 51348"/>
                <a:gd name="connsiteX6" fmla="*/ 4989 w 29488"/>
                <a:gd name="connsiteY6" fmla="*/ 49610 h 51348"/>
                <a:gd name="connsiteX7" fmla="*/ 9244 w 29488"/>
                <a:gd name="connsiteY7" fmla="*/ 48583 h 51348"/>
                <a:gd name="connsiteX8" fmla="*/ 11444 w 29488"/>
                <a:gd name="connsiteY8" fmla="*/ 44768 h 51348"/>
                <a:gd name="connsiteX9" fmla="*/ 14305 w 29488"/>
                <a:gd name="connsiteY9" fmla="*/ 36919 h 51348"/>
                <a:gd name="connsiteX10" fmla="*/ 1395 w 29488"/>
                <a:gd name="connsiteY10" fmla="*/ 1562 h 51348"/>
                <a:gd name="connsiteX11" fmla="*/ 5503 w 29488"/>
                <a:gd name="connsiteY11" fmla="*/ 1562 h 51348"/>
                <a:gd name="connsiteX12" fmla="*/ 16139 w 29488"/>
                <a:gd name="connsiteY12" fmla="*/ 32518 h 51348"/>
                <a:gd name="connsiteX13" fmla="*/ 26776 w 29488"/>
                <a:gd name="connsiteY13" fmla="*/ 1562 h 51348"/>
                <a:gd name="connsiteX14" fmla="*/ 30883 w 29488"/>
                <a:gd name="connsiteY14" fmla="*/ 1562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30883" y="1562"/>
                  </a:moveTo>
                  <a:lnTo>
                    <a:pt x="14452" y="46529"/>
                  </a:lnTo>
                  <a:cubicBezTo>
                    <a:pt x="13792" y="48509"/>
                    <a:pt x="12985" y="49830"/>
                    <a:pt x="12031" y="50637"/>
                  </a:cubicBezTo>
                  <a:cubicBezTo>
                    <a:pt x="10491" y="52177"/>
                    <a:pt x="8217" y="52911"/>
                    <a:pt x="5356" y="52911"/>
                  </a:cubicBezTo>
                  <a:lnTo>
                    <a:pt x="3595" y="52911"/>
                  </a:lnTo>
                  <a:lnTo>
                    <a:pt x="3595" y="49610"/>
                  </a:lnTo>
                  <a:lnTo>
                    <a:pt x="4989" y="49610"/>
                  </a:lnTo>
                  <a:cubicBezTo>
                    <a:pt x="6970" y="49610"/>
                    <a:pt x="8363" y="49243"/>
                    <a:pt x="9244" y="48583"/>
                  </a:cubicBezTo>
                  <a:cubicBezTo>
                    <a:pt x="10051" y="47922"/>
                    <a:pt x="10784" y="46602"/>
                    <a:pt x="11444" y="44768"/>
                  </a:cubicBezTo>
                  <a:lnTo>
                    <a:pt x="14305" y="36919"/>
                  </a:lnTo>
                  <a:lnTo>
                    <a:pt x="1395" y="1562"/>
                  </a:lnTo>
                  <a:lnTo>
                    <a:pt x="5503" y="1562"/>
                  </a:lnTo>
                  <a:lnTo>
                    <a:pt x="16139" y="32518"/>
                  </a:lnTo>
                  <a:lnTo>
                    <a:pt x="26776" y="1562"/>
                  </a:lnTo>
                  <a:lnTo>
                    <a:pt x="30883" y="1562"/>
                  </a:lnTo>
                  <a:close/>
                </a:path>
              </a:pathLst>
            </a:custGeom>
            <a:solidFill>
              <a:srgbClr val="000000"/>
            </a:solidFill>
            <a:ln w="73262" cap="flat">
              <a:noFill/>
              <a:prstDash val="solid"/>
              <a:miter/>
            </a:ln>
          </p:spPr>
          <p:txBody>
            <a:bodyPr rtlCol="0" anchor="ctr"/>
            <a:lstStyle/>
            <a:p>
              <a:endParaRPr lang="en-GB"/>
            </a:p>
          </p:txBody>
        </p:sp>
        <p:sp>
          <p:nvSpPr>
            <p:cNvPr id="963" name="Graphic 1127">
              <a:extLst>
                <a:ext uri="{FF2B5EF4-FFF2-40B4-BE49-F238E27FC236}">
                  <a16:creationId xmlns:a16="http://schemas.microsoft.com/office/drawing/2014/main" id="{75D77F3B-17BA-303E-BFC6-C217A21F146D}"/>
                </a:ext>
              </a:extLst>
            </p:cNvPr>
            <p:cNvSpPr/>
            <p:nvPr/>
          </p:nvSpPr>
          <p:spPr>
            <a:xfrm>
              <a:off x="8842403" y="4164194"/>
              <a:ext cx="27434" cy="52669"/>
            </a:xfrm>
            <a:custGeom>
              <a:avLst/>
              <a:gdLst>
                <a:gd name="connsiteX0" fmla="*/ 24301 w 27434"/>
                <a:gd name="connsiteY0" fmla="*/ 21069 h 52669"/>
                <a:gd name="connsiteX1" fmla="*/ 28849 w 27434"/>
                <a:gd name="connsiteY1" fmla="*/ 36107 h 52669"/>
                <a:gd name="connsiteX2" fmla="*/ 24301 w 27434"/>
                <a:gd name="connsiteY2" fmla="*/ 51145 h 52669"/>
                <a:gd name="connsiteX3" fmla="*/ 15645 w 27434"/>
                <a:gd name="connsiteY3" fmla="*/ 54226 h 52669"/>
                <a:gd name="connsiteX4" fmla="*/ 9850 w 27434"/>
                <a:gd name="connsiteY4" fmla="*/ 53125 h 52669"/>
                <a:gd name="connsiteX5" fmla="*/ 5155 w 27434"/>
                <a:gd name="connsiteY5" fmla="*/ 49237 h 52669"/>
                <a:gd name="connsiteX6" fmla="*/ 5155 w 27434"/>
                <a:gd name="connsiteY6" fmla="*/ 53785 h 52669"/>
                <a:gd name="connsiteX7" fmla="*/ 1414 w 27434"/>
                <a:gd name="connsiteY7" fmla="*/ 53785 h 52669"/>
                <a:gd name="connsiteX8" fmla="*/ 1414 w 27434"/>
                <a:gd name="connsiteY8" fmla="*/ 1556 h 52669"/>
                <a:gd name="connsiteX9" fmla="*/ 5155 w 27434"/>
                <a:gd name="connsiteY9" fmla="*/ 1556 h 52669"/>
                <a:gd name="connsiteX10" fmla="*/ 5155 w 27434"/>
                <a:gd name="connsiteY10" fmla="*/ 22976 h 52669"/>
                <a:gd name="connsiteX11" fmla="*/ 9850 w 27434"/>
                <a:gd name="connsiteY11" fmla="*/ 19088 h 52669"/>
                <a:gd name="connsiteX12" fmla="*/ 15645 w 27434"/>
                <a:gd name="connsiteY12" fmla="*/ 17988 h 52669"/>
                <a:gd name="connsiteX13" fmla="*/ 24301 w 27434"/>
                <a:gd name="connsiteY13" fmla="*/ 21069 h 52669"/>
                <a:gd name="connsiteX14" fmla="*/ 24741 w 27434"/>
                <a:gd name="connsiteY14" fmla="*/ 41608 h 52669"/>
                <a:gd name="connsiteX15" fmla="*/ 25108 w 27434"/>
                <a:gd name="connsiteY15" fmla="*/ 36107 h 52669"/>
                <a:gd name="connsiteX16" fmla="*/ 24741 w 27434"/>
                <a:gd name="connsiteY16" fmla="*/ 30605 h 52669"/>
                <a:gd name="connsiteX17" fmla="*/ 23420 w 27434"/>
                <a:gd name="connsiteY17" fmla="*/ 25984 h 52669"/>
                <a:gd name="connsiteX18" fmla="*/ 20339 w 27434"/>
                <a:gd name="connsiteY18" fmla="*/ 22463 h 52669"/>
                <a:gd name="connsiteX19" fmla="*/ 15131 w 27434"/>
                <a:gd name="connsiteY19" fmla="*/ 21289 h 52669"/>
                <a:gd name="connsiteX20" fmla="*/ 9996 w 27434"/>
                <a:gd name="connsiteY20" fmla="*/ 22463 h 52669"/>
                <a:gd name="connsiteX21" fmla="*/ 6915 w 27434"/>
                <a:gd name="connsiteY21" fmla="*/ 25984 h 52669"/>
                <a:gd name="connsiteX22" fmla="*/ 5522 w 27434"/>
                <a:gd name="connsiteY22" fmla="*/ 30605 h 52669"/>
                <a:gd name="connsiteX23" fmla="*/ 5155 w 27434"/>
                <a:gd name="connsiteY23" fmla="*/ 36107 h 52669"/>
                <a:gd name="connsiteX24" fmla="*/ 5522 w 27434"/>
                <a:gd name="connsiteY24" fmla="*/ 41608 h 52669"/>
                <a:gd name="connsiteX25" fmla="*/ 6915 w 27434"/>
                <a:gd name="connsiteY25" fmla="*/ 46230 h 52669"/>
                <a:gd name="connsiteX26" fmla="*/ 9996 w 27434"/>
                <a:gd name="connsiteY26" fmla="*/ 49677 h 52669"/>
                <a:gd name="connsiteX27" fmla="*/ 15131 w 27434"/>
                <a:gd name="connsiteY27" fmla="*/ 50925 h 52669"/>
                <a:gd name="connsiteX28" fmla="*/ 20339 w 27434"/>
                <a:gd name="connsiteY28" fmla="*/ 49677 h 52669"/>
                <a:gd name="connsiteX29" fmla="*/ 23420 w 27434"/>
                <a:gd name="connsiteY29" fmla="*/ 46230 h 52669"/>
                <a:gd name="connsiteX30" fmla="*/ 24741 w 27434"/>
                <a:gd name="connsiteY30" fmla="*/ 41608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301" y="21069"/>
                  </a:moveTo>
                  <a:cubicBezTo>
                    <a:pt x="27308" y="24076"/>
                    <a:pt x="28849" y="29138"/>
                    <a:pt x="28849" y="36107"/>
                  </a:cubicBezTo>
                  <a:cubicBezTo>
                    <a:pt x="28849" y="43076"/>
                    <a:pt x="27308" y="48137"/>
                    <a:pt x="24301" y="51145"/>
                  </a:cubicBezTo>
                  <a:cubicBezTo>
                    <a:pt x="22247" y="53199"/>
                    <a:pt x="19386" y="54226"/>
                    <a:pt x="15645" y="54226"/>
                  </a:cubicBezTo>
                  <a:cubicBezTo>
                    <a:pt x="13444" y="54226"/>
                    <a:pt x="11537" y="53859"/>
                    <a:pt x="9850" y="53125"/>
                  </a:cubicBezTo>
                  <a:cubicBezTo>
                    <a:pt x="8162" y="52465"/>
                    <a:pt x="6622" y="51145"/>
                    <a:pt x="5155" y="49237"/>
                  </a:cubicBezTo>
                  <a:lnTo>
                    <a:pt x="5155" y="53785"/>
                  </a:lnTo>
                  <a:lnTo>
                    <a:pt x="1414" y="53785"/>
                  </a:lnTo>
                  <a:lnTo>
                    <a:pt x="1414" y="1556"/>
                  </a:lnTo>
                  <a:lnTo>
                    <a:pt x="5155" y="1556"/>
                  </a:lnTo>
                  <a:lnTo>
                    <a:pt x="5155" y="22976"/>
                  </a:lnTo>
                  <a:cubicBezTo>
                    <a:pt x="6622" y="21069"/>
                    <a:pt x="8162" y="19749"/>
                    <a:pt x="9850" y="19088"/>
                  </a:cubicBezTo>
                  <a:cubicBezTo>
                    <a:pt x="11537" y="18355"/>
                    <a:pt x="13444" y="17988"/>
                    <a:pt x="15645" y="17988"/>
                  </a:cubicBezTo>
                  <a:cubicBezTo>
                    <a:pt x="19386" y="17988"/>
                    <a:pt x="22247" y="19015"/>
                    <a:pt x="24301" y="21069"/>
                  </a:cubicBezTo>
                  <a:close/>
                  <a:moveTo>
                    <a:pt x="24741" y="41608"/>
                  </a:moveTo>
                  <a:cubicBezTo>
                    <a:pt x="24961" y="40068"/>
                    <a:pt x="25108" y="38234"/>
                    <a:pt x="25108" y="36107"/>
                  </a:cubicBezTo>
                  <a:cubicBezTo>
                    <a:pt x="25108" y="33979"/>
                    <a:pt x="24961" y="32146"/>
                    <a:pt x="24741" y="30605"/>
                  </a:cubicBezTo>
                  <a:cubicBezTo>
                    <a:pt x="24521" y="29065"/>
                    <a:pt x="24081" y="27524"/>
                    <a:pt x="23420" y="25984"/>
                  </a:cubicBezTo>
                  <a:cubicBezTo>
                    <a:pt x="22760" y="24443"/>
                    <a:pt x="21733" y="23270"/>
                    <a:pt x="20339" y="22463"/>
                  </a:cubicBezTo>
                  <a:cubicBezTo>
                    <a:pt x="18946" y="21656"/>
                    <a:pt x="17185" y="21289"/>
                    <a:pt x="15131" y="21289"/>
                  </a:cubicBezTo>
                  <a:cubicBezTo>
                    <a:pt x="13077" y="21289"/>
                    <a:pt x="11390" y="21656"/>
                    <a:pt x="9996" y="22463"/>
                  </a:cubicBezTo>
                  <a:cubicBezTo>
                    <a:pt x="8603" y="23270"/>
                    <a:pt x="7576" y="24443"/>
                    <a:pt x="6915" y="25984"/>
                  </a:cubicBezTo>
                  <a:cubicBezTo>
                    <a:pt x="6255" y="27524"/>
                    <a:pt x="5742" y="29065"/>
                    <a:pt x="5522" y="30605"/>
                  </a:cubicBezTo>
                  <a:cubicBezTo>
                    <a:pt x="5302" y="32146"/>
                    <a:pt x="5155" y="33979"/>
                    <a:pt x="5155" y="36107"/>
                  </a:cubicBezTo>
                  <a:cubicBezTo>
                    <a:pt x="5155" y="38234"/>
                    <a:pt x="5302" y="40068"/>
                    <a:pt x="5522" y="41608"/>
                  </a:cubicBezTo>
                  <a:cubicBezTo>
                    <a:pt x="5742" y="43149"/>
                    <a:pt x="6255" y="44689"/>
                    <a:pt x="6915" y="46230"/>
                  </a:cubicBezTo>
                  <a:cubicBezTo>
                    <a:pt x="7576" y="47770"/>
                    <a:pt x="8603" y="48871"/>
                    <a:pt x="9996" y="49677"/>
                  </a:cubicBezTo>
                  <a:cubicBezTo>
                    <a:pt x="11390" y="50484"/>
                    <a:pt x="13077" y="50925"/>
                    <a:pt x="15131" y="50925"/>
                  </a:cubicBezTo>
                  <a:cubicBezTo>
                    <a:pt x="17185" y="50925"/>
                    <a:pt x="18946" y="50484"/>
                    <a:pt x="20339" y="49677"/>
                  </a:cubicBezTo>
                  <a:cubicBezTo>
                    <a:pt x="21733" y="48871"/>
                    <a:pt x="22760" y="47770"/>
                    <a:pt x="23420" y="46230"/>
                  </a:cubicBezTo>
                  <a:cubicBezTo>
                    <a:pt x="24081" y="44689"/>
                    <a:pt x="24521" y="43149"/>
                    <a:pt x="24741" y="41608"/>
                  </a:cubicBezTo>
                  <a:close/>
                </a:path>
              </a:pathLst>
            </a:custGeom>
            <a:solidFill>
              <a:srgbClr val="000000"/>
            </a:solidFill>
            <a:ln w="73262" cap="flat">
              <a:noFill/>
              <a:prstDash val="solid"/>
              <a:miter/>
            </a:ln>
          </p:spPr>
          <p:txBody>
            <a:bodyPr rtlCol="0" anchor="ctr"/>
            <a:lstStyle/>
            <a:p>
              <a:endParaRPr lang="en-GB"/>
            </a:p>
          </p:txBody>
        </p:sp>
        <p:sp>
          <p:nvSpPr>
            <p:cNvPr id="964" name="Graphic 1127">
              <a:extLst>
                <a:ext uri="{FF2B5EF4-FFF2-40B4-BE49-F238E27FC236}">
                  <a16:creationId xmlns:a16="http://schemas.microsoft.com/office/drawing/2014/main" id="{BE3E5465-359F-0940-2809-A2A173338EA7}"/>
                </a:ext>
              </a:extLst>
            </p:cNvPr>
            <p:cNvSpPr/>
            <p:nvPr/>
          </p:nvSpPr>
          <p:spPr>
            <a:xfrm>
              <a:off x="8878921" y="4180626"/>
              <a:ext cx="27508" cy="36237"/>
            </a:xfrm>
            <a:custGeom>
              <a:avLst/>
              <a:gdLst>
                <a:gd name="connsiteX0" fmla="*/ 28935 w 27508"/>
                <a:gd name="connsiteY0" fmla="*/ 37357 h 36237"/>
                <a:gd name="connsiteX1" fmla="*/ 25194 w 27508"/>
                <a:gd name="connsiteY1" fmla="*/ 37357 h 36237"/>
                <a:gd name="connsiteX2" fmla="*/ 25194 w 27508"/>
                <a:gd name="connsiteY2" fmla="*/ 33835 h 36237"/>
                <a:gd name="connsiteX3" fmla="*/ 20646 w 27508"/>
                <a:gd name="connsiteY3" fmla="*/ 36916 h 36237"/>
                <a:gd name="connsiteX4" fmla="*/ 14410 w 27508"/>
                <a:gd name="connsiteY4" fmla="*/ 37797 h 36237"/>
                <a:gd name="connsiteX5" fmla="*/ 3994 w 27508"/>
                <a:gd name="connsiteY5" fmla="*/ 34569 h 36237"/>
                <a:gd name="connsiteX6" fmla="*/ 1427 w 27508"/>
                <a:gd name="connsiteY6" fmla="*/ 27674 h 36237"/>
                <a:gd name="connsiteX7" fmla="*/ 4728 w 27508"/>
                <a:gd name="connsiteY7" fmla="*/ 20191 h 36237"/>
                <a:gd name="connsiteX8" fmla="*/ 13750 w 27508"/>
                <a:gd name="connsiteY8" fmla="*/ 17477 h 36237"/>
                <a:gd name="connsiteX9" fmla="*/ 25194 w 27508"/>
                <a:gd name="connsiteY9" fmla="*/ 17477 h 36237"/>
                <a:gd name="connsiteX10" fmla="*/ 25194 w 27508"/>
                <a:gd name="connsiteY10" fmla="*/ 13516 h 36237"/>
                <a:gd name="connsiteX11" fmla="*/ 22846 w 27508"/>
                <a:gd name="connsiteY11" fmla="*/ 7061 h 36237"/>
                <a:gd name="connsiteX12" fmla="*/ 15217 w 27508"/>
                <a:gd name="connsiteY12" fmla="*/ 4860 h 36237"/>
                <a:gd name="connsiteX13" fmla="*/ 9422 w 27508"/>
                <a:gd name="connsiteY13" fmla="*/ 5887 h 36237"/>
                <a:gd name="connsiteX14" fmla="*/ 5461 w 27508"/>
                <a:gd name="connsiteY14" fmla="*/ 9335 h 36237"/>
                <a:gd name="connsiteX15" fmla="*/ 2747 w 27508"/>
                <a:gd name="connsiteY15" fmla="*/ 6987 h 36237"/>
                <a:gd name="connsiteX16" fmla="*/ 7808 w 27508"/>
                <a:gd name="connsiteY16" fmla="*/ 2806 h 36237"/>
                <a:gd name="connsiteX17" fmla="*/ 15217 w 27508"/>
                <a:gd name="connsiteY17" fmla="*/ 1559 h 36237"/>
                <a:gd name="connsiteX18" fmla="*/ 28935 w 27508"/>
                <a:gd name="connsiteY18" fmla="*/ 13149 h 36237"/>
                <a:gd name="connsiteX19" fmla="*/ 28935 w 27508"/>
                <a:gd name="connsiteY19" fmla="*/ 37357 h 36237"/>
                <a:gd name="connsiteX20" fmla="*/ 25194 w 27508"/>
                <a:gd name="connsiteY20" fmla="*/ 25033 h 36237"/>
                <a:gd name="connsiteX21" fmla="*/ 25194 w 27508"/>
                <a:gd name="connsiteY21" fmla="*/ 20485 h 36237"/>
                <a:gd name="connsiteX22" fmla="*/ 14190 w 27508"/>
                <a:gd name="connsiteY22" fmla="*/ 20485 h 36237"/>
                <a:gd name="connsiteX23" fmla="*/ 5168 w 27508"/>
                <a:gd name="connsiteY23" fmla="*/ 27600 h 36237"/>
                <a:gd name="connsiteX24" fmla="*/ 7368 w 27508"/>
                <a:gd name="connsiteY24" fmla="*/ 32809 h 36237"/>
                <a:gd name="connsiteX25" fmla="*/ 14410 w 27508"/>
                <a:gd name="connsiteY25" fmla="*/ 34496 h 36237"/>
                <a:gd name="connsiteX26" fmla="*/ 23213 w 27508"/>
                <a:gd name="connsiteY26" fmla="*/ 31782 h 36237"/>
                <a:gd name="connsiteX27" fmla="*/ 25194 w 27508"/>
                <a:gd name="connsiteY27" fmla="*/ 2503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935" y="37357"/>
                  </a:moveTo>
                  <a:lnTo>
                    <a:pt x="25194" y="37357"/>
                  </a:lnTo>
                  <a:lnTo>
                    <a:pt x="25194" y="33835"/>
                  </a:lnTo>
                  <a:cubicBezTo>
                    <a:pt x="23727" y="35303"/>
                    <a:pt x="22186" y="36330"/>
                    <a:pt x="20646" y="36916"/>
                  </a:cubicBezTo>
                  <a:cubicBezTo>
                    <a:pt x="19032" y="37503"/>
                    <a:pt x="16978" y="37797"/>
                    <a:pt x="14410" y="37797"/>
                  </a:cubicBezTo>
                  <a:cubicBezTo>
                    <a:pt x="9569" y="37797"/>
                    <a:pt x="6121" y="36696"/>
                    <a:pt x="3994" y="34569"/>
                  </a:cubicBezTo>
                  <a:cubicBezTo>
                    <a:pt x="2307" y="32882"/>
                    <a:pt x="1427" y="30534"/>
                    <a:pt x="1427" y="27674"/>
                  </a:cubicBezTo>
                  <a:cubicBezTo>
                    <a:pt x="1427" y="24446"/>
                    <a:pt x="2527" y="21952"/>
                    <a:pt x="4728" y="20191"/>
                  </a:cubicBezTo>
                  <a:cubicBezTo>
                    <a:pt x="6855" y="18358"/>
                    <a:pt x="9862" y="17477"/>
                    <a:pt x="13750" y="17477"/>
                  </a:cubicBezTo>
                  <a:lnTo>
                    <a:pt x="25194" y="17477"/>
                  </a:lnTo>
                  <a:lnTo>
                    <a:pt x="25194" y="13516"/>
                  </a:lnTo>
                  <a:cubicBezTo>
                    <a:pt x="25194" y="10655"/>
                    <a:pt x="24387" y="8455"/>
                    <a:pt x="22846" y="7061"/>
                  </a:cubicBezTo>
                  <a:cubicBezTo>
                    <a:pt x="21306" y="5594"/>
                    <a:pt x="18738" y="4860"/>
                    <a:pt x="15217" y="4860"/>
                  </a:cubicBezTo>
                  <a:cubicBezTo>
                    <a:pt x="12797" y="4860"/>
                    <a:pt x="10816" y="5227"/>
                    <a:pt x="9422" y="5887"/>
                  </a:cubicBezTo>
                  <a:cubicBezTo>
                    <a:pt x="7955" y="6547"/>
                    <a:pt x="6635" y="7721"/>
                    <a:pt x="5461" y="9335"/>
                  </a:cubicBezTo>
                  <a:lnTo>
                    <a:pt x="2747" y="6987"/>
                  </a:lnTo>
                  <a:cubicBezTo>
                    <a:pt x="4214" y="5007"/>
                    <a:pt x="5901" y="3540"/>
                    <a:pt x="7808" y="2806"/>
                  </a:cubicBezTo>
                  <a:cubicBezTo>
                    <a:pt x="9789" y="1926"/>
                    <a:pt x="12210" y="1559"/>
                    <a:pt x="15217" y="1559"/>
                  </a:cubicBezTo>
                  <a:cubicBezTo>
                    <a:pt x="24387" y="1559"/>
                    <a:pt x="28935" y="5447"/>
                    <a:pt x="28935" y="13149"/>
                  </a:cubicBezTo>
                  <a:lnTo>
                    <a:pt x="28935" y="37357"/>
                  </a:lnTo>
                  <a:close/>
                  <a:moveTo>
                    <a:pt x="25194" y="25033"/>
                  </a:moveTo>
                  <a:lnTo>
                    <a:pt x="25194" y="20485"/>
                  </a:lnTo>
                  <a:lnTo>
                    <a:pt x="14190" y="20485"/>
                  </a:lnTo>
                  <a:cubicBezTo>
                    <a:pt x="8175" y="20485"/>
                    <a:pt x="5168" y="22832"/>
                    <a:pt x="5168" y="27600"/>
                  </a:cubicBezTo>
                  <a:cubicBezTo>
                    <a:pt x="5168" y="29948"/>
                    <a:pt x="5901" y="31708"/>
                    <a:pt x="7368" y="32809"/>
                  </a:cubicBezTo>
                  <a:cubicBezTo>
                    <a:pt x="8835" y="33909"/>
                    <a:pt x="11183" y="34496"/>
                    <a:pt x="14410" y="34496"/>
                  </a:cubicBezTo>
                  <a:cubicBezTo>
                    <a:pt x="18372" y="34496"/>
                    <a:pt x="21306" y="33615"/>
                    <a:pt x="23213" y="31782"/>
                  </a:cubicBezTo>
                  <a:cubicBezTo>
                    <a:pt x="24533" y="30534"/>
                    <a:pt x="25194" y="28334"/>
                    <a:pt x="25194" y="25033"/>
                  </a:cubicBezTo>
                  <a:close/>
                </a:path>
              </a:pathLst>
            </a:custGeom>
            <a:solidFill>
              <a:srgbClr val="000000"/>
            </a:solidFill>
            <a:ln w="73262" cap="flat">
              <a:noFill/>
              <a:prstDash val="solid"/>
              <a:miter/>
            </a:ln>
          </p:spPr>
          <p:txBody>
            <a:bodyPr rtlCol="0" anchor="ctr"/>
            <a:lstStyle/>
            <a:p>
              <a:endParaRPr lang="en-GB"/>
            </a:p>
          </p:txBody>
        </p:sp>
        <p:sp>
          <p:nvSpPr>
            <p:cNvPr id="965" name="Graphic 1127">
              <a:extLst>
                <a:ext uri="{FF2B5EF4-FFF2-40B4-BE49-F238E27FC236}">
                  <a16:creationId xmlns:a16="http://schemas.microsoft.com/office/drawing/2014/main" id="{FD28B835-1B18-262F-C4D3-763743047515}"/>
                </a:ext>
              </a:extLst>
            </p:cNvPr>
            <p:cNvSpPr/>
            <p:nvPr/>
          </p:nvSpPr>
          <p:spPr>
            <a:xfrm>
              <a:off x="8920275" y="4180626"/>
              <a:ext cx="22593" cy="35797"/>
            </a:xfrm>
            <a:custGeom>
              <a:avLst/>
              <a:gdLst>
                <a:gd name="connsiteX0" fmla="*/ 21319 w 22593"/>
                <a:gd name="connsiteY0" fmla="*/ 7648 h 35797"/>
                <a:gd name="connsiteX1" fmla="*/ 18312 w 22593"/>
                <a:gd name="connsiteY1" fmla="*/ 5447 h 35797"/>
                <a:gd name="connsiteX2" fmla="*/ 14644 w 22593"/>
                <a:gd name="connsiteY2" fmla="*/ 4860 h 35797"/>
                <a:gd name="connsiteX3" fmla="*/ 7749 w 22593"/>
                <a:gd name="connsiteY3" fmla="*/ 7941 h 35797"/>
                <a:gd name="connsiteX4" fmla="*/ 5181 w 22593"/>
                <a:gd name="connsiteY4" fmla="*/ 15570 h 35797"/>
                <a:gd name="connsiteX5" fmla="*/ 5181 w 22593"/>
                <a:gd name="connsiteY5" fmla="*/ 37356 h 35797"/>
                <a:gd name="connsiteX6" fmla="*/ 1440 w 22593"/>
                <a:gd name="connsiteY6" fmla="*/ 37356 h 35797"/>
                <a:gd name="connsiteX7" fmla="*/ 1440 w 22593"/>
                <a:gd name="connsiteY7" fmla="*/ 1999 h 35797"/>
                <a:gd name="connsiteX8" fmla="*/ 5181 w 22593"/>
                <a:gd name="connsiteY8" fmla="*/ 1999 h 35797"/>
                <a:gd name="connsiteX9" fmla="*/ 5181 w 22593"/>
                <a:gd name="connsiteY9" fmla="*/ 6694 h 35797"/>
                <a:gd name="connsiteX10" fmla="*/ 9509 w 22593"/>
                <a:gd name="connsiteY10" fmla="*/ 2953 h 35797"/>
                <a:gd name="connsiteX11" fmla="*/ 15524 w 22593"/>
                <a:gd name="connsiteY11" fmla="*/ 1559 h 35797"/>
                <a:gd name="connsiteX12" fmla="*/ 24033 w 22593"/>
                <a:gd name="connsiteY12" fmla="*/ 4933 h 35797"/>
                <a:gd name="connsiteX13" fmla="*/ 21319 w 22593"/>
                <a:gd name="connsiteY13" fmla="*/ 764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319" y="7648"/>
                  </a:moveTo>
                  <a:cubicBezTo>
                    <a:pt x="20219" y="6547"/>
                    <a:pt x="19265" y="5814"/>
                    <a:pt x="18312" y="5447"/>
                  </a:cubicBezTo>
                  <a:cubicBezTo>
                    <a:pt x="17358" y="5080"/>
                    <a:pt x="16111" y="4860"/>
                    <a:pt x="14644" y="4860"/>
                  </a:cubicBezTo>
                  <a:cubicBezTo>
                    <a:pt x="11710" y="4860"/>
                    <a:pt x="9362" y="5887"/>
                    <a:pt x="7749" y="7941"/>
                  </a:cubicBezTo>
                  <a:cubicBezTo>
                    <a:pt x="6061" y="10068"/>
                    <a:pt x="5181" y="12562"/>
                    <a:pt x="5181" y="15570"/>
                  </a:cubicBezTo>
                  <a:lnTo>
                    <a:pt x="5181" y="37356"/>
                  </a:lnTo>
                  <a:lnTo>
                    <a:pt x="1440" y="37356"/>
                  </a:lnTo>
                  <a:lnTo>
                    <a:pt x="1440" y="1999"/>
                  </a:lnTo>
                  <a:lnTo>
                    <a:pt x="5181" y="1999"/>
                  </a:lnTo>
                  <a:lnTo>
                    <a:pt x="5181" y="6694"/>
                  </a:lnTo>
                  <a:cubicBezTo>
                    <a:pt x="6208" y="5080"/>
                    <a:pt x="7675" y="3833"/>
                    <a:pt x="9509" y="2953"/>
                  </a:cubicBezTo>
                  <a:cubicBezTo>
                    <a:pt x="11343" y="1999"/>
                    <a:pt x="13397" y="1559"/>
                    <a:pt x="15524" y="1559"/>
                  </a:cubicBezTo>
                  <a:cubicBezTo>
                    <a:pt x="18972" y="1559"/>
                    <a:pt x="21759" y="2659"/>
                    <a:pt x="24033" y="4933"/>
                  </a:cubicBezTo>
                  <a:lnTo>
                    <a:pt x="21319" y="7648"/>
                  </a:lnTo>
                  <a:close/>
                </a:path>
              </a:pathLst>
            </a:custGeom>
            <a:solidFill>
              <a:srgbClr val="000000"/>
            </a:solidFill>
            <a:ln w="73262" cap="flat">
              <a:noFill/>
              <a:prstDash val="solid"/>
              <a:miter/>
            </a:ln>
          </p:spPr>
          <p:txBody>
            <a:bodyPr rtlCol="0" anchor="ctr"/>
            <a:lstStyle/>
            <a:p>
              <a:endParaRPr lang="en-GB"/>
            </a:p>
          </p:txBody>
        </p:sp>
        <p:sp>
          <p:nvSpPr>
            <p:cNvPr id="966" name="Graphic 1127">
              <a:extLst>
                <a:ext uri="{FF2B5EF4-FFF2-40B4-BE49-F238E27FC236}">
                  <a16:creationId xmlns:a16="http://schemas.microsoft.com/office/drawing/2014/main" id="{DCEDD777-52ED-172C-6DA7-D166F56A32E8}"/>
                </a:ext>
              </a:extLst>
            </p:cNvPr>
            <p:cNvSpPr/>
            <p:nvPr/>
          </p:nvSpPr>
          <p:spPr>
            <a:xfrm>
              <a:off x="8950221" y="4180626"/>
              <a:ext cx="22593" cy="35797"/>
            </a:xfrm>
            <a:custGeom>
              <a:avLst/>
              <a:gdLst>
                <a:gd name="connsiteX0" fmla="*/ 21330 w 22593"/>
                <a:gd name="connsiteY0" fmla="*/ 7648 h 35797"/>
                <a:gd name="connsiteX1" fmla="*/ 18322 w 22593"/>
                <a:gd name="connsiteY1" fmla="*/ 5447 h 35797"/>
                <a:gd name="connsiteX2" fmla="*/ 14654 w 22593"/>
                <a:gd name="connsiteY2" fmla="*/ 4860 h 35797"/>
                <a:gd name="connsiteX3" fmla="*/ 7759 w 22593"/>
                <a:gd name="connsiteY3" fmla="*/ 7941 h 35797"/>
                <a:gd name="connsiteX4" fmla="*/ 5192 w 22593"/>
                <a:gd name="connsiteY4" fmla="*/ 15570 h 35797"/>
                <a:gd name="connsiteX5" fmla="*/ 5192 w 22593"/>
                <a:gd name="connsiteY5" fmla="*/ 37356 h 35797"/>
                <a:gd name="connsiteX6" fmla="*/ 1450 w 22593"/>
                <a:gd name="connsiteY6" fmla="*/ 37356 h 35797"/>
                <a:gd name="connsiteX7" fmla="*/ 1450 w 22593"/>
                <a:gd name="connsiteY7" fmla="*/ 1999 h 35797"/>
                <a:gd name="connsiteX8" fmla="*/ 5192 w 22593"/>
                <a:gd name="connsiteY8" fmla="*/ 1999 h 35797"/>
                <a:gd name="connsiteX9" fmla="*/ 5192 w 22593"/>
                <a:gd name="connsiteY9" fmla="*/ 6694 h 35797"/>
                <a:gd name="connsiteX10" fmla="*/ 9520 w 22593"/>
                <a:gd name="connsiteY10" fmla="*/ 2953 h 35797"/>
                <a:gd name="connsiteX11" fmla="*/ 15535 w 22593"/>
                <a:gd name="connsiteY11" fmla="*/ 1559 h 35797"/>
                <a:gd name="connsiteX12" fmla="*/ 24044 w 22593"/>
                <a:gd name="connsiteY12" fmla="*/ 4933 h 35797"/>
                <a:gd name="connsiteX13" fmla="*/ 21330 w 22593"/>
                <a:gd name="connsiteY13" fmla="*/ 764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330" y="7648"/>
                  </a:moveTo>
                  <a:cubicBezTo>
                    <a:pt x="20229" y="6547"/>
                    <a:pt x="19276" y="5814"/>
                    <a:pt x="18322" y="5447"/>
                  </a:cubicBezTo>
                  <a:cubicBezTo>
                    <a:pt x="17369" y="5080"/>
                    <a:pt x="16122" y="4860"/>
                    <a:pt x="14654" y="4860"/>
                  </a:cubicBezTo>
                  <a:cubicBezTo>
                    <a:pt x="11720" y="4860"/>
                    <a:pt x="9373" y="5887"/>
                    <a:pt x="7759" y="7941"/>
                  </a:cubicBezTo>
                  <a:cubicBezTo>
                    <a:pt x="6072" y="10068"/>
                    <a:pt x="5192" y="12562"/>
                    <a:pt x="5192" y="15570"/>
                  </a:cubicBezTo>
                  <a:lnTo>
                    <a:pt x="5192" y="37356"/>
                  </a:lnTo>
                  <a:lnTo>
                    <a:pt x="1450" y="37356"/>
                  </a:lnTo>
                  <a:lnTo>
                    <a:pt x="1450" y="1999"/>
                  </a:lnTo>
                  <a:lnTo>
                    <a:pt x="5192" y="1999"/>
                  </a:lnTo>
                  <a:lnTo>
                    <a:pt x="5192" y="6694"/>
                  </a:lnTo>
                  <a:cubicBezTo>
                    <a:pt x="6219" y="5080"/>
                    <a:pt x="7686" y="3833"/>
                    <a:pt x="9520" y="2953"/>
                  </a:cubicBezTo>
                  <a:cubicBezTo>
                    <a:pt x="11353" y="1999"/>
                    <a:pt x="13407" y="1559"/>
                    <a:pt x="15535" y="1559"/>
                  </a:cubicBezTo>
                  <a:cubicBezTo>
                    <a:pt x="18982" y="1559"/>
                    <a:pt x="21770" y="2659"/>
                    <a:pt x="24044" y="4933"/>
                  </a:cubicBezTo>
                  <a:lnTo>
                    <a:pt x="21330" y="7648"/>
                  </a:lnTo>
                  <a:close/>
                </a:path>
              </a:pathLst>
            </a:custGeom>
            <a:solidFill>
              <a:srgbClr val="000000"/>
            </a:solidFill>
            <a:ln w="73262" cap="flat">
              <a:noFill/>
              <a:prstDash val="solid"/>
              <a:miter/>
            </a:ln>
          </p:spPr>
          <p:txBody>
            <a:bodyPr rtlCol="0" anchor="ctr"/>
            <a:lstStyle/>
            <a:p>
              <a:endParaRPr lang="en-GB"/>
            </a:p>
          </p:txBody>
        </p:sp>
        <p:sp>
          <p:nvSpPr>
            <p:cNvPr id="967" name="Graphic 1127">
              <a:extLst>
                <a:ext uri="{FF2B5EF4-FFF2-40B4-BE49-F238E27FC236}">
                  <a16:creationId xmlns:a16="http://schemas.microsoft.com/office/drawing/2014/main" id="{08C88B05-B1E8-7E28-1864-8B0A6ABCCE2F}"/>
                </a:ext>
              </a:extLst>
            </p:cNvPr>
            <p:cNvSpPr/>
            <p:nvPr/>
          </p:nvSpPr>
          <p:spPr>
            <a:xfrm>
              <a:off x="8979698" y="4164194"/>
              <a:ext cx="4621" cy="52228"/>
            </a:xfrm>
            <a:custGeom>
              <a:avLst/>
              <a:gdLst>
                <a:gd name="connsiteX0" fmla="*/ 5639 w 4621"/>
                <a:gd name="connsiteY0" fmla="*/ 53785 h 52228"/>
                <a:gd name="connsiteX1" fmla="*/ 1898 w 4621"/>
                <a:gd name="connsiteY1" fmla="*/ 53785 h 52228"/>
                <a:gd name="connsiteX2" fmla="*/ 1898 w 4621"/>
                <a:gd name="connsiteY2" fmla="*/ 18428 h 52228"/>
                <a:gd name="connsiteX3" fmla="*/ 5639 w 4621"/>
                <a:gd name="connsiteY3" fmla="*/ 18428 h 52228"/>
                <a:gd name="connsiteX4" fmla="*/ 5639 w 4621"/>
                <a:gd name="connsiteY4" fmla="*/ 53785 h 52228"/>
                <a:gd name="connsiteX5" fmla="*/ 6079 w 4621"/>
                <a:gd name="connsiteY5" fmla="*/ 6178 h 52228"/>
                <a:gd name="connsiteX6" fmla="*/ 1458 w 4621"/>
                <a:gd name="connsiteY6" fmla="*/ 6178 h 52228"/>
                <a:gd name="connsiteX7" fmla="*/ 1458 w 4621"/>
                <a:gd name="connsiteY7" fmla="*/ 1556 h 52228"/>
                <a:gd name="connsiteX8" fmla="*/ 6079 w 4621"/>
                <a:gd name="connsiteY8" fmla="*/ 1556 h 52228"/>
                <a:gd name="connsiteX9" fmla="*/ 6079 w 4621"/>
                <a:gd name="connsiteY9" fmla="*/ 6178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639" y="53785"/>
                  </a:moveTo>
                  <a:lnTo>
                    <a:pt x="1898" y="53785"/>
                  </a:lnTo>
                  <a:lnTo>
                    <a:pt x="1898" y="18428"/>
                  </a:lnTo>
                  <a:lnTo>
                    <a:pt x="5639" y="18428"/>
                  </a:lnTo>
                  <a:lnTo>
                    <a:pt x="5639" y="53785"/>
                  </a:lnTo>
                  <a:close/>
                  <a:moveTo>
                    <a:pt x="6079" y="6178"/>
                  </a:moveTo>
                  <a:lnTo>
                    <a:pt x="1458" y="6178"/>
                  </a:lnTo>
                  <a:lnTo>
                    <a:pt x="1458" y="1556"/>
                  </a:lnTo>
                  <a:lnTo>
                    <a:pt x="6079" y="1556"/>
                  </a:lnTo>
                  <a:lnTo>
                    <a:pt x="6079" y="6178"/>
                  </a:lnTo>
                  <a:close/>
                </a:path>
              </a:pathLst>
            </a:custGeom>
            <a:solidFill>
              <a:srgbClr val="000000"/>
            </a:solidFill>
            <a:ln w="73262" cap="flat">
              <a:noFill/>
              <a:prstDash val="solid"/>
              <a:miter/>
            </a:ln>
          </p:spPr>
          <p:txBody>
            <a:bodyPr rtlCol="0" anchor="ctr"/>
            <a:lstStyle/>
            <a:p>
              <a:endParaRPr lang="en-GB"/>
            </a:p>
          </p:txBody>
        </p:sp>
        <p:sp>
          <p:nvSpPr>
            <p:cNvPr id="968" name="Graphic 1127">
              <a:extLst>
                <a:ext uri="{FF2B5EF4-FFF2-40B4-BE49-F238E27FC236}">
                  <a16:creationId xmlns:a16="http://schemas.microsoft.com/office/drawing/2014/main" id="{C5943DA9-61CB-A89B-EB8B-EF84B5B01210}"/>
                </a:ext>
              </a:extLst>
            </p:cNvPr>
            <p:cNvSpPr/>
            <p:nvPr/>
          </p:nvSpPr>
          <p:spPr>
            <a:xfrm>
              <a:off x="8995977" y="4180626"/>
              <a:ext cx="28315" cy="36237"/>
            </a:xfrm>
            <a:custGeom>
              <a:avLst/>
              <a:gdLst>
                <a:gd name="connsiteX0" fmla="*/ 29783 w 28315"/>
                <a:gd name="connsiteY0" fmla="*/ 20485 h 36237"/>
                <a:gd name="connsiteX1" fmla="*/ 5208 w 28315"/>
                <a:gd name="connsiteY1" fmla="*/ 20485 h 36237"/>
                <a:gd name="connsiteX2" fmla="*/ 8143 w 28315"/>
                <a:gd name="connsiteY2" fmla="*/ 30828 h 36237"/>
                <a:gd name="connsiteX3" fmla="*/ 16725 w 28315"/>
                <a:gd name="connsiteY3" fmla="*/ 34422 h 36237"/>
                <a:gd name="connsiteX4" fmla="*/ 22007 w 28315"/>
                <a:gd name="connsiteY4" fmla="*/ 33395 h 36237"/>
                <a:gd name="connsiteX5" fmla="*/ 26482 w 28315"/>
                <a:gd name="connsiteY5" fmla="*/ 30168 h 36237"/>
                <a:gd name="connsiteX6" fmla="*/ 29269 w 28315"/>
                <a:gd name="connsiteY6" fmla="*/ 32368 h 36237"/>
                <a:gd name="connsiteX7" fmla="*/ 23547 w 28315"/>
                <a:gd name="connsiteY7" fmla="*/ 36476 h 36237"/>
                <a:gd name="connsiteX8" fmla="*/ 16505 w 28315"/>
                <a:gd name="connsiteY8" fmla="*/ 37797 h 36237"/>
                <a:gd name="connsiteX9" fmla="*/ 5355 w 28315"/>
                <a:gd name="connsiteY9" fmla="*/ 33175 h 36237"/>
                <a:gd name="connsiteX10" fmla="*/ 1467 w 28315"/>
                <a:gd name="connsiteY10" fmla="*/ 19678 h 36237"/>
                <a:gd name="connsiteX11" fmla="*/ 5208 w 28315"/>
                <a:gd name="connsiteY11" fmla="*/ 6327 h 36237"/>
                <a:gd name="connsiteX12" fmla="*/ 15625 w 28315"/>
                <a:gd name="connsiteY12" fmla="*/ 1559 h 36237"/>
                <a:gd name="connsiteX13" fmla="*/ 26041 w 28315"/>
                <a:gd name="connsiteY13" fmla="*/ 6107 h 36237"/>
                <a:gd name="connsiteX14" fmla="*/ 29783 w 28315"/>
                <a:gd name="connsiteY14" fmla="*/ 18798 h 36237"/>
                <a:gd name="connsiteX15" fmla="*/ 29783 w 28315"/>
                <a:gd name="connsiteY15" fmla="*/ 20485 h 36237"/>
                <a:gd name="connsiteX16" fmla="*/ 26041 w 28315"/>
                <a:gd name="connsiteY16" fmla="*/ 17477 h 36237"/>
                <a:gd name="connsiteX17" fmla="*/ 24794 w 28315"/>
                <a:gd name="connsiteY17" fmla="*/ 10802 h 36237"/>
                <a:gd name="connsiteX18" fmla="*/ 21200 w 28315"/>
                <a:gd name="connsiteY18" fmla="*/ 6401 h 36237"/>
                <a:gd name="connsiteX19" fmla="*/ 15625 w 28315"/>
                <a:gd name="connsiteY19" fmla="*/ 4860 h 36237"/>
                <a:gd name="connsiteX20" fmla="*/ 10123 w 28315"/>
                <a:gd name="connsiteY20" fmla="*/ 6401 h 36237"/>
                <a:gd name="connsiteX21" fmla="*/ 6456 w 28315"/>
                <a:gd name="connsiteY21" fmla="*/ 10802 h 36237"/>
                <a:gd name="connsiteX22" fmla="*/ 5208 w 28315"/>
                <a:gd name="connsiteY22" fmla="*/ 17477 h 36237"/>
                <a:gd name="connsiteX23" fmla="*/ 26041 w 28315"/>
                <a:gd name="connsiteY23" fmla="*/ 1747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783" y="20485"/>
                  </a:moveTo>
                  <a:lnTo>
                    <a:pt x="5208" y="20485"/>
                  </a:lnTo>
                  <a:cubicBezTo>
                    <a:pt x="5208" y="25033"/>
                    <a:pt x="6162" y="28481"/>
                    <a:pt x="8143" y="30828"/>
                  </a:cubicBezTo>
                  <a:cubicBezTo>
                    <a:pt x="10123" y="33249"/>
                    <a:pt x="12984" y="34422"/>
                    <a:pt x="16725" y="34422"/>
                  </a:cubicBezTo>
                  <a:cubicBezTo>
                    <a:pt x="18779" y="34422"/>
                    <a:pt x="20540" y="34056"/>
                    <a:pt x="22007" y="33395"/>
                  </a:cubicBezTo>
                  <a:cubicBezTo>
                    <a:pt x="23474" y="32735"/>
                    <a:pt x="24941" y="31708"/>
                    <a:pt x="26482" y="30168"/>
                  </a:cubicBezTo>
                  <a:lnTo>
                    <a:pt x="29269" y="32368"/>
                  </a:lnTo>
                  <a:cubicBezTo>
                    <a:pt x="27362" y="34276"/>
                    <a:pt x="25455" y="35669"/>
                    <a:pt x="23547" y="36476"/>
                  </a:cubicBezTo>
                  <a:cubicBezTo>
                    <a:pt x="21640" y="37357"/>
                    <a:pt x="19293" y="37797"/>
                    <a:pt x="16505" y="37797"/>
                  </a:cubicBezTo>
                  <a:cubicBezTo>
                    <a:pt x="11590" y="37797"/>
                    <a:pt x="7923" y="36256"/>
                    <a:pt x="5355" y="33175"/>
                  </a:cubicBezTo>
                  <a:cubicBezTo>
                    <a:pt x="2714" y="30094"/>
                    <a:pt x="1467" y="25620"/>
                    <a:pt x="1467" y="19678"/>
                  </a:cubicBezTo>
                  <a:cubicBezTo>
                    <a:pt x="1467" y="13956"/>
                    <a:pt x="2714" y="9482"/>
                    <a:pt x="5208" y="6327"/>
                  </a:cubicBezTo>
                  <a:cubicBezTo>
                    <a:pt x="7703" y="3173"/>
                    <a:pt x="11150" y="1559"/>
                    <a:pt x="15625" y="1559"/>
                  </a:cubicBezTo>
                  <a:cubicBezTo>
                    <a:pt x="20100" y="1559"/>
                    <a:pt x="23547" y="3100"/>
                    <a:pt x="26041" y="6107"/>
                  </a:cubicBezTo>
                  <a:cubicBezTo>
                    <a:pt x="28535" y="9115"/>
                    <a:pt x="29783" y="13369"/>
                    <a:pt x="29783" y="18798"/>
                  </a:cubicBezTo>
                  <a:lnTo>
                    <a:pt x="29783" y="20485"/>
                  </a:lnTo>
                  <a:close/>
                  <a:moveTo>
                    <a:pt x="26041" y="17477"/>
                  </a:moveTo>
                  <a:cubicBezTo>
                    <a:pt x="25821" y="14470"/>
                    <a:pt x="25455" y="12196"/>
                    <a:pt x="24794" y="10802"/>
                  </a:cubicBezTo>
                  <a:cubicBezTo>
                    <a:pt x="23987" y="8968"/>
                    <a:pt x="22814" y="7501"/>
                    <a:pt x="21200" y="6401"/>
                  </a:cubicBezTo>
                  <a:cubicBezTo>
                    <a:pt x="19513" y="5374"/>
                    <a:pt x="17679" y="4860"/>
                    <a:pt x="15625" y="4860"/>
                  </a:cubicBezTo>
                  <a:cubicBezTo>
                    <a:pt x="13571" y="4860"/>
                    <a:pt x="11737" y="5374"/>
                    <a:pt x="10123" y="6401"/>
                  </a:cubicBezTo>
                  <a:cubicBezTo>
                    <a:pt x="8509" y="7501"/>
                    <a:pt x="7262" y="8968"/>
                    <a:pt x="6456" y="10802"/>
                  </a:cubicBezTo>
                  <a:cubicBezTo>
                    <a:pt x="5795" y="12196"/>
                    <a:pt x="5429" y="14470"/>
                    <a:pt x="5208" y="17477"/>
                  </a:cubicBezTo>
                  <a:lnTo>
                    <a:pt x="26041" y="17477"/>
                  </a:lnTo>
                  <a:close/>
                </a:path>
              </a:pathLst>
            </a:custGeom>
            <a:solidFill>
              <a:srgbClr val="000000"/>
            </a:solidFill>
            <a:ln w="73262" cap="flat">
              <a:noFill/>
              <a:prstDash val="solid"/>
              <a:miter/>
            </a:ln>
          </p:spPr>
          <p:txBody>
            <a:bodyPr rtlCol="0" anchor="ctr"/>
            <a:lstStyle/>
            <a:p>
              <a:endParaRPr lang="en-GB"/>
            </a:p>
          </p:txBody>
        </p:sp>
        <p:sp>
          <p:nvSpPr>
            <p:cNvPr id="969" name="Graphic 1127">
              <a:extLst>
                <a:ext uri="{FF2B5EF4-FFF2-40B4-BE49-F238E27FC236}">
                  <a16:creationId xmlns:a16="http://schemas.microsoft.com/office/drawing/2014/main" id="{EC0B58DF-1A72-D956-8530-994CF5BC8149}"/>
                </a:ext>
              </a:extLst>
            </p:cNvPr>
            <p:cNvSpPr/>
            <p:nvPr/>
          </p:nvSpPr>
          <p:spPr>
            <a:xfrm>
              <a:off x="9036320" y="4180626"/>
              <a:ext cx="22593" cy="35797"/>
            </a:xfrm>
            <a:custGeom>
              <a:avLst/>
              <a:gdLst>
                <a:gd name="connsiteX0" fmla="*/ 21360 w 22593"/>
                <a:gd name="connsiteY0" fmla="*/ 7648 h 35797"/>
                <a:gd name="connsiteX1" fmla="*/ 18352 w 22593"/>
                <a:gd name="connsiteY1" fmla="*/ 5447 h 35797"/>
                <a:gd name="connsiteX2" fmla="*/ 14684 w 22593"/>
                <a:gd name="connsiteY2" fmla="*/ 4860 h 35797"/>
                <a:gd name="connsiteX3" fmla="*/ 7789 w 22593"/>
                <a:gd name="connsiteY3" fmla="*/ 7941 h 35797"/>
                <a:gd name="connsiteX4" fmla="*/ 5222 w 22593"/>
                <a:gd name="connsiteY4" fmla="*/ 15570 h 35797"/>
                <a:gd name="connsiteX5" fmla="*/ 5222 w 22593"/>
                <a:gd name="connsiteY5" fmla="*/ 37356 h 35797"/>
                <a:gd name="connsiteX6" fmla="*/ 1480 w 22593"/>
                <a:gd name="connsiteY6" fmla="*/ 37356 h 35797"/>
                <a:gd name="connsiteX7" fmla="*/ 1480 w 22593"/>
                <a:gd name="connsiteY7" fmla="*/ 1999 h 35797"/>
                <a:gd name="connsiteX8" fmla="*/ 5222 w 22593"/>
                <a:gd name="connsiteY8" fmla="*/ 1999 h 35797"/>
                <a:gd name="connsiteX9" fmla="*/ 5222 w 22593"/>
                <a:gd name="connsiteY9" fmla="*/ 6694 h 35797"/>
                <a:gd name="connsiteX10" fmla="*/ 9549 w 22593"/>
                <a:gd name="connsiteY10" fmla="*/ 2953 h 35797"/>
                <a:gd name="connsiteX11" fmla="*/ 15565 w 22593"/>
                <a:gd name="connsiteY11" fmla="*/ 1559 h 35797"/>
                <a:gd name="connsiteX12" fmla="*/ 24074 w 22593"/>
                <a:gd name="connsiteY12" fmla="*/ 4933 h 35797"/>
                <a:gd name="connsiteX13" fmla="*/ 21360 w 22593"/>
                <a:gd name="connsiteY13" fmla="*/ 764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360" y="7648"/>
                  </a:moveTo>
                  <a:cubicBezTo>
                    <a:pt x="20259" y="6547"/>
                    <a:pt x="19306" y="5814"/>
                    <a:pt x="18352" y="5447"/>
                  </a:cubicBezTo>
                  <a:cubicBezTo>
                    <a:pt x="17398" y="5080"/>
                    <a:pt x="16151" y="4860"/>
                    <a:pt x="14684" y="4860"/>
                  </a:cubicBezTo>
                  <a:cubicBezTo>
                    <a:pt x="11750" y="4860"/>
                    <a:pt x="9403" y="5887"/>
                    <a:pt x="7789" y="7941"/>
                  </a:cubicBezTo>
                  <a:cubicBezTo>
                    <a:pt x="6102" y="10068"/>
                    <a:pt x="5222" y="12562"/>
                    <a:pt x="5222" y="15570"/>
                  </a:cubicBezTo>
                  <a:lnTo>
                    <a:pt x="5222" y="37356"/>
                  </a:lnTo>
                  <a:lnTo>
                    <a:pt x="1480" y="37356"/>
                  </a:lnTo>
                  <a:lnTo>
                    <a:pt x="1480" y="1999"/>
                  </a:lnTo>
                  <a:lnTo>
                    <a:pt x="5222" y="1999"/>
                  </a:lnTo>
                  <a:lnTo>
                    <a:pt x="5222" y="6694"/>
                  </a:lnTo>
                  <a:cubicBezTo>
                    <a:pt x="6248" y="5080"/>
                    <a:pt x="7716" y="3833"/>
                    <a:pt x="9549" y="2953"/>
                  </a:cubicBezTo>
                  <a:cubicBezTo>
                    <a:pt x="11383" y="1999"/>
                    <a:pt x="13437" y="1559"/>
                    <a:pt x="15565" y="1559"/>
                  </a:cubicBezTo>
                  <a:cubicBezTo>
                    <a:pt x="19012" y="1559"/>
                    <a:pt x="21800" y="2659"/>
                    <a:pt x="24074" y="4933"/>
                  </a:cubicBezTo>
                  <a:lnTo>
                    <a:pt x="21360" y="7648"/>
                  </a:lnTo>
                  <a:close/>
                </a:path>
              </a:pathLst>
            </a:custGeom>
            <a:solidFill>
              <a:srgbClr val="000000"/>
            </a:solidFill>
            <a:ln w="73262" cap="flat">
              <a:noFill/>
              <a:prstDash val="solid"/>
              <a:miter/>
            </a:ln>
          </p:spPr>
          <p:txBody>
            <a:bodyPr rtlCol="0" anchor="ctr"/>
            <a:lstStyle/>
            <a:p>
              <a:endParaRPr lang="en-GB"/>
            </a:p>
          </p:txBody>
        </p:sp>
        <p:sp>
          <p:nvSpPr>
            <p:cNvPr id="970" name="Graphic 1127">
              <a:extLst>
                <a:ext uri="{FF2B5EF4-FFF2-40B4-BE49-F238E27FC236}">
                  <a16:creationId xmlns:a16="http://schemas.microsoft.com/office/drawing/2014/main" id="{FD55053E-BFF0-17F5-FD9C-5063DA56CD09}"/>
                </a:ext>
              </a:extLst>
            </p:cNvPr>
            <p:cNvSpPr/>
            <p:nvPr/>
          </p:nvSpPr>
          <p:spPr>
            <a:xfrm>
              <a:off x="9062789" y="4180626"/>
              <a:ext cx="28461" cy="36237"/>
            </a:xfrm>
            <a:custGeom>
              <a:avLst/>
              <a:gdLst>
                <a:gd name="connsiteX0" fmla="*/ 29952 w 28461"/>
                <a:gd name="connsiteY0" fmla="*/ 27307 h 36237"/>
                <a:gd name="connsiteX1" fmla="*/ 26138 w 28461"/>
                <a:gd name="connsiteY1" fmla="*/ 34936 h 36237"/>
                <a:gd name="connsiteX2" fmla="*/ 15795 w 28461"/>
                <a:gd name="connsiteY2" fmla="*/ 37797 h 36237"/>
                <a:gd name="connsiteX3" fmla="*/ 1491 w 28461"/>
                <a:gd name="connsiteY3" fmla="*/ 32735 h 36237"/>
                <a:gd name="connsiteX4" fmla="*/ 4058 w 28461"/>
                <a:gd name="connsiteY4" fmla="*/ 30168 h 36237"/>
                <a:gd name="connsiteX5" fmla="*/ 15648 w 28461"/>
                <a:gd name="connsiteY5" fmla="*/ 34496 h 36237"/>
                <a:gd name="connsiteX6" fmla="*/ 26285 w 28461"/>
                <a:gd name="connsiteY6" fmla="*/ 27307 h 36237"/>
                <a:gd name="connsiteX7" fmla="*/ 24671 w 28461"/>
                <a:gd name="connsiteY7" fmla="*/ 23126 h 36237"/>
                <a:gd name="connsiteX8" fmla="*/ 19536 w 28461"/>
                <a:gd name="connsiteY8" fmla="*/ 21365 h 36237"/>
                <a:gd name="connsiteX9" fmla="*/ 13668 w 28461"/>
                <a:gd name="connsiteY9" fmla="*/ 20852 h 36237"/>
                <a:gd name="connsiteX10" fmla="*/ 3031 w 28461"/>
                <a:gd name="connsiteY10" fmla="*/ 11609 h 36237"/>
                <a:gd name="connsiteX11" fmla="*/ 6479 w 28461"/>
                <a:gd name="connsiteY11" fmla="*/ 4273 h 36237"/>
                <a:gd name="connsiteX12" fmla="*/ 15722 w 28461"/>
                <a:gd name="connsiteY12" fmla="*/ 1559 h 36237"/>
                <a:gd name="connsiteX13" fmla="*/ 28119 w 28461"/>
                <a:gd name="connsiteY13" fmla="*/ 5300 h 36237"/>
                <a:gd name="connsiteX14" fmla="*/ 25625 w 28461"/>
                <a:gd name="connsiteY14" fmla="*/ 7794 h 36237"/>
                <a:gd name="connsiteX15" fmla="*/ 15722 w 28461"/>
                <a:gd name="connsiteY15" fmla="*/ 4787 h 36237"/>
                <a:gd name="connsiteX16" fmla="*/ 9046 w 28461"/>
                <a:gd name="connsiteY16" fmla="*/ 6547 h 36237"/>
                <a:gd name="connsiteX17" fmla="*/ 6699 w 28461"/>
                <a:gd name="connsiteY17" fmla="*/ 11609 h 36237"/>
                <a:gd name="connsiteX18" fmla="*/ 8459 w 28461"/>
                <a:gd name="connsiteY18" fmla="*/ 15790 h 36237"/>
                <a:gd name="connsiteX19" fmla="*/ 13888 w 28461"/>
                <a:gd name="connsiteY19" fmla="*/ 17551 h 36237"/>
                <a:gd name="connsiteX20" fmla="*/ 19609 w 28461"/>
                <a:gd name="connsiteY20" fmla="*/ 18064 h 36237"/>
                <a:gd name="connsiteX21" fmla="*/ 27312 w 28461"/>
                <a:gd name="connsiteY21" fmla="*/ 20558 h 36237"/>
                <a:gd name="connsiteX22" fmla="*/ 29952 w 28461"/>
                <a:gd name="connsiteY22" fmla="*/ 2730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952" y="27307"/>
                  </a:moveTo>
                  <a:cubicBezTo>
                    <a:pt x="29952" y="30534"/>
                    <a:pt x="28705" y="33102"/>
                    <a:pt x="26138" y="34936"/>
                  </a:cubicBezTo>
                  <a:cubicBezTo>
                    <a:pt x="23571" y="36843"/>
                    <a:pt x="20123" y="37797"/>
                    <a:pt x="15795" y="37797"/>
                  </a:cubicBezTo>
                  <a:cubicBezTo>
                    <a:pt x="9780" y="37797"/>
                    <a:pt x="5012" y="36109"/>
                    <a:pt x="1491" y="32735"/>
                  </a:cubicBezTo>
                  <a:lnTo>
                    <a:pt x="4058" y="30168"/>
                  </a:lnTo>
                  <a:cubicBezTo>
                    <a:pt x="6772" y="33029"/>
                    <a:pt x="10660" y="34496"/>
                    <a:pt x="15648" y="34496"/>
                  </a:cubicBezTo>
                  <a:cubicBezTo>
                    <a:pt x="22764" y="34496"/>
                    <a:pt x="26285" y="32075"/>
                    <a:pt x="26285" y="27307"/>
                  </a:cubicBezTo>
                  <a:cubicBezTo>
                    <a:pt x="26285" y="25473"/>
                    <a:pt x="25771" y="24079"/>
                    <a:pt x="24671" y="23126"/>
                  </a:cubicBezTo>
                  <a:cubicBezTo>
                    <a:pt x="23571" y="22172"/>
                    <a:pt x="21883" y="21585"/>
                    <a:pt x="19536" y="21365"/>
                  </a:cubicBezTo>
                  <a:lnTo>
                    <a:pt x="13668" y="20852"/>
                  </a:lnTo>
                  <a:cubicBezTo>
                    <a:pt x="6552" y="20265"/>
                    <a:pt x="3031" y="17184"/>
                    <a:pt x="3031" y="11609"/>
                  </a:cubicBezTo>
                  <a:cubicBezTo>
                    <a:pt x="3031" y="8528"/>
                    <a:pt x="4205" y="6107"/>
                    <a:pt x="6479" y="4273"/>
                  </a:cubicBezTo>
                  <a:cubicBezTo>
                    <a:pt x="8753" y="2439"/>
                    <a:pt x="11834" y="1559"/>
                    <a:pt x="15722" y="1559"/>
                  </a:cubicBezTo>
                  <a:cubicBezTo>
                    <a:pt x="20636" y="1559"/>
                    <a:pt x="24744" y="2806"/>
                    <a:pt x="28119" y="5300"/>
                  </a:cubicBezTo>
                  <a:lnTo>
                    <a:pt x="25625" y="7794"/>
                  </a:lnTo>
                  <a:cubicBezTo>
                    <a:pt x="22910" y="5814"/>
                    <a:pt x="19609" y="4787"/>
                    <a:pt x="15722" y="4787"/>
                  </a:cubicBezTo>
                  <a:cubicBezTo>
                    <a:pt x="12787" y="4787"/>
                    <a:pt x="10513" y="5374"/>
                    <a:pt x="9046" y="6547"/>
                  </a:cubicBezTo>
                  <a:cubicBezTo>
                    <a:pt x="7506" y="7721"/>
                    <a:pt x="6699" y="9408"/>
                    <a:pt x="6699" y="11609"/>
                  </a:cubicBezTo>
                  <a:cubicBezTo>
                    <a:pt x="6699" y="13443"/>
                    <a:pt x="7286" y="14836"/>
                    <a:pt x="8459" y="15790"/>
                  </a:cubicBezTo>
                  <a:cubicBezTo>
                    <a:pt x="9560" y="16744"/>
                    <a:pt x="11394" y="17331"/>
                    <a:pt x="13888" y="17551"/>
                  </a:cubicBezTo>
                  <a:lnTo>
                    <a:pt x="19609" y="18064"/>
                  </a:lnTo>
                  <a:cubicBezTo>
                    <a:pt x="22910" y="18431"/>
                    <a:pt x="25478" y="19238"/>
                    <a:pt x="27312" y="20558"/>
                  </a:cubicBezTo>
                  <a:cubicBezTo>
                    <a:pt x="29072" y="21879"/>
                    <a:pt x="29952" y="24153"/>
                    <a:pt x="29952" y="27307"/>
                  </a:cubicBezTo>
                  <a:close/>
                </a:path>
              </a:pathLst>
            </a:custGeom>
            <a:solidFill>
              <a:srgbClr val="000000"/>
            </a:solidFill>
            <a:ln w="73262" cap="flat">
              <a:noFill/>
              <a:prstDash val="solid"/>
              <a:miter/>
            </a:ln>
          </p:spPr>
          <p:txBody>
            <a:bodyPr rtlCol="0" anchor="ctr"/>
            <a:lstStyle/>
            <a:p>
              <a:endParaRPr lang="en-GB"/>
            </a:p>
          </p:txBody>
        </p:sp>
        <p:sp>
          <p:nvSpPr>
            <p:cNvPr id="971" name="Graphic 1127">
              <a:extLst>
                <a:ext uri="{FF2B5EF4-FFF2-40B4-BE49-F238E27FC236}">
                  <a16:creationId xmlns:a16="http://schemas.microsoft.com/office/drawing/2014/main" id="{319F851E-AD56-5526-9420-C996A584F1A8}"/>
                </a:ext>
              </a:extLst>
            </p:cNvPr>
            <p:cNvSpPr/>
            <p:nvPr/>
          </p:nvSpPr>
          <p:spPr>
            <a:xfrm>
              <a:off x="9118088" y="4180626"/>
              <a:ext cx="27508" cy="36237"/>
            </a:xfrm>
            <a:custGeom>
              <a:avLst/>
              <a:gdLst>
                <a:gd name="connsiteX0" fmla="*/ 29018 w 27508"/>
                <a:gd name="connsiteY0" fmla="*/ 37357 h 36237"/>
                <a:gd name="connsiteX1" fmla="*/ 25277 w 27508"/>
                <a:gd name="connsiteY1" fmla="*/ 37357 h 36237"/>
                <a:gd name="connsiteX2" fmla="*/ 25277 w 27508"/>
                <a:gd name="connsiteY2" fmla="*/ 33835 h 36237"/>
                <a:gd name="connsiteX3" fmla="*/ 20729 w 27508"/>
                <a:gd name="connsiteY3" fmla="*/ 36916 h 36237"/>
                <a:gd name="connsiteX4" fmla="*/ 14494 w 27508"/>
                <a:gd name="connsiteY4" fmla="*/ 37797 h 36237"/>
                <a:gd name="connsiteX5" fmla="*/ 4077 w 27508"/>
                <a:gd name="connsiteY5" fmla="*/ 34569 h 36237"/>
                <a:gd name="connsiteX6" fmla="*/ 1510 w 27508"/>
                <a:gd name="connsiteY6" fmla="*/ 27674 h 36237"/>
                <a:gd name="connsiteX7" fmla="*/ 4811 w 27508"/>
                <a:gd name="connsiteY7" fmla="*/ 20191 h 36237"/>
                <a:gd name="connsiteX8" fmla="*/ 13833 w 27508"/>
                <a:gd name="connsiteY8" fmla="*/ 17477 h 36237"/>
                <a:gd name="connsiteX9" fmla="*/ 25277 w 27508"/>
                <a:gd name="connsiteY9" fmla="*/ 17477 h 36237"/>
                <a:gd name="connsiteX10" fmla="*/ 25277 w 27508"/>
                <a:gd name="connsiteY10" fmla="*/ 13516 h 36237"/>
                <a:gd name="connsiteX11" fmla="*/ 22929 w 27508"/>
                <a:gd name="connsiteY11" fmla="*/ 7061 h 36237"/>
                <a:gd name="connsiteX12" fmla="*/ 15300 w 27508"/>
                <a:gd name="connsiteY12" fmla="*/ 4860 h 36237"/>
                <a:gd name="connsiteX13" fmla="*/ 9505 w 27508"/>
                <a:gd name="connsiteY13" fmla="*/ 5887 h 36237"/>
                <a:gd name="connsiteX14" fmla="*/ 5544 w 27508"/>
                <a:gd name="connsiteY14" fmla="*/ 9335 h 36237"/>
                <a:gd name="connsiteX15" fmla="*/ 2830 w 27508"/>
                <a:gd name="connsiteY15" fmla="*/ 6987 h 36237"/>
                <a:gd name="connsiteX16" fmla="*/ 7892 w 27508"/>
                <a:gd name="connsiteY16" fmla="*/ 2806 h 36237"/>
                <a:gd name="connsiteX17" fmla="*/ 15300 w 27508"/>
                <a:gd name="connsiteY17" fmla="*/ 1559 h 36237"/>
                <a:gd name="connsiteX18" fmla="*/ 29018 w 27508"/>
                <a:gd name="connsiteY18" fmla="*/ 13149 h 36237"/>
                <a:gd name="connsiteX19" fmla="*/ 29018 w 27508"/>
                <a:gd name="connsiteY19" fmla="*/ 37357 h 36237"/>
                <a:gd name="connsiteX20" fmla="*/ 25277 w 27508"/>
                <a:gd name="connsiteY20" fmla="*/ 25033 h 36237"/>
                <a:gd name="connsiteX21" fmla="*/ 25277 w 27508"/>
                <a:gd name="connsiteY21" fmla="*/ 20485 h 36237"/>
                <a:gd name="connsiteX22" fmla="*/ 14274 w 27508"/>
                <a:gd name="connsiteY22" fmla="*/ 20485 h 36237"/>
                <a:gd name="connsiteX23" fmla="*/ 5251 w 27508"/>
                <a:gd name="connsiteY23" fmla="*/ 27600 h 36237"/>
                <a:gd name="connsiteX24" fmla="*/ 7451 w 27508"/>
                <a:gd name="connsiteY24" fmla="*/ 32809 h 36237"/>
                <a:gd name="connsiteX25" fmla="*/ 14494 w 27508"/>
                <a:gd name="connsiteY25" fmla="*/ 34496 h 36237"/>
                <a:gd name="connsiteX26" fmla="*/ 23296 w 27508"/>
                <a:gd name="connsiteY26" fmla="*/ 31782 h 36237"/>
                <a:gd name="connsiteX27" fmla="*/ 25277 w 27508"/>
                <a:gd name="connsiteY27" fmla="*/ 2503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9018" y="37357"/>
                  </a:moveTo>
                  <a:lnTo>
                    <a:pt x="25277" y="37357"/>
                  </a:lnTo>
                  <a:lnTo>
                    <a:pt x="25277" y="33835"/>
                  </a:lnTo>
                  <a:cubicBezTo>
                    <a:pt x="23810" y="35303"/>
                    <a:pt x="22269" y="36330"/>
                    <a:pt x="20729" y="36916"/>
                  </a:cubicBezTo>
                  <a:cubicBezTo>
                    <a:pt x="19115" y="37503"/>
                    <a:pt x="17061" y="37797"/>
                    <a:pt x="14494" y="37797"/>
                  </a:cubicBezTo>
                  <a:cubicBezTo>
                    <a:pt x="9652" y="37797"/>
                    <a:pt x="6204" y="36696"/>
                    <a:pt x="4077" y="34569"/>
                  </a:cubicBezTo>
                  <a:cubicBezTo>
                    <a:pt x="2390" y="32882"/>
                    <a:pt x="1510" y="30534"/>
                    <a:pt x="1510" y="27674"/>
                  </a:cubicBezTo>
                  <a:cubicBezTo>
                    <a:pt x="1510" y="24446"/>
                    <a:pt x="2610" y="21952"/>
                    <a:pt x="4811" y="20191"/>
                  </a:cubicBezTo>
                  <a:cubicBezTo>
                    <a:pt x="6938" y="18358"/>
                    <a:pt x="9946" y="17477"/>
                    <a:pt x="13833" y="17477"/>
                  </a:cubicBezTo>
                  <a:lnTo>
                    <a:pt x="25277" y="17477"/>
                  </a:lnTo>
                  <a:lnTo>
                    <a:pt x="25277" y="13516"/>
                  </a:lnTo>
                  <a:cubicBezTo>
                    <a:pt x="25277" y="10655"/>
                    <a:pt x="24470" y="8455"/>
                    <a:pt x="22929" y="7061"/>
                  </a:cubicBezTo>
                  <a:cubicBezTo>
                    <a:pt x="21389" y="5594"/>
                    <a:pt x="18822" y="4860"/>
                    <a:pt x="15300" y="4860"/>
                  </a:cubicBezTo>
                  <a:cubicBezTo>
                    <a:pt x="12880" y="4860"/>
                    <a:pt x="10899" y="5227"/>
                    <a:pt x="9505" y="5887"/>
                  </a:cubicBezTo>
                  <a:cubicBezTo>
                    <a:pt x="8038" y="6547"/>
                    <a:pt x="6718" y="7721"/>
                    <a:pt x="5544" y="9335"/>
                  </a:cubicBezTo>
                  <a:lnTo>
                    <a:pt x="2830" y="6987"/>
                  </a:lnTo>
                  <a:cubicBezTo>
                    <a:pt x="4297" y="5007"/>
                    <a:pt x="5984" y="3540"/>
                    <a:pt x="7892" y="2806"/>
                  </a:cubicBezTo>
                  <a:cubicBezTo>
                    <a:pt x="9872" y="1926"/>
                    <a:pt x="12293" y="1559"/>
                    <a:pt x="15300" y="1559"/>
                  </a:cubicBezTo>
                  <a:cubicBezTo>
                    <a:pt x="24470" y="1559"/>
                    <a:pt x="29018" y="5447"/>
                    <a:pt x="29018" y="13149"/>
                  </a:cubicBezTo>
                  <a:lnTo>
                    <a:pt x="29018" y="37357"/>
                  </a:lnTo>
                  <a:close/>
                  <a:moveTo>
                    <a:pt x="25277" y="25033"/>
                  </a:moveTo>
                  <a:lnTo>
                    <a:pt x="25277" y="20485"/>
                  </a:lnTo>
                  <a:lnTo>
                    <a:pt x="14274" y="20485"/>
                  </a:lnTo>
                  <a:cubicBezTo>
                    <a:pt x="8258" y="20485"/>
                    <a:pt x="5251" y="22832"/>
                    <a:pt x="5251" y="27600"/>
                  </a:cubicBezTo>
                  <a:cubicBezTo>
                    <a:pt x="5251" y="29948"/>
                    <a:pt x="5984" y="31708"/>
                    <a:pt x="7451" y="32809"/>
                  </a:cubicBezTo>
                  <a:cubicBezTo>
                    <a:pt x="8919" y="33909"/>
                    <a:pt x="11266" y="34496"/>
                    <a:pt x="14494" y="34496"/>
                  </a:cubicBezTo>
                  <a:cubicBezTo>
                    <a:pt x="18455" y="34496"/>
                    <a:pt x="21389" y="33615"/>
                    <a:pt x="23296" y="31782"/>
                  </a:cubicBezTo>
                  <a:cubicBezTo>
                    <a:pt x="24617" y="30534"/>
                    <a:pt x="25277" y="28334"/>
                    <a:pt x="25277" y="25033"/>
                  </a:cubicBezTo>
                  <a:close/>
                </a:path>
              </a:pathLst>
            </a:custGeom>
            <a:solidFill>
              <a:srgbClr val="000000"/>
            </a:solidFill>
            <a:ln w="73262" cap="flat">
              <a:noFill/>
              <a:prstDash val="solid"/>
              <a:miter/>
            </a:ln>
          </p:spPr>
          <p:txBody>
            <a:bodyPr rtlCol="0" anchor="ctr"/>
            <a:lstStyle/>
            <a:p>
              <a:endParaRPr lang="en-GB"/>
            </a:p>
          </p:txBody>
        </p:sp>
        <p:sp>
          <p:nvSpPr>
            <p:cNvPr id="972" name="Graphic 1127">
              <a:extLst>
                <a:ext uri="{FF2B5EF4-FFF2-40B4-BE49-F238E27FC236}">
                  <a16:creationId xmlns:a16="http://schemas.microsoft.com/office/drawing/2014/main" id="{C58B87EA-03FB-B996-48DE-059AE473E950}"/>
                </a:ext>
              </a:extLst>
            </p:cNvPr>
            <p:cNvSpPr/>
            <p:nvPr/>
          </p:nvSpPr>
          <p:spPr>
            <a:xfrm>
              <a:off x="9159470" y="4180626"/>
              <a:ext cx="27214" cy="35797"/>
            </a:xfrm>
            <a:custGeom>
              <a:avLst/>
              <a:gdLst>
                <a:gd name="connsiteX0" fmla="*/ 28739 w 27214"/>
                <a:gd name="connsiteY0" fmla="*/ 37356 h 35797"/>
                <a:gd name="connsiteX1" fmla="*/ 24998 w 27214"/>
                <a:gd name="connsiteY1" fmla="*/ 37356 h 35797"/>
                <a:gd name="connsiteX2" fmla="*/ 24998 w 27214"/>
                <a:gd name="connsiteY2" fmla="*/ 15423 h 35797"/>
                <a:gd name="connsiteX3" fmla="*/ 22504 w 27214"/>
                <a:gd name="connsiteY3" fmla="*/ 7574 h 35797"/>
                <a:gd name="connsiteX4" fmla="*/ 15241 w 27214"/>
                <a:gd name="connsiteY4" fmla="*/ 4860 h 35797"/>
                <a:gd name="connsiteX5" fmla="*/ 7906 w 27214"/>
                <a:gd name="connsiteY5" fmla="*/ 7574 h 35797"/>
                <a:gd name="connsiteX6" fmla="*/ 5265 w 27214"/>
                <a:gd name="connsiteY6" fmla="*/ 15423 h 35797"/>
                <a:gd name="connsiteX7" fmla="*/ 5265 w 27214"/>
                <a:gd name="connsiteY7" fmla="*/ 37356 h 35797"/>
                <a:gd name="connsiteX8" fmla="*/ 1524 w 27214"/>
                <a:gd name="connsiteY8" fmla="*/ 37356 h 35797"/>
                <a:gd name="connsiteX9" fmla="*/ 1524 w 27214"/>
                <a:gd name="connsiteY9" fmla="*/ 1999 h 35797"/>
                <a:gd name="connsiteX10" fmla="*/ 5265 w 27214"/>
                <a:gd name="connsiteY10" fmla="*/ 1999 h 35797"/>
                <a:gd name="connsiteX11" fmla="*/ 5265 w 27214"/>
                <a:gd name="connsiteY11" fmla="*/ 6180 h 35797"/>
                <a:gd name="connsiteX12" fmla="*/ 15682 w 27214"/>
                <a:gd name="connsiteY12" fmla="*/ 1559 h 35797"/>
                <a:gd name="connsiteX13" fmla="*/ 25071 w 27214"/>
                <a:gd name="connsiteY13" fmla="*/ 4933 h 35797"/>
                <a:gd name="connsiteX14" fmla="*/ 28739 w 27214"/>
                <a:gd name="connsiteY14" fmla="*/ 14763 h 35797"/>
                <a:gd name="connsiteX15" fmla="*/ 28739 w 27214"/>
                <a:gd name="connsiteY15" fmla="*/ 3735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739" y="37356"/>
                  </a:moveTo>
                  <a:lnTo>
                    <a:pt x="24998" y="37356"/>
                  </a:lnTo>
                  <a:lnTo>
                    <a:pt x="24998" y="15423"/>
                  </a:lnTo>
                  <a:cubicBezTo>
                    <a:pt x="24998" y="11976"/>
                    <a:pt x="24191" y="9408"/>
                    <a:pt x="22504" y="7574"/>
                  </a:cubicBezTo>
                  <a:cubicBezTo>
                    <a:pt x="20816" y="5740"/>
                    <a:pt x="18396" y="4860"/>
                    <a:pt x="15241" y="4860"/>
                  </a:cubicBezTo>
                  <a:cubicBezTo>
                    <a:pt x="12087" y="4860"/>
                    <a:pt x="9593" y="5740"/>
                    <a:pt x="7906" y="7574"/>
                  </a:cubicBezTo>
                  <a:cubicBezTo>
                    <a:pt x="6145" y="9408"/>
                    <a:pt x="5265" y="12049"/>
                    <a:pt x="5265" y="15423"/>
                  </a:cubicBezTo>
                  <a:lnTo>
                    <a:pt x="5265" y="37356"/>
                  </a:lnTo>
                  <a:lnTo>
                    <a:pt x="1524" y="37356"/>
                  </a:lnTo>
                  <a:lnTo>
                    <a:pt x="1524" y="1999"/>
                  </a:lnTo>
                  <a:lnTo>
                    <a:pt x="5265" y="1999"/>
                  </a:lnTo>
                  <a:lnTo>
                    <a:pt x="5265" y="6180"/>
                  </a:lnTo>
                  <a:cubicBezTo>
                    <a:pt x="7906" y="3100"/>
                    <a:pt x="11354" y="1559"/>
                    <a:pt x="15682" y="1559"/>
                  </a:cubicBezTo>
                  <a:cubicBezTo>
                    <a:pt x="19643" y="1559"/>
                    <a:pt x="22797" y="2659"/>
                    <a:pt x="25071" y="4933"/>
                  </a:cubicBezTo>
                  <a:cubicBezTo>
                    <a:pt x="27492" y="7281"/>
                    <a:pt x="28739" y="10582"/>
                    <a:pt x="28739" y="14763"/>
                  </a:cubicBezTo>
                  <a:lnTo>
                    <a:pt x="28739" y="37356"/>
                  </a:lnTo>
                  <a:close/>
                </a:path>
              </a:pathLst>
            </a:custGeom>
            <a:solidFill>
              <a:srgbClr val="000000"/>
            </a:solidFill>
            <a:ln w="73262" cap="flat">
              <a:noFill/>
              <a:prstDash val="solid"/>
              <a:miter/>
            </a:ln>
          </p:spPr>
          <p:txBody>
            <a:bodyPr rtlCol="0" anchor="ctr"/>
            <a:lstStyle/>
            <a:p>
              <a:endParaRPr lang="en-GB"/>
            </a:p>
          </p:txBody>
        </p:sp>
        <p:sp>
          <p:nvSpPr>
            <p:cNvPr id="973" name="Graphic 1127">
              <a:extLst>
                <a:ext uri="{FF2B5EF4-FFF2-40B4-BE49-F238E27FC236}">
                  <a16:creationId xmlns:a16="http://schemas.microsoft.com/office/drawing/2014/main" id="{2BA51D92-DCE7-E903-2E9F-13F717AABE20}"/>
                </a:ext>
              </a:extLst>
            </p:cNvPr>
            <p:cNvSpPr/>
            <p:nvPr/>
          </p:nvSpPr>
          <p:spPr>
            <a:xfrm>
              <a:off x="9198323" y="4164194"/>
              <a:ext cx="27434" cy="52669"/>
            </a:xfrm>
            <a:custGeom>
              <a:avLst/>
              <a:gdLst>
                <a:gd name="connsiteX0" fmla="*/ 28972 w 27434"/>
                <a:gd name="connsiteY0" fmla="*/ 53785 h 52669"/>
                <a:gd name="connsiteX1" fmla="*/ 25231 w 27434"/>
                <a:gd name="connsiteY1" fmla="*/ 53785 h 52669"/>
                <a:gd name="connsiteX2" fmla="*/ 25231 w 27434"/>
                <a:gd name="connsiteY2" fmla="*/ 49237 h 52669"/>
                <a:gd name="connsiteX3" fmla="*/ 20537 w 27434"/>
                <a:gd name="connsiteY3" fmla="*/ 53125 h 52669"/>
                <a:gd name="connsiteX4" fmla="*/ 14742 w 27434"/>
                <a:gd name="connsiteY4" fmla="*/ 54226 h 52669"/>
                <a:gd name="connsiteX5" fmla="*/ 6086 w 27434"/>
                <a:gd name="connsiteY5" fmla="*/ 51145 h 52669"/>
                <a:gd name="connsiteX6" fmla="*/ 1538 w 27434"/>
                <a:gd name="connsiteY6" fmla="*/ 36107 h 52669"/>
                <a:gd name="connsiteX7" fmla="*/ 6086 w 27434"/>
                <a:gd name="connsiteY7" fmla="*/ 21069 h 52669"/>
                <a:gd name="connsiteX8" fmla="*/ 14742 w 27434"/>
                <a:gd name="connsiteY8" fmla="*/ 17988 h 52669"/>
                <a:gd name="connsiteX9" fmla="*/ 20537 w 27434"/>
                <a:gd name="connsiteY9" fmla="*/ 19088 h 52669"/>
                <a:gd name="connsiteX10" fmla="*/ 25231 w 27434"/>
                <a:gd name="connsiteY10" fmla="*/ 22976 h 52669"/>
                <a:gd name="connsiteX11" fmla="*/ 25231 w 27434"/>
                <a:gd name="connsiteY11" fmla="*/ 1556 h 52669"/>
                <a:gd name="connsiteX12" fmla="*/ 28972 w 27434"/>
                <a:gd name="connsiteY12" fmla="*/ 1556 h 52669"/>
                <a:gd name="connsiteX13" fmla="*/ 28972 w 27434"/>
                <a:gd name="connsiteY13" fmla="*/ 53785 h 52669"/>
                <a:gd name="connsiteX14" fmla="*/ 24865 w 27434"/>
                <a:gd name="connsiteY14" fmla="*/ 41608 h 52669"/>
                <a:gd name="connsiteX15" fmla="*/ 25231 w 27434"/>
                <a:gd name="connsiteY15" fmla="*/ 36107 h 52669"/>
                <a:gd name="connsiteX16" fmla="*/ 24865 w 27434"/>
                <a:gd name="connsiteY16" fmla="*/ 30605 h 52669"/>
                <a:gd name="connsiteX17" fmla="*/ 23544 w 27434"/>
                <a:gd name="connsiteY17" fmla="*/ 25984 h 52669"/>
                <a:gd name="connsiteX18" fmla="*/ 20463 w 27434"/>
                <a:gd name="connsiteY18" fmla="*/ 22463 h 52669"/>
                <a:gd name="connsiteX19" fmla="*/ 15255 w 27434"/>
                <a:gd name="connsiteY19" fmla="*/ 21289 h 52669"/>
                <a:gd name="connsiteX20" fmla="*/ 10120 w 27434"/>
                <a:gd name="connsiteY20" fmla="*/ 22463 h 52669"/>
                <a:gd name="connsiteX21" fmla="*/ 6966 w 27434"/>
                <a:gd name="connsiteY21" fmla="*/ 25984 h 52669"/>
                <a:gd name="connsiteX22" fmla="*/ 5645 w 27434"/>
                <a:gd name="connsiteY22" fmla="*/ 30605 h 52669"/>
                <a:gd name="connsiteX23" fmla="*/ 5279 w 27434"/>
                <a:gd name="connsiteY23" fmla="*/ 36107 h 52669"/>
                <a:gd name="connsiteX24" fmla="*/ 5645 w 27434"/>
                <a:gd name="connsiteY24" fmla="*/ 41608 h 52669"/>
                <a:gd name="connsiteX25" fmla="*/ 6966 w 27434"/>
                <a:gd name="connsiteY25" fmla="*/ 46230 h 52669"/>
                <a:gd name="connsiteX26" fmla="*/ 10120 w 27434"/>
                <a:gd name="connsiteY26" fmla="*/ 49677 h 52669"/>
                <a:gd name="connsiteX27" fmla="*/ 15255 w 27434"/>
                <a:gd name="connsiteY27" fmla="*/ 50925 h 52669"/>
                <a:gd name="connsiteX28" fmla="*/ 20463 w 27434"/>
                <a:gd name="connsiteY28" fmla="*/ 49677 h 52669"/>
                <a:gd name="connsiteX29" fmla="*/ 23544 w 27434"/>
                <a:gd name="connsiteY29" fmla="*/ 46230 h 52669"/>
                <a:gd name="connsiteX30" fmla="*/ 24865 w 27434"/>
                <a:gd name="connsiteY30" fmla="*/ 41608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972" y="53785"/>
                  </a:moveTo>
                  <a:lnTo>
                    <a:pt x="25231" y="53785"/>
                  </a:lnTo>
                  <a:lnTo>
                    <a:pt x="25231" y="49237"/>
                  </a:lnTo>
                  <a:cubicBezTo>
                    <a:pt x="23764" y="51145"/>
                    <a:pt x="22224" y="52465"/>
                    <a:pt x="20537" y="53125"/>
                  </a:cubicBezTo>
                  <a:cubicBezTo>
                    <a:pt x="18849" y="53859"/>
                    <a:pt x="16942" y="54226"/>
                    <a:pt x="14742" y="54226"/>
                  </a:cubicBezTo>
                  <a:cubicBezTo>
                    <a:pt x="11000" y="54226"/>
                    <a:pt x="8140" y="53199"/>
                    <a:pt x="6086" y="51145"/>
                  </a:cubicBezTo>
                  <a:cubicBezTo>
                    <a:pt x="3078" y="48137"/>
                    <a:pt x="1538" y="43076"/>
                    <a:pt x="1538" y="36107"/>
                  </a:cubicBezTo>
                  <a:cubicBezTo>
                    <a:pt x="1538" y="29138"/>
                    <a:pt x="3078" y="24076"/>
                    <a:pt x="6086" y="21069"/>
                  </a:cubicBezTo>
                  <a:cubicBezTo>
                    <a:pt x="8140" y="19015"/>
                    <a:pt x="11000" y="17988"/>
                    <a:pt x="14742" y="17988"/>
                  </a:cubicBezTo>
                  <a:cubicBezTo>
                    <a:pt x="16942" y="17988"/>
                    <a:pt x="18849" y="18355"/>
                    <a:pt x="20537" y="19088"/>
                  </a:cubicBezTo>
                  <a:cubicBezTo>
                    <a:pt x="22224" y="19749"/>
                    <a:pt x="23764" y="21069"/>
                    <a:pt x="25231" y="22976"/>
                  </a:cubicBezTo>
                  <a:lnTo>
                    <a:pt x="25231" y="1556"/>
                  </a:lnTo>
                  <a:lnTo>
                    <a:pt x="28972" y="1556"/>
                  </a:lnTo>
                  <a:lnTo>
                    <a:pt x="28972" y="53785"/>
                  </a:lnTo>
                  <a:close/>
                  <a:moveTo>
                    <a:pt x="24865" y="41608"/>
                  </a:moveTo>
                  <a:cubicBezTo>
                    <a:pt x="25085" y="40068"/>
                    <a:pt x="25231" y="38234"/>
                    <a:pt x="25231" y="36107"/>
                  </a:cubicBezTo>
                  <a:cubicBezTo>
                    <a:pt x="25231" y="33979"/>
                    <a:pt x="25085" y="32146"/>
                    <a:pt x="24865" y="30605"/>
                  </a:cubicBezTo>
                  <a:cubicBezTo>
                    <a:pt x="24644" y="29065"/>
                    <a:pt x="24204" y="27524"/>
                    <a:pt x="23544" y="25984"/>
                  </a:cubicBezTo>
                  <a:cubicBezTo>
                    <a:pt x="22884" y="24443"/>
                    <a:pt x="21784" y="23270"/>
                    <a:pt x="20463" y="22463"/>
                  </a:cubicBezTo>
                  <a:cubicBezTo>
                    <a:pt x="19069" y="21656"/>
                    <a:pt x="17309" y="21289"/>
                    <a:pt x="15255" y="21289"/>
                  </a:cubicBezTo>
                  <a:cubicBezTo>
                    <a:pt x="13201" y="21289"/>
                    <a:pt x="11441" y="21656"/>
                    <a:pt x="10120" y="22463"/>
                  </a:cubicBezTo>
                  <a:cubicBezTo>
                    <a:pt x="8726" y="23270"/>
                    <a:pt x="7699" y="24443"/>
                    <a:pt x="6966" y="25984"/>
                  </a:cubicBezTo>
                  <a:cubicBezTo>
                    <a:pt x="6379" y="27524"/>
                    <a:pt x="5866" y="29065"/>
                    <a:pt x="5645" y="30605"/>
                  </a:cubicBezTo>
                  <a:cubicBezTo>
                    <a:pt x="5425" y="32146"/>
                    <a:pt x="5279" y="33979"/>
                    <a:pt x="5279" y="36107"/>
                  </a:cubicBezTo>
                  <a:cubicBezTo>
                    <a:pt x="5279" y="38234"/>
                    <a:pt x="5425" y="40068"/>
                    <a:pt x="5645" y="41608"/>
                  </a:cubicBezTo>
                  <a:cubicBezTo>
                    <a:pt x="5866" y="43149"/>
                    <a:pt x="6379" y="44689"/>
                    <a:pt x="6966" y="46230"/>
                  </a:cubicBezTo>
                  <a:cubicBezTo>
                    <a:pt x="7699" y="47770"/>
                    <a:pt x="8726" y="48871"/>
                    <a:pt x="10120" y="49677"/>
                  </a:cubicBezTo>
                  <a:cubicBezTo>
                    <a:pt x="11441" y="50484"/>
                    <a:pt x="13201" y="50925"/>
                    <a:pt x="15255" y="50925"/>
                  </a:cubicBezTo>
                  <a:cubicBezTo>
                    <a:pt x="17309" y="50925"/>
                    <a:pt x="19069" y="50484"/>
                    <a:pt x="20463" y="49677"/>
                  </a:cubicBezTo>
                  <a:cubicBezTo>
                    <a:pt x="21784" y="48871"/>
                    <a:pt x="22884" y="47770"/>
                    <a:pt x="23544" y="46230"/>
                  </a:cubicBezTo>
                  <a:cubicBezTo>
                    <a:pt x="24204" y="44689"/>
                    <a:pt x="24644" y="43149"/>
                    <a:pt x="24865" y="41608"/>
                  </a:cubicBezTo>
                  <a:close/>
                </a:path>
              </a:pathLst>
            </a:custGeom>
            <a:solidFill>
              <a:srgbClr val="000000"/>
            </a:solidFill>
            <a:ln w="73262" cap="flat">
              <a:noFill/>
              <a:prstDash val="solid"/>
              <a:miter/>
            </a:ln>
          </p:spPr>
          <p:txBody>
            <a:bodyPr rtlCol="0" anchor="ctr"/>
            <a:lstStyle/>
            <a:p>
              <a:endParaRPr lang="en-GB"/>
            </a:p>
          </p:txBody>
        </p:sp>
        <p:sp>
          <p:nvSpPr>
            <p:cNvPr id="974" name="Graphic 1127">
              <a:extLst>
                <a:ext uri="{FF2B5EF4-FFF2-40B4-BE49-F238E27FC236}">
                  <a16:creationId xmlns:a16="http://schemas.microsoft.com/office/drawing/2014/main" id="{598C2EF3-4593-D3D1-AE73-72CD5DA86747}"/>
                </a:ext>
              </a:extLst>
            </p:cNvPr>
            <p:cNvSpPr/>
            <p:nvPr/>
          </p:nvSpPr>
          <p:spPr>
            <a:xfrm>
              <a:off x="8186825" y="4275556"/>
              <a:ext cx="28315" cy="36237"/>
            </a:xfrm>
            <a:custGeom>
              <a:avLst/>
              <a:gdLst>
                <a:gd name="connsiteX0" fmla="*/ 29501 w 28315"/>
                <a:gd name="connsiteY0" fmla="*/ 20518 h 36237"/>
                <a:gd name="connsiteX1" fmla="*/ 4927 w 28315"/>
                <a:gd name="connsiteY1" fmla="*/ 20518 h 36237"/>
                <a:gd name="connsiteX2" fmla="*/ 7861 w 28315"/>
                <a:gd name="connsiteY2" fmla="*/ 30861 h 36237"/>
                <a:gd name="connsiteX3" fmla="*/ 16444 w 28315"/>
                <a:gd name="connsiteY3" fmla="*/ 34455 h 36237"/>
                <a:gd name="connsiteX4" fmla="*/ 21726 w 28315"/>
                <a:gd name="connsiteY4" fmla="*/ 33428 h 36237"/>
                <a:gd name="connsiteX5" fmla="*/ 26200 w 28315"/>
                <a:gd name="connsiteY5" fmla="*/ 30201 h 36237"/>
                <a:gd name="connsiteX6" fmla="*/ 28988 w 28315"/>
                <a:gd name="connsiteY6" fmla="*/ 32401 h 36237"/>
                <a:gd name="connsiteX7" fmla="*/ 23266 w 28315"/>
                <a:gd name="connsiteY7" fmla="*/ 36509 h 36237"/>
                <a:gd name="connsiteX8" fmla="*/ 16224 w 28315"/>
                <a:gd name="connsiteY8" fmla="*/ 37830 h 36237"/>
                <a:gd name="connsiteX9" fmla="*/ 5074 w 28315"/>
                <a:gd name="connsiteY9" fmla="*/ 33208 h 36237"/>
                <a:gd name="connsiteX10" fmla="*/ 1186 w 28315"/>
                <a:gd name="connsiteY10" fmla="*/ 19711 h 36237"/>
                <a:gd name="connsiteX11" fmla="*/ 4927 w 28315"/>
                <a:gd name="connsiteY11" fmla="*/ 6360 h 36237"/>
                <a:gd name="connsiteX12" fmla="*/ 15344 w 28315"/>
                <a:gd name="connsiteY12" fmla="*/ 1592 h 36237"/>
                <a:gd name="connsiteX13" fmla="*/ 25760 w 28315"/>
                <a:gd name="connsiteY13" fmla="*/ 6140 h 36237"/>
                <a:gd name="connsiteX14" fmla="*/ 29501 w 28315"/>
                <a:gd name="connsiteY14" fmla="*/ 18831 h 36237"/>
                <a:gd name="connsiteX15" fmla="*/ 29501 w 28315"/>
                <a:gd name="connsiteY15" fmla="*/ 20518 h 36237"/>
                <a:gd name="connsiteX16" fmla="*/ 25760 w 28315"/>
                <a:gd name="connsiteY16" fmla="*/ 17510 h 36237"/>
                <a:gd name="connsiteX17" fmla="*/ 24513 w 28315"/>
                <a:gd name="connsiteY17" fmla="*/ 10835 h 36237"/>
                <a:gd name="connsiteX18" fmla="*/ 20919 w 28315"/>
                <a:gd name="connsiteY18" fmla="*/ 6434 h 36237"/>
                <a:gd name="connsiteX19" fmla="*/ 15344 w 28315"/>
                <a:gd name="connsiteY19" fmla="*/ 4893 h 36237"/>
                <a:gd name="connsiteX20" fmla="*/ 9842 w 28315"/>
                <a:gd name="connsiteY20" fmla="*/ 6434 h 36237"/>
                <a:gd name="connsiteX21" fmla="*/ 6174 w 28315"/>
                <a:gd name="connsiteY21" fmla="*/ 10835 h 36237"/>
                <a:gd name="connsiteX22" fmla="*/ 4927 w 28315"/>
                <a:gd name="connsiteY22" fmla="*/ 17510 h 36237"/>
                <a:gd name="connsiteX23" fmla="*/ 25760 w 28315"/>
                <a:gd name="connsiteY23" fmla="*/ 1751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501" y="20518"/>
                  </a:moveTo>
                  <a:lnTo>
                    <a:pt x="4927" y="20518"/>
                  </a:lnTo>
                  <a:cubicBezTo>
                    <a:pt x="4927" y="25066"/>
                    <a:pt x="5881" y="28514"/>
                    <a:pt x="7861" y="30861"/>
                  </a:cubicBezTo>
                  <a:cubicBezTo>
                    <a:pt x="9842" y="33282"/>
                    <a:pt x="12703" y="34455"/>
                    <a:pt x="16444" y="34455"/>
                  </a:cubicBezTo>
                  <a:cubicBezTo>
                    <a:pt x="18498" y="34455"/>
                    <a:pt x="20258" y="34089"/>
                    <a:pt x="21726" y="33428"/>
                  </a:cubicBezTo>
                  <a:cubicBezTo>
                    <a:pt x="23193" y="32768"/>
                    <a:pt x="24660" y="31741"/>
                    <a:pt x="26200" y="30201"/>
                  </a:cubicBezTo>
                  <a:lnTo>
                    <a:pt x="28988" y="32401"/>
                  </a:lnTo>
                  <a:cubicBezTo>
                    <a:pt x="27080" y="34309"/>
                    <a:pt x="25173" y="35702"/>
                    <a:pt x="23266" y="36509"/>
                  </a:cubicBezTo>
                  <a:cubicBezTo>
                    <a:pt x="21359" y="37390"/>
                    <a:pt x="19011" y="37830"/>
                    <a:pt x="16224" y="37830"/>
                  </a:cubicBezTo>
                  <a:cubicBezTo>
                    <a:pt x="11309" y="37830"/>
                    <a:pt x="7641" y="36289"/>
                    <a:pt x="5074" y="33208"/>
                  </a:cubicBezTo>
                  <a:cubicBezTo>
                    <a:pt x="2433" y="30127"/>
                    <a:pt x="1186" y="25653"/>
                    <a:pt x="1186" y="19711"/>
                  </a:cubicBezTo>
                  <a:cubicBezTo>
                    <a:pt x="1186" y="13989"/>
                    <a:pt x="2433" y="9515"/>
                    <a:pt x="4927" y="6360"/>
                  </a:cubicBezTo>
                  <a:cubicBezTo>
                    <a:pt x="7421" y="3206"/>
                    <a:pt x="10869" y="1592"/>
                    <a:pt x="15344" y="1592"/>
                  </a:cubicBezTo>
                  <a:cubicBezTo>
                    <a:pt x="19818" y="1592"/>
                    <a:pt x="23266" y="3133"/>
                    <a:pt x="25760" y="6140"/>
                  </a:cubicBezTo>
                  <a:cubicBezTo>
                    <a:pt x="28254" y="9148"/>
                    <a:pt x="29501" y="13402"/>
                    <a:pt x="29501" y="18831"/>
                  </a:cubicBezTo>
                  <a:lnTo>
                    <a:pt x="29501" y="20518"/>
                  </a:lnTo>
                  <a:close/>
                  <a:moveTo>
                    <a:pt x="25760" y="17510"/>
                  </a:moveTo>
                  <a:cubicBezTo>
                    <a:pt x="25540" y="14503"/>
                    <a:pt x="25173" y="12229"/>
                    <a:pt x="24513" y="10835"/>
                  </a:cubicBezTo>
                  <a:cubicBezTo>
                    <a:pt x="23706" y="9001"/>
                    <a:pt x="22532" y="7534"/>
                    <a:pt x="20919" y="6434"/>
                  </a:cubicBezTo>
                  <a:cubicBezTo>
                    <a:pt x="19231" y="5407"/>
                    <a:pt x="17398" y="4893"/>
                    <a:pt x="15344" y="4893"/>
                  </a:cubicBezTo>
                  <a:cubicBezTo>
                    <a:pt x="13290" y="4893"/>
                    <a:pt x="11456" y="5407"/>
                    <a:pt x="9842" y="6434"/>
                  </a:cubicBezTo>
                  <a:cubicBezTo>
                    <a:pt x="8228" y="7534"/>
                    <a:pt x="6981" y="9001"/>
                    <a:pt x="6174" y="10835"/>
                  </a:cubicBezTo>
                  <a:cubicBezTo>
                    <a:pt x="5514" y="12229"/>
                    <a:pt x="5147" y="14503"/>
                    <a:pt x="4927" y="17510"/>
                  </a:cubicBezTo>
                  <a:lnTo>
                    <a:pt x="25760" y="17510"/>
                  </a:lnTo>
                  <a:close/>
                </a:path>
              </a:pathLst>
            </a:custGeom>
            <a:solidFill>
              <a:srgbClr val="000000"/>
            </a:solidFill>
            <a:ln w="73262" cap="flat">
              <a:noFill/>
              <a:prstDash val="solid"/>
              <a:miter/>
            </a:ln>
          </p:spPr>
          <p:txBody>
            <a:bodyPr rtlCol="0" anchor="ctr"/>
            <a:lstStyle/>
            <a:p>
              <a:endParaRPr lang="en-GB"/>
            </a:p>
          </p:txBody>
        </p:sp>
        <p:sp>
          <p:nvSpPr>
            <p:cNvPr id="975" name="Graphic 1127">
              <a:extLst>
                <a:ext uri="{FF2B5EF4-FFF2-40B4-BE49-F238E27FC236}">
                  <a16:creationId xmlns:a16="http://schemas.microsoft.com/office/drawing/2014/main" id="{271B7581-9CCC-E874-8580-F4540242DA9B}"/>
                </a:ext>
              </a:extLst>
            </p:cNvPr>
            <p:cNvSpPr/>
            <p:nvPr/>
          </p:nvSpPr>
          <p:spPr>
            <a:xfrm>
              <a:off x="8222843" y="4275996"/>
              <a:ext cx="27875" cy="35357"/>
            </a:xfrm>
            <a:custGeom>
              <a:avLst/>
              <a:gdLst>
                <a:gd name="connsiteX0" fmla="*/ 29074 w 27875"/>
                <a:gd name="connsiteY0" fmla="*/ 36949 h 35357"/>
                <a:gd name="connsiteX1" fmla="*/ 24526 w 27875"/>
                <a:gd name="connsiteY1" fmla="*/ 36949 h 35357"/>
                <a:gd name="connsiteX2" fmla="*/ 15209 w 27875"/>
                <a:gd name="connsiteY2" fmla="*/ 22058 h 35357"/>
                <a:gd name="connsiteX3" fmla="*/ 5747 w 27875"/>
                <a:gd name="connsiteY3" fmla="*/ 36949 h 35357"/>
                <a:gd name="connsiteX4" fmla="*/ 1199 w 27875"/>
                <a:gd name="connsiteY4" fmla="*/ 36949 h 35357"/>
                <a:gd name="connsiteX5" fmla="*/ 13155 w 27875"/>
                <a:gd name="connsiteY5" fmla="*/ 18904 h 35357"/>
                <a:gd name="connsiteX6" fmla="*/ 1712 w 27875"/>
                <a:gd name="connsiteY6" fmla="*/ 1592 h 35357"/>
                <a:gd name="connsiteX7" fmla="*/ 6260 w 27875"/>
                <a:gd name="connsiteY7" fmla="*/ 1592 h 35357"/>
                <a:gd name="connsiteX8" fmla="*/ 15209 w 27875"/>
                <a:gd name="connsiteY8" fmla="*/ 15823 h 35357"/>
                <a:gd name="connsiteX9" fmla="*/ 24012 w 27875"/>
                <a:gd name="connsiteY9" fmla="*/ 1592 h 35357"/>
                <a:gd name="connsiteX10" fmla="*/ 28560 w 27875"/>
                <a:gd name="connsiteY10" fmla="*/ 1592 h 35357"/>
                <a:gd name="connsiteX11" fmla="*/ 17117 w 27875"/>
                <a:gd name="connsiteY11" fmla="*/ 18904 h 35357"/>
                <a:gd name="connsiteX12" fmla="*/ 29074 w 27875"/>
                <a:gd name="connsiteY12" fmla="*/ 36949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5" h="35357">
                  <a:moveTo>
                    <a:pt x="29074" y="36949"/>
                  </a:moveTo>
                  <a:lnTo>
                    <a:pt x="24526" y="36949"/>
                  </a:lnTo>
                  <a:lnTo>
                    <a:pt x="15209" y="22058"/>
                  </a:lnTo>
                  <a:lnTo>
                    <a:pt x="5747" y="36949"/>
                  </a:lnTo>
                  <a:lnTo>
                    <a:pt x="1199" y="36949"/>
                  </a:lnTo>
                  <a:lnTo>
                    <a:pt x="13155" y="18904"/>
                  </a:lnTo>
                  <a:lnTo>
                    <a:pt x="1712" y="1592"/>
                  </a:lnTo>
                  <a:lnTo>
                    <a:pt x="6260" y="1592"/>
                  </a:lnTo>
                  <a:lnTo>
                    <a:pt x="15209" y="15823"/>
                  </a:lnTo>
                  <a:lnTo>
                    <a:pt x="24012" y="1592"/>
                  </a:lnTo>
                  <a:lnTo>
                    <a:pt x="28560" y="1592"/>
                  </a:lnTo>
                  <a:lnTo>
                    <a:pt x="17117" y="18904"/>
                  </a:lnTo>
                  <a:lnTo>
                    <a:pt x="29074" y="36949"/>
                  </a:lnTo>
                  <a:close/>
                </a:path>
              </a:pathLst>
            </a:custGeom>
            <a:solidFill>
              <a:srgbClr val="000000"/>
            </a:solidFill>
            <a:ln w="73262" cap="flat">
              <a:noFill/>
              <a:prstDash val="solid"/>
              <a:miter/>
            </a:ln>
          </p:spPr>
          <p:txBody>
            <a:bodyPr rtlCol="0" anchor="ctr"/>
            <a:lstStyle/>
            <a:p>
              <a:endParaRPr lang="en-GB"/>
            </a:p>
          </p:txBody>
        </p:sp>
        <p:sp>
          <p:nvSpPr>
            <p:cNvPr id="976" name="Graphic 1127">
              <a:extLst>
                <a:ext uri="{FF2B5EF4-FFF2-40B4-BE49-F238E27FC236}">
                  <a16:creationId xmlns:a16="http://schemas.microsoft.com/office/drawing/2014/main" id="{A4680BCF-00CC-2D40-F87A-51A859F050E3}"/>
                </a:ext>
              </a:extLst>
            </p:cNvPr>
            <p:cNvSpPr/>
            <p:nvPr/>
          </p:nvSpPr>
          <p:spPr>
            <a:xfrm>
              <a:off x="8258483" y="4275556"/>
              <a:ext cx="27214" cy="36237"/>
            </a:xfrm>
            <a:custGeom>
              <a:avLst/>
              <a:gdLst>
                <a:gd name="connsiteX0" fmla="*/ 28426 w 27214"/>
                <a:gd name="connsiteY0" fmla="*/ 32401 h 36237"/>
                <a:gd name="connsiteX1" fmla="*/ 23144 w 27214"/>
                <a:gd name="connsiteY1" fmla="*/ 36656 h 36237"/>
                <a:gd name="connsiteX2" fmla="*/ 16762 w 27214"/>
                <a:gd name="connsiteY2" fmla="*/ 37830 h 36237"/>
                <a:gd name="connsiteX3" fmla="*/ 5392 w 27214"/>
                <a:gd name="connsiteY3" fmla="*/ 32988 h 36237"/>
                <a:gd name="connsiteX4" fmla="*/ 1211 w 27214"/>
                <a:gd name="connsiteY4" fmla="*/ 19711 h 36237"/>
                <a:gd name="connsiteX5" fmla="*/ 5392 w 27214"/>
                <a:gd name="connsiteY5" fmla="*/ 6434 h 36237"/>
                <a:gd name="connsiteX6" fmla="*/ 16762 w 27214"/>
                <a:gd name="connsiteY6" fmla="*/ 1592 h 36237"/>
                <a:gd name="connsiteX7" fmla="*/ 23144 w 27214"/>
                <a:gd name="connsiteY7" fmla="*/ 2766 h 36237"/>
                <a:gd name="connsiteX8" fmla="*/ 28426 w 27214"/>
                <a:gd name="connsiteY8" fmla="*/ 7020 h 36237"/>
                <a:gd name="connsiteX9" fmla="*/ 25858 w 27214"/>
                <a:gd name="connsiteY9" fmla="*/ 9368 h 36237"/>
                <a:gd name="connsiteX10" fmla="*/ 21604 w 27214"/>
                <a:gd name="connsiteY10" fmla="*/ 5847 h 36237"/>
                <a:gd name="connsiteX11" fmla="*/ 16762 w 27214"/>
                <a:gd name="connsiteY11" fmla="*/ 4893 h 36237"/>
                <a:gd name="connsiteX12" fmla="*/ 7373 w 27214"/>
                <a:gd name="connsiteY12" fmla="*/ 9588 h 36237"/>
                <a:gd name="connsiteX13" fmla="*/ 4952 w 27214"/>
                <a:gd name="connsiteY13" fmla="*/ 19711 h 36237"/>
                <a:gd name="connsiteX14" fmla="*/ 7373 w 27214"/>
                <a:gd name="connsiteY14" fmla="*/ 29834 h 36237"/>
                <a:gd name="connsiteX15" fmla="*/ 16762 w 27214"/>
                <a:gd name="connsiteY15" fmla="*/ 34529 h 36237"/>
                <a:gd name="connsiteX16" fmla="*/ 21530 w 27214"/>
                <a:gd name="connsiteY16" fmla="*/ 33502 h 36237"/>
                <a:gd name="connsiteX17" fmla="*/ 25858 w 27214"/>
                <a:gd name="connsiteY17" fmla="*/ 30054 h 36237"/>
                <a:gd name="connsiteX18" fmla="*/ 28426 w 27214"/>
                <a:gd name="connsiteY18" fmla="*/ 3240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426" y="32401"/>
                  </a:moveTo>
                  <a:cubicBezTo>
                    <a:pt x="26592" y="34455"/>
                    <a:pt x="24831" y="35849"/>
                    <a:pt x="23144" y="36656"/>
                  </a:cubicBezTo>
                  <a:cubicBezTo>
                    <a:pt x="21384" y="37463"/>
                    <a:pt x="19256" y="37830"/>
                    <a:pt x="16762" y="37830"/>
                  </a:cubicBezTo>
                  <a:cubicBezTo>
                    <a:pt x="11921" y="37830"/>
                    <a:pt x="8106" y="36216"/>
                    <a:pt x="5392" y="32988"/>
                  </a:cubicBezTo>
                  <a:cubicBezTo>
                    <a:pt x="2605" y="29761"/>
                    <a:pt x="1211" y="25359"/>
                    <a:pt x="1211" y="19711"/>
                  </a:cubicBezTo>
                  <a:cubicBezTo>
                    <a:pt x="1211" y="14063"/>
                    <a:pt x="2605" y="9661"/>
                    <a:pt x="5392" y="6434"/>
                  </a:cubicBezTo>
                  <a:cubicBezTo>
                    <a:pt x="8106" y="3206"/>
                    <a:pt x="11921" y="1592"/>
                    <a:pt x="16762" y="1592"/>
                  </a:cubicBezTo>
                  <a:cubicBezTo>
                    <a:pt x="19256" y="1592"/>
                    <a:pt x="21384" y="1959"/>
                    <a:pt x="23144" y="2766"/>
                  </a:cubicBezTo>
                  <a:cubicBezTo>
                    <a:pt x="24831" y="3573"/>
                    <a:pt x="26592" y="4966"/>
                    <a:pt x="28426" y="7020"/>
                  </a:cubicBezTo>
                  <a:lnTo>
                    <a:pt x="25858" y="9368"/>
                  </a:lnTo>
                  <a:cubicBezTo>
                    <a:pt x="24318" y="7681"/>
                    <a:pt x="22924" y="6507"/>
                    <a:pt x="21604" y="5847"/>
                  </a:cubicBezTo>
                  <a:cubicBezTo>
                    <a:pt x="20283" y="5187"/>
                    <a:pt x="18669" y="4893"/>
                    <a:pt x="16762" y="4893"/>
                  </a:cubicBezTo>
                  <a:cubicBezTo>
                    <a:pt x="12581" y="4893"/>
                    <a:pt x="9500" y="6434"/>
                    <a:pt x="7373" y="9588"/>
                  </a:cubicBezTo>
                  <a:cubicBezTo>
                    <a:pt x="5759" y="11935"/>
                    <a:pt x="4952" y="15310"/>
                    <a:pt x="4952" y="19711"/>
                  </a:cubicBezTo>
                  <a:cubicBezTo>
                    <a:pt x="4952" y="24112"/>
                    <a:pt x="5759" y="27487"/>
                    <a:pt x="7373" y="29834"/>
                  </a:cubicBezTo>
                  <a:cubicBezTo>
                    <a:pt x="9500" y="32988"/>
                    <a:pt x="12581" y="34529"/>
                    <a:pt x="16762" y="34529"/>
                  </a:cubicBezTo>
                  <a:cubicBezTo>
                    <a:pt x="18596" y="34529"/>
                    <a:pt x="20210" y="34235"/>
                    <a:pt x="21530" y="33502"/>
                  </a:cubicBezTo>
                  <a:cubicBezTo>
                    <a:pt x="22924" y="32842"/>
                    <a:pt x="24318" y="31741"/>
                    <a:pt x="25858" y="30054"/>
                  </a:cubicBezTo>
                  <a:lnTo>
                    <a:pt x="28426" y="32401"/>
                  </a:lnTo>
                  <a:close/>
                </a:path>
              </a:pathLst>
            </a:custGeom>
            <a:solidFill>
              <a:srgbClr val="000000"/>
            </a:solidFill>
            <a:ln w="73262" cap="flat">
              <a:noFill/>
              <a:prstDash val="solid"/>
              <a:miter/>
            </a:ln>
          </p:spPr>
          <p:txBody>
            <a:bodyPr rtlCol="0" anchor="ctr"/>
            <a:lstStyle/>
            <a:p>
              <a:endParaRPr lang="en-GB"/>
            </a:p>
          </p:txBody>
        </p:sp>
        <p:sp>
          <p:nvSpPr>
            <p:cNvPr id="977" name="Graphic 1127">
              <a:extLst>
                <a:ext uri="{FF2B5EF4-FFF2-40B4-BE49-F238E27FC236}">
                  <a16:creationId xmlns:a16="http://schemas.microsoft.com/office/drawing/2014/main" id="{9D18C322-031C-BC7B-7A5F-156F0BAE17CF}"/>
                </a:ext>
              </a:extLst>
            </p:cNvPr>
            <p:cNvSpPr/>
            <p:nvPr/>
          </p:nvSpPr>
          <p:spPr>
            <a:xfrm>
              <a:off x="8296349" y="4259124"/>
              <a:ext cx="11736" cy="52228"/>
            </a:xfrm>
            <a:custGeom>
              <a:avLst/>
              <a:gdLst>
                <a:gd name="connsiteX0" fmla="*/ 12958 w 11736"/>
                <a:gd name="connsiteY0" fmla="*/ 53818 h 52228"/>
                <a:gd name="connsiteX1" fmla="*/ 9731 w 11736"/>
                <a:gd name="connsiteY1" fmla="*/ 53818 h 52228"/>
                <a:gd name="connsiteX2" fmla="*/ 3349 w 11736"/>
                <a:gd name="connsiteY2" fmla="*/ 51398 h 52228"/>
                <a:gd name="connsiteX3" fmla="*/ 1221 w 11736"/>
                <a:gd name="connsiteY3" fmla="*/ 44649 h 52228"/>
                <a:gd name="connsiteX4" fmla="*/ 1221 w 11736"/>
                <a:gd name="connsiteY4" fmla="*/ 1589 h 52228"/>
                <a:gd name="connsiteX5" fmla="*/ 4962 w 11736"/>
                <a:gd name="connsiteY5" fmla="*/ 1589 h 52228"/>
                <a:gd name="connsiteX6" fmla="*/ 4962 w 11736"/>
                <a:gd name="connsiteY6" fmla="*/ 44576 h 52228"/>
                <a:gd name="connsiteX7" fmla="*/ 6210 w 11736"/>
                <a:gd name="connsiteY7" fmla="*/ 49124 h 52228"/>
                <a:gd name="connsiteX8" fmla="*/ 10391 w 11736"/>
                <a:gd name="connsiteY8" fmla="*/ 50517 h 52228"/>
                <a:gd name="connsiteX9" fmla="*/ 12958 w 11736"/>
                <a:gd name="connsiteY9" fmla="*/ 50517 h 52228"/>
                <a:gd name="connsiteX10" fmla="*/ 12958 w 11736"/>
                <a:gd name="connsiteY10" fmla="*/ 53818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958" y="53818"/>
                  </a:moveTo>
                  <a:lnTo>
                    <a:pt x="9731" y="53818"/>
                  </a:lnTo>
                  <a:cubicBezTo>
                    <a:pt x="6870" y="53818"/>
                    <a:pt x="4742" y="53011"/>
                    <a:pt x="3349" y="51398"/>
                  </a:cubicBezTo>
                  <a:cubicBezTo>
                    <a:pt x="1955" y="49784"/>
                    <a:pt x="1221" y="47510"/>
                    <a:pt x="1221" y="44649"/>
                  </a:cubicBezTo>
                  <a:lnTo>
                    <a:pt x="1221" y="1589"/>
                  </a:lnTo>
                  <a:lnTo>
                    <a:pt x="4962" y="1589"/>
                  </a:lnTo>
                  <a:lnTo>
                    <a:pt x="4962" y="44576"/>
                  </a:lnTo>
                  <a:cubicBezTo>
                    <a:pt x="4962" y="46703"/>
                    <a:pt x="5403" y="48170"/>
                    <a:pt x="6210" y="49124"/>
                  </a:cubicBezTo>
                  <a:cubicBezTo>
                    <a:pt x="6943" y="50077"/>
                    <a:pt x="8410" y="50517"/>
                    <a:pt x="10391" y="50517"/>
                  </a:cubicBezTo>
                  <a:lnTo>
                    <a:pt x="12958" y="50517"/>
                  </a:lnTo>
                  <a:lnTo>
                    <a:pt x="12958" y="53818"/>
                  </a:lnTo>
                  <a:close/>
                </a:path>
              </a:pathLst>
            </a:custGeom>
            <a:solidFill>
              <a:srgbClr val="000000"/>
            </a:solidFill>
            <a:ln w="73262" cap="flat">
              <a:noFill/>
              <a:prstDash val="solid"/>
              <a:miter/>
            </a:ln>
          </p:spPr>
          <p:txBody>
            <a:bodyPr rtlCol="0" anchor="ctr"/>
            <a:lstStyle/>
            <a:p>
              <a:endParaRPr lang="en-GB"/>
            </a:p>
          </p:txBody>
        </p:sp>
        <p:sp>
          <p:nvSpPr>
            <p:cNvPr id="978" name="Graphic 1127">
              <a:extLst>
                <a:ext uri="{FF2B5EF4-FFF2-40B4-BE49-F238E27FC236}">
                  <a16:creationId xmlns:a16="http://schemas.microsoft.com/office/drawing/2014/main" id="{EB43C974-4544-1E15-69D7-094A855727A4}"/>
                </a:ext>
              </a:extLst>
            </p:cNvPr>
            <p:cNvSpPr/>
            <p:nvPr/>
          </p:nvSpPr>
          <p:spPr>
            <a:xfrm>
              <a:off x="8316883" y="4275996"/>
              <a:ext cx="27214" cy="35797"/>
            </a:xfrm>
            <a:custGeom>
              <a:avLst/>
              <a:gdLst>
                <a:gd name="connsiteX0" fmla="*/ 28446 w 27214"/>
                <a:gd name="connsiteY0" fmla="*/ 36949 h 35797"/>
                <a:gd name="connsiteX1" fmla="*/ 24705 w 27214"/>
                <a:gd name="connsiteY1" fmla="*/ 36949 h 35797"/>
                <a:gd name="connsiteX2" fmla="*/ 24705 w 27214"/>
                <a:gd name="connsiteY2" fmla="*/ 32768 h 35797"/>
                <a:gd name="connsiteX3" fmla="*/ 14288 w 27214"/>
                <a:gd name="connsiteY3" fmla="*/ 37390 h 35797"/>
                <a:gd name="connsiteX4" fmla="*/ 4899 w 27214"/>
                <a:gd name="connsiteY4" fmla="*/ 34015 h 35797"/>
                <a:gd name="connsiteX5" fmla="*/ 1231 w 27214"/>
                <a:gd name="connsiteY5" fmla="*/ 24186 h 35797"/>
                <a:gd name="connsiteX6" fmla="*/ 1231 w 27214"/>
                <a:gd name="connsiteY6" fmla="*/ 1592 h 35797"/>
                <a:gd name="connsiteX7" fmla="*/ 4972 w 27214"/>
                <a:gd name="connsiteY7" fmla="*/ 1592 h 35797"/>
                <a:gd name="connsiteX8" fmla="*/ 4972 w 27214"/>
                <a:gd name="connsiteY8" fmla="*/ 23525 h 35797"/>
                <a:gd name="connsiteX9" fmla="*/ 7466 w 27214"/>
                <a:gd name="connsiteY9" fmla="*/ 31374 h 35797"/>
                <a:gd name="connsiteX10" fmla="*/ 14728 w 27214"/>
                <a:gd name="connsiteY10" fmla="*/ 34089 h 35797"/>
                <a:gd name="connsiteX11" fmla="*/ 22137 w 27214"/>
                <a:gd name="connsiteY11" fmla="*/ 31301 h 35797"/>
                <a:gd name="connsiteX12" fmla="*/ 24705 w 27214"/>
                <a:gd name="connsiteY12" fmla="*/ 23525 h 35797"/>
                <a:gd name="connsiteX13" fmla="*/ 24705 w 27214"/>
                <a:gd name="connsiteY13" fmla="*/ 1592 h 35797"/>
                <a:gd name="connsiteX14" fmla="*/ 28446 w 27214"/>
                <a:gd name="connsiteY14" fmla="*/ 1592 h 35797"/>
                <a:gd name="connsiteX15" fmla="*/ 28446 w 27214"/>
                <a:gd name="connsiteY15" fmla="*/ 3694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446" y="36949"/>
                  </a:moveTo>
                  <a:lnTo>
                    <a:pt x="24705" y="36949"/>
                  </a:lnTo>
                  <a:lnTo>
                    <a:pt x="24705" y="32768"/>
                  </a:lnTo>
                  <a:cubicBezTo>
                    <a:pt x="22064" y="35849"/>
                    <a:pt x="18616" y="37390"/>
                    <a:pt x="14288" y="37390"/>
                  </a:cubicBezTo>
                  <a:cubicBezTo>
                    <a:pt x="10327" y="37390"/>
                    <a:pt x="7173" y="36289"/>
                    <a:pt x="4899" y="34015"/>
                  </a:cubicBezTo>
                  <a:cubicBezTo>
                    <a:pt x="2478" y="31668"/>
                    <a:pt x="1231" y="28367"/>
                    <a:pt x="1231" y="24186"/>
                  </a:cubicBezTo>
                  <a:lnTo>
                    <a:pt x="1231" y="1592"/>
                  </a:lnTo>
                  <a:lnTo>
                    <a:pt x="4972" y="1592"/>
                  </a:lnTo>
                  <a:lnTo>
                    <a:pt x="4972" y="23525"/>
                  </a:lnTo>
                  <a:cubicBezTo>
                    <a:pt x="4972" y="26973"/>
                    <a:pt x="5779" y="29541"/>
                    <a:pt x="7466" y="31374"/>
                  </a:cubicBezTo>
                  <a:cubicBezTo>
                    <a:pt x="9153" y="33208"/>
                    <a:pt x="11574" y="34089"/>
                    <a:pt x="14728" y="34089"/>
                  </a:cubicBezTo>
                  <a:cubicBezTo>
                    <a:pt x="17883" y="34089"/>
                    <a:pt x="20377" y="33208"/>
                    <a:pt x="22137" y="31301"/>
                  </a:cubicBezTo>
                  <a:cubicBezTo>
                    <a:pt x="23825" y="29467"/>
                    <a:pt x="24705" y="26900"/>
                    <a:pt x="24705" y="23525"/>
                  </a:cubicBezTo>
                  <a:lnTo>
                    <a:pt x="24705" y="1592"/>
                  </a:lnTo>
                  <a:lnTo>
                    <a:pt x="28446" y="1592"/>
                  </a:lnTo>
                  <a:lnTo>
                    <a:pt x="28446" y="36949"/>
                  </a:lnTo>
                  <a:close/>
                </a:path>
              </a:pathLst>
            </a:custGeom>
            <a:solidFill>
              <a:srgbClr val="000000"/>
            </a:solidFill>
            <a:ln w="73262" cap="flat">
              <a:noFill/>
              <a:prstDash val="solid"/>
              <a:miter/>
            </a:ln>
          </p:spPr>
          <p:txBody>
            <a:bodyPr rtlCol="0" anchor="ctr"/>
            <a:lstStyle/>
            <a:p>
              <a:endParaRPr lang="en-GB"/>
            </a:p>
          </p:txBody>
        </p:sp>
        <p:sp>
          <p:nvSpPr>
            <p:cNvPr id="979" name="Graphic 1127">
              <a:extLst>
                <a:ext uri="{FF2B5EF4-FFF2-40B4-BE49-F238E27FC236}">
                  <a16:creationId xmlns:a16="http://schemas.microsoft.com/office/drawing/2014/main" id="{114D2A00-D394-0572-5002-CB247996E7D2}"/>
                </a:ext>
              </a:extLst>
            </p:cNvPr>
            <p:cNvSpPr/>
            <p:nvPr/>
          </p:nvSpPr>
          <p:spPr>
            <a:xfrm>
              <a:off x="8354638" y="4275556"/>
              <a:ext cx="28461" cy="36237"/>
            </a:xfrm>
            <a:custGeom>
              <a:avLst/>
              <a:gdLst>
                <a:gd name="connsiteX0" fmla="*/ 29706 w 28461"/>
                <a:gd name="connsiteY0" fmla="*/ 27340 h 36237"/>
                <a:gd name="connsiteX1" fmla="*/ 25892 w 28461"/>
                <a:gd name="connsiteY1" fmla="*/ 34969 h 36237"/>
                <a:gd name="connsiteX2" fmla="*/ 15549 w 28461"/>
                <a:gd name="connsiteY2" fmla="*/ 37830 h 36237"/>
                <a:gd name="connsiteX3" fmla="*/ 1244 w 28461"/>
                <a:gd name="connsiteY3" fmla="*/ 32768 h 36237"/>
                <a:gd name="connsiteX4" fmla="*/ 3812 w 28461"/>
                <a:gd name="connsiteY4" fmla="*/ 30201 h 36237"/>
                <a:gd name="connsiteX5" fmla="*/ 15402 w 28461"/>
                <a:gd name="connsiteY5" fmla="*/ 34529 h 36237"/>
                <a:gd name="connsiteX6" fmla="*/ 26039 w 28461"/>
                <a:gd name="connsiteY6" fmla="*/ 27340 h 36237"/>
                <a:gd name="connsiteX7" fmla="*/ 24425 w 28461"/>
                <a:gd name="connsiteY7" fmla="*/ 23159 h 36237"/>
                <a:gd name="connsiteX8" fmla="*/ 19290 w 28461"/>
                <a:gd name="connsiteY8" fmla="*/ 21398 h 36237"/>
                <a:gd name="connsiteX9" fmla="*/ 13421 w 28461"/>
                <a:gd name="connsiteY9" fmla="*/ 20885 h 36237"/>
                <a:gd name="connsiteX10" fmla="*/ 2785 w 28461"/>
                <a:gd name="connsiteY10" fmla="*/ 11642 h 36237"/>
                <a:gd name="connsiteX11" fmla="*/ 6233 w 28461"/>
                <a:gd name="connsiteY11" fmla="*/ 4306 h 36237"/>
                <a:gd name="connsiteX12" fmla="*/ 15475 w 28461"/>
                <a:gd name="connsiteY12" fmla="*/ 1592 h 36237"/>
                <a:gd name="connsiteX13" fmla="*/ 27872 w 28461"/>
                <a:gd name="connsiteY13" fmla="*/ 5333 h 36237"/>
                <a:gd name="connsiteX14" fmla="*/ 25378 w 28461"/>
                <a:gd name="connsiteY14" fmla="*/ 7827 h 36237"/>
                <a:gd name="connsiteX15" fmla="*/ 15475 w 28461"/>
                <a:gd name="connsiteY15" fmla="*/ 4820 h 36237"/>
                <a:gd name="connsiteX16" fmla="*/ 8800 w 28461"/>
                <a:gd name="connsiteY16" fmla="*/ 6580 h 36237"/>
                <a:gd name="connsiteX17" fmla="*/ 6453 w 28461"/>
                <a:gd name="connsiteY17" fmla="*/ 11642 h 36237"/>
                <a:gd name="connsiteX18" fmla="*/ 8213 w 28461"/>
                <a:gd name="connsiteY18" fmla="*/ 15823 h 36237"/>
                <a:gd name="connsiteX19" fmla="*/ 13642 w 28461"/>
                <a:gd name="connsiteY19" fmla="*/ 17584 h 36237"/>
                <a:gd name="connsiteX20" fmla="*/ 19363 w 28461"/>
                <a:gd name="connsiteY20" fmla="*/ 18097 h 36237"/>
                <a:gd name="connsiteX21" fmla="*/ 27066 w 28461"/>
                <a:gd name="connsiteY21" fmla="*/ 20591 h 36237"/>
                <a:gd name="connsiteX22" fmla="*/ 29706 w 28461"/>
                <a:gd name="connsiteY22" fmla="*/ 2734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706" y="27340"/>
                  </a:moveTo>
                  <a:cubicBezTo>
                    <a:pt x="29706" y="30567"/>
                    <a:pt x="28459" y="33135"/>
                    <a:pt x="25892" y="34969"/>
                  </a:cubicBezTo>
                  <a:cubicBezTo>
                    <a:pt x="23324" y="36876"/>
                    <a:pt x="19877" y="37830"/>
                    <a:pt x="15549" y="37830"/>
                  </a:cubicBezTo>
                  <a:cubicBezTo>
                    <a:pt x="9534" y="37830"/>
                    <a:pt x="4766" y="36142"/>
                    <a:pt x="1244" y="32768"/>
                  </a:cubicBezTo>
                  <a:lnTo>
                    <a:pt x="3812" y="30201"/>
                  </a:lnTo>
                  <a:cubicBezTo>
                    <a:pt x="6526" y="33062"/>
                    <a:pt x="10414" y="34529"/>
                    <a:pt x="15402" y="34529"/>
                  </a:cubicBezTo>
                  <a:cubicBezTo>
                    <a:pt x="22517" y="34529"/>
                    <a:pt x="26039" y="32108"/>
                    <a:pt x="26039" y="27340"/>
                  </a:cubicBezTo>
                  <a:cubicBezTo>
                    <a:pt x="26039" y="25506"/>
                    <a:pt x="25525" y="24112"/>
                    <a:pt x="24425" y="23159"/>
                  </a:cubicBezTo>
                  <a:cubicBezTo>
                    <a:pt x="23324" y="22205"/>
                    <a:pt x="21637" y="21618"/>
                    <a:pt x="19290" y="21398"/>
                  </a:cubicBezTo>
                  <a:lnTo>
                    <a:pt x="13421" y="20885"/>
                  </a:lnTo>
                  <a:cubicBezTo>
                    <a:pt x="6306" y="20298"/>
                    <a:pt x="2785" y="17217"/>
                    <a:pt x="2785" y="11642"/>
                  </a:cubicBezTo>
                  <a:cubicBezTo>
                    <a:pt x="2785" y="8561"/>
                    <a:pt x="3959" y="6140"/>
                    <a:pt x="6233" y="4306"/>
                  </a:cubicBezTo>
                  <a:cubicBezTo>
                    <a:pt x="8507" y="2472"/>
                    <a:pt x="11588" y="1592"/>
                    <a:pt x="15475" y="1592"/>
                  </a:cubicBezTo>
                  <a:cubicBezTo>
                    <a:pt x="20390" y="1592"/>
                    <a:pt x="24498" y="2839"/>
                    <a:pt x="27872" y="5333"/>
                  </a:cubicBezTo>
                  <a:lnTo>
                    <a:pt x="25378" y="7827"/>
                  </a:lnTo>
                  <a:cubicBezTo>
                    <a:pt x="22664" y="5847"/>
                    <a:pt x="19363" y="4820"/>
                    <a:pt x="15475" y="4820"/>
                  </a:cubicBezTo>
                  <a:cubicBezTo>
                    <a:pt x="12541" y="4820"/>
                    <a:pt x="10267" y="5407"/>
                    <a:pt x="8800" y="6580"/>
                  </a:cubicBezTo>
                  <a:cubicBezTo>
                    <a:pt x="7260" y="7754"/>
                    <a:pt x="6453" y="9441"/>
                    <a:pt x="6453" y="11642"/>
                  </a:cubicBezTo>
                  <a:cubicBezTo>
                    <a:pt x="6453" y="13476"/>
                    <a:pt x="7040" y="14869"/>
                    <a:pt x="8213" y="15823"/>
                  </a:cubicBezTo>
                  <a:cubicBezTo>
                    <a:pt x="9314" y="16777"/>
                    <a:pt x="11147" y="17364"/>
                    <a:pt x="13642" y="17584"/>
                  </a:cubicBezTo>
                  <a:lnTo>
                    <a:pt x="19363" y="18097"/>
                  </a:lnTo>
                  <a:cubicBezTo>
                    <a:pt x="22664" y="18464"/>
                    <a:pt x="25232" y="19271"/>
                    <a:pt x="27066" y="20591"/>
                  </a:cubicBezTo>
                  <a:cubicBezTo>
                    <a:pt x="28826" y="21912"/>
                    <a:pt x="29706" y="24186"/>
                    <a:pt x="29706" y="27340"/>
                  </a:cubicBezTo>
                  <a:close/>
                </a:path>
              </a:pathLst>
            </a:custGeom>
            <a:solidFill>
              <a:srgbClr val="000000"/>
            </a:solidFill>
            <a:ln w="73262" cap="flat">
              <a:noFill/>
              <a:prstDash val="solid"/>
              <a:miter/>
            </a:ln>
          </p:spPr>
          <p:txBody>
            <a:bodyPr rtlCol="0" anchor="ctr"/>
            <a:lstStyle/>
            <a:p>
              <a:endParaRPr lang="en-GB"/>
            </a:p>
          </p:txBody>
        </p:sp>
        <p:sp>
          <p:nvSpPr>
            <p:cNvPr id="980" name="Graphic 1127">
              <a:extLst>
                <a:ext uri="{FF2B5EF4-FFF2-40B4-BE49-F238E27FC236}">
                  <a16:creationId xmlns:a16="http://schemas.microsoft.com/office/drawing/2014/main" id="{4E2A98AE-609F-95D8-4A7F-C0F46C7B8770}"/>
                </a:ext>
              </a:extLst>
            </p:cNvPr>
            <p:cNvSpPr/>
            <p:nvPr/>
          </p:nvSpPr>
          <p:spPr>
            <a:xfrm>
              <a:off x="8393661" y="4259124"/>
              <a:ext cx="4621" cy="52228"/>
            </a:xfrm>
            <a:custGeom>
              <a:avLst/>
              <a:gdLst>
                <a:gd name="connsiteX0" fmla="*/ 5435 w 4621"/>
                <a:gd name="connsiteY0" fmla="*/ 53818 h 52228"/>
                <a:gd name="connsiteX1" fmla="*/ 1694 w 4621"/>
                <a:gd name="connsiteY1" fmla="*/ 53818 h 52228"/>
                <a:gd name="connsiteX2" fmla="*/ 1694 w 4621"/>
                <a:gd name="connsiteY2" fmla="*/ 18461 h 52228"/>
                <a:gd name="connsiteX3" fmla="*/ 5435 w 4621"/>
                <a:gd name="connsiteY3" fmla="*/ 18461 h 52228"/>
                <a:gd name="connsiteX4" fmla="*/ 5435 w 4621"/>
                <a:gd name="connsiteY4" fmla="*/ 53818 h 52228"/>
                <a:gd name="connsiteX5" fmla="*/ 5875 w 4621"/>
                <a:gd name="connsiteY5" fmla="*/ 6211 h 52228"/>
                <a:gd name="connsiteX6" fmla="*/ 1254 w 4621"/>
                <a:gd name="connsiteY6" fmla="*/ 6211 h 52228"/>
                <a:gd name="connsiteX7" fmla="*/ 1254 w 4621"/>
                <a:gd name="connsiteY7" fmla="*/ 1589 h 52228"/>
                <a:gd name="connsiteX8" fmla="*/ 5875 w 4621"/>
                <a:gd name="connsiteY8" fmla="*/ 1589 h 52228"/>
                <a:gd name="connsiteX9" fmla="*/ 5875 w 4621"/>
                <a:gd name="connsiteY9" fmla="*/ 6211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435" y="53818"/>
                  </a:moveTo>
                  <a:lnTo>
                    <a:pt x="1694" y="53818"/>
                  </a:lnTo>
                  <a:lnTo>
                    <a:pt x="1694" y="18461"/>
                  </a:lnTo>
                  <a:lnTo>
                    <a:pt x="5435" y="18461"/>
                  </a:lnTo>
                  <a:lnTo>
                    <a:pt x="5435" y="53818"/>
                  </a:lnTo>
                  <a:close/>
                  <a:moveTo>
                    <a:pt x="5875" y="6211"/>
                  </a:moveTo>
                  <a:lnTo>
                    <a:pt x="1254" y="6211"/>
                  </a:lnTo>
                  <a:lnTo>
                    <a:pt x="1254" y="1589"/>
                  </a:lnTo>
                  <a:lnTo>
                    <a:pt x="5875" y="1589"/>
                  </a:lnTo>
                  <a:lnTo>
                    <a:pt x="5875" y="6211"/>
                  </a:lnTo>
                  <a:close/>
                </a:path>
              </a:pathLst>
            </a:custGeom>
            <a:solidFill>
              <a:srgbClr val="000000"/>
            </a:solidFill>
            <a:ln w="73262" cap="flat">
              <a:noFill/>
              <a:prstDash val="solid"/>
              <a:miter/>
            </a:ln>
          </p:spPr>
          <p:txBody>
            <a:bodyPr rtlCol="0" anchor="ctr"/>
            <a:lstStyle/>
            <a:p>
              <a:endParaRPr lang="en-GB"/>
            </a:p>
          </p:txBody>
        </p:sp>
        <p:sp>
          <p:nvSpPr>
            <p:cNvPr id="981" name="Graphic 1127">
              <a:extLst>
                <a:ext uri="{FF2B5EF4-FFF2-40B4-BE49-F238E27FC236}">
                  <a16:creationId xmlns:a16="http://schemas.microsoft.com/office/drawing/2014/main" id="{299BDE3F-12CE-885D-9D0E-6BB188C191DE}"/>
                </a:ext>
              </a:extLst>
            </p:cNvPr>
            <p:cNvSpPr/>
            <p:nvPr/>
          </p:nvSpPr>
          <p:spPr>
            <a:xfrm>
              <a:off x="8409796" y="4275556"/>
              <a:ext cx="28461" cy="36237"/>
            </a:xfrm>
            <a:custGeom>
              <a:avLst/>
              <a:gdLst>
                <a:gd name="connsiteX0" fmla="*/ 25324 w 28461"/>
                <a:gd name="connsiteY0" fmla="*/ 5480 h 36237"/>
                <a:gd name="connsiteX1" fmla="*/ 29725 w 28461"/>
                <a:gd name="connsiteY1" fmla="*/ 19711 h 36237"/>
                <a:gd name="connsiteX2" fmla="*/ 25324 w 28461"/>
                <a:gd name="connsiteY2" fmla="*/ 33942 h 36237"/>
                <a:gd name="connsiteX3" fmla="*/ 15495 w 28461"/>
                <a:gd name="connsiteY3" fmla="*/ 37830 h 36237"/>
                <a:gd name="connsiteX4" fmla="*/ 5665 w 28461"/>
                <a:gd name="connsiteY4" fmla="*/ 33942 h 36237"/>
                <a:gd name="connsiteX5" fmla="*/ 1264 w 28461"/>
                <a:gd name="connsiteY5" fmla="*/ 19711 h 36237"/>
                <a:gd name="connsiteX6" fmla="*/ 5665 w 28461"/>
                <a:gd name="connsiteY6" fmla="*/ 5480 h 36237"/>
                <a:gd name="connsiteX7" fmla="*/ 15495 w 28461"/>
                <a:gd name="connsiteY7" fmla="*/ 1592 h 36237"/>
                <a:gd name="connsiteX8" fmla="*/ 25324 w 28461"/>
                <a:gd name="connsiteY8" fmla="*/ 5480 h 36237"/>
                <a:gd name="connsiteX9" fmla="*/ 22830 w 28461"/>
                <a:gd name="connsiteY9" fmla="*/ 31521 h 36237"/>
                <a:gd name="connsiteX10" fmla="*/ 25984 w 28461"/>
                <a:gd name="connsiteY10" fmla="*/ 19711 h 36237"/>
                <a:gd name="connsiteX11" fmla="*/ 22830 w 28461"/>
                <a:gd name="connsiteY11" fmla="*/ 7901 h 36237"/>
                <a:gd name="connsiteX12" fmla="*/ 15495 w 28461"/>
                <a:gd name="connsiteY12" fmla="*/ 4893 h 36237"/>
                <a:gd name="connsiteX13" fmla="*/ 8159 w 28461"/>
                <a:gd name="connsiteY13" fmla="*/ 7901 h 36237"/>
                <a:gd name="connsiteX14" fmla="*/ 5005 w 28461"/>
                <a:gd name="connsiteY14" fmla="*/ 19711 h 36237"/>
                <a:gd name="connsiteX15" fmla="*/ 8159 w 28461"/>
                <a:gd name="connsiteY15" fmla="*/ 31521 h 36237"/>
                <a:gd name="connsiteX16" fmla="*/ 15495 w 28461"/>
                <a:gd name="connsiteY16" fmla="*/ 34529 h 36237"/>
                <a:gd name="connsiteX17" fmla="*/ 22830 w 28461"/>
                <a:gd name="connsiteY17" fmla="*/ 3152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324" y="5480"/>
                  </a:moveTo>
                  <a:cubicBezTo>
                    <a:pt x="28258" y="8414"/>
                    <a:pt x="29725" y="13182"/>
                    <a:pt x="29725" y="19711"/>
                  </a:cubicBezTo>
                  <a:cubicBezTo>
                    <a:pt x="29725" y="26240"/>
                    <a:pt x="28258" y="31008"/>
                    <a:pt x="25324" y="33942"/>
                  </a:cubicBezTo>
                  <a:cubicBezTo>
                    <a:pt x="22757" y="36509"/>
                    <a:pt x="19456" y="37830"/>
                    <a:pt x="15495" y="37830"/>
                  </a:cubicBezTo>
                  <a:cubicBezTo>
                    <a:pt x="11533" y="37830"/>
                    <a:pt x="8232" y="36509"/>
                    <a:pt x="5665" y="33942"/>
                  </a:cubicBezTo>
                  <a:cubicBezTo>
                    <a:pt x="2731" y="31008"/>
                    <a:pt x="1264" y="26240"/>
                    <a:pt x="1264" y="19711"/>
                  </a:cubicBezTo>
                  <a:cubicBezTo>
                    <a:pt x="1264" y="13182"/>
                    <a:pt x="2731" y="8414"/>
                    <a:pt x="5665" y="5480"/>
                  </a:cubicBezTo>
                  <a:cubicBezTo>
                    <a:pt x="8232" y="2913"/>
                    <a:pt x="11533" y="1592"/>
                    <a:pt x="15495" y="1592"/>
                  </a:cubicBezTo>
                  <a:cubicBezTo>
                    <a:pt x="19456" y="1592"/>
                    <a:pt x="22757" y="2913"/>
                    <a:pt x="25324" y="5480"/>
                  </a:cubicBezTo>
                  <a:close/>
                  <a:moveTo>
                    <a:pt x="22830" y="31521"/>
                  </a:moveTo>
                  <a:cubicBezTo>
                    <a:pt x="24957" y="29394"/>
                    <a:pt x="25984" y="25506"/>
                    <a:pt x="25984" y="19711"/>
                  </a:cubicBezTo>
                  <a:cubicBezTo>
                    <a:pt x="25984" y="13916"/>
                    <a:pt x="24957" y="10028"/>
                    <a:pt x="22830" y="7901"/>
                  </a:cubicBezTo>
                  <a:cubicBezTo>
                    <a:pt x="20849" y="5920"/>
                    <a:pt x="18355" y="4893"/>
                    <a:pt x="15495" y="4893"/>
                  </a:cubicBezTo>
                  <a:cubicBezTo>
                    <a:pt x="12634" y="4893"/>
                    <a:pt x="10140" y="5920"/>
                    <a:pt x="8159" y="7901"/>
                  </a:cubicBezTo>
                  <a:cubicBezTo>
                    <a:pt x="6032" y="10028"/>
                    <a:pt x="5005" y="13916"/>
                    <a:pt x="5005" y="19711"/>
                  </a:cubicBezTo>
                  <a:cubicBezTo>
                    <a:pt x="5005" y="25506"/>
                    <a:pt x="6032" y="29394"/>
                    <a:pt x="8159" y="31521"/>
                  </a:cubicBezTo>
                  <a:cubicBezTo>
                    <a:pt x="10140" y="33502"/>
                    <a:pt x="12634" y="34529"/>
                    <a:pt x="15495" y="34529"/>
                  </a:cubicBezTo>
                  <a:cubicBezTo>
                    <a:pt x="18355" y="34529"/>
                    <a:pt x="20849" y="33502"/>
                    <a:pt x="22830" y="31521"/>
                  </a:cubicBezTo>
                  <a:close/>
                </a:path>
              </a:pathLst>
            </a:custGeom>
            <a:solidFill>
              <a:srgbClr val="000000"/>
            </a:solidFill>
            <a:ln w="73262" cap="flat">
              <a:noFill/>
              <a:prstDash val="solid"/>
              <a:miter/>
            </a:ln>
          </p:spPr>
          <p:txBody>
            <a:bodyPr rtlCol="0" anchor="ctr"/>
            <a:lstStyle/>
            <a:p>
              <a:endParaRPr lang="en-GB"/>
            </a:p>
          </p:txBody>
        </p:sp>
        <p:sp>
          <p:nvSpPr>
            <p:cNvPr id="982" name="Graphic 1127">
              <a:extLst>
                <a:ext uri="{FF2B5EF4-FFF2-40B4-BE49-F238E27FC236}">
                  <a16:creationId xmlns:a16="http://schemas.microsoft.com/office/drawing/2014/main" id="{396C1EED-DF43-106F-50C3-6FF0AAA5A41F}"/>
                </a:ext>
              </a:extLst>
            </p:cNvPr>
            <p:cNvSpPr/>
            <p:nvPr/>
          </p:nvSpPr>
          <p:spPr>
            <a:xfrm>
              <a:off x="8450225" y="4275556"/>
              <a:ext cx="27214" cy="35797"/>
            </a:xfrm>
            <a:custGeom>
              <a:avLst/>
              <a:gdLst>
                <a:gd name="connsiteX0" fmla="*/ 28492 w 27214"/>
                <a:gd name="connsiteY0" fmla="*/ 37389 h 35797"/>
                <a:gd name="connsiteX1" fmla="*/ 24751 w 27214"/>
                <a:gd name="connsiteY1" fmla="*/ 37389 h 35797"/>
                <a:gd name="connsiteX2" fmla="*/ 24751 w 27214"/>
                <a:gd name="connsiteY2" fmla="*/ 15456 h 35797"/>
                <a:gd name="connsiteX3" fmla="*/ 22257 w 27214"/>
                <a:gd name="connsiteY3" fmla="*/ 7607 h 35797"/>
                <a:gd name="connsiteX4" fmla="*/ 14995 w 27214"/>
                <a:gd name="connsiteY4" fmla="*/ 4893 h 35797"/>
                <a:gd name="connsiteX5" fmla="*/ 7659 w 27214"/>
                <a:gd name="connsiteY5" fmla="*/ 7607 h 35797"/>
                <a:gd name="connsiteX6" fmla="*/ 5019 w 27214"/>
                <a:gd name="connsiteY6" fmla="*/ 15456 h 35797"/>
                <a:gd name="connsiteX7" fmla="*/ 5019 w 27214"/>
                <a:gd name="connsiteY7" fmla="*/ 37389 h 35797"/>
                <a:gd name="connsiteX8" fmla="*/ 1277 w 27214"/>
                <a:gd name="connsiteY8" fmla="*/ 37389 h 35797"/>
                <a:gd name="connsiteX9" fmla="*/ 1277 w 27214"/>
                <a:gd name="connsiteY9" fmla="*/ 2032 h 35797"/>
                <a:gd name="connsiteX10" fmla="*/ 5019 w 27214"/>
                <a:gd name="connsiteY10" fmla="*/ 2032 h 35797"/>
                <a:gd name="connsiteX11" fmla="*/ 5019 w 27214"/>
                <a:gd name="connsiteY11" fmla="*/ 6213 h 35797"/>
                <a:gd name="connsiteX12" fmla="*/ 15435 w 27214"/>
                <a:gd name="connsiteY12" fmla="*/ 1592 h 35797"/>
                <a:gd name="connsiteX13" fmla="*/ 24824 w 27214"/>
                <a:gd name="connsiteY13" fmla="*/ 4966 h 35797"/>
                <a:gd name="connsiteX14" fmla="*/ 28492 w 27214"/>
                <a:gd name="connsiteY14" fmla="*/ 14796 h 35797"/>
                <a:gd name="connsiteX15" fmla="*/ 28492 w 27214"/>
                <a:gd name="connsiteY15" fmla="*/ 3738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492" y="37389"/>
                  </a:moveTo>
                  <a:lnTo>
                    <a:pt x="24751" y="37389"/>
                  </a:lnTo>
                  <a:lnTo>
                    <a:pt x="24751" y="15456"/>
                  </a:lnTo>
                  <a:cubicBezTo>
                    <a:pt x="24751" y="12009"/>
                    <a:pt x="23944" y="9441"/>
                    <a:pt x="22257" y="7607"/>
                  </a:cubicBezTo>
                  <a:cubicBezTo>
                    <a:pt x="20570" y="5773"/>
                    <a:pt x="18149" y="4893"/>
                    <a:pt x="14995" y="4893"/>
                  </a:cubicBezTo>
                  <a:cubicBezTo>
                    <a:pt x="11841" y="4893"/>
                    <a:pt x="9347" y="5773"/>
                    <a:pt x="7659" y="7607"/>
                  </a:cubicBezTo>
                  <a:cubicBezTo>
                    <a:pt x="5899" y="9441"/>
                    <a:pt x="5019" y="12082"/>
                    <a:pt x="5019" y="15456"/>
                  </a:cubicBezTo>
                  <a:lnTo>
                    <a:pt x="5019" y="37389"/>
                  </a:lnTo>
                  <a:lnTo>
                    <a:pt x="1277" y="37389"/>
                  </a:lnTo>
                  <a:lnTo>
                    <a:pt x="1277" y="2032"/>
                  </a:lnTo>
                  <a:lnTo>
                    <a:pt x="5019" y="2032"/>
                  </a:lnTo>
                  <a:lnTo>
                    <a:pt x="5019" y="6213"/>
                  </a:lnTo>
                  <a:cubicBezTo>
                    <a:pt x="7659" y="3133"/>
                    <a:pt x="11107" y="1592"/>
                    <a:pt x="15435" y="1592"/>
                  </a:cubicBezTo>
                  <a:cubicBezTo>
                    <a:pt x="19396" y="1592"/>
                    <a:pt x="22550" y="2692"/>
                    <a:pt x="24824" y="4966"/>
                  </a:cubicBezTo>
                  <a:cubicBezTo>
                    <a:pt x="27245" y="7314"/>
                    <a:pt x="28492" y="10615"/>
                    <a:pt x="28492" y="14796"/>
                  </a:cubicBezTo>
                  <a:lnTo>
                    <a:pt x="28492" y="37389"/>
                  </a:lnTo>
                  <a:close/>
                </a:path>
              </a:pathLst>
            </a:custGeom>
            <a:solidFill>
              <a:srgbClr val="000000"/>
            </a:solidFill>
            <a:ln w="73262" cap="flat">
              <a:noFill/>
              <a:prstDash val="solid"/>
              <a:miter/>
            </a:ln>
          </p:spPr>
          <p:txBody>
            <a:bodyPr rtlCol="0" anchor="ctr"/>
            <a:lstStyle/>
            <a:p>
              <a:endParaRPr lang="en-GB"/>
            </a:p>
          </p:txBody>
        </p:sp>
        <p:sp>
          <p:nvSpPr>
            <p:cNvPr id="983" name="Graphic 1127">
              <a:extLst>
                <a:ext uri="{FF2B5EF4-FFF2-40B4-BE49-F238E27FC236}">
                  <a16:creationId xmlns:a16="http://schemas.microsoft.com/office/drawing/2014/main" id="{725BC0A6-ADD1-0017-973D-0791DECEDF20}"/>
                </a:ext>
              </a:extLst>
            </p:cNvPr>
            <p:cNvSpPr/>
            <p:nvPr/>
          </p:nvSpPr>
          <p:spPr>
            <a:xfrm>
              <a:off x="8506532" y="4275996"/>
              <a:ext cx="25234" cy="35357"/>
            </a:xfrm>
            <a:custGeom>
              <a:avLst/>
              <a:gdLst>
                <a:gd name="connsiteX0" fmla="*/ 26531 w 25234"/>
                <a:gd name="connsiteY0" fmla="*/ 36949 h 35357"/>
                <a:gd name="connsiteX1" fmla="*/ 1297 w 25234"/>
                <a:gd name="connsiteY1" fmla="*/ 36949 h 35357"/>
                <a:gd name="connsiteX2" fmla="*/ 1297 w 25234"/>
                <a:gd name="connsiteY2" fmla="*/ 33428 h 35357"/>
                <a:gd name="connsiteX3" fmla="*/ 22570 w 25234"/>
                <a:gd name="connsiteY3" fmla="*/ 4893 h 35357"/>
                <a:gd name="connsiteX4" fmla="*/ 2470 w 25234"/>
                <a:gd name="connsiteY4" fmla="*/ 4893 h 35357"/>
                <a:gd name="connsiteX5" fmla="*/ 2470 w 25234"/>
                <a:gd name="connsiteY5" fmla="*/ 1592 h 35357"/>
                <a:gd name="connsiteX6" fmla="*/ 26531 w 25234"/>
                <a:gd name="connsiteY6" fmla="*/ 1592 h 35357"/>
                <a:gd name="connsiteX7" fmla="*/ 26531 w 25234"/>
                <a:gd name="connsiteY7" fmla="*/ 5113 h 35357"/>
                <a:gd name="connsiteX8" fmla="*/ 5185 w 25234"/>
                <a:gd name="connsiteY8" fmla="*/ 33648 h 35357"/>
                <a:gd name="connsiteX9" fmla="*/ 26531 w 25234"/>
                <a:gd name="connsiteY9" fmla="*/ 33648 h 35357"/>
                <a:gd name="connsiteX10" fmla="*/ 26531 w 25234"/>
                <a:gd name="connsiteY10" fmla="*/ 36949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4" h="35357">
                  <a:moveTo>
                    <a:pt x="26531" y="36949"/>
                  </a:moveTo>
                  <a:lnTo>
                    <a:pt x="1297" y="36949"/>
                  </a:lnTo>
                  <a:lnTo>
                    <a:pt x="1297" y="33428"/>
                  </a:lnTo>
                  <a:lnTo>
                    <a:pt x="22570" y="4893"/>
                  </a:lnTo>
                  <a:lnTo>
                    <a:pt x="2470" y="4893"/>
                  </a:lnTo>
                  <a:lnTo>
                    <a:pt x="2470" y="1592"/>
                  </a:lnTo>
                  <a:lnTo>
                    <a:pt x="26531" y="1592"/>
                  </a:lnTo>
                  <a:lnTo>
                    <a:pt x="26531" y="5113"/>
                  </a:lnTo>
                  <a:lnTo>
                    <a:pt x="5185" y="33648"/>
                  </a:lnTo>
                  <a:lnTo>
                    <a:pt x="26531" y="33648"/>
                  </a:lnTo>
                  <a:lnTo>
                    <a:pt x="26531" y="36949"/>
                  </a:lnTo>
                  <a:close/>
                </a:path>
              </a:pathLst>
            </a:custGeom>
            <a:solidFill>
              <a:srgbClr val="000000"/>
            </a:solidFill>
            <a:ln w="73262" cap="flat">
              <a:noFill/>
              <a:prstDash val="solid"/>
              <a:miter/>
            </a:ln>
          </p:spPr>
          <p:txBody>
            <a:bodyPr rtlCol="0" anchor="ctr"/>
            <a:lstStyle/>
            <a:p>
              <a:endParaRPr lang="en-GB"/>
            </a:p>
          </p:txBody>
        </p:sp>
        <p:sp>
          <p:nvSpPr>
            <p:cNvPr id="984" name="Graphic 1127">
              <a:extLst>
                <a:ext uri="{FF2B5EF4-FFF2-40B4-BE49-F238E27FC236}">
                  <a16:creationId xmlns:a16="http://schemas.microsoft.com/office/drawing/2014/main" id="{18C9EBF8-E375-2138-C1CF-896958B4132D}"/>
                </a:ext>
              </a:extLst>
            </p:cNvPr>
            <p:cNvSpPr/>
            <p:nvPr/>
          </p:nvSpPr>
          <p:spPr>
            <a:xfrm>
              <a:off x="8540570" y="4275556"/>
              <a:ext cx="28461" cy="36237"/>
            </a:xfrm>
            <a:custGeom>
              <a:avLst/>
              <a:gdLst>
                <a:gd name="connsiteX0" fmla="*/ 25370 w 28461"/>
                <a:gd name="connsiteY0" fmla="*/ 5480 h 36237"/>
                <a:gd name="connsiteX1" fmla="*/ 29771 w 28461"/>
                <a:gd name="connsiteY1" fmla="*/ 19711 h 36237"/>
                <a:gd name="connsiteX2" fmla="*/ 25370 w 28461"/>
                <a:gd name="connsiteY2" fmla="*/ 33942 h 36237"/>
                <a:gd name="connsiteX3" fmla="*/ 15540 w 28461"/>
                <a:gd name="connsiteY3" fmla="*/ 37830 h 36237"/>
                <a:gd name="connsiteX4" fmla="*/ 5710 w 28461"/>
                <a:gd name="connsiteY4" fmla="*/ 33942 h 36237"/>
                <a:gd name="connsiteX5" fmla="*/ 1309 w 28461"/>
                <a:gd name="connsiteY5" fmla="*/ 19711 h 36237"/>
                <a:gd name="connsiteX6" fmla="*/ 5710 w 28461"/>
                <a:gd name="connsiteY6" fmla="*/ 5480 h 36237"/>
                <a:gd name="connsiteX7" fmla="*/ 15540 w 28461"/>
                <a:gd name="connsiteY7" fmla="*/ 1592 h 36237"/>
                <a:gd name="connsiteX8" fmla="*/ 25370 w 28461"/>
                <a:gd name="connsiteY8" fmla="*/ 5480 h 36237"/>
                <a:gd name="connsiteX9" fmla="*/ 22876 w 28461"/>
                <a:gd name="connsiteY9" fmla="*/ 31521 h 36237"/>
                <a:gd name="connsiteX10" fmla="*/ 26030 w 28461"/>
                <a:gd name="connsiteY10" fmla="*/ 19711 h 36237"/>
                <a:gd name="connsiteX11" fmla="*/ 22876 w 28461"/>
                <a:gd name="connsiteY11" fmla="*/ 7901 h 36237"/>
                <a:gd name="connsiteX12" fmla="*/ 15540 w 28461"/>
                <a:gd name="connsiteY12" fmla="*/ 4893 h 36237"/>
                <a:gd name="connsiteX13" fmla="*/ 8204 w 28461"/>
                <a:gd name="connsiteY13" fmla="*/ 7901 h 36237"/>
                <a:gd name="connsiteX14" fmla="*/ 5050 w 28461"/>
                <a:gd name="connsiteY14" fmla="*/ 19711 h 36237"/>
                <a:gd name="connsiteX15" fmla="*/ 8204 w 28461"/>
                <a:gd name="connsiteY15" fmla="*/ 31521 h 36237"/>
                <a:gd name="connsiteX16" fmla="*/ 15540 w 28461"/>
                <a:gd name="connsiteY16" fmla="*/ 34529 h 36237"/>
                <a:gd name="connsiteX17" fmla="*/ 22876 w 28461"/>
                <a:gd name="connsiteY17" fmla="*/ 3152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370" y="5480"/>
                  </a:moveTo>
                  <a:cubicBezTo>
                    <a:pt x="28304" y="8414"/>
                    <a:pt x="29771" y="13182"/>
                    <a:pt x="29771" y="19711"/>
                  </a:cubicBezTo>
                  <a:cubicBezTo>
                    <a:pt x="29771" y="26240"/>
                    <a:pt x="28304" y="31008"/>
                    <a:pt x="25370" y="33942"/>
                  </a:cubicBezTo>
                  <a:cubicBezTo>
                    <a:pt x="22802" y="36509"/>
                    <a:pt x="19501" y="37830"/>
                    <a:pt x="15540" y="37830"/>
                  </a:cubicBezTo>
                  <a:cubicBezTo>
                    <a:pt x="11579" y="37830"/>
                    <a:pt x="8278" y="36509"/>
                    <a:pt x="5710" y="33942"/>
                  </a:cubicBezTo>
                  <a:cubicBezTo>
                    <a:pt x="2776" y="31008"/>
                    <a:pt x="1309" y="26240"/>
                    <a:pt x="1309" y="19711"/>
                  </a:cubicBezTo>
                  <a:cubicBezTo>
                    <a:pt x="1309" y="13182"/>
                    <a:pt x="2776" y="8414"/>
                    <a:pt x="5710" y="5480"/>
                  </a:cubicBezTo>
                  <a:cubicBezTo>
                    <a:pt x="8278" y="2913"/>
                    <a:pt x="11579" y="1592"/>
                    <a:pt x="15540" y="1592"/>
                  </a:cubicBezTo>
                  <a:cubicBezTo>
                    <a:pt x="19501" y="1592"/>
                    <a:pt x="22802" y="2913"/>
                    <a:pt x="25370" y="5480"/>
                  </a:cubicBezTo>
                  <a:close/>
                  <a:moveTo>
                    <a:pt x="22876" y="31521"/>
                  </a:moveTo>
                  <a:cubicBezTo>
                    <a:pt x="25003" y="29394"/>
                    <a:pt x="26030" y="25506"/>
                    <a:pt x="26030" y="19711"/>
                  </a:cubicBezTo>
                  <a:cubicBezTo>
                    <a:pt x="26030" y="13916"/>
                    <a:pt x="25003" y="10028"/>
                    <a:pt x="22876" y="7901"/>
                  </a:cubicBezTo>
                  <a:cubicBezTo>
                    <a:pt x="20895" y="5920"/>
                    <a:pt x="18401" y="4893"/>
                    <a:pt x="15540" y="4893"/>
                  </a:cubicBezTo>
                  <a:cubicBezTo>
                    <a:pt x="12679" y="4893"/>
                    <a:pt x="10185" y="5920"/>
                    <a:pt x="8204" y="7901"/>
                  </a:cubicBezTo>
                  <a:cubicBezTo>
                    <a:pt x="6077" y="10028"/>
                    <a:pt x="5050" y="13916"/>
                    <a:pt x="5050" y="19711"/>
                  </a:cubicBezTo>
                  <a:cubicBezTo>
                    <a:pt x="5050" y="25506"/>
                    <a:pt x="6077" y="29394"/>
                    <a:pt x="8204" y="31521"/>
                  </a:cubicBezTo>
                  <a:cubicBezTo>
                    <a:pt x="10185" y="33502"/>
                    <a:pt x="12679" y="34529"/>
                    <a:pt x="15540" y="34529"/>
                  </a:cubicBezTo>
                  <a:cubicBezTo>
                    <a:pt x="18401" y="34529"/>
                    <a:pt x="20895" y="33502"/>
                    <a:pt x="22876" y="31521"/>
                  </a:cubicBezTo>
                  <a:close/>
                </a:path>
              </a:pathLst>
            </a:custGeom>
            <a:solidFill>
              <a:srgbClr val="000000"/>
            </a:solidFill>
            <a:ln w="73262" cap="flat">
              <a:noFill/>
              <a:prstDash val="solid"/>
              <a:miter/>
            </a:ln>
          </p:spPr>
          <p:txBody>
            <a:bodyPr rtlCol="0" anchor="ctr"/>
            <a:lstStyle/>
            <a:p>
              <a:endParaRPr lang="en-GB"/>
            </a:p>
          </p:txBody>
        </p:sp>
        <p:sp>
          <p:nvSpPr>
            <p:cNvPr id="985" name="Graphic 1127">
              <a:extLst>
                <a:ext uri="{FF2B5EF4-FFF2-40B4-BE49-F238E27FC236}">
                  <a16:creationId xmlns:a16="http://schemas.microsoft.com/office/drawing/2014/main" id="{1531FFA5-2F42-E760-28C2-6C2B1B6988A7}"/>
                </a:ext>
              </a:extLst>
            </p:cNvPr>
            <p:cNvSpPr/>
            <p:nvPr/>
          </p:nvSpPr>
          <p:spPr>
            <a:xfrm>
              <a:off x="8580970" y="4275556"/>
              <a:ext cx="27214" cy="35797"/>
            </a:xfrm>
            <a:custGeom>
              <a:avLst/>
              <a:gdLst>
                <a:gd name="connsiteX0" fmla="*/ 28538 w 27214"/>
                <a:gd name="connsiteY0" fmla="*/ 37389 h 35797"/>
                <a:gd name="connsiteX1" fmla="*/ 24797 w 27214"/>
                <a:gd name="connsiteY1" fmla="*/ 37389 h 35797"/>
                <a:gd name="connsiteX2" fmla="*/ 24797 w 27214"/>
                <a:gd name="connsiteY2" fmla="*/ 15456 h 35797"/>
                <a:gd name="connsiteX3" fmla="*/ 22302 w 27214"/>
                <a:gd name="connsiteY3" fmla="*/ 7607 h 35797"/>
                <a:gd name="connsiteX4" fmla="*/ 15040 w 27214"/>
                <a:gd name="connsiteY4" fmla="*/ 4893 h 35797"/>
                <a:gd name="connsiteX5" fmla="*/ 7705 w 27214"/>
                <a:gd name="connsiteY5" fmla="*/ 7607 h 35797"/>
                <a:gd name="connsiteX6" fmla="*/ 5064 w 27214"/>
                <a:gd name="connsiteY6" fmla="*/ 15456 h 35797"/>
                <a:gd name="connsiteX7" fmla="*/ 5064 w 27214"/>
                <a:gd name="connsiteY7" fmla="*/ 37389 h 35797"/>
                <a:gd name="connsiteX8" fmla="*/ 1323 w 27214"/>
                <a:gd name="connsiteY8" fmla="*/ 37389 h 35797"/>
                <a:gd name="connsiteX9" fmla="*/ 1323 w 27214"/>
                <a:gd name="connsiteY9" fmla="*/ 2032 h 35797"/>
                <a:gd name="connsiteX10" fmla="*/ 5064 w 27214"/>
                <a:gd name="connsiteY10" fmla="*/ 2032 h 35797"/>
                <a:gd name="connsiteX11" fmla="*/ 5064 w 27214"/>
                <a:gd name="connsiteY11" fmla="*/ 6213 h 35797"/>
                <a:gd name="connsiteX12" fmla="*/ 15480 w 27214"/>
                <a:gd name="connsiteY12" fmla="*/ 1592 h 35797"/>
                <a:gd name="connsiteX13" fmla="*/ 24870 w 27214"/>
                <a:gd name="connsiteY13" fmla="*/ 4966 h 35797"/>
                <a:gd name="connsiteX14" fmla="*/ 28538 w 27214"/>
                <a:gd name="connsiteY14" fmla="*/ 14796 h 35797"/>
                <a:gd name="connsiteX15" fmla="*/ 28538 w 27214"/>
                <a:gd name="connsiteY15" fmla="*/ 3738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538" y="37389"/>
                  </a:moveTo>
                  <a:lnTo>
                    <a:pt x="24797" y="37389"/>
                  </a:lnTo>
                  <a:lnTo>
                    <a:pt x="24797" y="15456"/>
                  </a:lnTo>
                  <a:cubicBezTo>
                    <a:pt x="24797" y="12009"/>
                    <a:pt x="23990" y="9441"/>
                    <a:pt x="22302" y="7607"/>
                  </a:cubicBezTo>
                  <a:cubicBezTo>
                    <a:pt x="20615" y="5773"/>
                    <a:pt x="18195" y="4893"/>
                    <a:pt x="15040" y="4893"/>
                  </a:cubicBezTo>
                  <a:cubicBezTo>
                    <a:pt x="11886" y="4893"/>
                    <a:pt x="9392" y="5773"/>
                    <a:pt x="7705" y="7607"/>
                  </a:cubicBezTo>
                  <a:cubicBezTo>
                    <a:pt x="5944" y="9441"/>
                    <a:pt x="5064" y="12082"/>
                    <a:pt x="5064" y="15456"/>
                  </a:cubicBezTo>
                  <a:lnTo>
                    <a:pt x="5064" y="37389"/>
                  </a:lnTo>
                  <a:lnTo>
                    <a:pt x="1323" y="37389"/>
                  </a:lnTo>
                  <a:lnTo>
                    <a:pt x="1323" y="2032"/>
                  </a:lnTo>
                  <a:lnTo>
                    <a:pt x="5064" y="2032"/>
                  </a:lnTo>
                  <a:lnTo>
                    <a:pt x="5064" y="6213"/>
                  </a:lnTo>
                  <a:cubicBezTo>
                    <a:pt x="7705" y="3133"/>
                    <a:pt x="11152" y="1592"/>
                    <a:pt x="15480" y="1592"/>
                  </a:cubicBezTo>
                  <a:cubicBezTo>
                    <a:pt x="19442" y="1592"/>
                    <a:pt x="22596" y="2692"/>
                    <a:pt x="24870" y="4966"/>
                  </a:cubicBezTo>
                  <a:cubicBezTo>
                    <a:pt x="27291" y="7314"/>
                    <a:pt x="28538" y="10615"/>
                    <a:pt x="28538" y="14796"/>
                  </a:cubicBezTo>
                  <a:lnTo>
                    <a:pt x="28538" y="37389"/>
                  </a:lnTo>
                  <a:close/>
                </a:path>
              </a:pathLst>
            </a:custGeom>
            <a:solidFill>
              <a:srgbClr val="000000"/>
            </a:solidFill>
            <a:ln w="73262" cap="flat">
              <a:noFill/>
              <a:prstDash val="solid"/>
              <a:miter/>
            </a:ln>
          </p:spPr>
          <p:txBody>
            <a:bodyPr rtlCol="0" anchor="ctr"/>
            <a:lstStyle/>
            <a:p>
              <a:endParaRPr lang="en-GB"/>
            </a:p>
          </p:txBody>
        </p:sp>
        <p:sp>
          <p:nvSpPr>
            <p:cNvPr id="986" name="Graphic 1127">
              <a:extLst>
                <a:ext uri="{FF2B5EF4-FFF2-40B4-BE49-F238E27FC236}">
                  <a16:creationId xmlns:a16="http://schemas.microsoft.com/office/drawing/2014/main" id="{EBA2E7F0-A11F-7A93-2D05-CF00931F3FCC}"/>
                </a:ext>
              </a:extLst>
            </p:cNvPr>
            <p:cNvSpPr/>
            <p:nvPr/>
          </p:nvSpPr>
          <p:spPr>
            <a:xfrm>
              <a:off x="8619708" y="4275556"/>
              <a:ext cx="28315" cy="36237"/>
            </a:xfrm>
            <a:custGeom>
              <a:avLst/>
              <a:gdLst>
                <a:gd name="connsiteX0" fmla="*/ 29652 w 28315"/>
                <a:gd name="connsiteY0" fmla="*/ 20518 h 36237"/>
                <a:gd name="connsiteX1" fmla="*/ 5078 w 28315"/>
                <a:gd name="connsiteY1" fmla="*/ 20518 h 36237"/>
                <a:gd name="connsiteX2" fmla="*/ 8012 w 28315"/>
                <a:gd name="connsiteY2" fmla="*/ 30861 h 36237"/>
                <a:gd name="connsiteX3" fmla="*/ 16594 w 28315"/>
                <a:gd name="connsiteY3" fmla="*/ 34455 h 36237"/>
                <a:gd name="connsiteX4" fmla="*/ 21876 w 28315"/>
                <a:gd name="connsiteY4" fmla="*/ 33428 h 36237"/>
                <a:gd name="connsiteX5" fmla="*/ 26351 w 28315"/>
                <a:gd name="connsiteY5" fmla="*/ 30201 h 36237"/>
                <a:gd name="connsiteX6" fmla="*/ 29138 w 28315"/>
                <a:gd name="connsiteY6" fmla="*/ 32401 h 36237"/>
                <a:gd name="connsiteX7" fmla="*/ 23417 w 28315"/>
                <a:gd name="connsiteY7" fmla="*/ 36509 h 36237"/>
                <a:gd name="connsiteX8" fmla="*/ 16374 w 28315"/>
                <a:gd name="connsiteY8" fmla="*/ 37830 h 36237"/>
                <a:gd name="connsiteX9" fmla="*/ 5224 w 28315"/>
                <a:gd name="connsiteY9" fmla="*/ 33208 h 36237"/>
                <a:gd name="connsiteX10" fmla="*/ 1337 w 28315"/>
                <a:gd name="connsiteY10" fmla="*/ 19711 h 36237"/>
                <a:gd name="connsiteX11" fmla="*/ 5078 w 28315"/>
                <a:gd name="connsiteY11" fmla="*/ 6360 h 36237"/>
                <a:gd name="connsiteX12" fmla="*/ 15494 w 28315"/>
                <a:gd name="connsiteY12" fmla="*/ 1592 h 36237"/>
                <a:gd name="connsiteX13" fmla="*/ 25911 w 28315"/>
                <a:gd name="connsiteY13" fmla="*/ 6140 h 36237"/>
                <a:gd name="connsiteX14" fmla="*/ 29652 w 28315"/>
                <a:gd name="connsiteY14" fmla="*/ 18831 h 36237"/>
                <a:gd name="connsiteX15" fmla="*/ 29652 w 28315"/>
                <a:gd name="connsiteY15" fmla="*/ 20518 h 36237"/>
                <a:gd name="connsiteX16" fmla="*/ 25911 w 28315"/>
                <a:gd name="connsiteY16" fmla="*/ 17510 h 36237"/>
                <a:gd name="connsiteX17" fmla="*/ 24664 w 28315"/>
                <a:gd name="connsiteY17" fmla="*/ 10835 h 36237"/>
                <a:gd name="connsiteX18" fmla="*/ 21069 w 28315"/>
                <a:gd name="connsiteY18" fmla="*/ 6434 h 36237"/>
                <a:gd name="connsiteX19" fmla="*/ 15494 w 28315"/>
                <a:gd name="connsiteY19" fmla="*/ 4893 h 36237"/>
                <a:gd name="connsiteX20" fmla="*/ 9992 w 28315"/>
                <a:gd name="connsiteY20" fmla="*/ 6434 h 36237"/>
                <a:gd name="connsiteX21" fmla="*/ 6325 w 28315"/>
                <a:gd name="connsiteY21" fmla="*/ 10835 h 36237"/>
                <a:gd name="connsiteX22" fmla="*/ 5078 w 28315"/>
                <a:gd name="connsiteY22" fmla="*/ 17510 h 36237"/>
                <a:gd name="connsiteX23" fmla="*/ 25911 w 28315"/>
                <a:gd name="connsiteY23" fmla="*/ 1751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52" y="20518"/>
                  </a:moveTo>
                  <a:lnTo>
                    <a:pt x="5078" y="20518"/>
                  </a:lnTo>
                  <a:cubicBezTo>
                    <a:pt x="5078" y="25066"/>
                    <a:pt x="6031" y="28514"/>
                    <a:pt x="8012" y="30861"/>
                  </a:cubicBezTo>
                  <a:cubicBezTo>
                    <a:pt x="9992" y="33282"/>
                    <a:pt x="12853" y="34455"/>
                    <a:pt x="16594" y="34455"/>
                  </a:cubicBezTo>
                  <a:cubicBezTo>
                    <a:pt x="18648" y="34455"/>
                    <a:pt x="20409" y="34089"/>
                    <a:pt x="21876" y="33428"/>
                  </a:cubicBezTo>
                  <a:cubicBezTo>
                    <a:pt x="23343" y="32768"/>
                    <a:pt x="24810" y="31741"/>
                    <a:pt x="26351" y="30201"/>
                  </a:cubicBezTo>
                  <a:lnTo>
                    <a:pt x="29138" y="32401"/>
                  </a:lnTo>
                  <a:cubicBezTo>
                    <a:pt x="27231" y="34309"/>
                    <a:pt x="25324" y="35702"/>
                    <a:pt x="23417" y="36509"/>
                  </a:cubicBezTo>
                  <a:cubicBezTo>
                    <a:pt x="21509" y="37390"/>
                    <a:pt x="19162" y="37830"/>
                    <a:pt x="16374" y="37830"/>
                  </a:cubicBezTo>
                  <a:cubicBezTo>
                    <a:pt x="11460" y="37830"/>
                    <a:pt x="7792" y="36289"/>
                    <a:pt x="5224" y="33208"/>
                  </a:cubicBezTo>
                  <a:cubicBezTo>
                    <a:pt x="2584" y="30127"/>
                    <a:pt x="1337" y="25653"/>
                    <a:pt x="1337" y="19711"/>
                  </a:cubicBezTo>
                  <a:cubicBezTo>
                    <a:pt x="1337" y="13989"/>
                    <a:pt x="2584" y="9515"/>
                    <a:pt x="5078" y="6360"/>
                  </a:cubicBezTo>
                  <a:cubicBezTo>
                    <a:pt x="7572" y="3206"/>
                    <a:pt x="11019" y="1592"/>
                    <a:pt x="15494" y="1592"/>
                  </a:cubicBezTo>
                  <a:cubicBezTo>
                    <a:pt x="19969" y="1592"/>
                    <a:pt x="23417" y="3133"/>
                    <a:pt x="25911" y="6140"/>
                  </a:cubicBezTo>
                  <a:cubicBezTo>
                    <a:pt x="28405" y="9148"/>
                    <a:pt x="29652" y="13402"/>
                    <a:pt x="29652" y="18831"/>
                  </a:cubicBezTo>
                  <a:lnTo>
                    <a:pt x="29652" y="20518"/>
                  </a:lnTo>
                  <a:close/>
                  <a:moveTo>
                    <a:pt x="25911" y="17510"/>
                  </a:moveTo>
                  <a:cubicBezTo>
                    <a:pt x="25691" y="14503"/>
                    <a:pt x="25324" y="12229"/>
                    <a:pt x="24664" y="10835"/>
                  </a:cubicBezTo>
                  <a:cubicBezTo>
                    <a:pt x="23857" y="9001"/>
                    <a:pt x="22683" y="7534"/>
                    <a:pt x="21069" y="6434"/>
                  </a:cubicBezTo>
                  <a:cubicBezTo>
                    <a:pt x="19382" y="5407"/>
                    <a:pt x="17548" y="4893"/>
                    <a:pt x="15494" y="4893"/>
                  </a:cubicBezTo>
                  <a:cubicBezTo>
                    <a:pt x="13440" y="4893"/>
                    <a:pt x="11606" y="5407"/>
                    <a:pt x="9992" y="6434"/>
                  </a:cubicBezTo>
                  <a:cubicBezTo>
                    <a:pt x="8379" y="7534"/>
                    <a:pt x="7132" y="9001"/>
                    <a:pt x="6325" y="10835"/>
                  </a:cubicBezTo>
                  <a:cubicBezTo>
                    <a:pt x="5665" y="12229"/>
                    <a:pt x="5298" y="14503"/>
                    <a:pt x="5078" y="17510"/>
                  </a:cubicBezTo>
                  <a:lnTo>
                    <a:pt x="25911" y="17510"/>
                  </a:lnTo>
                  <a:close/>
                </a:path>
              </a:pathLst>
            </a:custGeom>
            <a:solidFill>
              <a:srgbClr val="000000"/>
            </a:solidFill>
            <a:ln w="73262" cap="flat">
              <a:noFill/>
              <a:prstDash val="solid"/>
              <a:miter/>
            </a:ln>
          </p:spPr>
          <p:txBody>
            <a:bodyPr rtlCol="0" anchor="ctr"/>
            <a:lstStyle/>
            <a:p>
              <a:endParaRPr lang="en-GB"/>
            </a:p>
          </p:txBody>
        </p:sp>
        <p:sp>
          <p:nvSpPr>
            <p:cNvPr id="987" name="Graphic 1127">
              <a:extLst>
                <a:ext uri="{FF2B5EF4-FFF2-40B4-BE49-F238E27FC236}">
                  <a16:creationId xmlns:a16="http://schemas.microsoft.com/office/drawing/2014/main" id="{0FE6FAC6-2F8E-4F86-1B39-D16E9F303E6B}"/>
                </a:ext>
              </a:extLst>
            </p:cNvPr>
            <p:cNvSpPr/>
            <p:nvPr/>
          </p:nvSpPr>
          <p:spPr>
            <a:xfrm>
              <a:off x="8656459" y="4275556"/>
              <a:ext cx="28461" cy="36237"/>
            </a:xfrm>
            <a:custGeom>
              <a:avLst/>
              <a:gdLst>
                <a:gd name="connsiteX0" fmla="*/ 29811 w 28461"/>
                <a:gd name="connsiteY0" fmla="*/ 27340 h 36237"/>
                <a:gd name="connsiteX1" fmla="*/ 25997 w 28461"/>
                <a:gd name="connsiteY1" fmla="*/ 34969 h 36237"/>
                <a:gd name="connsiteX2" fmla="*/ 15654 w 28461"/>
                <a:gd name="connsiteY2" fmla="*/ 37830 h 36237"/>
                <a:gd name="connsiteX3" fmla="*/ 1349 w 28461"/>
                <a:gd name="connsiteY3" fmla="*/ 32768 h 36237"/>
                <a:gd name="connsiteX4" fmla="*/ 3917 w 28461"/>
                <a:gd name="connsiteY4" fmla="*/ 30201 h 36237"/>
                <a:gd name="connsiteX5" fmla="*/ 15507 w 28461"/>
                <a:gd name="connsiteY5" fmla="*/ 34529 h 36237"/>
                <a:gd name="connsiteX6" fmla="*/ 26143 w 28461"/>
                <a:gd name="connsiteY6" fmla="*/ 27340 h 36237"/>
                <a:gd name="connsiteX7" fmla="*/ 24530 w 28461"/>
                <a:gd name="connsiteY7" fmla="*/ 23159 h 36237"/>
                <a:gd name="connsiteX8" fmla="*/ 19395 w 28461"/>
                <a:gd name="connsiteY8" fmla="*/ 21398 h 36237"/>
                <a:gd name="connsiteX9" fmla="*/ 13526 w 28461"/>
                <a:gd name="connsiteY9" fmla="*/ 20885 h 36237"/>
                <a:gd name="connsiteX10" fmla="*/ 2890 w 28461"/>
                <a:gd name="connsiteY10" fmla="*/ 11642 h 36237"/>
                <a:gd name="connsiteX11" fmla="*/ 6338 w 28461"/>
                <a:gd name="connsiteY11" fmla="*/ 4306 h 36237"/>
                <a:gd name="connsiteX12" fmla="*/ 15580 w 28461"/>
                <a:gd name="connsiteY12" fmla="*/ 1592 h 36237"/>
                <a:gd name="connsiteX13" fmla="*/ 27977 w 28461"/>
                <a:gd name="connsiteY13" fmla="*/ 5333 h 36237"/>
                <a:gd name="connsiteX14" fmla="*/ 25483 w 28461"/>
                <a:gd name="connsiteY14" fmla="*/ 7827 h 36237"/>
                <a:gd name="connsiteX15" fmla="*/ 15580 w 28461"/>
                <a:gd name="connsiteY15" fmla="*/ 4820 h 36237"/>
                <a:gd name="connsiteX16" fmla="*/ 8905 w 28461"/>
                <a:gd name="connsiteY16" fmla="*/ 6580 h 36237"/>
                <a:gd name="connsiteX17" fmla="*/ 6558 w 28461"/>
                <a:gd name="connsiteY17" fmla="*/ 11642 h 36237"/>
                <a:gd name="connsiteX18" fmla="*/ 8318 w 28461"/>
                <a:gd name="connsiteY18" fmla="*/ 15823 h 36237"/>
                <a:gd name="connsiteX19" fmla="*/ 13746 w 28461"/>
                <a:gd name="connsiteY19" fmla="*/ 17584 h 36237"/>
                <a:gd name="connsiteX20" fmla="*/ 19468 w 28461"/>
                <a:gd name="connsiteY20" fmla="*/ 18097 h 36237"/>
                <a:gd name="connsiteX21" fmla="*/ 27170 w 28461"/>
                <a:gd name="connsiteY21" fmla="*/ 20591 h 36237"/>
                <a:gd name="connsiteX22" fmla="*/ 29811 w 28461"/>
                <a:gd name="connsiteY22" fmla="*/ 2734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811" y="27340"/>
                  </a:moveTo>
                  <a:cubicBezTo>
                    <a:pt x="29811" y="30567"/>
                    <a:pt x="28564" y="33135"/>
                    <a:pt x="25997" y="34969"/>
                  </a:cubicBezTo>
                  <a:cubicBezTo>
                    <a:pt x="23429" y="36876"/>
                    <a:pt x="19982" y="37830"/>
                    <a:pt x="15654" y="37830"/>
                  </a:cubicBezTo>
                  <a:cubicBezTo>
                    <a:pt x="9639" y="37830"/>
                    <a:pt x="4870" y="36142"/>
                    <a:pt x="1349" y="32768"/>
                  </a:cubicBezTo>
                  <a:lnTo>
                    <a:pt x="3917" y="30201"/>
                  </a:lnTo>
                  <a:cubicBezTo>
                    <a:pt x="6631" y="33062"/>
                    <a:pt x="10519" y="34529"/>
                    <a:pt x="15507" y="34529"/>
                  </a:cubicBezTo>
                  <a:cubicBezTo>
                    <a:pt x="22622" y="34529"/>
                    <a:pt x="26143" y="32108"/>
                    <a:pt x="26143" y="27340"/>
                  </a:cubicBezTo>
                  <a:cubicBezTo>
                    <a:pt x="26143" y="25506"/>
                    <a:pt x="25630" y="24112"/>
                    <a:pt x="24530" y="23159"/>
                  </a:cubicBezTo>
                  <a:cubicBezTo>
                    <a:pt x="23429" y="22205"/>
                    <a:pt x="21742" y="21618"/>
                    <a:pt x="19395" y="21398"/>
                  </a:cubicBezTo>
                  <a:lnTo>
                    <a:pt x="13526" y="20885"/>
                  </a:lnTo>
                  <a:cubicBezTo>
                    <a:pt x="6411" y="20298"/>
                    <a:pt x="2890" y="17217"/>
                    <a:pt x="2890" y="11642"/>
                  </a:cubicBezTo>
                  <a:cubicBezTo>
                    <a:pt x="2890" y="8561"/>
                    <a:pt x="4064" y="6140"/>
                    <a:pt x="6338" y="4306"/>
                  </a:cubicBezTo>
                  <a:cubicBezTo>
                    <a:pt x="8612" y="2472"/>
                    <a:pt x="11692" y="1592"/>
                    <a:pt x="15580" y="1592"/>
                  </a:cubicBezTo>
                  <a:cubicBezTo>
                    <a:pt x="20495" y="1592"/>
                    <a:pt x="24603" y="2839"/>
                    <a:pt x="27977" y="5333"/>
                  </a:cubicBezTo>
                  <a:lnTo>
                    <a:pt x="25483" y="7827"/>
                  </a:lnTo>
                  <a:cubicBezTo>
                    <a:pt x="22769" y="5847"/>
                    <a:pt x="19468" y="4820"/>
                    <a:pt x="15580" y="4820"/>
                  </a:cubicBezTo>
                  <a:cubicBezTo>
                    <a:pt x="12646" y="4820"/>
                    <a:pt x="10372" y="5407"/>
                    <a:pt x="8905" y="6580"/>
                  </a:cubicBezTo>
                  <a:cubicBezTo>
                    <a:pt x="7365" y="7754"/>
                    <a:pt x="6558" y="9441"/>
                    <a:pt x="6558" y="11642"/>
                  </a:cubicBezTo>
                  <a:cubicBezTo>
                    <a:pt x="6558" y="13476"/>
                    <a:pt x="7144" y="14869"/>
                    <a:pt x="8318" y="15823"/>
                  </a:cubicBezTo>
                  <a:cubicBezTo>
                    <a:pt x="9418" y="16777"/>
                    <a:pt x="11252" y="17364"/>
                    <a:pt x="13746" y="17584"/>
                  </a:cubicBezTo>
                  <a:lnTo>
                    <a:pt x="19468" y="18097"/>
                  </a:lnTo>
                  <a:cubicBezTo>
                    <a:pt x="22769" y="18464"/>
                    <a:pt x="25337" y="19271"/>
                    <a:pt x="27170" y="20591"/>
                  </a:cubicBezTo>
                  <a:cubicBezTo>
                    <a:pt x="28931" y="21912"/>
                    <a:pt x="29811" y="24186"/>
                    <a:pt x="29811" y="27340"/>
                  </a:cubicBezTo>
                  <a:close/>
                </a:path>
              </a:pathLst>
            </a:custGeom>
            <a:solidFill>
              <a:srgbClr val="000000"/>
            </a:solidFill>
            <a:ln w="73262" cap="flat">
              <a:noFill/>
              <a:prstDash val="solid"/>
              <a:miter/>
            </a:ln>
          </p:spPr>
          <p:txBody>
            <a:bodyPr rtlCol="0" anchor="ctr"/>
            <a:lstStyle/>
            <a:p>
              <a:endParaRPr lang="en-GB"/>
            </a:p>
          </p:txBody>
        </p:sp>
        <p:sp>
          <p:nvSpPr>
            <p:cNvPr id="988" name="Graphic 1127">
              <a:extLst>
                <a:ext uri="{FF2B5EF4-FFF2-40B4-BE49-F238E27FC236}">
                  <a16:creationId xmlns:a16="http://schemas.microsoft.com/office/drawing/2014/main" id="{691DFE6F-A3E3-3DA0-46DA-14C89894DCF6}"/>
                </a:ext>
              </a:extLst>
            </p:cNvPr>
            <p:cNvSpPr/>
            <p:nvPr/>
          </p:nvSpPr>
          <p:spPr>
            <a:xfrm>
              <a:off x="8120534" y="4382081"/>
              <a:ext cx="23913" cy="23913"/>
            </a:xfrm>
            <a:custGeom>
              <a:avLst/>
              <a:gdLst>
                <a:gd name="connsiteX0" fmla="*/ 21555 w 23913"/>
                <a:gd name="connsiteY0" fmla="*/ 5075 h 23913"/>
                <a:gd name="connsiteX1" fmla="*/ 25076 w 23913"/>
                <a:gd name="connsiteY1" fmla="*/ 13584 h 23913"/>
                <a:gd name="connsiteX2" fmla="*/ 21555 w 23913"/>
                <a:gd name="connsiteY2" fmla="*/ 22020 h 23913"/>
                <a:gd name="connsiteX3" fmla="*/ 13119 w 23913"/>
                <a:gd name="connsiteY3" fmla="*/ 25541 h 23913"/>
                <a:gd name="connsiteX4" fmla="*/ 4683 w 23913"/>
                <a:gd name="connsiteY4" fmla="*/ 22020 h 23913"/>
                <a:gd name="connsiteX5" fmla="*/ 1162 w 23913"/>
                <a:gd name="connsiteY5" fmla="*/ 13584 h 23913"/>
                <a:gd name="connsiteX6" fmla="*/ 4683 w 23913"/>
                <a:gd name="connsiteY6" fmla="*/ 5075 h 23913"/>
                <a:gd name="connsiteX7" fmla="*/ 13119 w 23913"/>
                <a:gd name="connsiteY7" fmla="*/ 1627 h 23913"/>
                <a:gd name="connsiteX8" fmla="*/ 21555 w 23913"/>
                <a:gd name="connsiteY8" fmla="*/ 5075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1555" y="5075"/>
                  </a:moveTo>
                  <a:cubicBezTo>
                    <a:pt x="23902" y="7422"/>
                    <a:pt x="25076" y="10283"/>
                    <a:pt x="25076" y="13584"/>
                  </a:cubicBezTo>
                  <a:cubicBezTo>
                    <a:pt x="25076" y="16885"/>
                    <a:pt x="23902" y="19746"/>
                    <a:pt x="21555" y="22020"/>
                  </a:cubicBezTo>
                  <a:cubicBezTo>
                    <a:pt x="19208" y="24367"/>
                    <a:pt x="16420" y="25541"/>
                    <a:pt x="13119" y="25541"/>
                  </a:cubicBezTo>
                  <a:cubicBezTo>
                    <a:pt x="9818" y="25541"/>
                    <a:pt x="7031" y="24367"/>
                    <a:pt x="4683" y="22020"/>
                  </a:cubicBezTo>
                  <a:cubicBezTo>
                    <a:pt x="2336" y="19746"/>
                    <a:pt x="1162" y="16885"/>
                    <a:pt x="1162" y="13584"/>
                  </a:cubicBezTo>
                  <a:cubicBezTo>
                    <a:pt x="1162" y="10283"/>
                    <a:pt x="2336" y="7422"/>
                    <a:pt x="4683" y="5075"/>
                  </a:cubicBezTo>
                  <a:cubicBezTo>
                    <a:pt x="7031" y="2801"/>
                    <a:pt x="9818" y="1627"/>
                    <a:pt x="13119" y="1627"/>
                  </a:cubicBezTo>
                  <a:cubicBezTo>
                    <a:pt x="16420" y="1627"/>
                    <a:pt x="19208" y="2801"/>
                    <a:pt x="21555" y="5075"/>
                  </a:cubicBezTo>
                  <a:close/>
                </a:path>
              </a:pathLst>
            </a:custGeom>
            <a:solidFill>
              <a:srgbClr val="000000"/>
            </a:solidFill>
            <a:ln w="73262" cap="flat">
              <a:noFill/>
              <a:prstDash val="solid"/>
              <a:miter/>
            </a:ln>
          </p:spPr>
          <p:txBody>
            <a:bodyPr rtlCol="0" anchor="ctr"/>
            <a:lstStyle/>
            <a:p>
              <a:endParaRPr lang="en-GB"/>
            </a:p>
          </p:txBody>
        </p:sp>
        <p:sp>
          <p:nvSpPr>
            <p:cNvPr id="989" name="Graphic 1127">
              <a:extLst>
                <a:ext uri="{FF2B5EF4-FFF2-40B4-BE49-F238E27FC236}">
                  <a16:creationId xmlns:a16="http://schemas.microsoft.com/office/drawing/2014/main" id="{55252974-3127-5883-0C7B-AFDB8244278F}"/>
                </a:ext>
              </a:extLst>
            </p:cNvPr>
            <p:cNvSpPr/>
            <p:nvPr/>
          </p:nvSpPr>
          <p:spPr>
            <a:xfrm>
              <a:off x="8189833" y="4366309"/>
              <a:ext cx="3961" cy="52228"/>
            </a:xfrm>
            <a:custGeom>
              <a:avLst/>
              <a:gdLst>
                <a:gd name="connsiteX0" fmla="*/ 1183 w 3961"/>
                <a:gd name="connsiteY0" fmla="*/ 1627 h 52228"/>
                <a:gd name="connsiteX1" fmla="*/ 5144 w 3961"/>
                <a:gd name="connsiteY1" fmla="*/ 1627 h 52228"/>
                <a:gd name="connsiteX2" fmla="*/ 5144 w 3961"/>
                <a:gd name="connsiteY2" fmla="*/ 53856 h 52228"/>
                <a:gd name="connsiteX3" fmla="*/ 1183 w 3961"/>
                <a:gd name="connsiteY3" fmla="*/ 53856 h 52228"/>
              </a:gdLst>
              <a:ahLst/>
              <a:cxnLst>
                <a:cxn ang="0">
                  <a:pos x="connsiteX0" y="connsiteY0"/>
                </a:cxn>
                <a:cxn ang="0">
                  <a:pos x="connsiteX1" y="connsiteY1"/>
                </a:cxn>
                <a:cxn ang="0">
                  <a:pos x="connsiteX2" y="connsiteY2"/>
                </a:cxn>
                <a:cxn ang="0">
                  <a:pos x="connsiteX3" y="connsiteY3"/>
                </a:cxn>
              </a:cxnLst>
              <a:rect l="l" t="t" r="r" b="b"/>
              <a:pathLst>
                <a:path w="3961" h="52228">
                  <a:moveTo>
                    <a:pt x="1183" y="1627"/>
                  </a:moveTo>
                  <a:lnTo>
                    <a:pt x="5144" y="1627"/>
                  </a:lnTo>
                  <a:lnTo>
                    <a:pt x="5144" y="53856"/>
                  </a:lnTo>
                  <a:lnTo>
                    <a:pt x="1183" y="53856"/>
                  </a:lnTo>
                  <a:close/>
                </a:path>
              </a:pathLst>
            </a:custGeom>
            <a:solidFill>
              <a:srgbClr val="000000"/>
            </a:solidFill>
            <a:ln w="73262" cap="flat">
              <a:noFill/>
              <a:prstDash val="solid"/>
              <a:miter/>
            </a:ln>
          </p:spPr>
          <p:txBody>
            <a:bodyPr rtlCol="0" anchor="ctr"/>
            <a:lstStyle/>
            <a:p>
              <a:endParaRPr lang="en-GB"/>
            </a:p>
          </p:txBody>
        </p:sp>
        <p:sp>
          <p:nvSpPr>
            <p:cNvPr id="990" name="Graphic 1127">
              <a:extLst>
                <a:ext uri="{FF2B5EF4-FFF2-40B4-BE49-F238E27FC236}">
                  <a16:creationId xmlns:a16="http://schemas.microsoft.com/office/drawing/2014/main" id="{7AA94DBE-F56E-3D7D-D5C1-453F2A0A8DE4}"/>
                </a:ext>
              </a:extLst>
            </p:cNvPr>
            <p:cNvSpPr/>
            <p:nvPr/>
          </p:nvSpPr>
          <p:spPr>
            <a:xfrm>
              <a:off x="8223494" y="4371884"/>
              <a:ext cx="16578" cy="46653"/>
            </a:xfrm>
            <a:custGeom>
              <a:avLst/>
              <a:gdLst>
                <a:gd name="connsiteX0" fmla="*/ 17775 w 16578"/>
                <a:gd name="connsiteY0" fmla="*/ 48281 h 46653"/>
                <a:gd name="connsiteX1" fmla="*/ 14548 w 16578"/>
                <a:gd name="connsiteY1" fmla="*/ 48281 h 46653"/>
                <a:gd name="connsiteX2" fmla="*/ 8312 w 16578"/>
                <a:gd name="connsiteY2" fmla="*/ 45714 h 46653"/>
                <a:gd name="connsiteX3" fmla="*/ 6038 w 16578"/>
                <a:gd name="connsiteY3" fmla="*/ 39039 h 46653"/>
                <a:gd name="connsiteX4" fmla="*/ 6038 w 16578"/>
                <a:gd name="connsiteY4" fmla="*/ 15712 h 46653"/>
                <a:gd name="connsiteX5" fmla="*/ 1197 w 16578"/>
                <a:gd name="connsiteY5" fmla="*/ 15712 h 46653"/>
                <a:gd name="connsiteX6" fmla="*/ 1197 w 16578"/>
                <a:gd name="connsiteY6" fmla="*/ 12924 h 46653"/>
                <a:gd name="connsiteX7" fmla="*/ 6038 w 16578"/>
                <a:gd name="connsiteY7" fmla="*/ 12924 h 46653"/>
                <a:gd name="connsiteX8" fmla="*/ 6038 w 16578"/>
                <a:gd name="connsiteY8" fmla="*/ 1628 h 46653"/>
                <a:gd name="connsiteX9" fmla="*/ 9779 w 16578"/>
                <a:gd name="connsiteY9" fmla="*/ 1628 h 46653"/>
                <a:gd name="connsiteX10" fmla="*/ 9779 w 16578"/>
                <a:gd name="connsiteY10" fmla="*/ 12924 h 46653"/>
                <a:gd name="connsiteX11" fmla="*/ 17775 w 16578"/>
                <a:gd name="connsiteY11" fmla="*/ 12924 h 46653"/>
                <a:gd name="connsiteX12" fmla="*/ 17775 w 16578"/>
                <a:gd name="connsiteY12" fmla="*/ 15712 h 46653"/>
                <a:gd name="connsiteX13" fmla="*/ 9779 w 16578"/>
                <a:gd name="connsiteY13" fmla="*/ 15712 h 46653"/>
                <a:gd name="connsiteX14" fmla="*/ 9779 w 16578"/>
                <a:gd name="connsiteY14" fmla="*/ 39112 h 46653"/>
                <a:gd name="connsiteX15" fmla="*/ 15208 w 16578"/>
                <a:gd name="connsiteY15" fmla="*/ 44981 h 46653"/>
                <a:gd name="connsiteX16" fmla="*/ 17775 w 16578"/>
                <a:gd name="connsiteY16" fmla="*/ 44981 h 46653"/>
                <a:gd name="connsiteX17" fmla="*/ 17775 w 16578"/>
                <a:gd name="connsiteY17" fmla="*/ 48281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775" y="48281"/>
                  </a:moveTo>
                  <a:lnTo>
                    <a:pt x="14548" y="48281"/>
                  </a:lnTo>
                  <a:cubicBezTo>
                    <a:pt x="11833" y="48281"/>
                    <a:pt x="9779" y="47401"/>
                    <a:pt x="8312" y="45714"/>
                  </a:cubicBezTo>
                  <a:cubicBezTo>
                    <a:pt x="6772" y="44027"/>
                    <a:pt x="6038" y="41826"/>
                    <a:pt x="6038" y="39039"/>
                  </a:cubicBezTo>
                  <a:lnTo>
                    <a:pt x="6038" y="15712"/>
                  </a:lnTo>
                  <a:lnTo>
                    <a:pt x="1197" y="15712"/>
                  </a:lnTo>
                  <a:lnTo>
                    <a:pt x="1197" y="12924"/>
                  </a:lnTo>
                  <a:lnTo>
                    <a:pt x="6038" y="12924"/>
                  </a:lnTo>
                  <a:lnTo>
                    <a:pt x="6038" y="1628"/>
                  </a:lnTo>
                  <a:lnTo>
                    <a:pt x="9779" y="1628"/>
                  </a:lnTo>
                  <a:lnTo>
                    <a:pt x="9779" y="12924"/>
                  </a:lnTo>
                  <a:lnTo>
                    <a:pt x="17775" y="12924"/>
                  </a:lnTo>
                  <a:lnTo>
                    <a:pt x="17775" y="15712"/>
                  </a:lnTo>
                  <a:lnTo>
                    <a:pt x="9779" y="15712"/>
                  </a:lnTo>
                  <a:lnTo>
                    <a:pt x="9779" y="39112"/>
                  </a:lnTo>
                  <a:cubicBezTo>
                    <a:pt x="9779" y="43000"/>
                    <a:pt x="11613" y="44981"/>
                    <a:pt x="15208" y="44981"/>
                  </a:cubicBezTo>
                  <a:lnTo>
                    <a:pt x="17775" y="44981"/>
                  </a:lnTo>
                  <a:lnTo>
                    <a:pt x="17775" y="48281"/>
                  </a:lnTo>
                  <a:close/>
                </a:path>
              </a:pathLst>
            </a:custGeom>
            <a:solidFill>
              <a:srgbClr val="000000"/>
            </a:solidFill>
            <a:ln w="73262" cap="flat">
              <a:noFill/>
              <a:prstDash val="solid"/>
              <a:miter/>
            </a:ln>
          </p:spPr>
          <p:txBody>
            <a:bodyPr rtlCol="0" anchor="ctr"/>
            <a:lstStyle/>
            <a:p>
              <a:endParaRPr lang="en-GB"/>
            </a:p>
          </p:txBody>
        </p:sp>
        <p:sp>
          <p:nvSpPr>
            <p:cNvPr id="991" name="Graphic 1127">
              <a:extLst>
                <a:ext uri="{FF2B5EF4-FFF2-40B4-BE49-F238E27FC236}">
                  <a16:creationId xmlns:a16="http://schemas.microsoft.com/office/drawing/2014/main" id="{29EB710C-887F-BDB2-DD5A-37D3A9A741AD}"/>
                </a:ext>
              </a:extLst>
            </p:cNvPr>
            <p:cNvSpPr/>
            <p:nvPr/>
          </p:nvSpPr>
          <p:spPr>
            <a:xfrm>
              <a:off x="8248065" y="4382741"/>
              <a:ext cx="27508" cy="36237"/>
            </a:xfrm>
            <a:custGeom>
              <a:avLst/>
              <a:gdLst>
                <a:gd name="connsiteX0" fmla="*/ 28715 w 27508"/>
                <a:gd name="connsiteY0" fmla="*/ 37427 h 36237"/>
                <a:gd name="connsiteX1" fmla="*/ 24974 w 27508"/>
                <a:gd name="connsiteY1" fmla="*/ 37427 h 36237"/>
                <a:gd name="connsiteX2" fmla="*/ 24974 w 27508"/>
                <a:gd name="connsiteY2" fmla="*/ 33906 h 36237"/>
                <a:gd name="connsiteX3" fmla="*/ 20426 w 27508"/>
                <a:gd name="connsiteY3" fmla="*/ 36987 h 36237"/>
                <a:gd name="connsiteX4" fmla="*/ 14191 w 27508"/>
                <a:gd name="connsiteY4" fmla="*/ 37867 h 36237"/>
                <a:gd name="connsiteX5" fmla="*/ 3775 w 27508"/>
                <a:gd name="connsiteY5" fmla="*/ 34639 h 36237"/>
                <a:gd name="connsiteX6" fmla="*/ 1207 w 27508"/>
                <a:gd name="connsiteY6" fmla="*/ 27744 h 36237"/>
                <a:gd name="connsiteX7" fmla="*/ 4508 w 27508"/>
                <a:gd name="connsiteY7" fmla="*/ 20262 h 36237"/>
                <a:gd name="connsiteX8" fmla="*/ 13531 w 27508"/>
                <a:gd name="connsiteY8" fmla="*/ 17548 h 36237"/>
                <a:gd name="connsiteX9" fmla="*/ 24974 w 27508"/>
                <a:gd name="connsiteY9" fmla="*/ 17548 h 36237"/>
                <a:gd name="connsiteX10" fmla="*/ 24974 w 27508"/>
                <a:gd name="connsiteY10" fmla="*/ 13586 h 36237"/>
                <a:gd name="connsiteX11" fmla="*/ 22627 w 27508"/>
                <a:gd name="connsiteY11" fmla="*/ 7131 h 36237"/>
                <a:gd name="connsiteX12" fmla="*/ 14998 w 27508"/>
                <a:gd name="connsiteY12" fmla="*/ 4930 h 36237"/>
                <a:gd name="connsiteX13" fmla="*/ 9203 w 27508"/>
                <a:gd name="connsiteY13" fmla="*/ 5957 h 36237"/>
                <a:gd name="connsiteX14" fmla="*/ 5242 w 27508"/>
                <a:gd name="connsiteY14" fmla="*/ 9405 h 36237"/>
                <a:gd name="connsiteX15" fmla="*/ 2528 w 27508"/>
                <a:gd name="connsiteY15" fmla="*/ 7058 h 36237"/>
                <a:gd name="connsiteX16" fmla="*/ 7589 w 27508"/>
                <a:gd name="connsiteY16" fmla="*/ 2876 h 36237"/>
                <a:gd name="connsiteX17" fmla="*/ 14998 w 27508"/>
                <a:gd name="connsiteY17" fmla="*/ 1629 h 36237"/>
                <a:gd name="connsiteX18" fmla="*/ 28715 w 27508"/>
                <a:gd name="connsiteY18" fmla="*/ 13220 h 36237"/>
                <a:gd name="connsiteX19" fmla="*/ 28715 w 27508"/>
                <a:gd name="connsiteY19" fmla="*/ 37427 h 36237"/>
                <a:gd name="connsiteX20" fmla="*/ 24974 w 27508"/>
                <a:gd name="connsiteY20" fmla="*/ 25103 h 36237"/>
                <a:gd name="connsiteX21" fmla="*/ 24974 w 27508"/>
                <a:gd name="connsiteY21" fmla="*/ 20555 h 36237"/>
                <a:gd name="connsiteX22" fmla="*/ 13971 w 27508"/>
                <a:gd name="connsiteY22" fmla="*/ 20555 h 36237"/>
                <a:gd name="connsiteX23" fmla="*/ 4948 w 27508"/>
                <a:gd name="connsiteY23" fmla="*/ 27671 h 36237"/>
                <a:gd name="connsiteX24" fmla="*/ 7149 w 27508"/>
                <a:gd name="connsiteY24" fmla="*/ 32879 h 36237"/>
                <a:gd name="connsiteX25" fmla="*/ 14191 w 27508"/>
                <a:gd name="connsiteY25" fmla="*/ 34566 h 36237"/>
                <a:gd name="connsiteX26" fmla="*/ 22994 w 27508"/>
                <a:gd name="connsiteY26" fmla="*/ 31852 h 36237"/>
                <a:gd name="connsiteX27" fmla="*/ 24974 w 27508"/>
                <a:gd name="connsiteY27" fmla="*/ 2510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715" y="37427"/>
                  </a:moveTo>
                  <a:lnTo>
                    <a:pt x="24974" y="37427"/>
                  </a:lnTo>
                  <a:lnTo>
                    <a:pt x="24974" y="33906"/>
                  </a:lnTo>
                  <a:cubicBezTo>
                    <a:pt x="23507" y="35373"/>
                    <a:pt x="21967" y="36400"/>
                    <a:pt x="20426" y="36987"/>
                  </a:cubicBezTo>
                  <a:cubicBezTo>
                    <a:pt x="18813" y="37574"/>
                    <a:pt x="16759" y="37867"/>
                    <a:pt x="14191" y="37867"/>
                  </a:cubicBezTo>
                  <a:cubicBezTo>
                    <a:pt x="9350" y="37867"/>
                    <a:pt x="5902" y="36767"/>
                    <a:pt x="3775" y="34639"/>
                  </a:cubicBezTo>
                  <a:cubicBezTo>
                    <a:pt x="2088" y="32952"/>
                    <a:pt x="1207" y="30605"/>
                    <a:pt x="1207" y="27744"/>
                  </a:cubicBezTo>
                  <a:cubicBezTo>
                    <a:pt x="1207" y="24516"/>
                    <a:pt x="2308" y="22022"/>
                    <a:pt x="4508" y="20262"/>
                  </a:cubicBezTo>
                  <a:cubicBezTo>
                    <a:pt x="6636" y="18428"/>
                    <a:pt x="9643" y="17548"/>
                    <a:pt x="13531" y="17548"/>
                  </a:cubicBezTo>
                  <a:lnTo>
                    <a:pt x="24974" y="17548"/>
                  </a:lnTo>
                  <a:lnTo>
                    <a:pt x="24974" y="13586"/>
                  </a:lnTo>
                  <a:cubicBezTo>
                    <a:pt x="24974" y="10725"/>
                    <a:pt x="24167" y="8525"/>
                    <a:pt x="22627" y="7131"/>
                  </a:cubicBezTo>
                  <a:cubicBezTo>
                    <a:pt x="21087" y="5664"/>
                    <a:pt x="18519" y="4930"/>
                    <a:pt x="14998" y="4930"/>
                  </a:cubicBezTo>
                  <a:cubicBezTo>
                    <a:pt x="12577" y="4930"/>
                    <a:pt x="10597" y="5297"/>
                    <a:pt x="9203" y="5957"/>
                  </a:cubicBezTo>
                  <a:cubicBezTo>
                    <a:pt x="7736" y="6618"/>
                    <a:pt x="6415" y="7791"/>
                    <a:pt x="5242" y="9405"/>
                  </a:cubicBezTo>
                  <a:lnTo>
                    <a:pt x="2528" y="7058"/>
                  </a:lnTo>
                  <a:cubicBezTo>
                    <a:pt x="3995" y="5077"/>
                    <a:pt x="5682" y="3610"/>
                    <a:pt x="7589" y="2876"/>
                  </a:cubicBezTo>
                  <a:cubicBezTo>
                    <a:pt x="9570" y="1996"/>
                    <a:pt x="11990" y="1629"/>
                    <a:pt x="14998" y="1629"/>
                  </a:cubicBezTo>
                  <a:cubicBezTo>
                    <a:pt x="24167" y="1629"/>
                    <a:pt x="28715" y="5517"/>
                    <a:pt x="28715" y="13220"/>
                  </a:cubicBezTo>
                  <a:lnTo>
                    <a:pt x="28715" y="37427"/>
                  </a:lnTo>
                  <a:close/>
                  <a:moveTo>
                    <a:pt x="24974" y="25103"/>
                  </a:moveTo>
                  <a:lnTo>
                    <a:pt x="24974" y="20555"/>
                  </a:lnTo>
                  <a:lnTo>
                    <a:pt x="13971" y="20555"/>
                  </a:lnTo>
                  <a:cubicBezTo>
                    <a:pt x="7956" y="20555"/>
                    <a:pt x="4948" y="22902"/>
                    <a:pt x="4948" y="27671"/>
                  </a:cubicBezTo>
                  <a:cubicBezTo>
                    <a:pt x="4948" y="30018"/>
                    <a:pt x="5682" y="31778"/>
                    <a:pt x="7149" y="32879"/>
                  </a:cubicBezTo>
                  <a:cubicBezTo>
                    <a:pt x="8616" y="33979"/>
                    <a:pt x="10963" y="34566"/>
                    <a:pt x="14191" y="34566"/>
                  </a:cubicBezTo>
                  <a:cubicBezTo>
                    <a:pt x="18152" y="34566"/>
                    <a:pt x="21087" y="33686"/>
                    <a:pt x="22994" y="31852"/>
                  </a:cubicBezTo>
                  <a:cubicBezTo>
                    <a:pt x="24314" y="30605"/>
                    <a:pt x="24974" y="28404"/>
                    <a:pt x="24974" y="25103"/>
                  </a:cubicBezTo>
                  <a:close/>
                </a:path>
              </a:pathLst>
            </a:custGeom>
            <a:solidFill>
              <a:srgbClr val="000000"/>
            </a:solidFill>
            <a:ln w="73262" cap="flat">
              <a:noFill/>
              <a:prstDash val="solid"/>
              <a:miter/>
            </a:ln>
          </p:spPr>
          <p:txBody>
            <a:bodyPr rtlCol="0" anchor="ctr"/>
            <a:lstStyle/>
            <a:p>
              <a:endParaRPr lang="en-GB"/>
            </a:p>
          </p:txBody>
        </p:sp>
        <p:sp>
          <p:nvSpPr>
            <p:cNvPr id="992" name="Graphic 1127">
              <a:extLst>
                <a:ext uri="{FF2B5EF4-FFF2-40B4-BE49-F238E27FC236}">
                  <a16:creationId xmlns:a16="http://schemas.microsoft.com/office/drawing/2014/main" id="{9A80DA16-1371-14EF-5886-B44392FE4CD7}"/>
                </a:ext>
              </a:extLst>
            </p:cNvPr>
            <p:cNvSpPr/>
            <p:nvPr/>
          </p:nvSpPr>
          <p:spPr>
            <a:xfrm>
              <a:off x="8289304" y="4366309"/>
              <a:ext cx="28608" cy="52228"/>
            </a:xfrm>
            <a:custGeom>
              <a:avLst/>
              <a:gdLst>
                <a:gd name="connsiteX0" fmla="*/ 29830 w 28608"/>
                <a:gd name="connsiteY0" fmla="*/ 53856 h 52228"/>
                <a:gd name="connsiteX1" fmla="*/ 25209 w 28608"/>
                <a:gd name="connsiteY1" fmla="*/ 53856 h 52228"/>
                <a:gd name="connsiteX2" fmla="*/ 13032 w 28608"/>
                <a:gd name="connsiteY2" fmla="*/ 34416 h 52228"/>
                <a:gd name="connsiteX3" fmla="*/ 4963 w 28608"/>
                <a:gd name="connsiteY3" fmla="*/ 43733 h 52228"/>
                <a:gd name="connsiteX4" fmla="*/ 4963 w 28608"/>
                <a:gd name="connsiteY4" fmla="*/ 53856 h 52228"/>
                <a:gd name="connsiteX5" fmla="*/ 1222 w 28608"/>
                <a:gd name="connsiteY5" fmla="*/ 53856 h 52228"/>
                <a:gd name="connsiteX6" fmla="*/ 1222 w 28608"/>
                <a:gd name="connsiteY6" fmla="*/ 1627 h 52228"/>
                <a:gd name="connsiteX7" fmla="*/ 4963 w 28608"/>
                <a:gd name="connsiteY7" fmla="*/ 1627 h 52228"/>
                <a:gd name="connsiteX8" fmla="*/ 4963 w 28608"/>
                <a:gd name="connsiteY8" fmla="*/ 38451 h 52228"/>
                <a:gd name="connsiteX9" fmla="*/ 22495 w 28608"/>
                <a:gd name="connsiteY9" fmla="*/ 18498 h 52228"/>
                <a:gd name="connsiteX10" fmla="*/ 27263 w 28608"/>
                <a:gd name="connsiteY10" fmla="*/ 18498 h 52228"/>
                <a:gd name="connsiteX11" fmla="*/ 15599 w 28608"/>
                <a:gd name="connsiteY11" fmla="*/ 31702 h 52228"/>
                <a:gd name="connsiteX12" fmla="*/ 29830 w 28608"/>
                <a:gd name="connsiteY12" fmla="*/ 5385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08" h="52228">
                  <a:moveTo>
                    <a:pt x="29830" y="53856"/>
                  </a:moveTo>
                  <a:lnTo>
                    <a:pt x="25209" y="53856"/>
                  </a:lnTo>
                  <a:lnTo>
                    <a:pt x="13032" y="34416"/>
                  </a:lnTo>
                  <a:lnTo>
                    <a:pt x="4963" y="43733"/>
                  </a:lnTo>
                  <a:lnTo>
                    <a:pt x="4963" y="53856"/>
                  </a:lnTo>
                  <a:lnTo>
                    <a:pt x="1222" y="53856"/>
                  </a:lnTo>
                  <a:lnTo>
                    <a:pt x="1222" y="1627"/>
                  </a:lnTo>
                  <a:lnTo>
                    <a:pt x="4963" y="1627"/>
                  </a:lnTo>
                  <a:lnTo>
                    <a:pt x="4963" y="38451"/>
                  </a:lnTo>
                  <a:lnTo>
                    <a:pt x="22495" y="18498"/>
                  </a:lnTo>
                  <a:lnTo>
                    <a:pt x="27263" y="18498"/>
                  </a:lnTo>
                  <a:lnTo>
                    <a:pt x="15599" y="31702"/>
                  </a:lnTo>
                  <a:lnTo>
                    <a:pt x="29830" y="53856"/>
                  </a:lnTo>
                  <a:close/>
                </a:path>
              </a:pathLst>
            </a:custGeom>
            <a:solidFill>
              <a:srgbClr val="000000"/>
            </a:solidFill>
            <a:ln w="73262" cap="flat">
              <a:noFill/>
              <a:prstDash val="solid"/>
              <a:miter/>
            </a:ln>
          </p:spPr>
          <p:txBody>
            <a:bodyPr rtlCol="0" anchor="ctr"/>
            <a:lstStyle/>
            <a:p>
              <a:endParaRPr lang="en-GB"/>
            </a:p>
          </p:txBody>
        </p:sp>
        <p:sp>
          <p:nvSpPr>
            <p:cNvPr id="993" name="Graphic 1127">
              <a:extLst>
                <a:ext uri="{FF2B5EF4-FFF2-40B4-BE49-F238E27FC236}">
                  <a16:creationId xmlns:a16="http://schemas.microsoft.com/office/drawing/2014/main" id="{BBA8ABDE-3D75-148B-FD57-189033755BE3}"/>
                </a:ext>
              </a:extLst>
            </p:cNvPr>
            <p:cNvSpPr/>
            <p:nvPr/>
          </p:nvSpPr>
          <p:spPr>
            <a:xfrm>
              <a:off x="8325682" y="4382741"/>
              <a:ext cx="28315" cy="36237"/>
            </a:xfrm>
            <a:custGeom>
              <a:avLst/>
              <a:gdLst>
                <a:gd name="connsiteX0" fmla="*/ 29549 w 28315"/>
                <a:gd name="connsiteY0" fmla="*/ 20555 h 36237"/>
                <a:gd name="connsiteX1" fmla="*/ 4975 w 28315"/>
                <a:gd name="connsiteY1" fmla="*/ 20555 h 36237"/>
                <a:gd name="connsiteX2" fmla="*/ 7910 w 28315"/>
                <a:gd name="connsiteY2" fmla="*/ 30898 h 36237"/>
                <a:gd name="connsiteX3" fmla="*/ 16492 w 28315"/>
                <a:gd name="connsiteY3" fmla="*/ 34493 h 36237"/>
                <a:gd name="connsiteX4" fmla="*/ 21774 w 28315"/>
                <a:gd name="connsiteY4" fmla="*/ 33466 h 36237"/>
                <a:gd name="connsiteX5" fmla="*/ 26249 w 28315"/>
                <a:gd name="connsiteY5" fmla="*/ 30238 h 36237"/>
                <a:gd name="connsiteX6" fmla="*/ 29036 w 28315"/>
                <a:gd name="connsiteY6" fmla="*/ 32439 h 36237"/>
                <a:gd name="connsiteX7" fmla="*/ 23314 w 28315"/>
                <a:gd name="connsiteY7" fmla="*/ 36547 h 36237"/>
                <a:gd name="connsiteX8" fmla="*/ 16272 w 28315"/>
                <a:gd name="connsiteY8" fmla="*/ 37867 h 36237"/>
                <a:gd name="connsiteX9" fmla="*/ 5122 w 28315"/>
                <a:gd name="connsiteY9" fmla="*/ 33246 h 36237"/>
                <a:gd name="connsiteX10" fmla="*/ 1234 w 28315"/>
                <a:gd name="connsiteY10" fmla="*/ 19748 h 36237"/>
                <a:gd name="connsiteX11" fmla="*/ 4975 w 28315"/>
                <a:gd name="connsiteY11" fmla="*/ 6398 h 36237"/>
                <a:gd name="connsiteX12" fmla="*/ 15392 w 28315"/>
                <a:gd name="connsiteY12" fmla="*/ 1629 h 36237"/>
                <a:gd name="connsiteX13" fmla="*/ 25808 w 28315"/>
                <a:gd name="connsiteY13" fmla="*/ 6177 h 36237"/>
                <a:gd name="connsiteX14" fmla="*/ 29549 w 28315"/>
                <a:gd name="connsiteY14" fmla="*/ 18868 h 36237"/>
                <a:gd name="connsiteX15" fmla="*/ 29549 w 28315"/>
                <a:gd name="connsiteY15" fmla="*/ 20555 h 36237"/>
                <a:gd name="connsiteX16" fmla="*/ 25808 w 28315"/>
                <a:gd name="connsiteY16" fmla="*/ 17548 h 36237"/>
                <a:gd name="connsiteX17" fmla="*/ 24561 w 28315"/>
                <a:gd name="connsiteY17" fmla="*/ 10872 h 36237"/>
                <a:gd name="connsiteX18" fmla="*/ 20967 w 28315"/>
                <a:gd name="connsiteY18" fmla="*/ 6471 h 36237"/>
                <a:gd name="connsiteX19" fmla="*/ 15392 w 28315"/>
                <a:gd name="connsiteY19" fmla="*/ 4930 h 36237"/>
                <a:gd name="connsiteX20" fmla="*/ 9890 w 28315"/>
                <a:gd name="connsiteY20" fmla="*/ 6471 h 36237"/>
                <a:gd name="connsiteX21" fmla="*/ 6223 w 28315"/>
                <a:gd name="connsiteY21" fmla="*/ 10872 h 36237"/>
                <a:gd name="connsiteX22" fmla="*/ 4975 w 28315"/>
                <a:gd name="connsiteY22" fmla="*/ 17548 h 36237"/>
                <a:gd name="connsiteX23" fmla="*/ 25808 w 28315"/>
                <a:gd name="connsiteY23" fmla="*/ 1754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549" y="20555"/>
                  </a:moveTo>
                  <a:lnTo>
                    <a:pt x="4975" y="20555"/>
                  </a:lnTo>
                  <a:cubicBezTo>
                    <a:pt x="4975" y="25103"/>
                    <a:pt x="5929" y="28551"/>
                    <a:pt x="7910" y="30898"/>
                  </a:cubicBezTo>
                  <a:cubicBezTo>
                    <a:pt x="9890" y="33319"/>
                    <a:pt x="12751" y="34493"/>
                    <a:pt x="16492" y="34493"/>
                  </a:cubicBezTo>
                  <a:cubicBezTo>
                    <a:pt x="18546" y="34493"/>
                    <a:pt x="20307" y="34126"/>
                    <a:pt x="21774" y="33466"/>
                  </a:cubicBezTo>
                  <a:cubicBezTo>
                    <a:pt x="23241" y="32805"/>
                    <a:pt x="24708" y="31778"/>
                    <a:pt x="26249" y="30238"/>
                  </a:cubicBezTo>
                  <a:lnTo>
                    <a:pt x="29036" y="32439"/>
                  </a:lnTo>
                  <a:cubicBezTo>
                    <a:pt x="27129" y="34346"/>
                    <a:pt x="25222" y="35740"/>
                    <a:pt x="23314" y="36547"/>
                  </a:cubicBezTo>
                  <a:cubicBezTo>
                    <a:pt x="21407" y="37427"/>
                    <a:pt x="19060" y="37867"/>
                    <a:pt x="16272" y="37867"/>
                  </a:cubicBezTo>
                  <a:cubicBezTo>
                    <a:pt x="11357" y="37867"/>
                    <a:pt x="7690" y="36326"/>
                    <a:pt x="5122" y="33246"/>
                  </a:cubicBezTo>
                  <a:cubicBezTo>
                    <a:pt x="2481" y="30165"/>
                    <a:pt x="1234" y="25690"/>
                    <a:pt x="1234" y="19748"/>
                  </a:cubicBezTo>
                  <a:cubicBezTo>
                    <a:pt x="1234" y="14026"/>
                    <a:pt x="2481" y="9552"/>
                    <a:pt x="4975" y="6398"/>
                  </a:cubicBezTo>
                  <a:cubicBezTo>
                    <a:pt x="7470" y="3243"/>
                    <a:pt x="10917" y="1629"/>
                    <a:pt x="15392" y="1629"/>
                  </a:cubicBezTo>
                  <a:cubicBezTo>
                    <a:pt x="19867" y="1629"/>
                    <a:pt x="23314" y="3170"/>
                    <a:pt x="25808" y="6177"/>
                  </a:cubicBezTo>
                  <a:cubicBezTo>
                    <a:pt x="28302" y="9185"/>
                    <a:pt x="29549" y="13440"/>
                    <a:pt x="29549" y="18868"/>
                  </a:cubicBezTo>
                  <a:lnTo>
                    <a:pt x="29549" y="20555"/>
                  </a:lnTo>
                  <a:close/>
                  <a:moveTo>
                    <a:pt x="25808" y="17548"/>
                  </a:moveTo>
                  <a:cubicBezTo>
                    <a:pt x="25588" y="14540"/>
                    <a:pt x="25222" y="12266"/>
                    <a:pt x="24561" y="10872"/>
                  </a:cubicBezTo>
                  <a:cubicBezTo>
                    <a:pt x="23754" y="9038"/>
                    <a:pt x="22581" y="7571"/>
                    <a:pt x="20967" y="6471"/>
                  </a:cubicBezTo>
                  <a:cubicBezTo>
                    <a:pt x="19280" y="5444"/>
                    <a:pt x="17446" y="4930"/>
                    <a:pt x="15392" y="4930"/>
                  </a:cubicBezTo>
                  <a:cubicBezTo>
                    <a:pt x="13338" y="4930"/>
                    <a:pt x="11504" y="5444"/>
                    <a:pt x="9890" y="6471"/>
                  </a:cubicBezTo>
                  <a:cubicBezTo>
                    <a:pt x="8276" y="7571"/>
                    <a:pt x="7029" y="9038"/>
                    <a:pt x="6223" y="10872"/>
                  </a:cubicBezTo>
                  <a:cubicBezTo>
                    <a:pt x="5562" y="12266"/>
                    <a:pt x="5196" y="14540"/>
                    <a:pt x="4975" y="17548"/>
                  </a:cubicBezTo>
                  <a:lnTo>
                    <a:pt x="25808" y="17548"/>
                  </a:lnTo>
                  <a:close/>
                </a:path>
              </a:pathLst>
            </a:custGeom>
            <a:solidFill>
              <a:srgbClr val="000000"/>
            </a:solidFill>
            <a:ln w="73262" cap="flat">
              <a:noFill/>
              <a:prstDash val="solid"/>
              <a:miter/>
            </a:ln>
          </p:spPr>
          <p:txBody>
            <a:bodyPr rtlCol="0" anchor="ctr"/>
            <a:lstStyle/>
            <a:p>
              <a:endParaRPr lang="en-GB"/>
            </a:p>
          </p:txBody>
        </p:sp>
        <p:sp>
          <p:nvSpPr>
            <p:cNvPr id="994" name="Graphic 1127">
              <a:extLst>
                <a:ext uri="{FF2B5EF4-FFF2-40B4-BE49-F238E27FC236}">
                  <a16:creationId xmlns:a16="http://schemas.microsoft.com/office/drawing/2014/main" id="{EFB7D3E0-647A-8B1D-657F-E29C0C417195}"/>
                </a:ext>
              </a:extLst>
            </p:cNvPr>
            <p:cNvSpPr/>
            <p:nvPr/>
          </p:nvSpPr>
          <p:spPr>
            <a:xfrm>
              <a:off x="8379386" y="4382741"/>
              <a:ext cx="27508" cy="36237"/>
            </a:xfrm>
            <a:custGeom>
              <a:avLst/>
              <a:gdLst>
                <a:gd name="connsiteX0" fmla="*/ 28761 w 27508"/>
                <a:gd name="connsiteY0" fmla="*/ 37427 h 36237"/>
                <a:gd name="connsiteX1" fmla="*/ 25020 w 27508"/>
                <a:gd name="connsiteY1" fmla="*/ 37427 h 36237"/>
                <a:gd name="connsiteX2" fmla="*/ 25020 w 27508"/>
                <a:gd name="connsiteY2" fmla="*/ 33906 h 36237"/>
                <a:gd name="connsiteX3" fmla="*/ 20472 w 27508"/>
                <a:gd name="connsiteY3" fmla="*/ 36987 h 36237"/>
                <a:gd name="connsiteX4" fmla="*/ 14237 w 27508"/>
                <a:gd name="connsiteY4" fmla="*/ 37867 h 36237"/>
                <a:gd name="connsiteX5" fmla="*/ 3820 w 27508"/>
                <a:gd name="connsiteY5" fmla="*/ 34639 h 36237"/>
                <a:gd name="connsiteX6" fmla="*/ 1253 w 27508"/>
                <a:gd name="connsiteY6" fmla="*/ 27744 h 36237"/>
                <a:gd name="connsiteX7" fmla="*/ 4554 w 27508"/>
                <a:gd name="connsiteY7" fmla="*/ 20262 h 36237"/>
                <a:gd name="connsiteX8" fmla="*/ 13577 w 27508"/>
                <a:gd name="connsiteY8" fmla="*/ 17548 h 36237"/>
                <a:gd name="connsiteX9" fmla="*/ 25020 w 27508"/>
                <a:gd name="connsiteY9" fmla="*/ 17548 h 36237"/>
                <a:gd name="connsiteX10" fmla="*/ 25020 w 27508"/>
                <a:gd name="connsiteY10" fmla="*/ 13586 h 36237"/>
                <a:gd name="connsiteX11" fmla="*/ 22673 w 27508"/>
                <a:gd name="connsiteY11" fmla="*/ 7131 h 36237"/>
                <a:gd name="connsiteX12" fmla="*/ 15044 w 27508"/>
                <a:gd name="connsiteY12" fmla="*/ 4930 h 36237"/>
                <a:gd name="connsiteX13" fmla="*/ 9249 w 27508"/>
                <a:gd name="connsiteY13" fmla="*/ 5957 h 36237"/>
                <a:gd name="connsiteX14" fmla="*/ 5287 w 27508"/>
                <a:gd name="connsiteY14" fmla="*/ 9405 h 36237"/>
                <a:gd name="connsiteX15" fmla="*/ 2573 w 27508"/>
                <a:gd name="connsiteY15" fmla="*/ 7058 h 36237"/>
                <a:gd name="connsiteX16" fmla="*/ 7635 w 27508"/>
                <a:gd name="connsiteY16" fmla="*/ 2876 h 36237"/>
                <a:gd name="connsiteX17" fmla="*/ 15044 w 27508"/>
                <a:gd name="connsiteY17" fmla="*/ 1629 h 36237"/>
                <a:gd name="connsiteX18" fmla="*/ 28761 w 27508"/>
                <a:gd name="connsiteY18" fmla="*/ 13220 h 36237"/>
                <a:gd name="connsiteX19" fmla="*/ 28761 w 27508"/>
                <a:gd name="connsiteY19" fmla="*/ 37427 h 36237"/>
                <a:gd name="connsiteX20" fmla="*/ 25020 w 27508"/>
                <a:gd name="connsiteY20" fmla="*/ 25103 h 36237"/>
                <a:gd name="connsiteX21" fmla="*/ 25020 w 27508"/>
                <a:gd name="connsiteY21" fmla="*/ 20555 h 36237"/>
                <a:gd name="connsiteX22" fmla="*/ 14017 w 27508"/>
                <a:gd name="connsiteY22" fmla="*/ 20555 h 36237"/>
                <a:gd name="connsiteX23" fmla="*/ 4994 w 27508"/>
                <a:gd name="connsiteY23" fmla="*/ 27671 h 36237"/>
                <a:gd name="connsiteX24" fmla="*/ 7195 w 27508"/>
                <a:gd name="connsiteY24" fmla="*/ 32879 h 36237"/>
                <a:gd name="connsiteX25" fmla="*/ 14237 w 27508"/>
                <a:gd name="connsiteY25" fmla="*/ 34566 h 36237"/>
                <a:gd name="connsiteX26" fmla="*/ 23039 w 27508"/>
                <a:gd name="connsiteY26" fmla="*/ 31852 h 36237"/>
                <a:gd name="connsiteX27" fmla="*/ 25020 w 27508"/>
                <a:gd name="connsiteY27" fmla="*/ 2510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761" y="37427"/>
                  </a:moveTo>
                  <a:lnTo>
                    <a:pt x="25020" y="37427"/>
                  </a:lnTo>
                  <a:lnTo>
                    <a:pt x="25020" y="33906"/>
                  </a:lnTo>
                  <a:cubicBezTo>
                    <a:pt x="23553" y="35373"/>
                    <a:pt x="22012" y="36400"/>
                    <a:pt x="20472" y="36987"/>
                  </a:cubicBezTo>
                  <a:cubicBezTo>
                    <a:pt x="18858" y="37574"/>
                    <a:pt x="16804" y="37867"/>
                    <a:pt x="14237" y="37867"/>
                  </a:cubicBezTo>
                  <a:cubicBezTo>
                    <a:pt x="9395" y="37867"/>
                    <a:pt x="5948" y="36767"/>
                    <a:pt x="3820" y="34639"/>
                  </a:cubicBezTo>
                  <a:cubicBezTo>
                    <a:pt x="2133" y="32952"/>
                    <a:pt x="1253" y="30605"/>
                    <a:pt x="1253" y="27744"/>
                  </a:cubicBezTo>
                  <a:cubicBezTo>
                    <a:pt x="1253" y="24516"/>
                    <a:pt x="2353" y="22022"/>
                    <a:pt x="4554" y="20262"/>
                  </a:cubicBezTo>
                  <a:cubicBezTo>
                    <a:pt x="6681" y="18428"/>
                    <a:pt x="9689" y="17548"/>
                    <a:pt x="13577" y="17548"/>
                  </a:cubicBezTo>
                  <a:lnTo>
                    <a:pt x="25020" y="17548"/>
                  </a:lnTo>
                  <a:lnTo>
                    <a:pt x="25020" y="13586"/>
                  </a:lnTo>
                  <a:cubicBezTo>
                    <a:pt x="25020" y="10725"/>
                    <a:pt x="24213" y="8525"/>
                    <a:pt x="22673" y="7131"/>
                  </a:cubicBezTo>
                  <a:cubicBezTo>
                    <a:pt x="21132" y="5664"/>
                    <a:pt x="18565" y="4930"/>
                    <a:pt x="15044" y="4930"/>
                  </a:cubicBezTo>
                  <a:cubicBezTo>
                    <a:pt x="12623" y="4930"/>
                    <a:pt x="10642" y="5297"/>
                    <a:pt x="9249" y="5957"/>
                  </a:cubicBezTo>
                  <a:cubicBezTo>
                    <a:pt x="7782" y="6618"/>
                    <a:pt x="6461" y="7791"/>
                    <a:pt x="5287" y="9405"/>
                  </a:cubicBezTo>
                  <a:lnTo>
                    <a:pt x="2573" y="7058"/>
                  </a:lnTo>
                  <a:cubicBezTo>
                    <a:pt x="4040" y="5077"/>
                    <a:pt x="5728" y="3610"/>
                    <a:pt x="7635" y="2876"/>
                  </a:cubicBezTo>
                  <a:cubicBezTo>
                    <a:pt x="9615" y="1996"/>
                    <a:pt x="12036" y="1629"/>
                    <a:pt x="15044" y="1629"/>
                  </a:cubicBezTo>
                  <a:cubicBezTo>
                    <a:pt x="24213" y="1629"/>
                    <a:pt x="28761" y="5517"/>
                    <a:pt x="28761" y="13220"/>
                  </a:cubicBezTo>
                  <a:lnTo>
                    <a:pt x="28761" y="37427"/>
                  </a:lnTo>
                  <a:close/>
                  <a:moveTo>
                    <a:pt x="25020" y="25103"/>
                  </a:moveTo>
                  <a:lnTo>
                    <a:pt x="25020" y="20555"/>
                  </a:lnTo>
                  <a:lnTo>
                    <a:pt x="14017" y="20555"/>
                  </a:lnTo>
                  <a:cubicBezTo>
                    <a:pt x="8002" y="20555"/>
                    <a:pt x="4994" y="22902"/>
                    <a:pt x="4994" y="27671"/>
                  </a:cubicBezTo>
                  <a:cubicBezTo>
                    <a:pt x="4994" y="30018"/>
                    <a:pt x="5728" y="31778"/>
                    <a:pt x="7195" y="32879"/>
                  </a:cubicBezTo>
                  <a:cubicBezTo>
                    <a:pt x="8662" y="33979"/>
                    <a:pt x="11009" y="34566"/>
                    <a:pt x="14237" y="34566"/>
                  </a:cubicBezTo>
                  <a:cubicBezTo>
                    <a:pt x="18198" y="34566"/>
                    <a:pt x="21132" y="33686"/>
                    <a:pt x="23039" y="31852"/>
                  </a:cubicBezTo>
                  <a:cubicBezTo>
                    <a:pt x="24360" y="30605"/>
                    <a:pt x="25020" y="28404"/>
                    <a:pt x="25020" y="25103"/>
                  </a:cubicBezTo>
                  <a:close/>
                </a:path>
              </a:pathLst>
            </a:custGeom>
            <a:solidFill>
              <a:srgbClr val="000000"/>
            </a:solidFill>
            <a:ln w="73262" cap="flat">
              <a:noFill/>
              <a:prstDash val="solid"/>
              <a:miter/>
            </a:ln>
          </p:spPr>
          <p:txBody>
            <a:bodyPr rtlCol="0" anchor="ctr"/>
            <a:lstStyle/>
            <a:p>
              <a:endParaRPr lang="en-GB"/>
            </a:p>
          </p:txBody>
        </p:sp>
        <p:sp>
          <p:nvSpPr>
            <p:cNvPr id="995" name="Graphic 1127">
              <a:extLst>
                <a:ext uri="{FF2B5EF4-FFF2-40B4-BE49-F238E27FC236}">
                  <a16:creationId xmlns:a16="http://schemas.microsoft.com/office/drawing/2014/main" id="{30AC10EE-E204-9C05-DB81-8FDC06D678DB}"/>
                </a:ext>
              </a:extLst>
            </p:cNvPr>
            <p:cNvSpPr/>
            <p:nvPr/>
          </p:nvSpPr>
          <p:spPr>
            <a:xfrm>
              <a:off x="8418570" y="4382741"/>
              <a:ext cx="27214" cy="36237"/>
            </a:xfrm>
            <a:custGeom>
              <a:avLst/>
              <a:gdLst>
                <a:gd name="connsiteX0" fmla="*/ 28481 w 27214"/>
                <a:gd name="connsiteY0" fmla="*/ 32439 h 36237"/>
                <a:gd name="connsiteX1" fmla="*/ 23200 w 27214"/>
                <a:gd name="connsiteY1" fmla="*/ 36693 h 36237"/>
                <a:gd name="connsiteX2" fmla="*/ 16818 w 27214"/>
                <a:gd name="connsiteY2" fmla="*/ 37867 h 36237"/>
                <a:gd name="connsiteX3" fmla="*/ 5448 w 27214"/>
                <a:gd name="connsiteY3" fmla="*/ 33025 h 36237"/>
                <a:gd name="connsiteX4" fmla="*/ 1266 w 27214"/>
                <a:gd name="connsiteY4" fmla="*/ 19748 h 36237"/>
                <a:gd name="connsiteX5" fmla="*/ 5448 w 27214"/>
                <a:gd name="connsiteY5" fmla="*/ 6471 h 36237"/>
                <a:gd name="connsiteX6" fmla="*/ 16818 w 27214"/>
                <a:gd name="connsiteY6" fmla="*/ 1629 h 36237"/>
                <a:gd name="connsiteX7" fmla="*/ 23200 w 27214"/>
                <a:gd name="connsiteY7" fmla="*/ 2803 h 36237"/>
                <a:gd name="connsiteX8" fmla="*/ 28481 w 27214"/>
                <a:gd name="connsiteY8" fmla="*/ 7058 h 36237"/>
                <a:gd name="connsiteX9" fmla="*/ 25914 w 27214"/>
                <a:gd name="connsiteY9" fmla="*/ 9405 h 36237"/>
                <a:gd name="connsiteX10" fmla="*/ 21659 w 27214"/>
                <a:gd name="connsiteY10" fmla="*/ 5884 h 36237"/>
                <a:gd name="connsiteX11" fmla="*/ 16818 w 27214"/>
                <a:gd name="connsiteY11" fmla="*/ 4930 h 36237"/>
                <a:gd name="connsiteX12" fmla="*/ 7428 w 27214"/>
                <a:gd name="connsiteY12" fmla="*/ 9625 h 36237"/>
                <a:gd name="connsiteX13" fmla="*/ 5008 w 27214"/>
                <a:gd name="connsiteY13" fmla="*/ 19748 h 36237"/>
                <a:gd name="connsiteX14" fmla="*/ 7428 w 27214"/>
                <a:gd name="connsiteY14" fmla="*/ 29871 h 36237"/>
                <a:gd name="connsiteX15" fmla="*/ 16818 w 27214"/>
                <a:gd name="connsiteY15" fmla="*/ 34566 h 36237"/>
                <a:gd name="connsiteX16" fmla="*/ 21586 w 27214"/>
                <a:gd name="connsiteY16" fmla="*/ 33539 h 36237"/>
                <a:gd name="connsiteX17" fmla="*/ 25914 w 27214"/>
                <a:gd name="connsiteY17" fmla="*/ 30091 h 36237"/>
                <a:gd name="connsiteX18" fmla="*/ 28481 w 27214"/>
                <a:gd name="connsiteY18" fmla="*/ 3243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481" y="32439"/>
                  </a:moveTo>
                  <a:cubicBezTo>
                    <a:pt x="26647" y="34493"/>
                    <a:pt x="24887" y="35886"/>
                    <a:pt x="23200" y="36693"/>
                  </a:cubicBezTo>
                  <a:cubicBezTo>
                    <a:pt x="21439" y="37500"/>
                    <a:pt x="19312" y="37867"/>
                    <a:pt x="16818" y="37867"/>
                  </a:cubicBezTo>
                  <a:cubicBezTo>
                    <a:pt x="11976" y="37867"/>
                    <a:pt x="8162" y="36253"/>
                    <a:pt x="5448" y="33025"/>
                  </a:cubicBezTo>
                  <a:cubicBezTo>
                    <a:pt x="2660" y="29798"/>
                    <a:pt x="1266" y="25397"/>
                    <a:pt x="1266" y="19748"/>
                  </a:cubicBezTo>
                  <a:cubicBezTo>
                    <a:pt x="1266" y="14100"/>
                    <a:pt x="2660" y="9698"/>
                    <a:pt x="5448" y="6471"/>
                  </a:cubicBezTo>
                  <a:cubicBezTo>
                    <a:pt x="8162" y="3243"/>
                    <a:pt x="11976" y="1629"/>
                    <a:pt x="16818" y="1629"/>
                  </a:cubicBezTo>
                  <a:cubicBezTo>
                    <a:pt x="19312" y="1629"/>
                    <a:pt x="21439" y="1996"/>
                    <a:pt x="23200" y="2803"/>
                  </a:cubicBezTo>
                  <a:cubicBezTo>
                    <a:pt x="24887" y="3610"/>
                    <a:pt x="26647" y="5004"/>
                    <a:pt x="28481" y="7058"/>
                  </a:cubicBezTo>
                  <a:lnTo>
                    <a:pt x="25914" y="9405"/>
                  </a:lnTo>
                  <a:cubicBezTo>
                    <a:pt x="24373" y="7718"/>
                    <a:pt x="22980" y="6544"/>
                    <a:pt x="21659" y="5884"/>
                  </a:cubicBezTo>
                  <a:cubicBezTo>
                    <a:pt x="20339" y="5224"/>
                    <a:pt x="18725" y="4930"/>
                    <a:pt x="16818" y="4930"/>
                  </a:cubicBezTo>
                  <a:cubicBezTo>
                    <a:pt x="12637" y="4930"/>
                    <a:pt x="9556" y="6471"/>
                    <a:pt x="7428" y="9625"/>
                  </a:cubicBezTo>
                  <a:cubicBezTo>
                    <a:pt x="5814" y="11973"/>
                    <a:pt x="5008" y="15347"/>
                    <a:pt x="5008" y="19748"/>
                  </a:cubicBezTo>
                  <a:cubicBezTo>
                    <a:pt x="5008" y="24149"/>
                    <a:pt x="5814" y="27524"/>
                    <a:pt x="7428" y="29871"/>
                  </a:cubicBezTo>
                  <a:cubicBezTo>
                    <a:pt x="9556" y="33025"/>
                    <a:pt x="12637" y="34566"/>
                    <a:pt x="16818" y="34566"/>
                  </a:cubicBezTo>
                  <a:cubicBezTo>
                    <a:pt x="18652" y="34566"/>
                    <a:pt x="20265" y="34273"/>
                    <a:pt x="21586" y="33539"/>
                  </a:cubicBezTo>
                  <a:cubicBezTo>
                    <a:pt x="22980" y="32879"/>
                    <a:pt x="24373" y="31778"/>
                    <a:pt x="25914" y="30091"/>
                  </a:cubicBezTo>
                  <a:lnTo>
                    <a:pt x="28481" y="32439"/>
                  </a:lnTo>
                  <a:close/>
                </a:path>
              </a:pathLst>
            </a:custGeom>
            <a:solidFill>
              <a:srgbClr val="000000"/>
            </a:solidFill>
            <a:ln w="73262" cap="flat">
              <a:noFill/>
              <a:prstDash val="solid"/>
              <a:miter/>
            </a:ln>
          </p:spPr>
          <p:txBody>
            <a:bodyPr rtlCol="0" anchor="ctr"/>
            <a:lstStyle/>
            <a:p>
              <a:endParaRPr lang="en-GB"/>
            </a:p>
          </p:txBody>
        </p:sp>
        <p:sp>
          <p:nvSpPr>
            <p:cNvPr id="996" name="Graphic 1127">
              <a:extLst>
                <a:ext uri="{FF2B5EF4-FFF2-40B4-BE49-F238E27FC236}">
                  <a16:creationId xmlns:a16="http://schemas.microsoft.com/office/drawing/2014/main" id="{2E2F8CC0-BC16-78B3-F780-8FEB5A6371E3}"/>
                </a:ext>
              </a:extLst>
            </p:cNvPr>
            <p:cNvSpPr/>
            <p:nvPr/>
          </p:nvSpPr>
          <p:spPr>
            <a:xfrm>
              <a:off x="8452593" y="4371884"/>
              <a:ext cx="16578" cy="46653"/>
            </a:xfrm>
            <a:custGeom>
              <a:avLst/>
              <a:gdLst>
                <a:gd name="connsiteX0" fmla="*/ 17855 w 16578"/>
                <a:gd name="connsiteY0" fmla="*/ 48281 h 46653"/>
                <a:gd name="connsiteX1" fmla="*/ 14627 w 16578"/>
                <a:gd name="connsiteY1" fmla="*/ 48281 h 46653"/>
                <a:gd name="connsiteX2" fmla="*/ 8392 w 16578"/>
                <a:gd name="connsiteY2" fmla="*/ 45714 h 46653"/>
                <a:gd name="connsiteX3" fmla="*/ 6118 w 16578"/>
                <a:gd name="connsiteY3" fmla="*/ 39039 h 46653"/>
                <a:gd name="connsiteX4" fmla="*/ 6118 w 16578"/>
                <a:gd name="connsiteY4" fmla="*/ 15712 h 46653"/>
                <a:gd name="connsiteX5" fmla="*/ 1277 w 16578"/>
                <a:gd name="connsiteY5" fmla="*/ 15712 h 46653"/>
                <a:gd name="connsiteX6" fmla="*/ 1277 w 16578"/>
                <a:gd name="connsiteY6" fmla="*/ 12924 h 46653"/>
                <a:gd name="connsiteX7" fmla="*/ 6118 w 16578"/>
                <a:gd name="connsiteY7" fmla="*/ 12924 h 46653"/>
                <a:gd name="connsiteX8" fmla="*/ 6118 w 16578"/>
                <a:gd name="connsiteY8" fmla="*/ 1628 h 46653"/>
                <a:gd name="connsiteX9" fmla="*/ 9859 w 16578"/>
                <a:gd name="connsiteY9" fmla="*/ 1628 h 46653"/>
                <a:gd name="connsiteX10" fmla="*/ 9859 w 16578"/>
                <a:gd name="connsiteY10" fmla="*/ 12924 h 46653"/>
                <a:gd name="connsiteX11" fmla="*/ 17855 w 16578"/>
                <a:gd name="connsiteY11" fmla="*/ 12924 h 46653"/>
                <a:gd name="connsiteX12" fmla="*/ 17855 w 16578"/>
                <a:gd name="connsiteY12" fmla="*/ 15712 h 46653"/>
                <a:gd name="connsiteX13" fmla="*/ 9859 w 16578"/>
                <a:gd name="connsiteY13" fmla="*/ 15712 h 46653"/>
                <a:gd name="connsiteX14" fmla="*/ 9859 w 16578"/>
                <a:gd name="connsiteY14" fmla="*/ 39112 h 46653"/>
                <a:gd name="connsiteX15" fmla="*/ 15287 w 16578"/>
                <a:gd name="connsiteY15" fmla="*/ 44981 h 46653"/>
                <a:gd name="connsiteX16" fmla="*/ 17855 w 16578"/>
                <a:gd name="connsiteY16" fmla="*/ 44981 h 46653"/>
                <a:gd name="connsiteX17" fmla="*/ 17855 w 16578"/>
                <a:gd name="connsiteY17" fmla="*/ 48281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855" y="48281"/>
                  </a:moveTo>
                  <a:lnTo>
                    <a:pt x="14627" y="48281"/>
                  </a:lnTo>
                  <a:cubicBezTo>
                    <a:pt x="11913" y="48281"/>
                    <a:pt x="9859" y="47401"/>
                    <a:pt x="8392" y="45714"/>
                  </a:cubicBezTo>
                  <a:cubicBezTo>
                    <a:pt x="6852" y="44027"/>
                    <a:pt x="6118" y="41826"/>
                    <a:pt x="6118" y="39039"/>
                  </a:cubicBezTo>
                  <a:lnTo>
                    <a:pt x="6118" y="15712"/>
                  </a:lnTo>
                  <a:lnTo>
                    <a:pt x="1277" y="15712"/>
                  </a:lnTo>
                  <a:lnTo>
                    <a:pt x="1277" y="12924"/>
                  </a:lnTo>
                  <a:lnTo>
                    <a:pt x="6118" y="12924"/>
                  </a:lnTo>
                  <a:lnTo>
                    <a:pt x="6118" y="1628"/>
                  </a:lnTo>
                  <a:lnTo>
                    <a:pt x="9859" y="1628"/>
                  </a:lnTo>
                  <a:lnTo>
                    <a:pt x="9859" y="12924"/>
                  </a:lnTo>
                  <a:lnTo>
                    <a:pt x="17855" y="12924"/>
                  </a:lnTo>
                  <a:lnTo>
                    <a:pt x="17855" y="15712"/>
                  </a:lnTo>
                  <a:lnTo>
                    <a:pt x="9859" y="15712"/>
                  </a:lnTo>
                  <a:lnTo>
                    <a:pt x="9859" y="39112"/>
                  </a:lnTo>
                  <a:cubicBezTo>
                    <a:pt x="9859" y="43000"/>
                    <a:pt x="11693" y="44981"/>
                    <a:pt x="15287" y="44981"/>
                  </a:cubicBezTo>
                  <a:lnTo>
                    <a:pt x="17855" y="44981"/>
                  </a:lnTo>
                  <a:lnTo>
                    <a:pt x="17855" y="48281"/>
                  </a:lnTo>
                  <a:close/>
                </a:path>
              </a:pathLst>
            </a:custGeom>
            <a:solidFill>
              <a:srgbClr val="000000"/>
            </a:solidFill>
            <a:ln w="73262" cap="flat">
              <a:noFill/>
              <a:prstDash val="solid"/>
              <a:miter/>
            </a:ln>
          </p:spPr>
          <p:txBody>
            <a:bodyPr rtlCol="0" anchor="ctr"/>
            <a:lstStyle/>
            <a:p>
              <a:endParaRPr lang="en-GB"/>
            </a:p>
          </p:txBody>
        </p:sp>
        <p:sp>
          <p:nvSpPr>
            <p:cNvPr id="997" name="Graphic 1127">
              <a:extLst>
                <a:ext uri="{FF2B5EF4-FFF2-40B4-BE49-F238E27FC236}">
                  <a16:creationId xmlns:a16="http://schemas.microsoft.com/office/drawing/2014/main" id="{46CAD5F7-D590-EFA6-9EE5-AC1A7EB1BBAC}"/>
                </a:ext>
              </a:extLst>
            </p:cNvPr>
            <p:cNvSpPr/>
            <p:nvPr/>
          </p:nvSpPr>
          <p:spPr>
            <a:xfrm>
              <a:off x="8479731" y="4366309"/>
              <a:ext cx="4621" cy="52228"/>
            </a:xfrm>
            <a:custGeom>
              <a:avLst/>
              <a:gdLst>
                <a:gd name="connsiteX0" fmla="*/ 5465 w 4621"/>
                <a:gd name="connsiteY0" fmla="*/ 53856 h 52228"/>
                <a:gd name="connsiteX1" fmla="*/ 1724 w 4621"/>
                <a:gd name="connsiteY1" fmla="*/ 53856 h 52228"/>
                <a:gd name="connsiteX2" fmla="*/ 1724 w 4621"/>
                <a:gd name="connsiteY2" fmla="*/ 18498 h 52228"/>
                <a:gd name="connsiteX3" fmla="*/ 5465 w 4621"/>
                <a:gd name="connsiteY3" fmla="*/ 18498 h 52228"/>
                <a:gd name="connsiteX4" fmla="*/ 5465 w 4621"/>
                <a:gd name="connsiteY4" fmla="*/ 53856 h 52228"/>
                <a:gd name="connsiteX5" fmla="*/ 5905 w 4621"/>
                <a:gd name="connsiteY5" fmla="*/ 6248 h 52228"/>
                <a:gd name="connsiteX6" fmla="*/ 1284 w 4621"/>
                <a:gd name="connsiteY6" fmla="*/ 6248 h 52228"/>
                <a:gd name="connsiteX7" fmla="*/ 1284 w 4621"/>
                <a:gd name="connsiteY7" fmla="*/ 1627 h 52228"/>
                <a:gd name="connsiteX8" fmla="*/ 5905 w 4621"/>
                <a:gd name="connsiteY8" fmla="*/ 1627 h 52228"/>
                <a:gd name="connsiteX9" fmla="*/ 5905 w 4621"/>
                <a:gd name="connsiteY9" fmla="*/ 6248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465" y="53856"/>
                  </a:moveTo>
                  <a:lnTo>
                    <a:pt x="1724" y="53856"/>
                  </a:lnTo>
                  <a:lnTo>
                    <a:pt x="1724" y="18498"/>
                  </a:lnTo>
                  <a:lnTo>
                    <a:pt x="5465" y="18498"/>
                  </a:lnTo>
                  <a:lnTo>
                    <a:pt x="5465" y="53856"/>
                  </a:lnTo>
                  <a:close/>
                  <a:moveTo>
                    <a:pt x="5905" y="6248"/>
                  </a:moveTo>
                  <a:lnTo>
                    <a:pt x="1284" y="6248"/>
                  </a:lnTo>
                  <a:lnTo>
                    <a:pt x="1284" y="1627"/>
                  </a:lnTo>
                  <a:lnTo>
                    <a:pt x="5905" y="1627"/>
                  </a:lnTo>
                  <a:lnTo>
                    <a:pt x="5905" y="6248"/>
                  </a:lnTo>
                  <a:close/>
                </a:path>
              </a:pathLst>
            </a:custGeom>
            <a:solidFill>
              <a:srgbClr val="000000"/>
            </a:solidFill>
            <a:ln w="73262" cap="flat">
              <a:noFill/>
              <a:prstDash val="solid"/>
              <a:miter/>
            </a:ln>
          </p:spPr>
          <p:txBody>
            <a:bodyPr rtlCol="0" anchor="ctr"/>
            <a:lstStyle/>
            <a:p>
              <a:endParaRPr lang="en-GB"/>
            </a:p>
          </p:txBody>
        </p:sp>
        <p:sp>
          <p:nvSpPr>
            <p:cNvPr id="998" name="Graphic 1127">
              <a:extLst>
                <a:ext uri="{FF2B5EF4-FFF2-40B4-BE49-F238E27FC236}">
                  <a16:creationId xmlns:a16="http://schemas.microsoft.com/office/drawing/2014/main" id="{E48FAF91-0E63-17D3-71B1-36FAE6B5034A}"/>
                </a:ext>
              </a:extLst>
            </p:cNvPr>
            <p:cNvSpPr/>
            <p:nvPr/>
          </p:nvSpPr>
          <p:spPr>
            <a:xfrm>
              <a:off x="8495867" y="4382741"/>
              <a:ext cx="28461" cy="36237"/>
            </a:xfrm>
            <a:custGeom>
              <a:avLst/>
              <a:gdLst>
                <a:gd name="connsiteX0" fmla="*/ 25354 w 28461"/>
                <a:gd name="connsiteY0" fmla="*/ 5517 h 36237"/>
                <a:gd name="connsiteX1" fmla="*/ 29755 w 28461"/>
                <a:gd name="connsiteY1" fmla="*/ 19748 h 36237"/>
                <a:gd name="connsiteX2" fmla="*/ 25354 w 28461"/>
                <a:gd name="connsiteY2" fmla="*/ 33979 h 36237"/>
                <a:gd name="connsiteX3" fmla="*/ 15524 w 28461"/>
                <a:gd name="connsiteY3" fmla="*/ 37867 h 36237"/>
                <a:gd name="connsiteX4" fmla="*/ 5695 w 28461"/>
                <a:gd name="connsiteY4" fmla="*/ 33979 h 36237"/>
                <a:gd name="connsiteX5" fmla="*/ 1294 w 28461"/>
                <a:gd name="connsiteY5" fmla="*/ 19748 h 36237"/>
                <a:gd name="connsiteX6" fmla="*/ 5695 w 28461"/>
                <a:gd name="connsiteY6" fmla="*/ 5517 h 36237"/>
                <a:gd name="connsiteX7" fmla="*/ 15524 w 28461"/>
                <a:gd name="connsiteY7" fmla="*/ 1629 h 36237"/>
                <a:gd name="connsiteX8" fmla="*/ 25354 w 28461"/>
                <a:gd name="connsiteY8" fmla="*/ 5517 h 36237"/>
                <a:gd name="connsiteX9" fmla="*/ 22860 w 28461"/>
                <a:gd name="connsiteY9" fmla="*/ 31558 h 36237"/>
                <a:gd name="connsiteX10" fmla="*/ 26014 w 28461"/>
                <a:gd name="connsiteY10" fmla="*/ 19748 h 36237"/>
                <a:gd name="connsiteX11" fmla="*/ 22860 w 28461"/>
                <a:gd name="connsiteY11" fmla="*/ 7938 h 36237"/>
                <a:gd name="connsiteX12" fmla="*/ 15524 w 28461"/>
                <a:gd name="connsiteY12" fmla="*/ 4930 h 36237"/>
                <a:gd name="connsiteX13" fmla="*/ 8189 w 28461"/>
                <a:gd name="connsiteY13" fmla="*/ 7938 h 36237"/>
                <a:gd name="connsiteX14" fmla="*/ 5035 w 28461"/>
                <a:gd name="connsiteY14" fmla="*/ 19748 h 36237"/>
                <a:gd name="connsiteX15" fmla="*/ 8189 w 28461"/>
                <a:gd name="connsiteY15" fmla="*/ 31558 h 36237"/>
                <a:gd name="connsiteX16" fmla="*/ 15524 w 28461"/>
                <a:gd name="connsiteY16" fmla="*/ 34566 h 36237"/>
                <a:gd name="connsiteX17" fmla="*/ 22860 w 28461"/>
                <a:gd name="connsiteY17" fmla="*/ 3155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354" y="5517"/>
                  </a:moveTo>
                  <a:cubicBezTo>
                    <a:pt x="28288" y="8451"/>
                    <a:pt x="29755" y="13220"/>
                    <a:pt x="29755" y="19748"/>
                  </a:cubicBezTo>
                  <a:cubicBezTo>
                    <a:pt x="29755" y="26277"/>
                    <a:pt x="28288" y="31045"/>
                    <a:pt x="25354" y="33979"/>
                  </a:cubicBezTo>
                  <a:cubicBezTo>
                    <a:pt x="22787" y="36547"/>
                    <a:pt x="19486" y="37867"/>
                    <a:pt x="15524" y="37867"/>
                  </a:cubicBezTo>
                  <a:cubicBezTo>
                    <a:pt x="11563" y="37867"/>
                    <a:pt x="8262" y="36547"/>
                    <a:pt x="5695" y="33979"/>
                  </a:cubicBezTo>
                  <a:cubicBezTo>
                    <a:pt x="2761" y="31045"/>
                    <a:pt x="1294" y="26277"/>
                    <a:pt x="1294" y="19748"/>
                  </a:cubicBezTo>
                  <a:cubicBezTo>
                    <a:pt x="1294" y="13220"/>
                    <a:pt x="2761" y="8451"/>
                    <a:pt x="5695" y="5517"/>
                  </a:cubicBezTo>
                  <a:cubicBezTo>
                    <a:pt x="8262" y="2950"/>
                    <a:pt x="11563" y="1629"/>
                    <a:pt x="15524" y="1629"/>
                  </a:cubicBezTo>
                  <a:cubicBezTo>
                    <a:pt x="19486" y="1629"/>
                    <a:pt x="22787" y="2950"/>
                    <a:pt x="25354" y="5517"/>
                  </a:cubicBezTo>
                  <a:close/>
                  <a:moveTo>
                    <a:pt x="22860" y="31558"/>
                  </a:moveTo>
                  <a:cubicBezTo>
                    <a:pt x="24987" y="29431"/>
                    <a:pt x="26014" y="25543"/>
                    <a:pt x="26014" y="19748"/>
                  </a:cubicBezTo>
                  <a:cubicBezTo>
                    <a:pt x="26014" y="13953"/>
                    <a:pt x="24987" y="10065"/>
                    <a:pt x="22860" y="7938"/>
                  </a:cubicBezTo>
                  <a:cubicBezTo>
                    <a:pt x="20879" y="5957"/>
                    <a:pt x="18385" y="4930"/>
                    <a:pt x="15524" y="4930"/>
                  </a:cubicBezTo>
                  <a:cubicBezTo>
                    <a:pt x="12664" y="4930"/>
                    <a:pt x="10170" y="5957"/>
                    <a:pt x="8189" y="7938"/>
                  </a:cubicBezTo>
                  <a:cubicBezTo>
                    <a:pt x="6062" y="10065"/>
                    <a:pt x="5035" y="13953"/>
                    <a:pt x="5035" y="19748"/>
                  </a:cubicBezTo>
                  <a:cubicBezTo>
                    <a:pt x="5035" y="25543"/>
                    <a:pt x="6062" y="29431"/>
                    <a:pt x="8189" y="31558"/>
                  </a:cubicBezTo>
                  <a:cubicBezTo>
                    <a:pt x="10170" y="33539"/>
                    <a:pt x="12664" y="34566"/>
                    <a:pt x="15524" y="34566"/>
                  </a:cubicBezTo>
                  <a:cubicBezTo>
                    <a:pt x="18385" y="34566"/>
                    <a:pt x="20879" y="33539"/>
                    <a:pt x="22860" y="31558"/>
                  </a:cubicBezTo>
                  <a:close/>
                </a:path>
              </a:pathLst>
            </a:custGeom>
            <a:solidFill>
              <a:srgbClr val="000000"/>
            </a:solidFill>
            <a:ln w="73262" cap="flat">
              <a:noFill/>
              <a:prstDash val="solid"/>
              <a:miter/>
            </a:ln>
          </p:spPr>
          <p:txBody>
            <a:bodyPr rtlCol="0" anchor="ctr"/>
            <a:lstStyle/>
            <a:p>
              <a:endParaRPr lang="en-GB"/>
            </a:p>
          </p:txBody>
        </p:sp>
        <p:sp>
          <p:nvSpPr>
            <p:cNvPr id="999" name="Graphic 1127">
              <a:extLst>
                <a:ext uri="{FF2B5EF4-FFF2-40B4-BE49-F238E27FC236}">
                  <a16:creationId xmlns:a16="http://schemas.microsoft.com/office/drawing/2014/main" id="{1754D5E4-E9E7-F912-AAF7-757A2B56766C}"/>
                </a:ext>
              </a:extLst>
            </p:cNvPr>
            <p:cNvSpPr/>
            <p:nvPr/>
          </p:nvSpPr>
          <p:spPr>
            <a:xfrm>
              <a:off x="8536267" y="4382741"/>
              <a:ext cx="27214" cy="35797"/>
            </a:xfrm>
            <a:custGeom>
              <a:avLst/>
              <a:gdLst>
                <a:gd name="connsiteX0" fmla="*/ 28522 w 27214"/>
                <a:gd name="connsiteY0" fmla="*/ 37427 h 35797"/>
                <a:gd name="connsiteX1" fmla="*/ 24781 w 27214"/>
                <a:gd name="connsiteY1" fmla="*/ 37427 h 35797"/>
                <a:gd name="connsiteX2" fmla="*/ 24781 w 27214"/>
                <a:gd name="connsiteY2" fmla="*/ 15493 h 35797"/>
                <a:gd name="connsiteX3" fmla="*/ 22287 w 27214"/>
                <a:gd name="connsiteY3" fmla="*/ 7644 h 35797"/>
                <a:gd name="connsiteX4" fmla="*/ 15025 w 27214"/>
                <a:gd name="connsiteY4" fmla="*/ 4930 h 35797"/>
                <a:gd name="connsiteX5" fmla="*/ 7689 w 27214"/>
                <a:gd name="connsiteY5" fmla="*/ 7644 h 35797"/>
                <a:gd name="connsiteX6" fmla="*/ 5048 w 27214"/>
                <a:gd name="connsiteY6" fmla="*/ 15493 h 35797"/>
                <a:gd name="connsiteX7" fmla="*/ 5048 w 27214"/>
                <a:gd name="connsiteY7" fmla="*/ 37427 h 35797"/>
                <a:gd name="connsiteX8" fmla="*/ 1307 w 27214"/>
                <a:gd name="connsiteY8" fmla="*/ 37427 h 35797"/>
                <a:gd name="connsiteX9" fmla="*/ 1307 w 27214"/>
                <a:gd name="connsiteY9" fmla="*/ 2069 h 35797"/>
                <a:gd name="connsiteX10" fmla="*/ 5048 w 27214"/>
                <a:gd name="connsiteY10" fmla="*/ 2069 h 35797"/>
                <a:gd name="connsiteX11" fmla="*/ 5048 w 27214"/>
                <a:gd name="connsiteY11" fmla="*/ 6251 h 35797"/>
                <a:gd name="connsiteX12" fmla="*/ 15465 w 27214"/>
                <a:gd name="connsiteY12" fmla="*/ 1629 h 35797"/>
                <a:gd name="connsiteX13" fmla="*/ 24854 w 27214"/>
                <a:gd name="connsiteY13" fmla="*/ 5004 h 35797"/>
                <a:gd name="connsiteX14" fmla="*/ 28522 w 27214"/>
                <a:gd name="connsiteY14" fmla="*/ 14833 h 35797"/>
                <a:gd name="connsiteX15" fmla="*/ 28522 w 27214"/>
                <a:gd name="connsiteY15" fmla="*/ 3742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522" y="37427"/>
                  </a:moveTo>
                  <a:lnTo>
                    <a:pt x="24781" y="37427"/>
                  </a:lnTo>
                  <a:lnTo>
                    <a:pt x="24781" y="15493"/>
                  </a:lnTo>
                  <a:cubicBezTo>
                    <a:pt x="24781" y="12046"/>
                    <a:pt x="23974" y="9478"/>
                    <a:pt x="22287" y="7644"/>
                  </a:cubicBezTo>
                  <a:cubicBezTo>
                    <a:pt x="20600" y="5811"/>
                    <a:pt x="18179" y="4930"/>
                    <a:pt x="15025" y="4930"/>
                  </a:cubicBezTo>
                  <a:cubicBezTo>
                    <a:pt x="11871" y="4930"/>
                    <a:pt x="9376" y="5811"/>
                    <a:pt x="7689" y="7644"/>
                  </a:cubicBezTo>
                  <a:cubicBezTo>
                    <a:pt x="5929" y="9478"/>
                    <a:pt x="5048" y="12119"/>
                    <a:pt x="5048" y="15493"/>
                  </a:cubicBezTo>
                  <a:lnTo>
                    <a:pt x="5048" y="37427"/>
                  </a:lnTo>
                  <a:lnTo>
                    <a:pt x="1307" y="37427"/>
                  </a:lnTo>
                  <a:lnTo>
                    <a:pt x="1307" y="2069"/>
                  </a:lnTo>
                  <a:lnTo>
                    <a:pt x="5048" y="2069"/>
                  </a:lnTo>
                  <a:lnTo>
                    <a:pt x="5048" y="6251"/>
                  </a:lnTo>
                  <a:cubicBezTo>
                    <a:pt x="7689" y="3170"/>
                    <a:pt x="11137" y="1629"/>
                    <a:pt x="15465" y="1629"/>
                  </a:cubicBezTo>
                  <a:cubicBezTo>
                    <a:pt x="19426" y="1629"/>
                    <a:pt x="22580" y="2730"/>
                    <a:pt x="24854" y="5004"/>
                  </a:cubicBezTo>
                  <a:cubicBezTo>
                    <a:pt x="27275" y="7351"/>
                    <a:pt x="28522" y="10652"/>
                    <a:pt x="28522" y="14833"/>
                  </a:cubicBezTo>
                  <a:lnTo>
                    <a:pt x="28522" y="37427"/>
                  </a:lnTo>
                  <a:close/>
                </a:path>
              </a:pathLst>
            </a:custGeom>
            <a:solidFill>
              <a:srgbClr val="000000"/>
            </a:solidFill>
            <a:ln w="73262" cap="flat">
              <a:noFill/>
              <a:prstDash val="solid"/>
              <a:miter/>
            </a:ln>
          </p:spPr>
          <p:txBody>
            <a:bodyPr rtlCol="0" anchor="ctr"/>
            <a:lstStyle/>
            <a:p>
              <a:endParaRPr lang="en-GB"/>
            </a:p>
          </p:txBody>
        </p:sp>
        <p:sp>
          <p:nvSpPr>
            <p:cNvPr id="1000" name="Graphic 1127">
              <a:extLst>
                <a:ext uri="{FF2B5EF4-FFF2-40B4-BE49-F238E27FC236}">
                  <a16:creationId xmlns:a16="http://schemas.microsoft.com/office/drawing/2014/main" id="{EDB415BC-2DCE-235E-585E-FC74AE3E473D}"/>
                </a:ext>
              </a:extLst>
            </p:cNvPr>
            <p:cNvSpPr/>
            <p:nvPr/>
          </p:nvSpPr>
          <p:spPr>
            <a:xfrm>
              <a:off x="8591795" y="4371884"/>
              <a:ext cx="16578" cy="46653"/>
            </a:xfrm>
            <a:custGeom>
              <a:avLst/>
              <a:gdLst>
                <a:gd name="connsiteX0" fmla="*/ 17903 w 16578"/>
                <a:gd name="connsiteY0" fmla="*/ 48281 h 46653"/>
                <a:gd name="connsiteX1" fmla="*/ 14676 w 16578"/>
                <a:gd name="connsiteY1" fmla="*/ 48281 h 46653"/>
                <a:gd name="connsiteX2" fmla="*/ 8440 w 16578"/>
                <a:gd name="connsiteY2" fmla="*/ 45714 h 46653"/>
                <a:gd name="connsiteX3" fmla="*/ 6166 w 16578"/>
                <a:gd name="connsiteY3" fmla="*/ 39039 h 46653"/>
                <a:gd name="connsiteX4" fmla="*/ 6166 w 16578"/>
                <a:gd name="connsiteY4" fmla="*/ 15712 h 46653"/>
                <a:gd name="connsiteX5" fmla="*/ 1325 w 16578"/>
                <a:gd name="connsiteY5" fmla="*/ 15712 h 46653"/>
                <a:gd name="connsiteX6" fmla="*/ 1325 w 16578"/>
                <a:gd name="connsiteY6" fmla="*/ 12924 h 46653"/>
                <a:gd name="connsiteX7" fmla="*/ 6166 w 16578"/>
                <a:gd name="connsiteY7" fmla="*/ 12924 h 46653"/>
                <a:gd name="connsiteX8" fmla="*/ 6166 w 16578"/>
                <a:gd name="connsiteY8" fmla="*/ 1628 h 46653"/>
                <a:gd name="connsiteX9" fmla="*/ 9907 w 16578"/>
                <a:gd name="connsiteY9" fmla="*/ 1628 h 46653"/>
                <a:gd name="connsiteX10" fmla="*/ 9907 w 16578"/>
                <a:gd name="connsiteY10" fmla="*/ 12924 h 46653"/>
                <a:gd name="connsiteX11" fmla="*/ 17903 w 16578"/>
                <a:gd name="connsiteY11" fmla="*/ 12924 h 46653"/>
                <a:gd name="connsiteX12" fmla="*/ 17903 w 16578"/>
                <a:gd name="connsiteY12" fmla="*/ 15712 h 46653"/>
                <a:gd name="connsiteX13" fmla="*/ 9907 w 16578"/>
                <a:gd name="connsiteY13" fmla="*/ 15712 h 46653"/>
                <a:gd name="connsiteX14" fmla="*/ 9907 w 16578"/>
                <a:gd name="connsiteY14" fmla="*/ 39112 h 46653"/>
                <a:gd name="connsiteX15" fmla="*/ 15336 w 16578"/>
                <a:gd name="connsiteY15" fmla="*/ 44981 h 46653"/>
                <a:gd name="connsiteX16" fmla="*/ 17903 w 16578"/>
                <a:gd name="connsiteY16" fmla="*/ 44981 h 46653"/>
                <a:gd name="connsiteX17" fmla="*/ 17903 w 16578"/>
                <a:gd name="connsiteY17" fmla="*/ 48281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903" y="48281"/>
                  </a:moveTo>
                  <a:lnTo>
                    <a:pt x="14676" y="48281"/>
                  </a:lnTo>
                  <a:cubicBezTo>
                    <a:pt x="11961" y="48281"/>
                    <a:pt x="9907" y="47401"/>
                    <a:pt x="8440" y="45714"/>
                  </a:cubicBezTo>
                  <a:cubicBezTo>
                    <a:pt x="6900" y="44027"/>
                    <a:pt x="6166" y="41826"/>
                    <a:pt x="6166" y="39039"/>
                  </a:cubicBezTo>
                  <a:lnTo>
                    <a:pt x="6166" y="15712"/>
                  </a:lnTo>
                  <a:lnTo>
                    <a:pt x="1325" y="15712"/>
                  </a:lnTo>
                  <a:lnTo>
                    <a:pt x="1325" y="12924"/>
                  </a:lnTo>
                  <a:lnTo>
                    <a:pt x="6166" y="12924"/>
                  </a:lnTo>
                  <a:lnTo>
                    <a:pt x="6166" y="1628"/>
                  </a:lnTo>
                  <a:lnTo>
                    <a:pt x="9907" y="1628"/>
                  </a:lnTo>
                  <a:lnTo>
                    <a:pt x="9907" y="12924"/>
                  </a:lnTo>
                  <a:lnTo>
                    <a:pt x="17903" y="12924"/>
                  </a:lnTo>
                  <a:lnTo>
                    <a:pt x="17903" y="15712"/>
                  </a:lnTo>
                  <a:lnTo>
                    <a:pt x="9907" y="15712"/>
                  </a:lnTo>
                  <a:lnTo>
                    <a:pt x="9907" y="39112"/>
                  </a:lnTo>
                  <a:cubicBezTo>
                    <a:pt x="9907" y="43000"/>
                    <a:pt x="11741" y="44981"/>
                    <a:pt x="15336" y="44981"/>
                  </a:cubicBezTo>
                  <a:lnTo>
                    <a:pt x="17903" y="44981"/>
                  </a:lnTo>
                  <a:lnTo>
                    <a:pt x="17903" y="48281"/>
                  </a:lnTo>
                  <a:close/>
                </a:path>
              </a:pathLst>
            </a:custGeom>
            <a:solidFill>
              <a:srgbClr val="000000"/>
            </a:solidFill>
            <a:ln w="73262" cap="flat">
              <a:noFill/>
              <a:prstDash val="solid"/>
              <a:miter/>
            </a:ln>
          </p:spPr>
          <p:txBody>
            <a:bodyPr rtlCol="0" anchor="ctr"/>
            <a:lstStyle/>
            <a:p>
              <a:endParaRPr lang="en-GB"/>
            </a:p>
          </p:txBody>
        </p:sp>
        <p:sp>
          <p:nvSpPr>
            <p:cNvPr id="1001" name="Graphic 1127">
              <a:extLst>
                <a:ext uri="{FF2B5EF4-FFF2-40B4-BE49-F238E27FC236}">
                  <a16:creationId xmlns:a16="http://schemas.microsoft.com/office/drawing/2014/main" id="{E17C2E15-27C0-92F1-BEDF-7BDA1DC14A7D}"/>
                </a:ext>
              </a:extLst>
            </p:cNvPr>
            <p:cNvSpPr/>
            <p:nvPr/>
          </p:nvSpPr>
          <p:spPr>
            <a:xfrm>
              <a:off x="8617320" y="4382741"/>
              <a:ext cx="28461" cy="36237"/>
            </a:xfrm>
            <a:custGeom>
              <a:avLst/>
              <a:gdLst>
                <a:gd name="connsiteX0" fmla="*/ 25396 w 28461"/>
                <a:gd name="connsiteY0" fmla="*/ 5517 h 36237"/>
                <a:gd name="connsiteX1" fmla="*/ 29798 w 28461"/>
                <a:gd name="connsiteY1" fmla="*/ 19748 h 36237"/>
                <a:gd name="connsiteX2" fmla="*/ 25396 w 28461"/>
                <a:gd name="connsiteY2" fmla="*/ 33979 h 36237"/>
                <a:gd name="connsiteX3" fmla="*/ 15567 w 28461"/>
                <a:gd name="connsiteY3" fmla="*/ 37867 h 36237"/>
                <a:gd name="connsiteX4" fmla="*/ 5737 w 28461"/>
                <a:gd name="connsiteY4" fmla="*/ 33979 h 36237"/>
                <a:gd name="connsiteX5" fmla="*/ 1336 w 28461"/>
                <a:gd name="connsiteY5" fmla="*/ 19748 h 36237"/>
                <a:gd name="connsiteX6" fmla="*/ 5737 w 28461"/>
                <a:gd name="connsiteY6" fmla="*/ 5517 h 36237"/>
                <a:gd name="connsiteX7" fmla="*/ 15567 w 28461"/>
                <a:gd name="connsiteY7" fmla="*/ 1629 h 36237"/>
                <a:gd name="connsiteX8" fmla="*/ 25396 w 28461"/>
                <a:gd name="connsiteY8" fmla="*/ 5517 h 36237"/>
                <a:gd name="connsiteX9" fmla="*/ 22902 w 28461"/>
                <a:gd name="connsiteY9" fmla="*/ 31558 h 36237"/>
                <a:gd name="connsiteX10" fmla="*/ 26056 w 28461"/>
                <a:gd name="connsiteY10" fmla="*/ 19748 h 36237"/>
                <a:gd name="connsiteX11" fmla="*/ 22902 w 28461"/>
                <a:gd name="connsiteY11" fmla="*/ 7938 h 36237"/>
                <a:gd name="connsiteX12" fmla="*/ 15567 w 28461"/>
                <a:gd name="connsiteY12" fmla="*/ 4930 h 36237"/>
                <a:gd name="connsiteX13" fmla="*/ 8231 w 28461"/>
                <a:gd name="connsiteY13" fmla="*/ 7938 h 36237"/>
                <a:gd name="connsiteX14" fmla="*/ 5077 w 28461"/>
                <a:gd name="connsiteY14" fmla="*/ 19748 h 36237"/>
                <a:gd name="connsiteX15" fmla="*/ 8231 w 28461"/>
                <a:gd name="connsiteY15" fmla="*/ 31558 h 36237"/>
                <a:gd name="connsiteX16" fmla="*/ 15567 w 28461"/>
                <a:gd name="connsiteY16" fmla="*/ 34566 h 36237"/>
                <a:gd name="connsiteX17" fmla="*/ 22902 w 28461"/>
                <a:gd name="connsiteY17" fmla="*/ 3155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396" y="5517"/>
                  </a:moveTo>
                  <a:cubicBezTo>
                    <a:pt x="28331" y="8451"/>
                    <a:pt x="29798" y="13220"/>
                    <a:pt x="29798" y="19748"/>
                  </a:cubicBezTo>
                  <a:cubicBezTo>
                    <a:pt x="29798" y="26277"/>
                    <a:pt x="28331" y="31045"/>
                    <a:pt x="25396" y="33979"/>
                  </a:cubicBezTo>
                  <a:cubicBezTo>
                    <a:pt x="22829" y="36547"/>
                    <a:pt x="19528" y="37867"/>
                    <a:pt x="15567" y="37867"/>
                  </a:cubicBezTo>
                  <a:cubicBezTo>
                    <a:pt x="11605" y="37867"/>
                    <a:pt x="8305" y="36547"/>
                    <a:pt x="5737" y="33979"/>
                  </a:cubicBezTo>
                  <a:cubicBezTo>
                    <a:pt x="2803" y="31045"/>
                    <a:pt x="1336" y="26277"/>
                    <a:pt x="1336" y="19748"/>
                  </a:cubicBezTo>
                  <a:cubicBezTo>
                    <a:pt x="1336" y="13220"/>
                    <a:pt x="2803" y="8451"/>
                    <a:pt x="5737" y="5517"/>
                  </a:cubicBezTo>
                  <a:cubicBezTo>
                    <a:pt x="8305" y="2950"/>
                    <a:pt x="11605" y="1629"/>
                    <a:pt x="15567" y="1629"/>
                  </a:cubicBezTo>
                  <a:cubicBezTo>
                    <a:pt x="19528" y="1629"/>
                    <a:pt x="22829" y="2950"/>
                    <a:pt x="25396" y="5517"/>
                  </a:cubicBezTo>
                  <a:close/>
                  <a:moveTo>
                    <a:pt x="22902" y="31558"/>
                  </a:moveTo>
                  <a:cubicBezTo>
                    <a:pt x="25030" y="29431"/>
                    <a:pt x="26056" y="25543"/>
                    <a:pt x="26056" y="19748"/>
                  </a:cubicBezTo>
                  <a:cubicBezTo>
                    <a:pt x="26056" y="13953"/>
                    <a:pt x="25030" y="10065"/>
                    <a:pt x="22902" y="7938"/>
                  </a:cubicBezTo>
                  <a:cubicBezTo>
                    <a:pt x="20922" y="5957"/>
                    <a:pt x="18428" y="4930"/>
                    <a:pt x="15567" y="4930"/>
                  </a:cubicBezTo>
                  <a:cubicBezTo>
                    <a:pt x="12706" y="4930"/>
                    <a:pt x="10212" y="5957"/>
                    <a:pt x="8231" y="7938"/>
                  </a:cubicBezTo>
                  <a:cubicBezTo>
                    <a:pt x="6104" y="10065"/>
                    <a:pt x="5077" y="13953"/>
                    <a:pt x="5077" y="19748"/>
                  </a:cubicBezTo>
                  <a:cubicBezTo>
                    <a:pt x="5077" y="25543"/>
                    <a:pt x="6104" y="29431"/>
                    <a:pt x="8231" y="31558"/>
                  </a:cubicBezTo>
                  <a:cubicBezTo>
                    <a:pt x="10212" y="33539"/>
                    <a:pt x="12706" y="34566"/>
                    <a:pt x="15567" y="34566"/>
                  </a:cubicBezTo>
                  <a:cubicBezTo>
                    <a:pt x="18428" y="34566"/>
                    <a:pt x="20922" y="33539"/>
                    <a:pt x="22902" y="31558"/>
                  </a:cubicBezTo>
                  <a:close/>
                </a:path>
              </a:pathLst>
            </a:custGeom>
            <a:solidFill>
              <a:srgbClr val="000000"/>
            </a:solidFill>
            <a:ln w="73262" cap="flat">
              <a:noFill/>
              <a:prstDash val="solid"/>
              <a:miter/>
            </a:ln>
          </p:spPr>
          <p:txBody>
            <a:bodyPr rtlCol="0" anchor="ctr"/>
            <a:lstStyle/>
            <a:p>
              <a:endParaRPr lang="en-GB"/>
            </a:p>
          </p:txBody>
        </p:sp>
        <p:sp>
          <p:nvSpPr>
            <p:cNvPr id="1002" name="Graphic 1127">
              <a:extLst>
                <a:ext uri="{FF2B5EF4-FFF2-40B4-BE49-F238E27FC236}">
                  <a16:creationId xmlns:a16="http://schemas.microsoft.com/office/drawing/2014/main" id="{3256EA8F-4642-7614-1B89-72C78D5981D7}"/>
                </a:ext>
              </a:extLst>
            </p:cNvPr>
            <p:cNvSpPr/>
            <p:nvPr/>
          </p:nvSpPr>
          <p:spPr>
            <a:xfrm>
              <a:off x="8674438" y="4382741"/>
              <a:ext cx="28461" cy="36237"/>
            </a:xfrm>
            <a:custGeom>
              <a:avLst/>
              <a:gdLst>
                <a:gd name="connsiteX0" fmla="*/ 29817 w 28461"/>
                <a:gd name="connsiteY0" fmla="*/ 27377 h 36237"/>
                <a:gd name="connsiteX1" fmla="*/ 26003 w 28461"/>
                <a:gd name="connsiteY1" fmla="*/ 35006 h 36237"/>
                <a:gd name="connsiteX2" fmla="*/ 15660 w 28461"/>
                <a:gd name="connsiteY2" fmla="*/ 37867 h 36237"/>
                <a:gd name="connsiteX3" fmla="*/ 1356 w 28461"/>
                <a:gd name="connsiteY3" fmla="*/ 32805 h 36237"/>
                <a:gd name="connsiteX4" fmla="*/ 3923 w 28461"/>
                <a:gd name="connsiteY4" fmla="*/ 30238 h 36237"/>
                <a:gd name="connsiteX5" fmla="*/ 15513 w 28461"/>
                <a:gd name="connsiteY5" fmla="*/ 34566 h 36237"/>
                <a:gd name="connsiteX6" fmla="*/ 26150 w 28461"/>
                <a:gd name="connsiteY6" fmla="*/ 27377 h 36237"/>
                <a:gd name="connsiteX7" fmla="*/ 24536 w 28461"/>
                <a:gd name="connsiteY7" fmla="*/ 23196 h 36237"/>
                <a:gd name="connsiteX8" fmla="*/ 19401 w 28461"/>
                <a:gd name="connsiteY8" fmla="*/ 21435 h 36237"/>
                <a:gd name="connsiteX9" fmla="*/ 13533 w 28461"/>
                <a:gd name="connsiteY9" fmla="*/ 20922 h 36237"/>
                <a:gd name="connsiteX10" fmla="*/ 2896 w 28461"/>
                <a:gd name="connsiteY10" fmla="*/ 11679 h 36237"/>
                <a:gd name="connsiteX11" fmla="*/ 6344 w 28461"/>
                <a:gd name="connsiteY11" fmla="*/ 4344 h 36237"/>
                <a:gd name="connsiteX12" fmla="*/ 15587 w 28461"/>
                <a:gd name="connsiteY12" fmla="*/ 1629 h 36237"/>
                <a:gd name="connsiteX13" fmla="*/ 27984 w 28461"/>
                <a:gd name="connsiteY13" fmla="*/ 5371 h 36237"/>
                <a:gd name="connsiteX14" fmla="*/ 25490 w 28461"/>
                <a:gd name="connsiteY14" fmla="*/ 7865 h 36237"/>
                <a:gd name="connsiteX15" fmla="*/ 15587 w 28461"/>
                <a:gd name="connsiteY15" fmla="*/ 4857 h 36237"/>
                <a:gd name="connsiteX16" fmla="*/ 8911 w 28461"/>
                <a:gd name="connsiteY16" fmla="*/ 6618 h 36237"/>
                <a:gd name="connsiteX17" fmla="*/ 6564 w 28461"/>
                <a:gd name="connsiteY17" fmla="*/ 11679 h 36237"/>
                <a:gd name="connsiteX18" fmla="*/ 8324 w 28461"/>
                <a:gd name="connsiteY18" fmla="*/ 15860 h 36237"/>
                <a:gd name="connsiteX19" fmla="*/ 13753 w 28461"/>
                <a:gd name="connsiteY19" fmla="*/ 17621 h 36237"/>
                <a:gd name="connsiteX20" fmla="*/ 19474 w 28461"/>
                <a:gd name="connsiteY20" fmla="*/ 18134 h 36237"/>
                <a:gd name="connsiteX21" fmla="*/ 27177 w 28461"/>
                <a:gd name="connsiteY21" fmla="*/ 20628 h 36237"/>
                <a:gd name="connsiteX22" fmla="*/ 29817 w 28461"/>
                <a:gd name="connsiteY22" fmla="*/ 2737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817" y="27377"/>
                  </a:moveTo>
                  <a:cubicBezTo>
                    <a:pt x="29817" y="30605"/>
                    <a:pt x="28570" y="33172"/>
                    <a:pt x="26003" y="35006"/>
                  </a:cubicBezTo>
                  <a:cubicBezTo>
                    <a:pt x="23436" y="36913"/>
                    <a:pt x="19988" y="37867"/>
                    <a:pt x="15660" y="37867"/>
                  </a:cubicBezTo>
                  <a:cubicBezTo>
                    <a:pt x="9645" y="37867"/>
                    <a:pt x="4877" y="36180"/>
                    <a:pt x="1356" y="32805"/>
                  </a:cubicBezTo>
                  <a:lnTo>
                    <a:pt x="3923" y="30238"/>
                  </a:lnTo>
                  <a:cubicBezTo>
                    <a:pt x="6637" y="33099"/>
                    <a:pt x="10525" y="34566"/>
                    <a:pt x="15513" y="34566"/>
                  </a:cubicBezTo>
                  <a:cubicBezTo>
                    <a:pt x="22629" y="34566"/>
                    <a:pt x="26150" y="32145"/>
                    <a:pt x="26150" y="27377"/>
                  </a:cubicBezTo>
                  <a:cubicBezTo>
                    <a:pt x="26150" y="25543"/>
                    <a:pt x="25636" y="24149"/>
                    <a:pt x="24536" y="23196"/>
                  </a:cubicBezTo>
                  <a:cubicBezTo>
                    <a:pt x="23436" y="22242"/>
                    <a:pt x="21748" y="21655"/>
                    <a:pt x="19401" y="21435"/>
                  </a:cubicBezTo>
                  <a:lnTo>
                    <a:pt x="13533" y="20922"/>
                  </a:lnTo>
                  <a:cubicBezTo>
                    <a:pt x="6417" y="20335"/>
                    <a:pt x="2896" y="17254"/>
                    <a:pt x="2896" y="11679"/>
                  </a:cubicBezTo>
                  <a:cubicBezTo>
                    <a:pt x="2896" y="8598"/>
                    <a:pt x="4070" y="6177"/>
                    <a:pt x="6344" y="4344"/>
                  </a:cubicBezTo>
                  <a:cubicBezTo>
                    <a:pt x="8618" y="2510"/>
                    <a:pt x="11699" y="1629"/>
                    <a:pt x="15587" y="1629"/>
                  </a:cubicBezTo>
                  <a:cubicBezTo>
                    <a:pt x="20501" y="1629"/>
                    <a:pt x="24609" y="2876"/>
                    <a:pt x="27984" y="5371"/>
                  </a:cubicBezTo>
                  <a:lnTo>
                    <a:pt x="25490" y="7865"/>
                  </a:lnTo>
                  <a:cubicBezTo>
                    <a:pt x="22775" y="5884"/>
                    <a:pt x="19474" y="4857"/>
                    <a:pt x="15587" y="4857"/>
                  </a:cubicBezTo>
                  <a:cubicBezTo>
                    <a:pt x="12652" y="4857"/>
                    <a:pt x="10378" y="5444"/>
                    <a:pt x="8911" y="6618"/>
                  </a:cubicBezTo>
                  <a:cubicBezTo>
                    <a:pt x="7371" y="7791"/>
                    <a:pt x="6564" y="9478"/>
                    <a:pt x="6564" y="11679"/>
                  </a:cubicBezTo>
                  <a:cubicBezTo>
                    <a:pt x="6564" y="13513"/>
                    <a:pt x="7151" y="14907"/>
                    <a:pt x="8324" y="15860"/>
                  </a:cubicBezTo>
                  <a:cubicBezTo>
                    <a:pt x="9425" y="16814"/>
                    <a:pt x="11259" y="17401"/>
                    <a:pt x="13753" y="17621"/>
                  </a:cubicBezTo>
                  <a:lnTo>
                    <a:pt x="19474" y="18134"/>
                  </a:lnTo>
                  <a:cubicBezTo>
                    <a:pt x="22775" y="18501"/>
                    <a:pt x="25343" y="19308"/>
                    <a:pt x="27177" y="20628"/>
                  </a:cubicBezTo>
                  <a:cubicBezTo>
                    <a:pt x="28937" y="21949"/>
                    <a:pt x="29817" y="24223"/>
                    <a:pt x="29817" y="27377"/>
                  </a:cubicBezTo>
                  <a:close/>
                </a:path>
              </a:pathLst>
            </a:custGeom>
            <a:solidFill>
              <a:srgbClr val="000000"/>
            </a:solidFill>
            <a:ln w="73262" cap="flat">
              <a:noFill/>
              <a:prstDash val="solid"/>
              <a:miter/>
            </a:ln>
          </p:spPr>
          <p:txBody>
            <a:bodyPr rtlCol="0" anchor="ctr"/>
            <a:lstStyle/>
            <a:p>
              <a:endParaRPr lang="en-GB"/>
            </a:p>
          </p:txBody>
        </p:sp>
        <p:sp>
          <p:nvSpPr>
            <p:cNvPr id="1003" name="Graphic 1127">
              <a:extLst>
                <a:ext uri="{FF2B5EF4-FFF2-40B4-BE49-F238E27FC236}">
                  <a16:creationId xmlns:a16="http://schemas.microsoft.com/office/drawing/2014/main" id="{CE5FC761-B347-1F12-6BE7-DAD4EFD32940}"/>
                </a:ext>
              </a:extLst>
            </p:cNvPr>
            <p:cNvSpPr/>
            <p:nvPr/>
          </p:nvSpPr>
          <p:spPr>
            <a:xfrm>
              <a:off x="8711848" y="4382741"/>
              <a:ext cx="28315" cy="36237"/>
            </a:xfrm>
            <a:custGeom>
              <a:avLst/>
              <a:gdLst>
                <a:gd name="connsiteX0" fmla="*/ 29684 w 28315"/>
                <a:gd name="connsiteY0" fmla="*/ 20555 h 36237"/>
                <a:gd name="connsiteX1" fmla="*/ 5110 w 28315"/>
                <a:gd name="connsiteY1" fmla="*/ 20555 h 36237"/>
                <a:gd name="connsiteX2" fmla="*/ 8044 w 28315"/>
                <a:gd name="connsiteY2" fmla="*/ 30898 h 36237"/>
                <a:gd name="connsiteX3" fmla="*/ 16626 w 28315"/>
                <a:gd name="connsiteY3" fmla="*/ 34493 h 36237"/>
                <a:gd name="connsiteX4" fmla="*/ 21908 w 28315"/>
                <a:gd name="connsiteY4" fmla="*/ 33466 h 36237"/>
                <a:gd name="connsiteX5" fmla="*/ 26383 w 28315"/>
                <a:gd name="connsiteY5" fmla="*/ 30238 h 36237"/>
                <a:gd name="connsiteX6" fmla="*/ 29170 w 28315"/>
                <a:gd name="connsiteY6" fmla="*/ 32439 h 36237"/>
                <a:gd name="connsiteX7" fmla="*/ 23449 w 28315"/>
                <a:gd name="connsiteY7" fmla="*/ 36547 h 36237"/>
                <a:gd name="connsiteX8" fmla="*/ 16406 w 28315"/>
                <a:gd name="connsiteY8" fmla="*/ 37867 h 36237"/>
                <a:gd name="connsiteX9" fmla="*/ 5256 w 28315"/>
                <a:gd name="connsiteY9" fmla="*/ 33246 h 36237"/>
                <a:gd name="connsiteX10" fmla="*/ 1369 w 28315"/>
                <a:gd name="connsiteY10" fmla="*/ 19748 h 36237"/>
                <a:gd name="connsiteX11" fmla="*/ 5110 w 28315"/>
                <a:gd name="connsiteY11" fmla="*/ 6398 h 36237"/>
                <a:gd name="connsiteX12" fmla="*/ 15526 w 28315"/>
                <a:gd name="connsiteY12" fmla="*/ 1629 h 36237"/>
                <a:gd name="connsiteX13" fmla="*/ 25943 w 28315"/>
                <a:gd name="connsiteY13" fmla="*/ 6177 h 36237"/>
                <a:gd name="connsiteX14" fmla="*/ 29684 w 28315"/>
                <a:gd name="connsiteY14" fmla="*/ 18868 h 36237"/>
                <a:gd name="connsiteX15" fmla="*/ 29684 w 28315"/>
                <a:gd name="connsiteY15" fmla="*/ 20555 h 36237"/>
                <a:gd name="connsiteX16" fmla="*/ 25943 w 28315"/>
                <a:gd name="connsiteY16" fmla="*/ 17548 h 36237"/>
                <a:gd name="connsiteX17" fmla="*/ 24696 w 28315"/>
                <a:gd name="connsiteY17" fmla="*/ 10872 h 36237"/>
                <a:gd name="connsiteX18" fmla="*/ 21101 w 28315"/>
                <a:gd name="connsiteY18" fmla="*/ 6471 h 36237"/>
                <a:gd name="connsiteX19" fmla="*/ 15526 w 28315"/>
                <a:gd name="connsiteY19" fmla="*/ 4930 h 36237"/>
                <a:gd name="connsiteX20" fmla="*/ 10025 w 28315"/>
                <a:gd name="connsiteY20" fmla="*/ 6471 h 36237"/>
                <a:gd name="connsiteX21" fmla="*/ 6357 w 28315"/>
                <a:gd name="connsiteY21" fmla="*/ 10872 h 36237"/>
                <a:gd name="connsiteX22" fmla="*/ 5110 w 28315"/>
                <a:gd name="connsiteY22" fmla="*/ 17548 h 36237"/>
                <a:gd name="connsiteX23" fmla="*/ 25943 w 28315"/>
                <a:gd name="connsiteY23" fmla="*/ 1754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84" y="20555"/>
                  </a:moveTo>
                  <a:lnTo>
                    <a:pt x="5110" y="20555"/>
                  </a:lnTo>
                  <a:cubicBezTo>
                    <a:pt x="5110" y="25103"/>
                    <a:pt x="6063" y="28551"/>
                    <a:pt x="8044" y="30898"/>
                  </a:cubicBezTo>
                  <a:cubicBezTo>
                    <a:pt x="10025" y="33319"/>
                    <a:pt x="12885" y="34493"/>
                    <a:pt x="16626" y="34493"/>
                  </a:cubicBezTo>
                  <a:cubicBezTo>
                    <a:pt x="18680" y="34493"/>
                    <a:pt x="20441" y="34126"/>
                    <a:pt x="21908" y="33466"/>
                  </a:cubicBezTo>
                  <a:cubicBezTo>
                    <a:pt x="23375" y="32805"/>
                    <a:pt x="24842" y="31778"/>
                    <a:pt x="26383" y="30238"/>
                  </a:cubicBezTo>
                  <a:lnTo>
                    <a:pt x="29170" y="32439"/>
                  </a:lnTo>
                  <a:cubicBezTo>
                    <a:pt x="27263" y="34346"/>
                    <a:pt x="25356" y="35740"/>
                    <a:pt x="23449" y="36547"/>
                  </a:cubicBezTo>
                  <a:cubicBezTo>
                    <a:pt x="21541" y="37427"/>
                    <a:pt x="19194" y="37867"/>
                    <a:pt x="16406" y="37867"/>
                  </a:cubicBezTo>
                  <a:cubicBezTo>
                    <a:pt x="11492" y="37867"/>
                    <a:pt x="7824" y="36326"/>
                    <a:pt x="5256" y="33246"/>
                  </a:cubicBezTo>
                  <a:cubicBezTo>
                    <a:pt x="2616" y="30165"/>
                    <a:pt x="1369" y="25690"/>
                    <a:pt x="1369" y="19748"/>
                  </a:cubicBezTo>
                  <a:cubicBezTo>
                    <a:pt x="1369" y="14026"/>
                    <a:pt x="2616" y="9552"/>
                    <a:pt x="5110" y="6398"/>
                  </a:cubicBezTo>
                  <a:cubicBezTo>
                    <a:pt x="7604" y="3243"/>
                    <a:pt x="11051" y="1629"/>
                    <a:pt x="15526" y="1629"/>
                  </a:cubicBezTo>
                  <a:cubicBezTo>
                    <a:pt x="20001" y="1629"/>
                    <a:pt x="23449" y="3170"/>
                    <a:pt x="25943" y="6177"/>
                  </a:cubicBezTo>
                  <a:cubicBezTo>
                    <a:pt x="28437" y="9185"/>
                    <a:pt x="29684" y="13440"/>
                    <a:pt x="29684" y="18868"/>
                  </a:cubicBezTo>
                  <a:lnTo>
                    <a:pt x="29684" y="20555"/>
                  </a:lnTo>
                  <a:close/>
                  <a:moveTo>
                    <a:pt x="25943" y="17548"/>
                  </a:moveTo>
                  <a:cubicBezTo>
                    <a:pt x="25723" y="14540"/>
                    <a:pt x="25356" y="12266"/>
                    <a:pt x="24696" y="10872"/>
                  </a:cubicBezTo>
                  <a:cubicBezTo>
                    <a:pt x="23889" y="9038"/>
                    <a:pt x="22715" y="7571"/>
                    <a:pt x="21101" y="6471"/>
                  </a:cubicBezTo>
                  <a:cubicBezTo>
                    <a:pt x="19414" y="5444"/>
                    <a:pt x="17580" y="4930"/>
                    <a:pt x="15526" y="4930"/>
                  </a:cubicBezTo>
                  <a:cubicBezTo>
                    <a:pt x="13472" y="4930"/>
                    <a:pt x="11638" y="5444"/>
                    <a:pt x="10025" y="6471"/>
                  </a:cubicBezTo>
                  <a:cubicBezTo>
                    <a:pt x="8411" y="7571"/>
                    <a:pt x="7164" y="9038"/>
                    <a:pt x="6357" y="10872"/>
                  </a:cubicBezTo>
                  <a:cubicBezTo>
                    <a:pt x="5697" y="12266"/>
                    <a:pt x="5330" y="14540"/>
                    <a:pt x="5110" y="17548"/>
                  </a:cubicBezTo>
                  <a:lnTo>
                    <a:pt x="25943" y="17548"/>
                  </a:lnTo>
                  <a:close/>
                </a:path>
              </a:pathLst>
            </a:custGeom>
            <a:solidFill>
              <a:srgbClr val="000000"/>
            </a:solidFill>
            <a:ln w="73262" cap="flat">
              <a:noFill/>
              <a:prstDash val="solid"/>
              <a:miter/>
            </a:ln>
          </p:spPr>
          <p:txBody>
            <a:bodyPr rtlCol="0" anchor="ctr"/>
            <a:lstStyle/>
            <a:p>
              <a:endParaRPr lang="en-GB"/>
            </a:p>
          </p:txBody>
        </p:sp>
        <p:sp>
          <p:nvSpPr>
            <p:cNvPr id="1004" name="Graphic 1127">
              <a:extLst>
                <a:ext uri="{FF2B5EF4-FFF2-40B4-BE49-F238E27FC236}">
                  <a16:creationId xmlns:a16="http://schemas.microsoft.com/office/drawing/2014/main" id="{42CBA80F-246A-43E6-AA8B-90C98C94319A}"/>
                </a:ext>
              </a:extLst>
            </p:cNvPr>
            <p:cNvSpPr/>
            <p:nvPr/>
          </p:nvSpPr>
          <p:spPr>
            <a:xfrm>
              <a:off x="8749964" y="4382741"/>
              <a:ext cx="27214" cy="36237"/>
            </a:xfrm>
            <a:custGeom>
              <a:avLst/>
              <a:gdLst>
                <a:gd name="connsiteX0" fmla="*/ 28596 w 27214"/>
                <a:gd name="connsiteY0" fmla="*/ 32439 h 36237"/>
                <a:gd name="connsiteX1" fmla="*/ 23315 w 27214"/>
                <a:gd name="connsiteY1" fmla="*/ 36693 h 36237"/>
                <a:gd name="connsiteX2" fmla="*/ 16933 w 27214"/>
                <a:gd name="connsiteY2" fmla="*/ 37867 h 36237"/>
                <a:gd name="connsiteX3" fmla="*/ 5563 w 27214"/>
                <a:gd name="connsiteY3" fmla="*/ 33025 h 36237"/>
                <a:gd name="connsiteX4" fmla="*/ 1382 w 27214"/>
                <a:gd name="connsiteY4" fmla="*/ 19748 h 36237"/>
                <a:gd name="connsiteX5" fmla="*/ 5563 w 27214"/>
                <a:gd name="connsiteY5" fmla="*/ 6471 h 36237"/>
                <a:gd name="connsiteX6" fmla="*/ 16933 w 27214"/>
                <a:gd name="connsiteY6" fmla="*/ 1629 h 36237"/>
                <a:gd name="connsiteX7" fmla="*/ 23315 w 27214"/>
                <a:gd name="connsiteY7" fmla="*/ 2803 h 36237"/>
                <a:gd name="connsiteX8" fmla="*/ 28596 w 27214"/>
                <a:gd name="connsiteY8" fmla="*/ 7058 h 36237"/>
                <a:gd name="connsiteX9" fmla="*/ 26029 w 27214"/>
                <a:gd name="connsiteY9" fmla="*/ 9405 h 36237"/>
                <a:gd name="connsiteX10" fmla="*/ 21774 w 27214"/>
                <a:gd name="connsiteY10" fmla="*/ 5884 h 36237"/>
                <a:gd name="connsiteX11" fmla="*/ 16933 w 27214"/>
                <a:gd name="connsiteY11" fmla="*/ 4930 h 36237"/>
                <a:gd name="connsiteX12" fmla="*/ 7544 w 27214"/>
                <a:gd name="connsiteY12" fmla="*/ 9625 h 36237"/>
                <a:gd name="connsiteX13" fmla="*/ 5123 w 27214"/>
                <a:gd name="connsiteY13" fmla="*/ 19748 h 36237"/>
                <a:gd name="connsiteX14" fmla="*/ 7544 w 27214"/>
                <a:gd name="connsiteY14" fmla="*/ 29871 h 36237"/>
                <a:gd name="connsiteX15" fmla="*/ 16933 w 27214"/>
                <a:gd name="connsiteY15" fmla="*/ 34566 h 36237"/>
                <a:gd name="connsiteX16" fmla="*/ 21701 w 27214"/>
                <a:gd name="connsiteY16" fmla="*/ 33539 h 36237"/>
                <a:gd name="connsiteX17" fmla="*/ 26029 w 27214"/>
                <a:gd name="connsiteY17" fmla="*/ 30091 h 36237"/>
                <a:gd name="connsiteX18" fmla="*/ 28596 w 27214"/>
                <a:gd name="connsiteY18" fmla="*/ 3243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596" y="32439"/>
                  </a:moveTo>
                  <a:cubicBezTo>
                    <a:pt x="26763" y="34493"/>
                    <a:pt x="25002" y="35886"/>
                    <a:pt x="23315" y="36693"/>
                  </a:cubicBezTo>
                  <a:cubicBezTo>
                    <a:pt x="21554" y="37500"/>
                    <a:pt x="19427" y="37867"/>
                    <a:pt x="16933" y="37867"/>
                  </a:cubicBezTo>
                  <a:cubicBezTo>
                    <a:pt x="12092" y="37867"/>
                    <a:pt x="8277" y="36253"/>
                    <a:pt x="5563" y="33025"/>
                  </a:cubicBezTo>
                  <a:cubicBezTo>
                    <a:pt x="2775" y="29798"/>
                    <a:pt x="1382" y="25397"/>
                    <a:pt x="1382" y="19748"/>
                  </a:cubicBezTo>
                  <a:cubicBezTo>
                    <a:pt x="1382" y="14100"/>
                    <a:pt x="2775" y="9698"/>
                    <a:pt x="5563" y="6471"/>
                  </a:cubicBezTo>
                  <a:cubicBezTo>
                    <a:pt x="8277" y="3243"/>
                    <a:pt x="12092" y="1629"/>
                    <a:pt x="16933" y="1629"/>
                  </a:cubicBezTo>
                  <a:cubicBezTo>
                    <a:pt x="19427" y="1629"/>
                    <a:pt x="21554" y="1996"/>
                    <a:pt x="23315" y="2803"/>
                  </a:cubicBezTo>
                  <a:cubicBezTo>
                    <a:pt x="25002" y="3610"/>
                    <a:pt x="26763" y="5004"/>
                    <a:pt x="28596" y="7058"/>
                  </a:cubicBezTo>
                  <a:lnTo>
                    <a:pt x="26029" y="9405"/>
                  </a:lnTo>
                  <a:cubicBezTo>
                    <a:pt x="24489" y="7718"/>
                    <a:pt x="23095" y="6544"/>
                    <a:pt x="21774" y="5884"/>
                  </a:cubicBezTo>
                  <a:cubicBezTo>
                    <a:pt x="20454" y="5224"/>
                    <a:pt x="18840" y="4930"/>
                    <a:pt x="16933" y="4930"/>
                  </a:cubicBezTo>
                  <a:cubicBezTo>
                    <a:pt x="12752" y="4930"/>
                    <a:pt x="9671" y="6471"/>
                    <a:pt x="7544" y="9625"/>
                  </a:cubicBezTo>
                  <a:cubicBezTo>
                    <a:pt x="5930" y="11973"/>
                    <a:pt x="5123" y="15347"/>
                    <a:pt x="5123" y="19748"/>
                  </a:cubicBezTo>
                  <a:cubicBezTo>
                    <a:pt x="5123" y="24149"/>
                    <a:pt x="5930" y="27524"/>
                    <a:pt x="7544" y="29871"/>
                  </a:cubicBezTo>
                  <a:cubicBezTo>
                    <a:pt x="9671" y="33025"/>
                    <a:pt x="12752" y="34566"/>
                    <a:pt x="16933" y="34566"/>
                  </a:cubicBezTo>
                  <a:cubicBezTo>
                    <a:pt x="18767" y="34566"/>
                    <a:pt x="20381" y="34273"/>
                    <a:pt x="21701" y="33539"/>
                  </a:cubicBezTo>
                  <a:cubicBezTo>
                    <a:pt x="23095" y="32879"/>
                    <a:pt x="24489" y="31778"/>
                    <a:pt x="26029" y="30091"/>
                  </a:cubicBezTo>
                  <a:lnTo>
                    <a:pt x="28596" y="32439"/>
                  </a:lnTo>
                  <a:close/>
                </a:path>
              </a:pathLst>
            </a:custGeom>
            <a:solidFill>
              <a:srgbClr val="000000"/>
            </a:solidFill>
            <a:ln w="73262" cap="flat">
              <a:noFill/>
              <a:prstDash val="solid"/>
              <a:miter/>
            </a:ln>
          </p:spPr>
          <p:txBody>
            <a:bodyPr rtlCol="0" anchor="ctr"/>
            <a:lstStyle/>
            <a:p>
              <a:endParaRPr lang="en-GB"/>
            </a:p>
          </p:txBody>
        </p:sp>
        <p:sp>
          <p:nvSpPr>
            <p:cNvPr id="1005" name="Graphic 1127">
              <a:extLst>
                <a:ext uri="{FF2B5EF4-FFF2-40B4-BE49-F238E27FC236}">
                  <a16:creationId xmlns:a16="http://schemas.microsoft.com/office/drawing/2014/main" id="{FB9C4A56-F3EF-8263-119A-6ACBDE7E3A97}"/>
                </a:ext>
              </a:extLst>
            </p:cNvPr>
            <p:cNvSpPr/>
            <p:nvPr/>
          </p:nvSpPr>
          <p:spPr>
            <a:xfrm>
              <a:off x="8787536" y="4383181"/>
              <a:ext cx="27214" cy="35797"/>
            </a:xfrm>
            <a:custGeom>
              <a:avLst/>
              <a:gdLst>
                <a:gd name="connsiteX0" fmla="*/ 28610 w 27214"/>
                <a:gd name="connsiteY0" fmla="*/ 36987 h 35797"/>
                <a:gd name="connsiteX1" fmla="*/ 24868 w 27214"/>
                <a:gd name="connsiteY1" fmla="*/ 36987 h 35797"/>
                <a:gd name="connsiteX2" fmla="*/ 24868 w 27214"/>
                <a:gd name="connsiteY2" fmla="*/ 32805 h 35797"/>
                <a:gd name="connsiteX3" fmla="*/ 14452 w 27214"/>
                <a:gd name="connsiteY3" fmla="*/ 37427 h 35797"/>
                <a:gd name="connsiteX4" fmla="*/ 5062 w 27214"/>
                <a:gd name="connsiteY4" fmla="*/ 34053 h 35797"/>
                <a:gd name="connsiteX5" fmla="*/ 1395 w 27214"/>
                <a:gd name="connsiteY5" fmla="*/ 24223 h 35797"/>
                <a:gd name="connsiteX6" fmla="*/ 1395 w 27214"/>
                <a:gd name="connsiteY6" fmla="*/ 1629 h 35797"/>
                <a:gd name="connsiteX7" fmla="*/ 5136 w 27214"/>
                <a:gd name="connsiteY7" fmla="*/ 1629 h 35797"/>
                <a:gd name="connsiteX8" fmla="*/ 5136 w 27214"/>
                <a:gd name="connsiteY8" fmla="*/ 23563 h 35797"/>
                <a:gd name="connsiteX9" fmla="*/ 7630 w 27214"/>
                <a:gd name="connsiteY9" fmla="*/ 31412 h 35797"/>
                <a:gd name="connsiteX10" fmla="*/ 14892 w 27214"/>
                <a:gd name="connsiteY10" fmla="*/ 34126 h 35797"/>
                <a:gd name="connsiteX11" fmla="*/ 22301 w 27214"/>
                <a:gd name="connsiteY11" fmla="*/ 31338 h 35797"/>
                <a:gd name="connsiteX12" fmla="*/ 24868 w 27214"/>
                <a:gd name="connsiteY12" fmla="*/ 23563 h 35797"/>
                <a:gd name="connsiteX13" fmla="*/ 24868 w 27214"/>
                <a:gd name="connsiteY13" fmla="*/ 1629 h 35797"/>
                <a:gd name="connsiteX14" fmla="*/ 28610 w 27214"/>
                <a:gd name="connsiteY14" fmla="*/ 1629 h 35797"/>
                <a:gd name="connsiteX15" fmla="*/ 28610 w 27214"/>
                <a:gd name="connsiteY15" fmla="*/ 3698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610" y="36987"/>
                  </a:moveTo>
                  <a:lnTo>
                    <a:pt x="24868" y="36987"/>
                  </a:lnTo>
                  <a:lnTo>
                    <a:pt x="24868" y="32805"/>
                  </a:lnTo>
                  <a:cubicBezTo>
                    <a:pt x="22228" y="35886"/>
                    <a:pt x="18780" y="37427"/>
                    <a:pt x="14452" y="37427"/>
                  </a:cubicBezTo>
                  <a:cubicBezTo>
                    <a:pt x="10491" y="37427"/>
                    <a:pt x="7336" y="36327"/>
                    <a:pt x="5062" y="34053"/>
                  </a:cubicBezTo>
                  <a:cubicBezTo>
                    <a:pt x="2642" y="31705"/>
                    <a:pt x="1395" y="28404"/>
                    <a:pt x="1395" y="24223"/>
                  </a:cubicBezTo>
                  <a:lnTo>
                    <a:pt x="1395" y="1629"/>
                  </a:lnTo>
                  <a:lnTo>
                    <a:pt x="5136" y="1629"/>
                  </a:lnTo>
                  <a:lnTo>
                    <a:pt x="5136" y="23563"/>
                  </a:lnTo>
                  <a:cubicBezTo>
                    <a:pt x="5136" y="27010"/>
                    <a:pt x="5943" y="29578"/>
                    <a:pt x="7630" y="31412"/>
                  </a:cubicBezTo>
                  <a:cubicBezTo>
                    <a:pt x="9317" y="33246"/>
                    <a:pt x="11738" y="34126"/>
                    <a:pt x="14892" y="34126"/>
                  </a:cubicBezTo>
                  <a:cubicBezTo>
                    <a:pt x="18046" y="34126"/>
                    <a:pt x="20540" y="33246"/>
                    <a:pt x="22301" y="31338"/>
                  </a:cubicBezTo>
                  <a:cubicBezTo>
                    <a:pt x="23988" y="29504"/>
                    <a:pt x="24868" y="26937"/>
                    <a:pt x="24868" y="23563"/>
                  </a:cubicBezTo>
                  <a:lnTo>
                    <a:pt x="24868" y="1629"/>
                  </a:lnTo>
                  <a:lnTo>
                    <a:pt x="28610" y="1629"/>
                  </a:lnTo>
                  <a:lnTo>
                    <a:pt x="28610" y="36987"/>
                  </a:lnTo>
                  <a:close/>
                </a:path>
              </a:pathLst>
            </a:custGeom>
            <a:solidFill>
              <a:srgbClr val="000000"/>
            </a:solidFill>
            <a:ln w="73262" cap="flat">
              <a:noFill/>
              <a:prstDash val="solid"/>
              <a:miter/>
            </a:ln>
          </p:spPr>
          <p:txBody>
            <a:bodyPr rtlCol="0" anchor="ctr"/>
            <a:lstStyle/>
            <a:p>
              <a:endParaRPr lang="en-GB"/>
            </a:p>
          </p:txBody>
        </p:sp>
        <p:sp>
          <p:nvSpPr>
            <p:cNvPr id="1006" name="Graphic 1127">
              <a:extLst>
                <a:ext uri="{FF2B5EF4-FFF2-40B4-BE49-F238E27FC236}">
                  <a16:creationId xmlns:a16="http://schemas.microsoft.com/office/drawing/2014/main" id="{ACE28815-6A4A-71A5-B3A9-C547C68C74D8}"/>
                </a:ext>
              </a:extLst>
            </p:cNvPr>
            <p:cNvSpPr/>
            <p:nvPr/>
          </p:nvSpPr>
          <p:spPr>
            <a:xfrm>
              <a:off x="8828739" y="4382741"/>
              <a:ext cx="22593" cy="35797"/>
            </a:xfrm>
            <a:custGeom>
              <a:avLst/>
              <a:gdLst>
                <a:gd name="connsiteX0" fmla="*/ 21288 w 22593"/>
                <a:gd name="connsiteY0" fmla="*/ 7718 h 35797"/>
                <a:gd name="connsiteX1" fmla="*/ 18280 w 22593"/>
                <a:gd name="connsiteY1" fmla="*/ 5517 h 35797"/>
                <a:gd name="connsiteX2" fmla="*/ 14612 w 22593"/>
                <a:gd name="connsiteY2" fmla="*/ 4930 h 35797"/>
                <a:gd name="connsiteX3" fmla="*/ 7717 w 22593"/>
                <a:gd name="connsiteY3" fmla="*/ 8011 h 35797"/>
                <a:gd name="connsiteX4" fmla="*/ 5149 w 22593"/>
                <a:gd name="connsiteY4" fmla="*/ 15640 h 35797"/>
                <a:gd name="connsiteX5" fmla="*/ 5149 w 22593"/>
                <a:gd name="connsiteY5" fmla="*/ 37427 h 35797"/>
                <a:gd name="connsiteX6" fmla="*/ 1408 w 22593"/>
                <a:gd name="connsiteY6" fmla="*/ 37427 h 35797"/>
                <a:gd name="connsiteX7" fmla="*/ 1408 w 22593"/>
                <a:gd name="connsiteY7" fmla="*/ 2069 h 35797"/>
                <a:gd name="connsiteX8" fmla="*/ 5149 w 22593"/>
                <a:gd name="connsiteY8" fmla="*/ 2069 h 35797"/>
                <a:gd name="connsiteX9" fmla="*/ 5149 w 22593"/>
                <a:gd name="connsiteY9" fmla="*/ 6764 h 35797"/>
                <a:gd name="connsiteX10" fmla="*/ 9477 w 22593"/>
                <a:gd name="connsiteY10" fmla="*/ 3023 h 35797"/>
                <a:gd name="connsiteX11" fmla="*/ 15492 w 22593"/>
                <a:gd name="connsiteY11" fmla="*/ 1629 h 35797"/>
                <a:gd name="connsiteX12" fmla="*/ 24002 w 22593"/>
                <a:gd name="connsiteY12" fmla="*/ 5004 h 35797"/>
                <a:gd name="connsiteX13" fmla="*/ 21288 w 22593"/>
                <a:gd name="connsiteY13" fmla="*/ 771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288" y="7718"/>
                  </a:moveTo>
                  <a:cubicBezTo>
                    <a:pt x="20187" y="6618"/>
                    <a:pt x="19234" y="5884"/>
                    <a:pt x="18280" y="5517"/>
                  </a:cubicBezTo>
                  <a:cubicBezTo>
                    <a:pt x="17326" y="5150"/>
                    <a:pt x="16079" y="4930"/>
                    <a:pt x="14612" y="4930"/>
                  </a:cubicBezTo>
                  <a:cubicBezTo>
                    <a:pt x="11678" y="4930"/>
                    <a:pt x="9331" y="5957"/>
                    <a:pt x="7717" y="8011"/>
                  </a:cubicBezTo>
                  <a:cubicBezTo>
                    <a:pt x="6030" y="10139"/>
                    <a:pt x="5149" y="12633"/>
                    <a:pt x="5149" y="15640"/>
                  </a:cubicBezTo>
                  <a:lnTo>
                    <a:pt x="5149" y="37427"/>
                  </a:lnTo>
                  <a:lnTo>
                    <a:pt x="1408" y="37427"/>
                  </a:lnTo>
                  <a:lnTo>
                    <a:pt x="1408" y="2069"/>
                  </a:lnTo>
                  <a:lnTo>
                    <a:pt x="5149" y="2069"/>
                  </a:lnTo>
                  <a:lnTo>
                    <a:pt x="5149" y="6764"/>
                  </a:lnTo>
                  <a:cubicBezTo>
                    <a:pt x="6176" y="5150"/>
                    <a:pt x="7643" y="3903"/>
                    <a:pt x="9477" y="3023"/>
                  </a:cubicBezTo>
                  <a:cubicBezTo>
                    <a:pt x="11311" y="2069"/>
                    <a:pt x="13365" y="1629"/>
                    <a:pt x="15492" y="1629"/>
                  </a:cubicBezTo>
                  <a:cubicBezTo>
                    <a:pt x="18940" y="1629"/>
                    <a:pt x="21728" y="2730"/>
                    <a:pt x="24002" y="5004"/>
                  </a:cubicBezTo>
                  <a:lnTo>
                    <a:pt x="21288" y="7718"/>
                  </a:lnTo>
                  <a:close/>
                </a:path>
              </a:pathLst>
            </a:custGeom>
            <a:solidFill>
              <a:srgbClr val="000000"/>
            </a:solidFill>
            <a:ln w="73262" cap="flat">
              <a:noFill/>
              <a:prstDash val="solid"/>
              <a:miter/>
            </a:ln>
          </p:spPr>
          <p:txBody>
            <a:bodyPr rtlCol="0" anchor="ctr"/>
            <a:lstStyle/>
            <a:p>
              <a:endParaRPr lang="en-GB"/>
            </a:p>
          </p:txBody>
        </p:sp>
        <p:sp>
          <p:nvSpPr>
            <p:cNvPr id="1007" name="Graphic 1127">
              <a:extLst>
                <a:ext uri="{FF2B5EF4-FFF2-40B4-BE49-F238E27FC236}">
                  <a16:creationId xmlns:a16="http://schemas.microsoft.com/office/drawing/2014/main" id="{9F0ECEE3-01C2-9A62-4489-A078D76DBDD3}"/>
                </a:ext>
              </a:extLst>
            </p:cNvPr>
            <p:cNvSpPr/>
            <p:nvPr/>
          </p:nvSpPr>
          <p:spPr>
            <a:xfrm>
              <a:off x="8856487" y="4382741"/>
              <a:ext cx="28315" cy="36237"/>
            </a:xfrm>
            <a:custGeom>
              <a:avLst/>
              <a:gdLst>
                <a:gd name="connsiteX0" fmla="*/ 29734 w 28315"/>
                <a:gd name="connsiteY0" fmla="*/ 20555 h 36237"/>
                <a:gd name="connsiteX1" fmla="*/ 5160 w 28315"/>
                <a:gd name="connsiteY1" fmla="*/ 20555 h 36237"/>
                <a:gd name="connsiteX2" fmla="*/ 8094 w 28315"/>
                <a:gd name="connsiteY2" fmla="*/ 30898 h 36237"/>
                <a:gd name="connsiteX3" fmla="*/ 16677 w 28315"/>
                <a:gd name="connsiteY3" fmla="*/ 34493 h 36237"/>
                <a:gd name="connsiteX4" fmla="*/ 21958 w 28315"/>
                <a:gd name="connsiteY4" fmla="*/ 33466 h 36237"/>
                <a:gd name="connsiteX5" fmla="*/ 26433 w 28315"/>
                <a:gd name="connsiteY5" fmla="*/ 30238 h 36237"/>
                <a:gd name="connsiteX6" fmla="*/ 29221 w 28315"/>
                <a:gd name="connsiteY6" fmla="*/ 32439 h 36237"/>
                <a:gd name="connsiteX7" fmla="*/ 23499 w 28315"/>
                <a:gd name="connsiteY7" fmla="*/ 36547 h 36237"/>
                <a:gd name="connsiteX8" fmla="*/ 16457 w 28315"/>
                <a:gd name="connsiteY8" fmla="*/ 37867 h 36237"/>
                <a:gd name="connsiteX9" fmla="*/ 5307 w 28315"/>
                <a:gd name="connsiteY9" fmla="*/ 33246 h 36237"/>
                <a:gd name="connsiteX10" fmla="*/ 1419 w 28315"/>
                <a:gd name="connsiteY10" fmla="*/ 19748 h 36237"/>
                <a:gd name="connsiteX11" fmla="*/ 5160 w 28315"/>
                <a:gd name="connsiteY11" fmla="*/ 6398 h 36237"/>
                <a:gd name="connsiteX12" fmla="*/ 15576 w 28315"/>
                <a:gd name="connsiteY12" fmla="*/ 1629 h 36237"/>
                <a:gd name="connsiteX13" fmla="*/ 25993 w 28315"/>
                <a:gd name="connsiteY13" fmla="*/ 6177 h 36237"/>
                <a:gd name="connsiteX14" fmla="*/ 29734 w 28315"/>
                <a:gd name="connsiteY14" fmla="*/ 18868 h 36237"/>
                <a:gd name="connsiteX15" fmla="*/ 29734 w 28315"/>
                <a:gd name="connsiteY15" fmla="*/ 20555 h 36237"/>
                <a:gd name="connsiteX16" fmla="*/ 25993 w 28315"/>
                <a:gd name="connsiteY16" fmla="*/ 17548 h 36237"/>
                <a:gd name="connsiteX17" fmla="*/ 24746 w 28315"/>
                <a:gd name="connsiteY17" fmla="*/ 10872 h 36237"/>
                <a:gd name="connsiteX18" fmla="*/ 21151 w 28315"/>
                <a:gd name="connsiteY18" fmla="*/ 6471 h 36237"/>
                <a:gd name="connsiteX19" fmla="*/ 15576 w 28315"/>
                <a:gd name="connsiteY19" fmla="*/ 4930 h 36237"/>
                <a:gd name="connsiteX20" fmla="*/ 10075 w 28315"/>
                <a:gd name="connsiteY20" fmla="*/ 6471 h 36237"/>
                <a:gd name="connsiteX21" fmla="*/ 6407 w 28315"/>
                <a:gd name="connsiteY21" fmla="*/ 10872 h 36237"/>
                <a:gd name="connsiteX22" fmla="*/ 5160 w 28315"/>
                <a:gd name="connsiteY22" fmla="*/ 17548 h 36237"/>
                <a:gd name="connsiteX23" fmla="*/ 25993 w 28315"/>
                <a:gd name="connsiteY23" fmla="*/ 1754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734" y="20555"/>
                  </a:moveTo>
                  <a:lnTo>
                    <a:pt x="5160" y="20555"/>
                  </a:lnTo>
                  <a:cubicBezTo>
                    <a:pt x="5160" y="25103"/>
                    <a:pt x="6114" y="28551"/>
                    <a:pt x="8094" y="30898"/>
                  </a:cubicBezTo>
                  <a:cubicBezTo>
                    <a:pt x="10075" y="33319"/>
                    <a:pt x="12936" y="34493"/>
                    <a:pt x="16677" y="34493"/>
                  </a:cubicBezTo>
                  <a:cubicBezTo>
                    <a:pt x="18731" y="34493"/>
                    <a:pt x="20491" y="34126"/>
                    <a:pt x="21958" y="33466"/>
                  </a:cubicBezTo>
                  <a:cubicBezTo>
                    <a:pt x="23425" y="32805"/>
                    <a:pt x="24893" y="31778"/>
                    <a:pt x="26433" y="30238"/>
                  </a:cubicBezTo>
                  <a:lnTo>
                    <a:pt x="29221" y="32439"/>
                  </a:lnTo>
                  <a:cubicBezTo>
                    <a:pt x="27313" y="34346"/>
                    <a:pt x="25406" y="35740"/>
                    <a:pt x="23499" y="36547"/>
                  </a:cubicBezTo>
                  <a:cubicBezTo>
                    <a:pt x="21592" y="37427"/>
                    <a:pt x="19244" y="37867"/>
                    <a:pt x="16457" y="37867"/>
                  </a:cubicBezTo>
                  <a:cubicBezTo>
                    <a:pt x="11542" y="37867"/>
                    <a:pt x="7874" y="36326"/>
                    <a:pt x="5307" y="33246"/>
                  </a:cubicBezTo>
                  <a:cubicBezTo>
                    <a:pt x="2666" y="30165"/>
                    <a:pt x="1419" y="25690"/>
                    <a:pt x="1419" y="19748"/>
                  </a:cubicBezTo>
                  <a:cubicBezTo>
                    <a:pt x="1419" y="14026"/>
                    <a:pt x="2666" y="9552"/>
                    <a:pt x="5160" y="6398"/>
                  </a:cubicBezTo>
                  <a:cubicBezTo>
                    <a:pt x="7654" y="3243"/>
                    <a:pt x="11102" y="1629"/>
                    <a:pt x="15576" y="1629"/>
                  </a:cubicBezTo>
                  <a:cubicBezTo>
                    <a:pt x="20051" y="1629"/>
                    <a:pt x="23499" y="3170"/>
                    <a:pt x="25993" y="6177"/>
                  </a:cubicBezTo>
                  <a:cubicBezTo>
                    <a:pt x="28487" y="9185"/>
                    <a:pt x="29734" y="13440"/>
                    <a:pt x="29734" y="18868"/>
                  </a:cubicBezTo>
                  <a:lnTo>
                    <a:pt x="29734" y="20555"/>
                  </a:lnTo>
                  <a:close/>
                  <a:moveTo>
                    <a:pt x="25993" y="17548"/>
                  </a:moveTo>
                  <a:cubicBezTo>
                    <a:pt x="25773" y="14540"/>
                    <a:pt x="25406" y="12266"/>
                    <a:pt x="24746" y="10872"/>
                  </a:cubicBezTo>
                  <a:cubicBezTo>
                    <a:pt x="23939" y="9038"/>
                    <a:pt x="22765" y="7571"/>
                    <a:pt x="21151" y="6471"/>
                  </a:cubicBezTo>
                  <a:cubicBezTo>
                    <a:pt x="19464" y="5444"/>
                    <a:pt x="17630" y="4930"/>
                    <a:pt x="15576" y="4930"/>
                  </a:cubicBezTo>
                  <a:cubicBezTo>
                    <a:pt x="13522" y="4930"/>
                    <a:pt x="11689" y="5444"/>
                    <a:pt x="10075" y="6471"/>
                  </a:cubicBezTo>
                  <a:cubicBezTo>
                    <a:pt x="8461" y="7571"/>
                    <a:pt x="7214" y="9038"/>
                    <a:pt x="6407" y="10872"/>
                  </a:cubicBezTo>
                  <a:cubicBezTo>
                    <a:pt x="5747" y="12266"/>
                    <a:pt x="5380" y="14540"/>
                    <a:pt x="5160" y="17548"/>
                  </a:cubicBezTo>
                  <a:lnTo>
                    <a:pt x="25993" y="17548"/>
                  </a:lnTo>
                  <a:close/>
                </a:path>
              </a:pathLst>
            </a:custGeom>
            <a:solidFill>
              <a:srgbClr val="000000"/>
            </a:solidFill>
            <a:ln w="73262" cap="flat">
              <a:noFill/>
              <a:prstDash val="solid"/>
              <a:miter/>
            </a:ln>
          </p:spPr>
          <p:txBody>
            <a:bodyPr rtlCol="0" anchor="ctr"/>
            <a:lstStyle/>
            <a:p>
              <a:endParaRPr lang="en-GB"/>
            </a:p>
          </p:txBody>
        </p:sp>
        <p:sp>
          <p:nvSpPr>
            <p:cNvPr id="1008" name="Graphic 1127">
              <a:extLst>
                <a:ext uri="{FF2B5EF4-FFF2-40B4-BE49-F238E27FC236}">
                  <a16:creationId xmlns:a16="http://schemas.microsoft.com/office/drawing/2014/main" id="{CB0CA513-4CA3-DCFE-7C1A-1DDEA7BD19B0}"/>
                </a:ext>
              </a:extLst>
            </p:cNvPr>
            <p:cNvSpPr/>
            <p:nvPr/>
          </p:nvSpPr>
          <p:spPr>
            <a:xfrm>
              <a:off x="8915209" y="4366309"/>
              <a:ext cx="11736" cy="52228"/>
            </a:xfrm>
            <a:custGeom>
              <a:avLst/>
              <a:gdLst>
                <a:gd name="connsiteX0" fmla="*/ 13173 w 11736"/>
                <a:gd name="connsiteY0" fmla="*/ 53856 h 52228"/>
                <a:gd name="connsiteX1" fmla="*/ 9946 w 11736"/>
                <a:gd name="connsiteY1" fmla="*/ 53856 h 52228"/>
                <a:gd name="connsiteX2" fmla="*/ 3564 w 11736"/>
                <a:gd name="connsiteY2" fmla="*/ 51435 h 52228"/>
                <a:gd name="connsiteX3" fmla="*/ 1436 w 11736"/>
                <a:gd name="connsiteY3" fmla="*/ 44686 h 52228"/>
                <a:gd name="connsiteX4" fmla="*/ 1436 w 11736"/>
                <a:gd name="connsiteY4" fmla="*/ 1627 h 52228"/>
                <a:gd name="connsiteX5" fmla="*/ 5178 w 11736"/>
                <a:gd name="connsiteY5" fmla="*/ 1627 h 52228"/>
                <a:gd name="connsiteX6" fmla="*/ 5178 w 11736"/>
                <a:gd name="connsiteY6" fmla="*/ 44613 h 52228"/>
                <a:gd name="connsiteX7" fmla="*/ 6425 w 11736"/>
                <a:gd name="connsiteY7" fmla="*/ 49161 h 52228"/>
                <a:gd name="connsiteX8" fmla="*/ 10606 w 11736"/>
                <a:gd name="connsiteY8" fmla="*/ 50555 h 52228"/>
                <a:gd name="connsiteX9" fmla="*/ 13173 w 11736"/>
                <a:gd name="connsiteY9" fmla="*/ 50555 h 52228"/>
                <a:gd name="connsiteX10" fmla="*/ 13173 w 11736"/>
                <a:gd name="connsiteY10" fmla="*/ 5385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3173" y="53856"/>
                  </a:moveTo>
                  <a:lnTo>
                    <a:pt x="9946" y="53856"/>
                  </a:lnTo>
                  <a:cubicBezTo>
                    <a:pt x="7085" y="53856"/>
                    <a:pt x="4958" y="53049"/>
                    <a:pt x="3564" y="51435"/>
                  </a:cubicBezTo>
                  <a:cubicBezTo>
                    <a:pt x="2170" y="49821"/>
                    <a:pt x="1436" y="47547"/>
                    <a:pt x="1436" y="44686"/>
                  </a:cubicBezTo>
                  <a:lnTo>
                    <a:pt x="1436" y="1627"/>
                  </a:lnTo>
                  <a:lnTo>
                    <a:pt x="5178" y="1627"/>
                  </a:lnTo>
                  <a:lnTo>
                    <a:pt x="5178" y="44613"/>
                  </a:lnTo>
                  <a:cubicBezTo>
                    <a:pt x="5178" y="46740"/>
                    <a:pt x="5618" y="48207"/>
                    <a:pt x="6425" y="49161"/>
                  </a:cubicBezTo>
                  <a:cubicBezTo>
                    <a:pt x="7158" y="50114"/>
                    <a:pt x="8625" y="50555"/>
                    <a:pt x="10606" y="50555"/>
                  </a:cubicBezTo>
                  <a:lnTo>
                    <a:pt x="13173" y="50555"/>
                  </a:lnTo>
                  <a:lnTo>
                    <a:pt x="13173" y="53856"/>
                  </a:lnTo>
                  <a:close/>
                </a:path>
              </a:pathLst>
            </a:custGeom>
            <a:solidFill>
              <a:srgbClr val="000000"/>
            </a:solidFill>
            <a:ln w="73262" cap="flat">
              <a:noFill/>
              <a:prstDash val="solid"/>
              <a:miter/>
            </a:ln>
          </p:spPr>
          <p:txBody>
            <a:bodyPr rtlCol="0" anchor="ctr"/>
            <a:lstStyle/>
            <a:p>
              <a:endParaRPr lang="en-GB"/>
            </a:p>
          </p:txBody>
        </p:sp>
        <p:sp>
          <p:nvSpPr>
            <p:cNvPr id="1009" name="Graphic 1127">
              <a:extLst>
                <a:ext uri="{FF2B5EF4-FFF2-40B4-BE49-F238E27FC236}">
                  <a16:creationId xmlns:a16="http://schemas.microsoft.com/office/drawing/2014/main" id="{69A88FA2-E191-1B75-C801-3DBCB1CC56FA}"/>
                </a:ext>
              </a:extLst>
            </p:cNvPr>
            <p:cNvSpPr/>
            <p:nvPr/>
          </p:nvSpPr>
          <p:spPr>
            <a:xfrm>
              <a:off x="8934129" y="4382741"/>
              <a:ext cx="28461" cy="36237"/>
            </a:xfrm>
            <a:custGeom>
              <a:avLst/>
              <a:gdLst>
                <a:gd name="connsiteX0" fmla="*/ 25506 w 28461"/>
                <a:gd name="connsiteY0" fmla="*/ 5517 h 36237"/>
                <a:gd name="connsiteX1" fmla="*/ 29908 w 28461"/>
                <a:gd name="connsiteY1" fmla="*/ 19748 h 36237"/>
                <a:gd name="connsiteX2" fmla="*/ 25506 w 28461"/>
                <a:gd name="connsiteY2" fmla="*/ 33979 h 36237"/>
                <a:gd name="connsiteX3" fmla="*/ 15677 w 28461"/>
                <a:gd name="connsiteY3" fmla="*/ 37867 h 36237"/>
                <a:gd name="connsiteX4" fmla="*/ 5847 w 28461"/>
                <a:gd name="connsiteY4" fmla="*/ 33979 h 36237"/>
                <a:gd name="connsiteX5" fmla="*/ 1446 w 28461"/>
                <a:gd name="connsiteY5" fmla="*/ 19748 h 36237"/>
                <a:gd name="connsiteX6" fmla="*/ 5847 w 28461"/>
                <a:gd name="connsiteY6" fmla="*/ 5517 h 36237"/>
                <a:gd name="connsiteX7" fmla="*/ 15677 w 28461"/>
                <a:gd name="connsiteY7" fmla="*/ 1629 h 36237"/>
                <a:gd name="connsiteX8" fmla="*/ 25506 w 28461"/>
                <a:gd name="connsiteY8" fmla="*/ 5517 h 36237"/>
                <a:gd name="connsiteX9" fmla="*/ 23012 w 28461"/>
                <a:gd name="connsiteY9" fmla="*/ 31558 h 36237"/>
                <a:gd name="connsiteX10" fmla="*/ 26167 w 28461"/>
                <a:gd name="connsiteY10" fmla="*/ 19748 h 36237"/>
                <a:gd name="connsiteX11" fmla="*/ 23012 w 28461"/>
                <a:gd name="connsiteY11" fmla="*/ 7938 h 36237"/>
                <a:gd name="connsiteX12" fmla="*/ 15677 w 28461"/>
                <a:gd name="connsiteY12" fmla="*/ 4930 h 36237"/>
                <a:gd name="connsiteX13" fmla="*/ 8341 w 28461"/>
                <a:gd name="connsiteY13" fmla="*/ 7938 h 36237"/>
                <a:gd name="connsiteX14" fmla="*/ 5187 w 28461"/>
                <a:gd name="connsiteY14" fmla="*/ 19748 h 36237"/>
                <a:gd name="connsiteX15" fmla="*/ 8341 w 28461"/>
                <a:gd name="connsiteY15" fmla="*/ 31558 h 36237"/>
                <a:gd name="connsiteX16" fmla="*/ 15677 w 28461"/>
                <a:gd name="connsiteY16" fmla="*/ 34566 h 36237"/>
                <a:gd name="connsiteX17" fmla="*/ 23012 w 28461"/>
                <a:gd name="connsiteY17" fmla="*/ 3155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506" y="5517"/>
                  </a:moveTo>
                  <a:cubicBezTo>
                    <a:pt x="28441" y="8451"/>
                    <a:pt x="29908" y="13220"/>
                    <a:pt x="29908" y="19748"/>
                  </a:cubicBezTo>
                  <a:cubicBezTo>
                    <a:pt x="29908" y="26277"/>
                    <a:pt x="28441" y="31045"/>
                    <a:pt x="25506" y="33979"/>
                  </a:cubicBezTo>
                  <a:cubicBezTo>
                    <a:pt x="22939" y="36547"/>
                    <a:pt x="19638" y="37867"/>
                    <a:pt x="15677" y="37867"/>
                  </a:cubicBezTo>
                  <a:cubicBezTo>
                    <a:pt x="11716" y="37867"/>
                    <a:pt x="8415" y="36547"/>
                    <a:pt x="5847" y="33979"/>
                  </a:cubicBezTo>
                  <a:cubicBezTo>
                    <a:pt x="2913" y="31045"/>
                    <a:pt x="1446" y="26277"/>
                    <a:pt x="1446" y="19748"/>
                  </a:cubicBezTo>
                  <a:cubicBezTo>
                    <a:pt x="1446" y="13220"/>
                    <a:pt x="2913" y="8451"/>
                    <a:pt x="5847" y="5517"/>
                  </a:cubicBezTo>
                  <a:cubicBezTo>
                    <a:pt x="8415" y="2950"/>
                    <a:pt x="11716" y="1629"/>
                    <a:pt x="15677" y="1629"/>
                  </a:cubicBezTo>
                  <a:cubicBezTo>
                    <a:pt x="19638" y="1629"/>
                    <a:pt x="22939" y="2950"/>
                    <a:pt x="25506" y="5517"/>
                  </a:cubicBezTo>
                  <a:close/>
                  <a:moveTo>
                    <a:pt x="23012" y="31558"/>
                  </a:moveTo>
                  <a:cubicBezTo>
                    <a:pt x="25140" y="29431"/>
                    <a:pt x="26167" y="25543"/>
                    <a:pt x="26167" y="19748"/>
                  </a:cubicBezTo>
                  <a:cubicBezTo>
                    <a:pt x="26167" y="13953"/>
                    <a:pt x="25140" y="10065"/>
                    <a:pt x="23012" y="7938"/>
                  </a:cubicBezTo>
                  <a:cubicBezTo>
                    <a:pt x="21032" y="5957"/>
                    <a:pt x="18538" y="4930"/>
                    <a:pt x="15677" y="4930"/>
                  </a:cubicBezTo>
                  <a:cubicBezTo>
                    <a:pt x="12816" y="4930"/>
                    <a:pt x="10322" y="5957"/>
                    <a:pt x="8341" y="7938"/>
                  </a:cubicBezTo>
                  <a:cubicBezTo>
                    <a:pt x="6214" y="10065"/>
                    <a:pt x="5187" y="13953"/>
                    <a:pt x="5187" y="19748"/>
                  </a:cubicBezTo>
                  <a:cubicBezTo>
                    <a:pt x="5187" y="25543"/>
                    <a:pt x="6214" y="29431"/>
                    <a:pt x="8341" y="31558"/>
                  </a:cubicBezTo>
                  <a:cubicBezTo>
                    <a:pt x="10322" y="33539"/>
                    <a:pt x="12816" y="34566"/>
                    <a:pt x="15677" y="34566"/>
                  </a:cubicBezTo>
                  <a:cubicBezTo>
                    <a:pt x="18538" y="34566"/>
                    <a:pt x="21032" y="33539"/>
                    <a:pt x="23012" y="31558"/>
                  </a:cubicBezTo>
                  <a:close/>
                </a:path>
              </a:pathLst>
            </a:custGeom>
            <a:solidFill>
              <a:srgbClr val="000000"/>
            </a:solidFill>
            <a:ln w="73262" cap="flat">
              <a:noFill/>
              <a:prstDash val="solid"/>
              <a:miter/>
            </a:ln>
          </p:spPr>
          <p:txBody>
            <a:bodyPr rtlCol="0" anchor="ctr"/>
            <a:lstStyle/>
            <a:p>
              <a:endParaRPr lang="en-GB"/>
            </a:p>
          </p:txBody>
        </p:sp>
        <p:sp>
          <p:nvSpPr>
            <p:cNvPr id="1010" name="Graphic 1127">
              <a:extLst>
                <a:ext uri="{FF2B5EF4-FFF2-40B4-BE49-F238E27FC236}">
                  <a16:creationId xmlns:a16="http://schemas.microsoft.com/office/drawing/2014/main" id="{0DD2EAA6-E40A-91FA-B936-C0167D6C72C0}"/>
                </a:ext>
              </a:extLst>
            </p:cNvPr>
            <p:cNvSpPr/>
            <p:nvPr/>
          </p:nvSpPr>
          <p:spPr>
            <a:xfrm>
              <a:off x="8972503" y="4382741"/>
              <a:ext cx="28461" cy="36237"/>
            </a:xfrm>
            <a:custGeom>
              <a:avLst/>
              <a:gdLst>
                <a:gd name="connsiteX0" fmla="*/ 25520 w 28461"/>
                <a:gd name="connsiteY0" fmla="*/ 5517 h 36237"/>
                <a:gd name="connsiteX1" fmla="*/ 29921 w 28461"/>
                <a:gd name="connsiteY1" fmla="*/ 19748 h 36237"/>
                <a:gd name="connsiteX2" fmla="*/ 25520 w 28461"/>
                <a:gd name="connsiteY2" fmla="*/ 33979 h 36237"/>
                <a:gd name="connsiteX3" fmla="*/ 15690 w 28461"/>
                <a:gd name="connsiteY3" fmla="*/ 37867 h 36237"/>
                <a:gd name="connsiteX4" fmla="*/ 5861 w 28461"/>
                <a:gd name="connsiteY4" fmla="*/ 33979 h 36237"/>
                <a:gd name="connsiteX5" fmla="*/ 1459 w 28461"/>
                <a:gd name="connsiteY5" fmla="*/ 19748 h 36237"/>
                <a:gd name="connsiteX6" fmla="*/ 5861 w 28461"/>
                <a:gd name="connsiteY6" fmla="*/ 5517 h 36237"/>
                <a:gd name="connsiteX7" fmla="*/ 15690 w 28461"/>
                <a:gd name="connsiteY7" fmla="*/ 1629 h 36237"/>
                <a:gd name="connsiteX8" fmla="*/ 25520 w 28461"/>
                <a:gd name="connsiteY8" fmla="*/ 5517 h 36237"/>
                <a:gd name="connsiteX9" fmla="*/ 23026 w 28461"/>
                <a:gd name="connsiteY9" fmla="*/ 31558 h 36237"/>
                <a:gd name="connsiteX10" fmla="*/ 26180 w 28461"/>
                <a:gd name="connsiteY10" fmla="*/ 19748 h 36237"/>
                <a:gd name="connsiteX11" fmla="*/ 23026 w 28461"/>
                <a:gd name="connsiteY11" fmla="*/ 7938 h 36237"/>
                <a:gd name="connsiteX12" fmla="*/ 15690 w 28461"/>
                <a:gd name="connsiteY12" fmla="*/ 4930 h 36237"/>
                <a:gd name="connsiteX13" fmla="*/ 8355 w 28461"/>
                <a:gd name="connsiteY13" fmla="*/ 7938 h 36237"/>
                <a:gd name="connsiteX14" fmla="*/ 5200 w 28461"/>
                <a:gd name="connsiteY14" fmla="*/ 19748 h 36237"/>
                <a:gd name="connsiteX15" fmla="*/ 8355 w 28461"/>
                <a:gd name="connsiteY15" fmla="*/ 31558 h 36237"/>
                <a:gd name="connsiteX16" fmla="*/ 15690 w 28461"/>
                <a:gd name="connsiteY16" fmla="*/ 34566 h 36237"/>
                <a:gd name="connsiteX17" fmla="*/ 23026 w 28461"/>
                <a:gd name="connsiteY17" fmla="*/ 3155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520" y="5517"/>
                  </a:moveTo>
                  <a:cubicBezTo>
                    <a:pt x="28454" y="8451"/>
                    <a:pt x="29921" y="13220"/>
                    <a:pt x="29921" y="19748"/>
                  </a:cubicBezTo>
                  <a:cubicBezTo>
                    <a:pt x="29921" y="26277"/>
                    <a:pt x="28454" y="31045"/>
                    <a:pt x="25520" y="33979"/>
                  </a:cubicBezTo>
                  <a:cubicBezTo>
                    <a:pt x="22952" y="36547"/>
                    <a:pt x="19651" y="37867"/>
                    <a:pt x="15690" y="37867"/>
                  </a:cubicBezTo>
                  <a:cubicBezTo>
                    <a:pt x="11729" y="37867"/>
                    <a:pt x="8428" y="36547"/>
                    <a:pt x="5861" y="33979"/>
                  </a:cubicBezTo>
                  <a:cubicBezTo>
                    <a:pt x="2926" y="31045"/>
                    <a:pt x="1459" y="26277"/>
                    <a:pt x="1459" y="19748"/>
                  </a:cubicBezTo>
                  <a:cubicBezTo>
                    <a:pt x="1459" y="13220"/>
                    <a:pt x="2926" y="8451"/>
                    <a:pt x="5861" y="5517"/>
                  </a:cubicBezTo>
                  <a:cubicBezTo>
                    <a:pt x="8428" y="2950"/>
                    <a:pt x="11729" y="1629"/>
                    <a:pt x="15690" y="1629"/>
                  </a:cubicBezTo>
                  <a:cubicBezTo>
                    <a:pt x="19651" y="1629"/>
                    <a:pt x="22952" y="2950"/>
                    <a:pt x="25520" y="5517"/>
                  </a:cubicBezTo>
                  <a:close/>
                  <a:moveTo>
                    <a:pt x="23026" y="31558"/>
                  </a:moveTo>
                  <a:cubicBezTo>
                    <a:pt x="25153" y="29431"/>
                    <a:pt x="26180" y="25543"/>
                    <a:pt x="26180" y="19748"/>
                  </a:cubicBezTo>
                  <a:cubicBezTo>
                    <a:pt x="26180" y="13953"/>
                    <a:pt x="25153" y="10065"/>
                    <a:pt x="23026" y="7938"/>
                  </a:cubicBezTo>
                  <a:cubicBezTo>
                    <a:pt x="21045" y="5957"/>
                    <a:pt x="18551" y="4930"/>
                    <a:pt x="15690" y="4930"/>
                  </a:cubicBezTo>
                  <a:cubicBezTo>
                    <a:pt x="12829" y="4930"/>
                    <a:pt x="10335" y="5957"/>
                    <a:pt x="8355" y="7938"/>
                  </a:cubicBezTo>
                  <a:cubicBezTo>
                    <a:pt x="6227" y="10065"/>
                    <a:pt x="5200" y="13953"/>
                    <a:pt x="5200" y="19748"/>
                  </a:cubicBezTo>
                  <a:cubicBezTo>
                    <a:pt x="5200" y="25543"/>
                    <a:pt x="6227" y="29431"/>
                    <a:pt x="8355" y="31558"/>
                  </a:cubicBezTo>
                  <a:cubicBezTo>
                    <a:pt x="10335" y="33539"/>
                    <a:pt x="12829" y="34566"/>
                    <a:pt x="15690" y="34566"/>
                  </a:cubicBezTo>
                  <a:cubicBezTo>
                    <a:pt x="18551" y="34566"/>
                    <a:pt x="21045" y="33539"/>
                    <a:pt x="23026" y="31558"/>
                  </a:cubicBezTo>
                  <a:close/>
                </a:path>
              </a:pathLst>
            </a:custGeom>
            <a:solidFill>
              <a:srgbClr val="000000"/>
            </a:solidFill>
            <a:ln w="73262" cap="flat">
              <a:noFill/>
              <a:prstDash val="solid"/>
              <a:miter/>
            </a:ln>
          </p:spPr>
          <p:txBody>
            <a:bodyPr rtlCol="0" anchor="ctr"/>
            <a:lstStyle/>
            <a:p>
              <a:endParaRPr lang="en-GB"/>
            </a:p>
          </p:txBody>
        </p:sp>
        <p:sp>
          <p:nvSpPr>
            <p:cNvPr id="1011" name="Graphic 1127">
              <a:extLst>
                <a:ext uri="{FF2B5EF4-FFF2-40B4-BE49-F238E27FC236}">
                  <a16:creationId xmlns:a16="http://schemas.microsoft.com/office/drawing/2014/main" id="{F70CF8B1-7088-59BA-CEB0-231221A1B28D}"/>
                </a:ext>
              </a:extLst>
            </p:cNvPr>
            <p:cNvSpPr/>
            <p:nvPr/>
          </p:nvSpPr>
          <p:spPr>
            <a:xfrm>
              <a:off x="9009456" y="4382741"/>
              <a:ext cx="28461" cy="36237"/>
            </a:xfrm>
            <a:custGeom>
              <a:avLst/>
              <a:gdLst>
                <a:gd name="connsiteX0" fmla="*/ 29934 w 28461"/>
                <a:gd name="connsiteY0" fmla="*/ 27377 h 36237"/>
                <a:gd name="connsiteX1" fmla="*/ 26119 w 28461"/>
                <a:gd name="connsiteY1" fmla="*/ 35006 h 36237"/>
                <a:gd name="connsiteX2" fmla="*/ 15776 w 28461"/>
                <a:gd name="connsiteY2" fmla="*/ 37867 h 36237"/>
                <a:gd name="connsiteX3" fmla="*/ 1472 w 28461"/>
                <a:gd name="connsiteY3" fmla="*/ 32805 h 36237"/>
                <a:gd name="connsiteX4" fmla="*/ 4040 w 28461"/>
                <a:gd name="connsiteY4" fmla="*/ 30238 h 36237"/>
                <a:gd name="connsiteX5" fmla="*/ 15630 w 28461"/>
                <a:gd name="connsiteY5" fmla="*/ 34566 h 36237"/>
                <a:gd name="connsiteX6" fmla="*/ 26266 w 28461"/>
                <a:gd name="connsiteY6" fmla="*/ 27377 h 36237"/>
                <a:gd name="connsiteX7" fmla="*/ 24652 w 28461"/>
                <a:gd name="connsiteY7" fmla="*/ 23196 h 36237"/>
                <a:gd name="connsiteX8" fmla="*/ 19517 w 28461"/>
                <a:gd name="connsiteY8" fmla="*/ 21435 h 36237"/>
                <a:gd name="connsiteX9" fmla="*/ 13649 w 28461"/>
                <a:gd name="connsiteY9" fmla="*/ 20922 h 36237"/>
                <a:gd name="connsiteX10" fmla="*/ 3013 w 28461"/>
                <a:gd name="connsiteY10" fmla="*/ 11679 h 36237"/>
                <a:gd name="connsiteX11" fmla="*/ 6460 w 28461"/>
                <a:gd name="connsiteY11" fmla="*/ 4344 h 36237"/>
                <a:gd name="connsiteX12" fmla="*/ 15703 w 28461"/>
                <a:gd name="connsiteY12" fmla="*/ 1629 h 36237"/>
                <a:gd name="connsiteX13" fmla="*/ 28100 w 28461"/>
                <a:gd name="connsiteY13" fmla="*/ 5371 h 36237"/>
                <a:gd name="connsiteX14" fmla="*/ 25606 w 28461"/>
                <a:gd name="connsiteY14" fmla="*/ 7865 h 36237"/>
                <a:gd name="connsiteX15" fmla="*/ 15703 w 28461"/>
                <a:gd name="connsiteY15" fmla="*/ 4857 h 36237"/>
                <a:gd name="connsiteX16" fmla="*/ 9028 w 28461"/>
                <a:gd name="connsiteY16" fmla="*/ 6618 h 36237"/>
                <a:gd name="connsiteX17" fmla="*/ 6680 w 28461"/>
                <a:gd name="connsiteY17" fmla="*/ 11679 h 36237"/>
                <a:gd name="connsiteX18" fmla="*/ 8441 w 28461"/>
                <a:gd name="connsiteY18" fmla="*/ 15860 h 36237"/>
                <a:gd name="connsiteX19" fmla="*/ 13869 w 28461"/>
                <a:gd name="connsiteY19" fmla="*/ 17621 h 36237"/>
                <a:gd name="connsiteX20" fmla="*/ 19591 w 28461"/>
                <a:gd name="connsiteY20" fmla="*/ 18134 h 36237"/>
                <a:gd name="connsiteX21" fmla="*/ 27293 w 28461"/>
                <a:gd name="connsiteY21" fmla="*/ 20628 h 36237"/>
                <a:gd name="connsiteX22" fmla="*/ 29934 w 28461"/>
                <a:gd name="connsiteY22" fmla="*/ 2737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934" y="27377"/>
                  </a:moveTo>
                  <a:cubicBezTo>
                    <a:pt x="29934" y="30605"/>
                    <a:pt x="28687" y="33172"/>
                    <a:pt x="26119" y="35006"/>
                  </a:cubicBezTo>
                  <a:cubicBezTo>
                    <a:pt x="23552" y="36913"/>
                    <a:pt x="20104" y="37867"/>
                    <a:pt x="15776" y="37867"/>
                  </a:cubicBezTo>
                  <a:cubicBezTo>
                    <a:pt x="9761" y="37867"/>
                    <a:pt x="4993" y="36180"/>
                    <a:pt x="1472" y="32805"/>
                  </a:cubicBezTo>
                  <a:lnTo>
                    <a:pt x="4040" y="30238"/>
                  </a:lnTo>
                  <a:cubicBezTo>
                    <a:pt x="6754" y="33099"/>
                    <a:pt x="10641" y="34566"/>
                    <a:pt x="15630" y="34566"/>
                  </a:cubicBezTo>
                  <a:cubicBezTo>
                    <a:pt x="22745" y="34566"/>
                    <a:pt x="26266" y="32145"/>
                    <a:pt x="26266" y="27377"/>
                  </a:cubicBezTo>
                  <a:cubicBezTo>
                    <a:pt x="26266" y="25543"/>
                    <a:pt x="25753" y="24149"/>
                    <a:pt x="24652" y="23196"/>
                  </a:cubicBezTo>
                  <a:cubicBezTo>
                    <a:pt x="23552" y="22242"/>
                    <a:pt x="21865" y="21655"/>
                    <a:pt x="19517" y="21435"/>
                  </a:cubicBezTo>
                  <a:lnTo>
                    <a:pt x="13649" y="20922"/>
                  </a:lnTo>
                  <a:cubicBezTo>
                    <a:pt x="6534" y="20335"/>
                    <a:pt x="3013" y="17254"/>
                    <a:pt x="3013" y="11679"/>
                  </a:cubicBezTo>
                  <a:cubicBezTo>
                    <a:pt x="3013" y="8598"/>
                    <a:pt x="4186" y="6177"/>
                    <a:pt x="6460" y="4344"/>
                  </a:cubicBezTo>
                  <a:cubicBezTo>
                    <a:pt x="8734" y="2510"/>
                    <a:pt x="11815" y="1629"/>
                    <a:pt x="15703" y="1629"/>
                  </a:cubicBezTo>
                  <a:cubicBezTo>
                    <a:pt x="20618" y="1629"/>
                    <a:pt x="24726" y="2876"/>
                    <a:pt x="28100" y="5371"/>
                  </a:cubicBezTo>
                  <a:lnTo>
                    <a:pt x="25606" y="7865"/>
                  </a:lnTo>
                  <a:cubicBezTo>
                    <a:pt x="22892" y="5884"/>
                    <a:pt x="19591" y="4857"/>
                    <a:pt x="15703" y="4857"/>
                  </a:cubicBezTo>
                  <a:cubicBezTo>
                    <a:pt x="12769" y="4857"/>
                    <a:pt x="10495" y="5444"/>
                    <a:pt x="9028" y="6618"/>
                  </a:cubicBezTo>
                  <a:cubicBezTo>
                    <a:pt x="7487" y="7791"/>
                    <a:pt x="6680" y="9478"/>
                    <a:pt x="6680" y="11679"/>
                  </a:cubicBezTo>
                  <a:cubicBezTo>
                    <a:pt x="6680" y="13513"/>
                    <a:pt x="7267" y="14907"/>
                    <a:pt x="8441" y="15860"/>
                  </a:cubicBezTo>
                  <a:cubicBezTo>
                    <a:pt x="9541" y="16814"/>
                    <a:pt x="11375" y="17401"/>
                    <a:pt x="13869" y="17621"/>
                  </a:cubicBezTo>
                  <a:lnTo>
                    <a:pt x="19591" y="18134"/>
                  </a:lnTo>
                  <a:cubicBezTo>
                    <a:pt x="22892" y="18501"/>
                    <a:pt x="25459" y="19308"/>
                    <a:pt x="27293" y="20628"/>
                  </a:cubicBezTo>
                  <a:cubicBezTo>
                    <a:pt x="29054" y="21949"/>
                    <a:pt x="29934" y="24223"/>
                    <a:pt x="29934" y="27377"/>
                  </a:cubicBezTo>
                  <a:close/>
                </a:path>
              </a:pathLst>
            </a:custGeom>
            <a:solidFill>
              <a:srgbClr val="000000"/>
            </a:solidFill>
            <a:ln w="73262" cap="flat">
              <a:noFill/>
              <a:prstDash val="solid"/>
              <a:miter/>
            </a:ln>
          </p:spPr>
          <p:txBody>
            <a:bodyPr rtlCol="0" anchor="ctr"/>
            <a:lstStyle/>
            <a:p>
              <a:endParaRPr lang="en-GB"/>
            </a:p>
          </p:txBody>
        </p:sp>
        <p:sp>
          <p:nvSpPr>
            <p:cNvPr id="1012" name="Graphic 1127">
              <a:extLst>
                <a:ext uri="{FF2B5EF4-FFF2-40B4-BE49-F238E27FC236}">
                  <a16:creationId xmlns:a16="http://schemas.microsoft.com/office/drawing/2014/main" id="{D8692CF1-B63D-4892-8F59-1FF6622EA849}"/>
                </a:ext>
              </a:extLst>
            </p:cNvPr>
            <p:cNvSpPr/>
            <p:nvPr/>
          </p:nvSpPr>
          <p:spPr>
            <a:xfrm>
              <a:off x="9046866" y="4382741"/>
              <a:ext cx="28315" cy="36237"/>
            </a:xfrm>
            <a:custGeom>
              <a:avLst/>
              <a:gdLst>
                <a:gd name="connsiteX0" fmla="*/ 29800 w 28315"/>
                <a:gd name="connsiteY0" fmla="*/ 20555 h 36237"/>
                <a:gd name="connsiteX1" fmla="*/ 5226 w 28315"/>
                <a:gd name="connsiteY1" fmla="*/ 20555 h 36237"/>
                <a:gd name="connsiteX2" fmla="*/ 8160 w 28315"/>
                <a:gd name="connsiteY2" fmla="*/ 30898 h 36237"/>
                <a:gd name="connsiteX3" fmla="*/ 16743 w 28315"/>
                <a:gd name="connsiteY3" fmla="*/ 34493 h 36237"/>
                <a:gd name="connsiteX4" fmla="*/ 22025 w 28315"/>
                <a:gd name="connsiteY4" fmla="*/ 33466 h 36237"/>
                <a:gd name="connsiteX5" fmla="*/ 26499 w 28315"/>
                <a:gd name="connsiteY5" fmla="*/ 30238 h 36237"/>
                <a:gd name="connsiteX6" fmla="*/ 29287 w 28315"/>
                <a:gd name="connsiteY6" fmla="*/ 32439 h 36237"/>
                <a:gd name="connsiteX7" fmla="*/ 23565 w 28315"/>
                <a:gd name="connsiteY7" fmla="*/ 36547 h 36237"/>
                <a:gd name="connsiteX8" fmla="*/ 16523 w 28315"/>
                <a:gd name="connsiteY8" fmla="*/ 37867 h 36237"/>
                <a:gd name="connsiteX9" fmla="*/ 5373 w 28315"/>
                <a:gd name="connsiteY9" fmla="*/ 33246 h 36237"/>
                <a:gd name="connsiteX10" fmla="*/ 1485 w 28315"/>
                <a:gd name="connsiteY10" fmla="*/ 19748 h 36237"/>
                <a:gd name="connsiteX11" fmla="*/ 5226 w 28315"/>
                <a:gd name="connsiteY11" fmla="*/ 6398 h 36237"/>
                <a:gd name="connsiteX12" fmla="*/ 15643 w 28315"/>
                <a:gd name="connsiteY12" fmla="*/ 1629 h 36237"/>
                <a:gd name="connsiteX13" fmla="*/ 26059 w 28315"/>
                <a:gd name="connsiteY13" fmla="*/ 6177 h 36237"/>
                <a:gd name="connsiteX14" fmla="*/ 29800 w 28315"/>
                <a:gd name="connsiteY14" fmla="*/ 18868 h 36237"/>
                <a:gd name="connsiteX15" fmla="*/ 29800 w 28315"/>
                <a:gd name="connsiteY15" fmla="*/ 20555 h 36237"/>
                <a:gd name="connsiteX16" fmla="*/ 26059 w 28315"/>
                <a:gd name="connsiteY16" fmla="*/ 17548 h 36237"/>
                <a:gd name="connsiteX17" fmla="*/ 24812 w 28315"/>
                <a:gd name="connsiteY17" fmla="*/ 10872 h 36237"/>
                <a:gd name="connsiteX18" fmla="*/ 21218 w 28315"/>
                <a:gd name="connsiteY18" fmla="*/ 6471 h 36237"/>
                <a:gd name="connsiteX19" fmla="*/ 15643 w 28315"/>
                <a:gd name="connsiteY19" fmla="*/ 4930 h 36237"/>
                <a:gd name="connsiteX20" fmla="*/ 10141 w 28315"/>
                <a:gd name="connsiteY20" fmla="*/ 6471 h 36237"/>
                <a:gd name="connsiteX21" fmla="*/ 6473 w 28315"/>
                <a:gd name="connsiteY21" fmla="*/ 10872 h 36237"/>
                <a:gd name="connsiteX22" fmla="*/ 5226 w 28315"/>
                <a:gd name="connsiteY22" fmla="*/ 17548 h 36237"/>
                <a:gd name="connsiteX23" fmla="*/ 26059 w 28315"/>
                <a:gd name="connsiteY23" fmla="*/ 1754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800" y="20555"/>
                  </a:moveTo>
                  <a:lnTo>
                    <a:pt x="5226" y="20555"/>
                  </a:lnTo>
                  <a:cubicBezTo>
                    <a:pt x="5226" y="25103"/>
                    <a:pt x="6180" y="28551"/>
                    <a:pt x="8160" y="30898"/>
                  </a:cubicBezTo>
                  <a:cubicBezTo>
                    <a:pt x="10141" y="33319"/>
                    <a:pt x="13002" y="34493"/>
                    <a:pt x="16743" y="34493"/>
                  </a:cubicBezTo>
                  <a:cubicBezTo>
                    <a:pt x="18797" y="34493"/>
                    <a:pt x="20557" y="34126"/>
                    <a:pt x="22025" y="33466"/>
                  </a:cubicBezTo>
                  <a:cubicBezTo>
                    <a:pt x="23492" y="32805"/>
                    <a:pt x="24959" y="31778"/>
                    <a:pt x="26499" y="30238"/>
                  </a:cubicBezTo>
                  <a:lnTo>
                    <a:pt x="29287" y="32439"/>
                  </a:lnTo>
                  <a:cubicBezTo>
                    <a:pt x="27379" y="34346"/>
                    <a:pt x="25472" y="35740"/>
                    <a:pt x="23565" y="36547"/>
                  </a:cubicBezTo>
                  <a:cubicBezTo>
                    <a:pt x="21658" y="37427"/>
                    <a:pt x="19310" y="37867"/>
                    <a:pt x="16523" y="37867"/>
                  </a:cubicBezTo>
                  <a:cubicBezTo>
                    <a:pt x="11608" y="37867"/>
                    <a:pt x="7940" y="36326"/>
                    <a:pt x="5373" y="33246"/>
                  </a:cubicBezTo>
                  <a:cubicBezTo>
                    <a:pt x="2732" y="30165"/>
                    <a:pt x="1485" y="25690"/>
                    <a:pt x="1485" y="19748"/>
                  </a:cubicBezTo>
                  <a:cubicBezTo>
                    <a:pt x="1485" y="14026"/>
                    <a:pt x="2732" y="9552"/>
                    <a:pt x="5226" y="6398"/>
                  </a:cubicBezTo>
                  <a:cubicBezTo>
                    <a:pt x="7720" y="3243"/>
                    <a:pt x="11168" y="1629"/>
                    <a:pt x="15643" y="1629"/>
                  </a:cubicBezTo>
                  <a:cubicBezTo>
                    <a:pt x="20117" y="1629"/>
                    <a:pt x="23565" y="3170"/>
                    <a:pt x="26059" y="6177"/>
                  </a:cubicBezTo>
                  <a:cubicBezTo>
                    <a:pt x="28553" y="9185"/>
                    <a:pt x="29800" y="13440"/>
                    <a:pt x="29800" y="18868"/>
                  </a:cubicBezTo>
                  <a:lnTo>
                    <a:pt x="29800" y="20555"/>
                  </a:lnTo>
                  <a:close/>
                  <a:moveTo>
                    <a:pt x="26059" y="17548"/>
                  </a:moveTo>
                  <a:cubicBezTo>
                    <a:pt x="25839" y="14540"/>
                    <a:pt x="25472" y="12266"/>
                    <a:pt x="24812" y="10872"/>
                  </a:cubicBezTo>
                  <a:cubicBezTo>
                    <a:pt x="24005" y="9038"/>
                    <a:pt x="22831" y="7571"/>
                    <a:pt x="21218" y="6471"/>
                  </a:cubicBezTo>
                  <a:cubicBezTo>
                    <a:pt x="19530" y="5444"/>
                    <a:pt x="17697" y="4930"/>
                    <a:pt x="15643" y="4930"/>
                  </a:cubicBezTo>
                  <a:cubicBezTo>
                    <a:pt x="13589" y="4930"/>
                    <a:pt x="11755" y="5444"/>
                    <a:pt x="10141" y="6471"/>
                  </a:cubicBezTo>
                  <a:cubicBezTo>
                    <a:pt x="8527" y="7571"/>
                    <a:pt x="7280" y="9038"/>
                    <a:pt x="6473" y="10872"/>
                  </a:cubicBezTo>
                  <a:cubicBezTo>
                    <a:pt x="5813" y="12266"/>
                    <a:pt x="5446" y="14540"/>
                    <a:pt x="5226" y="17548"/>
                  </a:cubicBezTo>
                  <a:lnTo>
                    <a:pt x="26059" y="17548"/>
                  </a:lnTo>
                  <a:close/>
                </a:path>
              </a:pathLst>
            </a:custGeom>
            <a:solidFill>
              <a:srgbClr val="000000"/>
            </a:solidFill>
            <a:ln w="73262" cap="flat">
              <a:noFill/>
              <a:prstDash val="solid"/>
              <a:miter/>
            </a:ln>
          </p:spPr>
          <p:txBody>
            <a:bodyPr rtlCol="0" anchor="ctr"/>
            <a:lstStyle/>
            <a:p>
              <a:endParaRPr lang="en-GB"/>
            </a:p>
          </p:txBody>
        </p:sp>
        <p:sp>
          <p:nvSpPr>
            <p:cNvPr id="1013" name="Graphic 1127">
              <a:extLst>
                <a:ext uri="{FF2B5EF4-FFF2-40B4-BE49-F238E27FC236}">
                  <a16:creationId xmlns:a16="http://schemas.microsoft.com/office/drawing/2014/main" id="{B8EAD4D3-64C3-E72B-6B7E-146AA98998EC}"/>
                </a:ext>
              </a:extLst>
            </p:cNvPr>
            <p:cNvSpPr/>
            <p:nvPr/>
          </p:nvSpPr>
          <p:spPr>
            <a:xfrm>
              <a:off x="9103709" y="4382741"/>
              <a:ext cx="28461" cy="36237"/>
            </a:xfrm>
            <a:custGeom>
              <a:avLst/>
              <a:gdLst>
                <a:gd name="connsiteX0" fmla="*/ 25565 w 28461"/>
                <a:gd name="connsiteY0" fmla="*/ 5517 h 36237"/>
                <a:gd name="connsiteX1" fmla="*/ 29967 w 28461"/>
                <a:gd name="connsiteY1" fmla="*/ 19748 h 36237"/>
                <a:gd name="connsiteX2" fmla="*/ 25565 w 28461"/>
                <a:gd name="connsiteY2" fmla="*/ 33979 h 36237"/>
                <a:gd name="connsiteX3" fmla="*/ 15736 w 28461"/>
                <a:gd name="connsiteY3" fmla="*/ 37867 h 36237"/>
                <a:gd name="connsiteX4" fmla="*/ 5906 w 28461"/>
                <a:gd name="connsiteY4" fmla="*/ 33979 h 36237"/>
                <a:gd name="connsiteX5" fmla="*/ 1505 w 28461"/>
                <a:gd name="connsiteY5" fmla="*/ 19748 h 36237"/>
                <a:gd name="connsiteX6" fmla="*/ 5906 w 28461"/>
                <a:gd name="connsiteY6" fmla="*/ 5517 h 36237"/>
                <a:gd name="connsiteX7" fmla="*/ 15736 w 28461"/>
                <a:gd name="connsiteY7" fmla="*/ 1629 h 36237"/>
                <a:gd name="connsiteX8" fmla="*/ 25565 w 28461"/>
                <a:gd name="connsiteY8" fmla="*/ 5517 h 36237"/>
                <a:gd name="connsiteX9" fmla="*/ 23071 w 28461"/>
                <a:gd name="connsiteY9" fmla="*/ 31558 h 36237"/>
                <a:gd name="connsiteX10" fmla="*/ 26226 w 28461"/>
                <a:gd name="connsiteY10" fmla="*/ 19748 h 36237"/>
                <a:gd name="connsiteX11" fmla="*/ 23071 w 28461"/>
                <a:gd name="connsiteY11" fmla="*/ 7938 h 36237"/>
                <a:gd name="connsiteX12" fmla="*/ 15736 w 28461"/>
                <a:gd name="connsiteY12" fmla="*/ 4930 h 36237"/>
                <a:gd name="connsiteX13" fmla="*/ 8400 w 28461"/>
                <a:gd name="connsiteY13" fmla="*/ 7938 h 36237"/>
                <a:gd name="connsiteX14" fmla="*/ 5246 w 28461"/>
                <a:gd name="connsiteY14" fmla="*/ 19748 h 36237"/>
                <a:gd name="connsiteX15" fmla="*/ 8400 w 28461"/>
                <a:gd name="connsiteY15" fmla="*/ 31558 h 36237"/>
                <a:gd name="connsiteX16" fmla="*/ 15736 w 28461"/>
                <a:gd name="connsiteY16" fmla="*/ 34566 h 36237"/>
                <a:gd name="connsiteX17" fmla="*/ 23071 w 28461"/>
                <a:gd name="connsiteY17" fmla="*/ 3155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565" y="5517"/>
                  </a:moveTo>
                  <a:cubicBezTo>
                    <a:pt x="28500" y="8451"/>
                    <a:pt x="29967" y="13220"/>
                    <a:pt x="29967" y="19748"/>
                  </a:cubicBezTo>
                  <a:cubicBezTo>
                    <a:pt x="29967" y="26277"/>
                    <a:pt x="28500" y="31045"/>
                    <a:pt x="25565" y="33979"/>
                  </a:cubicBezTo>
                  <a:cubicBezTo>
                    <a:pt x="22998" y="36547"/>
                    <a:pt x="19697" y="37867"/>
                    <a:pt x="15736" y="37867"/>
                  </a:cubicBezTo>
                  <a:cubicBezTo>
                    <a:pt x="11775" y="37867"/>
                    <a:pt x="8474" y="36547"/>
                    <a:pt x="5906" y="33979"/>
                  </a:cubicBezTo>
                  <a:cubicBezTo>
                    <a:pt x="2972" y="31045"/>
                    <a:pt x="1505" y="26277"/>
                    <a:pt x="1505" y="19748"/>
                  </a:cubicBezTo>
                  <a:cubicBezTo>
                    <a:pt x="1505" y="13220"/>
                    <a:pt x="2972" y="8451"/>
                    <a:pt x="5906" y="5517"/>
                  </a:cubicBezTo>
                  <a:cubicBezTo>
                    <a:pt x="8474" y="2950"/>
                    <a:pt x="11775" y="1629"/>
                    <a:pt x="15736" y="1629"/>
                  </a:cubicBezTo>
                  <a:cubicBezTo>
                    <a:pt x="19697" y="1629"/>
                    <a:pt x="22998" y="2950"/>
                    <a:pt x="25565" y="5517"/>
                  </a:cubicBezTo>
                  <a:close/>
                  <a:moveTo>
                    <a:pt x="23071" y="31558"/>
                  </a:moveTo>
                  <a:cubicBezTo>
                    <a:pt x="25199" y="29431"/>
                    <a:pt x="26226" y="25543"/>
                    <a:pt x="26226" y="19748"/>
                  </a:cubicBezTo>
                  <a:cubicBezTo>
                    <a:pt x="26226" y="13953"/>
                    <a:pt x="25199" y="10065"/>
                    <a:pt x="23071" y="7938"/>
                  </a:cubicBezTo>
                  <a:cubicBezTo>
                    <a:pt x="21091" y="5957"/>
                    <a:pt x="18597" y="4930"/>
                    <a:pt x="15736" y="4930"/>
                  </a:cubicBezTo>
                  <a:cubicBezTo>
                    <a:pt x="12875" y="4930"/>
                    <a:pt x="10381" y="5957"/>
                    <a:pt x="8400" y="7938"/>
                  </a:cubicBezTo>
                  <a:cubicBezTo>
                    <a:pt x="6273" y="10065"/>
                    <a:pt x="5246" y="13953"/>
                    <a:pt x="5246" y="19748"/>
                  </a:cubicBezTo>
                  <a:cubicBezTo>
                    <a:pt x="5246" y="25543"/>
                    <a:pt x="6273" y="29431"/>
                    <a:pt x="8400" y="31558"/>
                  </a:cubicBezTo>
                  <a:cubicBezTo>
                    <a:pt x="10381" y="33539"/>
                    <a:pt x="12875" y="34566"/>
                    <a:pt x="15736" y="34566"/>
                  </a:cubicBezTo>
                  <a:cubicBezTo>
                    <a:pt x="18597" y="34566"/>
                    <a:pt x="21091" y="33539"/>
                    <a:pt x="23071" y="31558"/>
                  </a:cubicBezTo>
                  <a:close/>
                </a:path>
              </a:pathLst>
            </a:custGeom>
            <a:solidFill>
              <a:srgbClr val="000000"/>
            </a:solidFill>
            <a:ln w="73262" cap="flat">
              <a:noFill/>
              <a:prstDash val="solid"/>
              <a:miter/>
            </a:ln>
          </p:spPr>
          <p:txBody>
            <a:bodyPr rtlCol="0" anchor="ctr"/>
            <a:lstStyle/>
            <a:p>
              <a:endParaRPr lang="en-GB"/>
            </a:p>
          </p:txBody>
        </p:sp>
        <p:sp>
          <p:nvSpPr>
            <p:cNvPr id="1014" name="Graphic 1127">
              <a:extLst>
                <a:ext uri="{FF2B5EF4-FFF2-40B4-BE49-F238E27FC236}">
                  <a16:creationId xmlns:a16="http://schemas.microsoft.com/office/drawing/2014/main" id="{DB3A5EFB-235E-420B-9DE7-0AE310BA0462}"/>
                </a:ext>
              </a:extLst>
            </p:cNvPr>
            <p:cNvSpPr/>
            <p:nvPr/>
          </p:nvSpPr>
          <p:spPr>
            <a:xfrm>
              <a:off x="9144138" y="4366309"/>
              <a:ext cx="27434" cy="52669"/>
            </a:xfrm>
            <a:custGeom>
              <a:avLst/>
              <a:gdLst>
                <a:gd name="connsiteX0" fmla="*/ 24406 w 27434"/>
                <a:gd name="connsiteY0" fmla="*/ 21139 h 52669"/>
                <a:gd name="connsiteX1" fmla="*/ 28954 w 27434"/>
                <a:gd name="connsiteY1" fmla="*/ 36177 h 52669"/>
                <a:gd name="connsiteX2" fmla="*/ 24406 w 27434"/>
                <a:gd name="connsiteY2" fmla="*/ 51215 h 52669"/>
                <a:gd name="connsiteX3" fmla="*/ 15750 w 27434"/>
                <a:gd name="connsiteY3" fmla="*/ 54296 h 52669"/>
                <a:gd name="connsiteX4" fmla="*/ 9955 w 27434"/>
                <a:gd name="connsiteY4" fmla="*/ 53195 h 52669"/>
                <a:gd name="connsiteX5" fmla="*/ 5260 w 27434"/>
                <a:gd name="connsiteY5" fmla="*/ 49308 h 52669"/>
                <a:gd name="connsiteX6" fmla="*/ 5260 w 27434"/>
                <a:gd name="connsiteY6" fmla="*/ 53856 h 52669"/>
                <a:gd name="connsiteX7" fmla="*/ 1519 w 27434"/>
                <a:gd name="connsiteY7" fmla="*/ 53856 h 52669"/>
                <a:gd name="connsiteX8" fmla="*/ 1519 w 27434"/>
                <a:gd name="connsiteY8" fmla="*/ 1627 h 52669"/>
                <a:gd name="connsiteX9" fmla="*/ 5260 w 27434"/>
                <a:gd name="connsiteY9" fmla="*/ 1627 h 52669"/>
                <a:gd name="connsiteX10" fmla="*/ 5260 w 27434"/>
                <a:gd name="connsiteY10" fmla="*/ 23046 h 52669"/>
                <a:gd name="connsiteX11" fmla="*/ 9955 w 27434"/>
                <a:gd name="connsiteY11" fmla="*/ 19159 h 52669"/>
                <a:gd name="connsiteX12" fmla="*/ 15750 w 27434"/>
                <a:gd name="connsiteY12" fmla="*/ 18058 h 52669"/>
                <a:gd name="connsiteX13" fmla="*/ 24406 w 27434"/>
                <a:gd name="connsiteY13" fmla="*/ 21139 h 52669"/>
                <a:gd name="connsiteX14" fmla="*/ 24846 w 27434"/>
                <a:gd name="connsiteY14" fmla="*/ 41679 h 52669"/>
                <a:gd name="connsiteX15" fmla="*/ 25212 w 27434"/>
                <a:gd name="connsiteY15" fmla="*/ 36177 h 52669"/>
                <a:gd name="connsiteX16" fmla="*/ 24846 w 27434"/>
                <a:gd name="connsiteY16" fmla="*/ 30675 h 52669"/>
                <a:gd name="connsiteX17" fmla="*/ 23525 w 27434"/>
                <a:gd name="connsiteY17" fmla="*/ 26054 h 52669"/>
                <a:gd name="connsiteX18" fmla="*/ 20444 w 27434"/>
                <a:gd name="connsiteY18" fmla="*/ 22533 h 52669"/>
                <a:gd name="connsiteX19" fmla="*/ 15236 w 27434"/>
                <a:gd name="connsiteY19" fmla="*/ 21359 h 52669"/>
                <a:gd name="connsiteX20" fmla="*/ 10101 w 27434"/>
                <a:gd name="connsiteY20" fmla="*/ 22533 h 52669"/>
                <a:gd name="connsiteX21" fmla="*/ 7020 w 27434"/>
                <a:gd name="connsiteY21" fmla="*/ 26054 h 52669"/>
                <a:gd name="connsiteX22" fmla="*/ 5627 w 27434"/>
                <a:gd name="connsiteY22" fmla="*/ 30675 h 52669"/>
                <a:gd name="connsiteX23" fmla="*/ 5260 w 27434"/>
                <a:gd name="connsiteY23" fmla="*/ 36177 h 52669"/>
                <a:gd name="connsiteX24" fmla="*/ 5627 w 27434"/>
                <a:gd name="connsiteY24" fmla="*/ 41679 h 52669"/>
                <a:gd name="connsiteX25" fmla="*/ 7020 w 27434"/>
                <a:gd name="connsiteY25" fmla="*/ 46300 h 52669"/>
                <a:gd name="connsiteX26" fmla="*/ 10101 w 27434"/>
                <a:gd name="connsiteY26" fmla="*/ 49748 h 52669"/>
                <a:gd name="connsiteX27" fmla="*/ 15236 w 27434"/>
                <a:gd name="connsiteY27" fmla="*/ 50995 h 52669"/>
                <a:gd name="connsiteX28" fmla="*/ 20444 w 27434"/>
                <a:gd name="connsiteY28" fmla="*/ 49748 h 52669"/>
                <a:gd name="connsiteX29" fmla="*/ 23525 w 27434"/>
                <a:gd name="connsiteY29" fmla="*/ 46300 h 52669"/>
                <a:gd name="connsiteX30" fmla="*/ 24846 w 27434"/>
                <a:gd name="connsiteY30" fmla="*/ 41679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406" y="21139"/>
                  </a:moveTo>
                  <a:cubicBezTo>
                    <a:pt x="27413" y="24147"/>
                    <a:pt x="28954" y="29208"/>
                    <a:pt x="28954" y="36177"/>
                  </a:cubicBezTo>
                  <a:cubicBezTo>
                    <a:pt x="28954" y="43146"/>
                    <a:pt x="27413" y="48207"/>
                    <a:pt x="24406" y="51215"/>
                  </a:cubicBezTo>
                  <a:cubicBezTo>
                    <a:pt x="22352" y="53269"/>
                    <a:pt x="19491" y="54296"/>
                    <a:pt x="15750" y="54296"/>
                  </a:cubicBezTo>
                  <a:cubicBezTo>
                    <a:pt x="13549" y="54296"/>
                    <a:pt x="11642" y="53929"/>
                    <a:pt x="9955" y="53195"/>
                  </a:cubicBezTo>
                  <a:cubicBezTo>
                    <a:pt x="8267" y="52535"/>
                    <a:pt x="6727" y="51215"/>
                    <a:pt x="5260" y="49308"/>
                  </a:cubicBezTo>
                  <a:lnTo>
                    <a:pt x="5260" y="53856"/>
                  </a:lnTo>
                  <a:lnTo>
                    <a:pt x="1519" y="53856"/>
                  </a:lnTo>
                  <a:lnTo>
                    <a:pt x="1519" y="1627"/>
                  </a:lnTo>
                  <a:lnTo>
                    <a:pt x="5260" y="1627"/>
                  </a:lnTo>
                  <a:lnTo>
                    <a:pt x="5260" y="23046"/>
                  </a:lnTo>
                  <a:cubicBezTo>
                    <a:pt x="6727" y="21139"/>
                    <a:pt x="8267" y="19819"/>
                    <a:pt x="9955" y="19159"/>
                  </a:cubicBezTo>
                  <a:cubicBezTo>
                    <a:pt x="11642" y="18425"/>
                    <a:pt x="13549" y="18058"/>
                    <a:pt x="15750" y="18058"/>
                  </a:cubicBezTo>
                  <a:cubicBezTo>
                    <a:pt x="19491" y="18058"/>
                    <a:pt x="22352" y="19085"/>
                    <a:pt x="24406" y="21139"/>
                  </a:cubicBezTo>
                  <a:close/>
                  <a:moveTo>
                    <a:pt x="24846" y="41679"/>
                  </a:moveTo>
                  <a:cubicBezTo>
                    <a:pt x="25066" y="40138"/>
                    <a:pt x="25212" y="38304"/>
                    <a:pt x="25212" y="36177"/>
                  </a:cubicBezTo>
                  <a:cubicBezTo>
                    <a:pt x="25212" y="34050"/>
                    <a:pt x="25066" y="32216"/>
                    <a:pt x="24846" y="30675"/>
                  </a:cubicBezTo>
                  <a:cubicBezTo>
                    <a:pt x="24626" y="29135"/>
                    <a:pt x="24185" y="27594"/>
                    <a:pt x="23525" y="26054"/>
                  </a:cubicBezTo>
                  <a:cubicBezTo>
                    <a:pt x="22865" y="24514"/>
                    <a:pt x="21838" y="23340"/>
                    <a:pt x="20444" y="22533"/>
                  </a:cubicBezTo>
                  <a:cubicBezTo>
                    <a:pt x="19051" y="21726"/>
                    <a:pt x="17290" y="21359"/>
                    <a:pt x="15236" y="21359"/>
                  </a:cubicBezTo>
                  <a:cubicBezTo>
                    <a:pt x="13182" y="21359"/>
                    <a:pt x="11495" y="21726"/>
                    <a:pt x="10101" y="22533"/>
                  </a:cubicBezTo>
                  <a:cubicBezTo>
                    <a:pt x="8708" y="23340"/>
                    <a:pt x="7681" y="24514"/>
                    <a:pt x="7020" y="26054"/>
                  </a:cubicBezTo>
                  <a:cubicBezTo>
                    <a:pt x="6360" y="27594"/>
                    <a:pt x="5847" y="29135"/>
                    <a:pt x="5627" y="30675"/>
                  </a:cubicBezTo>
                  <a:cubicBezTo>
                    <a:pt x="5407" y="32216"/>
                    <a:pt x="5260" y="34050"/>
                    <a:pt x="5260" y="36177"/>
                  </a:cubicBezTo>
                  <a:cubicBezTo>
                    <a:pt x="5260" y="38304"/>
                    <a:pt x="5407" y="40138"/>
                    <a:pt x="5627" y="41679"/>
                  </a:cubicBezTo>
                  <a:cubicBezTo>
                    <a:pt x="5847" y="43219"/>
                    <a:pt x="6360" y="44760"/>
                    <a:pt x="7020" y="46300"/>
                  </a:cubicBezTo>
                  <a:cubicBezTo>
                    <a:pt x="7681" y="47841"/>
                    <a:pt x="8708" y="48941"/>
                    <a:pt x="10101" y="49748"/>
                  </a:cubicBezTo>
                  <a:cubicBezTo>
                    <a:pt x="11495" y="50555"/>
                    <a:pt x="13182" y="50995"/>
                    <a:pt x="15236" y="50995"/>
                  </a:cubicBezTo>
                  <a:cubicBezTo>
                    <a:pt x="17290" y="50995"/>
                    <a:pt x="19051" y="50555"/>
                    <a:pt x="20444" y="49748"/>
                  </a:cubicBezTo>
                  <a:cubicBezTo>
                    <a:pt x="21838" y="48941"/>
                    <a:pt x="22865" y="47841"/>
                    <a:pt x="23525" y="46300"/>
                  </a:cubicBezTo>
                  <a:cubicBezTo>
                    <a:pt x="24185" y="44760"/>
                    <a:pt x="24626" y="43219"/>
                    <a:pt x="24846" y="41679"/>
                  </a:cubicBezTo>
                  <a:close/>
                </a:path>
              </a:pathLst>
            </a:custGeom>
            <a:solidFill>
              <a:srgbClr val="000000"/>
            </a:solidFill>
            <a:ln w="73262" cap="flat">
              <a:noFill/>
              <a:prstDash val="solid"/>
              <a:miter/>
            </a:ln>
          </p:spPr>
          <p:txBody>
            <a:bodyPr rtlCol="0" anchor="ctr"/>
            <a:lstStyle/>
            <a:p>
              <a:endParaRPr lang="en-GB"/>
            </a:p>
          </p:txBody>
        </p:sp>
        <p:sp>
          <p:nvSpPr>
            <p:cNvPr id="1015" name="Graphic 1127">
              <a:extLst>
                <a:ext uri="{FF2B5EF4-FFF2-40B4-BE49-F238E27FC236}">
                  <a16:creationId xmlns:a16="http://schemas.microsoft.com/office/drawing/2014/main" id="{1F729C51-33E4-0A02-7367-C05F2084A2DE}"/>
                </a:ext>
              </a:extLst>
            </p:cNvPr>
            <p:cNvSpPr/>
            <p:nvPr/>
          </p:nvSpPr>
          <p:spPr>
            <a:xfrm>
              <a:off x="9175524" y="4366309"/>
              <a:ext cx="12176" cy="69100"/>
            </a:xfrm>
            <a:custGeom>
              <a:avLst/>
              <a:gdLst>
                <a:gd name="connsiteX0" fmla="*/ 13264 w 12176"/>
                <a:gd name="connsiteY0" fmla="*/ 61561 h 69100"/>
                <a:gd name="connsiteX1" fmla="*/ 11137 w 12176"/>
                <a:gd name="connsiteY1" fmla="*/ 68309 h 69100"/>
                <a:gd name="connsiteX2" fmla="*/ 4755 w 12176"/>
                <a:gd name="connsiteY2" fmla="*/ 70730 h 69100"/>
                <a:gd name="connsiteX3" fmla="*/ 1527 w 12176"/>
                <a:gd name="connsiteY3" fmla="*/ 70730 h 69100"/>
                <a:gd name="connsiteX4" fmla="*/ 1527 w 12176"/>
                <a:gd name="connsiteY4" fmla="*/ 67429 h 69100"/>
                <a:gd name="connsiteX5" fmla="*/ 4095 w 12176"/>
                <a:gd name="connsiteY5" fmla="*/ 67429 h 69100"/>
                <a:gd name="connsiteX6" fmla="*/ 8349 w 12176"/>
                <a:gd name="connsiteY6" fmla="*/ 66035 h 69100"/>
                <a:gd name="connsiteX7" fmla="*/ 9523 w 12176"/>
                <a:gd name="connsiteY7" fmla="*/ 61487 h 69100"/>
                <a:gd name="connsiteX8" fmla="*/ 9523 w 12176"/>
                <a:gd name="connsiteY8" fmla="*/ 18501 h 69100"/>
                <a:gd name="connsiteX9" fmla="*/ 13264 w 12176"/>
                <a:gd name="connsiteY9" fmla="*/ 18501 h 69100"/>
                <a:gd name="connsiteX10" fmla="*/ 13264 w 12176"/>
                <a:gd name="connsiteY10" fmla="*/ 61561 h 69100"/>
                <a:gd name="connsiteX11" fmla="*/ 13704 w 12176"/>
                <a:gd name="connsiteY11" fmla="*/ 6251 h 69100"/>
                <a:gd name="connsiteX12" fmla="*/ 9083 w 12176"/>
                <a:gd name="connsiteY12" fmla="*/ 6251 h 69100"/>
                <a:gd name="connsiteX13" fmla="*/ 9083 w 12176"/>
                <a:gd name="connsiteY13" fmla="*/ 1629 h 69100"/>
                <a:gd name="connsiteX14" fmla="*/ 13704 w 12176"/>
                <a:gd name="connsiteY14" fmla="*/ 1629 h 69100"/>
                <a:gd name="connsiteX15" fmla="*/ 13704 w 12176"/>
                <a:gd name="connsiteY15" fmla="*/ 6251 h 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6" h="69100">
                  <a:moveTo>
                    <a:pt x="13264" y="61561"/>
                  </a:moveTo>
                  <a:cubicBezTo>
                    <a:pt x="13264" y="64422"/>
                    <a:pt x="12530" y="66696"/>
                    <a:pt x="11137" y="68309"/>
                  </a:cubicBezTo>
                  <a:cubicBezTo>
                    <a:pt x="9743" y="69923"/>
                    <a:pt x="7616" y="70730"/>
                    <a:pt x="4755" y="70730"/>
                  </a:cubicBezTo>
                  <a:lnTo>
                    <a:pt x="1527" y="70730"/>
                  </a:lnTo>
                  <a:lnTo>
                    <a:pt x="1527" y="67429"/>
                  </a:lnTo>
                  <a:lnTo>
                    <a:pt x="4095" y="67429"/>
                  </a:lnTo>
                  <a:cubicBezTo>
                    <a:pt x="6075" y="67429"/>
                    <a:pt x="7542" y="66989"/>
                    <a:pt x="8349" y="66035"/>
                  </a:cubicBezTo>
                  <a:cubicBezTo>
                    <a:pt x="9156" y="65082"/>
                    <a:pt x="9523" y="63615"/>
                    <a:pt x="9523" y="61487"/>
                  </a:cubicBezTo>
                  <a:lnTo>
                    <a:pt x="9523" y="18501"/>
                  </a:lnTo>
                  <a:lnTo>
                    <a:pt x="13264" y="18501"/>
                  </a:lnTo>
                  <a:lnTo>
                    <a:pt x="13264" y="61561"/>
                  </a:lnTo>
                  <a:close/>
                  <a:moveTo>
                    <a:pt x="13704" y="6251"/>
                  </a:moveTo>
                  <a:lnTo>
                    <a:pt x="9083" y="6251"/>
                  </a:lnTo>
                  <a:lnTo>
                    <a:pt x="9083" y="1629"/>
                  </a:lnTo>
                  <a:lnTo>
                    <a:pt x="13704" y="1629"/>
                  </a:lnTo>
                  <a:lnTo>
                    <a:pt x="13704" y="6251"/>
                  </a:lnTo>
                  <a:close/>
                </a:path>
              </a:pathLst>
            </a:custGeom>
            <a:solidFill>
              <a:srgbClr val="000000"/>
            </a:solidFill>
            <a:ln w="73262" cap="flat">
              <a:noFill/>
              <a:prstDash val="solid"/>
              <a:miter/>
            </a:ln>
          </p:spPr>
          <p:txBody>
            <a:bodyPr rtlCol="0" anchor="ctr"/>
            <a:lstStyle/>
            <a:p>
              <a:endParaRPr lang="en-GB"/>
            </a:p>
          </p:txBody>
        </p:sp>
        <p:sp>
          <p:nvSpPr>
            <p:cNvPr id="1016" name="Graphic 1127">
              <a:extLst>
                <a:ext uri="{FF2B5EF4-FFF2-40B4-BE49-F238E27FC236}">
                  <a16:creationId xmlns:a16="http://schemas.microsoft.com/office/drawing/2014/main" id="{AA65328A-7918-F9C6-A812-B8B107290215}"/>
                </a:ext>
              </a:extLst>
            </p:cNvPr>
            <p:cNvSpPr/>
            <p:nvPr/>
          </p:nvSpPr>
          <p:spPr>
            <a:xfrm>
              <a:off x="9199214" y="4382741"/>
              <a:ext cx="28315" cy="36237"/>
            </a:xfrm>
            <a:custGeom>
              <a:avLst/>
              <a:gdLst>
                <a:gd name="connsiteX0" fmla="*/ 29853 w 28315"/>
                <a:gd name="connsiteY0" fmla="*/ 20555 h 36237"/>
                <a:gd name="connsiteX1" fmla="*/ 5279 w 28315"/>
                <a:gd name="connsiteY1" fmla="*/ 20555 h 36237"/>
                <a:gd name="connsiteX2" fmla="*/ 8213 w 28315"/>
                <a:gd name="connsiteY2" fmla="*/ 30898 h 36237"/>
                <a:gd name="connsiteX3" fmla="*/ 16796 w 28315"/>
                <a:gd name="connsiteY3" fmla="*/ 34493 h 36237"/>
                <a:gd name="connsiteX4" fmla="*/ 22077 w 28315"/>
                <a:gd name="connsiteY4" fmla="*/ 33466 h 36237"/>
                <a:gd name="connsiteX5" fmla="*/ 26552 w 28315"/>
                <a:gd name="connsiteY5" fmla="*/ 30238 h 36237"/>
                <a:gd name="connsiteX6" fmla="*/ 29340 w 28315"/>
                <a:gd name="connsiteY6" fmla="*/ 32439 h 36237"/>
                <a:gd name="connsiteX7" fmla="*/ 23618 w 28315"/>
                <a:gd name="connsiteY7" fmla="*/ 36547 h 36237"/>
                <a:gd name="connsiteX8" fmla="*/ 16576 w 28315"/>
                <a:gd name="connsiteY8" fmla="*/ 37867 h 36237"/>
                <a:gd name="connsiteX9" fmla="*/ 5426 w 28315"/>
                <a:gd name="connsiteY9" fmla="*/ 33246 h 36237"/>
                <a:gd name="connsiteX10" fmla="*/ 1538 w 28315"/>
                <a:gd name="connsiteY10" fmla="*/ 19748 h 36237"/>
                <a:gd name="connsiteX11" fmla="*/ 5279 w 28315"/>
                <a:gd name="connsiteY11" fmla="*/ 6398 h 36237"/>
                <a:gd name="connsiteX12" fmla="*/ 15696 w 28315"/>
                <a:gd name="connsiteY12" fmla="*/ 1629 h 36237"/>
                <a:gd name="connsiteX13" fmla="*/ 26112 w 28315"/>
                <a:gd name="connsiteY13" fmla="*/ 6177 h 36237"/>
                <a:gd name="connsiteX14" fmla="*/ 29853 w 28315"/>
                <a:gd name="connsiteY14" fmla="*/ 18868 h 36237"/>
                <a:gd name="connsiteX15" fmla="*/ 29853 w 28315"/>
                <a:gd name="connsiteY15" fmla="*/ 20555 h 36237"/>
                <a:gd name="connsiteX16" fmla="*/ 26112 w 28315"/>
                <a:gd name="connsiteY16" fmla="*/ 17548 h 36237"/>
                <a:gd name="connsiteX17" fmla="*/ 24865 w 28315"/>
                <a:gd name="connsiteY17" fmla="*/ 10872 h 36237"/>
                <a:gd name="connsiteX18" fmla="*/ 21271 w 28315"/>
                <a:gd name="connsiteY18" fmla="*/ 6471 h 36237"/>
                <a:gd name="connsiteX19" fmla="*/ 15696 w 28315"/>
                <a:gd name="connsiteY19" fmla="*/ 4930 h 36237"/>
                <a:gd name="connsiteX20" fmla="*/ 10194 w 28315"/>
                <a:gd name="connsiteY20" fmla="*/ 6471 h 36237"/>
                <a:gd name="connsiteX21" fmla="*/ 6526 w 28315"/>
                <a:gd name="connsiteY21" fmla="*/ 10872 h 36237"/>
                <a:gd name="connsiteX22" fmla="*/ 5279 w 28315"/>
                <a:gd name="connsiteY22" fmla="*/ 17548 h 36237"/>
                <a:gd name="connsiteX23" fmla="*/ 26112 w 28315"/>
                <a:gd name="connsiteY23" fmla="*/ 1754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853" y="20555"/>
                  </a:moveTo>
                  <a:lnTo>
                    <a:pt x="5279" y="20555"/>
                  </a:lnTo>
                  <a:cubicBezTo>
                    <a:pt x="5279" y="25103"/>
                    <a:pt x="6233" y="28551"/>
                    <a:pt x="8213" y="30898"/>
                  </a:cubicBezTo>
                  <a:cubicBezTo>
                    <a:pt x="10194" y="33319"/>
                    <a:pt x="13055" y="34493"/>
                    <a:pt x="16796" y="34493"/>
                  </a:cubicBezTo>
                  <a:cubicBezTo>
                    <a:pt x="18850" y="34493"/>
                    <a:pt x="20610" y="34126"/>
                    <a:pt x="22077" y="33466"/>
                  </a:cubicBezTo>
                  <a:cubicBezTo>
                    <a:pt x="23545" y="32805"/>
                    <a:pt x="25012" y="31778"/>
                    <a:pt x="26552" y="30238"/>
                  </a:cubicBezTo>
                  <a:lnTo>
                    <a:pt x="29340" y="32439"/>
                  </a:lnTo>
                  <a:cubicBezTo>
                    <a:pt x="27432" y="34346"/>
                    <a:pt x="25525" y="35740"/>
                    <a:pt x="23618" y="36547"/>
                  </a:cubicBezTo>
                  <a:cubicBezTo>
                    <a:pt x="21711" y="37427"/>
                    <a:pt x="19363" y="37867"/>
                    <a:pt x="16576" y="37867"/>
                  </a:cubicBezTo>
                  <a:cubicBezTo>
                    <a:pt x="11661" y="37867"/>
                    <a:pt x="7993" y="36326"/>
                    <a:pt x="5426" y="33246"/>
                  </a:cubicBezTo>
                  <a:cubicBezTo>
                    <a:pt x="2785" y="30165"/>
                    <a:pt x="1538" y="25690"/>
                    <a:pt x="1538" y="19748"/>
                  </a:cubicBezTo>
                  <a:cubicBezTo>
                    <a:pt x="1538" y="14026"/>
                    <a:pt x="2785" y="9552"/>
                    <a:pt x="5279" y="6398"/>
                  </a:cubicBezTo>
                  <a:cubicBezTo>
                    <a:pt x="7773" y="3243"/>
                    <a:pt x="11221" y="1629"/>
                    <a:pt x="15696" y="1629"/>
                  </a:cubicBezTo>
                  <a:cubicBezTo>
                    <a:pt x="20170" y="1629"/>
                    <a:pt x="23618" y="3170"/>
                    <a:pt x="26112" y="6177"/>
                  </a:cubicBezTo>
                  <a:cubicBezTo>
                    <a:pt x="28606" y="9185"/>
                    <a:pt x="29853" y="13440"/>
                    <a:pt x="29853" y="18868"/>
                  </a:cubicBezTo>
                  <a:lnTo>
                    <a:pt x="29853" y="20555"/>
                  </a:lnTo>
                  <a:close/>
                  <a:moveTo>
                    <a:pt x="26112" y="17548"/>
                  </a:moveTo>
                  <a:cubicBezTo>
                    <a:pt x="25892" y="14540"/>
                    <a:pt x="25525" y="12266"/>
                    <a:pt x="24865" y="10872"/>
                  </a:cubicBezTo>
                  <a:cubicBezTo>
                    <a:pt x="24058" y="9038"/>
                    <a:pt x="22884" y="7571"/>
                    <a:pt x="21271" y="6471"/>
                  </a:cubicBezTo>
                  <a:cubicBezTo>
                    <a:pt x="19583" y="5444"/>
                    <a:pt x="17750" y="4930"/>
                    <a:pt x="15696" y="4930"/>
                  </a:cubicBezTo>
                  <a:cubicBezTo>
                    <a:pt x="13642" y="4930"/>
                    <a:pt x="11808" y="5444"/>
                    <a:pt x="10194" y="6471"/>
                  </a:cubicBezTo>
                  <a:cubicBezTo>
                    <a:pt x="8580" y="7571"/>
                    <a:pt x="7333" y="9038"/>
                    <a:pt x="6526" y="10872"/>
                  </a:cubicBezTo>
                  <a:cubicBezTo>
                    <a:pt x="5866" y="12266"/>
                    <a:pt x="5499" y="14540"/>
                    <a:pt x="5279" y="17548"/>
                  </a:cubicBezTo>
                  <a:lnTo>
                    <a:pt x="26112" y="17548"/>
                  </a:lnTo>
                  <a:close/>
                </a:path>
              </a:pathLst>
            </a:custGeom>
            <a:solidFill>
              <a:srgbClr val="000000"/>
            </a:solidFill>
            <a:ln w="73262" cap="flat">
              <a:noFill/>
              <a:prstDash val="solid"/>
              <a:miter/>
            </a:ln>
          </p:spPr>
          <p:txBody>
            <a:bodyPr rtlCol="0" anchor="ctr"/>
            <a:lstStyle/>
            <a:p>
              <a:endParaRPr lang="en-GB"/>
            </a:p>
          </p:txBody>
        </p:sp>
        <p:sp>
          <p:nvSpPr>
            <p:cNvPr id="1017" name="Graphic 1127">
              <a:extLst>
                <a:ext uri="{FF2B5EF4-FFF2-40B4-BE49-F238E27FC236}">
                  <a16:creationId xmlns:a16="http://schemas.microsoft.com/office/drawing/2014/main" id="{BA1E2F4E-6A57-20CF-94FF-60B02B9D3002}"/>
                </a:ext>
              </a:extLst>
            </p:cNvPr>
            <p:cNvSpPr/>
            <p:nvPr/>
          </p:nvSpPr>
          <p:spPr>
            <a:xfrm>
              <a:off x="9237359" y="4382741"/>
              <a:ext cx="27214" cy="36237"/>
            </a:xfrm>
            <a:custGeom>
              <a:avLst/>
              <a:gdLst>
                <a:gd name="connsiteX0" fmla="*/ 28766 w 27214"/>
                <a:gd name="connsiteY0" fmla="*/ 32439 h 36237"/>
                <a:gd name="connsiteX1" fmla="*/ 23484 w 27214"/>
                <a:gd name="connsiteY1" fmla="*/ 36693 h 36237"/>
                <a:gd name="connsiteX2" fmla="*/ 17102 w 27214"/>
                <a:gd name="connsiteY2" fmla="*/ 37867 h 36237"/>
                <a:gd name="connsiteX3" fmla="*/ 5732 w 27214"/>
                <a:gd name="connsiteY3" fmla="*/ 33025 h 36237"/>
                <a:gd name="connsiteX4" fmla="*/ 1551 w 27214"/>
                <a:gd name="connsiteY4" fmla="*/ 19748 h 36237"/>
                <a:gd name="connsiteX5" fmla="*/ 5732 w 27214"/>
                <a:gd name="connsiteY5" fmla="*/ 6471 h 36237"/>
                <a:gd name="connsiteX6" fmla="*/ 17102 w 27214"/>
                <a:gd name="connsiteY6" fmla="*/ 1629 h 36237"/>
                <a:gd name="connsiteX7" fmla="*/ 23484 w 27214"/>
                <a:gd name="connsiteY7" fmla="*/ 2803 h 36237"/>
                <a:gd name="connsiteX8" fmla="*/ 28766 w 27214"/>
                <a:gd name="connsiteY8" fmla="*/ 7058 h 36237"/>
                <a:gd name="connsiteX9" fmla="*/ 26198 w 27214"/>
                <a:gd name="connsiteY9" fmla="*/ 9405 h 36237"/>
                <a:gd name="connsiteX10" fmla="*/ 21944 w 27214"/>
                <a:gd name="connsiteY10" fmla="*/ 5884 h 36237"/>
                <a:gd name="connsiteX11" fmla="*/ 17102 w 27214"/>
                <a:gd name="connsiteY11" fmla="*/ 4930 h 36237"/>
                <a:gd name="connsiteX12" fmla="*/ 7713 w 27214"/>
                <a:gd name="connsiteY12" fmla="*/ 9625 h 36237"/>
                <a:gd name="connsiteX13" fmla="*/ 5292 w 27214"/>
                <a:gd name="connsiteY13" fmla="*/ 19748 h 36237"/>
                <a:gd name="connsiteX14" fmla="*/ 7713 w 27214"/>
                <a:gd name="connsiteY14" fmla="*/ 29871 h 36237"/>
                <a:gd name="connsiteX15" fmla="*/ 17102 w 27214"/>
                <a:gd name="connsiteY15" fmla="*/ 34566 h 36237"/>
                <a:gd name="connsiteX16" fmla="*/ 21871 w 27214"/>
                <a:gd name="connsiteY16" fmla="*/ 33539 h 36237"/>
                <a:gd name="connsiteX17" fmla="*/ 26198 w 27214"/>
                <a:gd name="connsiteY17" fmla="*/ 30091 h 36237"/>
                <a:gd name="connsiteX18" fmla="*/ 28766 w 27214"/>
                <a:gd name="connsiteY18" fmla="*/ 3243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766" y="32439"/>
                  </a:moveTo>
                  <a:cubicBezTo>
                    <a:pt x="26932" y="34493"/>
                    <a:pt x="25171" y="35886"/>
                    <a:pt x="23484" y="36693"/>
                  </a:cubicBezTo>
                  <a:cubicBezTo>
                    <a:pt x="21724" y="37500"/>
                    <a:pt x="19596" y="37867"/>
                    <a:pt x="17102" y="37867"/>
                  </a:cubicBezTo>
                  <a:cubicBezTo>
                    <a:pt x="12261" y="37867"/>
                    <a:pt x="8446" y="36253"/>
                    <a:pt x="5732" y="33025"/>
                  </a:cubicBezTo>
                  <a:cubicBezTo>
                    <a:pt x="2945" y="29798"/>
                    <a:pt x="1551" y="25397"/>
                    <a:pt x="1551" y="19748"/>
                  </a:cubicBezTo>
                  <a:cubicBezTo>
                    <a:pt x="1551" y="14100"/>
                    <a:pt x="2945" y="9698"/>
                    <a:pt x="5732" y="6471"/>
                  </a:cubicBezTo>
                  <a:cubicBezTo>
                    <a:pt x="8446" y="3243"/>
                    <a:pt x="12261" y="1629"/>
                    <a:pt x="17102" y="1629"/>
                  </a:cubicBezTo>
                  <a:cubicBezTo>
                    <a:pt x="19596" y="1629"/>
                    <a:pt x="21724" y="1996"/>
                    <a:pt x="23484" y="2803"/>
                  </a:cubicBezTo>
                  <a:cubicBezTo>
                    <a:pt x="25171" y="3610"/>
                    <a:pt x="26932" y="5004"/>
                    <a:pt x="28766" y="7058"/>
                  </a:cubicBezTo>
                  <a:lnTo>
                    <a:pt x="26198" y="9405"/>
                  </a:lnTo>
                  <a:cubicBezTo>
                    <a:pt x="24658" y="7718"/>
                    <a:pt x="23264" y="6544"/>
                    <a:pt x="21944" y="5884"/>
                  </a:cubicBezTo>
                  <a:cubicBezTo>
                    <a:pt x="20623" y="5224"/>
                    <a:pt x="19010" y="4930"/>
                    <a:pt x="17102" y="4930"/>
                  </a:cubicBezTo>
                  <a:cubicBezTo>
                    <a:pt x="12921" y="4930"/>
                    <a:pt x="9840" y="6471"/>
                    <a:pt x="7713" y="9625"/>
                  </a:cubicBezTo>
                  <a:cubicBezTo>
                    <a:pt x="6099" y="11973"/>
                    <a:pt x="5292" y="15347"/>
                    <a:pt x="5292" y="19748"/>
                  </a:cubicBezTo>
                  <a:cubicBezTo>
                    <a:pt x="5292" y="24149"/>
                    <a:pt x="6099" y="27524"/>
                    <a:pt x="7713" y="29871"/>
                  </a:cubicBezTo>
                  <a:cubicBezTo>
                    <a:pt x="9840" y="33025"/>
                    <a:pt x="12921" y="34566"/>
                    <a:pt x="17102" y="34566"/>
                  </a:cubicBezTo>
                  <a:cubicBezTo>
                    <a:pt x="18936" y="34566"/>
                    <a:pt x="20550" y="34273"/>
                    <a:pt x="21871" y="33539"/>
                  </a:cubicBezTo>
                  <a:cubicBezTo>
                    <a:pt x="23264" y="32879"/>
                    <a:pt x="24658" y="31778"/>
                    <a:pt x="26198" y="30091"/>
                  </a:cubicBezTo>
                  <a:lnTo>
                    <a:pt x="28766" y="32439"/>
                  </a:lnTo>
                  <a:close/>
                </a:path>
              </a:pathLst>
            </a:custGeom>
            <a:solidFill>
              <a:srgbClr val="000000"/>
            </a:solidFill>
            <a:ln w="73262" cap="flat">
              <a:noFill/>
              <a:prstDash val="solid"/>
              <a:miter/>
            </a:ln>
          </p:spPr>
          <p:txBody>
            <a:bodyPr rtlCol="0" anchor="ctr"/>
            <a:lstStyle/>
            <a:p>
              <a:endParaRPr lang="en-GB"/>
            </a:p>
          </p:txBody>
        </p:sp>
        <p:sp>
          <p:nvSpPr>
            <p:cNvPr id="1018" name="Graphic 1127">
              <a:extLst>
                <a:ext uri="{FF2B5EF4-FFF2-40B4-BE49-F238E27FC236}">
                  <a16:creationId xmlns:a16="http://schemas.microsoft.com/office/drawing/2014/main" id="{FFDB0A18-4E68-42F4-D094-012A66A5C300}"/>
                </a:ext>
              </a:extLst>
            </p:cNvPr>
            <p:cNvSpPr/>
            <p:nvPr/>
          </p:nvSpPr>
          <p:spPr>
            <a:xfrm>
              <a:off x="9271382" y="4371884"/>
              <a:ext cx="16578" cy="46653"/>
            </a:xfrm>
            <a:custGeom>
              <a:avLst/>
              <a:gdLst>
                <a:gd name="connsiteX0" fmla="*/ 18139 w 16578"/>
                <a:gd name="connsiteY0" fmla="*/ 48281 h 46653"/>
                <a:gd name="connsiteX1" fmla="*/ 14912 w 16578"/>
                <a:gd name="connsiteY1" fmla="*/ 48281 h 46653"/>
                <a:gd name="connsiteX2" fmla="*/ 8677 w 16578"/>
                <a:gd name="connsiteY2" fmla="*/ 45714 h 46653"/>
                <a:gd name="connsiteX3" fmla="*/ 6403 w 16578"/>
                <a:gd name="connsiteY3" fmla="*/ 39039 h 46653"/>
                <a:gd name="connsiteX4" fmla="*/ 6403 w 16578"/>
                <a:gd name="connsiteY4" fmla="*/ 15712 h 46653"/>
                <a:gd name="connsiteX5" fmla="*/ 1561 w 16578"/>
                <a:gd name="connsiteY5" fmla="*/ 15712 h 46653"/>
                <a:gd name="connsiteX6" fmla="*/ 1561 w 16578"/>
                <a:gd name="connsiteY6" fmla="*/ 12924 h 46653"/>
                <a:gd name="connsiteX7" fmla="*/ 6403 w 16578"/>
                <a:gd name="connsiteY7" fmla="*/ 12924 h 46653"/>
                <a:gd name="connsiteX8" fmla="*/ 6403 w 16578"/>
                <a:gd name="connsiteY8" fmla="*/ 1628 h 46653"/>
                <a:gd name="connsiteX9" fmla="*/ 10144 w 16578"/>
                <a:gd name="connsiteY9" fmla="*/ 1628 h 46653"/>
                <a:gd name="connsiteX10" fmla="*/ 10144 w 16578"/>
                <a:gd name="connsiteY10" fmla="*/ 12924 h 46653"/>
                <a:gd name="connsiteX11" fmla="*/ 18139 w 16578"/>
                <a:gd name="connsiteY11" fmla="*/ 12924 h 46653"/>
                <a:gd name="connsiteX12" fmla="*/ 18139 w 16578"/>
                <a:gd name="connsiteY12" fmla="*/ 15712 h 46653"/>
                <a:gd name="connsiteX13" fmla="*/ 10144 w 16578"/>
                <a:gd name="connsiteY13" fmla="*/ 15712 h 46653"/>
                <a:gd name="connsiteX14" fmla="*/ 10144 w 16578"/>
                <a:gd name="connsiteY14" fmla="*/ 39112 h 46653"/>
                <a:gd name="connsiteX15" fmla="*/ 15572 w 16578"/>
                <a:gd name="connsiteY15" fmla="*/ 44981 h 46653"/>
                <a:gd name="connsiteX16" fmla="*/ 18139 w 16578"/>
                <a:gd name="connsiteY16" fmla="*/ 44981 h 46653"/>
                <a:gd name="connsiteX17" fmla="*/ 18139 w 16578"/>
                <a:gd name="connsiteY17" fmla="*/ 48281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8139" y="48281"/>
                  </a:moveTo>
                  <a:lnTo>
                    <a:pt x="14912" y="48281"/>
                  </a:lnTo>
                  <a:cubicBezTo>
                    <a:pt x="12198" y="48281"/>
                    <a:pt x="10144" y="47401"/>
                    <a:pt x="8677" y="45714"/>
                  </a:cubicBezTo>
                  <a:cubicBezTo>
                    <a:pt x="7136" y="44027"/>
                    <a:pt x="6403" y="41826"/>
                    <a:pt x="6403" y="39039"/>
                  </a:cubicBezTo>
                  <a:lnTo>
                    <a:pt x="6403" y="15712"/>
                  </a:lnTo>
                  <a:lnTo>
                    <a:pt x="1561" y="15712"/>
                  </a:lnTo>
                  <a:lnTo>
                    <a:pt x="1561" y="12924"/>
                  </a:lnTo>
                  <a:lnTo>
                    <a:pt x="6403" y="12924"/>
                  </a:lnTo>
                  <a:lnTo>
                    <a:pt x="6403" y="1628"/>
                  </a:lnTo>
                  <a:lnTo>
                    <a:pt x="10144" y="1628"/>
                  </a:lnTo>
                  <a:lnTo>
                    <a:pt x="10144" y="12924"/>
                  </a:lnTo>
                  <a:lnTo>
                    <a:pt x="18139" y="12924"/>
                  </a:lnTo>
                  <a:lnTo>
                    <a:pt x="18139" y="15712"/>
                  </a:lnTo>
                  <a:lnTo>
                    <a:pt x="10144" y="15712"/>
                  </a:lnTo>
                  <a:lnTo>
                    <a:pt x="10144" y="39112"/>
                  </a:lnTo>
                  <a:cubicBezTo>
                    <a:pt x="10144" y="43000"/>
                    <a:pt x="11978" y="44981"/>
                    <a:pt x="15572" y="44981"/>
                  </a:cubicBezTo>
                  <a:lnTo>
                    <a:pt x="18139" y="44981"/>
                  </a:lnTo>
                  <a:lnTo>
                    <a:pt x="18139" y="48281"/>
                  </a:lnTo>
                  <a:close/>
                </a:path>
              </a:pathLst>
            </a:custGeom>
            <a:solidFill>
              <a:srgbClr val="000000"/>
            </a:solidFill>
            <a:ln w="73262" cap="flat">
              <a:noFill/>
              <a:prstDash val="solid"/>
              <a:miter/>
            </a:ln>
          </p:spPr>
          <p:txBody>
            <a:bodyPr rtlCol="0" anchor="ctr"/>
            <a:lstStyle/>
            <a:p>
              <a:endParaRPr lang="en-GB"/>
            </a:p>
          </p:txBody>
        </p:sp>
        <p:sp>
          <p:nvSpPr>
            <p:cNvPr id="1019" name="Graphic 1127">
              <a:extLst>
                <a:ext uri="{FF2B5EF4-FFF2-40B4-BE49-F238E27FC236}">
                  <a16:creationId xmlns:a16="http://schemas.microsoft.com/office/drawing/2014/main" id="{55A382C9-04E7-F0BB-2EC6-21EE30DFA672}"/>
                </a:ext>
              </a:extLst>
            </p:cNvPr>
            <p:cNvSpPr/>
            <p:nvPr/>
          </p:nvSpPr>
          <p:spPr>
            <a:xfrm>
              <a:off x="9295513" y="4382741"/>
              <a:ext cx="28461" cy="36237"/>
            </a:xfrm>
            <a:custGeom>
              <a:avLst/>
              <a:gdLst>
                <a:gd name="connsiteX0" fmla="*/ 30033 w 28461"/>
                <a:gd name="connsiteY0" fmla="*/ 27377 h 36237"/>
                <a:gd name="connsiteX1" fmla="*/ 26219 w 28461"/>
                <a:gd name="connsiteY1" fmla="*/ 35006 h 36237"/>
                <a:gd name="connsiteX2" fmla="*/ 15876 w 28461"/>
                <a:gd name="connsiteY2" fmla="*/ 37867 h 36237"/>
                <a:gd name="connsiteX3" fmla="*/ 1572 w 28461"/>
                <a:gd name="connsiteY3" fmla="*/ 32805 h 36237"/>
                <a:gd name="connsiteX4" fmla="*/ 4139 w 28461"/>
                <a:gd name="connsiteY4" fmla="*/ 30238 h 36237"/>
                <a:gd name="connsiteX5" fmla="*/ 15729 w 28461"/>
                <a:gd name="connsiteY5" fmla="*/ 34566 h 36237"/>
                <a:gd name="connsiteX6" fmla="*/ 26366 w 28461"/>
                <a:gd name="connsiteY6" fmla="*/ 27377 h 36237"/>
                <a:gd name="connsiteX7" fmla="*/ 24752 w 28461"/>
                <a:gd name="connsiteY7" fmla="*/ 23196 h 36237"/>
                <a:gd name="connsiteX8" fmla="*/ 19617 w 28461"/>
                <a:gd name="connsiteY8" fmla="*/ 21435 h 36237"/>
                <a:gd name="connsiteX9" fmla="*/ 13749 w 28461"/>
                <a:gd name="connsiteY9" fmla="*/ 20922 h 36237"/>
                <a:gd name="connsiteX10" fmla="*/ 3112 w 28461"/>
                <a:gd name="connsiteY10" fmla="*/ 11679 h 36237"/>
                <a:gd name="connsiteX11" fmla="*/ 6560 w 28461"/>
                <a:gd name="connsiteY11" fmla="*/ 4344 h 36237"/>
                <a:gd name="connsiteX12" fmla="*/ 15802 w 28461"/>
                <a:gd name="connsiteY12" fmla="*/ 1629 h 36237"/>
                <a:gd name="connsiteX13" fmla="*/ 28199 w 28461"/>
                <a:gd name="connsiteY13" fmla="*/ 5371 h 36237"/>
                <a:gd name="connsiteX14" fmla="*/ 25705 w 28461"/>
                <a:gd name="connsiteY14" fmla="*/ 7865 h 36237"/>
                <a:gd name="connsiteX15" fmla="*/ 15802 w 28461"/>
                <a:gd name="connsiteY15" fmla="*/ 4857 h 36237"/>
                <a:gd name="connsiteX16" fmla="*/ 9127 w 28461"/>
                <a:gd name="connsiteY16" fmla="*/ 6618 h 36237"/>
                <a:gd name="connsiteX17" fmla="*/ 6780 w 28461"/>
                <a:gd name="connsiteY17" fmla="*/ 11679 h 36237"/>
                <a:gd name="connsiteX18" fmla="*/ 8540 w 28461"/>
                <a:gd name="connsiteY18" fmla="*/ 15860 h 36237"/>
                <a:gd name="connsiteX19" fmla="*/ 13969 w 28461"/>
                <a:gd name="connsiteY19" fmla="*/ 17621 h 36237"/>
                <a:gd name="connsiteX20" fmla="*/ 19690 w 28461"/>
                <a:gd name="connsiteY20" fmla="*/ 18134 h 36237"/>
                <a:gd name="connsiteX21" fmla="*/ 27393 w 28461"/>
                <a:gd name="connsiteY21" fmla="*/ 20628 h 36237"/>
                <a:gd name="connsiteX22" fmla="*/ 30033 w 28461"/>
                <a:gd name="connsiteY22" fmla="*/ 2737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30033" y="27377"/>
                  </a:moveTo>
                  <a:cubicBezTo>
                    <a:pt x="30033" y="30605"/>
                    <a:pt x="28786" y="33172"/>
                    <a:pt x="26219" y="35006"/>
                  </a:cubicBezTo>
                  <a:cubicBezTo>
                    <a:pt x="23651" y="36913"/>
                    <a:pt x="20204" y="37867"/>
                    <a:pt x="15876" y="37867"/>
                  </a:cubicBezTo>
                  <a:cubicBezTo>
                    <a:pt x="9861" y="37867"/>
                    <a:pt x="5093" y="36180"/>
                    <a:pt x="1572" y="32805"/>
                  </a:cubicBezTo>
                  <a:lnTo>
                    <a:pt x="4139" y="30238"/>
                  </a:lnTo>
                  <a:cubicBezTo>
                    <a:pt x="6853" y="33099"/>
                    <a:pt x="10741" y="34566"/>
                    <a:pt x="15729" y="34566"/>
                  </a:cubicBezTo>
                  <a:cubicBezTo>
                    <a:pt x="22845" y="34566"/>
                    <a:pt x="26366" y="32145"/>
                    <a:pt x="26366" y="27377"/>
                  </a:cubicBezTo>
                  <a:cubicBezTo>
                    <a:pt x="26366" y="25543"/>
                    <a:pt x="25852" y="24149"/>
                    <a:pt x="24752" y="23196"/>
                  </a:cubicBezTo>
                  <a:cubicBezTo>
                    <a:pt x="23651" y="22242"/>
                    <a:pt x="21964" y="21655"/>
                    <a:pt x="19617" y="21435"/>
                  </a:cubicBezTo>
                  <a:lnTo>
                    <a:pt x="13749" y="20922"/>
                  </a:lnTo>
                  <a:cubicBezTo>
                    <a:pt x="6633" y="20335"/>
                    <a:pt x="3112" y="17254"/>
                    <a:pt x="3112" y="11679"/>
                  </a:cubicBezTo>
                  <a:cubicBezTo>
                    <a:pt x="3112" y="8598"/>
                    <a:pt x="4286" y="6177"/>
                    <a:pt x="6560" y="4344"/>
                  </a:cubicBezTo>
                  <a:cubicBezTo>
                    <a:pt x="8834" y="2510"/>
                    <a:pt x="11915" y="1629"/>
                    <a:pt x="15802" y="1629"/>
                  </a:cubicBezTo>
                  <a:cubicBezTo>
                    <a:pt x="20717" y="1629"/>
                    <a:pt x="24825" y="2876"/>
                    <a:pt x="28199" y="5371"/>
                  </a:cubicBezTo>
                  <a:lnTo>
                    <a:pt x="25705" y="7865"/>
                  </a:lnTo>
                  <a:cubicBezTo>
                    <a:pt x="22991" y="5884"/>
                    <a:pt x="19690" y="4857"/>
                    <a:pt x="15802" y="4857"/>
                  </a:cubicBezTo>
                  <a:cubicBezTo>
                    <a:pt x="12868" y="4857"/>
                    <a:pt x="10594" y="5444"/>
                    <a:pt x="9127" y="6618"/>
                  </a:cubicBezTo>
                  <a:cubicBezTo>
                    <a:pt x="7587" y="7791"/>
                    <a:pt x="6780" y="9478"/>
                    <a:pt x="6780" y="11679"/>
                  </a:cubicBezTo>
                  <a:cubicBezTo>
                    <a:pt x="6780" y="13513"/>
                    <a:pt x="7367" y="14907"/>
                    <a:pt x="8540" y="15860"/>
                  </a:cubicBezTo>
                  <a:cubicBezTo>
                    <a:pt x="9641" y="16814"/>
                    <a:pt x="11474" y="17401"/>
                    <a:pt x="13969" y="17621"/>
                  </a:cubicBezTo>
                  <a:lnTo>
                    <a:pt x="19690" y="18134"/>
                  </a:lnTo>
                  <a:cubicBezTo>
                    <a:pt x="22991" y="18501"/>
                    <a:pt x="25559" y="19308"/>
                    <a:pt x="27393" y="20628"/>
                  </a:cubicBezTo>
                  <a:cubicBezTo>
                    <a:pt x="29153" y="21949"/>
                    <a:pt x="30033" y="24223"/>
                    <a:pt x="30033" y="27377"/>
                  </a:cubicBezTo>
                  <a:close/>
                </a:path>
              </a:pathLst>
            </a:custGeom>
            <a:solidFill>
              <a:srgbClr val="000000"/>
            </a:solidFill>
            <a:ln w="73262" cap="flat">
              <a:noFill/>
              <a:prstDash val="solid"/>
              <a:miter/>
            </a:ln>
          </p:spPr>
          <p:txBody>
            <a:bodyPr rtlCol="0" anchor="ctr"/>
            <a:lstStyle/>
            <a:p>
              <a:endParaRPr lang="en-GB"/>
            </a:p>
          </p:txBody>
        </p:sp>
        <p:sp>
          <p:nvSpPr>
            <p:cNvPr id="1020" name="Graphic 1127">
              <a:extLst>
                <a:ext uri="{FF2B5EF4-FFF2-40B4-BE49-F238E27FC236}">
                  <a16:creationId xmlns:a16="http://schemas.microsoft.com/office/drawing/2014/main" id="{AB9FE16E-81E8-5C69-83BE-516A788946BD}"/>
                </a:ext>
              </a:extLst>
            </p:cNvPr>
            <p:cNvSpPr/>
            <p:nvPr/>
          </p:nvSpPr>
          <p:spPr>
            <a:xfrm>
              <a:off x="8185872" y="4477671"/>
              <a:ext cx="27508" cy="36237"/>
            </a:xfrm>
            <a:custGeom>
              <a:avLst/>
              <a:gdLst>
                <a:gd name="connsiteX0" fmla="*/ 28694 w 27508"/>
                <a:gd name="connsiteY0" fmla="*/ 37460 h 36237"/>
                <a:gd name="connsiteX1" fmla="*/ 24953 w 27508"/>
                <a:gd name="connsiteY1" fmla="*/ 37460 h 36237"/>
                <a:gd name="connsiteX2" fmla="*/ 24953 w 27508"/>
                <a:gd name="connsiteY2" fmla="*/ 33939 h 36237"/>
                <a:gd name="connsiteX3" fmla="*/ 20405 w 27508"/>
                <a:gd name="connsiteY3" fmla="*/ 37020 h 36237"/>
                <a:gd name="connsiteX4" fmla="*/ 14170 w 27508"/>
                <a:gd name="connsiteY4" fmla="*/ 37900 h 36237"/>
                <a:gd name="connsiteX5" fmla="*/ 3753 w 27508"/>
                <a:gd name="connsiteY5" fmla="*/ 34672 h 36237"/>
                <a:gd name="connsiteX6" fmla="*/ 1186 w 27508"/>
                <a:gd name="connsiteY6" fmla="*/ 27777 h 36237"/>
                <a:gd name="connsiteX7" fmla="*/ 4487 w 27508"/>
                <a:gd name="connsiteY7" fmla="*/ 20295 h 36237"/>
                <a:gd name="connsiteX8" fmla="*/ 13509 w 27508"/>
                <a:gd name="connsiteY8" fmla="*/ 17581 h 36237"/>
                <a:gd name="connsiteX9" fmla="*/ 24953 w 27508"/>
                <a:gd name="connsiteY9" fmla="*/ 17581 h 36237"/>
                <a:gd name="connsiteX10" fmla="*/ 24953 w 27508"/>
                <a:gd name="connsiteY10" fmla="*/ 13619 h 36237"/>
                <a:gd name="connsiteX11" fmla="*/ 22605 w 27508"/>
                <a:gd name="connsiteY11" fmla="*/ 7164 h 36237"/>
                <a:gd name="connsiteX12" fmla="*/ 14976 w 27508"/>
                <a:gd name="connsiteY12" fmla="*/ 4963 h 36237"/>
                <a:gd name="connsiteX13" fmla="*/ 9181 w 27508"/>
                <a:gd name="connsiteY13" fmla="*/ 5990 h 36237"/>
                <a:gd name="connsiteX14" fmla="*/ 5220 w 27508"/>
                <a:gd name="connsiteY14" fmla="*/ 9438 h 36237"/>
                <a:gd name="connsiteX15" fmla="*/ 2506 w 27508"/>
                <a:gd name="connsiteY15" fmla="*/ 7091 h 36237"/>
                <a:gd name="connsiteX16" fmla="*/ 7568 w 27508"/>
                <a:gd name="connsiteY16" fmla="*/ 2909 h 36237"/>
                <a:gd name="connsiteX17" fmla="*/ 14976 w 27508"/>
                <a:gd name="connsiteY17" fmla="*/ 1662 h 36237"/>
                <a:gd name="connsiteX18" fmla="*/ 28694 w 27508"/>
                <a:gd name="connsiteY18" fmla="*/ 13253 h 36237"/>
                <a:gd name="connsiteX19" fmla="*/ 28694 w 27508"/>
                <a:gd name="connsiteY19" fmla="*/ 37460 h 36237"/>
                <a:gd name="connsiteX20" fmla="*/ 24953 w 27508"/>
                <a:gd name="connsiteY20" fmla="*/ 25136 h 36237"/>
                <a:gd name="connsiteX21" fmla="*/ 24953 w 27508"/>
                <a:gd name="connsiteY21" fmla="*/ 20588 h 36237"/>
                <a:gd name="connsiteX22" fmla="*/ 13949 w 27508"/>
                <a:gd name="connsiteY22" fmla="*/ 20588 h 36237"/>
                <a:gd name="connsiteX23" fmla="*/ 4927 w 27508"/>
                <a:gd name="connsiteY23" fmla="*/ 27704 h 36237"/>
                <a:gd name="connsiteX24" fmla="*/ 7127 w 27508"/>
                <a:gd name="connsiteY24" fmla="*/ 32912 h 36237"/>
                <a:gd name="connsiteX25" fmla="*/ 14170 w 27508"/>
                <a:gd name="connsiteY25" fmla="*/ 34599 h 36237"/>
                <a:gd name="connsiteX26" fmla="*/ 22972 w 27508"/>
                <a:gd name="connsiteY26" fmla="*/ 31885 h 36237"/>
                <a:gd name="connsiteX27" fmla="*/ 24953 w 27508"/>
                <a:gd name="connsiteY27" fmla="*/ 2513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694" y="37460"/>
                  </a:moveTo>
                  <a:lnTo>
                    <a:pt x="24953" y="37460"/>
                  </a:lnTo>
                  <a:lnTo>
                    <a:pt x="24953" y="33939"/>
                  </a:lnTo>
                  <a:cubicBezTo>
                    <a:pt x="23486" y="35406"/>
                    <a:pt x="21945" y="36433"/>
                    <a:pt x="20405" y="37020"/>
                  </a:cubicBezTo>
                  <a:cubicBezTo>
                    <a:pt x="18791" y="37607"/>
                    <a:pt x="16737" y="37900"/>
                    <a:pt x="14170" y="37900"/>
                  </a:cubicBezTo>
                  <a:cubicBezTo>
                    <a:pt x="9328" y="37900"/>
                    <a:pt x="5880" y="36800"/>
                    <a:pt x="3753" y="34672"/>
                  </a:cubicBezTo>
                  <a:cubicBezTo>
                    <a:pt x="2066" y="32985"/>
                    <a:pt x="1186" y="30638"/>
                    <a:pt x="1186" y="27777"/>
                  </a:cubicBezTo>
                  <a:cubicBezTo>
                    <a:pt x="1186" y="24549"/>
                    <a:pt x="2286" y="22055"/>
                    <a:pt x="4487" y="20295"/>
                  </a:cubicBezTo>
                  <a:cubicBezTo>
                    <a:pt x="6614" y="18461"/>
                    <a:pt x="9621" y="17581"/>
                    <a:pt x="13509" y="17581"/>
                  </a:cubicBezTo>
                  <a:lnTo>
                    <a:pt x="24953" y="17581"/>
                  </a:lnTo>
                  <a:lnTo>
                    <a:pt x="24953" y="13619"/>
                  </a:lnTo>
                  <a:cubicBezTo>
                    <a:pt x="24953" y="10758"/>
                    <a:pt x="24146" y="8558"/>
                    <a:pt x="22605" y="7164"/>
                  </a:cubicBezTo>
                  <a:cubicBezTo>
                    <a:pt x="21065" y="5697"/>
                    <a:pt x="18497" y="4963"/>
                    <a:pt x="14976" y="4963"/>
                  </a:cubicBezTo>
                  <a:cubicBezTo>
                    <a:pt x="12556" y="4963"/>
                    <a:pt x="10575" y="5330"/>
                    <a:pt x="9181" y="5990"/>
                  </a:cubicBezTo>
                  <a:cubicBezTo>
                    <a:pt x="7714" y="6651"/>
                    <a:pt x="6394" y="7824"/>
                    <a:pt x="5220" y="9438"/>
                  </a:cubicBezTo>
                  <a:lnTo>
                    <a:pt x="2506" y="7091"/>
                  </a:lnTo>
                  <a:cubicBezTo>
                    <a:pt x="3973" y="5110"/>
                    <a:pt x="5660" y="3643"/>
                    <a:pt x="7568" y="2909"/>
                  </a:cubicBezTo>
                  <a:cubicBezTo>
                    <a:pt x="9548" y="2029"/>
                    <a:pt x="11969" y="1662"/>
                    <a:pt x="14976" y="1662"/>
                  </a:cubicBezTo>
                  <a:cubicBezTo>
                    <a:pt x="24146" y="1662"/>
                    <a:pt x="28694" y="5550"/>
                    <a:pt x="28694" y="13253"/>
                  </a:cubicBezTo>
                  <a:lnTo>
                    <a:pt x="28694" y="37460"/>
                  </a:lnTo>
                  <a:close/>
                  <a:moveTo>
                    <a:pt x="24953" y="25136"/>
                  </a:moveTo>
                  <a:lnTo>
                    <a:pt x="24953" y="20588"/>
                  </a:lnTo>
                  <a:lnTo>
                    <a:pt x="13949" y="20588"/>
                  </a:lnTo>
                  <a:cubicBezTo>
                    <a:pt x="7934" y="20588"/>
                    <a:pt x="4927" y="22935"/>
                    <a:pt x="4927" y="27704"/>
                  </a:cubicBezTo>
                  <a:cubicBezTo>
                    <a:pt x="4927" y="30051"/>
                    <a:pt x="5660" y="31811"/>
                    <a:pt x="7127" y="32912"/>
                  </a:cubicBezTo>
                  <a:cubicBezTo>
                    <a:pt x="8595" y="34012"/>
                    <a:pt x="10942" y="34599"/>
                    <a:pt x="14170" y="34599"/>
                  </a:cubicBezTo>
                  <a:cubicBezTo>
                    <a:pt x="18131" y="34599"/>
                    <a:pt x="21065" y="33719"/>
                    <a:pt x="22972" y="31885"/>
                  </a:cubicBezTo>
                  <a:cubicBezTo>
                    <a:pt x="24293" y="30638"/>
                    <a:pt x="24953" y="28437"/>
                    <a:pt x="24953" y="25136"/>
                  </a:cubicBezTo>
                  <a:close/>
                </a:path>
              </a:pathLst>
            </a:custGeom>
            <a:solidFill>
              <a:srgbClr val="000000"/>
            </a:solidFill>
            <a:ln w="73262" cap="flat">
              <a:noFill/>
              <a:prstDash val="solid"/>
              <a:miter/>
            </a:ln>
          </p:spPr>
          <p:txBody>
            <a:bodyPr rtlCol="0" anchor="ctr"/>
            <a:lstStyle/>
            <a:p>
              <a:endParaRPr lang="en-GB"/>
            </a:p>
          </p:txBody>
        </p:sp>
        <p:sp>
          <p:nvSpPr>
            <p:cNvPr id="1021" name="Graphic 1127">
              <a:extLst>
                <a:ext uri="{FF2B5EF4-FFF2-40B4-BE49-F238E27FC236}">
                  <a16:creationId xmlns:a16="http://schemas.microsoft.com/office/drawing/2014/main" id="{400ABADB-2D15-E4DB-15E2-F9C6F3A5DEDD}"/>
                </a:ext>
              </a:extLst>
            </p:cNvPr>
            <p:cNvSpPr/>
            <p:nvPr/>
          </p:nvSpPr>
          <p:spPr>
            <a:xfrm>
              <a:off x="8227168" y="4477671"/>
              <a:ext cx="27214" cy="35797"/>
            </a:xfrm>
            <a:custGeom>
              <a:avLst/>
              <a:gdLst>
                <a:gd name="connsiteX0" fmla="*/ 28415 w 27214"/>
                <a:gd name="connsiteY0" fmla="*/ 37460 h 35797"/>
                <a:gd name="connsiteX1" fmla="*/ 24674 w 27214"/>
                <a:gd name="connsiteY1" fmla="*/ 37460 h 35797"/>
                <a:gd name="connsiteX2" fmla="*/ 24674 w 27214"/>
                <a:gd name="connsiteY2" fmla="*/ 15526 h 35797"/>
                <a:gd name="connsiteX3" fmla="*/ 22180 w 27214"/>
                <a:gd name="connsiteY3" fmla="*/ 7677 h 35797"/>
                <a:gd name="connsiteX4" fmla="*/ 14917 w 27214"/>
                <a:gd name="connsiteY4" fmla="*/ 4963 h 35797"/>
                <a:gd name="connsiteX5" fmla="*/ 7582 w 27214"/>
                <a:gd name="connsiteY5" fmla="*/ 7677 h 35797"/>
                <a:gd name="connsiteX6" fmla="*/ 4941 w 27214"/>
                <a:gd name="connsiteY6" fmla="*/ 15526 h 35797"/>
                <a:gd name="connsiteX7" fmla="*/ 4941 w 27214"/>
                <a:gd name="connsiteY7" fmla="*/ 37460 h 35797"/>
                <a:gd name="connsiteX8" fmla="*/ 1200 w 27214"/>
                <a:gd name="connsiteY8" fmla="*/ 37460 h 35797"/>
                <a:gd name="connsiteX9" fmla="*/ 1200 w 27214"/>
                <a:gd name="connsiteY9" fmla="*/ 2102 h 35797"/>
                <a:gd name="connsiteX10" fmla="*/ 4941 w 27214"/>
                <a:gd name="connsiteY10" fmla="*/ 2102 h 35797"/>
                <a:gd name="connsiteX11" fmla="*/ 4941 w 27214"/>
                <a:gd name="connsiteY11" fmla="*/ 6284 h 35797"/>
                <a:gd name="connsiteX12" fmla="*/ 15357 w 27214"/>
                <a:gd name="connsiteY12" fmla="*/ 1662 h 35797"/>
                <a:gd name="connsiteX13" fmla="*/ 24747 w 27214"/>
                <a:gd name="connsiteY13" fmla="*/ 5037 h 35797"/>
                <a:gd name="connsiteX14" fmla="*/ 28415 w 27214"/>
                <a:gd name="connsiteY14" fmla="*/ 14866 h 35797"/>
                <a:gd name="connsiteX15" fmla="*/ 28415 w 27214"/>
                <a:gd name="connsiteY15" fmla="*/ 3746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415" y="37460"/>
                  </a:moveTo>
                  <a:lnTo>
                    <a:pt x="24674" y="37460"/>
                  </a:lnTo>
                  <a:lnTo>
                    <a:pt x="24674" y="15526"/>
                  </a:lnTo>
                  <a:cubicBezTo>
                    <a:pt x="24674" y="12079"/>
                    <a:pt x="23867" y="9511"/>
                    <a:pt x="22180" y="7677"/>
                  </a:cubicBezTo>
                  <a:cubicBezTo>
                    <a:pt x="20492" y="5844"/>
                    <a:pt x="18072" y="4963"/>
                    <a:pt x="14917" y="4963"/>
                  </a:cubicBezTo>
                  <a:cubicBezTo>
                    <a:pt x="11763" y="4963"/>
                    <a:pt x="9269" y="5844"/>
                    <a:pt x="7582" y="7677"/>
                  </a:cubicBezTo>
                  <a:cubicBezTo>
                    <a:pt x="5821" y="9511"/>
                    <a:pt x="4941" y="12152"/>
                    <a:pt x="4941" y="15526"/>
                  </a:cubicBezTo>
                  <a:lnTo>
                    <a:pt x="4941" y="37460"/>
                  </a:lnTo>
                  <a:lnTo>
                    <a:pt x="1200" y="37460"/>
                  </a:lnTo>
                  <a:lnTo>
                    <a:pt x="1200" y="2102"/>
                  </a:lnTo>
                  <a:lnTo>
                    <a:pt x="4941" y="2102"/>
                  </a:lnTo>
                  <a:lnTo>
                    <a:pt x="4941" y="6284"/>
                  </a:lnTo>
                  <a:cubicBezTo>
                    <a:pt x="7582" y="3203"/>
                    <a:pt x="11030" y="1662"/>
                    <a:pt x="15357" y="1662"/>
                  </a:cubicBezTo>
                  <a:cubicBezTo>
                    <a:pt x="19319" y="1662"/>
                    <a:pt x="22473" y="2763"/>
                    <a:pt x="24747" y="5037"/>
                  </a:cubicBezTo>
                  <a:cubicBezTo>
                    <a:pt x="27168" y="7384"/>
                    <a:pt x="28415" y="10685"/>
                    <a:pt x="28415" y="14866"/>
                  </a:cubicBezTo>
                  <a:lnTo>
                    <a:pt x="28415" y="37460"/>
                  </a:lnTo>
                  <a:close/>
                </a:path>
              </a:pathLst>
            </a:custGeom>
            <a:solidFill>
              <a:srgbClr val="000000"/>
            </a:solidFill>
            <a:ln w="73262" cap="flat">
              <a:noFill/>
              <a:prstDash val="solid"/>
              <a:miter/>
            </a:ln>
          </p:spPr>
          <p:txBody>
            <a:bodyPr rtlCol="0" anchor="ctr"/>
            <a:lstStyle/>
            <a:p>
              <a:endParaRPr lang="en-GB"/>
            </a:p>
          </p:txBody>
        </p:sp>
        <p:sp>
          <p:nvSpPr>
            <p:cNvPr id="1022" name="Graphic 1127">
              <a:extLst>
                <a:ext uri="{FF2B5EF4-FFF2-40B4-BE49-F238E27FC236}">
                  <a16:creationId xmlns:a16="http://schemas.microsoft.com/office/drawing/2014/main" id="{C0FA1555-A14D-80D9-CACE-5C62759F687B}"/>
                </a:ext>
              </a:extLst>
            </p:cNvPr>
            <p:cNvSpPr/>
            <p:nvPr/>
          </p:nvSpPr>
          <p:spPr>
            <a:xfrm>
              <a:off x="8265963" y="4461240"/>
              <a:ext cx="27434" cy="52669"/>
            </a:xfrm>
            <a:custGeom>
              <a:avLst/>
              <a:gdLst>
                <a:gd name="connsiteX0" fmla="*/ 28648 w 27434"/>
                <a:gd name="connsiteY0" fmla="*/ 53889 h 52669"/>
                <a:gd name="connsiteX1" fmla="*/ 24907 w 27434"/>
                <a:gd name="connsiteY1" fmla="*/ 53889 h 52669"/>
                <a:gd name="connsiteX2" fmla="*/ 24907 w 27434"/>
                <a:gd name="connsiteY2" fmla="*/ 49341 h 52669"/>
                <a:gd name="connsiteX3" fmla="*/ 20212 w 27434"/>
                <a:gd name="connsiteY3" fmla="*/ 53228 h 52669"/>
                <a:gd name="connsiteX4" fmla="*/ 14417 w 27434"/>
                <a:gd name="connsiteY4" fmla="*/ 54329 h 52669"/>
                <a:gd name="connsiteX5" fmla="*/ 5761 w 27434"/>
                <a:gd name="connsiteY5" fmla="*/ 51248 h 52669"/>
                <a:gd name="connsiteX6" fmla="*/ 1213 w 27434"/>
                <a:gd name="connsiteY6" fmla="*/ 36210 h 52669"/>
                <a:gd name="connsiteX7" fmla="*/ 5761 w 27434"/>
                <a:gd name="connsiteY7" fmla="*/ 21172 h 52669"/>
                <a:gd name="connsiteX8" fmla="*/ 14417 w 27434"/>
                <a:gd name="connsiteY8" fmla="*/ 18091 h 52669"/>
                <a:gd name="connsiteX9" fmla="*/ 20212 w 27434"/>
                <a:gd name="connsiteY9" fmla="*/ 19192 h 52669"/>
                <a:gd name="connsiteX10" fmla="*/ 24907 w 27434"/>
                <a:gd name="connsiteY10" fmla="*/ 23079 h 52669"/>
                <a:gd name="connsiteX11" fmla="*/ 24907 w 27434"/>
                <a:gd name="connsiteY11" fmla="*/ 1660 h 52669"/>
                <a:gd name="connsiteX12" fmla="*/ 28648 w 27434"/>
                <a:gd name="connsiteY12" fmla="*/ 1660 h 52669"/>
                <a:gd name="connsiteX13" fmla="*/ 28648 w 27434"/>
                <a:gd name="connsiteY13" fmla="*/ 53889 h 52669"/>
                <a:gd name="connsiteX14" fmla="*/ 24540 w 27434"/>
                <a:gd name="connsiteY14" fmla="*/ 41712 h 52669"/>
                <a:gd name="connsiteX15" fmla="*/ 24907 w 27434"/>
                <a:gd name="connsiteY15" fmla="*/ 36210 h 52669"/>
                <a:gd name="connsiteX16" fmla="*/ 24540 w 27434"/>
                <a:gd name="connsiteY16" fmla="*/ 30708 h 52669"/>
                <a:gd name="connsiteX17" fmla="*/ 23220 w 27434"/>
                <a:gd name="connsiteY17" fmla="*/ 26087 h 52669"/>
                <a:gd name="connsiteX18" fmla="*/ 20139 w 27434"/>
                <a:gd name="connsiteY18" fmla="*/ 22566 h 52669"/>
                <a:gd name="connsiteX19" fmla="*/ 14931 w 27434"/>
                <a:gd name="connsiteY19" fmla="*/ 21392 h 52669"/>
                <a:gd name="connsiteX20" fmla="*/ 9796 w 27434"/>
                <a:gd name="connsiteY20" fmla="*/ 22566 h 52669"/>
                <a:gd name="connsiteX21" fmla="*/ 6642 w 27434"/>
                <a:gd name="connsiteY21" fmla="*/ 26087 h 52669"/>
                <a:gd name="connsiteX22" fmla="*/ 5321 w 27434"/>
                <a:gd name="connsiteY22" fmla="*/ 30708 h 52669"/>
                <a:gd name="connsiteX23" fmla="*/ 4955 w 27434"/>
                <a:gd name="connsiteY23" fmla="*/ 36210 h 52669"/>
                <a:gd name="connsiteX24" fmla="*/ 5321 w 27434"/>
                <a:gd name="connsiteY24" fmla="*/ 41712 h 52669"/>
                <a:gd name="connsiteX25" fmla="*/ 6642 w 27434"/>
                <a:gd name="connsiteY25" fmla="*/ 46333 h 52669"/>
                <a:gd name="connsiteX26" fmla="*/ 9796 w 27434"/>
                <a:gd name="connsiteY26" fmla="*/ 49781 h 52669"/>
                <a:gd name="connsiteX27" fmla="*/ 14931 w 27434"/>
                <a:gd name="connsiteY27" fmla="*/ 51028 h 52669"/>
                <a:gd name="connsiteX28" fmla="*/ 20139 w 27434"/>
                <a:gd name="connsiteY28" fmla="*/ 49781 h 52669"/>
                <a:gd name="connsiteX29" fmla="*/ 23220 w 27434"/>
                <a:gd name="connsiteY29" fmla="*/ 46333 h 52669"/>
                <a:gd name="connsiteX30" fmla="*/ 24540 w 27434"/>
                <a:gd name="connsiteY30" fmla="*/ 4171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648" y="53889"/>
                  </a:moveTo>
                  <a:lnTo>
                    <a:pt x="24907" y="53889"/>
                  </a:lnTo>
                  <a:lnTo>
                    <a:pt x="24907" y="49341"/>
                  </a:lnTo>
                  <a:cubicBezTo>
                    <a:pt x="23440" y="51248"/>
                    <a:pt x="21900" y="52568"/>
                    <a:pt x="20212" y="53228"/>
                  </a:cubicBezTo>
                  <a:cubicBezTo>
                    <a:pt x="18525" y="53962"/>
                    <a:pt x="16618" y="54329"/>
                    <a:pt x="14417" y="54329"/>
                  </a:cubicBezTo>
                  <a:cubicBezTo>
                    <a:pt x="10676" y="54329"/>
                    <a:pt x="7815" y="53302"/>
                    <a:pt x="5761" y="51248"/>
                  </a:cubicBezTo>
                  <a:cubicBezTo>
                    <a:pt x="2754" y="48240"/>
                    <a:pt x="1213" y="43179"/>
                    <a:pt x="1213" y="36210"/>
                  </a:cubicBezTo>
                  <a:cubicBezTo>
                    <a:pt x="1213" y="29241"/>
                    <a:pt x="2754" y="24180"/>
                    <a:pt x="5761" y="21172"/>
                  </a:cubicBezTo>
                  <a:cubicBezTo>
                    <a:pt x="7815" y="19118"/>
                    <a:pt x="10676" y="18091"/>
                    <a:pt x="14417" y="18091"/>
                  </a:cubicBezTo>
                  <a:cubicBezTo>
                    <a:pt x="16618" y="18091"/>
                    <a:pt x="18525" y="18458"/>
                    <a:pt x="20212" y="19192"/>
                  </a:cubicBezTo>
                  <a:cubicBezTo>
                    <a:pt x="21900" y="19852"/>
                    <a:pt x="23440" y="21172"/>
                    <a:pt x="24907" y="23079"/>
                  </a:cubicBezTo>
                  <a:lnTo>
                    <a:pt x="24907" y="1660"/>
                  </a:lnTo>
                  <a:lnTo>
                    <a:pt x="28648" y="1660"/>
                  </a:lnTo>
                  <a:lnTo>
                    <a:pt x="28648" y="53889"/>
                  </a:lnTo>
                  <a:close/>
                  <a:moveTo>
                    <a:pt x="24540" y="41712"/>
                  </a:moveTo>
                  <a:cubicBezTo>
                    <a:pt x="24760" y="40171"/>
                    <a:pt x="24907" y="38337"/>
                    <a:pt x="24907" y="36210"/>
                  </a:cubicBezTo>
                  <a:cubicBezTo>
                    <a:pt x="24907" y="34083"/>
                    <a:pt x="24760" y="32249"/>
                    <a:pt x="24540" y="30708"/>
                  </a:cubicBezTo>
                  <a:cubicBezTo>
                    <a:pt x="24320" y="29168"/>
                    <a:pt x="23880" y="27627"/>
                    <a:pt x="23220" y="26087"/>
                  </a:cubicBezTo>
                  <a:cubicBezTo>
                    <a:pt x="22560" y="24547"/>
                    <a:pt x="21460" y="23373"/>
                    <a:pt x="20139" y="22566"/>
                  </a:cubicBezTo>
                  <a:cubicBezTo>
                    <a:pt x="18745" y="21759"/>
                    <a:pt x="16985" y="21392"/>
                    <a:pt x="14931" y="21392"/>
                  </a:cubicBezTo>
                  <a:cubicBezTo>
                    <a:pt x="12877" y="21392"/>
                    <a:pt x="11116" y="21759"/>
                    <a:pt x="9796" y="22566"/>
                  </a:cubicBezTo>
                  <a:cubicBezTo>
                    <a:pt x="8402" y="23373"/>
                    <a:pt x="7375" y="24547"/>
                    <a:pt x="6642" y="26087"/>
                  </a:cubicBezTo>
                  <a:cubicBezTo>
                    <a:pt x="6055" y="27627"/>
                    <a:pt x="5541" y="29168"/>
                    <a:pt x="5321" y="30708"/>
                  </a:cubicBezTo>
                  <a:cubicBezTo>
                    <a:pt x="5101" y="32249"/>
                    <a:pt x="4955" y="34083"/>
                    <a:pt x="4955" y="36210"/>
                  </a:cubicBezTo>
                  <a:cubicBezTo>
                    <a:pt x="4955" y="38337"/>
                    <a:pt x="5101" y="40171"/>
                    <a:pt x="5321" y="41712"/>
                  </a:cubicBezTo>
                  <a:cubicBezTo>
                    <a:pt x="5541" y="43252"/>
                    <a:pt x="6055" y="44793"/>
                    <a:pt x="6642" y="46333"/>
                  </a:cubicBezTo>
                  <a:cubicBezTo>
                    <a:pt x="7375" y="47874"/>
                    <a:pt x="8402" y="48974"/>
                    <a:pt x="9796" y="49781"/>
                  </a:cubicBezTo>
                  <a:cubicBezTo>
                    <a:pt x="11116" y="50588"/>
                    <a:pt x="12877" y="51028"/>
                    <a:pt x="14931" y="51028"/>
                  </a:cubicBezTo>
                  <a:cubicBezTo>
                    <a:pt x="16985" y="51028"/>
                    <a:pt x="18745" y="50588"/>
                    <a:pt x="20139" y="49781"/>
                  </a:cubicBezTo>
                  <a:cubicBezTo>
                    <a:pt x="21460" y="48974"/>
                    <a:pt x="22560" y="47874"/>
                    <a:pt x="23220" y="46333"/>
                  </a:cubicBezTo>
                  <a:cubicBezTo>
                    <a:pt x="23880" y="44793"/>
                    <a:pt x="24320" y="43252"/>
                    <a:pt x="24540" y="41712"/>
                  </a:cubicBezTo>
                  <a:close/>
                </a:path>
              </a:pathLst>
            </a:custGeom>
            <a:solidFill>
              <a:srgbClr val="000000"/>
            </a:solidFill>
            <a:ln w="73262" cap="flat">
              <a:noFill/>
              <a:prstDash val="solid"/>
              <a:miter/>
            </a:ln>
          </p:spPr>
          <p:txBody>
            <a:bodyPr rtlCol="0" anchor="ctr"/>
            <a:lstStyle/>
            <a:p>
              <a:endParaRPr lang="en-GB"/>
            </a:p>
          </p:txBody>
        </p:sp>
        <p:sp>
          <p:nvSpPr>
            <p:cNvPr id="1023" name="Graphic 1127">
              <a:extLst>
                <a:ext uri="{FF2B5EF4-FFF2-40B4-BE49-F238E27FC236}">
                  <a16:creationId xmlns:a16="http://schemas.microsoft.com/office/drawing/2014/main" id="{DB72EC43-C376-8088-C29E-D12A83BAD624}"/>
                </a:ext>
              </a:extLst>
            </p:cNvPr>
            <p:cNvSpPr/>
            <p:nvPr/>
          </p:nvSpPr>
          <p:spPr>
            <a:xfrm>
              <a:off x="8326154" y="4477671"/>
              <a:ext cx="22593" cy="35797"/>
            </a:xfrm>
            <a:custGeom>
              <a:avLst/>
              <a:gdLst>
                <a:gd name="connsiteX0" fmla="*/ 21113 w 22593"/>
                <a:gd name="connsiteY0" fmla="*/ 7751 h 35797"/>
                <a:gd name="connsiteX1" fmla="*/ 18105 w 22593"/>
                <a:gd name="connsiteY1" fmla="*/ 5550 h 35797"/>
                <a:gd name="connsiteX2" fmla="*/ 14437 w 22593"/>
                <a:gd name="connsiteY2" fmla="*/ 4963 h 35797"/>
                <a:gd name="connsiteX3" fmla="*/ 7542 w 22593"/>
                <a:gd name="connsiteY3" fmla="*/ 8044 h 35797"/>
                <a:gd name="connsiteX4" fmla="*/ 4975 w 22593"/>
                <a:gd name="connsiteY4" fmla="*/ 15673 h 35797"/>
                <a:gd name="connsiteX5" fmla="*/ 4975 w 22593"/>
                <a:gd name="connsiteY5" fmla="*/ 37460 h 35797"/>
                <a:gd name="connsiteX6" fmla="*/ 1234 w 22593"/>
                <a:gd name="connsiteY6" fmla="*/ 37460 h 35797"/>
                <a:gd name="connsiteX7" fmla="*/ 1234 w 22593"/>
                <a:gd name="connsiteY7" fmla="*/ 2102 h 35797"/>
                <a:gd name="connsiteX8" fmla="*/ 4975 w 22593"/>
                <a:gd name="connsiteY8" fmla="*/ 2102 h 35797"/>
                <a:gd name="connsiteX9" fmla="*/ 4975 w 22593"/>
                <a:gd name="connsiteY9" fmla="*/ 6797 h 35797"/>
                <a:gd name="connsiteX10" fmla="*/ 9303 w 22593"/>
                <a:gd name="connsiteY10" fmla="*/ 3056 h 35797"/>
                <a:gd name="connsiteX11" fmla="*/ 15318 w 22593"/>
                <a:gd name="connsiteY11" fmla="*/ 1662 h 35797"/>
                <a:gd name="connsiteX12" fmla="*/ 23827 w 22593"/>
                <a:gd name="connsiteY12" fmla="*/ 5037 h 35797"/>
                <a:gd name="connsiteX13" fmla="*/ 21113 w 22593"/>
                <a:gd name="connsiteY13" fmla="*/ 775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113" y="7751"/>
                  </a:moveTo>
                  <a:cubicBezTo>
                    <a:pt x="20012" y="6651"/>
                    <a:pt x="19059" y="5917"/>
                    <a:pt x="18105" y="5550"/>
                  </a:cubicBezTo>
                  <a:cubicBezTo>
                    <a:pt x="17152" y="5183"/>
                    <a:pt x="15905" y="4963"/>
                    <a:pt x="14437" y="4963"/>
                  </a:cubicBezTo>
                  <a:cubicBezTo>
                    <a:pt x="11503" y="4963"/>
                    <a:pt x="9156" y="5990"/>
                    <a:pt x="7542" y="8044"/>
                  </a:cubicBezTo>
                  <a:cubicBezTo>
                    <a:pt x="5855" y="10172"/>
                    <a:pt x="4975" y="12666"/>
                    <a:pt x="4975" y="15673"/>
                  </a:cubicBezTo>
                  <a:lnTo>
                    <a:pt x="4975" y="37460"/>
                  </a:lnTo>
                  <a:lnTo>
                    <a:pt x="1234" y="37460"/>
                  </a:lnTo>
                  <a:lnTo>
                    <a:pt x="1234" y="2102"/>
                  </a:lnTo>
                  <a:lnTo>
                    <a:pt x="4975" y="2102"/>
                  </a:lnTo>
                  <a:lnTo>
                    <a:pt x="4975" y="6797"/>
                  </a:lnTo>
                  <a:cubicBezTo>
                    <a:pt x="6002" y="5183"/>
                    <a:pt x="7469" y="3936"/>
                    <a:pt x="9303" y="3056"/>
                  </a:cubicBezTo>
                  <a:cubicBezTo>
                    <a:pt x="11136" y="2102"/>
                    <a:pt x="13190" y="1662"/>
                    <a:pt x="15318" y="1662"/>
                  </a:cubicBezTo>
                  <a:cubicBezTo>
                    <a:pt x="18765" y="1662"/>
                    <a:pt x="21553" y="2763"/>
                    <a:pt x="23827" y="5037"/>
                  </a:cubicBezTo>
                  <a:lnTo>
                    <a:pt x="21113" y="7751"/>
                  </a:lnTo>
                  <a:close/>
                </a:path>
              </a:pathLst>
            </a:custGeom>
            <a:solidFill>
              <a:srgbClr val="000000"/>
            </a:solidFill>
            <a:ln w="73262" cap="flat">
              <a:noFill/>
              <a:prstDash val="solid"/>
              <a:miter/>
            </a:ln>
          </p:spPr>
          <p:txBody>
            <a:bodyPr rtlCol="0" anchor="ctr"/>
            <a:lstStyle/>
            <a:p>
              <a:endParaRPr lang="en-GB"/>
            </a:p>
          </p:txBody>
        </p:sp>
        <p:sp>
          <p:nvSpPr>
            <p:cNvPr id="1024" name="Graphic 1127">
              <a:extLst>
                <a:ext uri="{FF2B5EF4-FFF2-40B4-BE49-F238E27FC236}">
                  <a16:creationId xmlns:a16="http://schemas.microsoft.com/office/drawing/2014/main" id="{A566A560-4BD9-7DAB-218D-631944C1E2F1}"/>
                </a:ext>
              </a:extLst>
            </p:cNvPr>
            <p:cNvSpPr/>
            <p:nvPr/>
          </p:nvSpPr>
          <p:spPr>
            <a:xfrm>
              <a:off x="8353931" y="4477671"/>
              <a:ext cx="28315" cy="36237"/>
            </a:xfrm>
            <a:custGeom>
              <a:avLst/>
              <a:gdLst>
                <a:gd name="connsiteX0" fmla="*/ 29559 w 28315"/>
                <a:gd name="connsiteY0" fmla="*/ 20588 h 36237"/>
                <a:gd name="connsiteX1" fmla="*/ 4985 w 28315"/>
                <a:gd name="connsiteY1" fmla="*/ 20588 h 36237"/>
                <a:gd name="connsiteX2" fmla="*/ 7920 w 28315"/>
                <a:gd name="connsiteY2" fmla="*/ 30931 h 36237"/>
                <a:gd name="connsiteX3" fmla="*/ 16502 w 28315"/>
                <a:gd name="connsiteY3" fmla="*/ 34526 h 36237"/>
                <a:gd name="connsiteX4" fmla="*/ 21784 w 28315"/>
                <a:gd name="connsiteY4" fmla="*/ 33499 h 36237"/>
                <a:gd name="connsiteX5" fmla="*/ 26258 w 28315"/>
                <a:gd name="connsiteY5" fmla="*/ 30271 h 36237"/>
                <a:gd name="connsiteX6" fmla="*/ 29046 w 28315"/>
                <a:gd name="connsiteY6" fmla="*/ 32472 h 36237"/>
                <a:gd name="connsiteX7" fmla="*/ 23324 w 28315"/>
                <a:gd name="connsiteY7" fmla="*/ 36580 h 36237"/>
                <a:gd name="connsiteX8" fmla="*/ 16282 w 28315"/>
                <a:gd name="connsiteY8" fmla="*/ 37900 h 36237"/>
                <a:gd name="connsiteX9" fmla="*/ 5132 w 28315"/>
                <a:gd name="connsiteY9" fmla="*/ 33279 h 36237"/>
                <a:gd name="connsiteX10" fmla="*/ 1244 w 28315"/>
                <a:gd name="connsiteY10" fmla="*/ 19781 h 36237"/>
                <a:gd name="connsiteX11" fmla="*/ 4985 w 28315"/>
                <a:gd name="connsiteY11" fmla="*/ 6431 h 36237"/>
                <a:gd name="connsiteX12" fmla="*/ 15402 w 28315"/>
                <a:gd name="connsiteY12" fmla="*/ 1662 h 36237"/>
                <a:gd name="connsiteX13" fmla="*/ 25818 w 28315"/>
                <a:gd name="connsiteY13" fmla="*/ 6210 h 36237"/>
                <a:gd name="connsiteX14" fmla="*/ 29559 w 28315"/>
                <a:gd name="connsiteY14" fmla="*/ 18901 h 36237"/>
                <a:gd name="connsiteX15" fmla="*/ 29559 w 28315"/>
                <a:gd name="connsiteY15" fmla="*/ 20588 h 36237"/>
                <a:gd name="connsiteX16" fmla="*/ 25818 w 28315"/>
                <a:gd name="connsiteY16" fmla="*/ 17581 h 36237"/>
                <a:gd name="connsiteX17" fmla="*/ 24571 w 28315"/>
                <a:gd name="connsiteY17" fmla="*/ 10905 h 36237"/>
                <a:gd name="connsiteX18" fmla="*/ 20977 w 28315"/>
                <a:gd name="connsiteY18" fmla="*/ 6504 h 36237"/>
                <a:gd name="connsiteX19" fmla="*/ 15402 w 28315"/>
                <a:gd name="connsiteY19" fmla="*/ 4963 h 36237"/>
                <a:gd name="connsiteX20" fmla="*/ 9900 w 28315"/>
                <a:gd name="connsiteY20" fmla="*/ 6504 h 36237"/>
                <a:gd name="connsiteX21" fmla="*/ 6232 w 28315"/>
                <a:gd name="connsiteY21" fmla="*/ 10905 h 36237"/>
                <a:gd name="connsiteX22" fmla="*/ 4985 w 28315"/>
                <a:gd name="connsiteY22" fmla="*/ 17581 h 36237"/>
                <a:gd name="connsiteX23" fmla="*/ 25818 w 28315"/>
                <a:gd name="connsiteY23" fmla="*/ 1758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559" y="20588"/>
                  </a:moveTo>
                  <a:lnTo>
                    <a:pt x="4985" y="20588"/>
                  </a:lnTo>
                  <a:cubicBezTo>
                    <a:pt x="4985" y="25136"/>
                    <a:pt x="5939" y="28584"/>
                    <a:pt x="7920" y="30931"/>
                  </a:cubicBezTo>
                  <a:cubicBezTo>
                    <a:pt x="9900" y="33352"/>
                    <a:pt x="12761" y="34526"/>
                    <a:pt x="16502" y="34526"/>
                  </a:cubicBezTo>
                  <a:cubicBezTo>
                    <a:pt x="18556" y="34526"/>
                    <a:pt x="20317" y="34159"/>
                    <a:pt x="21784" y="33499"/>
                  </a:cubicBezTo>
                  <a:cubicBezTo>
                    <a:pt x="23251" y="32838"/>
                    <a:pt x="24718" y="31811"/>
                    <a:pt x="26258" y="30271"/>
                  </a:cubicBezTo>
                  <a:lnTo>
                    <a:pt x="29046" y="32472"/>
                  </a:lnTo>
                  <a:cubicBezTo>
                    <a:pt x="27139" y="34379"/>
                    <a:pt x="25231" y="35773"/>
                    <a:pt x="23324" y="36580"/>
                  </a:cubicBezTo>
                  <a:cubicBezTo>
                    <a:pt x="21417" y="37460"/>
                    <a:pt x="19070" y="37900"/>
                    <a:pt x="16282" y="37900"/>
                  </a:cubicBezTo>
                  <a:cubicBezTo>
                    <a:pt x="11367" y="37900"/>
                    <a:pt x="7699" y="36359"/>
                    <a:pt x="5132" y="33279"/>
                  </a:cubicBezTo>
                  <a:cubicBezTo>
                    <a:pt x="2491" y="30198"/>
                    <a:pt x="1244" y="25723"/>
                    <a:pt x="1244" y="19781"/>
                  </a:cubicBezTo>
                  <a:cubicBezTo>
                    <a:pt x="1244" y="14059"/>
                    <a:pt x="2491" y="9585"/>
                    <a:pt x="4985" y="6431"/>
                  </a:cubicBezTo>
                  <a:cubicBezTo>
                    <a:pt x="7479" y="3276"/>
                    <a:pt x="10927" y="1662"/>
                    <a:pt x="15402" y="1662"/>
                  </a:cubicBezTo>
                  <a:cubicBezTo>
                    <a:pt x="19876" y="1662"/>
                    <a:pt x="23324" y="3203"/>
                    <a:pt x="25818" y="6210"/>
                  </a:cubicBezTo>
                  <a:cubicBezTo>
                    <a:pt x="28312" y="9218"/>
                    <a:pt x="29559" y="13473"/>
                    <a:pt x="29559" y="18901"/>
                  </a:cubicBezTo>
                  <a:lnTo>
                    <a:pt x="29559" y="20588"/>
                  </a:lnTo>
                  <a:close/>
                  <a:moveTo>
                    <a:pt x="25818" y="17581"/>
                  </a:moveTo>
                  <a:cubicBezTo>
                    <a:pt x="25598" y="14573"/>
                    <a:pt x="25231" y="12299"/>
                    <a:pt x="24571" y="10905"/>
                  </a:cubicBezTo>
                  <a:cubicBezTo>
                    <a:pt x="23764" y="9071"/>
                    <a:pt x="22591" y="7604"/>
                    <a:pt x="20977" y="6504"/>
                  </a:cubicBezTo>
                  <a:cubicBezTo>
                    <a:pt x="19290" y="5477"/>
                    <a:pt x="17456" y="4963"/>
                    <a:pt x="15402" y="4963"/>
                  </a:cubicBezTo>
                  <a:cubicBezTo>
                    <a:pt x="13348" y="4963"/>
                    <a:pt x="11514" y="5477"/>
                    <a:pt x="9900" y="6504"/>
                  </a:cubicBezTo>
                  <a:cubicBezTo>
                    <a:pt x="8286" y="7604"/>
                    <a:pt x="7039" y="9071"/>
                    <a:pt x="6232" y="10905"/>
                  </a:cubicBezTo>
                  <a:cubicBezTo>
                    <a:pt x="5572" y="12299"/>
                    <a:pt x="5205" y="14573"/>
                    <a:pt x="4985" y="17581"/>
                  </a:cubicBezTo>
                  <a:lnTo>
                    <a:pt x="25818" y="17581"/>
                  </a:lnTo>
                  <a:close/>
                </a:path>
              </a:pathLst>
            </a:custGeom>
            <a:solidFill>
              <a:srgbClr val="000000"/>
            </a:solidFill>
            <a:ln w="73262" cap="flat">
              <a:noFill/>
              <a:prstDash val="solid"/>
              <a:miter/>
            </a:ln>
          </p:spPr>
          <p:txBody>
            <a:bodyPr rtlCol="0" anchor="ctr"/>
            <a:lstStyle/>
            <a:p>
              <a:endParaRPr lang="en-GB"/>
            </a:p>
          </p:txBody>
        </p:sp>
        <p:sp>
          <p:nvSpPr>
            <p:cNvPr id="1025" name="Graphic 1127">
              <a:extLst>
                <a:ext uri="{FF2B5EF4-FFF2-40B4-BE49-F238E27FC236}">
                  <a16:creationId xmlns:a16="http://schemas.microsoft.com/office/drawing/2014/main" id="{F262970D-B189-8FCE-D427-A134738B7AB6}"/>
                </a:ext>
              </a:extLst>
            </p:cNvPr>
            <p:cNvSpPr/>
            <p:nvPr/>
          </p:nvSpPr>
          <p:spPr>
            <a:xfrm>
              <a:off x="8394188" y="4477671"/>
              <a:ext cx="27434" cy="52669"/>
            </a:xfrm>
            <a:custGeom>
              <a:avLst/>
              <a:gdLst>
                <a:gd name="connsiteX0" fmla="*/ 24145 w 27434"/>
                <a:gd name="connsiteY0" fmla="*/ 4746 h 52669"/>
                <a:gd name="connsiteX1" fmla="*/ 28693 w 27434"/>
                <a:gd name="connsiteY1" fmla="*/ 19784 h 52669"/>
                <a:gd name="connsiteX2" fmla="*/ 24145 w 27434"/>
                <a:gd name="connsiteY2" fmla="*/ 34822 h 52669"/>
                <a:gd name="connsiteX3" fmla="*/ 15489 w 27434"/>
                <a:gd name="connsiteY3" fmla="*/ 37903 h 52669"/>
                <a:gd name="connsiteX4" fmla="*/ 9694 w 27434"/>
                <a:gd name="connsiteY4" fmla="*/ 36802 h 52669"/>
                <a:gd name="connsiteX5" fmla="*/ 4999 w 27434"/>
                <a:gd name="connsiteY5" fmla="*/ 32915 h 52669"/>
                <a:gd name="connsiteX6" fmla="*/ 4999 w 27434"/>
                <a:gd name="connsiteY6" fmla="*/ 54334 h 52669"/>
                <a:gd name="connsiteX7" fmla="*/ 1258 w 27434"/>
                <a:gd name="connsiteY7" fmla="*/ 54334 h 52669"/>
                <a:gd name="connsiteX8" fmla="*/ 1258 w 27434"/>
                <a:gd name="connsiteY8" fmla="*/ 2105 h 52669"/>
                <a:gd name="connsiteX9" fmla="*/ 4999 w 27434"/>
                <a:gd name="connsiteY9" fmla="*/ 2105 h 52669"/>
                <a:gd name="connsiteX10" fmla="*/ 4999 w 27434"/>
                <a:gd name="connsiteY10" fmla="*/ 6653 h 52669"/>
                <a:gd name="connsiteX11" fmla="*/ 9694 w 27434"/>
                <a:gd name="connsiteY11" fmla="*/ 2765 h 52669"/>
                <a:gd name="connsiteX12" fmla="*/ 15489 w 27434"/>
                <a:gd name="connsiteY12" fmla="*/ 1665 h 52669"/>
                <a:gd name="connsiteX13" fmla="*/ 24145 w 27434"/>
                <a:gd name="connsiteY13" fmla="*/ 4746 h 52669"/>
                <a:gd name="connsiteX14" fmla="*/ 24585 w 27434"/>
                <a:gd name="connsiteY14" fmla="*/ 25286 h 52669"/>
                <a:gd name="connsiteX15" fmla="*/ 24952 w 27434"/>
                <a:gd name="connsiteY15" fmla="*/ 19784 h 52669"/>
                <a:gd name="connsiteX16" fmla="*/ 24585 w 27434"/>
                <a:gd name="connsiteY16" fmla="*/ 14282 h 52669"/>
                <a:gd name="connsiteX17" fmla="*/ 23265 w 27434"/>
                <a:gd name="connsiteY17" fmla="*/ 9661 h 52669"/>
                <a:gd name="connsiteX18" fmla="*/ 20184 w 27434"/>
                <a:gd name="connsiteY18" fmla="*/ 6140 h 52669"/>
                <a:gd name="connsiteX19" fmla="*/ 14975 w 27434"/>
                <a:gd name="connsiteY19" fmla="*/ 4966 h 52669"/>
                <a:gd name="connsiteX20" fmla="*/ 9841 w 27434"/>
                <a:gd name="connsiteY20" fmla="*/ 6140 h 52669"/>
                <a:gd name="connsiteX21" fmla="*/ 6760 w 27434"/>
                <a:gd name="connsiteY21" fmla="*/ 9661 h 52669"/>
                <a:gd name="connsiteX22" fmla="*/ 5366 w 27434"/>
                <a:gd name="connsiteY22" fmla="*/ 14282 h 52669"/>
                <a:gd name="connsiteX23" fmla="*/ 4999 w 27434"/>
                <a:gd name="connsiteY23" fmla="*/ 19784 h 52669"/>
                <a:gd name="connsiteX24" fmla="*/ 5366 w 27434"/>
                <a:gd name="connsiteY24" fmla="*/ 25286 h 52669"/>
                <a:gd name="connsiteX25" fmla="*/ 6760 w 27434"/>
                <a:gd name="connsiteY25" fmla="*/ 29907 h 52669"/>
                <a:gd name="connsiteX26" fmla="*/ 9841 w 27434"/>
                <a:gd name="connsiteY26" fmla="*/ 33355 h 52669"/>
                <a:gd name="connsiteX27" fmla="*/ 14975 w 27434"/>
                <a:gd name="connsiteY27" fmla="*/ 34602 h 52669"/>
                <a:gd name="connsiteX28" fmla="*/ 20184 w 27434"/>
                <a:gd name="connsiteY28" fmla="*/ 33355 h 52669"/>
                <a:gd name="connsiteX29" fmla="*/ 23265 w 27434"/>
                <a:gd name="connsiteY29" fmla="*/ 29907 h 52669"/>
                <a:gd name="connsiteX30" fmla="*/ 24585 w 27434"/>
                <a:gd name="connsiteY30" fmla="*/ 2528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145" y="4746"/>
                  </a:moveTo>
                  <a:cubicBezTo>
                    <a:pt x="27152" y="7754"/>
                    <a:pt x="28693" y="12815"/>
                    <a:pt x="28693" y="19784"/>
                  </a:cubicBezTo>
                  <a:cubicBezTo>
                    <a:pt x="28693" y="26753"/>
                    <a:pt x="27152" y="31814"/>
                    <a:pt x="24145" y="34822"/>
                  </a:cubicBezTo>
                  <a:cubicBezTo>
                    <a:pt x="22091" y="36876"/>
                    <a:pt x="19230" y="37903"/>
                    <a:pt x="15489" y="37903"/>
                  </a:cubicBezTo>
                  <a:cubicBezTo>
                    <a:pt x="13288" y="37903"/>
                    <a:pt x="11381" y="37536"/>
                    <a:pt x="9694" y="36802"/>
                  </a:cubicBezTo>
                  <a:cubicBezTo>
                    <a:pt x="8007" y="36142"/>
                    <a:pt x="6466" y="34822"/>
                    <a:pt x="4999" y="32915"/>
                  </a:cubicBezTo>
                  <a:lnTo>
                    <a:pt x="4999" y="54334"/>
                  </a:lnTo>
                  <a:lnTo>
                    <a:pt x="1258" y="54334"/>
                  </a:lnTo>
                  <a:lnTo>
                    <a:pt x="1258" y="2105"/>
                  </a:lnTo>
                  <a:lnTo>
                    <a:pt x="4999" y="2105"/>
                  </a:lnTo>
                  <a:lnTo>
                    <a:pt x="4999" y="6653"/>
                  </a:lnTo>
                  <a:cubicBezTo>
                    <a:pt x="6466" y="4746"/>
                    <a:pt x="8007" y="3426"/>
                    <a:pt x="9694" y="2765"/>
                  </a:cubicBezTo>
                  <a:cubicBezTo>
                    <a:pt x="11381" y="2032"/>
                    <a:pt x="13288" y="1665"/>
                    <a:pt x="15489" y="1665"/>
                  </a:cubicBezTo>
                  <a:cubicBezTo>
                    <a:pt x="19230" y="1665"/>
                    <a:pt x="22091" y="2692"/>
                    <a:pt x="24145" y="4746"/>
                  </a:cubicBezTo>
                  <a:close/>
                  <a:moveTo>
                    <a:pt x="24585" y="25286"/>
                  </a:moveTo>
                  <a:cubicBezTo>
                    <a:pt x="24805" y="23745"/>
                    <a:pt x="24952" y="21911"/>
                    <a:pt x="24952" y="19784"/>
                  </a:cubicBezTo>
                  <a:cubicBezTo>
                    <a:pt x="24952" y="17657"/>
                    <a:pt x="24805" y="15823"/>
                    <a:pt x="24585" y="14282"/>
                  </a:cubicBezTo>
                  <a:cubicBezTo>
                    <a:pt x="24365" y="12742"/>
                    <a:pt x="23925" y="11201"/>
                    <a:pt x="23265" y="9661"/>
                  </a:cubicBezTo>
                  <a:cubicBezTo>
                    <a:pt x="22604" y="8120"/>
                    <a:pt x="21577" y="6947"/>
                    <a:pt x="20184" y="6140"/>
                  </a:cubicBezTo>
                  <a:cubicBezTo>
                    <a:pt x="18790" y="5333"/>
                    <a:pt x="17029" y="4966"/>
                    <a:pt x="14975" y="4966"/>
                  </a:cubicBezTo>
                  <a:cubicBezTo>
                    <a:pt x="12921" y="4966"/>
                    <a:pt x="11234" y="5333"/>
                    <a:pt x="9841" y="6140"/>
                  </a:cubicBezTo>
                  <a:cubicBezTo>
                    <a:pt x="8447" y="6947"/>
                    <a:pt x="7420" y="8120"/>
                    <a:pt x="6760" y="9661"/>
                  </a:cubicBezTo>
                  <a:cubicBezTo>
                    <a:pt x="6099" y="11201"/>
                    <a:pt x="5586" y="12742"/>
                    <a:pt x="5366" y="14282"/>
                  </a:cubicBezTo>
                  <a:cubicBezTo>
                    <a:pt x="5146" y="15823"/>
                    <a:pt x="4999" y="17657"/>
                    <a:pt x="4999" y="19784"/>
                  </a:cubicBezTo>
                  <a:cubicBezTo>
                    <a:pt x="4999" y="21911"/>
                    <a:pt x="5146" y="23745"/>
                    <a:pt x="5366" y="25286"/>
                  </a:cubicBezTo>
                  <a:cubicBezTo>
                    <a:pt x="5586" y="26826"/>
                    <a:pt x="6099" y="28366"/>
                    <a:pt x="6760" y="29907"/>
                  </a:cubicBezTo>
                  <a:cubicBezTo>
                    <a:pt x="7420" y="31447"/>
                    <a:pt x="8447" y="32548"/>
                    <a:pt x="9841" y="33355"/>
                  </a:cubicBezTo>
                  <a:cubicBezTo>
                    <a:pt x="11234" y="34162"/>
                    <a:pt x="12921" y="34602"/>
                    <a:pt x="14975" y="34602"/>
                  </a:cubicBezTo>
                  <a:cubicBezTo>
                    <a:pt x="17029" y="34602"/>
                    <a:pt x="18790" y="34162"/>
                    <a:pt x="20184" y="33355"/>
                  </a:cubicBezTo>
                  <a:cubicBezTo>
                    <a:pt x="21577" y="32548"/>
                    <a:pt x="22604" y="31447"/>
                    <a:pt x="23265" y="29907"/>
                  </a:cubicBezTo>
                  <a:cubicBezTo>
                    <a:pt x="23925" y="28366"/>
                    <a:pt x="24365" y="26826"/>
                    <a:pt x="24585" y="25286"/>
                  </a:cubicBezTo>
                  <a:close/>
                </a:path>
              </a:pathLst>
            </a:custGeom>
            <a:solidFill>
              <a:srgbClr val="000000"/>
            </a:solidFill>
            <a:ln w="73262" cap="flat">
              <a:noFill/>
              <a:prstDash val="solid"/>
              <a:miter/>
            </a:ln>
          </p:spPr>
          <p:txBody>
            <a:bodyPr rtlCol="0" anchor="ctr"/>
            <a:lstStyle/>
            <a:p>
              <a:endParaRPr lang="en-GB"/>
            </a:p>
          </p:txBody>
        </p:sp>
        <p:sp>
          <p:nvSpPr>
            <p:cNvPr id="1026" name="Graphic 1127">
              <a:extLst>
                <a:ext uri="{FF2B5EF4-FFF2-40B4-BE49-F238E27FC236}">
                  <a16:creationId xmlns:a16="http://schemas.microsoft.com/office/drawing/2014/main" id="{0569D63F-A463-486D-CC0C-BE07DFAC6526}"/>
                </a:ext>
              </a:extLst>
            </p:cNvPr>
            <p:cNvSpPr/>
            <p:nvPr/>
          </p:nvSpPr>
          <p:spPr>
            <a:xfrm>
              <a:off x="8431573" y="4477671"/>
              <a:ext cx="28461" cy="36237"/>
            </a:xfrm>
            <a:custGeom>
              <a:avLst/>
              <a:gdLst>
                <a:gd name="connsiteX0" fmla="*/ 25332 w 28461"/>
                <a:gd name="connsiteY0" fmla="*/ 5550 h 36237"/>
                <a:gd name="connsiteX1" fmla="*/ 29733 w 28461"/>
                <a:gd name="connsiteY1" fmla="*/ 19781 h 36237"/>
                <a:gd name="connsiteX2" fmla="*/ 25332 w 28461"/>
                <a:gd name="connsiteY2" fmla="*/ 34012 h 36237"/>
                <a:gd name="connsiteX3" fmla="*/ 15502 w 28461"/>
                <a:gd name="connsiteY3" fmla="*/ 37900 h 36237"/>
                <a:gd name="connsiteX4" fmla="*/ 5673 w 28461"/>
                <a:gd name="connsiteY4" fmla="*/ 34012 h 36237"/>
                <a:gd name="connsiteX5" fmla="*/ 1271 w 28461"/>
                <a:gd name="connsiteY5" fmla="*/ 19781 h 36237"/>
                <a:gd name="connsiteX6" fmla="*/ 5673 w 28461"/>
                <a:gd name="connsiteY6" fmla="*/ 5550 h 36237"/>
                <a:gd name="connsiteX7" fmla="*/ 15502 w 28461"/>
                <a:gd name="connsiteY7" fmla="*/ 1662 h 36237"/>
                <a:gd name="connsiteX8" fmla="*/ 25332 w 28461"/>
                <a:gd name="connsiteY8" fmla="*/ 5550 h 36237"/>
                <a:gd name="connsiteX9" fmla="*/ 22838 w 28461"/>
                <a:gd name="connsiteY9" fmla="*/ 31591 h 36237"/>
                <a:gd name="connsiteX10" fmla="*/ 25992 w 28461"/>
                <a:gd name="connsiteY10" fmla="*/ 19781 h 36237"/>
                <a:gd name="connsiteX11" fmla="*/ 22838 w 28461"/>
                <a:gd name="connsiteY11" fmla="*/ 7971 h 36237"/>
                <a:gd name="connsiteX12" fmla="*/ 15502 w 28461"/>
                <a:gd name="connsiteY12" fmla="*/ 4963 h 36237"/>
                <a:gd name="connsiteX13" fmla="*/ 8167 w 28461"/>
                <a:gd name="connsiteY13" fmla="*/ 7971 h 36237"/>
                <a:gd name="connsiteX14" fmla="*/ 5012 w 28461"/>
                <a:gd name="connsiteY14" fmla="*/ 19781 h 36237"/>
                <a:gd name="connsiteX15" fmla="*/ 8167 w 28461"/>
                <a:gd name="connsiteY15" fmla="*/ 31591 h 36237"/>
                <a:gd name="connsiteX16" fmla="*/ 15502 w 28461"/>
                <a:gd name="connsiteY16" fmla="*/ 34599 h 36237"/>
                <a:gd name="connsiteX17" fmla="*/ 22838 w 28461"/>
                <a:gd name="connsiteY17" fmla="*/ 3159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332" y="5550"/>
                  </a:moveTo>
                  <a:cubicBezTo>
                    <a:pt x="28266" y="8484"/>
                    <a:pt x="29733" y="13253"/>
                    <a:pt x="29733" y="19781"/>
                  </a:cubicBezTo>
                  <a:cubicBezTo>
                    <a:pt x="29733" y="26310"/>
                    <a:pt x="28266" y="31078"/>
                    <a:pt x="25332" y="34012"/>
                  </a:cubicBezTo>
                  <a:cubicBezTo>
                    <a:pt x="22764" y="36580"/>
                    <a:pt x="19463" y="37900"/>
                    <a:pt x="15502" y="37900"/>
                  </a:cubicBezTo>
                  <a:cubicBezTo>
                    <a:pt x="11541" y="37900"/>
                    <a:pt x="8240" y="36580"/>
                    <a:pt x="5673" y="34012"/>
                  </a:cubicBezTo>
                  <a:cubicBezTo>
                    <a:pt x="2738" y="31078"/>
                    <a:pt x="1271" y="26310"/>
                    <a:pt x="1271" y="19781"/>
                  </a:cubicBezTo>
                  <a:cubicBezTo>
                    <a:pt x="1271" y="13253"/>
                    <a:pt x="2738" y="8484"/>
                    <a:pt x="5673" y="5550"/>
                  </a:cubicBezTo>
                  <a:cubicBezTo>
                    <a:pt x="8240" y="2983"/>
                    <a:pt x="11541" y="1662"/>
                    <a:pt x="15502" y="1662"/>
                  </a:cubicBezTo>
                  <a:cubicBezTo>
                    <a:pt x="19463" y="1662"/>
                    <a:pt x="22764" y="2983"/>
                    <a:pt x="25332" y="5550"/>
                  </a:cubicBezTo>
                  <a:close/>
                  <a:moveTo>
                    <a:pt x="22838" y="31591"/>
                  </a:moveTo>
                  <a:cubicBezTo>
                    <a:pt x="24965" y="29464"/>
                    <a:pt x="25992" y="25576"/>
                    <a:pt x="25992" y="19781"/>
                  </a:cubicBezTo>
                  <a:cubicBezTo>
                    <a:pt x="25992" y="13986"/>
                    <a:pt x="24965" y="10098"/>
                    <a:pt x="22838" y="7971"/>
                  </a:cubicBezTo>
                  <a:cubicBezTo>
                    <a:pt x="20857" y="5990"/>
                    <a:pt x="18363" y="4963"/>
                    <a:pt x="15502" y="4963"/>
                  </a:cubicBezTo>
                  <a:cubicBezTo>
                    <a:pt x="12641" y="4963"/>
                    <a:pt x="10147" y="5990"/>
                    <a:pt x="8167" y="7971"/>
                  </a:cubicBezTo>
                  <a:cubicBezTo>
                    <a:pt x="6039" y="10098"/>
                    <a:pt x="5012" y="13986"/>
                    <a:pt x="5012" y="19781"/>
                  </a:cubicBezTo>
                  <a:cubicBezTo>
                    <a:pt x="5012" y="25576"/>
                    <a:pt x="6039" y="29464"/>
                    <a:pt x="8167" y="31591"/>
                  </a:cubicBezTo>
                  <a:cubicBezTo>
                    <a:pt x="10147" y="33572"/>
                    <a:pt x="12641" y="34599"/>
                    <a:pt x="15502" y="34599"/>
                  </a:cubicBezTo>
                  <a:cubicBezTo>
                    <a:pt x="18363" y="34599"/>
                    <a:pt x="20857" y="33572"/>
                    <a:pt x="22838" y="31591"/>
                  </a:cubicBezTo>
                  <a:close/>
                </a:path>
              </a:pathLst>
            </a:custGeom>
            <a:solidFill>
              <a:srgbClr val="000000"/>
            </a:solidFill>
            <a:ln w="73262" cap="flat">
              <a:noFill/>
              <a:prstDash val="solid"/>
              <a:miter/>
            </a:ln>
          </p:spPr>
          <p:txBody>
            <a:bodyPr rtlCol="0" anchor="ctr"/>
            <a:lstStyle/>
            <a:p>
              <a:endParaRPr lang="en-GB"/>
            </a:p>
          </p:txBody>
        </p:sp>
        <p:sp>
          <p:nvSpPr>
            <p:cNvPr id="1027" name="Graphic 1127">
              <a:extLst>
                <a:ext uri="{FF2B5EF4-FFF2-40B4-BE49-F238E27FC236}">
                  <a16:creationId xmlns:a16="http://schemas.microsoft.com/office/drawing/2014/main" id="{F6F30867-011B-70AD-174A-5A7899105011}"/>
                </a:ext>
              </a:extLst>
            </p:cNvPr>
            <p:cNvSpPr/>
            <p:nvPr/>
          </p:nvSpPr>
          <p:spPr>
            <a:xfrm>
              <a:off x="8472059" y="4477671"/>
              <a:ext cx="22593" cy="35797"/>
            </a:xfrm>
            <a:custGeom>
              <a:avLst/>
              <a:gdLst>
                <a:gd name="connsiteX0" fmla="*/ 21164 w 22593"/>
                <a:gd name="connsiteY0" fmla="*/ 7751 h 35797"/>
                <a:gd name="connsiteX1" fmla="*/ 18156 w 22593"/>
                <a:gd name="connsiteY1" fmla="*/ 5550 h 35797"/>
                <a:gd name="connsiteX2" fmla="*/ 14488 w 22593"/>
                <a:gd name="connsiteY2" fmla="*/ 4963 h 35797"/>
                <a:gd name="connsiteX3" fmla="*/ 7593 w 22593"/>
                <a:gd name="connsiteY3" fmla="*/ 8044 h 35797"/>
                <a:gd name="connsiteX4" fmla="*/ 5025 w 22593"/>
                <a:gd name="connsiteY4" fmla="*/ 15673 h 35797"/>
                <a:gd name="connsiteX5" fmla="*/ 5025 w 22593"/>
                <a:gd name="connsiteY5" fmla="*/ 37460 h 35797"/>
                <a:gd name="connsiteX6" fmla="*/ 1284 w 22593"/>
                <a:gd name="connsiteY6" fmla="*/ 37460 h 35797"/>
                <a:gd name="connsiteX7" fmla="*/ 1284 w 22593"/>
                <a:gd name="connsiteY7" fmla="*/ 2102 h 35797"/>
                <a:gd name="connsiteX8" fmla="*/ 5025 w 22593"/>
                <a:gd name="connsiteY8" fmla="*/ 2102 h 35797"/>
                <a:gd name="connsiteX9" fmla="*/ 5025 w 22593"/>
                <a:gd name="connsiteY9" fmla="*/ 6797 h 35797"/>
                <a:gd name="connsiteX10" fmla="*/ 9353 w 22593"/>
                <a:gd name="connsiteY10" fmla="*/ 3056 h 35797"/>
                <a:gd name="connsiteX11" fmla="*/ 15368 w 22593"/>
                <a:gd name="connsiteY11" fmla="*/ 1662 h 35797"/>
                <a:gd name="connsiteX12" fmla="*/ 23878 w 22593"/>
                <a:gd name="connsiteY12" fmla="*/ 5037 h 35797"/>
                <a:gd name="connsiteX13" fmla="*/ 21164 w 22593"/>
                <a:gd name="connsiteY13" fmla="*/ 775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164" y="7751"/>
                  </a:moveTo>
                  <a:cubicBezTo>
                    <a:pt x="20063" y="6651"/>
                    <a:pt x="19110" y="5917"/>
                    <a:pt x="18156" y="5550"/>
                  </a:cubicBezTo>
                  <a:cubicBezTo>
                    <a:pt x="17202" y="5183"/>
                    <a:pt x="15955" y="4963"/>
                    <a:pt x="14488" y="4963"/>
                  </a:cubicBezTo>
                  <a:cubicBezTo>
                    <a:pt x="11554" y="4963"/>
                    <a:pt x="9207" y="5990"/>
                    <a:pt x="7593" y="8044"/>
                  </a:cubicBezTo>
                  <a:cubicBezTo>
                    <a:pt x="5906" y="10172"/>
                    <a:pt x="5025" y="12666"/>
                    <a:pt x="5025" y="15673"/>
                  </a:cubicBezTo>
                  <a:lnTo>
                    <a:pt x="5025" y="37460"/>
                  </a:lnTo>
                  <a:lnTo>
                    <a:pt x="1284" y="37460"/>
                  </a:lnTo>
                  <a:lnTo>
                    <a:pt x="1284" y="2102"/>
                  </a:lnTo>
                  <a:lnTo>
                    <a:pt x="5025" y="2102"/>
                  </a:lnTo>
                  <a:lnTo>
                    <a:pt x="5025" y="6797"/>
                  </a:lnTo>
                  <a:cubicBezTo>
                    <a:pt x="6052" y="5183"/>
                    <a:pt x="7519" y="3936"/>
                    <a:pt x="9353" y="3056"/>
                  </a:cubicBezTo>
                  <a:cubicBezTo>
                    <a:pt x="11187" y="2102"/>
                    <a:pt x="13241" y="1662"/>
                    <a:pt x="15368" y="1662"/>
                  </a:cubicBezTo>
                  <a:cubicBezTo>
                    <a:pt x="18816" y="1662"/>
                    <a:pt x="21604" y="2763"/>
                    <a:pt x="23878" y="5037"/>
                  </a:cubicBezTo>
                  <a:lnTo>
                    <a:pt x="21164" y="7751"/>
                  </a:lnTo>
                  <a:close/>
                </a:path>
              </a:pathLst>
            </a:custGeom>
            <a:solidFill>
              <a:srgbClr val="000000"/>
            </a:solidFill>
            <a:ln w="73262" cap="flat">
              <a:noFill/>
              <a:prstDash val="solid"/>
              <a:miter/>
            </a:ln>
          </p:spPr>
          <p:txBody>
            <a:bodyPr rtlCol="0" anchor="ctr"/>
            <a:lstStyle/>
            <a:p>
              <a:endParaRPr lang="en-GB"/>
            </a:p>
          </p:txBody>
        </p:sp>
        <p:sp>
          <p:nvSpPr>
            <p:cNvPr id="1028" name="Graphic 1127">
              <a:extLst>
                <a:ext uri="{FF2B5EF4-FFF2-40B4-BE49-F238E27FC236}">
                  <a16:creationId xmlns:a16="http://schemas.microsoft.com/office/drawing/2014/main" id="{2FA3FC63-0D14-6170-1D7D-49C518A470E5}"/>
                </a:ext>
              </a:extLst>
            </p:cNvPr>
            <p:cNvSpPr/>
            <p:nvPr/>
          </p:nvSpPr>
          <p:spPr>
            <a:xfrm>
              <a:off x="8497929" y="4466815"/>
              <a:ext cx="16578" cy="46653"/>
            </a:xfrm>
            <a:custGeom>
              <a:avLst/>
              <a:gdLst>
                <a:gd name="connsiteX0" fmla="*/ 17871 w 16578"/>
                <a:gd name="connsiteY0" fmla="*/ 48314 h 46653"/>
                <a:gd name="connsiteX1" fmla="*/ 14643 w 16578"/>
                <a:gd name="connsiteY1" fmla="*/ 48314 h 46653"/>
                <a:gd name="connsiteX2" fmla="*/ 8408 w 16578"/>
                <a:gd name="connsiteY2" fmla="*/ 45747 h 46653"/>
                <a:gd name="connsiteX3" fmla="*/ 6134 w 16578"/>
                <a:gd name="connsiteY3" fmla="*/ 39072 h 46653"/>
                <a:gd name="connsiteX4" fmla="*/ 6134 w 16578"/>
                <a:gd name="connsiteY4" fmla="*/ 15745 h 46653"/>
                <a:gd name="connsiteX5" fmla="*/ 1292 w 16578"/>
                <a:gd name="connsiteY5" fmla="*/ 15745 h 46653"/>
                <a:gd name="connsiteX6" fmla="*/ 1292 w 16578"/>
                <a:gd name="connsiteY6" fmla="*/ 12957 h 46653"/>
                <a:gd name="connsiteX7" fmla="*/ 6134 w 16578"/>
                <a:gd name="connsiteY7" fmla="*/ 12957 h 46653"/>
                <a:gd name="connsiteX8" fmla="*/ 6134 w 16578"/>
                <a:gd name="connsiteY8" fmla="*/ 1661 h 46653"/>
                <a:gd name="connsiteX9" fmla="*/ 9875 w 16578"/>
                <a:gd name="connsiteY9" fmla="*/ 1661 h 46653"/>
                <a:gd name="connsiteX10" fmla="*/ 9875 w 16578"/>
                <a:gd name="connsiteY10" fmla="*/ 12957 h 46653"/>
                <a:gd name="connsiteX11" fmla="*/ 17871 w 16578"/>
                <a:gd name="connsiteY11" fmla="*/ 12957 h 46653"/>
                <a:gd name="connsiteX12" fmla="*/ 17871 w 16578"/>
                <a:gd name="connsiteY12" fmla="*/ 15745 h 46653"/>
                <a:gd name="connsiteX13" fmla="*/ 9875 w 16578"/>
                <a:gd name="connsiteY13" fmla="*/ 15745 h 46653"/>
                <a:gd name="connsiteX14" fmla="*/ 9875 w 16578"/>
                <a:gd name="connsiteY14" fmla="*/ 39145 h 46653"/>
                <a:gd name="connsiteX15" fmla="*/ 15303 w 16578"/>
                <a:gd name="connsiteY15" fmla="*/ 45014 h 46653"/>
                <a:gd name="connsiteX16" fmla="*/ 17871 w 16578"/>
                <a:gd name="connsiteY16" fmla="*/ 45014 h 46653"/>
                <a:gd name="connsiteX17" fmla="*/ 17871 w 16578"/>
                <a:gd name="connsiteY17" fmla="*/ 48314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871" y="48314"/>
                  </a:moveTo>
                  <a:lnTo>
                    <a:pt x="14643" y="48314"/>
                  </a:lnTo>
                  <a:cubicBezTo>
                    <a:pt x="11929" y="48314"/>
                    <a:pt x="9875" y="47434"/>
                    <a:pt x="8408" y="45747"/>
                  </a:cubicBezTo>
                  <a:cubicBezTo>
                    <a:pt x="6867" y="44060"/>
                    <a:pt x="6134" y="41859"/>
                    <a:pt x="6134" y="39072"/>
                  </a:cubicBezTo>
                  <a:lnTo>
                    <a:pt x="6134" y="15745"/>
                  </a:lnTo>
                  <a:lnTo>
                    <a:pt x="1292" y="15745"/>
                  </a:lnTo>
                  <a:lnTo>
                    <a:pt x="1292" y="12957"/>
                  </a:lnTo>
                  <a:lnTo>
                    <a:pt x="6134" y="12957"/>
                  </a:lnTo>
                  <a:lnTo>
                    <a:pt x="6134" y="1661"/>
                  </a:lnTo>
                  <a:lnTo>
                    <a:pt x="9875" y="1661"/>
                  </a:lnTo>
                  <a:lnTo>
                    <a:pt x="9875" y="12957"/>
                  </a:lnTo>
                  <a:lnTo>
                    <a:pt x="17871" y="12957"/>
                  </a:lnTo>
                  <a:lnTo>
                    <a:pt x="17871" y="15745"/>
                  </a:lnTo>
                  <a:lnTo>
                    <a:pt x="9875" y="15745"/>
                  </a:lnTo>
                  <a:lnTo>
                    <a:pt x="9875" y="39145"/>
                  </a:lnTo>
                  <a:cubicBezTo>
                    <a:pt x="9875" y="43033"/>
                    <a:pt x="11709" y="45014"/>
                    <a:pt x="15303" y="45014"/>
                  </a:cubicBezTo>
                  <a:lnTo>
                    <a:pt x="17871" y="45014"/>
                  </a:lnTo>
                  <a:lnTo>
                    <a:pt x="17871" y="48314"/>
                  </a:lnTo>
                  <a:close/>
                </a:path>
              </a:pathLst>
            </a:custGeom>
            <a:solidFill>
              <a:srgbClr val="000000"/>
            </a:solidFill>
            <a:ln w="73262" cap="flat">
              <a:noFill/>
              <a:prstDash val="solid"/>
              <a:miter/>
            </a:ln>
          </p:spPr>
          <p:txBody>
            <a:bodyPr rtlCol="0" anchor="ctr"/>
            <a:lstStyle/>
            <a:p>
              <a:endParaRPr lang="en-GB"/>
            </a:p>
          </p:txBody>
        </p:sp>
        <p:sp>
          <p:nvSpPr>
            <p:cNvPr id="1029" name="Graphic 1127">
              <a:extLst>
                <a:ext uri="{FF2B5EF4-FFF2-40B4-BE49-F238E27FC236}">
                  <a16:creationId xmlns:a16="http://schemas.microsoft.com/office/drawing/2014/main" id="{49D6C029-B795-7E69-F92F-9ACB599CADEC}"/>
                </a:ext>
              </a:extLst>
            </p:cNvPr>
            <p:cNvSpPr/>
            <p:nvPr/>
          </p:nvSpPr>
          <p:spPr>
            <a:xfrm>
              <a:off x="8544264" y="4477671"/>
              <a:ext cx="27434" cy="52669"/>
            </a:xfrm>
            <a:custGeom>
              <a:avLst/>
              <a:gdLst>
                <a:gd name="connsiteX0" fmla="*/ 24197 w 27434"/>
                <a:gd name="connsiteY0" fmla="*/ 4746 h 52669"/>
                <a:gd name="connsiteX1" fmla="*/ 28745 w 27434"/>
                <a:gd name="connsiteY1" fmla="*/ 19784 h 52669"/>
                <a:gd name="connsiteX2" fmla="*/ 24197 w 27434"/>
                <a:gd name="connsiteY2" fmla="*/ 34822 h 52669"/>
                <a:gd name="connsiteX3" fmla="*/ 15541 w 27434"/>
                <a:gd name="connsiteY3" fmla="*/ 37903 h 52669"/>
                <a:gd name="connsiteX4" fmla="*/ 9746 w 27434"/>
                <a:gd name="connsiteY4" fmla="*/ 36802 h 52669"/>
                <a:gd name="connsiteX5" fmla="*/ 5051 w 27434"/>
                <a:gd name="connsiteY5" fmla="*/ 32915 h 52669"/>
                <a:gd name="connsiteX6" fmla="*/ 5051 w 27434"/>
                <a:gd name="connsiteY6" fmla="*/ 54334 h 52669"/>
                <a:gd name="connsiteX7" fmla="*/ 1310 w 27434"/>
                <a:gd name="connsiteY7" fmla="*/ 54334 h 52669"/>
                <a:gd name="connsiteX8" fmla="*/ 1310 w 27434"/>
                <a:gd name="connsiteY8" fmla="*/ 2105 h 52669"/>
                <a:gd name="connsiteX9" fmla="*/ 5051 w 27434"/>
                <a:gd name="connsiteY9" fmla="*/ 2105 h 52669"/>
                <a:gd name="connsiteX10" fmla="*/ 5051 w 27434"/>
                <a:gd name="connsiteY10" fmla="*/ 6653 h 52669"/>
                <a:gd name="connsiteX11" fmla="*/ 9746 w 27434"/>
                <a:gd name="connsiteY11" fmla="*/ 2765 h 52669"/>
                <a:gd name="connsiteX12" fmla="*/ 15541 w 27434"/>
                <a:gd name="connsiteY12" fmla="*/ 1665 h 52669"/>
                <a:gd name="connsiteX13" fmla="*/ 24197 w 27434"/>
                <a:gd name="connsiteY13" fmla="*/ 4746 h 52669"/>
                <a:gd name="connsiteX14" fmla="*/ 24637 w 27434"/>
                <a:gd name="connsiteY14" fmla="*/ 25286 h 52669"/>
                <a:gd name="connsiteX15" fmla="*/ 25004 w 27434"/>
                <a:gd name="connsiteY15" fmla="*/ 19784 h 52669"/>
                <a:gd name="connsiteX16" fmla="*/ 24637 w 27434"/>
                <a:gd name="connsiteY16" fmla="*/ 14282 h 52669"/>
                <a:gd name="connsiteX17" fmla="*/ 23317 w 27434"/>
                <a:gd name="connsiteY17" fmla="*/ 9661 h 52669"/>
                <a:gd name="connsiteX18" fmla="*/ 20236 w 27434"/>
                <a:gd name="connsiteY18" fmla="*/ 6140 h 52669"/>
                <a:gd name="connsiteX19" fmla="*/ 15028 w 27434"/>
                <a:gd name="connsiteY19" fmla="*/ 4966 h 52669"/>
                <a:gd name="connsiteX20" fmla="*/ 9893 w 27434"/>
                <a:gd name="connsiteY20" fmla="*/ 6140 h 52669"/>
                <a:gd name="connsiteX21" fmla="*/ 6812 w 27434"/>
                <a:gd name="connsiteY21" fmla="*/ 9661 h 52669"/>
                <a:gd name="connsiteX22" fmla="*/ 5418 w 27434"/>
                <a:gd name="connsiteY22" fmla="*/ 14282 h 52669"/>
                <a:gd name="connsiteX23" fmla="*/ 5051 w 27434"/>
                <a:gd name="connsiteY23" fmla="*/ 19784 h 52669"/>
                <a:gd name="connsiteX24" fmla="*/ 5418 w 27434"/>
                <a:gd name="connsiteY24" fmla="*/ 25286 h 52669"/>
                <a:gd name="connsiteX25" fmla="*/ 6812 w 27434"/>
                <a:gd name="connsiteY25" fmla="*/ 29907 h 52669"/>
                <a:gd name="connsiteX26" fmla="*/ 9893 w 27434"/>
                <a:gd name="connsiteY26" fmla="*/ 33355 h 52669"/>
                <a:gd name="connsiteX27" fmla="*/ 15028 w 27434"/>
                <a:gd name="connsiteY27" fmla="*/ 34602 h 52669"/>
                <a:gd name="connsiteX28" fmla="*/ 20236 w 27434"/>
                <a:gd name="connsiteY28" fmla="*/ 33355 h 52669"/>
                <a:gd name="connsiteX29" fmla="*/ 23317 w 27434"/>
                <a:gd name="connsiteY29" fmla="*/ 29907 h 52669"/>
                <a:gd name="connsiteX30" fmla="*/ 24637 w 27434"/>
                <a:gd name="connsiteY30" fmla="*/ 2528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197" y="4746"/>
                  </a:moveTo>
                  <a:cubicBezTo>
                    <a:pt x="27205" y="7754"/>
                    <a:pt x="28745" y="12815"/>
                    <a:pt x="28745" y="19784"/>
                  </a:cubicBezTo>
                  <a:cubicBezTo>
                    <a:pt x="28745" y="26753"/>
                    <a:pt x="27205" y="31814"/>
                    <a:pt x="24197" y="34822"/>
                  </a:cubicBezTo>
                  <a:cubicBezTo>
                    <a:pt x="22143" y="36876"/>
                    <a:pt x="19282" y="37903"/>
                    <a:pt x="15541" y="37903"/>
                  </a:cubicBezTo>
                  <a:cubicBezTo>
                    <a:pt x="13340" y="37903"/>
                    <a:pt x="11433" y="37536"/>
                    <a:pt x="9746" y="36802"/>
                  </a:cubicBezTo>
                  <a:cubicBezTo>
                    <a:pt x="8059" y="36142"/>
                    <a:pt x="6518" y="34822"/>
                    <a:pt x="5051" y="32915"/>
                  </a:cubicBezTo>
                  <a:lnTo>
                    <a:pt x="5051" y="54334"/>
                  </a:lnTo>
                  <a:lnTo>
                    <a:pt x="1310" y="54334"/>
                  </a:lnTo>
                  <a:lnTo>
                    <a:pt x="1310" y="2105"/>
                  </a:lnTo>
                  <a:lnTo>
                    <a:pt x="5051" y="2105"/>
                  </a:lnTo>
                  <a:lnTo>
                    <a:pt x="5051" y="6653"/>
                  </a:lnTo>
                  <a:cubicBezTo>
                    <a:pt x="6518" y="4746"/>
                    <a:pt x="8059" y="3426"/>
                    <a:pt x="9746" y="2765"/>
                  </a:cubicBezTo>
                  <a:cubicBezTo>
                    <a:pt x="11433" y="2032"/>
                    <a:pt x="13340" y="1665"/>
                    <a:pt x="15541" y="1665"/>
                  </a:cubicBezTo>
                  <a:cubicBezTo>
                    <a:pt x="19282" y="1665"/>
                    <a:pt x="22143" y="2692"/>
                    <a:pt x="24197" y="4746"/>
                  </a:cubicBezTo>
                  <a:close/>
                  <a:moveTo>
                    <a:pt x="24637" y="25286"/>
                  </a:moveTo>
                  <a:cubicBezTo>
                    <a:pt x="24857" y="23745"/>
                    <a:pt x="25004" y="21911"/>
                    <a:pt x="25004" y="19784"/>
                  </a:cubicBezTo>
                  <a:cubicBezTo>
                    <a:pt x="25004" y="17657"/>
                    <a:pt x="24857" y="15823"/>
                    <a:pt x="24637" y="14282"/>
                  </a:cubicBezTo>
                  <a:cubicBezTo>
                    <a:pt x="24417" y="12742"/>
                    <a:pt x="23977" y="11201"/>
                    <a:pt x="23317" y="9661"/>
                  </a:cubicBezTo>
                  <a:cubicBezTo>
                    <a:pt x="22657" y="8120"/>
                    <a:pt x="21630" y="6947"/>
                    <a:pt x="20236" y="6140"/>
                  </a:cubicBezTo>
                  <a:cubicBezTo>
                    <a:pt x="18842" y="5333"/>
                    <a:pt x="17082" y="4966"/>
                    <a:pt x="15028" y="4966"/>
                  </a:cubicBezTo>
                  <a:cubicBezTo>
                    <a:pt x="12974" y="4966"/>
                    <a:pt x="11286" y="5333"/>
                    <a:pt x="9893" y="6140"/>
                  </a:cubicBezTo>
                  <a:cubicBezTo>
                    <a:pt x="8499" y="6947"/>
                    <a:pt x="7472" y="8120"/>
                    <a:pt x="6812" y="9661"/>
                  </a:cubicBezTo>
                  <a:cubicBezTo>
                    <a:pt x="6152" y="11201"/>
                    <a:pt x="5638" y="12742"/>
                    <a:pt x="5418" y="14282"/>
                  </a:cubicBezTo>
                  <a:cubicBezTo>
                    <a:pt x="5198" y="15823"/>
                    <a:pt x="5051" y="17657"/>
                    <a:pt x="5051" y="19784"/>
                  </a:cubicBezTo>
                  <a:cubicBezTo>
                    <a:pt x="5051" y="21911"/>
                    <a:pt x="5198" y="23745"/>
                    <a:pt x="5418" y="25286"/>
                  </a:cubicBezTo>
                  <a:cubicBezTo>
                    <a:pt x="5638" y="26826"/>
                    <a:pt x="6152" y="28366"/>
                    <a:pt x="6812" y="29907"/>
                  </a:cubicBezTo>
                  <a:cubicBezTo>
                    <a:pt x="7472" y="31447"/>
                    <a:pt x="8499" y="32548"/>
                    <a:pt x="9893" y="33355"/>
                  </a:cubicBezTo>
                  <a:cubicBezTo>
                    <a:pt x="11286" y="34162"/>
                    <a:pt x="12974" y="34602"/>
                    <a:pt x="15028" y="34602"/>
                  </a:cubicBezTo>
                  <a:cubicBezTo>
                    <a:pt x="17082" y="34602"/>
                    <a:pt x="18842" y="34162"/>
                    <a:pt x="20236" y="33355"/>
                  </a:cubicBezTo>
                  <a:cubicBezTo>
                    <a:pt x="21630" y="32548"/>
                    <a:pt x="22657" y="31447"/>
                    <a:pt x="23317" y="29907"/>
                  </a:cubicBezTo>
                  <a:cubicBezTo>
                    <a:pt x="23977" y="28366"/>
                    <a:pt x="24417" y="26826"/>
                    <a:pt x="24637" y="25286"/>
                  </a:cubicBezTo>
                  <a:close/>
                </a:path>
              </a:pathLst>
            </a:custGeom>
            <a:solidFill>
              <a:srgbClr val="000000"/>
            </a:solidFill>
            <a:ln w="73262" cap="flat">
              <a:noFill/>
              <a:prstDash val="solid"/>
              <a:miter/>
            </a:ln>
          </p:spPr>
          <p:txBody>
            <a:bodyPr rtlCol="0" anchor="ctr"/>
            <a:lstStyle/>
            <a:p>
              <a:endParaRPr lang="en-GB"/>
            </a:p>
          </p:txBody>
        </p:sp>
        <p:sp>
          <p:nvSpPr>
            <p:cNvPr id="1030" name="Graphic 1127">
              <a:extLst>
                <a:ext uri="{FF2B5EF4-FFF2-40B4-BE49-F238E27FC236}">
                  <a16:creationId xmlns:a16="http://schemas.microsoft.com/office/drawing/2014/main" id="{7B0DEE58-30D9-86E1-3DA5-3EB3206C43B1}"/>
                </a:ext>
              </a:extLst>
            </p:cNvPr>
            <p:cNvSpPr/>
            <p:nvPr/>
          </p:nvSpPr>
          <p:spPr>
            <a:xfrm>
              <a:off x="8581678" y="4477671"/>
              <a:ext cx="28461" cy="36237"/>
            </a:xfrm>
            <a:custGeom>
              <a:avLst/>
              <a:gdLst>
                <a:gd name="connsiteX0" fmla="*/ 25384 w 28461"/>
                <a:gd name="connsiteY0" fmla="*/ 5550 h 36237"/>
                <a:gd name="connsiteX1" fmla="*/ 29785 w 28461"/>
                <a:gd name="connsiteY1" fmla="*/ 19781 h 36237"/>
                <a:gd name="connsiteX2" fmla="*/ 25384 w 28461"/>
                <a:gd name="connsiteY2" fmla="*/ 34012 h 36237"/>
                <a:gd name="connsiteX3" fmla="*/ 15554 w 28461"/>
                <a:gd name="connsiteY3" fmla="*/ 37900 h 36237"/>
                <a:gd name="connsiteX4" fmla="*/ 5725 w 28461"/>
                <a:gd name="connsiteY4" fmla="*/ 34012 h 36237"/>
                <a:gd name="connsiteX5" fmla="*/ 1323 w 28461"/>
                <a:gd name="connsiteY5" fmla="*/ 19781 h 36237"/>
                <a:gd name="connsiteX6" fmla="*/ 5725 w 28461"/>
                <a:gd name="connsiteY6" fmla="*/ 5550 h 36237"/>
                <a:gd name="connsiteX7" fmla="*/ 15554 w 28461"/>
                <a:gd name="connsiteY7" fmla="*/ 1662 h 36237"/>
                <a:gd name="connsiteX8" fmla="*/ 25384 w 28461"/>
                <a:gd name="connsiteY8" fmla="*/ 5550 h 36237"/>
                <a:gd name="connsiteX9" fmla="*/ 22890 w 28461"/>
                <a:gd name="connsiteY9" fmla="*/ 31591 h 36237"/>
                <a:gd name="connsiteX10" fmla="*/ 26044 w 28461"/>
                <a:gd name="connsiteY10" fmla="*/ 19781 h 36237"/>
                <a:gd name="connsiteX11" fmla="*/ 22890 w 28461"/>
                <a:gd name="connsiteY11" fmla="*/ 7971 h 36237"/>
                <a:gd name="connsiteX12" fmla="*/ 15554 w 28461"/>
                <a:gd name="connsiteY12" fmla="*/ 4963 h 36237"/>
                <a:gd name="connsiteX13" fmla="*/ 8219 w 28461"/>
                <a:gd name="connsiteY13" fmla="*/ 7971 h 36237"/>
                <a:gd name="connsiteX14" fmla="*/ 5064 w 28461"/>
                <a:gd name="connsiteY14" fmla="*/ 19781 h 36237"/>
                <a:gd name="connsiteX15" fmla="*/ 8219 w 28461"/>
                <a:gd name="connsiteY15" fmla="*/ 31591 h 36237"/>
                <a:gd name="connsiteX16" fmla="*/ 15554 w 28461"/>
                <a:gd name="connsiteY16" fmla="*/ 34599 h 36237"/>
                <a:gd name="connsiteX17" fmla="*/ 22890 w 28461"/>
                <a:gd name="connsiteY17" fmla="*/ 3159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384" y="5550"/>
                  </a:moveTo>
                  <a:cubicBezTo>
                    <a:pt x="28318" y="8484"/>
                    <a:pt x="29785" y="13253"/>
                    <a:pt x="29785" y="19781"/>
                  </a:cubicBezTo>
                  <a:cubicBezTo>
                    <a:pt x="29785" y="26310"/>
                    <a:pt x="28318" y="31078"/>
                    <a:pt x="25384" y="34012"/>
                  </a:cubicBezTo>
                  <a:cubicBezTo>
                    <a:pt x="22816" y="36580"/>
                    <a:pt x="19515" y="37900"/>
                    <a:pt x="15554" y="37900"/>
                  </a:cubicBezTo>
                  <a:cubicBezTo>
                    <a:pt x="11593" y="37900"/>
                    <a:pt x="8292" y="36580"/>
                    <a:pt x="5725" y="34012"/>
                  </a:cubicBezTo>
                  <a:cubicBezTo>
                    <a:pt x="2790" y="31078"/>
                    <a:pt x="1323" y="26310"/>
                    <a:pt x="1323" y="19781"/>
                  </a:cubicBezTo>
                  <a:cubicBezTo>
                    <a:pt x="1323" y="13253"/>
                    <a:pt x="2790" y="8484"/>
                    <a:pt x="5725" y="5550"/>
                  </a:cubicBezTo>
                  <a:cubicBezTo>
                    <a:pt x="8292" y="2983"/>
                    <a:pt x="11593" y="1662"/>
                    <a:pt x="15554" y="1662"/>
                  </a:cubicBezTo>
                  <a:cubicBezTo>
                    <a:pt x="19515" y="1662"/>
                    <a:pt x="22816" y="2983"/>
                    <a:pt x="25384" y="5550"/>
                  </a:cubicBezTo>
                  <a:close/>
                  <a:moveTo>
                    <a:pt x="22890" y="31591"/>
                  </a:moveTo>
                  <a:cubicBezTo>
                    <a:pt x="25017" y="29464"/>
                    <a:pt x="26044" y="25576"/>
                    <a:pt x="26044" y="19781"/>
                  </a:cubicBezTo>
                  <a:cubicBezTo>
                    <a:pt x="26044" y="13986"/>
                    <a:pt x="25017" y="10098"/>
                    <a:pt x="22890" y="7971"/>
                  </a:cubicBezTo>
                  <a:cubicBezTo>
                    <a:pt x="20909" y="5990"/>
                    <a:pt x="18415" y="4963"/>
                    <a:pt x="15554" y="4963"/>
                  </a:cubicBezTo>
                  <a:cubicBezTo>
                    <a:pt x="12693" y="4963"/>
                    <a:pt x="10199" y="5990"/>
                    <a:pt x="8219" y="7971"/>
                  </a:cubicBezTo>
                  <a:cubicBezTo>
                    <a:pt x="6091" y="10098"/>
                    <a:pt x="5064" y="13986"/>
                    <a:pt x="5064" y="19781"/>
                  </a:cubicBezTo>
                  <a:cubicBezTo>
                    <a:pt x="5064" y="25576"/>
                    <a:pt x="6091" y="29464"/>
                    <a:pt x="8219" y="31591"/>
                  </a:cubicBezTo>
                  <a:cubicBezTo>
                    <a:pt x="10199" y="33572"/>
                    <a:pt x="12693" y="34599"/>
                    <a:pt x="15554" y="34599"/>
                  </a:cubicBezTo>
                  <a:cubicBezTo>
                    <a:pt x="18415" y="34599"/>
                    <a:pt x="20909" y="33572"/>
                    <a:pt x="22890" y="31591"/>
                  </a:cubicBezTo>
                  <a:close/>
                </a:path>
              </a:pathLst>
            </a:custGeom>
            <a:solidFill>
              <a:srgbClr val="000000"/>
            </a:solidFill>
            <a:ln w="73262" cap="flat">
              <a:noFill/>
              <a:prstDash val="solid"/>
              <a:miter/>
            </a:ln>
          </p:spPr>
          <p:txBody>
            <a:bodyPr rtlCol="0" anchor="ctr"/>
            <a:lstStyle/>
            <a:p>
              <a:endParaRPr lang="en-GB"/>
            </a:p>
          </p:txBody>
        </p:sp>
        <p:sp>
          <p:nvSpPr>
            <p:cNvPr id="1031" name="Graphic 1127">
              <a:extLst>
                <a:ext uri="{FF2B5EF4-FFF2-40B4-BE49-F238E27FC236}">
                  <a16:creationId xmlns:a16="http://schemas.microsoft.com/office/drawing/2014/main" id="{8E1DF853-0C59-BC30-5B36-C5F01C521898}"/>
                </a:ext>
              </a:extLst>
            </p:cNvPr>
            <p:cNvSpPr/>
            <p:nvPr/>
          </p:nvSpPr>
          <p:spPr>
            <a:xfrm>
              <a:off x="8618174" y="4466815"/>
              <a:ext cx="16578" cy="46653"/>
            </a:xfrm>
            <a:custGeom>
              <a:avLst/>
              <a:gdLst>
                <a:gd name="connsiteX0" fmla="*/ 17912 w 16578"/>
                <a:gd name="connsiteY0" fmla="*/ 48314 h 46653"/>
                <a:gd name="connsiteX1" fmla="*/ 14685 w 16578"/>
                <a:gd name="connsiteY1" fmla="*/ 48314 h 46653"/>
                <a:gd name="connsiteX2" fmla="*/ 8450 w 16578"/>
                <a:gd name="connsiteY2" fmla="*/ 45747 h 46653"/>
                <a:gd name="connsiteX3" fmla="*/ 6176 w 16578"/>
                <a:gd name="connsiteY3" fmla="*/ 39072 h 46653"/>
                <a:gd name="connsiteX4" fmla="*/ 6176 w 16578"/>
                <a:gd name="connsiteY4" fmla="*/ 15745 h 46653"/>
                <a:gd name="connsiteX5" fmla="*/ 1334 w 16578"/>
                <a:gd name="connsiteY5" fmla="*/ 15745 h 46653"/>
                <a:gd name="connsiteX6" fmla="*/ 1334 w 16578"/>
                <a:gd name="connsiteY6" fmla="*/ 12957 h 46653"/>
                <a:gd name="connsiteX7" fmla="*/ 6176 w 16578"/>
                <a:gd name="connsiteY7" fmla="*/ 12957 h 46653"/>
                <a:gd name="connsiteX8" fmla="*/ 6176 w 16578"/>
                <a:gd name="connsiteY8" fmla="*/ 1661 h 46653"/>
                <a:gd name="connsiteX9" fmla="*/ 9917 w 16578"/>
                <a:gd name="connsiteY9" fmla="*/ 1661 h 46653"/>
                <a:gd name="connsiteX10" fmla="*/ 9917 w 16578"/>
                <a:gd name="connsiteY10" fmla="*/ 12957 h 46653"/>
                <a:gd name="connsiteX11" fmla="*/ 17912 w 16578"/>
                <a:gd name="connsiteY11" fmla="*/ 12957 h 46653"/>
                <a:gd name="connsiteX12" fmla="*/ 17912 w 16578"/>
                <a:gd name="connsiteY12" fmla="*/ 15745 h 46653"/>
                <a:gd name="connsiteX13" fmla="*/ 9917 w 16578"/>
                <a:gd name="connsiteY13" fmla="*/ 15745 h 46653"/>
                <a:gd name="connsiteX14" fmla="*/ 9917 w 16578"/>
                <a:gd name="connsiteY14" fmla="*/ 39145 h 46653"/>
                <a:gd name="connsiteX15" fmla="*/ 15345 w 16578"/>
                <a:gd name="connsiteY15" fmla="*/ 45014 h 46653"/>
                <a:gd name="connsiteX16" fmla="*/ 17912 w 16578"/>
                <a:gd name="connsiteY16" fmla="*/ 45014 h 46653"/>
                <a:gd name="connsiteX17" fmla="*/ 17912 w 16578"/>
                <a:gd name="connsiteY17" fmla="*/ 48314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912" y="48314"/>
                  </a:moveTo>
                  <a:lnTo>
                    <a:pt x="14685" y="48314"/>
                  </a:lnTo>
                  <a:cubicBezTo>
                    <a:pt x="11971" y="48314"/>
                    <a:pt x="9917" y="47434"/>
                    <a:pt x="8450" y="45747"/>
                  </a:cubicBezTo>
                  <a:cubicBezTo>
                    <a:pt x="6909" y="44060"/>
                    <a:pt x="6176" y="41859"/>
                    <a:pt x="6176" y="39072"/>
                  </a:cubicBezTo>
                  <a:lnTo>
                    <a:pt x="6176" y="15745"/>
                  </a:lnTo>
                  <a:lnTo>
                    <a:pt x="1334" y="15745"/>
                  </a:lnTo>
                  <a:lnTo>
                    <a:pt x="1334" y="12957"/>
                  </a:lnTo>
                  <a:lnTo>
                    <a:pt x="6176" y="12957"/>
                  </a:lnTo>
                  <a:lnTo>
                    <a:pt x="6176" y="1661"/>
                  </a:lnTo>
                  <a:lnTo>
                    <a:pt x="9917" y="1661"/>
                  </a:lnTo>
                  <a:lnTo>
                    <a:pt x="9917" y="12957"/>
                  </a:lnTo>
                  <a:lnTo>
                    <a:pt x="17912" y="12957"/>
                  </a:lnTo>
                  <a:lnTo>
                    <a:pt x="17912" y="15745"/>
                  </a:lnTo>
                  <a:lnTo>
                    <a:pt x="9917" y="15745"/>
                  </a:lnTo>
                  <a:lnTo>
                    <a:pt x="9917" y="39145"/>
                  </a:lnTo>
                  <a:cubicBezTo>
                    <a:pt x="9917" y="43033"/>
                    <a:pt x="11751" y="45014"/>
                    <a:pt x="15345" y="45014"/>
                  </a:cubicBezTo>
                  <a:lnTo>
                    <a:pt x="17912" y="45014"/>
                  </a:lnTo>
                  <a:lnTo>
                    <a:pt x="17912" y="48314"/>
                  </a:lnTo>
                  <a:close/>
                </a:path>
              </a:pathLst>
            </a:custGeom>
            <a:solidFill>
              <a:srgbClr val="000000"/>
            </a:solidFill>
            <a:ln w="73262" cap="flat">
              <a:noFill/>
              <a:prstDash val="solid"/>
              <a:miter/>
            </a:ln>
          </p:spPr>
          <p:txBody>
            <a:bodyPr rtlCol="0" anchor="ctr"/>
            <a:lstStyle/>
            <a:p>
              <a:endParaRPr lang="en-GB"/>
            </a:p>
          </p:txBody>
        </p:sp>
        <p:sp>
          <p:nvSpPr>
            <p:cNvPr id="1032" name="Graphic 1127">
              <a:extLst>
                <a:ext uri="{FF2B5EF4-FFF2-40B4-BE49-F238E27FC236}">
                  <a16:creationId xmlns:a16="http://schemas.microsoft.com/office/drawing/2014/main" id="{A8F35F19-A9A7-A620-78E2-178D6E5ECE42}"/>
                </a:ext>
              </a:extLst>
            </p:cNvPr>
            <p:cNvSpPr/>
            <p:nvPr/>
          </p:nvSpPr>
          <p:spPr>
            <a:xfrm>
              <a:off x="8643757" y="4477671"/>
              <a:ext cx="28315" cy="36237"/>
            </a:xfrm>
            <a:custGeom>
              <a:avLst/>
              <a:gdLst>
                <a:gd name="connsiteX0" fmla="*/ 29660 w 28315"/>
                <a:gd name="connsiteY0" fmla="*/ 20588 h 36237"/>
                <a:gd name="connsiteX1" fmla="*/ 5086 w 28315"/>
                <a:gd name="connsiteY1" fmla="*/ 20588 h 36237"/>
                <a:gd name="connsiteX2" fmla="*/ 8020 w 28315"/>
                <a:gd name="connsiteY2" fmla="*/ 30931 h 36237"/>
                <a:gd name="connsiteX3" fmla="*/ 16603 w 28315"/>
                <a:gd name="connsiteY3" fmla="*/ 34526 h 36237"/>
                <a:gd name="connsiteX4" fmla="*/ 21884 w 28315"/>
                <a:gd name="connsiteY4" fmla="*/ 33499 h 36237"/>
                <a:gd name="connsiteX5" fmla="*/ 26359 w 28315"/>
                <a:gd name="connsiteY5" fmla="*/ 30271 h 36237"/>
                <a:gd name="connsiteX6" fmla="*/ 29147 w 28315"/>
                <a:gd name="connsiteY6" fmla="*/ 32472 h 36237"/>
                <a:gd name="connsiteX7" fmla="*/ 23425 w 28315"/>
                <a:gd name="connsiteY7" fmla="*/ 36580 h 36237"/>
                <a:gd name="connsiteX8" fmla="*/ 16383 w 28315"/>
                <a:gd name="connsiteY8" fmla="*/ 37900 h 36237"/>
                <a:gd name="connsiteX9" fmla="*/ 5233 w 28315"/>
                <a:gd name="connsiteY9" fmla="*/ 33279 h 36237"/>
                <a:gd name="connsiteX10" fmla="*/ 1345 w 28315"/>
                <a:gd name="connsiteY10" fmla="*/ 19781 h 36237"/>
                <a:gd name="connsiteX11" fmla="*/ 5086 w 28315"/>
                <a:gd name="connsiteY11" fmla="*/ 6431 h 36237"/>
                <a:gd name="connsiteX12" fmla="*/ 15502 w 28315"/>
                <a:gd name="connsiteY12" fmla="*/ 1662 h 36237"/>
                <a:gd name="connsiteX13" fmla="*/ 25919 w 28315"/>
                <a:gd name="connsiteY13" fmla="*/ 6210 h 36237"/>
                <a:gd name="connsiteX14" fmla="*/ 29660 w 28315"/>
                <a:gd name="connsiteY14" fmla="*/ 18901 h 36237"/>
                <a:gd name="connsiteX15" fmla="*/ 29660 w 28315"/>
                <a:gd name="connsiteY15" fmla="*/ 20588 h 36237"/>
                <a:gd name="connsiteX16" fmla="*/ 25919 w 28315"/>
                <a:gd name="connsiteY16" fmla="*/ 17581 h 36237"/>
                <a:gd name="connsiteX17" fmla="*/ 24672 w 28315"/>
                <a:gd name="connsiteY17" fmla="*/ 10905 h 36237"/>
                <a:gd name="connsiteX18" fmla="*/ 21077 w 28315"/>
                <a:gd name="connsiteY18" fmla="*/ 6504 h 36237"/>
                <a:gd name="connsiteX19" fmla="*/ 15502 w 28315"/>
                <a:gd name="connsiteY19" fmla="*/ 4963 h 36237"/>
                <a:gd name="connsiteX20" fmla="*/ 10001 w 28315"/>
                <a:gd name="connsiteY20" fmla="*/ 6504 h 36237"/>
                <a:gd name="connsiteX21" fmla="*/ 6333 w 28315"/>
                <a:gd name="connsiteY21" fmla="*/ 10905 h 36237"/>
                <a:gd name="connsiteX22" fmla="*/ 5086 w 28315"/>
                <a:gd name="connsiteY22" fmla="*/ 17581 h 36237"/>
                <a:gd name="connsiteX23" fmla="*/ 25919 w 28315"/>
                <a:gd name="connsiteY23" fmla="*/ 1758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660" y="20588"/>
                  </a:moveTo>
                  <a:lnTo>
                    <a:pt x="5086" y="20588"/>
                  </a:lnTo>
                  <a:cubicBezTo>
                    <a:pt x="5086" y="25136"/>
                    <a:pt x="6040" y="28584"/>
                    <a:pt x="8020" y="30931"/>
                  </a:cubicBezTo>
                  <a:cubicBezTo>
                    <a:pt x="10001" y="33352"/>
                    <a:pt x="12862" y="34526"/>
                    <a:pt x="16603" y="34526"/>
                  </a:cubicBezTo>
                  <a:cubicBezTo>
                    <a:pt x="18657" y="34526"/>
                    <a:pt x="20417" y="34159"/>
                    <a:pt x="21884" y="33499"/>
                  </a:cubicBezTo>
                  <a:cubicBezTo>
                    <a:pt x="23352" y="32838"/>
                    <a:pt x="24819" y="31811"/>
                    <a:pt x="26359" y="30271"/>
                  </a:cubicBezTo>
                  <a:lnTo>
                    <a:pt x="29147" y="32472"/>
                  </a:lnTo>
                  <a:cubicBezTo>
                    <a:pt x="27239" y="34379"/>
                    <a:pt x="25332" y="35773"/>
                    <a:pt x="23425" y="36580"/>
                  </a:cubicBezTo>
                  <a:cubicBezTo>
                    <a:pt x="21518" y="37460"/>
                    <a:pt x="19170" y="37900"/>
                    <a:pt x="16383" y="37900"/>
                  </a:cubicBezTo>
                  <a:cubicBezTo>
                    <a:pt x="11468" y="37900"/>
                    <a:pt x="7800" y="36359"/>
                    <a:pt x="5233" y="33279"/>
                  </a:cubicBezTo>
                  <a:cubicBezTo>
                    <a:pt x="2592" y="30198"/>
                    <a:pt x="1345" y="25723"/>
                    <a:pt x="1345" y="19781"/>
                  </a:cubicBezTo>
                  <a:cubicBezTo>
                    <a:pt x="1345" y="14059"/>
                    <a:pt x="2592" y="9585"/>
                    <a:pt x="5086" y="6431"/>
                  </a:cubicBezTo>
                  <a:cubicBezTo>
                    <a:pt x="7580" y="3276"/>
                    <a:pt x="11028" y="1662"/>
                    <a:pt x="15502" y="1662"/>
                  </a:cubicBezTo>
                  <a:cubicBezTo>
                    <a:pt x="19977" y="1662"/>
                    <a:pt x="23425" y="3203"/>
                    <a:pt x="25919" y="6210"/>
                  </a:cubicBezTo>
                  <a:cubicBezTo>
                    <a:pt x="28413" y="9218"/>
                    <a:pt x="29660" y="13473"/>
                    <a:pt x="29660" y="18901"/>
                  </a:cubicBezTo>
                  <a:lnTo>
                    <a:pt x="29660" y="20588"/>
                  </a:lnTo>
                  <a:close/>
                  <a:moveTo>
                    <a:pt x="25919" y="17581"/>
                  </a:moveTo>
                  <a:cubicBezTo>
                    <a:pt x="25699" y="14573"/>
                    <a:pt x="25332" y="12299"/>
                    <a:pt x="24672" y="10905"/>
                  </a:cubicBezTo>
                  <a:cubicBezTo>
                    <a:pt x="23865" y="9071"/>
                    <a:pt x="22691" y="7604"/>
                    <a:pt x="21077" y="6504"/>
                  </a:cubicBezTo>
                  <a:cubicBezTo>
                    <a:pt x="19390" y="5477"/>
                    <a:pt x="17556" y="4963"/>
                    <a:pt x="15502" y="4963"/>
                  </a:cubicBezTo>
                  <a:cubicBezTo>
                    <a:pt x="13449" y="4963"/>
                    <a:pt x="11615" y="5477"/>
                    <a:pt x="10001" y="6504"/>
                  </a:cubicBezTo>
                  <a:cubicBezTo>
                    <a:pt x="8387" y="7604"/>
                    <a:pt x="7140" y="9071"/>
                    <a:pt x="6333" y="10905"/>
                  </a:cubicBezTo>
                  <a:cubicBezTo>
                    <a:pt x="5673" y="12299"/>
                    <a:pt x="5306" y="14573"/>
                    <a:pt x="5086" y="17581"/>
                  </a:cubicBezTo>
                  <a:lnTo>
                    <a:pt x="25919" y="17581"/>
                  </a:lnTo>
                  <a:close/>
                </a:path>
              </a:pathLst>
            </a:custGeom>
            <a:solidFill>
              <a:srgbClr val="000000"/>
            </a:solidFill>
            <a:ln w="73262" cap="flat">
              <a:noFill/>
              <a:prstDash val="solid"/>
              <a:miter/>
            </a:ln>
          </p:spPr>
          <p:txBody>
            <a:bodyPr rtlCol="0" anchor="ctr"/>
            <a:lstStyle/>
            <a:p>
              <a:endParaRPr lang="en-GB"/>
            </a:p>
          </p:txBody>
        </p:sp>
        <p:sp>
          <p:nvSpPr>
            <p:cNvPr id="1033" name="Graphic 1127">
              <a:extLst>
                <a:ext uri="{FF2B5EF4-FFF2-40B4-BE49-F238E27FC236}">
                  <a16:creationId xmlns:a16="http://schemas.microsoft.com/office/drawing/2014/main" id="{917D80EA-10B0-CA42-7E85-DE27BC37C063}"/>
                </a:ext>
              </a:extLst>
            </p:cNvPr>
            <p:cNvSpPr/>
            <p:nvPr/>
          </p:nvSpPr>
          <p:spPr>
            <a:xfrm>
              <a:off x="8684013" y="4477671"/>
              <a:ext cx="27214" cy="35797"/>
            </a:xfrm>
            <a:custGeom>
              <a:avLst/>
              <a:gdLst>
                <a:gd name="connsiteX0" fmla="*/ 28574 w 27214"/>
                <a:gd name="connsiteY0" fmla="*/ 37460 h 35797"/>
                <a:gd name="connsiteX1" fmla="*/ 24832 w 27214"/>
                <a:gd name="connsiteY1" fmla="*/ 37460 h 35797"/>
                <a:gd name="connsiteX2" fmla="*/ 24832 w 27214"/>
                <a:gd name="connsiteY2" fmla="*/ 15526 h 35797"/>
                <a:gd name="connsiteX3" fmla="*/ 22338 w 27214"/>
                <a:gd name="connsiteY3" fmla="*/ 7677 h 35797"/>
                <a:gd name="connsiteX4" fmla="*/ 15076 w 27214"/>
                <a:gd name="connsiteY4" fmla="*/ 4963 h 35797"/>
                <a:gd name="connsiteX5" fmla="*/ 7741 w 27214"/>
                <a:gd name="connsiteY5" fmla="*/ 7677 h 35797"/>
                <a:gd name="connsiteX6" fmla="*/ 5100 w 27214"/>
                <a:gd name="connsiteY6" fmla="*/ 15526 h 35797"/>
                <a:gd name="connsiteX7" fmla="*/ 5100 w 27214"/>
                <a:gd name="connsiteY7" fmla="*/ 37460 h 35797"/>
                <a:gd name="connsiteX8" fmla="*/ 1359 w 27214"/>
                <a:gd name="connsiteY8" fmla="*/ 37460 h 35797"/>
                <a:gd name="connsiteX9" fmla="*/ 1359 w 27214"/>
                <a:gd name="connsiteY9" fmla="*/ 2102 h 35797"/>
                <a:gd name="connsiteX10" fmla="*/ 5100 w 27214"/>
                <a:gd name="connsiteY10" fmla="*/ 2102 h 35797"/>
                <a:gd name="connsiteX11" fmla="*/ 5100 w 27214"/>
                <a:gd name="connsiteY11" fmla="*/ 6284 h 35797"/>
                <a:gd name="connsiteX12" fmla="*/ 15516 w 27214"/>
                <a:gd name="connsiteY12" fmla="*/ 1662 h 35797"/>
                <a:gd name="connsiteX13" fmla="*/ 24906 w 27214"/>
                <a:gd name="connsiteY13" fmla="*/ 5037 h 35797"/>
                <a:gd name="connsiteX14" fmla="*/ 28574 w 27214"/>
                <a:gd name="connsiteY14" fmla="*/ 14866 h 35797"/>
                <a:gd name="connsiteX15" fmla="*/ 28574 w 27214"/>
                <a:gd name="connsiteY15" fmla="*/ 3746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574" y="37460"/>
                  </a:moveTo>
                  <a:lnTo>
                    <a:pt x="24832" y="37460"/>
                  </a:lnTo>
                  <a:lnTo>
                    <a:pt x="24832" y="15526"/>
                  </a:lnTo>
                  <a:cubicBezTo>
                    <a:pt x="24832" y="12079"/>
                    <a:pt x="24025" y="9511"/>
                    <a:pt x="22338" y="7677"/>
                  </a:cubicBezTo>
                  <a:cubicBezTo>
                    <a:pt x="20651" y="5844"/>
                    <a:pt x="18230" y="4963"/>
                    <a:pt x="15076" y="4963"/>
                  </a:cubicBezTo>
                  <a:cubicBezTo>
                    <a:pt x="11922" y="4963"/>
                    <a:pt x="9428" y="5844"/>
                    <a:pt x="7741" y="7677"/>
                  </a:cubicBezTo>
                  <a:cubicBezTo>
                    <a:pt x="5980" y="9511"/>
                    <a:pt x="5100" y="12152"/>
                    <a:pt x="5100" y="15526"/>
                  </a:cubicBezTo>
                  <a:lnTo>
                    <a:pt x="5100" y="37460"/>
                  </a:lnTo>
                  <a:lnTo>
                    <a:pt x="1359" y="37460"/>
                  </a:lnTo>
                  <a:lnTo>
                    <a:pt x="1359" y="2102"/>
                  </a:lnTo>
                  <a:lnTo>
                    <a:pt x="5100" y="2102"/>
                  </a:lnTo>
                  <a:lnTo>
                    <a:pt x="5100" y="6284"/>
                  </a:lnTo>
                  <a:cubicBezTo>
                    <a:pt x="7741" y="3203"/>
                    <a:pt x="11188" y="1662"/>
                    <a:pt x="15516" y="1662"/>
                  </a:cubicBezTo>
                  <a:cubicBezTo>
                    <a:pt x="19477" y="1662"/>
                    <a:pt x="22632" y="2763"/>
                    <a:pt x="24906" y="5037"/>
                  </a:cubicBezTo>
                  <a:cubicBezTo>
                    <a:pt x="27326" y="7384"/>
                    <a:pt x="28574" y="10685"/>
                    <a:pt x="28574" y="14866"/>
                  </a:cubicBezTo>
                  <a:lnTo>
                    <a:pt x="28574" y="37460"/>
                  </a:lnTo>
                  <a:close/>
                </a:path>
              </a:pathLst>
            </a:custGeom>
            <a:solidFill>
              <a:srgbClr val="000000"/>
            </a:solidFill>
            <a:ln w="73262" cap="flat">
              <a:noFill/>
              <a:prstDash val="solid"/>
              <a:miter/>
            </a:ln>
          </p:spPr>
          <p:txBody>
            <a:bodyPr rtlCol="0" anchor="ctr"/>
            <a:lstStyle/>
            <a:p>
              <a:endParaRPr lang="en-GB"/>
            </a:p>
          </p:txBody>
        </p:sp>
        <p:sp>
          <p:nvSpPr>
            <p:cNvPr id="1034" name="Graphic 1127">
              <a:extLst>
                <a:ext uri="{FF2B5EF4-FFF2-40B4-BE49-F238E27FC236}">
                  <a16:creationId xmlns:a16="http://schemas.microsoft.com/office/drawing/2014/main" id="{7A8F533B-7A07-5AC9-E387-83386E8E89F5}"/>
                </a:ext>
              </a:extLst>
            </p:cNvPr>
            <p:cNvSpPr/>
            <p:nvPr/>
          </p:nvSpPr>
          <p:spPr>
            <a:xfrm>
              <a:off x="8720901" y="4466815"/>
              <a:ext cx="16578" cy="46653"/>
            </a:xfrm>
            <a:custGeom>
              <a:avLst/>
              <a:gdLst>
                <a:gd name="connsiteX0" fmla="*/ 17948 w 16578"/>
                <a:gd name="connsiteY0" fmla="*/ 48314 h 46653"/>
                <a:gd name="connsiteX1" fmla="*/ 14720 w 16578"/>
                <a:gd name="connsiteY1" fmla="*/ 48314 h 46653"/>
                <a:gd name="connsiteX2" fmla="*/ 8485 w 16578"/>
                <a:gd name="connsiteY2" fmla="*/ 45747 h 46653"/>
                <a:gd name="connsiteX3" fmla="*/ 6211 w 16578"/>
                <a:gd name="connsiteY3" fmla="*/ 39072 h 46653"/>
                <a:gd name="connsiteX4" fmla="*/ 6211 w 16578"/>
                <a:gd name="connsiteY4" fmla="*/ 15745 h 46653"/>
                <a:gd name="connsiteX5" fmla="*/ 1370 w 16578"/>
                <a:gd name="connsiteY5" fmla="*/ 15745 h 46653"/>
                <a:gd name="connsiteX6" fmla="*/ 1370 w 16578"/>
                <a:gd name="connsiteY6" fmla="*/ 12957 h 46653"/>
                <a:gd name="connsiteX7" fmla="*/ 6211 w 16578"/>
                <a:gd name="connsiteY7" fmla="*/ 12957 h 46653"/>
                <a:gd name="connsiteX8" fmla="*/ 6211 w 16578"/>
                <a:gd name="connsiteY8" fmla="*/ 1661 h 46653"/>
                <a:gd name="connsiteX9" fmla="*/ 9952 w 16578"/>
                <a:gd name="connsiteY9" fmla="*/ 1661 h 46653"/>
                <a:gd name="connsiteX10" fmla="*/ 9952 w 16578"/>
                <a:gd name="connsiteY10" fmla="*/ 12957 h 46653"/>
                <a:gd name="connsiteX11" fmla="*/ 17948 w 16578"/>
                <a:gd name="connsiteY11" fmla="*/ 12957 h 46653"/>
                <a:gd name="connsiteX12" fmla="*/ 17948 w 16578"/>
                <a:gd name="connsiteY12" fmla="*/ 15745 h 46653"/>
                <a:gd name="connsiteX13" fmla="*/ 9952 w 16578"/>
                <a:gd name="connsiteY13" fmla="*/ 15745 h 46653"/>
                <a:gd name="connsiteX14" fmla="*/ 9952 w 16578"/>
                <a:gd name="connsiteY14" fmla="*/ 39145 h 46653"/>
                <a:gd name="connsiteX15" fmla="*/ 15381 w 16578"/>
                <a:gd name="connsiteY15" fmla="*/ 45014 h 46653"/>
                <a:gd name="connsiteX16" fmla="*/ 17948 w 16578"/>
                <a:gd name="connsiteY16" fmla="*/ 45014 h 46653"/>
                <a:gd name="connsiteX17" fmla="*/ 17948 w 16578"/>
                <a:gd name="connsiteY17" fmla="*/ 48314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948" y="48314"/>
                  </a:moveTo>
                  <a:lnTo>
                    <a:pt x="14720" y="48314"/>
                  </a:lnTo>
                  <a:cubicBezTo>
                    <a:pt x="12006" y="48314"/>
                    <a:pt x="9952" y="47434"/>
                    <a:pt x="8485" y="45747"/>
                  </a:cubicBezTo>
                  <a:cubicBezTo>
                    <a:pt x="6945" y="44060"/>
                    <a:pt x="6211" y="41859"/>
                    <a:pt x="6211" y="39072"/>
                  </a:cubicBezTo>
                  <a:lnTo>
                    <a:pt x="6211" y="15745"/>
                  </a:lnTo>
                  <a:lnTo>
                    <a:pt x="1370" y="15745"/>
                  </a:lnTo>
                  <a:lnTo>
                    <a:pt x="1370" y="12957"/>
                  </a:lnTo>
                  <a:lnTo>
                    <a:pt x="6211" y="12957"/>
                  </a:lnTo>
                  <a:lnTo>
                    <a:pt x="6211" y="1661"/>
                  </a:lnTo>
                  <a:lnTo>
                    <a:pt x="9952" y="1661"/>
                  </a:lnTo>
                  <a:lnTo>
                    <a:pt x="9952" y="12957"/>
                  </a:lnTo>
                  <a:lnTo>
                    <a:pt x="17948" y="12957"/>
                  </a:lnTo>
                  <a:lnTo>
                    <a:pt x="17948" y="15745"/>
                  </a:lnTo>
                  <a:lnTo>
                    <a:pt x="9952" y="15745"/>
                  </a:lnTo>
                  <a:lnTo>
                    <a:pt x="9952" y="39145"/>
                  </a:lnTo>
                  <a:cubicBezTo>
                    <a:pt x="9952" y="43033"/>
                    <a:pt x="11786" y="45014"/>
                    <a:pt x="15381" y="45014"/>
                  </a:cubicBezTo>
                  <a:lnTo>
                    <a:pt x="17948" y="45014"/>
                  </a:lnTo>
                  <a:lnTo>
                    <a:pt x="17948" y="48314"/>
                  </a:lnTo>
                  <a:close/>
                </a:path>
              </a:pathLst>
            </a:custGeom>
            <a:solidFill>
              <a:srgbClr val="000000"/>
            </a:solidFill>
            <a:ln w="73262" cap="flat">
              <a:noFill/>
              <a:prstDash val="solid"/>
              <a:miter/>
            </a:ln>
          </p:spPr>
          <p:txBody>
            <a:bodyPr rtlCol="0" anchor="ctr"/>
            <a:lstStyle/>
            <a:p>
              <a:endParaRPr lang="en-GB"/>
            </a:p>
          </p:txBody>
        </p:sp>
        <p:sp>
          <p:nvSpPr>
            <p:cNvPr id="1035" name="Graphic 1127">
              <a:extLst>
                <a:ext uri="{FF2B5EF4-FFF2-40B4-BE49-F238E27FC236}">
                  <a16:creationId xmlns:a16="http://schemas.microsoft.com/office/drawing/2014/main" id="{FD67B7EA-68DA-686B-0B00-DECFA0133E6D}"/>
                </a:ext>
              </a:extLst>
            </p:cNvPr>
            <p:cNvSpPr/>
            <p:nvPr/>
          </p:nvSpPr>
          <p:spPr>
            <a:xfrm>
              <a:off x="8748097" y="4461240"/>
              <a:ext cx="4621" cy="52228"/>
            </a:xfrm>
            <a:custGeom>
              <a:avLst/>
              <a:gdLst>
                <a:gd name="connsiteX0" fmla="*/ 5558 w 4621"/>
                <a:gd name="connsiteY0" fmla="*/ 53889 h 52228"/>
                <a:gd name="connsiteX1" fmla="*/ 1817 w 4621"/>
                <a:gd name="connsiteY1" fmla="*/ 53889 h 52228"/>
                <a:gd name="connsiteX2" fmla="*/ 1817 w 4621"/>
                <a:gd name="connsiteY2" fmla="*/ 18531 h 52228"/>
                <a:gd name="connsiteX3" fmla="*/ 5558 w 4621"/>
                <a:gd name="connsiteY3" fmla="*/ 18531 h 52228"/>
                <a:gd name="connsiteX4" fmla="*/ 5558 w 4621"/>
                <a:gd name="connsiteY4" fmla="*/ 53889 h 52228"/>
                <a:gd name="connsiteX5" fmla="*/ 5999 w 4621"/>
                <a:gd name="connsiteY5" fmla="*/ 6281 h 52228"/>
                <a:gd name="connsiteX6" fmla="*/ 1377 w 4621"/>
                <a:gd name="connsiteY6" fmla="*/ 6281 h 52228"/>
                <a:gd name="connsiteX7" fmla="*/ 1377 w 4621"/>
                <a:gd name="connsiteY7" fmla="*/ 1660 h 52228"/>
                <a:gd name="connsiteX8" fmla="*/ 5999 w 4621"/>
                <a:gd name="connsiteY8" fmla="*/ 1660 h 52228"/>
                <a:gd name="connsiteX9" fmla="*/ 5999 w 4621"/>
                <a:gd name="connsiteY9" fmla="*/ 6281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558" y="53889"/>
                  </a:moveTo>
                  <a:lnTo>
                    <a:pt x="1817" y="53889"/>
                  </a:lnTo>
                  <a:lnTo>
                    <a:pt x="1817" y="18531"/>
                  </a:lnTo>
                  <a:lnTo>
                    <a:pt x="5558" y="18531"/>
                  </a:lnTo>
                  <a:lnTo>
                    <a:pt x="5558" y="53889"/>
                  </a:lnTo>
                  <a:close/>
                  <a:moveTo>
                    <a:pt x="5999" y="6281"/>
                  </a:moveTo>
                  <a:lnTo>
                    <a:pt x="1377" y="6281"/>
                  </a:lnTo>
                  <a:lnTo>
                    <a:pt x="1377" y="1660"/>
                  </a:lnTo>
                  <a:lnTo>
                    <a:pt x="5999" y="1660"/>
                  </a:lnTo>
                  <a:lnTo>
                    <a:pt x="5999" y="6281"/>
                  </a:lnTo>
                  <a:close/>
                </a:path>
              </a:pathLst>
            </a:custGeom>
            <a:solidFill>
              <a:srgbClr val="000000"/>
            </a:solidFill>
            <a:ln w="73262" cap="flat">
              <a:noFill/>
              <a:prstDash val="solid"/>
              <a:miter/>
            </a:ln>
          </p:spPr>
          <p:txBody>
            <a:bodyPr rtlCol="0" anchor="ctr"/>
            <a:lstStyle/>
            <a:p>
              <a:endParaRPr lang="en-GB"/>
            </a:p>
          </p:txBody>
        </p:sp>
        <p:sp>
          <p:nvSpPr>
            <p:cNvPr id="1036" name="Graphic 1127">
              <a:extLst>
                <a:ext uri="{FF2B5EF4-FFF2-40B4-BE49-F238E27FC236}">
                  <a16:creationId xmlns:a16="http://schemas.microsoft.com/office/drawing/2014/main" id="{B44EA510-0CB0-61CC-16CC-B1C377958148}"/>
                </a:ext>
              </a:extLst>
            </p:cNvPr>
            <p:cNvSpPr/>
            <p:nvPr/>
          </p:nvSpPr>
          <p:spPr>
            <a:xfrm>
              <a:off x="8763336" y="4477671"/>
              <a:ext cx="27508" cy="36237"/>
            </a:xfrm>
            <a:custGeom>
              <a:avLst/>
              <a:gdLst>
                <a:gd name="connsiteX0" fmla="*/ 28895 w 27508"/>
                <a:gd name="connsiteY0" fmla="*/ 37460 h 36237"/>
                <a:gd name="connsiteX1" fmla="*/ 25153 w 27508"/>
                <a:gd name="connsiteY1" fmla="*/ 37460 h 36237"/>
                <a:gd name="connsiteX2" fmla="*/ 25153 w 27508"/>
                <a:gd name="connsiteY2" fmla="*/ 33939 h 36237"/>
                <a:gd name="connsiteX3" fmla="*/ 20605 w 27508"/>
                <a:gd name="connsiteY3" fmla="*/ 37020 h 36237"/>
                <a:gd name="connsiteX4" fmla="*/ 14370 w 27508"/>
                <a:gd name="connsiteY4" fmla="*/ 37900 h 36237"/>
                <a:gd name="connsiteX5" fmla="*/ 3954 w 27508"/>
                <a:gd name="connsiteY5" fmla="*/ 34672 h 36237"/>
                <a:gd name="connsiteX6" fmla="*/ 1386 w 27508"/>
                <a:gd name="connsiteY6" fmla="*/ 27777 h 36237"/>
                <a:gd name="connsiteX7" fmla="*/ 4687 w 27508"/>
                <a:gd name="connsiteY7" fmla="*/ 20295 h 36237"/>
                <a:gd name="connsiteX8" fmla="*/ 13710 w 27508"/>
                <a:gd name="connsiteY8" fmla="*/ 17581 h 36237"/>
                <a:gd name="connsiteX9" fmla="*/ 25153 w 27508"/>
                <a:gd name="connsiteY9" fmla="*/ 17581 h 36237"/>
                <a:gd name="connsiteX10" fmla="*/ 25153 w 27508"/>
                <a:gd name="connsiteY10" fmla="*/ 13619 h 36237"/>
                <a:gd name="connsiteX11" fmla="*/ 22806 w 27508"/>
                <a:gd name="connsiteY11" fmla="*/ 7164 h 36237"/>
                <a:gd name="connsiteX12" fmla="*/ 15177 w 27508"/>
                <a:gd name="connsiteY12" fmla="*/ 4963 h 36237"/>
                <a:gd name="connsiteX13" fmla="*/ 9382 w 27508"/>
                <a:gd name="connsiteY13" fmla="*/ 5990 h 36237"/>
                <a:gd name="connsiteX14" fmla="*/ 5421 w 27508"/>
                <a:gd name="connsiteY14" fmla="*/ 9438 h 36237"/>
                <a:gd name="connsiteX15" fmla="*/ 2707 w 27508"/>
                <a:gd name="connsiteY15" fmla="*/ 7091 h 36237"/>
                <a:gd name="connsiteX16" fmla="*/ 7768 w 27508"/>
                <a:gd name="connsiteY16" fmla="*/ 2909 h 36237"/>
                <a:gd name="connsiteX17" fmla="*/ 15177 w 27508"/>
                <a:gd name="connsiteY17" fmla="*/ 1662 h 36237"/>
                <a:gd name="connsiteX18" fmla="*/ 28895 w 27508"/>
                <a:gd name="connsiteY18" fmla="*/ 13253 h 36237"/>
                <a:gd name="connsiteX19" fmla="*/ 28895 w 27508"/>
                <a:gd name="connsiteY19" fmla="*/ 37460 h 36237"/>
                <a:gd name="connsiteX20" fmla="*/ 25153 w 27508"/>
                <a:gd name="connsiteY20" fmla="*/ 25136 h 36237"/>
                <a:gd name="connsiteX21" fmla="*/ 25153 w 27508"/>
                <a:gd name="connsiteY21" fmla="*/ 20588 h 36237"/>
                <a:gd name="connsiteX22" fmla="*/ 14150 w 27508"/>
                <a:gd name="connsiteY22" fmla="*/ 20588 h 36237"/>
                <a:gd name="connsiteX23" fmla="*/ 5127 w 27508"/>
                <a:gd name="connsiteY23" fmla="*/ 27704 h 36237"/>
                <a:gd name="connsiteX24" fmla="*/ 7328 w 27508"/>
                <a:gd name="connsiteY24" fmla="*/ 32912 h 36237"/>
                <a:gd name="connsiteX25" fmla="*/ 14370 w 27508"/>
                <a:gd name="connsiteY25" fmla="*/ 34599 h 36237"/>
                <a:gd name="connsiteX26" fmla="*/ 23173 w 27508"/>
                <a:gd name="connsiteY26" fmla="*/ 31885 h 36237"/>
                <a:gd name="connsiteX27" fmla="*/ 25153 w 27508"/>
                <a:gd name="connsiteY27" fmla="*/ 2513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895" y="37460"/>
                  </a:moveTo>
                  <a:lnTo>
                    <a:pt x="25153" y="37460"/>
                  </a:lnTo>
                  <a:lnTo>
                    <a:pt x="25153" y="33939"/>
                  </a:lnTo>
                  <a:cubicBezTo>
                    <a:pt x="23686" y="35406"/>
                    <a:pt x="22146" y="36433"/>
                    <a:pt x="20605" y="37020"/>
                  </a:cubicBezTo>
                  <a:cubicBezTo>
                    <a:pt x="18992" y="37607"/>
                    <a:pt x="16938" y="37900"/>
                    <a:pt x="14370" y="37900"/>
                  </a:cubicBezTo>
                  <a:cubicBezTo>
                    <a:pt x="9529" y="37900"/>
                    <a:pt x="6081" y="36800"/>
                    <a:pt x="3954" y="34672"/>
                  </a:cubicBezTo>
                  <a:cubicBezTo>
                    <a:pt x="2267" y="32985"/>
                    <a:pt x="1386" y="30638"/>
                    <a:pt x="1386" y="27777"/>
                  </a:cubicBezTo>
                  <a:cubicBezTo>
                    <a:pt x="1386" y="24549"/>
                    <a:pt x="2487" y="22055"/>
                    <a:pt x="4687" y="20295"/>
                  </a:cubicBezTo>
                  <a:cubicBezTo>
                    <a:pt x="6815" y="18461"/>
                    <a:pt x="9822" y="17581"/>
                    <a:pt x="13710" y="17581"/>
                  </a:cubicBezTo>
                  <a:lnTo>
                    <a:pt x="25153" y="17581"/>
                  </a:lnTo>
                  <a:lnTo>
                    <a:pt x="25153" y="13619"/>
                  </a:lnTo>
                  <a:cubicBezTo>
                    <a:pt x="25153" y="10758"/>
                    <a:pt x="24347" y="8558"/>
                    <a:pt x="22806" y="7164"/>
                  </a:cubicBezTo>
                  <a:cubicBezTo>
                    <a:pt x="21266" y="5697"/>
                    <a:pt x="18698" y="4963"/>
                    <a:pt x="15177" y="4963"/>
                  </a:cubicBezTo>
                  <a:cubicBezTo>
                    <a:pt x="12756" y="4963"/>
                    <a:pt x="10776" y="5330"/>
                    <a:pt x="9382" y="5990"/>
                  </a:cubicBezTo>
                  <a:cubicBezTo>
                    <a:pt x="7915" y="6651"/>
                    <a:pt x="6595" y="7824"/>
                    <a:pt x="5421" y="9438"/>
                  </a:cubicBezTo>
                  <a:lnTo>
                    <a:pt x="2707" y="7091"/>
                  </a:lnTo>
                  <a:cubicBezTo>
                    <a:pt x="4174" y="5110"/>
                    <a:pt x="5861" y="3643"/>
                    <a:pt x="7768" y="2909"/>
                  </a:cubicBezTo>
                  <a:cubicBezTo>
                    <a:pt x="9749" y="2029"/>
                    <a:pt x="12170" y="1662"/>
                    <a:pt x="15177" y="1662"/>
                  </a:cubicBezTo>
                  <a:cubicBezTo>
                    <a:pt x="24347" y="1662"/>
                    <a:pt x="28895" y="5550"/>
                    <a:pt x="28895" y="13253"/>
                  </a:cubicBezTo>
                  <a:lnTo>
                    <a:pt x="28895" y="37460"/>
                  </a:lnTo>
                  <a:close/>
                  <a:moveTo>
                    <a:pt x="25153" y="25136"/>
                  </a:moveTo>
                  <a:lnTo>
                    <a:pt x="25153" y="20588"/>
                  </a:lnTo>
                  <a:lnTo>
                    <a:pt x="14150" y="20588"/>
                  </a:lnTo>
                  <a:cubicBezTo>
                    <a:pt x="8135" y="20588"/>
                    <a:pt x="5127" y="22935"/>
                    <a:pt x="5127" y="27704"/>
                  </a:cubicBezTo>
                  <a:cubicBezTo>
                    <a:pt x="5127" y="30051"/>
                    <a:pt x="5861" y="31811"/>
                    <a:pt x="7328" y="32912"/>
                  </a:cubicBezTo>
                  <a:cubicBezTo>
                    <a:pt x="8795" y="34012"/>
                    <a:pt x="11143" y="34599"/>
                    <a:pt x="14370" y="34599"/>
                  </a:cubicBezTo>
                  <a:cubicBezTo>
                    <a:pt x="18331" y="34599"/>
                    <a:pt x="21266" y="33719"/>
                    <a:pt x="23173" y="31885"/>
                  </a:cubicBezTo>
                  <a:cubicBezTo>
                    <a:pt x="24493" y="30638"/>
                    <a:pt x="25153" y="28437"/>
                    <a:pt x="25153" y="25136"/>
                  </a:cubicBezTo>
                  <a:close/>
                </a:path>
              </a:pathLst>
            </a:custGeom>
            <a:solidFill>
              <a:srgbClr val="000000"/>
            </a:solidFill>
            <a:ln w="73262" cap="flat">
              <a:noFill/>
              <a:prstDash val="solid"/>
              <a:miter/>
            </a:ln>
          </p:spPr>
          <p:txBody>
            <a:bodyPr rtlCol="0" anchor="ctr"/>
            <a:lstStyle/>
            <a:p>
              <a:endParaRPr lang="en-GB"/>
            </a:p>
          </p:txBody>
        </p:sp>
        <p:sp>
          <p:nvSpPr>
            <p:cNvPr id="1037" name="Graphic 1127">
              <a:extLst>
                <a:ext uri="{FF2B5EF4-FFF2-40B4-BE49-F238E27FC236}">
                  <a16:creationId xmlns:a16="http://schemas.microsoft.com/office/drawing/2014/main" id="{DA97252D-A8FD-E261-D25C-8E32835F6B19}"/>
                </a:ext>
              </a:extLst>
            </p:cNvPr>
            <p:cNvSpPr/>
            <p:nvPr/>
          </p:nvSpPr>
          <p:spPr>
            <a:xfrm>
              <a:off x="8804457" y="4461240"/>
              <a:ext cx="11736" cy="52228"/>
            </a:xfrm>
            <a:custGeom>
              <a:avLst/>
              <a:gdLst>
                <a:gd name="connsiteX0" fmla="*/ 13135 w 11736"/>
                <a:gd name="connsiteY0" fmla="*/ 53889 h 52228"/>
                <a:gd name="connsiteX1" fmla="*/ 9907 w 11736"/>
                <a:gd name="connsiteY1" fmla="*/ 53889 h 52228"/>
                <a:gd name="connsiteX2" fmla="*/ 3525 w 11736"/>
                <a:gd name="connsiteY2" fmla="*/ 51468 h 52228"/>
                <a:gd name="connsiteX3" fmla="*/ 1398 w 11736"/>
                <a:gd name="connsiteY3" fmla="*/ 44719 h 52228"/>
                <a:gd name="connsiteX4" fmla="*/ 1398 w 11736"/>
                <a:gd name="connsiteY4" fmla="*/ 1660 h 52228"/>
                <a:gd name="connsiteX5" fmla="*/ 5139 w 11736"/>
                <a:gd name="connsiteY5" fmla="*/ 1660 h 52228"/>
                <a:gd name="connsiteX6" fmla="*/ 5139 w 11736"/>
                <a:gd name="connsiteY6" fmla="*/ 44646 h 52228"/>
                <a:gd name="connsiteX7" fmla="*/ 6386 w 11736"/>
                <a:gd name="connsiteY7" fmla="*/ 49194 h 52228"/>
                <a:gd name="connsiteX8" fmla="*/ 10567 w 11736"/>
                <a:gd name="connsiteY8" fmla="*/ 50588 h 52228"/>
                <a:gd name="connsiteX9" fmla="*/ 13135 w 11736"/>
                <a:gd name="connsiteY9" fmla="*/ 50588 h 52228"/>
                <a:gd name="connsiteX10" fmla="*/ 13135 w 11736"/>
                <a:gd name="connsiteY10" fmla="*/ 53889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3135" y="53889"/>
                  </a:moveTo>
                  <a:lnTo>
                    <a:pt x="9907" y="53889"/>
                  </a:lnTo>
                  <a:cubicBezTo>
                    <a:pt x="7046" y="53889"/>
                    <a:pt x="4919" y="53082"/>
                    <a:pt x="3525" y="51468"/>
                  </a:cubicBezTo>
                  <a:cubicBezTo>
                    <a:pt x="2132" y="49854"/>
                    <a:pt x="1398" y="47580"/>
                    <a:pt x="1398" y="44719"/>
                  </a:cubicBezTo>
                  <a:lnTo>
                    <a:pt x="1398" y="1660"/>
                  </a:lnTo>
                  <a:lnTo>
                    <a:pt x="5139" y="1660"/>
                  </a:lnTo>
                  <a:lnTo>
                    <a:pt x="5139" y="44646"/>
                  </a:lnTo>
                  <a:cubicBezTo>
                    <a:pt x="5139" y="46773"/>
                    <a:pt x="5579" y="48240"/>
                    <a:pt x="6386" y="49194"/>
                  </a:cubicBezTo>
                  <a:cubicBezTo>
                    <a:pt x="7120" y="50147"/>
                    <a:pt x="8587" y="50588"/>
                    <a:pt x="10567" y="50588"/>
                  </a:cubicBezTo>
                  <a:lnTo>
                    <a:pt x="13135" y="50588"/>
                  </a:lnTo>
                  <a:lnTo>
                    <a:pt x="13135" y="53889"/>
                  </a:lnTo>
                  <a:close/>
                </a:path>
              </a:pathLst>
            </a:custGeom>
            <a:solidFill>
              <a:srgbClr val="000000"/>
            </a:solidFill>
            <a:ln w="73262" cap="flat">
              <a:noFill/>
              <a:prstDash val="solid"/>
              <a:miter/>
            </a:ln>
          </p:spPr>
          <p:txBody>
            <a:bodyPr rtlCol="0" anchor="ctr"/>
            <a:lstStyle/>
            <a:p>
              <a:endParaRPr lang="en-GB"/>
            </a:p>
          </p:txBody>
        </p:sp>
        <p:sp>
          <p:nvSpPr>
            <p:cNvPr id="1038" name="Graphic 1127">
              <a:extLst>
                <a:ext uri="{FF2B5EF4-FFF2-40B4-BE49-F238E27FC236}">
                  <a16:creationId xmlns:a16="http://schemas.microsoft.com/office/drawing/2014/main" id="{AB6C6639-98DB-A3A4-BE6A-1C1D40A67B92}"/>
                </a:ext>
              </a:extLst>
            </p:cNvPr>
            <p:cNvSpPr/>
            <p:nvPr/>
          </p:nvSpPr>
          <p:spPr>
            <a:xfrm>
              <a:off x="8842132" y="4461240"/>
              <a:ext cx="27434" cy="52669"/>
            </a:xfrm>
            <a:custGeom>
              <a:avLst/>
              <a:gdLst>
                <a:gd name="connsiteX0" fmla="*/ 28849 w 27434"/>
                <a:gd name="connsiteY0" fmla="*/ 53889 h 52669"/>
                <a:gd name="connsiteX1" fmla="*/ 25107 w 27434"/>
                <a:gd name="connsiteY1" fmla="*/ 53889 h 52669"/>
                <a:gd name="connsiteX2" fmla="*/ 25107 w 27434"/>
                <a:gd name="connsiteY2" fmla="*/ 49341 h 52669"/>
                <a:gd name="connsiteX3" fmla="*/ 20413 w 27434"/>
                <a:gd name="connsiteY3" fmla="*/ 53228 h 52669"/>
                <a:gd name="connsiteX4" fmla="*/ 14618 w 27434"/>
                <a:gd name="connsiteY4" fmla="*/ 54329 h 52669"/>
                <a:gd name="connsiteX5" fmla="*/ 5962 w 27434"/>
                <a:gd name="connsiteY5" fmla="*/ 51248 h 52669"/>
                <a:gd name="connsiteX6" fmla="*/ 1414 w 27434"/>
                <a:gd name="connsiteY6" fmla="*/ 36210 h 52669"/>
                <a:gd name="connsiteX7" fmla="*/ 5962 w 27434"/>
                <a:gd name="connsiteY7" fmla="*/ 21172 h 52669"/>
                <a:gd name="connsiteX8" fmla="*/ 14618 w 27434"/>
                <a:gd name="connsiteY8" fmla="*/ 18091 h 52669"/>
                <a:gd name="connsiteX9" fmla="*/ 20413 w 27434"/>
                <a:gd name="connsiteY9" fmla="*/ 19192 h 52669"/>
                <a:gd name="connsiteX10" fmla="*/ 25107 w 27434"/>
                <a:gd name="connsiteY10" fmla="*/ 23079 h 52669"/>
                <a:gd name="connsiteX11" fmla="*/ 25107 w 27434"/>
                <a:gd name="connsiteY11" fmla="*/ 1660 h 52669"/>
                <a:gd name="connsiteX12" fmla="*/ 28849 w 27434"/>
                <a:gd name="connsiteY12" fmla="*/ 1660 h 52669"/>
                <a:gd name="connsiteX13" fmla="*/ 28849 w 27434"/>
                <a:gd name="connsiteY13" fmla="*/ 53889 h 52669"/>
                <a:gd name="connsiteX14" fmla="*/ 24741 w 27434"/>
                <a:gd name="connsiteY14" fmla="*/ 41712 h 52669"/>
                <a:gd name="connsiteX15" fmla="*/ 25107 w 27434"/>
                <a:gd name="connsiteY15" fmla="*/ 36210 h 52669"/>
                <a:gd name="connsiteX16" fmla="*/ 24741 w 27434"/>
                <a:gd name="connsiteY16" fmla="*/ 30708 h 52669"/>
                <a:gd name="connsiteX17" fmla="*/ 23420 w 27434"/>
                <a:gd name="connsiteY17" fmla="*/ 26087 h 52669"/>
                <a:gd name="connsiteX18" fmla="*/ 20339 w 27434"/>
                <a:gd name="connsiteY18" fmla="*/ 22566 h 52669"/>
                <a:gd name="connsiteX19" fmla="*/ 15131 w 27434"/>
                <a:gd name="connsiteY19" fmla="*/ 21392 h 52669"/>
                <a:gd name="connsiteX20" fmla="*/ 9996 w 27434"/>
                <a:gd name="connsiteY20" fmla="*/ 22566 h 52669"/>
                <a:gd name="connsiteX21" fmla="*/ 6842 w 27434"/>
                <a:gd name="connsiteY21" fmla="*/ 26087 h 52669"/>
                <a:gd name="connsiteX22" fmla="*/ 5522 w 27434"/>
                <a:gd name="connsiteY22" fmla="*/ 30708 h 52669"/>
                <a:gd name="connsiteX23" fmla="*/ 5155 w 27434"/>
                <a:gd name="connsiteY23" fmla="*/ 36210 h 52669"/>
                <a:gd name="connsiteX24" fmla="*/ 5522 w 27434"/>
                <a:gd name="connsiteY24" fmla="*/ 41712 h 52669"/>
                <a:gd name="connsiteX25" fmla="*/ 6842 w 27434"/>
                <a:gd name="connsiteY25" fmla="*/ 46333 h 52669"/>
                <a:gd name="connsiteX26" fmla="*/ 9996 w 27434"/>
                <a:gd name="connsiteY26" fmla="*/ 49781 h 52669"/>
                <a:gd name="connsiteX27" fmla="*/ 15131 w 27434"/>
                <a:gd name="connsiteY27" fmla="*/ 51028 h 52669"/>
                <a:gd name="connsiteX28" fmla="*/ 20339 w 27434"/>
                <a:gd name="connsiteY28" fmla="*/ 49781 h 52669"/>
                <a:gd name="connsiteX29" fmla="*/ 23420 w 27434"/>
                <a:gd name="connsiteY29" fmla="*/ 46333 h 52669"/>
                <a:gd name="connsiteX30" fmla="*/ 24741 w 27434"/>
                <a:gd name="connsiteY30" fmla="*/ 4171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849" y="53889"/>
                  </a:moveTo>
                  <a:lnTo>
                    <a:pt x="25107" y="53889"/>
                  </a:lnTo>
                  <a:lnTo>
                    <a:pt x="25107" y="49341"/>
                  </a:lnTo>
                  <a:cubicBezTo>
                    <a:pt x="23640" y="51248"/>
                    <a:pt x="22100" y="52568"/>
                    <a:pt x="20413" y="53228"/>
                  </a:cubicBezTo>
                  <a:cubicBezTo>
                    <a:pt x="18726" y="53962"/>
                    <a:pt x="16818" y="54329"/>
                    <a:pt x="14618" y="54329"/>
                  </a:cubicBezTo>
                  <a:cubicBezTo>
                    <a:pt x="10877" y="54329"/>
                    <a:pt x="8016" y="53302"/>
                    <a:pt x="5962" y="51248"/>
                  </a:cubicBezTo>
                  <a:cubicBezTo>
                    <a:pt x="2954" y="48240"/>
                    <a:pt x="1414" y="43179"/>
                    <a:pt x="1414" y="36210"/>
                  </a:cubicBezTo>
                  <a:cubicBezTo>
                    <a:pt x="1414" y="29241"/>
                    <a:pt x="2954" y="24180"/>
                    <a:pt x="5962" y="21172"/>
                  </a:cubicBezTo>
                  <a:cubicBezTo>
                    <a:pt x="8016" y="19118"/>
                    <a:pt x="10877" y="18091"/>
                    <a:pt x="14618" y="18091"/>
                  </a:cubicBezTo>
                  <a:cubicBezTo>
                    <a:pt x="16818" y="18091"/>
                    <a:pt x="18726" y="18458"/>
                    <a:pt x="20413" y="19192"/>
                  </a:cubicBezTo>
                  <a:cubicBezTo>
                    <a:pt x="22100" y="19852"/>
                    <a:pt x="23640" y="21172"/>
                    <a:pt x="25107" y="23079"/>
                  </a:cubicBezTo>
                  <a:lnTo>
                    <a:pt x="25107" y="1660"/>
                  </a:lnTo>
                  <a:lnTo>
                    <a:pt x="28849" y="1660"/>
                  </a:lnTo>
                  <a:lnTo>
                    <a:pt x="28849" y="53889"/>
                  </a:lnTo>
                  <a:close/>
                  <a:moveTo>
                    <a:pt x="24741" y="41712"/>
                  </a:moveTo>
                  <a:cubicBezTo>
                    <a:pt x="24961" y="40171"/>
                    <a:pt x="25107" y="38337"/>
                    <a:pt x="25107" y="36210"/>
                  </a:cubicBezTo>
                  <a:cubicBezTo>
                    <a:pt x="25107" y="34083"/>
                    <a:pt x="24961" y="32249"/>
                    <a:pt x="24741" y="30708"/>
                  </a:cubicBezTo>
                  <a:cubicBezTo>
                    <a:pt x="24521" y="29168"/>
                    <a:pt x="24081" y="27627"/>
                    <a:pt x="23420" y="26087"/>
                  </a:cubicBezTo>
                  <a:cubicBezTo>
                    <a:pt x="22760" y="24547"/>
                    <a:pt x="21660" y="23373"/>
                    <a:pt x="20339" y="22566"/>
                  </a:cubicBezTo>
                  <a:cubicBezTo>
                    <a:pt x="18946" y="21759"/>
                    <a:pt x="17185" y="21392"/>
                    <a:pt x="15131" y="21392"/>
                  </a:cubicBezTo>
                  <a:cubicBezTo>
                    <a:pt x="13077" y="21392"/>
                    <a:pt x="11317" y="21759"/>
                    <a:pt x="9996" y="22566"/>
                  </a:cubicBezTo>
                  <a:cubicBezTo>
                    <a:pt x="8603" y="23373"/>
                    <a:pt x="7576" y="24547"/>
                    <a:pt x="6842" y="26087"/>
                  </a:cubicBezTo>
                  <a:cubicBezTo>
                    <a:pt x="6255" y="27627"/>
                    <a:pt x="5742" y="29168"/>
                    <a:pt x="5522" y="30708"/>
                  </a:cubicBezTo>
                  <a:cubicBezTo>
                    <a:pt x="5302" y="32249"/>
                    <a:pt x="5155" y="34083"/>
                    <a:pt x="5155" y="36210"/>
                  </a:cubicBezTo>
                  <a:cubicBezTo>
                    <a:pt x="5155" y="38337"/>
                    <a:pt x="5302" y="40171"/>
                    <a:pt x="5522" y="41712"/>
                  </a:cubicBezTo>
                  <a:cubicBezTo>
                    <a:pt x="5742" y="43252"/>
                    <a:pt x="6255" y="44793"/>
                    <a:pt x="6842" y="46333"/>
                  </a:cubicBezTo>
                  <a:cubicBezTo>
                    <a:pt x="7576" y="47874"/>
                    <a:pt x="8603" y="48974"/>
                    <a:pt x="9996" y="49781"/>
                  </a:cubicBezTo>
                  <a:cubicBezTo>
                    <a:pt x="11317" y="50588"/>
                    <a:pt x="13077" y="51028"/>
                    <a:pt x="15131" y="51028"/>
                  </a:cubicBezTo>
                  <a:cubicBezTo>
                    <a:pt x="17185" y="51028"/>
                    <a:pt x="18946" y="50588"/>
                    <a:pt x="20339" y="49781"/>
                  </a:cubicBezTo>
                  <a:cubicBezTo>
                    <a:pt x="21660" y="48974"/>
                    <a:pt x="22760" y="47874"/>
                    <a:pt x="23420" y="46333"/>
                  </a:cubicBezTo>
                  <a:cubicBezTo>
                    <a:pt x="24081" y="44793"/>
                    <a:pt x="24521" y="43252"/>
                    <a:pt x="24741" y="41712"/>
                  </a:cubicBezTo>
                  <a:close/>
                </a:path>
              </a:pathLst>
            </a:custGeom>
            <a:solidFill>
              <a:srgbClr val="000000"/>
            </a:solidFill>
            <a:ln w="73262" cap="flat">
              <a:noFill/>
              <a:prstDash val="solid"/>
              <a:miter/>
            </a:ln>
          </p:spPr>
          <p:txBody>
            <a:bodyPr rtlCol="0" anchor="ctr"/>
            <a:lstStyle/>
            <a:p>
              <a:endParaRPr lang="en-GB"/>
            </a:p>
          </p:txBody>
        </p:sp>
        <p:sp>
          <p:nvSpPr>
            <p:cNvPr id="1039" name="Graphic 1127">
              <a:extLst>
                <a:ext uri="{FF2B5EF4-FFF2-40B4-BE49-F238E27FC236}">
                  <a16:creationId xmlns:a16="http://schemas.microsoft.com/office/drawing/2014/main" id="{389EEEA7-CCE5-27EF-A16E-D7101B8A5F7A}"/>
                </a:ext>
              </a:extLst>
            </p:cNvPr>
            <p:cNvSpPr/>
            <p:nvPr/>
          </p:nvSpPr>
          <p:spPr>
            <a:xfrm>
              <a:off x="8883654" y="4477671"/>
              <a:ext cx="22593" cy="35797"/>
            </a:xfrm>
            <a:custGeom>
              <a:avLst/>
              <a:gdLst>
                <a:gd name="connsiteX0" fmla="*/ 21307 w 22593"/>
                <a:gd name="connsiteY0" fmla="*/ 7751 h 35797"/>
                <a:gd name="connsiteX1" fmla="*/ 18299 w 22593"/>
                <a:gd name="connsiteY1" fmla="*/ 5550 h 35797"/>
                <a:gd name="connsiteX2" fmla="*/ 14631 w 22593"/>
                <a:gd name="connsiteY2" fmla="*/ 4963 h 35797"/>
                <a:gd name="connsiteX3" fmla="*/ 7736 w 22593"/>
                <a:gd name="connsiteY3" fmla="*/ 8044 h 35797"/>
                <a:gd name="connsiteX4" fmla="*/ 5168 w 22593"/>
                <a:gd name="connsiteY4" fmla="*/ 15673 h 35797"/>
                <a:gd name="connsiteX5" fmla="*/ 5168 w 22593"/>
                <a:gd name="connsiteY5" fmla="*/ 37460 h 35797"/>
                <a:gd name="connsiteX6" fmla="*/ 1427 w 22593"/>
                <a:gd name="connsiteY6" fmla="*/ 37460 h 35797"/>
                <a:gd name="connsiteX7" fmla="*/ 1427 w 22593"/>
                <a:gd name="connsiteY7" fmla="*/ 2102 h 35797"/>
                <a:gd name="connsiteX8" fmla="*/ 5168 w 22593"/>
                <a:gd name="connsiteY8" fmla="*/ 2102 h 35797"/>
                <a:gd name="connsiteX9" fmla="*/ 5168 w 22593"/>
                <a:gd name="connsiteY9" fmla="*/ 6797 h 35797"/>
                <a:gd name="connsiteX10" fmla="*/ 9496 w 22593"/>
                <a:gd name="connsiteY10" fmla="*/ 3056 h 35797"/>
                <a:gd name="connsiteX11" fmla="*/ 15512 w 22593"/>
                <a:gd name="connsiteY11" fmla="*/ 1662 h 35797"/>
                <a:gd name="connsiteX12" fmla="*/ 24021 w 22593"/>
                <a:gd name="connsiteY12" fmla="*/ 5037 h 35797"/>
                <a:gd name="connsiteX13" fmla="*/ 21307 w 22593"/>
                <a:gd name="connsiteY13" fmla="*/ 775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1307" y="7751"/>
                  </a:moveTo>
                  <a:cubicBezTo>
                    <a:pt x="20206" y="6651"/>
                    <a:pt x="19253" y="5917"/>
                    <a:pt x="18299" y="5550"/>
                  </a:cubicBezTo>
                  <a:cubicBezTo>
                    <a:pt x="17345" y="5183"/>
                    <a:pt x="16098" y="4963"/>
                    <a:pt x="14631" y="4963"/>
                  </a:cubicBezTo>
                  <a:cubicBezTo>
                    <a:pt x="11697" y="4963"/>
                    <a:pt x="9350" y="5990"/>
                    <a:pt x="7736" y="8044"/>
                  </a:cubicBezTo>
                  <a:cubicBezTo>
                    <a:pt x="6049" y="10172"/>
                    <a:pt x="5168" y="12666"/>
                    <a:pt x="5168" y="15673"/>
                  </a:cubicBezTo>
                  <a:lnTo>
                    <a:pt x="5168" y="37460"/>
                  </a:lnTo>
                  <a:lnTo>
                    <a:pt x="1427" y="37460"/>
                  </a:lnTo>
                  <a:lnTo>
                    <a:pt x="1427" y="2102"/>
                  </a:lnTo>
                  <a:lnTo>
                    <a:pt x="5168" y="2102"/>
                  </a:lnTo>
                  <a:lnTo>
                    <a:pt x="5168" y="6797"/>
                  </a:lnTo>
                  <a:cubicBezTo>
                    <a:pt x="6195" y="5183"/>
                    <a:pt x="7663" y="3936"/>
                    <a:pt x="9496" y="3056"/>
                  </a:cubicBezTo>
                  <a:cubicBezTo>
                    <a:pt x="11330" y="2102"/>
                    <a:pt x="13384" y="1662"/>
                    <a:pt x="15512" y="1662"/>
                  </a:cubicBezTo>
                  <a:cubicBezTo>
                    <a:pt x="18959" y="1662"/>
                    <a:pt x="21747" y="2763"/>
                    <a:pt x="24021" y="5037"/>
                  </a:cubicBezTo>
                  <a:lnTo>
                    <a:pt x="21307" y="7751"/>
                  </a:lnTo>
                  <a:close/>
                </a:path>
              </a:pathLst>
            </a:custGeom>
            <a:solidFill>
              <a:srgbClr val="000000"/>
            </a:solidFill>
            <a:ln w="73262" cap="flat">
              <a:noFill/>
              <a:prstDash val="solid"/>
              <a:miter/>
            </a:ln>
          </p:spPr>
          <p:txBody>
            <a:bodyPr rtlCol="0" anchor="ctr"/>
            <a:lstStyle/>
            <a:p>
              <a:endParaRPr lang="en-GB"/>
            </a:p>
          </p:txBody>
        </p:sp>
        <p:sp>
          <p:nvSpPr>
            <p:cNvPr id="1040" name="Graphic 1127">
              <a:extLst>
                <a:ext uri="{FF2B5EF4-FFF2-40B4-BE49-F238E27FC236}">
                  <a16:creationId xmlns:a16="http://schemas.microsoft.com/office/drawing/2014/main" id="{81FE044A-0B77-291D-2947-E92A1A912EF4}"/>
                </a:ext>
              </a:extLst>
            </p:cNvPr>
            <p:cNvSpPr/>
            <p:nvPr/>
          </p:nvSpPr>
          <p:spPr>
            <a:xfrm>
              <a:off x="8911432" y="4477671"/>
              <a:ext cx="28461" cy="36237"/>
            </a:xfrm>
            <a:custGeom>
              <a:avLst/>
              <a:gdLst>
                <a:gd name="connsiteX0" fmla="*/ 25499 w 28461"/>
                <a:gd name="connsiteY0" fmla="*/ 5550 h 36237"/>
                <a:gd name="connsiteX1" fmla="*/ 29900 w 28461"/>
                <a:gd name="connsiteY1" fmla="*/ 19781 h 36237"/>
                <a:gd name="connsiteX2" fmla="*/ 25499 w 28461"/>
                <a:gd name="connsiteY2" fmla="*/ 34012 h 36237"/>
                <a:gd name="connsiteX3" fmla="*/ 15669 w 28461"/>
                <a:gd name="connsiteY3" fmla="*/ 37900 h 36237"/>
                <a:gd name="connsiteX4" fmla="*/ 5839 w 28461"/>
                <a:gd name="connsiteY4" fmla="*/ 34012 h 36237"/>
                <a:gd name="connsiteX5" fmla="*/ 1438 w 28461"/>
                <a:gd name="connsiteY5" fmla="*/ 19781 h 36237"/>
                <a:gd name="connsiteX6" fmla="*/ 5839 w 28461"/>
                <a:gd name="connsiteY6" fmla="*/ 5550 h 36237"/>
                <a:gd name="connsiteX7" fmla="*/ 15669 w 28461"/>
                <a:gd name="connsiteY7" fmla="*/ 1662 h 36237"/>
                <a:gd name="connsiteX8" fmla="*/ 25499 w 28461"/>
                <a:gd name="connsiteY8" fmla="*/ 5550 h 36237"/>
                <a:gd name="connsiteX9" fmla="*/ 23004 w 28461"/>
                <a:gd name="connsiteY9" fmla="*/ 31591 h 36237"/>
                <a:gd name="connsiteX10" fmla="*/ 26159 w 28461"/>
                <a:gd name="connsiteY10" fmla="*/ 19781 h 36237"/>
                <a:gd name="connsiteX11" fmla="*/ 23004 w 28461"/>
                <a:gd name="connsiteY11" fmla="*/ 7971 h 36237"/>
                <a:gd name="connsiteX12" fmla="*/ 15669 w 28461"/>
                <a:gd name="connsiteY12" fmla="*/ 4963 h 36237"/>
                <a:gd name="connsiteX13" fmla="*/ 8333 w 28461"/>
                <a:gd name="connsiteY13" fmla="*/ 7971 h 36237"/>
                <a:gd name="connsiteX14" fmla="*/ 5179 w 28461"/>
                <a:gd name="connsiteY14" fmla="*/ 19781 h 36237"/>
                <a:gd name="connsiteX15" fmla="*/ 8333 w 28461"/>
                <a:gd name="connsiteY15" fmla="*/ 31591 h 36237"/>
                <a:gd name="connsiteX16" fmla="*/ 15669 w 28461"/>
                <a:gd name="connsiteY16" fmla="*/ 34599 h 36237"/>
                <a:gd name="connsiteX17" fmla="*/ 23004 w 28461"/>
                <a:gd name="connsiteY17" fmla="*/ 3159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499" y="5550"/>
                  </a:moveTo>
                  <a:cubicBezTo>
                    <a:pt x="28433" y="8484"/>
                    <a:pt x="29900" y="13253"/>
                    <a:pt x="29900" y="19781"/>
                  </a:cubicBezTo>
                  <a:cubicBezTo>
                    <a:pt x="29900" y="26310"/>
                    <a:pt x="28433" y="31078"/>
                    <a:pt x="25499" y="34012"/>
                  </a:cubicBezTo>
                  <a:cubicBezTo>
                    <a:pt x="22931" y="36580"/>
                    <a:pt x="19630" y="37900"/>
                    <a:pt x="15669" y="37900"/>
                  </a:cubicBezTo>
                  <a:cubicBezTo>
                    <a:pt x="11708" y="37900"/>
                    <a:pt x="8407" y="36580"/>
                    <a:pt x="5839" y="34012"/>
                  </a:cubicBezTo>
                  <a:cubicBezTo>
                    <a:pt x="2905" y="31078"/>
                    <a:pt x="1438" y="26310"/>
                    <a:pt x="1438" y="19781"/>
                  </a:cubicBezTo>
                  <a:cubicBezTo>
                    <a:pt x="1438" y="13253"/>
                    <a:pt x="2905" y="8484"/>
                    <a:pt x="5839" y="5550"/>
                  </a:cubicBezTo>
                  <a:cubicBezTo>
                    <a:pt x="8407" y="2983"/>
                    <a:pt x="11708" y="1662"/>
                    <a:pt x="15669" y="1662"/>
                  </a:cubicBezTo>
                  <a:cubicBezTo>
                    <a:pt x="19630" y="1662"/>
                    <a:pt x="22931" y="2983"/>
                    <a:pt x="25499" y="5550"/>
                  </a:cubicBezTo>
                  <a:close/>
                  <a:moveTo>
                    <a:pt x="23004" y="31591"/>
                  </a:moveTo>
                  <a:cubicBezTo>
                    <a:pt x="25132" y="29464"/>
                    <a:pt x="26159" y="25576"/>
                    <a:pt x="26159" y="19781"/>
                  </a:cubicBezTo>
                  <a:cubicBezTo>
                    <a:pt x="26159" y="13986"/>
                    <a:pt x="25132" y="10098"/>
                    <a:pt x="23004" y="7971"/>
                  </a:cubicBezTo>
                  <a:cubicBezTo>
                    <a:pt x="21024" y="5990"/>
                    <a:pt x="18530" y="4963"/>
                    <a:pt x="15669" y="4963"/>
                  </a:cubicBezTo>
                  <a:cubicBezTo>
                    <a:pt x="12808" y="4963"/>
                    <a:pt x="10314" y="5990"/>
                    <a:pt x="8333" y="7971"/>
                  </a:cubicBezTo>
                  <a:cubicBezTo>
                    <a:pt x="6206" y="10098"/>
                    <a:pt x="5179" y="13986"/>
                    <a:pt x="5179" y="19781"/>
                  </a:cubicBezTo>
                  <a:cubicBezTo>
                    <a:pt x="5179" y="25576"/>
                    <a:pt x="6206" y="29464"/>
                    <a:pt x="8333" y="31591"/>
                  </a:cubicBezTo>
                  <a:cubicBezTo>
                    <a:pt x="10314" y="33572"/>
                    <a:pt x="12808" y="34599"/>
                    <a:pt x="15669" y="34599"/>
                  </a:cubicBezTo>
                  <a:cubicBezTo>
                    <a:pt x="18530" y="34599"/>
                    <a:pt x="21024" y="33572"/>
                    <a:pt x="23004" y="31591"/>
                  </a:cubicBezTo>
                  <a:close/>
                </a:path>
              </a:pathLst>
            </a:custGeom>
            <a:solidFill>
              <a:srgbClr val="000000"/>
            </a:solidFill>
            <a:ln w="73262" cap="flat">
              <a:noFill/>
              <a:prstDash val="solid"/>
              <a:miter/>
            </a:ln>
          </p:spPr>
          <p:txBody>
            <a:bodyPr rtlCol="0" anchor="ctr"/>
            <a:lstStyle/>
            <a:p>
              <a:endParaRPr lang="en-GB"/>
            </a:p>
          </p:txBody>
        </p:sp>
        <p:sp>
          <p:nvSpPr>
            <p:cNvPr id="1041" name="Graphic 1127">
              <a:extLst>
                <a:ext uri="{FF2B5EF4-FFF2-40B4-BE49-F238E27FC236}">
                  <a16:creationId xmlns:a16="http://schemas.microsoft.com/office/drawing/2014/main" id="{04900B74-7FE7-F7E9-DB11-9C8843917142}"/>
                </a:ext>
              </a:extLst>
            </p:cNvPr>
            <p:cNvSpPr/>
            <p:nvPr/>
          </p:nvSpPr>
          <p:spPr>
            <a:xfrm>
              <a:off x="8951889" y="4477671"/>
              <a:ext cx="27434" cy="52669"/>
            </a:xfrm>
            <a:custGeom>
              <a:avLst/>
              <a:gdLst>
                <a:gd name="connsiteX0" fmla="*/ 24339 w 27434"/>
                <a:gd name="connsiteY0" fmla="*/ 4746 h 52669"/>
                <a:gd name="connsiteX1" fmla="*/ 28887 w 27434"/>
                <a:gd name="connsiteY1" fmla="*/ 19784 h 52669"/>
                <a:gd name="connsiteX2" fmla="*/ 24339 w 27434"/>
                <a:gd name="connsiteY2" fmla="*/ 34822 h 52669"/>
                <a:gd name="connsiteX3" fmla="*/ 15683 w 27434"/>
                <a:gd name="connsiteY3" fmla="*/ 37903 h 52669"/>
                <a:gd name="connsiteX4" fmla="*/ 9888 w 27434"/>
                <a:gd name="connsiteY4" fmla="*/ 36802 h 52669"/>
                <a:gd name="connsiteX5" fmla="*/ 5193 w 27434"/>
                <a:gd name="connsiteY5" fmla="*/ 32915 h 52669"/>
                <a:gd name="connsiteX6" fmla="*/ 5193 w 27434"/>
                <a:gd name="connsiteY6" fmla="*/ 54334 h 52669"/>
                <a:gd name="connsiteX7" fmla="*/ 1452 w 27434"/>
                <a:gd name="connsiteY7" fmla="*/ 54334 h 52669"/>
                <a:gd name="connsiteX8" fmla="*/ 1452 w 27434"/>
                <a:gd name="connsiteY8" fmla="*/ 2105 h 52669"/>
                <a:gd name="connsiteX9" fmla="*/ 5193 w 27434"/>
                <a:gd name="connsiteY9" fmla="*/ 2105 h 52669"/>
                <a:gd name="connsiteX10" fmla="*/ 5193 w 27434"/>
                <a:gd name="connsiteY10" fmla="*/ 6653 h 52669"/>
                <a:gd name="connsiteX11" fmla="*/ 9888 w 27434"/>
                <a:gd name="connsiteY11" fmla="*/ 2765 h 52669"/>
                <a:gd name="connsiteX12" fmla="*/ 15683 w 27434"/>
                <a:gd name="connsiteY12" fmla="*/ 1665 h 52669"/>
                <a:gd name="connsiteX13" fmla="*/ 24339 w 27434"/>
                <a:gd name="connsiteY13" fmla="*/ 4746 h 52669"/>
                <a:gd name="connsiteX14" fmla="*/ 24779 w 27434"/>
                <a:gd name="connsiteY14" fmla="*/ 25286 h 52669"/>
                <a:gd name="connsiteX15" fmla="*/ 25146 w 27434"/>
                <a:gd name="connsiteY15" fmla="*/ 19784 h 52669"/>
                <a:gd name="connsiteX16" fmla="*/ 24779 w 27434"/>
                <a:gd name="connsiteY16" fmla="*/ 14282 h 52669"/>
                <a:gd name="connsiteX17" fmla="*/ 23458 w 27434"/>
                <a:gd name="connsiteY17" fmla="*/ 9661 h 52669"/>
                <a:gd name="connsiteX18" fmla="*/ 20378 w 27434"/>
                <a:gd name="connsiteY18" fmla="*/ 6140 h 52669"/>
                <a:gd name="connsiteX19" fmla="*/ 15169 w 27434"/>
                <a:gd name="connsiteY19" fmla="*/ 4966 h 52669"/>
                <a:gd name="connsiteX20" fmla="*/ 10034 w 27434"/>
                <a:gd name="connsiteY20" fmla="*/ 6140 h 52669"/>
                <a:gd name="connsiteX21" fmla="*/ 6954 w 27434"/>
                <a:gd name="connsiteY21" fmla="*/ 9661 h 52669"/>
                <a:gd name="connsiteX22" fmla="*/ 5560 w 27434"/>
                <a:gd name="connsiteY22" fmla="*/ 14282 h 52669"/>
                <a:gd name="connsiteX23" fmla="*/ 5193 w 27434"/>
                <a:gd name="connsiteY23" fmla="*/ 19784 h 52669"/>
                <a:gd name="connsiteX24" fmla="*/ 5560 w 27434"/>
                <a:gd name="connsiteY24" fmla="*/ 25286 h 52669"/>
                <a:gd name="connsiteX25" fmla="*/ 6954 w 27434"/>
                <a:gd name="connsiteY25" fmla="*/ 29907 h 52669"/>
                <a:gd name="connsiteX26" fmla="*/ 10034 w 27434"/>
                <a:gd name="connsiteY26" fmla="*/ 33355 h 52669"/>
                <a:gd name="connsiteX27" fmla="*/ 15169 w 27434"/>
                <a:gd name="connsiteY27" fmla="*/ 34602 h 52669"/>
                <a:gd name="connsiteX28" fmla="*/ 20378 w 27434"/>
                <a:gd name="connsiteY28" fmla="*/ 33355 h 52669"/>
                <a:gd name="connsiteX29" fmla="*/ 23458 w 27434"/>
                <a:gd name="connsiteY29" fmla="*/ 29907 h 52669"/>
                <a:gd name="connsiteX30" fmla="*/ 24779 w 27434"/>
                <a:gd name="connsiteY30" fmla="*/ 2528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339" y="4746"/>
                  </a:moveTo>
                  <a:cubicBezTo>
                    <a:pt x="27346" y="7754"/>
                    <a:pt x="28887" y="12815"/>
                    <a:pt x="28887" y="19784"/>
                  </a:cubicBezTo>
                  <a:cubicBezTo>
                    <a:pt x="28887" y="26753"/>
                    <a:pt x="27346" y="31814"/>
                    <a:pt x="24339" y="34822"/>
                  </a:cubicBezTo>
                  <a:cubicBezTo>
                    <a:pt x="22285" y="36876"/>
                    <a:pt x="19424" y="37903"/>
                    <a:pt x="15683" y="37903"/>
                  </a:cubicBezTo>
                  <a:cubicBezTo>
                    <a:pt x="13482" y="37903"/>
                    <a:pt x="11575" y="37536"/>
                    <a:pt x="9888" y="36802"/>
                  </a:cubicBezTo>
                  <a:cubicBezTo>
                    <a:pt x="8201" y="36142"/>
                    <a:pt x="6660" y="34822"/>
                    <a:pt x="5193" y="32915"/>
                  </a:cubicBezTo>
                  <a:lnTo>
                    <a:pt x="5193" y="54334"/>
                  </a:lnTo>
                  <a:lnTo>
                    <a:pt x="1452" y="54334"/>
                  </a:lnTo>
                  <a:lnTo>
                    <a:pt x="1452" y="2105"/>
                  </a:lnTo>
                  <a:lnTo>
                    <a:pt x="5193" y="2105"/>
                  </a:lnTo>
                  <a:lnTo>
                    <a:pt x="5193" y="6653"/>
                  </a:lnTo>
                  <a:cubicBezTo>
                    <a:pt x="6660" y="4746"/>
                    <a:pt x="8201" y="3426"/>
                    <a:pt x="9888" y="2765"/>
                  </a:cubicBezTo>
                  <a:cubicBezTo>
                    <a:pt x="11575" y="2032"/>
                    <a:pt x="13482" y="1665"/>
                    <a:pt x="15683" y="1665"/>
                  </a:cubicBezTo>
                  <a:cubicBezTo>
                    <a:pt x="19424" y="1665"/>
                    <a:pt x="22285" y="2692"/>
                    <a:pt x="24339" y="4746"/>
                  </a:cubicBezTo>
                  <a:close/>
                  <a:moveTo>
                    <a:pt x="24779" y="25286"/>
                  </a:moveTo>
                  <a:cubicBezTo>
                    <a:pt x="24999" y="23745"/>
                    <a:pt x="25146" y="21911"/>
                    <a:pt x="25146" y="19784"/>
                  </a:cubicBezTo>
                  <a:cubicBezTo>
                    <a:pt x="25146" y="17657"/>
                    <a:pt x="24999" y="15823"/>
                    <a:pt x="24779" y="14282"/>
                  </a:cubicBezTo>
                  <a:cubicBezTo>
                    <a:pt x="24559" y="12742"/>
                    <a:pt x="24119" y="11201"/>
                    <a:pt x="23458" y="9661"/>
                  </a:cubicBezTo>
                  <a:cubicBezTo>
                    <a:pt x="22798" y="8120"/>
                    <a:pt x="21771" y="6947"/>
                    <a:pt x="20378" y="6140"/>
                  </a:cubicBezTo>
                  <a:cubicBezTo>
                    <a:pt x="18984" y="5333"/>
                    <a:pt x="17223" y="4966"/>
                    <a:pt x="15169" y="4966"/>
                  </a:cubicBezTo>
                  <a:cubicBezTo>
                    <a:pt x="13115" y="4966"/>
                    <a:pt x="11428" y="5333"/>
                    <a:pt x="10034" y="6140"/>
                  </a:cubicBezTo>
                  <a:cubicBezTo>
                    <a:pt x="8641" y="6947"/>
                    <a:pt x="7614" y="8120"/>
                    <a:pt x="6954" y="9661"/>
                  </a:cubicBezTo>
                  <a:cubicBezTo>
                    <a:pt x="6293" y="11201"/>
                    <a:pt x="5780" y="12742"/>
                    <a:pt x="5560" y="14282"/>
                  </a:cubicBezTo>
                  <a:cubicBezTo>
                    <a:pt x="5340" y="15823"/>
                    <a:pt x="5193" y="17657"/>
                    <a:pt x="5193" y="19784"/>
                  </a:cubicBezTo>
                  <a:cubicBezTo>
                    <a:pt x="5193" y="21911"/>
                    <a:pt x="5340" y="23745"/>
                    <a:pt x="5560" y="25286"/>
                  </a:cubicBezTo>
                  <a:cubicBezTo>
                    <a:pt x="5780" y="26826"/>
                    <a:pt x="6293" y="28366"/>
                    <a:pt x="6954" y="29907"/>
                  </a:cubicBezTo>
                  <a:cubicBezTo>
                    <a:pt x="7614" y="31447"/>
                    <a:pt x="8641" y="32548"/>
                    <a:pt x="10034" y="33355"/>
                  </a:cubicBezTo>
                  <a:cubicBezTo>
                    <a:pt x="11428" y="34162"/>
                    <a:pt x="13115" y="34602"/>
                    <a:pt x="15169" y="34602"/>
                  </a:cubicBezTo>
                  <a:cubicBezTo>
                    <a:pt x="17223" y="34602"/>
                    <a:pt x="18984" y="34162"/>
                    <a:pt x="20378" y="33355"/>
                  </a:cubicBezTo>
                  <a:cubicBezTo>
                    <a:pt x="21771" y="32548"/>
                    <a:pt x="22798" y="31447"/>
                    <a:pt x="23458" y="29907"/>
                  </a:cubicBezTo>
                  <a:cubicBezTo>
                    <a:pt x="24119" y="28366"/>
                    <a:pt x="24559" y="26826"/>
                    <a:pt x="24779" y="25286"/>
                  </a:cubicBezTo>
                  <a:close/>
                </a:path>
              </a:pathLst>
            </a:custGeom>
            <a:solidFill>
              <a:srgbClr val="000000"/>
            </a:solidFill>
            <a:ln w="73262" cap="flat">
              <a:noFill/>
              <a:prstDash val="solid"/>
              <a:miter/>
            </a:ln>
          </p:spPr>
          <p:txBody>
            <a:bodyPr rtlCol="0" anchor="ctr"/>
            <a:lstStyle/>
            <a:p>
              <a:endParaRPr lang="en-GB"/>
            </a:p>
          </p:txBody>
        </p:sp>
        <p:sp>
          <p:nvSpPr>
            <p:cNvPr id="1042" name="Graphic 1127">
              <a:extLst>
                <a:ext uri="{FF2B5EF4-FFF2-40B4-BE49-F238E27FC236}">
                  <a16:creationId xmlns:a16="http://schemas.microsoft.com/office/drawing/2014/main" id="{5DD321EC-90F8-E35B-F91D-4A20CEEF7FC5}"/>
                </a:ext>
              </a:extLst>
            </p:cNvPr>
            <p:cNvSpPr/>
            <p:nvPr/>
          </p:nvSpPr>
          <p:spPr>
            <a:xfrm>
              <a:off x="8991357" y="4477671"/>
              <a:ext cx="27434" cy="52669"/>
            </a:xfrm>
            <a:custGeom>
              <a:avLst/>
              <a:gdLst>
                <a:gd name="connsiteX0" fmla="*/ 24352 w 27434"/>
                <a:gd name="connsiteY0" fmla="*/ 4746 h 52669"/>
                <a:gd name="connsiteX1" fmla="*/ 28900 w 27434"/>
                <a:gd name="connsiteY1" fmla="*/ 19784 h 52669"/>
                <a:gd name="connsiteX2" fmla="*/ 24352 w 27434"/>
                <a:gd name="connsiteY2" fmla="*/ 34822 h 52669"/>
                <a:gd name="connsiteX3" fmla="*/ 15697 w 27434"/>
                <a:gd name="connsiteY3" fmla="*/ 37903 h 52669"/>
                <a:gd name="connsiteX4" fmla="*/ 9901 w 27434"/>
                <a:gd name="connsiteY4" fmla="*/ 36802 h 52669"/>
                <a:gd name="connsiteX5" fmla="*/ 5207 w 27434"/>
                <a:gd name="connsiteY5" fmla="*/ 32915 h 52669"/>
                <a:gd name="connsiteX6" fmla="*/ 5207 w 27434"/>
                <a:gd name="connsiteY6" fmla="*/ 54334 h 52669"/>
                <a:gd name="connsiteX7" fmla="*/ 1466 w 27434"/>
                <a:gd name="connsiteY7" fmla="*/ 54334 h 52669"/>
                <a:gd name="connsiteX8" fmla="*/ 1466 w 27434"/>
                <a:gd name="connsiteY8" fmla="*/ 2105 h 52669"/>
                <a:gd name="connsiteX9" fmla="*/ 5207 w 27434"/>
                <a:gd name="connsiteY9" fmla="*/ 2105 h 52669"/>
                <a:gd name="connsiteX10" fmla="*/ 5207 w 27434"/>
                <a:gd name="connsiteY10" fmla="*/ 6653 h 52669"/>
                <a:gd name="connsiteX11" fmla="*/ 9901 w 27434"/>
                <a:gd name="connsiteY11" fmla="*/ 2765 h 52669"/>
                <a:gd name="connsiteX12" fmla="*/ 15697 w 27434"/>
                <a:gd name="connsiteY12" fmla="*/ 1665 h 52669"/>
                <a:gd name="connsiteX13" fmla="*/ 24352 w 27434"/>
                <a:gd name="connsiteY13" fmla="*/ 4746 h 52669"/>
                <a:gd name="connsiteX14" fmla="*/ 24793 w 27434"/>
                <a:gd name="connsiteY14" fmla="*/ 25286 h 52669"/>
                <a:gd name="connsiteX15" fmla="*/ 25159 w 27434"/>
                <a:gd name="connsiteY15" fmla="*/ 19784 h 52669"/>
                <a:gd name="connsiteX16" fmla="*/ 24793 w 27434"/>
                <a:gd name="connsiteY16" fmla="*/ 14282 h 52669"/>
                <a:gd name="connsiteX17" fmla="*/ 23472 w 27434"/>
                <a:gd name="connsiteY17" fmla="*/ 9661 h 52669"/>
                <a:gd name="connsiteX18" fmla="*/ 20391 w 27434"/>
                <a:gd name="connsiteY18" fmla="*/ 6140 h 52669"/>
                <a:gd name="connsiteX19" fmla="*/ 15183 w 27434"/>
                <a:gd name="connsiteY19" fmla="*/ 4966 h 52669"/>
                <a:gd name="connsiteX20" fmla="*/ 10048 w 27434"/>
                <a:gd name="connsiteY20" fmla="*/ 6140 h 52669"/>
                <a:gd name="connsiteX21" fmla="*/ 6967 w 27434"/>
                <a:gd name="connsiteY21" fmla="*/ 9661 h 52669"/>
                <a:gd name="connsiteX22" fmla="*/ 5573 w 27434"/>
                <a:gd name="connsiteY22" fmla="*/ 14282 h 52669"/>
                <a:gd name="connsiteX23" fmla="*/ 5207 w 27434"/>
                <a:gd name="connsiteY23" fmla="*/ 19784 h 52669"/>
                <a:gd name="connsiteX24" fmla="*/ 5573 w 27434"/>
                <a:gd name="connsiteY24" fmla="*/ 25286 h 52669"/>
                <a:gd name="connsiteX25" fmla="*/ 6967 w 27434"/>
                <a:gd name="connsiteY25" fmla="*/ 29907 h 52669"/>
                <a:gd name="connsiteX26" fmla="*/ 10048 w 27434"/>
                <a:gd name="connsiteY26" fmla="*/ 33355 h 52669"/>
                <a:gd name="connsiteX27" fmla="*/ 15183 w 27434"/>
                <a:gd name="connsiteY27" fmla="*/ 34602 h 52669"/>
                <a:gd name="connsiteX28" fmla="*/ 20391 w 27434"/>
                <a:gd name="connsiteY28" fmla="*/ 33355 h 52669"/>
                <a:gd name="connsiteX29" fmla="*/ 23472 w 27434"/>
                <a:gd name="connsiteY29" fmla="*/ 29907 h 52669"/>
                <a:gd name="connsiteX30" fmla="*/ 24793 w 27434"/>
                <a:gd name="connsiteY30" fmla="*/ 2528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352" y="4746"/>
                  </a:moveTo>
                  <a:cubicBezTo>
                    <a:pt x="27360" y="7754"/>
                    <a:pt x="28900" y="12815"/>
                    <a:pt x="28900" y="19784"/>
                  </a:cubicBezTo>
                  <a:cubicBezTo>
                    <a:pt x="28900" y="26753"/>
                    <a:pt x="27360" y="31814"/>
                    <a:pt x="24352" y="34822"/>
                  </a:cubicBezTo>
                  <a:cubicBezTo>
                    <a:pt x="22298" y="36876"/>
                    <a:pt x="19438" y="37903"/>
                    <a:pt x="15697" y="37903"/>
                  </a:cubicBezTo>
                  <a:cubicBezTo>
                    <a:pt x="13496" y="37903"/>
                    <a:pt x="11589" y="37536"/>
                    <a:pt x="9901" y="36802"/>
                  </a:cubicBezTo>
                  <a:cubicBezTo>
                    <a:pt x="8214" y="36142"/>
                    <a:pt x="6674" y="34822"/>
                    <a:pt x="5207" y="32915"/>
                  </a:cubicBezTo>
                  <a:lnTo>
                    <a:pt x="5207" y="54334"/>
                  </a:lnTo>
                  <a:lnTo>
                    <a:pt x="1466" y="54334"/>
                  </a:lnTo>
                  <a:lnTo>
                    <a:pt x="1466" y="2105"/>
                  </a:lnTo>
                  <a:lnTo>
                    <a:pt x="5207" y="2105"/>
                  </a:lnTo>
                  <a:lnTo>
                    <a:pt x="5207" y="6653"/>
                  </a:lnTo>
                  <a:cubicBezTo>
                    <a:pt x="6674" y="4746"/>
                    <a:pt x="8214" y="3426"/>
                    <a:pt x="9901" y="2765"/>
                  </a:cubicBezTo>
                  <a:cubicBezTo>
                    <a:pt x="11589" y="2032"/>
                    <a:pt x="13496" y="1665"/>
                    <a:pt x="15697" y="1665"/>
                  </a:cubicBezTo>
                  <a:cubicBezTo>
                    <a:pt x="19438" y="1665"/>
                    <a:pt x="22298" y="2692"/>
                    <a:pt x="24352" y="4746"/>
                  </a:cubicBezTo>
                  <a:close/>
                  <a:moveTo>
                    <a:pt x="24793" y="25286"/>
                  </a:moveTo>
                  <a:cubicBezTo>
                    <a:pt x="25013" y="23745"/>
                    <a:pt x="25159" y="21911"/>
                    <a:pt x="25159" y="19784"/>
                  </a:cubicBezTo>
                  <a:cubicBezTo>
                    <a:pt x="25159" y="17657"/>
                    <a:pt x="25013" y="15823"/>
                    <a:pt x="24793" y="14282"/>
                  </a:cubicBezTo>
                  <a:cubicBezTo>
                    <a:pt x="24572" y="12742"/>
                    <a:pt x="24132" y="11201"/>
                    <a:pt x="23472" y="9661"/>
                  </a:cubicBezTo>
                  <a:cubicBezTo>
                    <a:pt x="22812" y="8120"/>
                    <a:pt x="21785" y="6947"/>
                    <a:pt x="20391" y="6140"/>
                  </a:cubicBezTo>
                  <a:cubicBezTo>
                    <a:pt x="18997" y="5333"/>
                    <a:pt x="17237" y="4966"/>
                    <a:pt x="15183" y="4966"/>
                  </a:cubicBezTo>
                  <a:cubicBezTo>
                    <a:pt x="13129" y="4966"/>
                    <a:pt x="11442" y="5333"/>
                    <a:pt x="10048" y="6140"/>
                  </a:cubicBezTo>
                  <a:cubicBezTo>
                    <a:pt x="8654" y="6947"/>
                    <a:pt x="7627" y="8120"/>
                    <a:pt x="6967" y="9661"/>
                  </a:cubicBezTo>
                  <a:cubicBezTo>
                    <a:pt x="6307" y="11201"/>
                    <a:pt x="5794" y="12742"/>
                    <a:pt x="5573" y="14282"/>
                  </a:cubicBezTo>
                  <a:cubicBezTo>
                    <a:pt x="5353" y="15823"/>
                    <a:pt x="5207" y="17657"/>
                    <a:pt x="5207" y="19784"/>
                  </a:cubicBezTo>
                  <a:cubicBezTo>
                    <a:pt x="5207" y="21911"/>
                    <a:pt x="5353" y="23745"/>
                    <a:pt x="5573" y="25286"/>
                  </a:cubicBezTo>
                  <a:cubicBezTo>
                    <a:pt x="5794" y="26826"/>
                    <a:pt x="6307" y="28366"/>
                    <a:pt x="6967" y="29907"/>
                  </a:cubicBezTo>
                  <a:cubicBezTo>
                    <a:pt x="7627" y="31447"/>
                    <a:pt x="8654" y="32548"/>
                    <a:pt x="10048" y="33355"/>
                  </a:cubicBezTo>
                  <a:cubicBezTo>
                    <a:pt x="11442" y="34162"/>
                    <a:pt x="13129" y="34602"/>
                    <a:pt x="15183" y="34602"/>
                  </a:cubicBezTo>
                  <a:cubicBezTo>
                    <a:pt x="17237" y="34602"/>
                    <a:pt x="18997" y="34162"/>
                    <a:pt x="20391" y="33355"/>
                  </a:cubicBezTo>
                  <a:cubicBezTo>
                    <a:pt x="21785" y="32548"/>
                    <a:pt x="22812" y="31447"/>
                    <a:pt x="23472" y="29907"/>
                  </a:cubicBezTo>
                  <a:cubicBezTo>
                    <a:pt x="24132" y="28366"/>
                    <a:pt x="24572" y="26826"/>
                    <a:pt x="24793" y="25286"/>
                  </a:cubicBezTo>
                  <a:close/>
                </a:path>
              </a:pathLst>
            </a:custGeom>
            <a:solidFill>
              <a:srgbClr val="000000"/>
            </a:solidFill>
            <a:ln w="73262" cap="flat">
              <a:noFill/>
              <a:prstDash val="solid"/>
              <a:miter/>
            </a:ln>
          </p:spPr>
          <p:txBody>
            <a:bodyPr rtlCol="0" anchor="ctr"/>
            <a:lstStyle/>
            <a:p>
              <a:endParaRPr lang="en-GB"/>
            </a:p>
          </p:txBody>
        </p:sp>
        <p:sp>
          <p:nvSpPr>
            <p:cNvPr id="1043" name="Graphic 1127">
              <a:extLst>
                <a:ext uri="{FF2B5EF4-FFF2-40B4-BE49-F238E27FC236}">
                  <a16:creationId xmlns:a16="http://schemas.microsoft.com/office/drawing/2014/main" id="{50BEF014-BA76-3253-A251-1A1A625F059D}"/>
                </a:ext>
              </a:extLst>
            </p:cNvPr>
            <p:cNvSpPr/>
            <p:nvPr/>
          </p:nvSpPr>
          <p:spPr>
            <a:xfrm>
              <a:off x="9028743" y="4477671"/>
              <a:ext cx="28315" cy="36237"/>
            </a:xfrm>
            <a:custGeom>
              <a:avLst/>
              <a:gdLst>
                <a:gd name="connsiteX0" fmla="*/ 29794 w 28315"/>
                <a:gd name="connsiteY0" fmla="*/ 20588 h 36237"/>
                <a:gd name="connsiteX1" fmla="*/ 5220 w 28315"/>
                <a:gd name="connsiteY1" fmla="*/ 20588 h 36237"/>
                <a:gd name="connsiteX2" fmla="*/ 8154 w 28315"/>
                <a:gd name="connsiteY2" fmla="*/ 30931 h 36237"/>
                <a:gd name="connsiteX3" fmla="*/ 16737 w 28315"/>
                <a:gd name="connsiteY3" fmla="*/ 34526 h 36237"/>
                <a:gd name="connsiteX4" fmla="*/ 22018 w 28315"/>
                <a:gd name="connsiteY4" fmla="*/ 33499 h 36237"/>
                <a:gd name="connsiteX5" fmla="*/ 26493 w 28315"/>
                <a:gd name="connsiteY5" fmla="*/ 30271 h 36237"/>
                <a:gd name="connsiteX6" fmla="*/ 29280 w 28315"/>
                <a:gd name="connsiteY6" fmla="*/ 32472 h 36237"/>
                <a:gd name="connsiteX7" fmla="*/ 23559 w 28315"/>
                <a:gd name="connsiteY7" fmla="*/ 36580 h 36237"/>
                <a:gd name="connsiteX8" fmla="*/ 16517 w 28315"/>
                <a:gd name="connsiteY8" fmla="*/ 37900 h 36237"/>
                <a:gd name="connsiteX9" fmla="*/ 5367 w 28315"/>
                <a:gd name="connsiteY9" fmla="*/ 33279 h 36237"/>
                <a:gd name="connsiteX10" fmla="*/ 1479 w 28315"/>
                <a:gd name="connsiteY10" fmla="*/ 19781 h 36237"/>
                <a:gd name="connsiteX11" fmla="*/ 5220 w 28315"/>
                <a:gd name="connsiteY11" fmla="*/ 6431 h 36237"/>
                <a:gd name="connsiteX12" fmla="*/ 15636 w 28315"/>
                <a:gd name="connsiteY12" fmla="*/ 1662 h 36237"/>
                <a:gd name="connsiteX13" fmla="*/ 26053 w 28315"/>
                <a:gd name="connsiteY13" fmla="*/ 6210 h 36237"/>
                <a:gd name="connsiteX14" fmla="*/ 29794 w 28315"/>
                <a:gd name="connsiteY14" fmla="*/ 18901 h 36237"/>
                <a:gd name="connsiteX15" fmla="*/ 29794 w 28315"/>
                <a:gd name="connsiteY15" fmla="*/ 20588 h 36237"/>
                <a:gd name="connsiteX16" fmla="*/ 26053 w 28315"/>
                <a:gd name="connsiteY16" fmla="*/ 17581 h 36237"/>
                <a:gd name="connsiteX17" fmla="*/ 24806 w 28315"/>
                <a:gd name="connsiteY17" fmla="*/ 10905 h 36237"/>
                <a:gd name="connsiteX18" fmla="*/ 21211 w 28315"/>
                <a:gd name="connsiteY18" fmla="*/ 6504 h 36237"/>
                <a:gd name="connsiteX19" fmla="*/ 15636 w 28315"/>
                <a:gd name="connsiteY19" fmla="*/ 4963 h 36237"/>
                <a:gd name="connsiteX20" fmla="*/ 10135 w 28315"/>
                <a:gd name="connsiteY20" fmla="*/ 6504 h 36237"/>
                <a:gd name="connsiteX21" fmla="*/ 6467 w 28315"/>
                <a:gd name="connsiteY21" fmla="*/ 10905 h 36237"/>
                <a:gd name="connsiteX22" fmla="*/ 5220 w 28315"/>
                <a:gd name="connsiteY22" fmla="*/ 17581 h 36237"/>
                <a:gd name="connsiteX23" fmla="*/ 26053 w 28315"/>
                <a:gd name="connsiteY23" fmla="*/ 1758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794" y="20588"/>
                  </a:moveTo>
                  <a:lnTo>
                    <a:pt x="5220" y="20588"/>
                  </a:lnTo>
                  <a:cubicBezTo>
                    <a:pt x="5220" y="25136"/>
                    <a:pt x="6173" y="28584"/>
                    <a:pt x="8154" y="30931"/>
                  </a:cubicBezTo>
                  <a:cubicBezTo>
                    <a:pt x="10135" y="33352"/>
                    <a:pt x="12996" y="34526"/>
                    <a:pt x="16737" y="34526"/>
                  </a:cubicBezTo>
                  <a:cubicBezTo>
                    <a:pt x="18791" y="34526"/>
                    <a:pt x="20551" y="34159"/>
                    <a:pt x="22018" y="33499"/>
                  </a:cubicBezTo>
                  <a:cubicBezTo>
                    <a:pt x="23485" y="32838"/>
                    <a:pt x="24952" y="31811"/>
                    <a:pt x="26493" y="30271"/>
                  </a:cubicBezTo>
                  <a:lnTo>
                    <a:pt x="29280" y="32472"/>
                  </a:lnTo>
                  <a:cubicBezTo>
                    <a:pt x="27373" y="34379"/>
                    <a:pt x="25466" y="35773"/>
                    <a:pt x="23559" y="36580"/>
                  </a:cubicBezTo>
                  <a:cubicBezTo>
                    <a:pt x="21651" y="37460"/>
                    <a:pt x="19304" y="37900"/>
                    <a:pt x="16517" y="37900"/>
                  </a:cubicBezTo>
                  <a:cubicBezTo>
                    <a:pt x="11602" y="37900"/>
                    <a:pt x="7934" y="36359"/>
                    <a:pt x="5367" y="33279"/>
                  </a:cubicBezTo>
                  <a:cubicBezTo>
                    <a:pt x="2726" y="30198"/>
                    <a:pt x="1479" y="25723"/>
                    <a:pt x="1479" y="19781"/>
                  </a:cubicBezTo>
                  <a:cubicBezTo>
                    <a:pt x="1479" y="14059"/>
                    <a:pt x="2726" y="9585"/>
                    <a:pt x="5220" y="6431"/>
                  </a:cubicBezTo>
                  <a:cubicBezTo>
                    <a:pt x="7714" y="3276"/>
                    <a:pt x="11162" y="1662"/>
                    <a:pt x="15636" y="1662"/>
                  </a:cubicBezTo>
                  <a:cubicBezTo>
                    <a:pt x="20111" y="1662"/>
                    <a:pt x="23559" y="3203"/>
                    <a:pt x="26053" y="6210"/>
                  </a:cubicBezTo>
                  <a:cubicBezTo>
                    <a:pt x="28547" y="9218"/>
                    <a:pt x="29794" y="13473"/>
                    <a:pt x="29794" y="18901"/>
                  </a:cubicBezTo>
                  <a:lnTo>
                    <a:pt x="29794" y="20588"/>
                  </a:lnTo>
                  <a:close/>
                  <a:moveTo>
                    <a:pt x="26053" y="17581"/>
                  </a:moveTo>
                  <a:cubicBezTo>
                    <a:pt x="25833" y="14573"/>
                    <a:pt x="25466" y="12299"/>
                    <a:pt x="24806" y="10905"/>
                  </a:cubicBezTo>
                  <a:cubicBezTo>
                    <a:pt x="23999" y="9071"/>
                    <a:pt x="22825" y="7604"/>
                    <a:pt x="21211" y="6504"/>
                  </a:cubicBezTo>
                  <a:cubicBezTo>
                    <a:pt x="19524" y="5477"/>
                    <a:pt x="17690" y="4963"/>
                    <a:pt x="15636" y="4963"/>
                  </a:cubicBezTo>
                  <a:cubicBezTo>
                    <a:pt x="13582" y="4963"/>
                    <a:pt x="11748" y="5477"/>
                    <a:pt x="10135" y="6504"/>
                  </a:cubicBezTo>
                  <a:cubicBezTo>
                    <a:pt x="8521" y="7604"/>
                    <a:pt x="7274" y="9071"/>
                    <a:pt x="6467" y="10905"/>
                  </a:cubicBezTo>
                  <a:cubicBezTo>
                    <a:pt x="5807" y="12299"/>
                    <a:pt x="5440" y="14573"/>
                    <a:pt x="5220" y="17581"/>
                  </a:cubicBezTo>
                  <a:lnTo>
                    <a:pt x="26053" y="17581"/>
                  </a:lnTo>
                  <a:close/>
                </a:path>
              </a:pathLst>
            </a:custGeom>
            <a:solidFill>
              <a:srgbClr val="000000"/>
            </a:solidFill>
            <a:ln w="73262" cap="flat">
              <a:noFill/>
              <a:prstDash val="solid"/>
              <a:miter/>
            </a:ln>
          </p:spPr>
          <p:txBody>
            <a:bodyPr rtlCol="0" anchor="ctr"/>
            <a:lstStyle/>
            <a:p>
              <a:endParaRPr lang="en-GB"/>
            </a:p>
          </p:txBody>
        </p:sp>
        <p:sp>
          <p:nvSpPr>
            <p:cNvPr id="1044" name="Graphic 1127">
              <a:extLst>
                <a:ext uri="{FF2B5EF4-FFF2-40B4-BE49-F238E27FC236}">
                  <a16:creationId xmlns:a16="http://schemas.microsoft.com/office/drawing/2014/main" id="{FFF5320B-2EC7-8F66-8447-3D26C78F7321}"/>
                </a:ext>
              </a:extLst>
            </p:cNvPr>
            <p:cNvSpPr/>
            <p:nvPr/>
          </p:nvSpPr>
          <p:spPr>
            <a:xfrm>
              <a:off x="9066945" y="4461240"/>
              <a:ext cx="27434" cy="52669"/>
            </a:xfrm>
            <a:custGeom>
              <a:avLst/>
              <a:gdLst>
                <a:gd name="connsiteX0" fmla="*/ 28927 w 27434"/>
                <a:gd name="connsiteY0" fmla="*/ 53889 h 52669"/>
                <a:gd name="connsiteX1" fmla="*/ 25186 w 27434"/>
                <a:gd name="connsiteY1" fmla="*/ 53889 h 52669"/>
                <a:gd name="connsiteX2" fmla="*/ 25186 w 27434"/>
                <a:gd name="connsiteY2" fmla="*/ 49341 h 52669"/>
                <a:gd name="connsiteX3" fmla="*/ 20491 w 27434"/>
                <a:gd name="connsiteY3" fmla="*/ 53228 h 52669"/>
                <a:gd name="connsiteX4" fmla="*/ 14696 w 27434"/>
                <a:gd name="connsiteY4" fmla="*/ 54329 h 52669"/>
                <a:gd name="connsiteX5" fmla="*/ 6040 w 27434"/>
                <a:gd name="connsiteY5" fmla="*/ 51248 h 52669"/>
                <a:gd name="connsiteX6" fmla="*/ 1492 w 27434"/>
                <a:gd name="connsiteY6" fmla="*/ 36210 h 52669"/>
                <a:gd name="connsiteX7" fmla="*/ 6040 w 27434"/>
                <a:gd name="connsiteY7" fmla="*/ 21172 h 52669"/>
                <a:gd name="connsiteX8" fmla="*/ 14696 w 27434"/>
                <a:gd name="connsiteY8" fmla="*/ 18091 h 52669"/>
                <a:gd name="connsiteX9" fmla="*/ 20491 w 27434"/>
                <a:gd name="connsiteY9" fmla="*/ 19192 h 52669"/>
                <a:gd name="connsiteX10" fmla="*/ 25186 w 27434"/>
                <a:gd name="connsiteY10" fmla="*/ 23079 h 52669"/>
                <a:gd name="connsiteX11" fmla="*/ 25186 w 27434"/>
                <a:gd name="connsiteY11" fmla="*/ 1660 h 52669"/>
                <a:gd name="connsiteX12" fmla="*/ 28927 w 27434"/>
                <a:gd name="connsiteY12" fmla="*/ 1660 h 52669"/>
                <a:gd name="connsiteX13" fmla="*/ 28927 w 27434"/>
                <a:gd name="connsiteY13" fmla="*/ 53889 h 52669"/>
                <a:gd name="connsiteX14" fmla="*/ 24819 w 27434"/>
                <a:gd name="connsiteY14" fmla="*/ 41712 h 52669"/>
                <a:gd name="connsiteX15" fmla="*/ 25186 w 27434"/>
                <a:gd name="connsiteY15" fmla="*/ 36210 h 52669"/>
                <a:gd name="connsiteX16" fmla="*/ 24819 w 27434"/>
                <a:gd name="connsiteY16" fmla="*/ 30708 h 52669"/>
                <a:gd name="connsiteX17" fmla="*/ 23498 w 27434"/>
                <a:gd name="connsiteY17" fmla="*/ 26087 h 52669"/>
                <a:gd name="connsiteX18" fmla="*/ 20418 w 27434"/>
                <a:gd name="connsiteY18" fmla="*/ 22566 h 52669"/>
                <a:gd name="connsiteX19" fmla="*/ 15209 w 27434"/>
                <a:gd name="connsiteY19" fmla="*/ 21392 h 52669"/>
                <a:gd name="connsiteX20" fmla="*/ 10074 w 27434"/>
                <a:gd name="connsiteY20" fmla="*/ 22566 h 52669"/>
                <a:gd name="connsiteX21" fmla="*/ 6920 w 27434"/>
                <a:gd name="connsiteY21" fmla="*/ 26087 h 52669"/>
                <a:gd name="connsiteX22" fmla="*/ 5600 w 27434"/>
                <a:gd name="connsiteY22" fmla="*/ 30708 h 52669"/>
                <a:gd name="connsiteX23" fmla="*/ 5233 w 27434"/>
                <a:gd name="connsiteY23" fmla="*/ 36210 h 52669"/>
                <a:gd name="connsiteX24" fmla="*/ 5600 w 27434"/>
                <a:gd name="connsiteY24" fmla="*/ 41712 h 52669"/>
                <a:gd name="connsiteX25" fmla="*/ 6920 w 27434"/>
                <a:gd name="connsiteY25" fmla="*/ 46333 h 52669"/>
                <a:gd name="connsiteX26" fmla="*/ 10074 w 27434"/>
                <a:gd name="connsiteY26" fmla="*/ 49781 h 52669"/>
                <a:gd name="connsiteX27" fmla="*/ 15209 w 27434"/>
                <a:gd name="connsiteY27" fmla="*/ 51028 h 52669"/>
                <a:gd name="connsiteX28" fmla="*/ 20418 w 27434"/>
                <a:gd name="connsiteY28" fmla="*/ 49781 h 52669"/>
                <a:gd name="connsiteX29" fmla="*/ 23498 w 27434"/>
                <a:gd name="connsiteY29" fmla="*/ 46333 h 52669"/>
                <a:gd name="connsiteX30" fmla="*/ 24819 w 27434"/>
                <a:gd name="connsiteY30" fmla="*/ 4171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927" y="53889"/>
                  </a:moveTo>
                  <a:lnTo>
                    <a:pt x="25186" y="53889"/>
                  </a:lnTo>
                  <a:lnTo>
                    <a:pt x="25186" y="49341"/>
                  </a:lnTo>
                  <a:cubicBezTo>
                    <a:pt x="23719" y="51248"/>
                    <a:pt x="22178" y="52568"/>
                    <a:pt x="20491" y="53228"/>
                  </a:cubicBezTo>
                  <a:cubicBezTo>
                    <a:pt x="18804" y="53962"/>
                    <a:pt x="16896" y="54329"/>
                    <a:pt x="14696" y="54329"/>
                  </a:cubicBezTo>
                  <a:cubicBezTo>
                    <a:pt x="10955" y="54329"/>
                    <a:pt x="8094" y="53302"/>
                    <a:pt x="6040" y="51248"/>
                  </a:cubicBezTo>
                  <a:cubicBezTo>
                    <a:pt x="3032" y="48240"/>
                    <a:pt x="1492" y="43179"/>
                    <a:pt x="1492" y="36210"/>
                  </a:cubicBezTo>
                  <a:cubicBezTo>
                    <a:pt x="1492" y="29241"/>
                    <a:pt x="3032" y="24180"/>
                    <a:pt x="6040" y="21172"/>
                  </a:cubicBezTo>
                  <a:cubicBezTo>
                    <a:pt x="8094" y="19118"/>
                    <a:pt x="10955" y="18091"/>
                    <a:pt x="14696" y="18091"/>
                  </a:cubicBezTo>
                  <a:cubicBezTo>
                    <a:pt x="16896" y="18091"/>
                    <a:pt x="18804" y="18458"/>
                    <a:pt x="20491" y="19192"/>
                  </a:cubicBezTo>
                  <a:cubicBezTo>
                    <a:pt x="22178" y="19852"/>
                    <a:pt x="23719" y="21172"/>
                    <a:pt x="25186" y="23079"/>
                  </a:cubicBezTo>
                  <a:lnTo>
                    <a:pt x="25186" y="1660"/>
                  </a:lnTo>
                  <a:lnTo>
                    <a:pt x="28927" y="1660"/>
                  </a:lnTo>
                  <a:lnTo>
                    <a:pt x="28927" y="53889"/>
                  </a:lnTo>
                  <a:close/>
                  <a:moveTo>
                    <a:pt x="24819" y="41712"/>
                  </a:moveTo>
                  <a:cubicBezTo>
                    <a:pt x="25039" y="40171"/>
                    <a:pt x="25186" y="38337"/>
                    <a:pt x="25186" y="36210"/>
                  </a:cubicBezTo>
                  <a:cubicBezTo>
                    <a:pt x="25186" y="34083"/>
                    <a:pt x="25039" y="32249"/>
                    <a:pt x="24819" y="30708"/>
                  </a:cubicBezTo>
                  <a:cubicBezTo>
                    <a:pt x="24599" y="29168"/>
                    <a:pt x="24159" y="27627"/>
                    <a:pt x="23498" y="26087"/>
                  </a:cubicBezTo>
                  <a:cubicBezTo>
                    <a:pt x="22838" y="24547"/>
                    <a:pt x="21738" y="23373"/>
                    <a:pt x="20418" y="22566"/>
                  </a:cubicBezTo>
                  <a:cubicBezTo>
                    <a:pt x="19024" y="21759"/>
                    <a:pt x="17263" y="21392"/>
                    <a:pt x="15209" y="21392"/>
                  </a:cubicBezTo>
                  <a:cubicBezTo>
                    <a:pt x="13155" y="21392"/>
                    <a:pt x="11395" y="21759"/>
                    <a:pt x="10074" y="22566"/>
                  </a:cubicBezTo>
                  <a:cubicBezTo>
                    <a:pt x="8681" y="23373"/>
                    <a:pt x="7654" y="24547"/>
                    <a:pt x="6920" y="26087"/>
                  </a:cubicBezTo>
                  <a:cubicBezTo>
                    <a:pt x="6333" y="27627"/>
                    <a:pt x="5820" y="29168"/>
                    <a:pt x="5600" y="30708"/>
                  </a:cubicBezTo>
                  <a:cubicBezTo>
                    <a:pt x="5380" y="32249"/>
                    <a:pt x="5233" y="34083"/>
                    <a:pt x="5233" y="36210"/>
                  </a:cubicBezTo>
                  <a:cubicBezTo>
                    <a:pt x="5233" y="38337"/>
                    <a:pt x="5380" y="40171"/>
                    <a:pt x="5600" y="41712"/>
                  </a:cubicBezTo>
                  <a:cubicBezTo>
                    <a:pt x="5820" y="43252"/>
                    <a:pt x="6333" y="44793"/>
                    <a:pt x="6920" y="46333"/>
                  </a:cubicBezTo>
                  <a:cubicBezTo>
                    <a:pt x="7654" y="47874"/>
                    <a:pt x="8681" y="48974"/>
                    <a:pt x="10074" y="49781"/>
                  </a:cubicBezTo>
                  <a:cubicBezTo>
                    <a:pt x="11395" y="50588"/>
                    <a:pt x="13155" y="51028"/>
                    <a:pt x="15209" y="51028"/>
                  </a:cubicBezTo>
                  <a:cubicBezTo>
                    <a:pt x="17263" y="51028"/>
                    <a:pt x="19024" y="50588"/>
                    <a:pt x="20418" y="49781"/>
                  </a:cubicBezTo>
                  <a:cubicBezTo>
                    <a:pt x="21738" y="48974"/>
                    <a:pt x="22838" y="47874"/>
                    <a:pt x="23498" y="46333"/>
                  </a:cubicBezTo>
                  <a:cubicBezTo>
                    <a:pt x="24159" y="44793"/>
                    <a:pt x="24599" y="43252"/>
                    <a:pt x="24819" y="41712"/>
                  </a:cubicBezTo>
                  <a:close/>
                </a:path>
              </a:pathLst>
            </a:custGeom>
            <a:solidFill>
              <a:srgbClr val="000000"/>
            </a:solidFill>
            <a:ln w="73262" cap="flat">
              <a:noFill/>
              <a:prstDash val="solid"/>
              <a:miter/>
            </a:ln>
          </p:spPr>
          <p:txBody>
            <a:bodyPr rtlCol="0" anchor="ctr"/>
            <a:lstStyle/>
            <a:p>
              <a:endParaRPr lang="en-GB"/>
            </a:p>
          </p:txBody>
        </p:sp>
        <p:sp>
          <p:nvSpPr>
            <p:cNvPr id="1045" name="Graphic 1127">
              <a:extLst>
                <a:ext uri="{FF2B5EF4-FFF2-40B4-BE49-F238E27FC236}">
                  <a16:creationId xmlns:a16="http://schemas.microsoft.com/office/drawing/2014/main" id="{A110FCE0-F68F-E90E-3CF0-C71988F70BDE}"/>
                </a:ext>
              </a:extLst>
            </p:cNvPr>
            <p:cNvSpPr/>
            <p:nvPr/>
          </p:nvSpPr>
          <p:spPr>
            <a:xfrm>
              <a:off x="9125083" y="4477671"/>
              <a:ext cx="28461" cy="36237"/>
            </a:xfrm>
            <a:custGeom>
              <a:avLst/>
              <a:gdLst>
                <a:gd name="connsiteX0" fmla="*/ 25573 w 28461"/>
                <a:gd name="connsiteY0" fmla="*/ 5550 h 36237"/>
                <a:gd name="connsiteX1" fmla="*/ 29974 w 28461"/>
                <a:gd name="connsiteY1" fmla="*/ 19781 h 36237"/>
                <a:gd name="connsiteX2" fmla="*/ 25573 w 28461"/>
                <a:gd name="connsiteY2" fmla="*/ 34012 h 36237"/>
                <a:gd name="connsiteX3" fmla="*/ 15743 w 28461"/>
                <a:gd name="connsiteY3" fmla="*/ 37900 h 36237"/>
                <a:gd name="connsiteX4" fmla="*/ 5914 w 28461"/>
                <a:gd name="connsiteY4" fmla="*/ 34012 h 36237"/>
                <a:gd name="connsiteX5" fmla="*/ 1512 w 28461"/>
                <a:gd name="connsiteY5" fmla="*/ 19781 h 36237"/>
                <a:gd name="connsiteX6" fmla="*/ 5914 w 28461"/>
                <a:gd name="connsiteY6" fmla="*/ 5550 h 36237"/>
                <a:gd name="connsiteX7" fmla="*/ 15743 w 28461"/>
                <a:gd name="connsiteY7" fmla="*/ 1662 h 36237"/>
                <a:gd name="connsiteX8" fmla="*/ 25573 w 28461"/>
                <a:gd name="connsiteY8" fmla="*/ 5550 h 36237"/>
                <a:gd name="connsiteX9" fmla="*/ 23079 w 28461"/>
                <a:gd name="connsiteY9" fmla="*/ 31591 h 36237"/>
                <a:gd name="connsiteX10" fmla="*/ 26233 w 28461"/>
                <a:gd name="connsiteY10" fmla="*/ 19781 h 36237"/>
                <a:gd name="connsiteX11" fmla="*/ 23079 w 28461"/>
                <a:gd name="connsiteY11" fmla="*/ 7971 h 36237"/>
                <a:gd name="connsiteX12" fmla="*/ 15743 w 28461"/>
                <a:gd name="connsiteY12" fmla="*/ 4963 h 36237"/>
                <a:gd name="connsiteX13" fmla="*/ 8408 w 28461"/>
                <a:gd name="connsiteY13" fmla="*/ 7971 h 36237"/>
                <a:gd name="connsiteX14" fmla="*/ 5253 w 28461"/>
                <a:gd name="connsiteY14" fmla="*/ 19781 h 36237"/>
                <a:gd name="connsiteX15" fmla="*/ 8408 w 28461"/>
                <a:gd name="connsiteY15" fmla="*/ 31591 h 36237"/>
                <a:gd name="connsiteX16" fmla="*/ 15743 w 28461"/>
                <a:gd name="connsiteY16" fmla="*/ 34599 h 36237"/>
                <a:gd name="connsiteX17" fmla="*/ 23079 w 28461"/>
                <a:gd name="connsiteY17" fmla="*/ 3159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5573" y="5550"/>
                  </a:moveTo>
                  <a:cubicBezTo>
                    <a:pt x="28507" y="8484"/>
                    <a:pt x="29974" y="13253"/>
                    <a:pt x="29974" y="19781"/>
                  </a:cubicBezTo>
                  <a:cubicBezTo>
                    <a:pt x="29974" y="26310"/>
                    <a:pt x="28507" y="31078"/>
                    <a:pt x="25573" y="34012"/>
                  </a:cubicBezTo>
                  <a:cubicBezTo>
                    <a:pt x="23005" y="36580"/>
                    <a:pt x="19704" y="37900"/>
                    <a:pt x="15743" y="37900"/>
                  </a:cubicBezTo>
                  <a:cubicBezTo>
                    <a:pt x="11782" y="37900"/>
                    <a:pt x="8481" y="36580"/>
                    <a:pt x="5914" y="34012"/>
                  </a:cubicBezTo>
                  <a:cubicBezTo>
                    <a:pt x="2979" y="31078"/>
                    <a:pt x="1512" y="26310"/>
                    <a:pt x="1512" y="19781"/>
                  </a:cubicBezTo>
                  <a:cubicBezTo>
                    <a:pt x="1512" y="13253"/>
                    <a:pt x="2979" y="8484"/>
                    <a:pt x="5914" y="5550"/>
                  </a:cubicBezTo>
                  <a:cubicBezTo>
                    <a:pt x="8481" y="2983"/>
                    <a:pt x="11782" y="1662"/>
                    <a:pt x="15743" y="1662"/>
                  </a:cubicBezTo>
                  <a:cubicBezTo>
                    <a:pt x="19704" y="1662"/>
                    <a:pt x="23005" y="2983"/>
                    <a:pt x="25573" y="5550"/>
                  </a:cubicBezTo>
                  <a:close/>
                  <a:moveTo>
                    <a:pt x="23079" y="31591"/>
                  </a:moveTo>
                  <a:cubicBezTo>
                    <a:pt x="25206" y="29464"/>
                    <a:pt x="26233" y="25576"/>
                    <a:pt x="26233" y="19781"/>
                  </a:cubicBezTo>
                  <a:cubicBezTo>
                    <a:pt x="26233" y="13986"/>
                    <a:pt x="25206" y="10098"/>
                    <a:pt x="23079" y="7971"/>
                  </a:cubicBezTo>
                  <a:cubicBezTo>
                    <a:pt x="21098" y="5990"/>
                    <a:pt x="18604" y="4963"/>
                    <a:pt x="15743" y="4963"/>
                  </a:cubicBezTo>
                  <a:cubicBezTo>
                    <a:pt x="12882" y="4963"/>
                    <a:pt x="10388" y="5990"/>
                    <a:pt x="8408" y="7971"/>
                  </a:cubicBezTo>
                  <a:cubicBezTo>
                    <a:pt x="6280" y="10098"/>
                    <a:pt x="5253" y="13986"/>
                    <a:pt x="5253" y="19781"/>
                  </a:cubicBezTo>
                  <a:cubicBezTo>
                    <a:pt x="5253" y="25576"/>
                    <a:pt x="6280" y="29464"/>
                    <a:pt x="8408" y="31591"/>
                  </a:cubicBezTo>
                  <a:cubicBezTo>
                    <a:pt x="10388" y="33572"/>
                    <a:pt x="12882" y="34599"/>
                    <a:pt x="15743" y="34599"/>
                  </a:cubicBezTo>
                  <a:cubicBezTo>
                    <a:pt x="18604" y="34599"/>
                    <a:pt x="21098" y="33572"/>
                    <a:pt x="23079" y="31591"/>
                  </a:cubicBezTo>
                  <a:close/>
                </a:path>
              </a:pathLst>
            </a:custGeom>
            <a:solidFill>
              <a:srgbClr val="000000"/>
            </a:solidFill>
            <a:ln w="73262" cap="flat">
              <a:noFill/>
              <a:prstDash val="solid"/>
              <a:miter/>
            </a:ln>
          </p:spPr>
          <p:txBody>
            <a:bodyPr rtlCol="0" anchor="ctr"/>
            <a:lstStyle/>
            <a:p>
              <a:endParaRPr lang="en-GB"/>
            </a:p>
          </p:txBody>
        </p:sp>
        <p:sp>
          <p:nvSpPr>
            <p:cNvPr id="1046" name="Graphic 1127">
              <a:extLst>
                <a:ext uri="{FF2B5EF4-FFF2-40B4-BE49-F238E27FC236}">
                  <a16:creationId xmlns:a16="http://schemas.microsoft.com/office/drawing/2014/main" id="{265479C4-7A75-608D-0F24-1AAA858D9273}"/>
                </a:ext>
              </a:extLst>
            </p:cNvPr>
            <p:cNvSpPr/>
            <p:nvPr/>
          </p:nvSpPr>
          <p:spPr>
            <a:xfrm>
              <a:off x="9165569" y="4461240"/>
              <a:ext cx="27434" cy="52669"/>
            </a:xfrm>
            <a:custGeom>
              <a:avLst/>
              <a:gdLst>
                <a:gd name="connsiteX0" fmla="*/ 24413 w 27434"/>
                <a:gd name="connsiteY0" fmla="*/ 21172 h 52669"/>
                <a:gd name="connsiteX1" fmla="*/ 28961 w 27434"/>
                <a:gd name="connsiteY1" fmla="*/ 36210 h 52669"/>
                <a:gd name="connsiteX2" fmla="*/ 24413 w 27434"/>
                <a:gd name="connsiteY2" fmla="*/ 51248 h 52669"/>
                <a:gd name="connsiteX3" fmla="*/ 15757 w 27434"/>
                <a:gd name="connsiteY3" fmla="*/ 54329 h 52669"/>
                <a:gd name="connsiteX4" fmla="*/ 9962 w 27434"/>
                <a:gd name="connsiteY4" fmla="*/ 53228 h 52669"/>
                <a:gd name="connsiteX5" fmla="*/ 5267 w 27434"/>
                <a:gd name="connsiteY5" fmla="*/ 49341 h 52669"/>
                <a:gd name="connsiteX6" fmla="*/ 5267 w 27434"/>
                <a:gd name="connsiteY6" fmla="*/ 53889 h 52669"/>
                <a:gd name="connsiteX7" fmla="*/ 1526 w 27434"/>
                <a:gd name="connsiteY7" fmla="*/ 53889 h 52669"/>
                <a:gd name="connsiteX8" fmla="*/ 1526 w 27434"/>
                <a:gd name="connsiteY8" fmla="*/ 1660 h 52669"/>
                <a:gd name="connsiteX9" fmla="*/ 5267 w 27434"/>
                <a:gd name="connsiteY9" fmla="*/ 1660 h 52669"/>
                <a:gd name="connsiteX10" fmla="*/ 5267 w 27434"/>
                <a:gd name="connsiteY10" fmla="*/ 23079 h 52669"/>
                <a:gd name="connsiteX11" fmla="*/ 9962 w 27434"/>
                <a:gd name="connsiteY11" fmla="*/ 19192 h 52669"/>
                <a:gd name="connsiteX12" fmla="*/ 15757 w 27434"/>
                <a:gd name="connsiteY12" fmla="*/ 18091 h 52669"/>
                <a:gd name="connsiteX13" fmla="*/ 24413 w 27434"/>
                <a:gd name="connsiteY13" fmla="*/ 21172 h 52669"/>
                <a:gd name="connsiteX14" fmla="*/ 24853 w 27434"/>
                <a:gd name="connsiteY14" fmla="*/ 41712 h 52669"/>
                <a:gd name="connsiteX15" fmla="*/ 25220 w 27434"/>
                <a:gd name="connsiteY15" fmla="*/ 36210 h 52669"/>
                <a:gd name="connsiteX16" fmla="*/ 24853 w 27434"/>
                <a:gd name="connsiteY16" fmla="*/ 30708 h 52669"/>
                <a:gd name="connsiteX17" fmla="*/ 23533 w 27434"/>
                <a:gd name="connsiteY17" fmla="*/ 26087 h 52669"/>
                <a:gd name="connsiteX18" fmla="*/ 20452 w 27434"/>
                <a:gd name="connsiteY18" fmla="*/ 22566 h 52669"/>
                <a:gd name="connsiteX19" fmla="*/ 15244 w 27434"/>
                <a:gd name="connsiteY19" fmla="*/ 21392 h 52669"/>
                <a:gd name="connsiteX20" fmla="*/ 10109 w 27434"/>
                <a:gd name="connsiteY20" fmla="*/ 22566 h 52669"/>
                <a:gd name="connsiteX21" fmla="*/ 7028 w 27434"/>
                <a:gd name="connsiteY21" fmla="*/ 26087 h 52669"/>
                <a:gd name="connsiteX22" fmla="*/ 5634 w 27434"/>
                <a:gd name="connsiteY22" fmla="*/ 30708 h 52669"/>
                <a:gd name="connsiteX23" fmla="*/ 5267 w 27434"/>
                <a:gd name="connsiteY23" fmla="*/ 36210 h 52669"/>
                <a:gd name="connsiteX24" fmla="*/ 5634 w 27434"/>
                <a:gd name="connsiteY24" fmla="*/ 41712 h 52669"/>
                <a:gd name="connsiteX25" fmla="*/ 7028 w 27434"/>
                <a:gd name="connsiteY25" fmla="*/ 46333 h 52669"/>
                <a:gd name="connsiteX26" fmla="*/ 10109 w 27434"/>
                <a:gd name="connsiteY26" fmla="*/ 49781 h 52669"/>
                <a:gd name="connsiteX27" fmla="*/ 15244 w 27434"/>
                <a:gd name="connsiteY27" fmla="*/ 51028 h 52669"/>
                <a:gd name="connsiteX28" fmla="*/ 20452 w 27434"/>
                <a:gd name="connsiteY28" fmla="*/ 49781 h 52669"/>
                <a:gd name="connsiteX29" fmla="*/ 23533 w 27434"/>
                <a:gd name="connsiteY29" fmla="*/ 46333 h 52669"/>
                <a:gd name="connsiteX30" fmla="*/ 24853 w 27434"/>
                <a:gd name="connsiteY30" fmla="*/ 4171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4413" y="21172"/>
                  </a:moveTo>
                  <a:cubicBezTo>
                    <a:pt x="27421" y="24180"/>
                    <a:pt x="28961" y="29241"/>
                    <a:pt x="28961" y="36210"/>
                  </a:cubicBezTo>
                  <a:cubicBezTo>
                    <a:pt x="28961" y="43179"/>
                    <a:pt x="27421" y="48240"/>
                    <a:pt x="24413" y="51248"/>
                  </a:cubicBezTo>
                  <a:cubicBezTo>
                    <a:pt x="22359" y="53302"/>
                    <a:pt x="19498" y="54329"/>
                    <a:pt x="15757" y="54329"/>
                  </a:cubicBezTo>
                  <a:cubicBezTo>
                    <a:pt x="13556" y="54329"/>
                    <a:pt x="11649" y="53962"/>
                    <a:pt x="9962" y="53228"/>
                  </a:cubicBezTo>
                  <a:cubicBezTo>
                    <a:pt x="8275" y="52568"/>
                    <a:pt x="6734" y="51248"/>
                    <a:pt x="5267" y="49341"/>
                  </a:cubicBezTo>
                  <a:lnTo>
                    <a:pt x="5267" y="53889"/>
                  </a:lnTo>
                  <a:lnTo>
                    <a:pt x="1526" y="53889"/>
                  </a:lnTo>
                  <a:lnTo>
                    <a:pt x="1526" y="1660"/>
                  </a:lnTo>
                  <a:lnTo>
                    <a:pt x="5267" y="1660"/>
                  </a:lnTo>
                  <a:lnTo>
                    <a:pt x="5267" y="23079"/>
                  </a:lnTo>
                  <a:cubicBezTo>
                    <a:pt x="6734" y="21172"/>
                    <a:pt x="8275" y="19852"/>
                    <a:pt x="9962" y="19192"/>
                  </a:cubicBezTo>
                  <a:cubicBezTo>
                    <a:pt x="11649" y="18458"/>
                    <a:pt x="13556" y="18091"/>
                    <a:pt x="15757" y="18091"/>
                  </a:cubicBezTo>
                  <a:cubicBezTo>
                    <a:pt x="19498" y="18091"/>
                    <a:pt x="22359" y="19118"/>
                    <a:pt x="24413" y="21172"/>
                  </a:cubicBezTo>
                  <a:close/>
                  <a:moveTo>
                    <a:pt x="24853" y="41712"/>
                  </a:moveTo>
                  <a:cubicBezTo>
                    <a:pt x="25073" y="40171"/>
                    <a:pt x="25220" y="38337"/>
                    <a:pt x="25220" y="36210"/>
                  </a:cubicBezTo>
                  <a:cubicBezTo>
                    <a:pt x="25220" y="34083"/>
                    <a:pt x="25073" y="32249"/>
                    <a:pt x="24853" y="30708"/>
                  </a:cubicBezTo>
                  <a:cubicBezTo>
                    <a:pt x="24633" y="29168"/>
                    <a:pt x="24193" y="27627"/>
                    <a:pt x="23533" y="26087"/>
                  </a:cubicBezTo>
                  <a:cubicBezTo>
                    <a:pt x="22873" y="24547"/>
                    <a:pt x="21846" y="23373"/>
                    <a:pt x="20452" y="22566"/>
                  </a:cubicBezTo>
                  <a:cubicBezTo>
                    <a:pt x="19058" y="21759"/>
                    <a:pt x="17298" y="21392"/>
                    <a:pt x="15244" y="21392"/>
                  </a:cubicBezTo>
                  <a:cubicBezTo>
                    <a:pt x="13190" y="21392"/>
                    <a:pt x="11502" y="21759"/>
                    <a:pt x="10109" y="22566"/>
                  </a:cubicBezTo>
                  <a:cubicBezTo>
                    <a:pt x="8715" y="23373"/>
                    <a:pt x="7688" y="24547"/>
                    <a:pt x="7028" y="26087"/>
                  </a:cubicBezTo>
                  <a:cubicBezTo>
                    <a:pt x="6368" y="27627"/>
                    <a:pt x="5854" y="29168"/>
                    <a:pt x="5634" y="30708"/>
                  </a:cubicBezTo>
                  <a:cubicBezTo>
                    <a:pt x="5414" y="32249"/>
                    <a:pt x="5267" y="34083"/>
                    <a:pt x="5267" y="36210"/>
                  </a:cubicBezTo>
                  <a:cubicBezTo>
                    <a:pt x="5267" y="38337"/>
                    <a:pt x="5414" y="40171"/>
                    <a:pt x="5634" y="41712"/>
                  </a:cubicBezTo>
                  <a:cubicBezTo>
                    <a:pt x="5854" y="43252"/>
                    <a:pt x="6368" y="44793"/>
                    <a:pt x="7028" y="46333"/>
                  </a:cubicBezTo>
                  <a:cubicBezTo>
                    <a:pt x="7688" y="47874"/>
                    <a:pt x="8715" y="48974"/>
                    <a:pt x="10109" y="49781"/>
                  </a:cubicBezTo>
                  <a:cubicBezTo>
                    <a:pt x="11502" y="50588"/>
                    <a:pt x="13190" y="51028"/>
                    <a:pt x="15244" y="51028"/>
                  </a:cubicBezTo>
                  <a:cubicBezTo>
                    <a:pt x="17298" y="51028"/>
                    <a:pt x="19058" y="50588"/>
                    <a:pt x="20452" y="49781"/>
                  </a:cubicBezTo>
                  <a:cubicBezTo>
                    <a:pt x="21846" y="48974"/>
                    <a:pt x="22873" y="47874"/>
                    <a:pt x="23533" y="46333"/>
                  </a:cubicBezTo>
                  <a:cubicBezTo>
                    <a:pt x="24193" y="44793"/>
                    <a:pt x="24633" y="43252"/>
                    <a:pt x="24853" y="41712"/>
                  </a:cubicBezTo>
                  <a:close/>
                </a:path>
              </a:pathLst>
            </a:custGeom>
            <a:solidFill>
              <a:srgbClr val="000000"/>
            </a:solidFill>
            <a:ln w="73262" cap="flat">
              <a:noFill/>
              <a:prstDash val="solid"/>
              <a:miter/>
            </a:ln>
          </p:spPr>
          <p:txBody>
            <a:bodyPr rtlCol="0" anchor="ctr"/>
            <a:lstStyle/>
            <a:p>
              <a:endParaRPr lang="en-GB"/>
            </a:p>
          </p:txBody>
        </p:sp>
        <p:sp>
          <p:nvSpPr>
            <p:cNvPr id="1047" name="Graphic 1127">
              <a:extLst>
                <a:ext uri="{FF2B5EF4-FFF2-40B4-BE49-F238E27FC236}">
                  <a16:creationId xmlns:a16="http://schemas.microsoft.com/office/drawing/2014/main" id="{BFE74308-C1EA-5147-C0CD-ACC01C7DFBD0}"/>
                </a:ext>
              </a:extLst>
            </p:cNvPr>
            <p:cNvSpPr/>
            <p:nvPr/>
          </p:nvSpPr>
          <p:spPr>
            <a:xfrm>
              <a:off x="9197012" y="4461240"/>
              <a:ext cx="12176" cy="69100"/>
            </a:xfrm>
            <a:custGeom>
              <a:avLst/>
              <a:gdLst>
                <a:gd name="connsiteX0" fmla="*/ 13271 w 12176"/>
                <a:gd name="connsiteY0" fmla="*/ 61594 h 69100"/>
                <a:gd name="connsiteX1" fmla="*/ 11144 w 12176"/>
                <a:gd name="connsiteY1" fmla="*/ 68342 h 69100"/>
                <a:gd name="connsiteX2" fmla="*/ 4762 w 12176"/>
                <a:gd name="connsiteY2" fmla="*/ 70763 h 69100"/>
                <a:gd name="connsiteX3" fmla="*/ 1535 w 12176"/>
                <a:gd name="connsiteY3" fmla="*/ 70763 h 69100"/>
                <a:gd name="connsiteX4" fmla="*/ 1535 w 12176"/>
                <a:gd name="connsiteY4" fmla="*/ 67462 h 69100"/>
                <a:gd name="connsiteX5" fmla="*/ 4102 w 12176"/>
                <a:gd name="connsiteY5" fmla="*/ 67462 h 69100"/>
                <a:gd name="connsiteX6" fmla="*/ 8357 w 12176"/>
                <a:gd name="connsiteY6" fmla="*/ 66068 h 69100"/>
                <a:gd name="connsiteX7" fmla="*/ 9530 w 12176"/>
                <a:gd name="connsiteY7" fmla="*/ 61520 h 69100"/>
                <a:gd name="connsiteX8" fmla="*/ 9530 w 12176"/>
                <a:gd name="connsiteY8" fmla="*/ 18534 h 69100"/>
                <a:gd name="connsiteX9" fmla="*/ 13271 w 12176"/>
                <a:gd name="connsiteY9" fmla="*/ 18534 h 69100"/>
                <a:gd name="connsiteX10" fmla="*/ 13271 w 12176"/>
                <a:gd name="connsiteY10" fmla="*/ 61594 h 69100"/>
                <a:gd name="connsiteX11" fmla="*/ 13712 w 12176"/>
                <a:gd name="connsiteY11" fmla="*/ 6284 h 69100"/>
                <a:gd name="connsiteX12" fmla="*/ 9090 w 12176"/>
                <a:gd name="connsiteY12" fmla="*/ 6284 h 69100"/>
                <a:gd name="connsiteX13" fmla="*/ 9090 w 12176"/>
                <a:gd name="connsiteY13" fmla="*/ 1662 h 69100"/>
                <a:gd name="connsiteX14" fmla="*/ 13712 w 12176"/>
                <a:gd name="connsiteY14" fmla="*/ 1662 h 69100"/>
                <a:gd name="connsiteX15" fmla="*/ 13712 w 12176"/>
                <a:gd name="connsiteY15" fmla="*/ 6284 h 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6" h="69100">
                  <a:moveTo>
                    <a:pt x="13271" y="61594"/>
                  </a:moveTo>
                  <a:cubicBezTo>
                    <a:pt x="13271" y="64455"/>
                    <a:pt x="12538" y="66729"/>
                    <a:pt x="11144" y="68342"/>
                  </a:cubicBezTo>
                  <a:cubicBezTo>
                    <a:pt x="9750" y="69956"/>
                    <a:pt x="7623" y="70763"/>
                    <a:pt x="4762" y="70763"/>
                  </a:cubicBezTo>
                  <a:lnTo>
                    <a:pt x="1535" y="70763"/>
                  </a:lnTo>
                  <a:lnTo>
                    <a:pt x="1535" y="67462"/>
                  </a:lnTo>
                  <a:lnTo>
                    <a:pt x="4102" y="67462"/>
                  </a:lnTo>
                  <a:cubicBezTo>
                    <a:pt x="6083" y="67462"/>
                    <a:pt x="7550" y="67022"/>
                    <a:pt x="8357" y="66068"/>
                  </a:cubicBezTo>
                  <a:cubicBezTo>
                    <a:pt x="9164" y="65115"/>
                    <a:pt x="9530" y="63648"/>
                    <a:pt x="9530" y="61520"/>
                  </a:cubicBezTo>
                  <a:lnTo>
                    <a:pt x="9530" y="18534"/>
                  </a:lnTo>
                  <a:lnTo>
                    <a:pt x="13271" y="18534"/>
                  </a:lnTo>
                  <a:lnTo>
                    <a:pt x="13271" y="61594"/>
                  </a:lnTo>
                  <a:close/>
                  <a:moveTo>
                    <a:pt x="13712" y="6284"/>
                  </a:moveTo>
                  <a:lnTo>
                    <a:pt x="9090" y="6284"/>
                  </a:lnTo>
                  <a:lnTo>
                    <a:pt x="9090" y="1662"/>
                  </a:lnTo>
                  <a:lnTo>
                    <a:pt x="13712" y="1662"/>
                  </a:lnTo>
                  <a:lnTo>
                    <a:pt x="13712" y="6284"/>
                  </a:lnTo>
                  <a:close/>
                </a:path>
              </a:pathLst>
            </a:custGeom>
            <a:solidFill>
              <a:srgbClr val="000000"/>
            </a:solidFill>
            <a:ln w="73262" cap="flat">
              <a:noFill/>
              <a:prstDash val="solid"/>
              <a:miter/>
            </a:ln>
          </p:spPr>
          <p:txBody>
            <a:bodyPr rtlCol="0" anchor="ctr"/>
            <a:lstStyle/>
            <a:p>
              <a:endParaRPr lang="en-GB"/>
            </a:p>
          </p:txBody>
        </p:sp>
        <p:sp>
          <p:nvSpPr>
            <p:cNvPr id="1048" name="Graphic 1127">
              <a:extLst>
                <a:ext uri="{FF2B5EF4-FFF2-40B4-BE49-F238E27FC236}">
                  <a16:creationId xmlns:a16="http://schemas.microsoft.com/office/drawing/2014/main" id="{E542C240-B86B-C38B-9651-AA3FFBF9CC8E}"/>
                </a:ext>
              </a:extLst>
            </p:cNvPr>
            <p:cNvSpPr/>
            <p:nvPr/>
          </p:nvSpPr>
          <p:spPr>
            <a:xfrm>
              <a:off x="9220761" y="4477671"/>
              <a:ext cx="28315" cy="36237"/>
            </a:xfrm>
            <a:custGeom>
              <a:avLst/>
              <a:gdLst>
                <a:gd name="connsiteX0" fmla="*/ 29861 w 28315"/>
                <a:gd name="connsiteY0" fmla="*/ 20588 h 36237"/>
                <a:gd name="connsiteX1" fmla="*/ 5287 w 28315"/>
                <a:gd name="connsiteY1" fmla="*/ 20588 h 36237"/>
                <a:gd name="connsiteX2" fmla="*/ 8221 w 28315"/>
                <a:gd name="connsiteY2" fmla="*/ 30931 h 36237"/>
                <a:gd name="connsiteX3" fmla="*/ 16803 w 28315"/>
                <a:gd name="connsiteY3" fmla="*/ 34526 h 36237"/>
                <a:gd name="connsiteX4" fmla="*/ 22085 w 28315"/>
                <a:gd name="connsiteY4" fmla="*/ 33499 h 36237"/>
                <a:gd name="connsiteX5" fmla="*/ 26560 w 28315"/>
                <a:gd name="connsiteY5" fmla="*/ 30271 h 36237"/>
                <a:gd name="connsiteX6" fmla="*/ 29347 w 28315"/>
                <a:gd name="connsiteY6" fmla="*/ 32472 h 36237"/>
                <a:gd name="connsiteX7" fmla="*/ 23625 w 28315"/>
                <a:gd name="connsiteY7" fmla="*/ 36580 h 36237"/>
                <a:gd name="connsiteX8" fmla="*/ 16583 w 28315"/>
                <a:gd name="connsiteY8" fmla="*/ 37900 h 36237"/>
                <a:gd name="connsiteX9" fmla="*/ 5433 w 28315"/>
                <a:gd name="connsiteY9" fmla="*/ 33279 h 36237"/>
                <a:gd name="connsiteX10" fmla="*/ 1545 w 28315"/>
                <a:gd name="connsiteY10" fmla="*/ 19781 h 36237"/>
                <a:gd name="connsiteX11" fmla="*/ 5287 w 28315"/>
                <a:gd name="connsiteY11" fmla="*/ 6431 h 36237"/>
                <a:gd name="connsiteX12" fmla="*/ 15703 w 28315"/>
                <a:gd name="connsiteY12" fmla="*/ 1662 h 36237"/>
                <a:gd name="connsiteX13" fmla="*/ 26120 w 28315"/>
                <a:gd name="connsiteY13" fmla="*/ 6210 h 36237"/>
                <a:gd name="connsiteX14" fmla="*/ 29861 w 28315"/>
                <a:gd name="connsiteY14" fmla="*/ 18901 h 36237"/>
                <a:gd name="connsiteX15" fmla="*/ 29861 w 28315"/>
                <a:gd name="connsiteY15" fmla="*/ 20588 h 36237"/>
                <a:gd name="connsiteX16" fmla="*/ 26120 w 28315"/>
                <a:gd name="connsiteY16" fmla="*/ 17581 h 36237"/>
                <a:gd name="connsiteX17" fmla="*/ 24872 w 28315"/>
                <a:gd name="connsiteY17" fmla="*/ 10905 h 36237"/>
                <a:gd name="connsiteX18" fmla="*/ 21278 w 28315"/>
                <a:gd name="connsiteY18" fmla="*/ 6504 h 36237"/>
                <a:gd name="connsiteX19" fmla="*/ 15703 w 28315"/>
                <a:gd name="connsiteY19" fmla="*/ 4963 h 36237"/>
                <a:gd name="connsiteX20" fmla="*/ 10201 w 28315"/>
                <a:gd name="connsiteY20" fmla="*/ 6504 h 36237"/>
                <a:gd name="connsiteX21" fmla="*/ 6534 w 28315"/>
                <a:gd name="connsiteY21" fmla="*/ 10905 h 36237"/>
                <a:gd name="connsiteX22" fmla="*/ 5287 w 28315"/>
                <a:gd name="connsiteY22" fmla="*/ 17581 h 36237"/>
                <a:gd name="connsiteX23" fmla="*/ 26120 w 28315"/>
                <a:gd name="connsiteY23" fmla="*/ 1758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861" y="20588"/>
                  </a:moveTo>
                  <a:lnTo>
                    <a:pt x="5287" y="20588"/>
                  </a:lnTo>
                  <a:cubicBezTo>
                    <a:pt x="5287" y="25136"/>
                    <a:pt x="6240" y="28584"/>
                    <a:pt x="8221" y="30931"/>
                  </a:cubicBezTo>
                  <a:cubicBezTo>
                    <a:pt x="10201" y="33352"/>
                    <a:pt x="13062" y="34526"/>
                    <a:pt x="16803" y="34526"/>
                  </a:cubicBezTo>
                  <a:cubicBezTo>
                    <a:pt x="18857" y="34526"/>
                    <a:pt x="20618" y="34159"/>
                    <a:pt x="22085" y="33499"/>
                  </a:cubicBezTo>
                  <a:cubicBezTo>
                    <a:pt x="23552" y="32838"/>
                    <a:pt x="25019" y="31811"/>
                    <a:pt x="26560" y="30271"/>
                  </a:cubicBezTo>
                  <a:lnTo>
                    <a:pt x="29347" y="32472"/>
                  </a:lnTo>
                  <a:cubicBezTo>
                    <a:pt x="27440" y="34379"/>
                    <a:pt x="25533" y="35773"/>
                    <a:pt x="23625" y="36580"/>
                  </a:cubicBezTo>
                  <a:cubicBezTo>
                    <a:pt x="21718" y="37460"/>
                    <a:pt x="19371" y="37900"/>
                    <a:pt x="16583" y="37900"/>
                  </a:cubicBezTo>
                  <a:cubicBezTo>
                    <a:pt x="11669" y="37900"/>
                    <a:pt x="8001" y="36359"/>
                    <a:pt x="5433" y="33279"/>
                  </a:cubicBezTo>
                  <a:cubicBezTo>
                    <a:pt x="2793" y="30198"/>
                    <a:pt x="1545" y="25723"/>
                    <a:pt x="1545" y="19781"/>
                  </a:cubicBezTo>
                  <a:cubicBezTo>
                    <a:pt x="1545" y="14059"/>
                    <a:pt x="2793" y="9585"/>
                    <a:pt x="5287" y="6431"/>
                  </a:cubicBezTo>
                  <a:cubicBezTo>
                    <a:pt x="7781" y="3276"/>
                    <a:pt x="11228" y="1662"/>
                    <a:pt x="15703" y="1662"/>
                  </a:cubicBezTo>
                  <a:cubicBezTo>
                    <a:pt x="20178" y="1662"/>
                    <a:pt x="23625" y="3203"/>
                    <a:pt x="26120" y="6210"/>
                  </a:cubicBezTo>
                  <a:cubicBezTo>
                    <a:pt x="28614" y="9218"/>
                    <a:pt x="29861" y="13473"/>
                    <a:pt x="29861" y="18901"/>
                  </a:cubicBezTo>
                  <a:lnTo>
                    <a:pt x="29861" y="20588"/>
                  </a:lnTo>
                  <a:close/>
                  <a:moveTo>
                    <a:pt x="26120" y="17581"/>
                  </a:moveTo>
                  <a:cubicBezTo>
                    <a:pt x="25899" y="14573"/>
                    <a:pt x="25533" y="12299"/>
                    <a:pt x="24872" y="10905"/>
                  </a:cubicBezTo>
                  <a:cubicBezTo>
                    <a:pt x="24066" y="9071"/>
                    <a:pt x="22892" y="7604"/>
                    <a:pt x="21278" y="6504"/>
                  </a:cubicBezTo>
                  <a:cubicBezTo>
                    <a:pt x="19591" y="5477"/>
                    <a:pt x="17757" y="4963"/>
                    <a:pt x="15703" y="4963"/>
                  </a:cubicBezTo>
                  <a:cubicBezTo>
                    <a:pt x="13649" y="4963"/>
                    <a:pt x="11815" y="5477"/>
                    <a:pt x="10201" y="6504"/>
                  </a:cubicBezTo>
                  <a:cubicBezTo>
                    <a:pt x="8588" y="7604"/>
                    <a:pt x="7341" y="9071"/>
                    <a:pt x="6534" y="10905"/>
                  </a:cubicBezTo>
                  <a:cubicBezTo>
                    <a:pt x="5873" y="12299"/>
                    <a:pt x="5507" y="14573"/>
                    <a:pt x="5287" y="17581"/>
                  </a:cubicBezTo>
                  <a:lnTo>
                    <a:pt x="26120" y="17581"/>
                  </a:lnTo>
                  <a:close/>
                </a:path>
              </a:pathLst>
            </a:custGeom>
            <a:solidFill>
              <a:srgbClr val="000000"/>
            </a:solidFill>
            <a:ln w="73262" cap="flat">
              <a:noFill/>
              <a:prstDash val="solid"/>
              <a:miter/>
            </a:ln>
          </p:spPr>
          <p:txBody>
            <a:bodyPr rtlCol="0" anchor="ctr"/>
            <a:lstStyle/>
            <a:p>
              <a:endParaRPr lang="en-GB"/>
            </a:p>
          </p:txBody>
        </p:sp>
        <p:sp>
          <p:nvSpPr>
            <p:cNvPr id="1049" name="Graphic 1127">
              <a:extLst>
                <a:ext uri="{FF2B5EF4-FFF2-40B4-BE49-F238E27FC236}">
                  <a16:creationId xmlns:a16="http://schemas.microsoft.com/office/drawing/2014/main" id="{DF8B8F3C-95A0-E430-E08B-22A5207BD1EB}"/>
                </a:ext>
              </a:extLst>
            </p:cNvPr>
            <p:cNvSpPr/>
            <p:nvPr/>
          </p:nvSpPr>
          <p:spPr>
            <a:xfrm>
              <a:off x="9258963" y="4477671"/>
              <a:ext cx="27214" cy="36237"/>
            </a:xfrm>
            <a:custGeom>
              <a:avLst/>
              <a:gdLst>
                <a:gd name="connsiteX0" fmla="*/ 28773 w 27214"/>
                <a:gd name="connsiteY0" fmla="*/ 32472 h 36237"/>
                <a:gd name="connsiteX1" fmla="*/ 23492 w 27214"/>
                <a:gd name="connsiteY1" fmla="*/ 36726 h 36237"/>
                <a:gd name="connsiteX2" fmla="*/ 17110 w 27214"/>
                <a:gd name="connsiteY2" fmla="*/ 37900 h 36237"/>
                <a:gd name="connsiteX3" fmla="*/ 5740 w 27214"/>
                <a:gd name="connsiteY3" fmla="*/ 33058 h 36237"/>
                <a:gd name="connsiteX4" fmla="*/ 1559 w 27214"/>
                <a:gd name="connsiteY4" fmla="*/ 19781 h 36237"/>
                <a:gd name="connsiteX5" fmla="*/ 5740 w 27214"/>
                <a:gd name="connsiteY5" fmla="*/ 6504 h 36237"/>
                <a:gd name="connsiteX6" fmla="*/ 17110 w 27214"/>
                <a:gd name="connsiteY6" fmla="*/ 1662 h 36237"/>
                <a:gd name="connsiteX7" fmla="*/ 23492 w 27214"/>
                <a:gd name="connsiteY7" fmla="*/ 2836 h 36237"/>
                <a:gd name="connsiteX8" fmla="*/ 28773 w 27214"/>
                <a:gd name="connsiteY8" fmla="*/ 7091 h 36237"/>
                <a:gd name="connsiteX9" fmla="*/ 26206 w 27214"/>
                <a:gd name="connsiteY9" fmla="*/ 9438 h 36237"/>
                <a:gd name="connsiteX10" fmla="*/ 21951 w 27214"/>
                <a:gd name="connsiteY10" fmla="*/ 5917 h 36237"/>
                <a:gd name="connsiteX11" fmla="*/ 17110 w 27214"/>
                <a:gd name="connsiteY11" fmla="*/ 4963 h 36237"/>
                <a:gd name="connsiteX12" fmla="*/ 7720 w 27214"/>
                <a:gd name="connsiteY12" fmla="*/ 9658 h 36237"/>
                <a:gd name="connsiteX13" fmla="*/ 5300 w 27214"/>
                <a:gd name="connsiteY13" fmla="*/ 19781 h 36237"/>
                <a:gd name="connsiteX14" fmla="*/ 7720 w 27214"/>
                <a:gd name="connsiteY14" fmla="*/ 29904 h 36237"/>
                <a:gd name="connsiteX15" fmla="*/ 17110 w 27214"/>
                <a:gd name="connsiteY15" fmla="*/ 34599 h 36237"/>
                <a:gd name="connsiteX16" fmla="*/ 21878 w 27214"/>
                <a:gd name="connsiteY16" fmla="*/ 33572 h 36237"/>
                <a:gd name="connsiteX17" fmla="*/ 26206 w 27214"/>
                <a:gd name="connsiteY17" fmla="*/ 30124 h 36237"/>
                <a:gd name="connsiteX18" fmla="*/ 28773 w 27214"/>
                <a:gd name="connsiteY18" fmla="*/ 3247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773" y="32472"/>
                  </a:moveTo>
                  <a:cubicBezTo>
                    <a:pt x="26940" y="34526"/>
                    <a:pt x="25179" y="35919"/>
                    <a:pt x="23492" y="36726"/>
                  </a:cubicBezTo>
                  <a:cubicBezTo>
                    <a:pt x="21731" y="37533"/>
                    <a:pt x="19604" y="37900"/>
                    <a:pt x="17110" y="37900"/>
                  </a:cubicBezTo>
                  <a:cubicBezTo>
                    <a:pt x="12268" y="37900"/>
                    <a:pt x="8454" y="36286"/>
                    <a:pt x="5740" y="33058"/>
                  </a:cubicBezTo>
                  <a:cubicBezTo>
                    <a:pt x="2952" y="29831"/>
                    <a:pt x="1559" y="25430"/>
                    <a:pt x="1559" y="19781"/>
                  </a:cubicBezTo>
                  <a:cubicBezTo>
                    <a:pt x="1559" y="14133"/>
                    <a:pt x="2952" y="9731"/>
                    <a:pt x="5740" y="6504"/>
                  </a:cubicBezTo>
                  <a:cubicBezTo>
                    <a:pt x="8454" y="3276"/>
                    <a:pt x="12268" y="1662"/>
                    <a:pt x="17110" y="1662"/>
                  </a:cubicBezTo>
                  <a:cubicBezTo>
                    <a:pt x="19604" y="1662"/>
                    <a:pt x="21731" y="2029"/>
                    <a:pt x="23492" y="2836"/>
                  </a:cubicBezTo>
                  <a:cubicBezTo>
                    <a:pt x="25179" y="3643"/>
                    <a:pt x="26940" y="5037"/>
                    <a:pt x="28773" y="7091"/>
                  </a:cubicBezTo>
                  <a:lnTo>
                    <a:pt x="26206" y="9438"/>
                  </a:lnTo>
                  <a:cubicBezTo>
                    <a:pt x="24666" y="7751"/>
                    <a:pt x="23272" y="6577"/>
                    <a:pt x="21951" y="5917"/>
                  </a:cubicBezTo>
                  <a:cubicBezTo>
                    <a:pt x="20631" y="5257"/>
                    <a:pt x="19017" y="4963"/>
                    <a:pt x="17110" y="4963"/>
                  </a:cubicBezTo>
                  <a:cubicBezTo>
                    <a:pt x="12929" y="4963"/>
                    <a:pt x="9848" y="6504"/>
                    <a:pt x="7720" y="9658"/>
                  </a:cubicBezTo>
                  <a:cubicBezTo>
                    <a:pt x="6107" y="12006"/>
                    <a:pt x="5300" y="15380"/>
                    <a:pt x="5300" y="19781"/>
                  </a:cubicBezTo>
                  <a:cubicBezTo>
                    <a:pt x="5300" y="24182"/>
                    <a:pt x="6107" y="27557"/>
                    <a:pt x="7720" y="29904"/>
                  </a:cubicBezTo>
                  <a:cubicBezTo>
                    <a:pt x="9848" y="33058"/>
                    <a:pt x="12929" y="34599"/>
                    <a:pt x="17110" y="34599"/>
                  </a:cubicBezTo>
                  <a:cubicBezTo>
                    <a:pt x="18944" y="34599"/>
                    <a:pt x="20558" y="34306"/>
                    <a:pt x="21878" y="33572"/>
                  </a:cubicBezTo>
                  <a:cubicBezTo>
                    <a:pt x="23272" y="32912"/>
                    <a:pt x="24666" y="31811"/>
                    <a:pt x="26206" y="30124"/>
                  </a:cubicBezTo>
                  <a:lnTo>
                    <a:pt x="28773" y="32472"/>
                  </a:lnTo>
                  <a:close/>
                </a:path>
              </a:pathLst>
            </a:custGeom>
            <a:solidFill>
              <a:srgbClr val="000000"/>
            </a:solidFill>
            <a:ln w="73262" cap="flat">
              <a:noFill/>
              <a:prstDash val="solid"/>
              <a:miter/>
            </a:ln>
          </p:spPr>
          <p:txBody>
            <a:bodyPr rtlCol="0" anchor="ctr"/>
            <a:lstStyle/>
            <a:p>
              <a:endParaRPr lang="en-GB"/>
            </a:p>
          </p:txBody>
        </p:sp>
        <p:sp>
          <p:nvSpPr>
            <p:cNvPr id="1050" name="Graphic 1127">
              <a:extLst>
                <a:ext uri="{FF2B5EF4-FFF2-40B4-BE49-F238E27FC236}">
                  <a16:creationId xmlns:a16="http://schemas.microsoft.com/office/drawing/2014/main" id="{57C526CC-F1BB-BAD0-5C01-C04F394FEAF1}"/>
                </a:ext>
              </a:extLst>
            </p:cNvPr>
            <p:cNvSpPr/>
            <p:nvPr/>
          </p:nvSpPr>
          <p:spPr>
            <a:xfrm>
              <a:off x="9293043" y="4466815"/>
              <a:ext cx="16578" cy="46653"/>
            </a:xfrm>
            <a:custGeom>
              <a:avLst/>
              <a:gdLst>
                <a:gd name="connsiteX0" fmla="*/ 18147 w 16578"/>
                <a:gd name="connsiteY0" fmla="*/ 48314 h 46653"/>
                <a:gd name="connsiteX1" fmla="*/ 14919 w 16578"/>
                <a:gd name="connsiteY1" fmla="*/ 48314 h 46653"/>
                <a:gd name="connsiteX2" fmla="*/ 8684 w 16578"/>
                <a:gd name="connsiteY2" fmla="*/ 45747 h 46653"/>
                <a:gd name="connsiteX3" fmla="*/ 6410 w 16578"/>
                <a:gd name="connsiteY3" fmla="*/ 39072 h 46653"/>
                <a:gd name="connsiteX4" fmla="*/ 6410 w 16578"/>
                <a:gd name="connsiteY4" fmla="*/ 15745 h 46653"/>
                <a:gd name="connsiteX5" fmla="*/ 1569 w 16578"/>
                <a:gd name="connsiteY5" fmla="*/ 15745 h 46653"/>
                <a:gd name="connsiteX6" fmla="*/ 1569 w 16578"/>
                <a:gd name="connsiteY6" fmla="*/ 12957 h 46653"/>
                <a:gd name="connsiteX7" fmla="*/ 6410 w 16578"/>
                <a:gd name="connsiteY7" fmla="*/ 12957 h 46653"/>
                <a:gd name="connsiteX8" fmla="*/ 6410 w 16578"/>
                <a:gd name="connsiteY8" fmla="*/ 1661 h 46653"/>
                <a:gd name="connsiteX9" fmla="*/ 10151 w 16578"/>
                <a:gd name="connsiteY9" fmla="*/ 1661 h 46653"/>
                <a:gd name="connsiteX10" fmla="*/ 10151 w 16578"/>
                <a:gd name="connsiteY10" fmla="*/ 12957 h 46653"/>
                <a:gd name="connsiteX11" fmla="*/ 18147 w 16578"/>
                <a:gd name="connsiteY11" fmla="*/ 12957 h 46653"/>
                <a:gd name="connsiteX12" fmla="*/ 18147 w 16578"/>
                <a:gd name="connsiteY12" fmla="*/ 15745 h 46653"/>
                <a:gd name="connsiteX13" fmla="*/ 10151 w 16578"/>
                <a:gd name="connsiteY13" fmla="*/ 15745 h 46653"/>
                <a:gd name="connsiteX14" fmla="*/ 10151 w 16578"/>
                <a:gd name="connsiteY14" fmla="*/ 39145 h 46653"/>
                <a:gd name="connsiteX15" fmla="*/ 15580 w 16578"/>
                <a:gd name="connsiteY15" fmla="*/ 45014 h 46653"/>
                <a:gd name="connsiteX16" fmla="*/ 18147 w 16578"/>
                <a:gd name="connsiteY16" fmla="*/ 45014 h 46653"/>
                <a:gd name="connsiteX17" fmla="*/ 18147 w 16578"/>
                <a:gd name="connsiteY17" fmla="*/ 48314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8147" y="48314"/>
                  </a:moveTo>
                  <a:lnTo>
                    <a:pt x="14919" y="48314"/>
                  </a:lnTo>
                  <a:cubicBezTo>
                    <a:pt x="12205" y="48314"/>
                    <a:pt x="10151" y="47434"/>
                    <a:pt x="8684" y="45747"/>
                  </a:cubicBezTo>
                  <a:cubicBezTo>
                    <a:pt x="7144" y="44060"/>
                    <a:pt x="6410" y="41859"/>
                    <a:pt x="6410" y="39072"/>
                  </a:cubicBezTo>
                  <a:lnTo>
                    <a:pt x="6410" y="15745"/>
                  </a:lnTo>
                  <a:lnTo>
                    <a:pt x="1569" y="15745"/>
                  </a:lnTo>
                  <a:lnTo>
                    <a:pt x="1569" y="12957"/>
                  </a:lnTo>
                  <a:lnTo>
                    <a:pt x="6410" y="12957"/>
                  </a:lnTo>
                  <a:lnTo>
                    <a:pt x="6410" y="1661"/>
                  </a:lnTo>
                  <a:lnTo>
                    <a:pt x="10151" y="1661"/>
                  </a:lnTo>
                  <a:lnTo>
                    <a:pt x="10151" y="12957"/>
                  </a:lnTo>
                  <a:lnTo>
                    <a:pt x="18147" y="12957"/>
                  </a:lnTo>
                  <a:lnTo>
                    <a:pt x="18147" y="15745"/>
                  </a:lnTo>
                  <a:lnTo>
                    <a:pt x="10151" y="15745"/>
                  </a:lnTo>
                  <a:lnTo>
                    <a:pt x="10151" y="39145"/>
                  </a:lnTo>
                  <a:cubicBezTo>
                    <a:pt x="10151" y="43033"/>
                    <a:pt x="11985" y="45014"/>
                    <a:pt x="15580" y="45014"/>
                  </a:cubicBezTo>
                  <a:lnTo>
                    <a:pt x="18147" y="45014"/>
                  </a:lnTo>
                  <a:lnTo>
                    <a:pt x="18147" y="48314"/>
                  </a:lnTo>
                  <a:close/>
                </a:path>
              </a:pathLst>
            </a:custGeom>
            <a:solidFill>
              <a:srgbClr val="000000"/>
            </a:solidFill>
            <a:ln w="73262" cap="flat">
              <a:noFill/>
              <a:prstDash val="solid"/>
              <a:miter/>
            </a:ln>
          </p:spPr>
          <p:txBody>
            <a:bodyPr rtlCol="0" anchor="ctr"/>
            <a:lstStyle/>
            <a:p>
              <a:endParaRPr lang="en-GB"/>
            </a:p>
          </p:txBody>
        </p:sp>
        <p:sp>
          <p:nvSpPr>
            <p:cNvPr id="1051" name="Graphic 1127">
              <a:extLst>
                <a:ext uri="{FF2B5EF4-FFF2-40B4-BE49-F238E27FC236}">
                  <a16:creationId xmlns:a16="http://schemas.microsoft.com/office/drawing/2014/main" id="{FD308793-A572-2C0E-D105-2BA16F2A1330}"/>
                </a:ext>
              </a:extLst>
            </p:cNvPr>
            <p:cNvSpPr/>
            <p:nvPr/>
          </p:nvSpPr>
          <p:spPr>
            <a:xfrm>
              <a:off x="9317232" y="4477671"/>
              <a:ext cx="28461" cy="36237"/>
            </a:xfrm>
            <a:custGeom>
              <a:avLst/>
              <a:gdLst>
                <a:gd name="connsiteX0" fmla="*/ 30041 w 28461"/>
                <a:gd name="connsiteY0" fmla="*/ 27410 h 36237"/>
                <a:gd name="connsiteX1" fmla="*/ 26226 w 28461"/>
                <a:gd name="connsiteY1" fmla="*/ 35039 h 36237"/>
                <a:gd name="connsiteX2" fmla="*/ 15883 w 28461"/>
                <a:gd name="connsiteY2" fmla="*/ 37900 h 36237"/>
                <a:gd name="connsiteX3" fmla="*/ 1579 w 28461"/>
                <a:gd name="connsiteY3" fmla="*/ 32838 h 36237"/>
                <a:gd name="connsiteX4" fmla="*/ 4147 w 28461"/>
                <a:gd name="connsiteY4" fmla="*/ 30271 h 36237"/>
                <a:gd name="connsiteX5" fmla="*/ 15737 w 28461"/>
                <a:gd name="connsiteY5" fmla="*/ 34599 h 36237"/>
                <a:gd name="connsiteX6" fmla="*/ 26373 w 28461"/>
                <a:gd name="connsiteY6" fmla="*/ 27410 h 36237"/>
                <a:gd name="connsiteX7" fmla="*/ 24759 w 28461"/>
                <a:gd name="connsiteY7" fmla="*/ 23229 h 36237"/>
                <a:gd name="connsiteX8" fmla="*/ 19624 w 28461"/>
                <a:gd name="connsiteY8" fmla="*/ 21468 h 36237"/>
                <a:gd name="connsiteX9" fmla="*/ 13756 w 28461"/>
                <a:gd name="connsiteY9" fmla="*/ 20955 h 36237"/>
                <a:gd name="connsiteX10" fmla="*/ 3120 w 28461"/>
                <a:gd name="connsiteY10" fmla="*/ 11712 h 36237"/>
                <a:gd name="connsiteX11" fmla="*/ 6567 w 28461"/>
                <a:gd name="connsiteY11" fmla="*/ 4377 h 36237"/>
                <a:gd name="connsiteX12" fmla="*/ 15810 w 28461"/>
                <a:gd name="connsiteY12" fmla="*/ 1662 h 36237"/>
                <a:gd name="connsiteX13" fmla="*/ 28207 w 28461"/>
                <a:gd name="connsiteY13" fmla="*/ 5404 h 36237"/>
                <a:gd name="connsiteX14" fmla="*/ 25713 w 28461"/>
                <a:gd name="connsiteY14" fmla="*/ 7898 h 36237"/>
                <a:gd name="connsiteX15" fmla="*/ 15810 w 28461"/>
                <a:gd name="connsiteY15" fmla="*/ 4890 h 36237"/>
                <a:gd name="connsiteX16" fmla="*/ 9135 w 28461"/>
                <a:gd name="connsiteY16" fmla="*/ 6651 h 36237"/>
                <a:gd name="connsiteX17" fmla="*/ 6787 w 28461"/>
                <a:gd name="connsiteY17" fmla="*/ 11712 h 36237"/>
                <a:gd name="connsiteX18" fmla="*/ 8548 w 28461"/>
                <a:gd name="connsiteY18" fmla="*/ 15893 h 36237"/>
                <a:gd name="connsiteX19" fmla="*/ 13976 w 28461"/>
                <a:gd name="connsiteY19" fmla="*/ 17654 h 36237"/>
                <a:gd name="connsiteX20" fmla="*/ 19698 w 28461"/>
                <a:gd name="connsiteY20" fmla="*/ 18167 h 36237"/>
                <a:gd name="connsiteX21" fmla="*/ 27400 w 28461"/>
                <a:gd name="connsiteY21" fmla="*/ 20661 h 36237"/>
                <a:gd name="connsiteX22" fmla="*/ 30041 w 28461"/>
                <a:gd name="connsiteY22" fmla="*/ 2741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30041" y="27410"/>
                  </a:moveTo>
                  <a:cubicBezTo>
                    <a:pt x="30041" y="30638"/>
                    <a:pt x="28794" y="33205"/>
                    <a:pt x="26226" y="35039"/>
                  </a:cubicBezTo>
                  <a:cubicBezTo>
                    <a:pt x="23659" y="36946"/>
                    <a:pt x="20211" y="37900"/>
                    <a:pt x="15883" y="37900"/>
                  </a:cubicBezTo>
                  <a:cubicBezTo>
                    <a:pt x="9868" y="37900"/>
                    <a:pt x="5100" y="36213"/>
                    <a:pt x="1579" y="32838"/>
                  </a:cubicBezTo>
                  <a:lnTo>
                    <a:pt x="4147" y="30271"/>
                  </a:lnTo>
                  <a:cubicBezTo>
                    <a:pt x="6861" y="33132"/>
                    <a:pt x="10748" y="34599"/>
                    <a:pt x="15737" y="34599"/>
                  </a:cubicBezTo>
                  <a:cubicBezTo>
                    <a:pt x="22852" y="34599"/>
                    <a:pt x="26373" y="32178"/>
                    <a:pt x="26373" y="27410"/>
                  </a:cubicBezTo>
                  <a:cubicBezTo>
                    <a:pt x="26373" y="25576"/>
                    <a:pt x="25860" y="24182"/>
                    <a:pt x="24759" y="23229"/>
                  </a:cubicBezTo>
                  <a:cubicBezTo>
                    <a:pt x="23659" y="22275"/>
                    <a:pt x="21972" y="21688"/>
                    <a:pt x="19624" y="21468"/>
                  </a:cubicBezTo>
                  <a:lnTo>
                    <a:pt x="13756" y="20955"/>
                  </a:lnTo>
                  <a:cubicBezTo>
                    <a:pt x="6641" y="20368"/>
                    <a:pt x="3120" y="17287"/>
                    <a:pt x="3120" y="11712"/>
                  </a:cubicBezTo>
                  <a:cubicBezTo>
                    <a:pt x="3120" y="8631"/>
                    <a:pt x="4293" y="6210"/>
                    <a:pt x="6567" y="4377"/>
                  </a:cubicBezTo>
                  <a:cubicBezTo>
                    <a:pt x="8841" y="2543"/>
                    <a:pt x="11922" y="1662"/>
                    <a:pt x="15810" y="1662"/>
                  </a:cubicBezTo>
                  <a:cubicBezTo>
                    <a:pt x="20725" y="1662"/>
                    <a:pt x="24833" y="2909"/>
                    <a:pt x="28207" y="5404"/>
                  </a:cubicBezTo>
                  <a:lnTo>
                    <a:pt x="25713" y="7898"/>
                  </a:lnTo>
                  <a:cubicBezTo>
                    <a:pt x="22999" y="5917"/>
                    <a:pt x="19698" y="4890"/>
                    <a:pt x="15810" y="4890"/>
                  </a:cubicBezTo>
                  <a:cubicBezTo>
                    <a:pt x="12876" y="4890"/>
                    <a:pt x="10602" y="5477"/>
                    <a:pt x="9135" y="6651"/>
                  </a:cubicBezTo>
                  <a:cubicBezTo>
                    <a:pt x="7594" y="7824"/>
                    <a:pt x="6787" y="9511"/>
                    <a:pt x="6787" y="11712"/>
                  </a:cubicBezTo>
                  <a:cubicBezTo>
                    <a:pt x="6787" y="13546"/>
                    <a:pt x="7374" y="14940"/>
                    <a:pt x="8548" y="15893"/>
                  </a:cubicBezTo>
                  <a:cubicBezTo>
                    <a:pt x="9648" y="16847"/>
                    <a:pt x="11482" y="17434"/>
                    <a:pt x="13976" y="17654"/>
                  </a:cubicBezTo>
                  <a:lnTo>
                    <a:pt x="19698" y="18167"/>
                  </a:lnTo>
                  <a:cubicBezTo>
                    <a:pt x="22999" y="18534"/>
                    <a:pt x="25566" y="19341"/>
                    <a:pt x="27400" y="20661"/>
                  </a:cubicBezTo>
                  <a:cubicBezTo>
                    <a:pt x="29161" y="21982"/>
                    <a:pt x="30041" y="24256"/>
                    <a:pt x="30041" y="27410"/>
                  </a:cubicBezTo>
                  <a:close/>
                </a:path>
              </a:pathLst>
            </a:custGeom>
            <a:solidFill>
              <a:srgbClr val="000000"/>
            </a:solidFill>
            <a:ln w="73262" cap="flat">
              <a:noFill/>
              <a:prstDash val="solid"/>
              <a:miter/>
            </a:ln>
          </p:spPr>
          <p:txBody>
            <a:bodyPr rtlCol="0" anchor="ctr"/>
            <a:lstStyle/>
            <a:p>
              <a:endParaRPr lang="en-GB"/>
            </a:p>
          </p:txBody>
        </p:sp>
        <p:sp>
          <p:nvSpPr>
            <p:cNvPr id="1052" name="Graphic 1127">
              <a:extLst>
                <a:ext uri="{FF2B5EF4-FFF2-40B4-BE49-F238E27FC236}">
                  <a16:creationId xmlns:a16="http://schemas.microsoft.com/office/drawing/2014/main" id="{E7C49192-F4BB-B1D3-CCF5-6BEC0312EE43}"/>
                </a:ext>
              </a:extLst>
            </p:cNvPr>
            <p:cNvSpPr/>
            <p:nvPr/>
          </p:nvSpPr>
          <p:spPr>
            <a:xfrm>
              <a:off x="8062238" y="3179651"/>
              <a:ext cx="1361793" cy="1445700"/>
            </a:xfrm>
            <a:custGeom>
              <a:avLst/>
              <a:gdLst>
                <a:gd name="connsiteX0" fmla="*/ 0 w 1361793"/>
                <a:gd name="connsiteY0" fmla="*/ 528 h 1445700"/>
                <a:gd name="connsiteX1" fmla="*/ 1361794 w 1361793"/>
                <a:gd name="connsiteY1" fmla="*/ 528 h 1445700"/>
                <a:gd name="connsiteX2" fmla="*/ 1361794 w 1361793"/>
                <a:gd name="connsiteY2" fmla="*/ 1446228 h 1445700"/>
                <a:gd name="connsiteX3" fmla="*/ 0 w 1361793"/>
                <a:gd name="connsiteY3" fmla="*/ 1446228 h 1445700"/>
              </a:gdLst>
              <a:ahLst/>
              <a:cxnLst>
                <a:cxn ang="0">
                  <a:pos x="connsiteX0" y="connsiteY0"/>
                </a:cxn>
                <a:cxn ang="0">
                  <a:pos x="connsiteX1" y="connsiteY1"/>
                </a:cxn>
                <a:cxn ang="0">
                  <a:pos x="connsiteX2" y="connsiteY2"/>
                </a:cxn>
                <a:cxn ang="0">
                  <a:pos x="connsiteX3" y="connsiteY3"/>
                </a:cxn>
              </a:cxnLst>
              <a:rect l="l" t="t" r="r" b="b"/>
              <a:pathLst>
                <a:path w="1361793" h="1445700">
                  <a:moveTo>
                    <a:pt x="0" y="528"/>
                  </a:moveTo>
                  <a:lnTo>
                    <a:pt x="1361794" y="528"/>
                  </a:lnTo>
                  <a:lnTo>
                    <a:pt x="1361794" y="1446228"/>
                  </a:lnTo>
                  <a:lnTo>
                    <a:pt x="0" y="1446228"/>
                  </a:lnTo>
                  <a:close/>
                </a:path>
              </a:pathLst>
            </a:custGeom>
            <a:noFill/>
            <a:ln w="8132" cap="flat">
              <a:solidFill>
                <a:srgbClr val="245BA7"/>
              </a:solidFill>
              <a:prstDash val="solid"/>
              <a:miter/>
            </a:ln>
          </p:spPr>
          <p:txBody>
            <a:bodyPr rtlCol="0" anchor="ctr"/>
            <a:lstStyle/>
            <a:p>
              <a:endParaRPr lang="en-GB"/>
            </a:p>
          </p:txBody>
        </p:sp>
        <p:sp>
          <p:nvSpPr>
            <p:cNvPr id="1053" name="Graphic 1127">
              <a:extLst>
                <a:ext uri="{FF2B5EF4-FFF2-40B4-BE49-F238E27FC236}">
                  <a16:creationId xmlns:a16="http://schemas.microsoft.com/office/drawing/2014/main" id="{551A9DA7-C577-2D98-CA45-C523BDDAF428}"/>
                </a:ext>
              </a:extLst>
            </p:cNvPr>
            <p:cNvSpPr/>
            <p:nvPr/>
          </p:nvSpPr>
          <p:spPr>
            <a:xfrm rot="-5400000" flipV="1">
              <a:off x="8950913" y="3224228"/>
              <a:ext cx="407717" cy="407717"/>
            </a:xfrm>
            <a:custGeom>
              <a:avLst/>
              <a:gdLst>
                <a:gd name="connsiteX0" fmla="*/ 205447 w 407717"/>
                <a:gd name="connsiteY0" fmla="*/ 1291 h 407717"/>
                <a:gd name="connsiteX1" fmla="*/ 1589 w 407717"/>
                <a:gd name="connsiteY1" fmla="*/ 205150 h 407717"/>
                <a:gd name="connsiteX2" fmla="*/ 205447 w 407717"/>
                <a:gd name="connsiteY2" fmla="*/ 409008 h 407717"/>
                <a:gd name="connsiteX3" fmla="*/ 409306 w 407717"/>
                <a:gd name="connsiteY3" fmla="*/ 205150 h 407717"/>
                <a:gd name="connsiteX4" fmla="*/ 205447 w 407717"/>
                <a:gd name="connsiteY4" fmla="*/ 1291 h 407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717" h="407717">
                  <a:moveTo>
                    <a:pt x="205447" y="1291"/>
                  </a:moveTo>
                  <a:cubicBezTo>
                    <a:pt x="92860" y="1291"/>
                    <a:pt x="1589" y="92562"/>
                    <a:pt x="1589" y="205150"/>
                  </a:cubicBezTo>
                  <a:cubicBezTo>
                    <a:pt x="1589" y="317737"/>
                    <a:pt x="92860" y="409008"/>
                    <a:pt x="205447" y="409008"/>
                  </a:cubicBezTo>
                  <a:cubicBezTo>
                    <a:pt x="318035" y="409008"/>
                    <a:pt x="409306" y="317737"/>
                    <a:pt x="409306" y="205150"/>
                  </a:cubicBezTo>
                  <a:cubicBezTo>
                    <a:pt x="409306" y="92562"/>
                    <a:pt x="318035" y="1291"/>
                    <a:pt x="205447" y="1291"/>
                  </a:cubicBezTo>
                </a:path>
              </a:pathLst>
            </a:custGeom>
            <a:solidFill>
              <a:srgbClr val="245BA7"/>
            </a:solidFill>
            <a:ln w="2873" cap="flat">
              <a:noFill/>
              <a:prstDash val="solid"/>
              <a:miter/>
            </a:ln>
          </p:spPr>
          <p:txBody>
            <a:bodyPr rtlCol="0" anchor="ctr"/>
            <a:lstStyle/>
            <a:p>
              <a:endParaRPr lang="en-GB"/>
            </a:p>
          </p:txBody>
        </p:sp>
        <p:sp>
          <p:nvSpPr>
            <p:cNvPr id="1054" name="Graphic 1127">
              <a:extLst>
                <a:ext uri="{FF2B5EF4-FFF2-40B4-BE49-F238E27FC236}">
                  <a16:creationId xmlns:a16="http://schemas.microsoft.com/office/drawing/2014/main" id="{CE87325F-91D6-5C06-3FFD-1FD8EB54D1C9}"/>
                </a:ext>
              </a:extLst>
            </p:cNvPr>
            <p:cNvSpPr/>
            <p:nvPr/>
          </p:nvSpPr>
          <p:spPr>
            <a:xfrm>
              <a:off x="9101000" y="3323284"/>
              <a:ext cx="93189" cy="68396"/>
            </a:xfrm>
            <a:custGeom>
              <a:avLst/>
              <a:gdLst>
                <a:gd name="connsiteX0" fmla="*/ 28814 w 93189"/>
                <a:gd name="connsiteY0" fmla="*/ 37017 h 68396"/>
                <a:gd name="connsiteX1" fmla="*/ 27594 w 93189"/>
                <a:gd name="connsiteY1" fmla="*/ 37724 h 68396"/>
                <a:gd name="connsiteX2" fmla="*/ 10078 w 93189"/>
                <a:gd name="connsiteY2" fmla="*/ 37546 h 68396"/>
                <a:gd name="connsiteX3" fmla="*/ 1509 w 93189"/>
                <a:gd name="connsiteY3" fmla="*/ 51389 h 68396"/>
                <a:gd name="connsiteX4" fmla="*/ 6623 w 93189"/>
                <a:gd name="connsiteY4" fmla="*/ 48443 h 68396"/>
                <a:gd name="connsiteX5" fmla="*/ 8988 w 93189"/>
                <a:gd name="connsiteY5" fmla="*/ 47076 h 68396"/>
                <a:gd name="connsiteX6" fmla="*/ 16122 w 93189"/>
                <a:gd name="connsiteY6" fmla="*/ 42951 h 68396"/>
                <a:gd name="connsiteX7" fmla="*/ 25627 w 93189"/>
                <a:gd name="connsiteY7" fmla="*/ 48431 h 68396"/>
                <a:gd name="connsiteX8" fmla="*/ 25633 w 93189"/>
                <a:gd name="connsiteY8" fmla="*/ 59415 h 68396"/>
                <a:gd name="connsiteX9" fmla="*/ 18484 w 93189"/>
                <a:gd name="connsiteY9" fmla="*/ 63528 h 68396"/>
                <a:gd name="connsiteX10" fmla="*/ 18484 w 93189"/>
                <a:gd name="connsiteY10" fmla="*/ 63540 h 68396"/>
                <a:gd name="connsiteX11" fmla="*/ 11007 w 93189"/>
                <a:gd name="connsiteY11" fmla="*/ 67852 h 68396"/>
                <a:gd name="connsiteX12" fmla="*/ 27287 w 93189"/>
                <a:gd name="connsiteY12" fmla="*/ 67348 h 68396"/>
                <a:gd name="connsiteX13" fmla="*/ 35888 w 93189"/>
                <a:gd name="connsiteY13" fmla="*/ 52093 h 68396"/>
                <a:gd name="connsiteX14" fmla="*/ 68613 w 93189"/>
                <a:gd name="connsiteY14" fmla="*/ 33208 h 68396"/>
                <a:gd name="connsiteX15" fmla="*/ 86129 w 93189"/>
                <a:gd name="connsiteY15" fmla="*/ 33383 h 68396"/>
                <a:gd name="connsiteX16" fmla="*/ 94699 w 93189"/>
                <a:gd name="connsiteY16" fmla="*/ 19535 h 68396"/>
                <a:gd name="connsiteX17" fmla="*/ 89581 w 93189"/>
                <a:gd name="connsiteY17" fmla="*/ 22495 h 68396"/>
                <a:gd name="connsiteX18" fmla="*/ 87222 w 93189"/>
                <a:gd name="connsiteY18" fmla="*/ 23859 h 68396"/>
                <a:gd name="connsiteX19" fmla="*/ 80079 w 93189"/>
                <a:gd name="connsiteY19" fmla="*/ 27978 h 68396"/>
                <a:gd name="connsiteX20" fmla="*/ 70572 w 93189"/>
                <a:gd name="connsiteY20" fmla="*/ 22495 h 68396"/>
                <a:gd name="connsiteX21" fmla="*/ 70572 w 93189"/>
                <a:gd name="connsiteY21" fmla="*/ 11512 h 68396"/>
                <a:gd name="connsiteX22" fmla="*/ 77721 w 93189"/>
                <a:gd name="connsiteY22" fmla="*/ 7390 h 68396"/>
                <a:gd name="connsiteX23" fmla="*/ 77721 w 93189"/>
                <a:gd name="connsiteY23" fmla="*/ 7387 h 68396"/>
                <a:gd name="connsiteX24" fmla="*/ 85200 w 93189"/>
                <a:gd name="connsiteY24" fmla="*/ 3075 h 68396"/>
                <a:gd name="connsiteX25" fmla="*/ 68918 w 93189"/>
                <a:gd name="connsiteY25" fmla="*/ 3572 h 68396"/>
                <a:gd name="connsiteX26" fmla="*/ 60311 w 93189"/>
                <a:gd name="connsiteY26" fmla="*/ 18830 h 68396"/>
                <a:gd name="connsiteX27" fmla="*/ 36363 w 93189"/>
                <a:gd name="connsiteY27" fmla="*/ 32664 h 6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89" h="68396">
                  <a:moveTo>
                    <a:pt x="28814" y="37017"/>
                  </a:moveTo>
                  <a:lnTo>
                    <a:pt x="27594" y="37724"/>
                  </a:lnTo>
                  <a:cubicBezTo>
                    <a:pt x="22402" y="34589"/>
                    <a:pt x="15708" y="34292"/>
                    <a:pt x="10078" y="37546"/>
                  </a:cubicBezTo>
                  <a:cubicBezTo>
                    <a:pt x="4889" y="40543"/>
                    <a:pt x="1860" y="45825"/>
                    <a:pt x="1509" y="51389"/>
                  </a:cubicBezTo>
                  <a:lnTo>
                    <a:pt x="6623" y="48443"/>
                  </a:lnTo>
                  <a:lnTo>
                    <a:pt x="8988" y="47076"/>
                  </a:lnTo>
                  <a:lnTo>
                    <a:pt x="16122" y="42951"/>
                  </a:lnTo>
                  <a:lnTo>
                    <a:pt x="25627" y="48431"/>
                  </a:lnTo>
                  <a:lnTo>
                    <a:pt x="25633" y="59415"/>
                  </a:lnTo>
                  <a:lnTo>
                    <a:pt x="18484" y="63528"/>
                  </a:lnTo>
                  <a:lnTo>
                    <a:pt x="18484" y="63540"/>
                  </a:lnTo>
                  <a:lnTo>
                    <a:pt x="11007" y="67852"/>
                  </a:lnTo>
                  <a:cubicBezTo>
                    <a:pt x="16001" y="70337"/>
                    <a:pt x="22097" y="70352"/>
                    <a:pt x="27287" y="67348"/>
                  </a:cubicBezTo>
                  <a:cubicBezTo>
                    <a:pt x="32913" y="64109"/>
                    <a:pt x="36012" y="58166"/>
                    <a:pt x="35888" y="52093"/>
                  </a:cubicBezTo>
                  <a:lnTo>
                    <a:pt x="68613" y="33208"/>
                  </a:lnTo>
                  <a:cubicBezTo>
                    <a:pt x="73811" y="36344"/>
                    <a:pt x="80505" y="36628"/>
                    <a:pt x="86129" y="33383"/>
                  </a:cubicBezTo>
                  <a:cubicBezTo>
                    <a:pt x="91321" y="30386"/>
                    <a:pt x="94353" y="25096"/>
                    <a:pt x="94699" y="19535"/>
                  </a:cubicBezTo>
                  <a:lnTo>
                    <a:pt x="89581" y="22495"/>
                  </a:lnTo>
                  <a:lnTo>
                    <a:pt x="87222" y="23859"/>
                  </a:lnTo>
                  <a:lnTo>
                    <a:pt x="80079" y="27978"/>
                  </a:lnTo>
                  <a:lnTo>
                    <a:pt x="70572" y="22495"/>
                  </a:lnTo>
                  <a:lnTo>
                    <a:pt x="70572" y="11512"/>
                  </a:lnTo>
                  <a:lnTo>
                    <a:pt x="77721" y="7390"/>
                  </a:lnTo>
                  <a:lnTo>
                    <a:pt x="77721" y="7387"/>
                  </a:lnTo>
                  <a:lnTo>
                    <a:pt x="85200" y="3075"/>
                  </a:lnTo>
                  <a:cubicBezTo>
                    <a:pt x="80206" y="601"/>
                    <a:pt x="74110" y="569"/>
                    <a:pt x="68918" y="3572"/>
                  </a:cubicBezTo>
                  <a:cubicBezTo>
                    <a:pt x="63297" y="6817"/>
                    <a:pt x="60196" y="12766"/>
                    <a:pt x="60311" y="18830"/>
                  </a:cubicBezTo>
                  <a:lnTo>
                    <a:pt x="36363" y="32664"/>
                  </a:lnTo>
                </a:path>
              </a:pathLst>
            </a:custGeom>
            <a:solidFill>
              <a:srgbClr val="FFFFFF"/>
            </a:solidFill>
            <a:ln w="2873" cap="flat">
              <a:noFill/>
              <a:prstDash val="solid"/>
              <a:miter/>
            </a:ln>
          </p:spPr>
          <p:txBody>
            <a:bodyPr rtlCol="0" anchor="ctr"/>
            <a:lstStyle/>
            <a:p>
              <a:endParaRPr lang="en-GB"/>
            </a:p>
          </p:txBody>
        </p:sp>
        <p:sp>
          <p:nvSpPr>
            <p:cNvPr id="1055" name="Graphic 1127">
              <a:extLst>
                <a:ext uri="{FF2B5EF4-FFF2-40B4-BE49-F238E27FC236}">
                  <a16:creationId xmlns:a16="http://schemas.microsoft.com/office/drawing/2014/main" id="{B29B43F7-2750-5183-71C4-D93817B1DAC1}"/>
                </a:ext>
              </a:extLst>
            </p:cNvPr>
            <p:cNvSpPr/>
            <p:nvPr/>
          </p:nvSpPr>
          <p:spPr>
            <a:xfrm rot="5400000" flipV="1">
              <a:off x="9144611" y="3285990"/>
              <a:ext cx="32512" cy="2876"/>
            </a:xfrm>
            <a:custGeom>
              <a:avLst/>
              <a:gdLst>
                <a:gd name="connsiteX0" fmla="*/ 1520 w 32512"/>
                <a:gd name="connsiteY0" fmla="*/ 1247 h 2876"/>
                <a:gd name="connsiteX1" fmla="*/ 34032 w 32512"/>
                <a:gd name="connsiteY1" fmla="*/ 1247 h 2876"/>
              </a:gdLst>
              <a:ahLst/>
              <a:cxnLst>
                <a:cxn ang="0">
                  <a:pos x="connsiteX0" y="connsiteY0"/>
                </a:cxn>
                <a:cxn ang="0">
                  <a:pos x="connsiteX1" y="connsiteY1"/>
                </a:cxn>
              </a:cxnLst>
              <a:rect l="l" t="t" r="r" b="b"/>
              <a:pathLst>
                <a:path w="32512" h="2876">
                  <a:moveTo>
                    <a:pt x="1520" y="1247"/>
                  </a:moveTo>
                  <a:lnTo>
                    <a:pt x="34032" y="1247"/>
                  </a:lnTo>
                </a:path>
              </a:pathLst>
            </a:custGeom>
            <a:noFill/>
            <a:ln w="4425" cap="flat">
              <a:solidFill>
                <a:srgbClr val="FFFFFF"/>
              </a:solidFill>
              <a:prstDash val="solid"/>
              <a:miter/>
            </a:ln>
          </p:spPr>
          <p:txBody>
            <a:bodyPr rtlCol="0" anchor="ctr"/>
            <a:lstStyle/>
            <a:p>
              <a:endParaRPr lang="en-GB"/>
            </a:p>
          </p:txBody>
        </p:sp>
        <p:sp>
          <p:nvSpPr>
            <p:cNvPr id="1056" name="Graphic 1127">
              <a:extLst>
                <a:ext uri="{FF2B5EF4-FFF2-40B4-BE49-F238E27FC236}">
                  <a16:creationId xmlns:a16="http://schemas.microsoft.com/office/drawing/2014/main" id="{F4D640BE-9295-1627-3C7A-0DDC94229C79}"/>
                </a:ext>
              </a:extLst>
            </p:cNvPr>
            <p:cNvSpPr/>
            <p:nvPr/>
          </p:nvSpPr>
          <p:spPr>
            <a:xfrm rot="5400000" flipV="1">
              <a:off x="9120838" y="3310442"/>
              <a:ext cx="39082" cy="2876"/>
            </a:xfrm>
            <a:custGeom>
              <a:avLst/>
              <a:gdLst>
                <a:gd name="connsiteX0" fmla="*/ 1513 w 39082"/>
                <a:gd name="connsiteY0" fmla="*/ 1257 h 2876"/>
                <a:gd name="connsiteX1" fmla="*/ 40595 w 39082"/>
                <a:gd name="connsiteY1" fmla="*/ 1257 h 2876"/>
              </a:gdLst>
              <a:ahLst/>
              <a:cxnLst>
                <a:cxn ang="0">
                  <a:pos x="connsiteX0" y="connsiteY0"/>
                </a:cxn>
                <a:cxn ang="0">
                  <a:pos x="connsiteX1" y="connsiteY1"/>
                </a:cxn>
              </a:cxnLst>
              <a:rect l="l" t="t" r="r" b="b"/>
              <a:pathLst>
                <a:path w="39082" h="2876">
                  <a:moveTo>
                    <a:pt x="1513" y="1257"/>
                  </a:moveTo>
                  <a:lnTo>
                    <a:pt x="40595" y="1257"/>
                  </a:lnTo>
                </a:path>
              </a:pathLst>
            </a:custGeom>
            <a:noFill/>
            <a:ln w="4425" cap="flat">
              <a:solidFill>
                <a:srgbClr val="FFFFFF"/>
              </a:solidFill>
              <a:prstDash val="solid"/>
              <a:miter/>
            </a:ln>
          </p:spPr>
          <p:txBody>
            <a:bodyPr rtlCol="0" anchor="ctr"/>
            <a:lstStyle/>
            <a:p>
              <a:endParaRPr lang="en-GB"/>
            </a:p>
          </p:txBody>
        </p:sp>
        <p:sp>
          <p:nvSpPr>
            <p:cNvPr id="1057" name="Graphic 1127">
              <a:extLst>
                <a:ext uri="{FF2B5EF4-FFF2-40B4-BE49-F238E27FC236}">
                  <a16:creationId xmlns:a16="http://schemas.microsoft.com/office/drawing/2014/main" id="{A00EF1B9-C2F3-48BC-DA0B-46F17B425D98}"/>
                </a:ext>
              </a:extLst>
            </p:cNvPr>
            <p:cNvSpPr/>
            <p:nvPr/>
          </p:nvSpPr>
          <p:spPr>
            <a:xfrm rot="5400000" flipV="1">
              <a:off x="9097013" y="3298187"/>
              <a:ext cx="45675" cy="2876"/>
            </a:xfrm>
            <a:custGeom>
              <a:avLst/>
              <a:gdLst>
                <a:gd name="connsiteX0" fmla="*/ 1506 w 45675"/>
                <a:gd name="connsiteY0" fmla="*/ 1254 h 2876"/>
                <a:gd name="connsiteX1" fmla="*/ 47182 w 45675"/>
                <a:gd name="connsiteY1" fmla="*/ 1254 h 2876"/>
              </a:gdLst>
              <a:ahLst/>
              <a:cxnLst>
                <a:cxn ang="0">
                  <a:pos x="connsiteX0" y="connsiteY0"/>
                </a:cxn>
                <a:cxn ang="0">
                  <a:pos x="connsiteX1" y="connsiteY1"/>
                </a:cxn>
              </a:cxnLst>
              <a:rect l="l" t="t" r="r" b="b"/>
              <a:pathLst>
                <a:path w="45675" h="2876">
                  <a:moveTo>
                    <a:pt x="1506" y="1254"/>
                  </a:moveTo>
                  <a:lnTo>
                    <a:pt x="47182" y="1254"/>
                  </a:lnTo>
                </a:path>
              </a:pathLst>
            </a:custGeom>
            <a:noFill/>
            <a:ln w="4425" cap="flat">
              <a:solidFill>
                <a:srgbClr val="FFFFFF"/>
              </a:solidFill>
              <a:prstDash val="solid"/>
              <a:miter/>
            </a:ln>
          </p:spPr>
          <p:txBody>
            <a:bodyPr rtlCol="0" anchor="ctr"/>
            <a:lstStyle/>
            <a:p>
              <a:endParaRPr lang="en-GB"/>
            </a:p>
          </p:txBody>
        </p:sp>
        <p:sp>
          <p:nvSpPr>
            <p:cNvPr id="1058" name="Graphic 1127">
              <a:extLst>
                <a:ext uri="{FF2B5EF4-FFF2-40B4-BE49-F238E27FC236}">
                  <a16:creationId xmlns:a16="http://schemas.microsoft.com/office/drawing/2014/main" id="{B8F97F43-434A-ADF4-0174-8135A5280CFE}"/>
                </a:ext>
              </a:extLst>
            </p:cNvPr>
            <p:cNvSpPr/>
            <p:nvPr/>
          </p:nvSpPr>
          <p:spPr>
            <a:xfrm>
              <a:off x="9116917" y="3434272"/>
              <a:ext cx="66125" cy="90400"/>
            </a:xfrm>
            <a:custGeom>
              <a:avLst/>
              <a:gdLst>
                <a:gd name="connsiteX0" fmla="*/ 66509 w 66125"/>
                <a:gd name="connsiteY0" fmla="*/ 29084 h 90400"/>
                <a:gd name="connsiteX1" fmla="*/ 58178 w 66125"/>
                <a:gd name="connsiteY1" fmla="*/ 17793 h 90400"/>
                <a:gd name="connsiteX2" fmla="*/ 58172 w 66125"/>
                <a:gd name="connsiteY2" fmla="*/ 17778 h 90400"/>
                <a:gd name="connsiteX3" fmla="*/ 47727 w 66125"/>
                <a:gd name="connsiteY3" fmla="*/ 3628 h 90400"/>
                <a:gd name="connsiteX4" fmla="*/ 42707 w 66125"/>
                <a:gd name="connsiteY4" fmla="*/ 1373 h 90400"/>
                <a:gd name="connsiteX5" fmla="*/ 41862 w 66125"/>
                <a:gd name="connsiteY5" fmla="*/ 1318 h 90400"/>
                <a:gd name="connsiteX6" fmla="*/ 36566 w 66125"/>
                <a:gd name="connsiteY6" fmla="*/ 1318 h 90400"/>
                <a:gd name="connsiteX7" fmla="*/ 35907 w 66125"/>
                <a:gd name="connsiteY7" fmla="*/ 1347 h 90400"/>
                <a:gd name="connsiteX8" fmla="*/ 31054 w 66125"/>
                <a:gd name="connsiteY8" fmla="*/ 3628 h 90400"/>
                <a:gd name="connsiteX9" fmla="*/ 22225 w 66125"/>
                <a:gd name="connsiteY9" fmla="*/ 15589 h 90400"/>
                <a:gd name="connsiteX10" fmla="*/ 8627 w 66125"/>
                <a:gd name="connsiteY10" fmla="*/ 9131 h 90400"/>
                <a:gd name="connsiteX11" fmla="*/ 5958 w 66125"/>
                <a:gd name="connsiteY11" fmla="*/ 8567 h 90400"/>
                <a:gd name="connsiteX12" fmla="*/ 5098 w 66125"/>
                <a:gd name="connsiteY12" fmla="*/ 8659 h 90400"/>
                <a:gd name="connsiteX13" fmla="*/ 1919 w 66125"/>
                <a:gd name="connsiteY13" fmla="*/ 11015 h 90400"/>
                <a:gd name="connsiteX14" fmla="*/ 4701 w 66125"/>
                <a:gd name="connsiteY14" fmla="*/ 17407 h 90400"/>
                <a:gd name="connsiteX15" fmla="*/ 5098 w 66125"/>
                <a:gd name="connsiteY15" fmla="*/ 17594 h 90400"/>
                <a:gd name="connsiteX16" fmla="*/ 5958 w 66125"/>
                <a:gd name="connsiteY16" fmla="*/ 18003 h 90400"/>
                <a:gd name="connsiteX17" fmla="*/ 20591 w 66125"/>
                <a:gd name="connsiteY17" fmla="*/ 24950 h 90400"/>
                <a:gd name="connsiteX18" fmla="*/ 23350 w 66125"/>
                <a:gd name="connsiteY18" fmla="*/ 25514 h 90400"/>
                <a:gd name="connsiteX19" fmla="*/ 27982 w 66125"/>
                <a:gd name="connsiteY19" fmla="*/ 23218 h 90400"/>
                <a:gd name="connsiteX20" fmla="*/ 30148 w 66125"/>
                <a:gd name="connsiteY20" fmla="*/ 20275 h 90400"/>
                <a:gd name="connsiteX21" fmla="*/ 30148 w 66125"/>
                <a:gd name="connsiteY21" fmla="*/ 38499 h 90400"/>
                <a:gd name="connsiteX22" fmla="*/ 24627 w 66125"/>
                <a:gd name="connsiteY22" fmla="*/ 58702 h 90400"/>
                <a:gd name="connsiteX23" fmla="*/ 24429 w 66125"/>
                <a:gd name="connsiteY23" fmla="*/ 59617 h 90400"/>
                <a:gd name="connsiteX24" fmla="*/ 24133 w 66125"/>
                <a:gd name="connsiteY24" fmla="*/ 60506 h 90400"/>
                <a:gd name="connsiteX25" fmla="*/ 18230 w 66125"/>
                <a:gd name="connsiteY25" fmla="*/ 82092 h 90400"/>
                <a:gd name="connsiteX26" fmla="*/ 21601 w 66125"/>
                <a:gd name="connsiteY26" fmla="*/ 89949 h 90400"/>
                <a:gd name="connsiteX27" fmla="*/ 28502 w 66125"/>
                <a:gd name="connsiteY27" fmla="*/ 84903 h 90400"/>
                <a:gd name="connsiteX28" fmla="*/ 34408 w 66125"/>
                <a:gd name="connsiteY28" fmla="*/ 63313 h 90400"/>
                <a:gd name="connsiteX29" fmla="*/ 34604 w 66125"/>
                <a:gd name="connsiteY29" fmla="*/ 62399 h 90400"/>
                <a:gd name="connsiteX30" fmla="*/ 34900 w 66125"/>
                <a:gd name="connsiteY30" fmla="*/ 61510 h 90400"/>
                <a:gd name="connsiteX31" fmla="*/ 38622 w 66125"/>
                <a:gd name="connsiteY31" fmla="*/ 47894 h 90400"/>
                <a:gd name="connsiteX32" fmla="*/ 40524 w 66125"/>
                <a:gd name="connsiteY32" fmla="*/ 61481 h 90400"/>
                <a:gd name="connsiteX33" fmla="*/ 40705 w 66125"/>
                <a:gd name="connsiteY33" fmla="*/ 62402 h 90400"/>
                <a:gd name="connsiteX34" fmla="*/ 40783 w 66125"/>
                <a:gd name="connsiteY34" fmla="*/ 63331 h 90400"/>
                <a:gd name="connsiteX35" fmla="*/ 53201 w 66125"/>
                <a:gd name="connsiteY35" fmla="*/ 85495 h 90400"/>
                <a:gd name="connsiteX36" fmla="*/ 62059 w 66125"/>
                <a:gd name="connsiteY36" fmla="*/ 91456 h 90400"/>
                <a:gd name="connsiteX37" fmla="*/ 63750 w 66125"/>
                <a:gd name="connsiteY37" fmla="*/ 84023 h 90400"/>
                <a:gd name="connsiteX38" fmla="*/ 51332 w 66125"/>
                <a:gd name="connsiteY38" fmla="*/ 61858 h 90400"/>
                <a:gd name="connsiteX39" fmla="*/ 51150 w 66125"/>
                <a:gd name="connsiteY39" fmla="*/ 60940 h 90400"/>
                <a:gd name="connsiteX40" fmla="*/ 51070 w 66125"/>
                <a:gd name="connsiteY40" fmla="*/ 60005 h 90400"/>
                <a:gd name="connsiteX41" fmla="*/ 48213 w 66125"/>
                <a:gd name="connsiteY41" fmla="*/ 39575 h 90400"/>
                <a:gd name="connsiteX42" fmla="*/ 48277 w 66125"/>
                <a:gd name="connsiteY42" fmla="*/ 38672 h 90400"/>
                <a:gd name="connsiteX43" fmla="*/ 48277 w 66125"/>
                <a:gd name="connsiteY43" fmla="*/ 19801 h 90400"/>
                <a:gd name="connsiteX44" fmla="*/ 50797 w 66125"/>
                <a:gd name="connsiteY44" fmla="*/ 23218 h 90400"/>
                <a:gd name="connsiteX45" fmla="*/ 50817 w 66125"/>
                <a:gd name="connsiteY45" fmla="*/ 23241 h 90400"/>
                <a:gd name="connsiteX46" fmla="*/ 59136 w 66125"/>
                <a:gd name="connsiteY46" fmla="*/ 34521 h 90400"/>
                <a:gd name="connsiteX47" fmla="*/ 65945 w 66125"/>
                <a:gd name="connsiteY47" fmla="*/ 36028 h 90400"/>
                <a:gd name="connsiteX48" fmla="*/ 66509 w 66125"/>
                <a:gd name="connsiteY48" fmla="*/ 29084 h 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125" h="90400">
                  <a:moveTo>
                    <a:pt x="66509" y="29084"/>
                  </a:moveTo>
                  <a:lnTo>
                    <a:pt x="58178" y="17793"/>
                  </a:lnTo>
                  <a:cubicBezTo>
                    <a:pt x="58178" y="17787"/>
                    <a:pt x="58175" y="17781"/>
                    <a:pt x="58172" y="17778"/>
                  </a:cubicBezTo>
                  <a:lnTo>
                    <a:pt x="47727" y="3628"/>
                  </a:lnTo>
                  <a:cubicBezTo>
                    <a:pt x="46461" y="1905"/>
                    <a:pt x="44479" y="1088"/>
                    <a:pt x="42707" y="1373"/>
                  </a:cubicBezTo>
                  <a:cubicBezTo>
                    <a:pt x="42431" y="1335"/>
                    <a:pt x="42149" y="1318"/>
                    <a:pt x="41862" y="1318"/>
                  </a:cubicBezTo>
                  <a:lnTo>
                    <a:pt x="36566" y="1318"/>
                  </a:lnTo>
                  <a:cubicBezTo>
                    <a:pt x="36341" y="1318"/>
                    <a:pt x="36120" y="1330"/>
                    <a:pt x="35907" y="1347"/>
                  </a:cubicBezTo>
                  <a:cubicBezTo>
                    <a:pt x="34178" y="1140"/>
                    <a:pt x="32276" y="1960"/>
                    <a:pt x="31054" y="3628"/>
                  </a:cubicBezTo>
                  <a:lnTo>
                    <a:pt x="22225" y="15589"/>
                  </a:lnTo>
                  <a:lnTo>
                    <a:pt x="8627" y="9131"/>
                  </a:lnTo>
                  <a:cubicBezTo>
                    <a:pt x="7750" y="8717"/>
                    <a:pt x="6832" y="8539"/>
                    <a:pt x="5958" y="8567"/>
                  </a:cubicBezTo>
                  <a:lnTo>
                    <a:pt x="5098" y="8659"/>
                  </a:lnTo>
                  <a:cubicBezTo>
                    <a:pt x="3708" y="8930"/>
                    <a:pt x="2520" y="9753"/>
                    <a:pt x="1919" y="11015"/>
                  </a:cubicBezTo>
                  <a:cubicBezTo>
                    <a:pt x="834" y="13302"/>
                    <a:pt x="2080" y="16165"/>
                    <a:pt x="4701" y="17407"/>
                  </a:cubicBezTo>
                  <a:lnTo>
                    <a:pt x="5098" y="17594"/>
                  </a:lnTo>
                  <a:lnTo>
                    <a:pt x="5958" y="18003"/>
                  </a:lnTo>
                  <a:lnTo>
                    <a:pt x="20591" y="24950"/>
                  </a:lnTo>
                  <a:cubicBezTo>
                    <a:pt x="21498" y="25382"/>
                    <a:pt x="22447" y="25557"/>
                    <a:pt x="23350" y="25514"/>
                  </a:cubicBezTo>
                  <a:cubicBezTo>
                    <a:pt x="25016" y="25629"/>
                    <a:pt x="26805" y="24809"/>
                    <a:pt x="27982" y="23218"/>
                  </a:cubicBezTo>
                  <a:lnTo>
                    <a:pt x="30148" y="20275"/>
                  </a:lnTo>
                  <a:lnTo>
                    <a:pt x="30148" y="38499"/>
                  </a:lnTo>
                  <a:lnTo>
                    <a:pt x="24627" y="58702"/>
                  </a:lnTo>
                  <a:cubicBezTo>
                    <a:pt x="24541" y="59010"/>
                    <a:pt x="24481" y="59315"/>
                    <a:pt x="24429" y="59617"/>
                  </a:cubicBezTo>
                  <a:cubicBezTo>
                    <a:pt x="24317" y="59905"/>
                    <a:pt x="24216" y="60201"/>
                    <a:pt x="24133" y="60506"/>
                  </a:cubicBezTo>
                  <a:lnTo>
                    <a:pt x="18230" y="82092"/>
                  </a:lnTo>
                  <a:cubicBezTo>
                    <a:pt x="17254" y="85651"/>
                    <a:pt x="18765" y="89169"/>
                    <a:pt x="21601" y="89949"/>
                  </a:cubicBezTo>
                  <a:cubicBezTo>
                    <a:pt x="24438" y="90725"/>
                    <a:pt x="27530" y="88464"/>
                    <a:pt x="28502" y="84903"/>
                  </a:cubicBezTo>
                  <a:lnTo>
                    <a:pt x="34408" y="63313"/>
                  </a:lnTo>
                  <a:cubicBezTo>
                    <a:pt x="34492" y="63008"/>
                    <a:pt x="34555" y="62701"/>
                    <a:pt x="34604" y="62399"/>
                  </a:cubicBezTo>
                  <a:cubicBezTo>
                    <a:pt x="34713" y="62111"/>
                    <a:pt x="34814" y="61818"/>
                    <a:pt x="34900" y="61510"/>
                  </a:cubicBezTo>
                  <a:lnTo>
                    <a:pt x="38622" y="47894"/>
                  </a:lnTo>
                  <a:lnTo>
                    <a:pt x="40524" y="61481"/>
                  </a:lnTo>
                  <a:cubicBezTo>
                    <a:pt x="40570" y="61795"/>
                    <a:pt x="40630" y="62102"/>
                    <a:pt x="40705" y="62402"/>
                  </a:cubicBezTo>
                  <a:cubicBezTo>
                    <a:pt x="40714" y="62709"/>
                    <a:pt x="40740" y="63017"/>
                    <a:pt x="40783" y="63331"/>
                  </a:cubicBezTo>
                  <a:lnTo>
                    <a:pt x="53201" y="85495"/>
                  </a:lnTo>
                  <a:cubicBezTo>
                    <a:pt x="53201" y="85495"/>
                    <a:pt x="56935" y="93214"/>
                    <a:pt x="62059" y="91456"/>
                  </a:cubicBezTo>
                  <a:cubicBezTo>
                    <a:pt x="65821" y="90167"/>
                    <a:pt x="65258" y="86491"/>
                    <a:pt x="63750" y="84023"/>
                  </a:cubicBezTo>
                  <a:lnTo>
                    <a:pt x="51332" y="61858"/>
                  </a:lnTo>
                  <a:cubicBezTo>
                    <a:pt x="51288" y="61544"/>
                    <a:pt x="51225" y="61236"/>
                    <a:pt x="51150" y="60940"/>
                  </a:cubicBezTo>
                  <a:cubicBezTo>
                    <a:pt x="51139" y="60629"/>
                    <a:pt x="51116" y="60322"/>
                    <a:pt x="51070" y="60005"/>
                  </a:cubicBezTo>
                  <a:lnTo>
                    <a:pt x="48213" y="39575"/>
                  </a:lnTo>
                  <a:cubicBezTo>
                    <a:pt x="48254" y="39279"/>
                    <a:pt x="48277" y="38980"/>
                    <a:pt x="48277" y="38672"/>
                  </a:cubicBezTo>
                  <a:lnTo>
                    <a:pt x="48277" y="19801"/>
                  </a:lnTo>
                  <a:lnTo>
                    <a:pt x="50797" y="23218"/>
                  </a:lnTo>
                  <a:cubicBezTo>
                    <a:pt x="50802" y="23227"/>
                    <a:pt x="50811" y="23233"/>
                    <a:pt x="50817" y="23241"/>
                  </a:cubicBezTo>
                  <a:lnTo>
                    <a:pt x="59136" y="34521"/>
                  </a:lnTo>
                  <a:cubicBezTo>
                    <a:pt x="60862" y="36859"/>
                    <a:pt x="63906" y="37533"/>
                    <a:pt x="65945" y="36028"/>
                  </a:cubicBezTo>
                  <a:cubicBezTo>
                    <a:pt x="67979" y="34529"/>
                    <a:pt x="68232" y="31417"/>
                    <a:pt x="66509" y="29084"/>
                  </a:cubicBezTo>
                </a:path>
              </a:pathLst>
            </a:custGeom>
            <a:solidFill>
              <a:srgbClr val="FFFFFF"/>
            </a:solidFill>
            <a:ln w="2873" cap="flat">
              <a:noFill/>
              <a:prstDash val="solid"/>
              <a:miter/>
            </a:ln>
          </p:spPr>
          <p:txBody>
            <a:bodyPr rtlCol="0" anchor="ctr"/>
            <a:lstStyle/>
            <a:p>
              <a:endParaRPr lang="en-GB"/>
            </a:p>
          </p:txBody>
        </p:sp>
        <p:sp>
          <p:nvSpPr>
            <p:cNvPr id="1059" name="Graphic 1127">
              <a:extLst>
                <a:ext uri="{FF2B5EF4-FFF2-40B4-BE49-F238E27FC236}">
                  <a16:creationId xmlns:a16="http://schemas.microsoft.com/office/drawing/2014/main" id="{FC2A20E0-0FE7-41A5-6F6D-629ADA9FB1D4}"/>
                </a:ext>
              </a:extLst>
            </p:cNvPr>
            <p:cNvSpPr/>
            <p:nvPr/>
          </p:nvSpPr>
          <p:spPr>
            <a:xfrm rot="992401" flipV="1">
              <a:off x="9145717" y="3413032"/>
              <a:ext cx="17553" cy="17553"/>
            </a:xfrm>
            <a:custGeom>
              <a:avLst/>
              <a:gdLst>
                <a:gd name="connsiteX0" fmla="*/ 10297 w 17553"/>
                <a:gd name="connsiteY0" fmla="*/ 1286 h 17553"/>
                <a:gd name="connsiteX1" fmla="*/ 19070 w 17553"/>
                <a:gd name="connsiteY1" fmla="*/ 10068 h 17553"/>
                <a:gd name="connsiteX2" fmla="*/ 10297 w 17553"/>
                <a:gd name="connsiteY2" fmla="*/ 18839 h 17553"/>
                <a:gd name="connsiteX3" fmla="*/ 1517 w 17553"/>
                <a:gd name="connsiteY3" fmla="*/ 10063 h 17553"/>
                <a:gd name="connsiteX4" fmla="*/ 10297 w 17553"/>
                <a:gd name="connsiteY4" fmla="*/ 1286 h 1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3" h="17553">
                  <a:moveTo>
                    <a:pt x="10297" y="1286"/>
                  </a:moveTo>
                  <a:cubicBezTo>
                    <a:pt x="15152" y="1289"/>
                    <a:pt x="19076" y="5221"/>
                    <a:pt x="19070" y="10068"/>
                  </a:cubicBezTo>
                  <a:cubicBezTo>
                    <a:pt x="19079" y="14907"/>
                    <a:pt x="15150" y="18842"/>
                    <a:pt x="10297" y="18839"/>
                  </a:cubicBezTo>
                  <a:cubicBezTo>
                    <a:pt x="5449" y="18837"/>
                    <a:pt x="1523" y="14913"/>
                    <a:pt x="1517" y="10063"/>
                  </a:cubicBezTo>
                  <a:cubicBezTo>
                    <a:pt x="1520" y="5227"/>
                    <a:pt x="5452" y="1289"/>
                    <a:pt x="10297" y="1286"/>
                  </a:cubicBezTo>
                </a:path>
              </a:pathLst>
            </a:custGeom>
            <a:solidFill>
              <a:srgbClr val="FFFFFF"/>
            </a:solidFill>
            <a:ln w="2873" cap="flat">
              <a:noFill/>
              <a:prstDash val="solid"/>
              <a:miter/>
            </a:ln>
          </p:spPr>
          <p:txBody>
            <a:bodyPr rtlCol="0" anchor="ctr"/>
            <a:lstStyle/>
            <a:p>
              <a:endParaRPr lang="en-GB"/>
            </a:p>
          </p:txBody>
        </p:sp>
        <p:sp>
          <p:nvSpPr>
            <p:cNvPr id="1060" name="Graphic 1127">
              <a:extLst>
                <a:ext uri="{FF2B5EF4-FFF2-40B4-BE49-F238E27FC236}">
                  <a16:creationId xmlns:a16="http://schemas.microsoft.com/office/drawing/2014/main" id="{6BFD0251-BC07-1BFB-C6DD-5CF60CF5FB06}"/>
                </a:ext>
              </a:extLst>
            </p:cNvPr>
            <p:cNvSpPr/>
            <p:nvPr/>
          </p:nvSpPr>
          <p:spPr>
            <a:xfrm>
              <a:off x="9075950" y="3414578"/>
              <a:ext cx="15623" cy="26968"/>
            </a:xfrm>
            <a:custGeom>
              <a:avLst/>
              <a:gdLst>
                <a:gd name="connsiteX0" fmla="*/ 1491 w 15623"/>
                <a:gd name="connsiteY0" fmla="*/ 21037 h 26968"/>
                <a:gd name="connsiteX1" fmla="*/ 9378 w 15623"/>
                <a:gd name="connsiteY1" fmla="*/ 14191 h 26968"/>
                <a:gd name="connsiteX2" fmla="*/ 17004 w 15623"/>
                <a:gd name="connsiteY2" fmla="*/ 1289 h 26968"/>
                <a:gd name="connsiteX3" fmla="*/ 17114 w 15623"/>
                <a:gd name="connsiteY3" fmla="*/ 16253 h 26968"/>
                <a:gd name="connsiteX4" fmla="*/ 3875 w 15623"/>
                <a:gd name="connsiteY4" fmla="*/ 28258 h 26968"/>
                <a:gd name="connsiteX5" fmla="*/ 1491 w 15623"/>
                <a:gd name="connsiteY5" fmla="*/ 21037 h 2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3" h="26968">
                  <a:moveTo>
                    <a:pt x="1491" y="21037"/>
                  </a:moveTo>
                  <a:lnTo>
                    <a:pt x="9378" y="14191"/>
                  </a:lnTo>
                  <a:lnTo>
                    <a:pt x="17004" y="1289"/>
                  </a:lnTo>
                  <a:lnTo>
                    <a:pt x="17114" y="16253"/>
                  </a:lnTo>
                  <a:lnTo>
                    <a:pt x="3875" y="28258"/>
                  </a:lnTo>
                  <a:lnTo>
                    <a:pt x="1491" y="21037"/>
                  </a:lnTo>
                  <a:close/>
                </a:path>
              </a:pathLst>
            </a:custGeom>
            <a:solidFill>
              <a:srgbClr val="FFFFFF"/>
            </a:solidFill>
            <a:ln w="2873" cap="flat">
              <a:noFill/>
              <a:prstDash val="solid"/>
              <a:miter/>
            </a:ln>
          </p:spPr>
          <p:txBody>
            <a:bodyPr rtlCol="0" anchor="ctr"/>
            <a:lstStyle/>
            <a:p>
              <a:endParaRPr lang="en-GB"/>
            </a:p>
          </p:txBody>
        </p:sp>
        <p:sp>
          <p:nvSpPr>
            <p:cNvPr id="1061" name="Graphic 1127">
              <a:extLst>
                <a:ext uri="{FF2B5EF4-FFF2-40B4-BE49-F238E27FC236}">
                  <a16:creationId xmlns:a16="http://schemas.microsoft.com/office/drawing/2014/main" id="{40B48004-A75F-04AE-43AB-D7087C6A1B82}"/>
                </a:ext>
              </a:extLst>
            </p:cNvPr>
            <p:cNvSpPr/>
            <p:nvPr/>
          </p:nvSpPr>
          <p:spPr>
            <a:xfrm rot="2591722" flipV="1">
              <a:off x="9086708" y="3441632"/>
              <a:ext cx="13946" cy="14052"/>
            </a:xfrm>
            <a:custGeom>
              <a:avLst/>
              <a:gdLst>
                <a:gd name="connsiteX0" fmla="*/ 9501 w 13946"/>
                <a:gd name="connsiteY0" fmla="*/ 15352 h 14052"/>
                <a:gd name="connsiteX1" fmla="*/ 15445 w 13946"/>
                <a:gd name="connsiteY1" fmla="*/ 15352 h 14052"/>
                <a:gd name="connsiteX2" fmla="*/ 12461 w 13946"/>
                <a:gd name="connsiteY2" fmla="*/ 7792 h 14052"/>
                <a:gd name="connsiteX3" fmla="*/ 1498 w 13946"/>
                <a:gd name="connsiteY3" fmla="*/ 1300 h 14052"/>
                <a:gd name="connsiteX4" fmla="*/ 9501 w 13946"/>
                <a:gd name="connsiteY4" fmla="*/ 15352 h 1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6" h="14052">
                  <a:moveTo>
                    <a:pt x="9501" y="15352"/>
                  </a:moveTo>
                  <a:lnTo>
                    <a:pt x="15445" y="15352"/>
                  </a:lnTo>
                  <a:lnTo>
                    <a:pt x="12461" y="7792"/>
                  </a:lnTo>
                  <a:lnTo>
                    <a:pt x="1498" y="1300"/>
                  </a:lnTo>
                  <a:lnTo>
                    <a:pt x="9501" y="15352"/>
                  </a:lnTo>
                  <a:close/>
                </a:path>
              </a:pathLst>
            </a:custGeom>
            <a:solidFill>
              <a:srgbClr val="FFFFFF"/>
            </a:solidFill>
            <a:ln w="2873" cap="flat">
              <a:noFill/>
              <a:prstDash val="solid"/>
              <a:miter/>
            </a:ln>
          </p:spPr>
          <p:txBody>
            <a:bodyPr rtlCol="0" anchor="ctr"/>
            <a:lstStyle/>
            <a:p>
              <a:endParaRPr lang="en-GB"/>
            </a:p>
          </p:txBody>
        </p:sp>
        <p:sp>
          <p:nvSpPr>
            <p:cNvPr id="1062" name="Graphic 1127">
              <a:extLst>
                <a:ext uri="{FF2B5EF4-FFF2-40B4-BE49-F238E27FC236}">
                  <a16:creationId xmlns:a16="http://schemas.microsoft.com/office/drawing/2014/main" id="{CB269F84-4C72-F352-6820-CBFD47FBEBC4}"/>
                </a:ext>
              </a:extLst>
            </p:cNvPr>
            <p:cNvSpPr/>
            <p:nvPr/>
          </p:nvSpPr>
          <p:spPr>
            <a:xfrm rot="1227595" flipV="1">
              <a:off x="9059263" y="3415848"/>
              <a:ext cx="14222" cy="10675"/>
            </a:xfrm>
            <a:custGeom>
              <a:avLst/>
              <a:gdLst>
                <a:gd name="connsiteX0" fmla="*/ 4069 w 14222"/>
                <a:gd name="connsiteY0" fmla="*/ 11966 h 10675"/>
                <a:gd name="connsiteX1" fmla="*/ 15708 w 14222"/>
                <a:gd name="connsiteY1" fmla="*/ 11966 h 10675"/>
                <a:gd name="connsiteX2" fmla="*/ 10033 w 14222"/>
                <a:gd name="connsiteY2" fmla="*/ 6147 h 10675"/>
                <a:gd name="connsiteX3" fmla="*/ 1486 w 14222"/>
                <a:gd name="connsiteY3" fmla="*/ 1291 h 10675"/>
                <a:gd name="connsiteX4" fmla="*/ 4069 w 14222"/>
                <a:gd name="connsiteY4" fmla="*/ 11966 h 1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2" h="10675">
                  <a:moveTo>
                    <a:pt x="4069" y="11966"/>
                  </a:moveTo>
                  <a:lnTo>
                    <a:pt x="15708" y="11966"/>
                  </a:lnTo>
                  <a:lnTo>
                    <a:pt x="10033" y="6147"/>
                  </a:lnTo>
                  <a:lnTo>
                    <a:pt x="1486" y="1291"/>
                  </a:lnTo>
                  <a:lnTo>
                    <a:pt x="4069" y="11966"/>
                  </a:lnTo>
                  <a:close/>
                </a:path>
              </a:pathLst>
            </a:custGeom>
            <a:solidFill>
              <a:srgbClr val="FFFFFF"/>
            </a:solidFill>
            <a:ln w="2873" cap="flat">
              <a:noFill/>
              <a:prstDash val="solid"/>
              <a:miter/>
            </a:ln>
          </p:spPr>
          <p:txBody>
            <a:bodyPr rtlCol="0" anchor="ctr"/>
            <a:lstStyle/>
            <a:p>
              <a:endParaRPr lang="en-GB"/>
            </a:p>
          </p:txBody>
        </p:sp>
        <p:sp>
          <p:nvSpPr>
            <p:cNvPr id="1063" name="Graphic 1127">
              <a:extLst>
                <a:ext uri="{FF2B5EF4-FFF2-40B4-BE49-F238E27FC236}">
                  <a16:creationId xmlns:a16="http://schemas.microsoft.com/office/drawing/2014/main" id="{4E162D5C-6713-D554-F4D6-4AA2FFA3C31C}"/>
                </a:ext>
              </a:extLst>
            </p:cNvPr>
            <p:cNvSpPr/>
            <p:nvPr/>
          </p:nvSpPr>
          <p:spPr>
            <a:xfrm>
              <a:off x="9093182" y="3472690"/>
              <a:ext cx="18753" cy="10594"/>
            </a:xfrm>
            <a:custGeom>
              <a:avLst/>
              <a:gdLst>
                <a:gd name="connsiteX0" fmla="*/ 1496 w 18753"/>
                <a:gd name="connsiteY0" fmla="*/ 1926 h 10594"/>
                <a:gd name="connsiteX1" fmla="*/ 11873 w 18753"/>
                <a:gd name="connsiteY1" fmla="*/ 3122 h 10594"/>
                <a:gd name="connsiteX2" fmla="*/ 20250 w 18753"/>
                <a:gd name="connsiteY2" fmla="*/ 1310 h 10594"/>
                <a:gd name="connsiteX3" fmla="*/ 12218 w 18753"/>
                <a:gd name="connsiteY3" fmla="*/ 11905 h 10594"/>
                <a:gd name="connsiteX4" fmla="*/ 3430 w 18753"/>
                <a:gd name="connsiteY4" fmla="*/ 9089 h 10594"/>
                <a:gd name="connsiteX5" fmla="*/ 1496 w 18753"/>
                <a:gd name="connsiteY5" fmla="*/ 1926 h 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53" h="10594">
                  <a:moveTo>
                    <a:pt x="1496" y="1926"/>
                  </a:moveTo>
                  <a:lnTo>
                    <a:pt x="11873" y="3122"/>
                  </a:lnTo>
                  <a:lnTo>
                    <a:pt x="20250" y="1310"/>
                  </a:lnTo>
                  <a:lnTo>
                    <a:pt x="12218" y="11905"/>
                  </a:lnTo>
                  <a:lnTo>
                    <a:pt x="3430" y="9089"/>
                  </a:lnTo>
                  <a:lnTo>
                    <a:pt x="1496" y="1926"/>
                  </a:lnTo>
                  <a:close/>
                </a:path>
              </a:pathLst>
            </a:custGeom>
            <a:solidFill>
              <a:srgbClr val="FFFFFF"/>
            </a:solidFill>
            <a:ln w="2873" cap="flat">
              <a:noFill/>
              <a:prstDash val="solid"/>
              <a:miter/>
            </a:ln>
          </p:spPr>
          <p:txBody>
            <a:bodyPr rtlCol="0" anchor="ctr"/>
            <a:lstStyle/>
            <a:p>
              <a:endParaRPr lang="en-GB"/>
            </a:p>
          </p:txBody>
        </p:sp>
        <p:sp>
          <p:nvSpPr>
            <p:cNvPr id="1064" name="Graphic 1127">
              <a:extLst>
                <a:ext uri="{FF2B5EF4-FFF2-40B4-BE49-F238E27FC236}">
                  <a16:creationId xmlns:a16="http://schemas.microsoft.com/office/drawing/2014/main" id="{8DF699FE-D089-E68D-9734-02717E31A753}"/>
                </a:ext>
              </a:extLst>
            </p:cNvPr>
            <p:cNvSpPr/>
            <p:nvPr/>
          </p:nvSpPr>
          <p:spPr>
            <a:xfrm rot="1943495" flipV="1">
              <a:off x="9077791" y="3457916"/>
              <a:ext cx="18589" cy="8385"/>
            </a:xfrm>
            <a:custGeom>
              <a:avLst/>
              <a:gdLst>
                <a:gd name="connsiteX0" fmla="*/ 11670 w 18589"/>
                <a:gd name="connsiteY0" fmla="*/ 9690 h 8385"/>
                <a:gd name="connsiteX1" fmla="*/ 20085 w 18589"/>
                <a:gd name="connsiteY1" fmla="*/ 9690 h 8385"/>
                <a:gd name="connsiteX2" fmla="*/ 12217 w 18589"/>
                <a:gd name="connsiteY2" fmla="*/ 1304 h 8385"/>
                <a:gd name="connsiteX3" fmla="*/ 1496 w 18589"/>
                <a:gd name="connsiteY3" fmla="*/ 2342 h 8385"/>
                <a:gd name="connsiteX4" fmla="*/ 11670 w 18589"/>
                <a:gd name="connsiteY4" fmla="*/ 9690 h 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9" h="8385">
                  <a:moveTo>
                    <a:pt x="11670" y="9690"/>
                  </a:moveTo>
                  <a:lnTo>
                    <a:pt x="20085" y="9690"/>
                  </a:lnTo>
                  <a:lnTo>
                    <a:pt x="12217" y="1304"/>
                  </a:lnTo>
                  <a:lnTo>
                    <a:pt x="1496" y="2342"/>
                  </a:lnTo>
                  <a:lnTo>
                    <a:pt x="11670" y="9690"/>
                  </a:lnTo>
                  <a:close/>
                </a:path>
              </a:pathLst>
            </a:custGeom>
            <a:solidFill>
              <a:srgbClr val="FFFFFF"/>
            </a:solidFill>
            <a:ln w="2873" cap="flat">
              <a:noFill/>
              <a:prstDash val="solid"/>
              <a:miter/>
            </a:ln>
          </p:spPr>
          <p:txBody>
            <a:bodyPr rtlCol="0" anchor="ctr"/>
            <a:lstStyle/>
            <a:p>
              <a:endParaRPr lang="en-GB"/>
            </a:p>
          </p:txBody>
        </p:sp>
        <p:sp>
          <p:nvSpPr>
            <p:cNvPr id="1065" name="Graphic 1127">
              <a:extLst>
                <a:ext uri="{FF2B5EF4-FFF2-40B4-BE49-F238E27FC236}">
                  <a16:creationId xmlns:a16="http://schemas.microsoft.com/office/drawing/2014/main" id="{AE28FC25-C36A-AAFE-7067-D7908E20C407}"/>
                </a:ext>
              </a:extLst>
            </p:cNvPr>
            <p:cNvSpPr/>
            <p:nvPr/>
          </p:nvSpPr>
          <p:spPr>
            <a:xfrm rot="10800000" flipV="1">
              <a:off x="9011245" y="3497409"/>
              <a:ext cx="10192" cy="27219"/>
            </a:xfrm>
            <a:custGeom>
              <a:avLst/>
              <a:gdLst>
                <a:gd name="connsiteX0" fmla="*/ 0 w 10192"/>
                <a:gd name="connsiteY0" fmla="*/ 256 h 27219"/>
                <a:gd name="connsiteX1" fmla="*/ 10192 w 10192"/>
                <a:gd name="connsiteY1" fmla="*/ 256 h 27219"/>
                <a:gd name="connsiteX2" fmla="*/ 10192 w 10192"/>
                <a:gd name="connsiteY2" fmla="*/ 27475 h 27219"/>
                <a:gd name="connsiteX3" fmla="*/ 0 w 10192"/>
                <a:gd name="connsiteY3" fmla="*/ 27475 h 27219"/>
              </a:gdLst>
              <a:ahLst/>
              <a:cxnLst>
                <a:cxn ang="0">
                  <a:pos x="connsiteX0" y="connsiteY0"/>
                </a:cxn>
                <a:cxn ang="0">
                  <a:pos x="connsiteX1" y="connsiteY1"/>
                </a:cxn>
                <a:cxn ang="0">
                  <a:pos x="connsiteX2" y="connsiteY2"/>
                </a:cxn>
                <a:cxn ang="0">
                  <a:pos x="connsiteX3" y="connsiteY3"/>
                </a:cxn>
              </a:cxnLst>
              <a:rect l="l" t="t" r="r" b="b"/>
              <a:pathLst>
                <a:path w="10192" h="27219">
                  <a:moveTo>
                    <a:pt x="0" y="256"/>
                  </a:moveTo>
                  <a:lnTo>
                    <a:pt x="10192" y="256"/>
                  </a:lnTo>
                  <a:lnTo>
                    <a:pt x="10192" y="27475"/>
                  </a:lnTo>
                  <a:lnTo>
                    <a:pt x="0" y="27475"/>
                  </a:lnTo>
                  <a:close/>
                </a:path>
              </a:pathLst>
            </a:custGeom>
            <a:solidFill>
              <a:srgbClr val="FFFFFF"/>
            </a:solidFill>
            <a:ln w="2873" cap="flat">
              <a:noFill/>
              <a:prstDash val="solid"/>
              <a:miter/>
            </a:ln>
          </p:spPr>
          <p:txBody>
            <a:bodyPr rtlCol="0" anchor="ctr"/>
            <a:lstStyle/>
            <a:p>
              <a:endParaRPr lang="en-GB"/>
            </a:p>
          </p:txBody>
        </p:sp>
        <p:sp>
          <p:nvSpPr>
            <p:cNvPr id="1066" name="Graphic 1127">
              <a:extLst>
                <a:ext uri="{FF2B5EF4-FFF2-40B4-BE49-F238E27FC236}">
                  <a16:creationId xmlns:a16="http://schemas.microsoft.com/office/drawing/2014/main" id="{AB53A11E-32B8-FBCA-8E5A-5B4EA7C17758}"/>
                </a:ext>
              </a:extLst>
            </p:cNvPr>
            <p:cNvSpPr/>
            <p:nvPr/>
          </p:nvSpPr>
          <p:spPr>
            <a:xfrm rot="10800000" flipV="1">
              <a:off x="9065068" y="3497409"/>
              <a:ext cx="10192" cy="27219"/>
            </a:xfrm>
            <a:custGeom>
              <a:avLst/>
              <a:gdLst>
                <a:gd name="connsiteX0" fmla="*/ 0 w 10192"/>
                <a:gd name="connsiteY0" fmla="*/ 256 h 27219"/>
                <a:gd name="connsiteX1" fmla="*/ 10192 w 10192"/>
                <a:gd name="connsiteY1" fmla="*/ 256 h 27219"/>
                <a:gd name="connsiteX2" fmla="*/ 10192 w 10192"/>
                <a:gd name="connsiteY2" fmla="*/ 27475 h 27219"/>
                <a:gd name="connsiteX3" fmla="*/ 0 w 10192"/>
                <a:gd name="connsiteY3" fmla="*/ 27475 h 27219"/>
              </a:gdLst>
              <a:ahLst/>
              <a:cxnLst>
                <a:cxn ang="0">
                  <a:pos x="connsiteX0" y="connsiteY0"/>
                </a:cxn>
                <a:cxn ang="0">
                  <a:pos x="connsiteX1" y="connsiteY1"/>
                </a:cxn>
                <a:cxn ang="0">
                  <a:pos x="connsiteX2" y="connsiteY2"/>
                </a:cxn>
                <a:cxn ang="0">
                  <a:pos x="connsiteX3" y="connsiteY3"/>
                </a:cxn>
              </a:cxnLst>
              <a:rect l="l" t="t" r="r" b="b"/>
              <a:pathLst>
                <a:path w="10192" h="27219">
                  <a:moveTo>
                    <a:pt x="0" y="256"/>
                  </a:moveTo>
                  <a:lnTo>
                    <a:pt x="10192" y="256"/>
                  </a:lnTo>
                  <a:lnTo>
                    <a:pt x="10192" y="27475"/>
                  </a:lnTo>
                  <a:lnTo>
                    <a:pt x="0" y="27475"/>
                  </a:lnTo>
                  <a:close/>
                </a:path>
              </a:pathLst>
            </a:custGeom>
            <a:solidFill>
              <a:srgbClr val="FFFFFF"/>
            </a:solidFill>
            <a:ln w="2873" cap="flat">
              <a:noFill/>
              <a:prstDash val="solid"/>
              <a:miter/>
            </a:ln>
          </p:spPr>
          <p:txBody>
            <a:bodyPr rtlCol="0" anchor="ctr"/>
            <a:lstStyle/>
            <a:p>
              <a:endParaRPr lang="en-GB"/>
            </a:p>
          </p:txBody>
        </p:sp>
        <p:sp>
          <p:nvSpPr>
            <p:cNvPr id="1067" name="Graphic 1127">
              <a:extLst>
                <a:ext uri="{FF2B5EF4-FFF2-40B4-BE49-F238E27FC236}">
                  <a16:creationId xmlns:a16="http://schemas.microsoft.com/office/drawing/2014/main" id="{F3B06341-CEDE-D908-BC7C-3BE0C393789A}"/>
                </a:ext>
              </a:extLst>
            </p:cNvPr>
            <p:cNvSpPr/>
            <p:nvPr/>
          </p:nvSpPr>
          <p:spPr>
            <a:xfrm rot="10800000" flipV="1">
              <a:off x="9040446" y="3485773"/>
              <a:ext cx="5701" cy="13166"/>
            </a:xfrm>
            <a:custGeom>
              <a:avLst/>
              <a:gdLst>
                <a:gd name="connsiteX0" fmla="*/ 0 w 5701"/>
                <a:gd name="connsiteY0" fmla="*/ 243 h 13166"/>
                <a:gd name="connsiteX1" fmla="*/ 5702 w 5701"/>
                <a:gd name="connsiteY1" fmla="*/ 243 h 13166"/>
                <a:gd name="connsiteX2" fmla="*/ 5702 w 5701"/>
                <a:gd name="connsiteY2" fmla="*/ 13410 h 13166"/>
                <a:gd name="connsiteX3" fmla="*/ 0 w 5701"/>
                <a:gd name="connsiteY3" fmla="*/ 13410 h 13166"/>
              </a:gdLst>
              <a:ahLst/>
              <a:cxnLst>
                <a:cxn ang="0">
                  <a:pos x="connsiteX0" y="connsiteY0"/>
                </a:cxn>
                <a:cxn ang="0">
                  <a:pos x="connsiteX1" y="connsiteY1"/>
                </a:cxn>
                <a:cxn ang="0">
                  <a:pos x="connsiteX2" y="connsiteY2"/>
                </a:cxn>
                <a:cxn ang="0">
                  <a:pos x="connsiteX3" y="connsiteY3"/>
                </a:cxn>
              </a:cxnLst>
              <a:rect l="l" t="t" r="r" b="b"/>
              <a:pathLst>
                <a:path w="5701" h="13166">
                  <a:moveTo>
                    <a:pt x="0" y="243"/>
                  </a:moveTo>
                  <a:lnTo>
                    <a:pt x="5702" y="243"/>
                  </a:lnTo>
                  <a:lnTo>
                    <a:pt x="5702" y="13410"/>
                  </a:lnTo>
                  <a:lnTo>
                    <a:pt x="0" y="13410"/>
                  </a:lnTo>
                  <a:close/>
                </a:path>
              </a:pathLst>
            </a:custGeom>
            <a:solidFill>
              <a:srgbClr val="FFFFFF"/>
            </a:solidFill>
            <a:ln w="2873" cap="flat">
              <a:noFill/>
              <a:prstDash val="solid"/>
              <a:miter/>
            </a:ln>
          </p:spPr>
          <p:txBody>
            <a:bodyPr rtlCol="0" anchor="ctr"/>
            <a:lstStyle/>
            <a:p>
              <a:endParaRPr lang="en-GB"/>
            </a:p>
          </p:txBody>
        </p:sp>
        <p:sp>
          <p:nvSpPr>
            <p:cNvPr id="1068" name="Graphic 1127">
              <a:extLst>
                <a:ext uri="{FF2B5EF4-FFF2-40B4-BE49-F238E27FC236}">
                  <a16:creationId xmlns:a16="http://schemas.microsoft.com/office/drawing/2014/main" id="{84081B9F-59F4-B9D1-9F03-FDB10DAD734E}"/>
                </a:ext>
              </a:extLst>
            </p:cNvPr>
            <p:cNvSpPr/>
            <p:nvPr/>
          </p:nvSpPr>
          <p:spPr>
            <a:xfrm rot="-5400000" flipV="1">
              <a:off x="9029630" y="3497340"/>
              <a:ext cx="27339" cy="27339"/>
            </a:xfrm>
            <a:custGeom>
              <a:avLst/>
              <a:gdLst>
                <a:gd name="connsiteX0" fmla="*/ 15154 w 27339"/>
                <a:gd name="connsiteY0" fmla="*/ 1320 h 27339"/>
                <a:gd name="connsiteX1" fmla="*/ 1484 w 27339"/>
                <a:gd name="connsiteY1" fmla="*/ 14990 h 27339"/>
                <a:gd name="connsiteX2" fmla="*/ 15154 w 27339"/>
                <a:gd name="connsiteY2" fmla="*/ 28660 h 27339"/>
                <a:gd name="connsiteX3" fmla="*/ 28824 w 27339"/>
                <a:gd name="connsiteY3" fmla="*/ 14990 h 27339"/>
                <a:gd name="connsiteX4" fmla="*/ 15154 w 27339"/>
                <a:gd name="connsiteY4" fmla="*/ 1320 h 2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9" h="27339">
                  <a:moveTo>
                    <a:pt x="15154" y="1320"/>
                  </a:moveTo>
                  <a:cubicBezTo>
                    <a:pt x="7605" y="1320"/>
                    <a:pt x="1484" y="7441"/>
                    <a:pt x="1484" y="14990"/>
                  </a:cubicBezTo>
                  <a:cubicBezTo>
                    <a:pt x="1484" y="22538"/>
                    <a:pt x="7605" y="28660"/>
                    <a:pt x="15154" y="28660"/>
                  </a:cubicBezTo>
                  <a:cubicBezTo>
                    <a:pt x="22702" y="28660"/>
                    <a:pt x="28824" y="22538"/>
                    <a:pt x="28824" y="14990"/>
                  </a:cubicBezTo>
                  <a:cubicBezTo>
                    <a:pt x="28824" y="7441"/>
                    <a:pt x="22702" y="1320"/>
                    <a:pt x="15154" y="1320"/>
                  </a:cubicBezTo>
                </a:path>
              </a:pathLst>
            </a:custGeom>
            <a:solidFill>
              <a:srgbClr val="FFFFFF"/>
            </a:solidFill>
            <a:ln w="2873" cap="flat">
              <a:noFill/>
              <a:prstDash val="solid"/>
              <a:miter/>
            </a:ln>
          </p:spPr>
          <p:txBody>
            <a:bodyPr rtlCol="0" anchor="ctr"/>
            <a:lstStyle/>
            <a:p>
              <a:endParaRPr lang="en-GB"/>
            </a:p>
          </p:txBody>
        </p:sp>
        <p:sp>
          <p:nvSpPr>
            <p:cNvPr id="1069" name="Graphic 1127">
              <a:extLst>
                <a:ext uri="{FF2B5EF4-FFF2-40B4-BE49-F238E27FC236}">
                  <a16:creationId xmlns:a16="http://schemas.microsoft.com/office/drawing/2014/main" id="{CAABEA90-FE2A-AFA6-92F7-99C6CC09C6B7}"/>
                </a:ext>
              </a:extLst>
            </p:cNvPr>
            <p:cNvSpPr/>
            <p:nvPr/>
          </p:nvSpPr>
          <p:spPr>
            <a:xfrm rot="10800000" flipV="1">
              <a:off x="9026083" y="3502872"/>
              <a:ext cx="34361" cy="16302"/>
            </a:xfrm>
            <a:custGeom>
              <a:avLst/>
              <a:gdLst>
                <a:gd name="connsiteX0" fmla="*/ 0 w 34361"/>
                <a:gd name="connsiteY0" fmla="*/ 256 h 16302"/>
                <a:gd name="connsiteX1" fmla="*/ 34362 w 34361"/>
                <a:gd name="connsiteY1" fmla="*/ 256 h 16302"/>
                <a:gd name="connsiteX2" fmla="*/ 34362 w 34361"/>
                <a:gd name="connsiteY2" fmla="*/ 16558 h 16302"/>
                <a:gd name="connsiteX3" fmla="*/ 0 w 34361"/>
                <a:gd name="connsiteY3" fmla="*/ 16558 h 16302"/>
              </a:gdLst>
              <a:ahLst/>
              <a:cxnLst>
                <a:cxn ang="0">
                  <a:pos x="connsiteX0" y="connsiteY0"/>
                </a:cxn>
                <a:cxn ang="0">
                  <a:pos x="connsiteX1" y="connsiteY1"/>
                </a:cxn>
                <a:cxn ang="0">
                  <a:pos x="connsiteX2" y="connsiteY2"/>
                </a:cxn>
                <a:cxn ang="0">
                  <a:pos x="connsiteX3" y="connsiteY3"/>
                </a:cxn>
              </a:cxnLst>
              <a:rect l="l" t="t" r="r" b="b"/>
              <a:pathLst>
                <a:path w="34361" h="16302">
                  <a:moveTo>
                    <a:pt x="0" y="256"/>
                  </a:moveTo>
                  <a:lnTo>
                    <a:pt x="34362" y="256"/>
                  </a:lnTo>
                  <a:lnTo>
                    <a:pt x="34362" y="16558"/>
                  </a:lnTo>
                  <a:lnTo>
                    <a:pt x="0" y="16558"/>
                  </a:lnTo>
                  <a:close/>
                </a:path>
              </a:pathLst>
            </a:custGeom>
            <a:solidFill>
              <a:srgbClr val="FFFFFF"/>
            </a:solidFill>
            <a:ln w="2873" cap="flat">
              <a:noFill/>
              <a:prstDash val="solid"/>
              <a:miter/>
            </a:ln>
          </p:spPr>
          <p:txBody>
            <a:bodyPr rtlCol="0" anchor="ctr"/>
            <a:lstStyle/>
            <a:p>
              <a:endParaRPr lang="en-GB"/>
            </a:p>
          </p:txBody>
        </p:sp>
        <p:sp>
          <p:nvSpPr>
            <p:cNvPr id="1070" name="Graphic 1127">
              <a:extLst>
                <a:ext uri="{FF2B5EF4-FFF2-40B4-BE49-F238E27FC236}">
                  <a16:creationId xmlns:a16="http://schemas.microsoft.com/office/drawing/2014/main" id="{8BB8237B-FAB5-FD5A-DC2B-2F231B4787C4}"/>
                </a:ext>
              </a:extLst>
            </p:cNvPr>
            <p:cNvSpPr/>
            <p:nvPr/>
          </p:nvSpPr>
          <p:spPr>
            <a:xfrm rot="10800000" flipV="1">
              <a:off x="9079860" y="3502872"/>
              <a:ext cx="13810" cy="16302"/>
            </a:xfrm>
            <a:custGeom>
              <a:avLst/>
              <a:gdLst>
                <a:gd name="connsiteX0" fmla="*/ 0 w 13810"/>
                <a:gd name="connsiteY0" fmla="*/ 256 h 16302"/>
                <a:gd name="connsiteX1" fmla="*/ 13811 w 13810"/>
                <a:gd name="connsiteY1" fmla="*/ 256 h 16302"/>
                <a:gd name="connsiteX2" fmla="*/ 13811 w 13810"/>
                <a:gd name="connsiteY2" fmla="*/ 16558 h 16302"/>
                <a:gd name="connsiteX3" fmla="*/ 0 w 13810"/>
                <a:gd name="connsiteY3" fmla="*/ 16558 h 16302"/>
              </a:gdLst>
              <a:ahLst/>
              <a:cxnLst>
                <a:cxn ang="0">
                  <a:pos x="connsiteX0" y="connsiteY0"/>
                </a:cxn>
                <a:cxn ang="0">
                  <a:pos x="connsiteX1" y="connsiteY1"/>
                </a:cxn>
                <a:cxn ang="0">
                  <a:pos x="connsiteX2" y="connsiteY2"/>
                </a:cxn>
                <a:cxn ang="0">
                  <a:pos x="connsiteX3" y="connsiteY3"/>
                </a:cxn>
              </a:cxnLst>
              <a:rect l="l" t="t" r="r" b="b"/>
              <a:pathLst>
                <a:path w="13810" h="16302">
                  <a:moveTo>
                    <a:pt x="0" y="256"/>
                  </a:moveTo>
                  <a:lnTo>
                    <a:pt x="13811" y="256"/>
                  </a:lnTo>
                  <a:lnTo>
                    <a:pt x="13811" y="16558"/>
                  </a:lnTo>
                  <a:lnTo>
                    <a:pt x="0" y="16558"/>
                  </a:lnTo>
                  <a:close/>
                </a:path>
              </a:pathLst>
            </a:custGeom>
            <a:solidFill>
              <a:srgbClr val="FFFFFF"/>
            </a:solidFill>
            <a:ln w="2873" cap="flat">
              <a:noFill/>
              <a:prstDash val="solid"/>
              <a:miter/>
            </a:ln>
          </p:spPr>
          <p:txBody>
            <a:bodyPr rtlCol="0" anchor="ctr"/>
            <a:lstStyle/>
            <a:p>
              <a:endParaRPr lang="en-GB"/>
            </a:p>
          </p:txBody>
        </p:sp>
        <p:sp>
          <p:nvSpPr>
            <p:cNvPr id="1071" name="Graphic 1127">
              <a:extLst>
                <a:ext uri="{FF2B5EF4-FFF2-40B4-BE49-F238E27FC236}">
                  <a16:creationId xmlns:a16="http://schemas.microsoft.com/office/drawing/2014/main" id="{08198842-A940-3781-A296-8FF346A1AFEC}"/>
                </a:ext>
              </a:extLst>
            </p:cNvPr>
            <p:cNvSpPr/>
            <p:nvPr/>
          </p:nvSpPr>
          <p:spPr>
            <a:xfrm rot="10800000" flipV="1">
              <a:off x="8992811" y="3502872"/>
              <a:ext cx="13810" cy="16302"/>
            </a:xfrm>
            <a:custGeom>
              <a:avLst/>
              <a:gdLst>
                <a:gd name="connsiteX0" fmla="*/ 0 w 13810"/>
                <a:gd name="connsiteY0" fmla="*/ 256 h 16302"/>
                <a:gd name="connsiteX1" fmla="*/ 13811 w 13810"/>
                <a:gd name="connsiteY1" fmla="*/ 256 h 16302"/>
                <a:gd name="connsiteX2" fmla="*/ 13811 w 13810"/>
                <a:gd name="connsiteY2" fmla="*/ 16558 h 16302"/>
                <a:gd name="connsiteX3" fmla="*/ 0 w 13810"/>
                <a:gd name="connsiteY3" fmla="*/ 16558 h 16302"/>
              </a:gdLst>
              <a:ahLst/>
              <a:cxnLst>
                <a:cxn ang="0">
                  <a:pos x="connsiteX0" y="connsiteY0"/>
                </a:cxn>
                <a:cxn ang="0">
                  <a:pos x="connsiteX1" y="connsiteY1"/>
                </a:cxn>
                <a:cxn ang="0">
                  <a:pos x="connsiteX2" y="connsiteY2"/>
                </a:cxn>
                <a:cxn ang="0">
                  <a:pos x="connsiteX3" y="connsiteY3"/>
                </a:cxn>
              </a:cxnLst>
              <a:rect l="l" t="t" r="r" b="b"/>
              <a:pathLst>
                <a:path w="13810" h="16302">
                  <a:moveTo>
                    <a:pt x="0" y="256"/>
                  </a:moveTo>
                  <a:lnTo>
                    <a:pt x="13811" y="256"/>
                  </a:lnTo>
                  <a:lnTo>
                    <a:pt x="13811" y="16558"/>
                  </a:lnTo>
                  <a:lnTo>
                    <a:pt x="0" y="16558"/>
                  </a:lnTo>
                  <a:close/>
                </a:path>
              </a:pathLst>
            </a:custGeom>
            <a:solidFill>
              <a:srgbClr val="FFFFFF"/>
            </a:solidFill>
            <a:ln w="2873" cap="flat">
              <a:noFill/>
              <a:prstDash val="solid"/>
              <a:miter/>
            </a:ln>
          </p:spPr>
          <p:txBody>
            <a:bodyPr rtlCol="0" anchor="ctr"/>
            <a:lstStyle/>
            <a:p>
              <a:endParaRPr lang="en-GB"/>
            </a:p>
          </p:txBody>
        </p:sp>
        <p:sp>
          <p:nvSpPr>
            <p:cNvPr id="1072" name="Graphic 1127">
              <a:extLst>
                <a:ext uri="{FF2B5EF4-FFF2-40B4-BE49-F238E27FC236}">
                  <a16:creationId xmlns:a16="http://schemas.microsoft.com/office/drawing/2014/main" id="{6C6EE43D-37B2-E254-26A3-BC06A011F09F}"/>
                </a:ext>
              </a:extLst>
            </p:cNvPr>
            <p:cNvSpPr/>
            <p:nvPr/>
          </p:nvSpPr>
          <p:spPr>
            <a:xfrm>
              <a:off x="9019624" y="3446805"/>
              <a:ext cx="40439" cy="31376"/>
            </a:xfrm>
            <a:custGeom>
              <a:avLst/>
              <a:gdLst>
                <a:gd name="connsiteX0" fmla="*/ 14565 w 40439"/>
                <a:gd name="connsiteY0" fmla="*/ 7687 h 31376"/>
                <a:gd name="connsiteX1" fmla="*/ 23569 w 40439"/>
                <a:gd name="connsiteY1" fmla="*/ 1347 h 31376"/>
                <a:gd name="connsiteX2" fmla="*/ 29400 w 40439"/>
                <a:gd name="connsiteY2" fmla="*/ 9462 h 31376"/>
                <a:gd name="connsiteX3" fmla="*/ 36247 w 40439"/>
                <a:gd name="connsiteY3" fmla="*/ 17195 h 31376"/>
                <a:gd name="connsiteX4" fmla="*/ 41698 w 40439"/>
                <a:gd name="connsiteY4" fmla="*/ 24930 h 31376"/>
                <a:gd name="connsiteX5" fmla="*/ 30416 w 40439"/>
                <a:gd name="connsiteY5" fmla="*/ 28606 h 31376"/>
                <a:gd name="connsiteX6" fmla="*/ 22151 w 40439"/>
                <a:gd name="connsiteY6" fmla="*/ 32409 h 31376"/>
                <a:gd name="connsiteX7" fmla="*/ 17862 w 40439"/>
                <a:gd name="connsiteY7" fmla="*/ 25943 h 31376"/>
                <a:gd name="connsiteX8" fmla="*/ 3916 w 40439"/>
                <a:gd name="connsiteY8" fmla="*/ 22899 h 31376"/>
                <a:gd name="connsiteX9" fmla="*/ 14565 w 40439"/>
                <a:gd name="connsiteY9" fmla="*/ 7687 h 3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9" h="31376">
                  <a:moveTo>
                    <a:pt x="14565" y="7687"/>
                  </a:moveTo>
                  <a:cubicBezTo>
                    <a:pt x="14565" y="7687"/>
                    <a:pt x="16467" y="714"/>
                    <a:pt x="23569" y="1347"/>
                  </a:cubicBezTo>
                  <a:cubicBezTo>
                    <a:pt x="30666" y="1983"/>
                    <a:pt x="30416" y="8573"/>
                    <a:pt x="29400" y="9462"/>
                  </a:cubicBezTo>
                  <a:cubicBezTo>
                    <a:pt x="29400" y="9462"/>
                    <a:pt x="39290" y="7940"/>
                    <a:pt x="36247" y="17195"/>
                  </a:cubicBezTo>
                  <a:cubicBezTo>
                    <a:pt x="36247" y="17195"/>
                    <a:pt x="43220" y="17954"/>
                    <a:pt x="41698" y="24930"/>
                  </a:cubicBezTo>
                  <a:cubicBezTo>
                    <a:pt x="40176" y="31903"/>
                    <a:pt x="30416" y="28606"/>
                    <a:pt x="30416" y="28606"/>
                  </a:cubicBezTo>
                  <a:cubicBezTo>
                    <a:pt x="30416" y="28606"/>
                    <a:pt x="28978" y="33931"/>
                    <a:pt x="22151" y="32409"/>
                  </a:cubicBezTo>
                  <a:cubicBezTo>
                    <a:pt x="15328" y="30888"/>
                    <a:pt x="17862" y="25943"/>
                    <a:pt x="17862" y="25943"/>
                  </a:cubicBezTo>
                  <a:cubicBezTo>
                    <a:pt x="17862" y="25943"/>
                    <a:pt x="11059" y="31656"/>
                    <a:pt x="3916" y="22899"/>
                  </a:cubicBezTo>
                  <a:cubicBezTo>
                    <a:pt x="-3946" y="13265"/>
                    <a:pt x="9241" y="2489"/>
                    <a:pt x="14565" y="7687"/>
                  </a:cubicBezTo>
                </a:path>
              </a:pathLst>
            </a:custGeom>
            <a:solidFill>
              <a:srgbClr val="FFFFFF"/>
            </a:solidFill>
            <a:ln w="2873" cap="flat">
              <a:noFill/>
              <a:prstDash val="solid"/>
              <a:miter/>
            </a:ln>
          </p:spPr>
          <p:txBody>
            <a:bodyPr rtlCol="0" anchor="ctr"/>
            <a:lstStyle/>
            <a:p>
              <a:endParaRPr lang="en-GB"/>
            </a:p>
          </p:txBody>
        </p:sp>
        <p:sp>
          <p:nvSpPr>
            <p:cNvPr id="1073" name="Graphic 1127">
              <a:extLst>
                <a:ext uri="{FF2B5EF4-FFF2-40B4-BE49-F238E27FC236}">
                  <a16:creationId xmlns:a16="http://schemas.microsoft.com/office/drawing/2014/main" id="{A725A454-D2D2-0261-79E6-E2333131785D}"/>
                </a:ext>
              </a:extLst>
            </p:cNvPr>
            <p:cNvSpPr/>
            <p:nvPr/>
          </p:nvSpPr>
          <p:spPr>
            <a:xfrm>
              <a:off x="9028989" y="3416672"/>
              <a:ext cx="42655" cy="44119"/>
            </a:xfrm>
            <a:custGeom>
              <a:avLst/>
              <a:gdLst>
                <a:gd name="connsiteX0" fmla="*/ 4193 w 42655"/>
                <a:gd name="connsiteY0" fmla="*/ 31425 h 44119"/>
                <a:gd name="connsiteX1" fmla="*/ 5842 w 42655"/>
                <a:gd name="connsiteY1" fmla="*/ 15744 h 44119"/>
                <a:gd name="connsiteX2" fmla="*/ 14970 w 42655"/>
                <a:gd name="connsiteY2" fmla="*/ 14479 h 44119"/>
                <a:gd name="connsiteX3" fmla="*/ 19661 w 42655"/>
                <a:gd name="connsiteY3" fmla="*/ 1292 h 44119"/>
                <a:gd name="connsiteX4" fmla="*/ 19661 w 42655"/>
                <a:gd name="connsiteY4" fmla="*/ 15111 h 44119"/>
                <a:gd name="connsiteX5" fmla="*/ 24353 w 42655"/>
                <a:gd name="connsiteY5" fmla="*/ 24366 h 44119"/>
                <a:gd name="connsiteX6" fmla="*/ 31450 w 42655"/>
                <a:gd name="connsiteY6" fmla="*/ 22591 h 44119"/>
                <a:gd name="connsiteX7" fmla="*/ 35762 w 42655"/>
                <a:gd name="connsiteY7" fmla="*/ 32101 h 44119"/>
                <a:gd name="connsiteX8" fmla="*/ 41213 w 42655"/>
                <a:gd name="connsiteY8" fmla="*/ 34762 h 44119"/>
                <a:gd name="connsiteX9" fmla="*/ 44130 w 42655"/>
                <a:gd name="connsiteY9" fmla="*/ 33240 h 44119"/>
                <a:gd name="connsiteX10" fmla="*/ 39818 w 42655"/>
                <a:gd name="connsiteY10" fmla="*/ 38568 h 44119"/>
                <a:gd name="connsiteX11" fmla="*/ 36142 w 42655"/>
                <a:gd name="connsiteY11" fmla="*/ 45412 h 44119"/>
                <a:gd name="connsiteX12" fmla="*/ 30184 w 42655"/>
                <a:gd name="connsiteY12" fmla="*/ 36920 h 44119"/>
                <a:gd name="connsiteX13" fmla="*/ 21816 w 42655"/>
                <a:gd name="connsiteY13" fmla="*/ 30833 h 44119"/>
                <a:gd name="connsiteX14" fmla="*/ 13701 w 42655"/>
                <a:gd name="connsiteY14" fmla="*/ 22717 h 44119"/>
                <a:gd name="connsiteX15" fmla="*/ 4193 w 42655"/>
                <a:gd name="connsiteY15" fmla="*/ 31425 h 4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55" h="44119">
                  <a:moveTo>
                    <a:pt x="4193" y="31425"/>
                  </a:moveTo>
                  <a:cubicBezTo>
                    <a:pt x="4193" y="31425"/>
                    <a:pt x="-2906" y="22591"/>
                    <a:pt x="5842" y="15744"/>
                  </a:cubicBezTo>
                  <a:cubicBezTo>
                    <a:pt x="8250" y="14225"/>
                    <a:pt x="13195" y="14479"/>
                    <a:pt x="14970" y="14479"/>
                  </a:cubicBezTo>
                  <a:cubicBezTo>
                    <a:pt x="16744" y="14479"/>
                    <a:pt x="19661" y="1292"/>
                    <a:pt x="19661" y="1292"/>
                  </a:cubicBezTo>
                  <a:cubicBezTo>
                    <a:pt x="19661" y="1292"/>
                    <a:pt x="19155" y="13337"/>
                    <a:pt x="19661" y="15111"/>
                  </a:cubicBezTo>
                  <a:cubicBezTo>
                    <a:pt x="20168" y="16886"/>
                    <a:pt x="24224" y="18408"/>
                    <a:pt x="24353" y="24366"/>
                  </a:cubicBezTo>
                  <a:cubicBezTo>
                    <a:pt x="24353" y="24366"/>
                    <a:pt x="27774" y="21705"/>
                    <a:pt x="31450" y="22591"/>
                  </a:cubicBezTo>
                  <a:cubicBezTo>
                    <a:pt x="35129" y="23480"/>
                    <a:pt x="37157" y="29564"/>
                    <a:pt x="35762" y="32101"/>
                  </a:cubicBezTo>
                  <a:cubicBezTo>
                    <a:pt x="35762" y="32101"/>
                    <a:pt x="36778" y="36284"/>
                    <a:pt x="41213" y="34762"/>
                  </a:cubicBezTo>
                  <a:lnTo>
                    <a:pt x="44130" y="33240"/>
                  </a:lnTo>
                  <a:cubicBezTo>
                    <a:pt x="44130" y="33240"/>
                    <a:pt x="39945" y="36537"/>
                    <a:pt x="39818" y="38568"/>
                  </a:cubicBezTo>
                  <a:cubicBezTo>
                    <a:pt x="39692" y="40596"/>
                    <a:pt x="38043" y="44143"/>
                    <a:pt x="36142" y="45412"/>
                  </a:cubicBezTo>
                  <a:cubicBezTo>
                    <a:pt x="36142" y="45412"/>
                    <a:pt x="38553" y="37173"/>
                    <a:pt x="30184" y="36920"/>
                  </a:cubicBezTo>
                  <a:cubicBezTo>
                    <a:pt x="30184" y="36920"/>
                    <a:pt x="31959" y="28298"/>
                    <a:pt x="21816" y="30833"/>
                  </a:cubicBezTo>
                  <a:cubicBezTo>
                    <a:pt x="21816" y="30833"/>
                    <a:pt x="20927" y="22467"/>
                    <a:pt x="13701" y="22717"/>
                  </a:cubicBezTo>
                  <a:cubicBezTo>
                    <a:pt x="6475" y="22971"/>
                    <a:pt x="4193" y="31425"/>
                    <a:pt x="4193" y="31425"/>
                  </a:cubicBezTo>
                </a:path>
              </a:pathLst>
            </a:custGeom>
            <a:solidFill>
              <a:srgbClr val="FFFFFF"/>
            </a:solidFill>
            <a:ln w="2873" cap="flat">
              <a:noFill/>
              <a:prstDash val="solid"/>
              <a:miter/>
            </a:ln>
          </p:spPr>
          <p:txBody>
            <a:bodyPr rtlCol="0" anchor="ctr"/>
            <a:lstStyle/>
            <a:p>
              <a:endParaRPr lang="en-GB"/>
            </a:p>
          </p:txBody>
        </p:sp>
        <p:sp>
          <p:nvSpPr>
            <p:cNvPr id="1074" name="Graphic 1127">
              <a:extLst>
                <a:ext uri="{FF2B5EF4-FFF2-40B4-BE49-F238E27FC236}">
                  <a16:creationId xmlns:a16="http://schemas.microsoft.com/office/drawing/2014/main" id="{D4C9FE36-0AA1-757D-9126-0942A0406ABF}"/>
                </a:ext>
              </a:extLst>
            </p:cNvPr>
            <p:cNvSpPr/>
            <p:nvPr/>
          </p:nvSpPr>
          <p:spPr>
            <a:xfrm>
              <a:off x="9012251" y="3444540"/>
              <a:ext cx="14668" cy="21446"/>
            </a:xfrm>
            <a:custGeom>
              <a:avLst/>
              <a:gdLst>
                <a:gd name="connsiteX0" fmla="*/ 16126 w 14668"/>
                <a:gd name="connsiteY0" fmla="*/ 6903 h 21446"/>
                <a:gd name="connsiteX1" fmla="*/ 6236 w 14668"/>
                <a:gd name="connsiteY1" fmla="*/ 22748 h 21446"/>
                <a:gd name="connsiteX2" fmla="*/ 1547 w 14668"/>
                <a:gd name="connsiteY2" fmla="*/ 17552 h 21446"/>
                <a:gd name="connsiteX3" fmla="*/ 4207 w 14668"/>
                <a:gd name="connsiteY3" fmla="*/ 12987 h 21446"/>
                <a:gd name="connsiteX4" fmla="*/ 4334 w 14668"/>
                <a:gd name="connsiteY4" fmla="*/ 3566 h 21446"/>
                <a:gd name="connsiteX5" fmla="*/ 16126 w 14668"/>
                <a:gd name="connsiteY5" fmla="*/ 6903 h 2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68" h="21446">
                  <a:moveTo>
                    <a:pt x="16126" y="6903"/>
                  </a:moveTo>
                  <a:cubicBezTo>
                    <a:pt x="16126" y="6903"/>
                    <a:pt x="658" y="8931"/>
                    <a:pt x="6236" y="22748"/>
                  </a:cubicBezTo>
                  <a:cubicBezTo>
                    <a:pt x="6236" y="22748"/>
                    <a:pt x="784" y="22497"/>
                    <a:pt x="1547" y="17552"/>
                  </a:cubicBezTo>
                  <a:cubicBezTo>
                    <a:pt x="2306" y="12607"/>
                    <a:pt x="4207" y="12987"/>
                    <a:pt x="4207" y="12987"/>
                  </a:cubicBezTo>
                  <a:cubicBezTo>
                    <a:pt x="4207" y="12987"/>
                    <a:pt x="-1497" y="8977"/>
                    <a:pt x="4334" y="3566"/>
                  </a:cubicBezTo>
                  <a:cubicBezTo>
                    <a:pt x="10165" y="-1845"/>
                    <a:pt x="16505" y="3733"/>
                    <a:pt x="16126" y="6903"/>
                  </a:cubicBezTo>
                </a:path>
              </a:pathLst>
            </a:custGeom>
            <a:solidFill>
              <a:srgbClr val="FFFFFF"/>
            </a:solidFill>
            <a:ln w="2873" cap="flat">
              <a:noFill/>
              <a:prstDash val="solid"/>
              <a:miter/>
            </a:ln>
          </p:spPr>
          <p:txBody>
            <a:bodyPr rtlCol="0" anchor="ctr"/>
            <a:lstStyle/>
            <a:p>
              <a:endParaRPr lang="en-GB"/>
            </a:p>
          </p:txBody>
        </p:sp>
        <p:sp>
          <p:nvSpPr>
            <p:cNvPr id="1075" name="Graphic 1127">
              <a:extLst>
                <a:ext uri="{FF2B5EF4-FFF2-40B4-BE49-F238E27FC236}">
                  <a16:creationId xmlns:a16="http://schemas.microsoft.com/office/drawing/2014/main" id="{7D40E3D1-1466-8054-BB4F-DABAD788F32B}"/>
                </a:ext>
              </a:extLst>
            </p:cNvPr>
            <p:cNvSpPr/>
            <p:nvPr/>
          </p:nvSpPr>
          <p:spPr>
            <a:xfrm>
              <a:off x="9017774" y="3428429"/>
              <a:ext cx="8047" cy="13132"/>
            </a:xfrm>
            <a:custGeom>
              <a:avLst/>
              <a:gdLst>
                <a:gd name="connsiteX0" fmla="*/ 1480 w 8047"/>
                <a:gd name="connsiteY0" fmla="*/ 1296 h 13132"/>
                <a:gd name="connsiteX1" fmla="*/ 9517 w 8047"/>
                <a:gd name="connsiteY1" fmla="*/ 14428 h 13132"/>
                <a:gd name="connsiteX2" fmla="*/ 1480 w 8047"/>
                <a:gd name="connsiteY2" fmla="*/ 1296 h 13132"/>
              </a:gdLst>
              <a:ahLst/>
              <a:cxnLst>
                <a:cxn ang="0">
                  <a:pos x="connsiteX0" y="connsiteY0"/>
                </a:cxn>
                <a:cxn ang="0">
                  <a:pos x="connsiteX1" y="connsiteY1"/>
                </a:cxn>
                <a:cxn ang="0">
                  <a:pos x="connsiteX2" y="connsiteY2"/>
                </a:cxn>
              </a:cxnLst>
              <a:rect l="l" t="t" r="r" b="b"/>
              <a:pathLst>
                <a:path w="8047" h="13132">
                  <a:moveTo>
                    <a:pt x="1480" y="1296"/>
                  </a:moveTo>
                  <a:cubicBezTo>
                    <a:pt x="1480" y="1296"/>
                    <a:pt x="9210" y="8672"/>
                    <a:pt x="9517" y="14428"/>
                  </a:cubicBezTo>
                  <a:cubicBezTo>
                    <a:pt x="9517" y="14428"/>
                    <a:pt x="1146" y="8818"/>
                    <a:pt x="1480" y="1296"/>
                  </a:cubicBezTo>
                </a:path>
              </a:pathLst>
            </a:custGeom>
            <a:solidFill>
              <a:srgbClr val="FFFFFF"/>
            </a:solidFill>
            <a:ln w="2873" cap="flat">
              <a:noFill/>
              <a:prstDash val="solid"/>
              <a:miter/>
            </a:ln>
          </p:spPr>
          <p:txBody>
            <a:bodyPr rtlCol="0" anchor="ctr"/>
            <a:lstStyle/>
            <a:p>
              <a:endParaRPr lang="en-GB"/>
            </a:p>
          </p:txBody>
        </p:sp>
        <p:sp>
          <p:nvSpPr>
            <p:cNvPr id="1076" name="Graphic 1127">
              <a:extLst>
                <a:ext uri="{FF2B5EF4-FFF2-40B4-BE49-F238E27FC236}">
                  <a16:creationId xmlns:a16="http://schemas.microsoft.com/office/drawing/2014/main" id="{E825BD4E-9138-19F3-B6F9-C5F1537F4C5B}"/>
                </a:ext>
              </a:extLst>
            </p:cNvPr>
            <p:cNvSpPr/>
            <p:nvPr/>
          </p:nvSpPr>
          <p:spPr>
            <a:xfrm>
              <a:off x="9062890" y="3472451"/>
              <a:ext cx="10255" cy="5157"/>
            </a:xfrm>
            <a:custGeom>
              <a:avLst/>
              <a:gdLst>
                <a:gd name="connsiteX0" fmla="*/ 1486 w 10255"/>
                <a:gd name="connsiteY0" fmla="*/ 1309 h 5157"/>
                <a:gd name="connsiteX1" fmla="*/ 7067 w 10255"/>
                <a:gd name="connsiteY1" fmla="*/ 2612 h 5157"/>
                <a:gd name="connsiteX2" fmla="*/ 11629 w 10255"/>
                <a:gd name="connsiteY2" fmla="*/ 5871 h 5157"/>
                <a:gd name="connsiteX3" fmla="*/ 1486 w 10255"/>
                <a:gd name="connsiteY3" fmla="*/ 1309 h 5157"/>
              </a:gdLst>
              <a:ahLst/>
              <a:cxnLst>
                <a:cxn ang="0">
                  <a:pos x="connsiteX0" y="connsiteY0"/>
                </a:cxn>
                <a:cxn ang="0">
                  <a:pos x="connsiteX1" y="connsiteY1"/>
                </a:cxn>
                <a:cxn ang="0">
                  <a:pos x="connsiteX2" y="connsiteY2"/>
                </a:cxn>
                <a:cxn ang="0">
                  <a:pos x="connsiteX3" y="connsiteY3"/>
                </a:cxn>
              </a:cxnLst>
              <a:rect l="l" t="t" r="r" b="b"/>
              <a:pathLst>
                <a:path w="10255" h="5157">
                  <a:moveTo>
                    <a:pt x="1486" y="1309"/>
                  </a:moveTo>
                  <a:cubicBezTo>
                    <a:pt x="1486" y="1309"/>
                    <a:pt x="4633" y="1455"/>
                    <a:pt x="7067" y="2612"/>
                  </a:cubicBezTo>
                  <a:cubicBezTo>
                    <a:pt x="9290" y="3673"/>
                    <a:pt x="11005" y="5094"/>
                    <a:pt x="11629" y="5871"/>
                  </a:cubicBezTo>
                  <a:cubicBezTo>
                    <a:pt x="12751" y="7269"/>
                    <a:pt x="5162" y="6377"/>
                    <a:pt x="1486" y="1309"/>
                  </a:cubicBezTo>
                </a:path>
              </a:pathLst>
            </a:custGeom>
            <a:solidFill>
              <a:srgbClr val="FFFFFF"/>
            </a:solidFill>
            <a:ln w="2873" cap="flat">
              <a:noFill/>
              <a:prstDash val="solid"/>
              <a:miter/>
            </a:ln>
          </p:spPr>
          <p:txBody>
            <a:bodyPr rtlCol="0" anchor="ctr"/>
            <a:lstStyle/>
            <a:p>
              <a:endParaRPr lang="en-GB"/>
            </a:p>
          </p:txBody>
        </p:sp>
        <p:sp>
          <p:nvSpPr>
            <p:cNvPr id="1077" name="Graphic 1127">
              <a:extLst>
                <a:ext uri="{FF2B5EF4-FFF2-40B4-BE49-F238E27FC236}">
                  <a16:creationId xmlns:a16="http://schemas.microsoft.com/office/drawing/2014/main" id="{9FC913B5-9910-BFB6-3CC9-BA717D06AF40}"/>
                </a:ext>
              </a:extLst>
            </p:cNvPr>
            <p:cNvSpPr/>
            <p:nvPr/>
          </p:nvSpPr>
          <p:spPr>
            <a:xfrm rot="-7505750" flipV="1">
              <a:off x="9057424" y="3479321"/>
              <a:ext cx="7335" cy="2471"/>
            </a:xfrm>
            <a:custGeom>
              <a:avLst/>
              <a:gdLst>
                <a:gd name="connsiteX0" fmla="*/ 5153 w 7335"/>
                <a:gd name="connsiteY0" fmla="*/ 1310 h 2471"/>
                <a:gd name="connsiteX1" fmla="*/ 1486 w 7335"/>
                <a:gd name="connsiteY1" fmla="*/ 2544 h 2471"/>
                <a:gd name="connsiteX2" fmla="*/ 5153 w 7335"/>
                <a:gd name="connsiteY2" fmla="*/ 3781 h 2471"/>
                <a:gd name="connsiteX3" fmla="*/ 8821 w 7335"/>
                <a:gd name="connsiteY3" fmla="*/ 2549 h 2471"/>
                <a:gd name="connsiteX4" fmla="*/ 5153 w 7335"/>
                <a:gd name="connsiteY4" fmla="*/ 1310 h 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5" h="2471">
                  <a:moveTo>
                    <a:pt x="5153" y="1310"/>
                  </a:moveTo>
                  <a:cubicBezTo>
                    <a:pt x="3128" y="1307"/>
                    <a:pt x="1489" y="1859"/>
                    <a:pt x="1486" y="2544"/>
                  </a:cubicBezTo>
                  <a:cubicBezTo>
                    <a:pt x="1486" y="3225"/>
                    <a:pt x="3125" y="3783"/>
                    <a:pt x="5153" y="3781"/>
                  </a:cubicBezTo>
                  <a:cubicBezTo>
                    <a:pt x="7179" y="3786"/>
                    <a:pt x="8818" y="3234"/>
                    <a:pt x="8821" y="2549"/>
                  </a:cubicBezTo>
                  <a:cubicBezTo>
                    <a:pt x="8821" y="1865"/>
                    <a:pt x="7179" y="1312"/>
                    <a:pt x="5153" y="1310"/>
                  </a:cubicBezTo>
                </a:path>
              </a:pathLst>
            </a:custGeom>
            <a:solidFill>
              <a:srgbClr val="FFFFFF"/>
            </a:solidFill>
            <a:ln w="2873" cap="flat">
              <a:noFill/>
              <a:prstDash val="solid"/>
              <a:miter/>
            </a:ln>
          </p:spPr>
          <p:txBody>
            <a:bodyPr rtlCol="0" anchor="ctr"/>
            <a:lstStyle/>
            <a:p>
              <a:endParaRPr lang="en-GB"/>
            </a:p>
          </p:txBody>
        </p:sp>
        <p:sp>
          <p:nvSpPr>
            <p:cNvPr id="1078" name="Graphic 1127">
              <a:extLst>
                <a:ext uri="{FF2B5EF4-FFF2-40B4-BE49-F238E27FC236}">
                  <a16:creationId xmlns:a16="http://schemas.microsoft.com/office/drawing/2014/main" id="{EBF1CBB4-2F43-0BF1-0D95-6FD6AA77F826}"/>
                </a:ext>
              </a:extLst>
            </p:cNvPr>
            <p:cNvSpPr/>
            <p:nvPr/>
          </p:nvSpPr>
          <p:spPr>
            <a:xfrm rot="-7509598" flipV="1">
              <a:off x="9012029" y="3467783"/>
              <a:ext cx="2537" cy="13747"/>
            </a:xfrm>
            <a:custGeom>
              <a:avLst/>
              <a:gdLst>
                <a:gd name="connsiteX0" fmla="*/ 2739 w 2537"/>
                <a:gd name="connsiteY0" fmla="*/ 1309 h 13747"/>
                <a:gd name="connsiteX1" fmla="*/ 4008 w 2537"/>
                <a:gd name="connsiteY1" fmla="*/ 8184 h 13747"/>
                <a:gd name="connsiteX2" fmla="*/ 2739 w 2537"/>
                <a:gd name="connsiteY2" fmla="*/ 15056 h 13747"/>
                <a:gd name="connsiteX3" fmla="*/ 1471 w 2537"/>
                <a:gd name="connsiteY3" fmla="*/ 8184 h 13747"/>
                <a:gd name="connsiteX4" fmla="*/ 2739 w 2537"/>
                <a:gd name="connsiteY4" fmla="*/ 1309 h 13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 h="13747">
                  <a:moveTo>
                    <a:pt x="2739" y="1309"/>
                  </a:moveTo>
                  <a:cubicBezTo>
                    <a:pt x="3438" y="1309"/>
                    <a:pt x="4008" y="4390"/>
                    <a:pt x="4008" y="8184"/>
                  </a:cubicBezTo>
                  <a:cubicBezTo>
                    <a:pt x="4008" y="11981"/>
                    <a:pt x="3441" y="15059"/>
                    <a:pt x="2739" y="15056"/>
                  </a:cubicBezTo>
                  <a:cubicBezTo>
                    <a:pt x="2037" y="15056"/>
                    <a:pt x="1471" y="11981"/>
                    <a:pt x="1471" y="8184"/>
                  </a:cubicBezTo>
                  <a:cubicBezTo>
                    <a:pt x="1468" y="4387"/>
                    <a:pt x="2037" y="1309"/>
                    <a:pt x="2739" y="1309"/>
                  </a:cubicBezTo>
                </a:path>
              </a:pathLst>
            </a:custGeom>
            <a:solidFill>
              <a:srgbClr val="FFFFFF"/>
            </a:solidFill>
            <a:ln w="2873" cap="flat">
              <a:noFill/>
              <a:prstDash val="solid"/>
              <a:miter/>
            </a:ln>
          </p:spPr>
          <p:txBody>
            <a:bodyPr rtlCol="0" anchor="ctr"/>
            <a:lstStyle/>
            <a:p>
              <a:endParaRPr lang="en-GB"/>
            </a:p>
          </p:txBody>
        </p:sp>
        <p:sp>
          <p:nvSpPr>
            <p:cNvPr id="1079" name="Graphic 1127">
              <a:extLst>
                <a:ext uri="{FF2B5EF4-FFF2-40B4-BE49-F238E27FC236}">
                  <a16:creationId xmlns:a16="http://schemas.microsoft.com/office/drawing/2014/main" id="{F874C0AE-3842-EDBD-6C65-44D09740E910}"/>
                </a:ext>
              </a:extLst>
            </p:cNvPr>
            <p:cNvSpPr/>
            <p:nvPr/>
          </p:nvSpPr>
          <p:spPr>
            <a:xfrm rot="-7986740" flipV="1">
              <a:off x="9016563" y="3473540"/>
              <a:ext cx="2439" cy="9573"/>
            </a:xfrm>
            <a:custGeom>
              <a:avLst/>
              <a:gdLst>
                <a:gd name="connsiteX0" fmla="*/ 2691 w 2439"/>
                <a:gd name="connsiteY0" fmla="*/ 1310 h 9573"/>
                <a:gd name="connsiteX1" fmla="*/ 3911 w 2439"/>
                <a:gd name="connsiteY1" fmla="*/ 6096 h 9573"/>
                <a:gd name="connsiteX2" fmla="*/ 2691 w 2439"/>
                <a:gd name="connsiteY2" fmla="*/ 10883 h 9573"/>
                <a:gd name="connsiteX3" fmla="*/ 1471 w 2439"/>
                <a:gd name="connsiteY3" fmla="*/ 6096 h 9573"/>
                <a:gd name="connsiteX4" fmla="*/ 2691 w 2439"/>
                <a:gd name="connsiteY4" fmla="*/ 1310 h 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 h="9573">
                  <a:moveTo>
                    <a:pt x="2691" y="1310"/>
                  </a:moveTo>
                  <a:cubicBezTo>
                    <a:pt x="3364" y="1310"/>
                    <a:pt x="3908" y="3453"/>
                    <a:pt x="3911" y="6096"/>
                  </a:cubicBezTo>
                  <a:cubicBezTo>
                    <a:pt x="3911" y="8740"/>
                    <a:pt x="3364" y="10880"/>
                    <a:pt x="2691" y="10883"/>
                  </a:cubicBezTo>
                  <a:cubicBezTo>
                    <a:pt x="2021" y="10883"/>
                    <a:pt x="1474" y="8740"/>
                    <a:pt x="1471" y="6096"/>
                  </a:cubicBezTo>
                  <a:cubicBezTo>
                    <a:pt x="1474" y="3453"/>
                    <a:pt x="2015" y="1312"/>
                    <a:pt x="2691" y="1310"/>
                  </a:cubicBezTo>
                </a:path>
              </a:pathLst>
            </a:custGeom>
            <a:solidFill>
              <a:srgbClr val="FFFFFF"/>
            </a:solidFill>
            <a:ln w="2873" cap="flat">
              <a:noFill/>
              <a:prstDash val="solid"/>
              <a:miter/>
            </a:ln>
          </p:spPr>
          <p:txBody>
            <a:bodyPr rtlCol="0" anchor="ctr"/>
            <a:lstStyle/>
            <a:p>
              <a:endParaRPr lang="en-GB"/>
            </a:p>
          </p:txBody>
        </p:sp>
        <p:sp>
          <p:nvSpPr>
            <p:cNvPr id="1080" name="Graphic 1127">
              <a:extLst>
                <a:ext uri="{FF2B5EF4-FFF2-40B4-BE49-F238E27FC236}">
                  <a16:creationId xmlns:a16="http://schemas.microsoft.com/office/drawing/2014/main" id="{9124966D-8380-12FC-54C1-713B59384DA9}"/>
                </a:ext>
              </a:extLst>
            </p:cNvPr>
            <p:cNvSpPr/>
            <p:nvPr/>
          </p:nvSpPr>
          <p:spPr>
            <a:xfrm>
              <a:off x="9198903" y="3431107"/>
              <a:ext cx="118287" cy="77512"/>
            </a:xfrm>
            <a:custGeom>
              <a:avLst/>
              <a:gdLst>
                <a:gd name="connsiteX0" fmla="*/ 37443 w 118287"/>
                <a:gd name="connsiteY0" fmla="*/ 29216 h 77512"/>
                <a:gd name="connsiteX1" fmla="*/ 35498 w 118287"/>
                <a:gd name="connsiteY1" fmla="*/ 31578 h 77512"/>
                <a:gd name="connsiteX2" fmla="*/ 6389 w 118287"/>
                <a:gd name="connsiteY2" fmla="*/ 31578 h 77512"/>
                <a:gd name="connsiteX3" fmla="*/ 7045 w 118287"/>
                <a:gd name="connsiteY3" fmla="*/ 28163 h 77512"/>
                <a:gd name="connsiteX4" fmla="*/ 15137 w 118287"/>
                <a:gd name="connsiteY4" fmla="*/ 7756 h 77512"/>
                <a:gd name="connsiteX5" fmla="*/ 17804 w 118287"/>
                <a:gd name="connsiteY5" fmla="*/ 6033 h 77512"/>
                <a:gd name="connsiteX6" fmla="*/ 33355 w 118287"/>
                <a:gd name="connsiteY6" fmla="*/ 6033 h 77512"/>
                <a:gd name="connsiteX7" fmla="*/ 37443 w 118287"/>
                <a:gd name="connsiteY7" fmla="*/ 29216 h 77512"/>
                <a:gd name="connsiteX8" fmla="*/ 92865 w 118287"/>
                <a:gd name="connsiteY8" fmla="*/ 57853 h 77512"/>
                <a:gd name="connsiteX9" fmla="*/ 117777 w 118287"/>
                <a:gd name="connsiteY9" fmla="*/ 78821 h 77512"/>
                <a:gd name="connsiteX10" fmla="*/ 117852 w 118287"/>
                <a:gd name="connsiteY10" fmla="*/ 78821 h 77512"/>
                <a:gd name="connsiteX11" fmla="*/ 119797 w 118287"/>
                <a:gd name="connsiteY11" fmla="*/ 76463 h 77512"/>
                <a:gd name="connsiteX12" fmla="*/ 116615 w 118287"/>
                <a:gd name="connsiteY12" fmla="*/ 58414 h 77512"/>
                <a:gd name="connsiteX13" fmla="*/ 113839 w 118287"/>
                <a:gd name="connsiteY13" fmla="*/ 56052 h 77512"/>
                <a:gd name="connsiteX14" fmla="*/ 82615 w 118287"/>
                <a:gd name="connsiteY14" fmla="*/ 56052 h 77512"/>
                <a:gd name="connsiteX15" fmla="*/ 101297 w 118287"/>
                <a:gd name="connsiteY15" fmla="*/ 56052 h 77512"/>
                <a:gd name="connsiteX16" fmla="*/ 72979 w 118287"/>
                <a:gd name="connsiteY16" fmla="*/ 56052 h 77512"/>
                <a:gd name="connsiteX17" fmla="*/ 72904 w 118287"/>
                <a:gd name="connsiteY17" fmla="*/ 55494 h 77512"/>
                <a:gd name="connsiteX18" fmla="*/ 64179 w 118287"/>
                <a:gd name="connsiteY18" fmla="*/ 6033 h 77512"/>
                <a:gd name="connsiteX19" fmla="*/ 58621 w 118287"/>
                <a:gd name="connsiteY19" fmla="*/ 1309 h 77512"/>
                <a:gd name="connsiteX20" fmla="*/ 16973 w 118287"/>
                <a:gd name="connsiteY20" fmla="*/ 1309 h 77512"/>
                <a:gd name="connsiteX21" fmla="*/ 10627 w 118287"/>
                <a:gd name="connsiteY21" fmla="*/ 5409 h 77512"/>
                <a:gd name="connsiteX22" fmla="*/ 2534 w 118287"/>
                <a:gd name="connsiteY22" fmla="*/ 25813 h 77512"/>
                <a:gd name="connsiteX23" fmla="*/ 1746 w 118287"/>
                <a:gd name="connsiteY23" fmla="*/ 34633 h 77512"/>
                <a:gd name="connsiteX24" fmla="*/ 9016 w 118287"/>
                <a:gd name="connsiteY24" fmla="*/ 75870 h 77512"/>
                <a:gd name="connsiteX25" fmla="*/ 11259 w 118287"/>
                <a:gd name="connsiteY25" fmla="*/ 78821 h 77512"/>
                <a:gd name="connsiteX26" fmla="*/ 20134 w 118287"/>
                <a:gd name="connsiteY26" fmla="*/ 78821 h 77512"/>
                <a:gd name="connsiteX27" fmla="*/ 37653 w 118287"/>
                <a:gd name="connsiteY27" fmla="*/ 57853 h 77512"/>
                <a:gd name="connsiteX28" fmla="*/ 62568 w 118287"/>
                <a:gd name="connsiteY28" fmla="*/ 78821 h 77512"/>
                <a:gd name="connsiteX29" fmla="*/ 75116 w 118287"/>
                <a:gd name="connsiteY29" fmla="*/ 78821 h 77512"/>
                <a:gd name="connsiteX30" fmla="*/ 92635 w 118287"/>
                <a:gd name="connsiteY30" fmla="*/ 57853 h 7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8287" h="77512">
                  <a:moveTo>
                    <a:pt x="37443" y="29216"/>
                  </a:moveTo>
                  <a:cubicBezTo>
                    <a:pt x="37670" y="30519"/>
                    <a:pt x="36804" y="31578"/>
                    <a:pt x="35498" y="31578"/>
                  </a:cubicBezTo>
                  <a:lnTo>
                    <a:pt x="6389" y="31578"/>
                  </a:lnTo>
                  <a:cubicBezTo>
                    <a:pt x="6490" y="30283"/>
                    <a:pt x="6714" y="28992"/>
                    <a:pt x="7045" y="28163"/>
                  </a:cubicBezTo>
                  <a:lnTo>
                    <a:pt x="15137" y="7756"/>
                  </a:lnTo>
                  <a:cubicBezTo>
                    <a:pt x="15451" y="6968"/>
                    <a:pt x="16898" y="6033"/>
                    <a:pt x="17804" y="6033"/>
                  </a:cubicBezTo>
                  <a:lnTo>
                    <a:pt x="33355" y="6033"/>
                  </a:lnTo>
                  <a:lnTo>
                    <a:pt x="37443" y="29216"/>
                  </a:lnTo>
                  <a:close/>
                  <a:moveTo>
                    <a:pt x="92865" y="57853"/>
                  </a:moveTo>
                  <a:cubicBezTo>
                    <a:pt x="104495" y="57853"/>
                    <a:pt x="115628" y="67237"/>
                    <a:pt x="117777" y="78821"/>
                  </a:cubicBezTo>
                  <a:lnTo>
                    <a:pt x="117852" y="78821"/>
                  </a:lnTo>
                  <a:cubicBezTo>
                    <a:pt x="119158" y="78821"/>
                    <a:pt x="120027" y="77763"/>
                    <a:pt x="119797" y="76463"/>
                  </a:cubicBezTo>
                  <a:lnTo>
                    <a:pt x="116615" y="58414"/>
                  </a:lnTo>
                  <a:cubicBezTo>
                    <a:pt x="116385" y="57111"/>
                    <a:pt x="115142" y="56052"/>
                    <a:pt x="113839" y="56052"/>
                  </a:cubicBezTo>
                  <a:lnTo>
                    <a:pt x="82615" y="56052"/>
                  </a:lnTo>
                  <a:lnTo>
                    <a:pt x="101297" y="56052"/>
                  </a:lnTo>
                  <a:lnTo>
                    <a:pt x="72979" y="56052"/>
                  </a:lnTo>
                  <a:cubicBezTo>
                    <a:pt x="72958" y="55868"/>
                    <a:pt x="72933" y="55684"/>
                    <a:pt x="72904" y="55494"/>
                  </a:cubicBezTo>
                  <a:lnTo>
                    <a:pt x="64179" y="6033"/>
                  </a:lnTo>
                  <a:cubicBezTo>
                    <a:pt x="63721" y="3435"/>
                    <a:pt x="61222" y="1309"/>
                    <a:pt x="58621" y="1309"/>
                  </a:cubicBezTo>
                  <a:lnTo>
                    <a:pt x="16973" y="1309"/>
                  </a:lnTo>
                  <a:cubicBezTo>
                    <a:pt x="14375" y="1309"/>
                    <a:pt x="11518" y="3156"/>
                    <a:pt x="10627" y="5409"/>
                  </a:cubicBezTo>
                  <a:lnTo>
                    <a:pt x="2534" y="25813"/>
                  </a:lnTo>
                  <a:cubicBezTo>
                    <a:pt x="1640" y="28068"/>
                    <a:pt x="1289" y="32032"/>
                    <a:pt x="1746" y="34633"/>
                  </a:cubicBezTo>
                  <a:lnTo>
                    <a:pt x="9016" y="75870"/>
                  </a:lnTo>
                  <a:cubicBezTo>
                    <a:pt x="9275" y="77328"/>
                    <a:pt x="10066" y="77953"/>
                    <a:pt x="11259" y="78821"/>
                  </a:cubicBezTo>
                  <a:lnTo>
                    <a:pt x="20134" y="78821"/>
                  </a:lnTo>
                  <a:cubicBezTo>
                    <a:pt x="18195" y="67237"/>
                    <a:pt x="26020" y="57853"/>
                    <a:pt x="37653" y="57853"/>
                  </a:cubicBezTo>
                  <a:cubicBezTo>
                    <a:pt x="49286" y="57853"/>
                    <a:pt x="60419" y="67237"/>
                    <a:pt x="62568" y="78821"/>
                  </a:cubicBezTo>
                  <a:lnTo>
                    <a:pt x="75116" y="78821"/>
                  </a:lnTo>
                  <a:cubicBezTo>
                    <a:pt x="73177" y="67237"/>
                    <a:pt x="81002" y="57853"/>
                    <a:pt x="92635" y="57853"/>
                  </a:cubicBezTo>
                </a:path>
              </a:pathLst>
            </a:custGeom>
            <a:solidFill>
              <a:srgbClr val="FFFFFF"/>
            </a:solidFill>
            <a:ln w="2873" cap="flat">
              <a:noFill/>
              <a:prstDash val="solid"/>
              <a:miter/>
            </a:ln>
          </p:spPr>
          <p:txBody>
            <a:bodyPr rtlCol="0" anchor="ctr"/>
            <a:lstStyle/>
            <a:p>
              <a:endParaRPr lang="en-GB"/>
            </a:p>
          </p:txBody>
        </p:sp>
        <p:sp>
          <p:nvSpPr>
            <p:cNvPr id="1081" name="Graphic 1127">
              <a:extLst>
                <a:ext uri="{FF2B5EF4-FFF2-40B4-BE49-F238E27FC236}">
                  <a16:creationId xmlns:a16="http://schemas.microsoft.com/office/drawing/2014/main" id="{8F908F23-A532-D13D-51F8-268A76EE1285}"/>
                </a:ext>
              </a:extLst>
            </p:cNvPr>
            <p:cNvSpPr/>
            <p:nvPr/>
          </p:nvSpPr>
          <p:spPr>
            <a:xfrm>
              <a:off x="9221996" y="3492375"/>
              <a:ext cx="33507" cy="32889"/>
            </a:xfrm>
            <a:custGeom>
              <a:avLst/>
              <a:gdLst>
                <a:gd name="connsiteX0" fmla="*/ 16509 w 33507"/>
                <a:gd name="connsiteY0" fmla="*/ 7585 h 32889"/>
                <a:gd name="connsiteX1" fmla="*/ 28510 w 33507"/>
                <a:gd name="connsiteY1" fmla="*/ 17763 h 32889"/>
                <a:gd name="connsiteX2" fmla="*/ 20096 w 33507"/>
                <a:gd name="connsiteY2" fmla="*/ 27946 h 32889"/>
                <a:gd name="connsiteX3" fmla="*/ 8089 w 33507"/>
                <a:gd name="connsiteY3" fmla="*/ 17763 h 32889"/>
                <a:gd name="connsiteX4" fmla="*/ 16509 w 33507"/>
                <a:gd name="connsiteY4" fmla="*/ 7585 h 32889"/>
                <a:gd name="connsiteX5" fmla="*/ 21204 w 33507"/>
                <a:gd name="connsiteY5" fmla="*/ 34212 h 32889"/>
                <a:gd name="connsiteX6" fmla="*/ 34799 w 33507"/>
                <a:gd name="connsiteY6" fmla="*/ 17763 h 32889"/>
                <a:gd name="connsiteX7" fmla="*/ 15404 w 33507"/>
                <a:gd name="connsiteY7" fmla="*/ 1323 h 32889"/>
                <a:gd name="connsiteX8" fmla="*/ 1800 w 33507"/>
                <a:gd name="connsiteY8" fmla="*/ 17763 h 32889"/>
                <a:gd name="connsiteX9" fmla="*/ 21204 w 33507"/>
                <a:gd name="connsiteY9" fmla="*/ 34212 h 3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07" h="32889">
                  <a:moveTo>
                    <a:pt x="16509" y="7585"/>
                  </a:moveTo>
                  <a:cubicBezTo>
                    <a:pt x="22144" y="7585"/>
                    <a:pt x="27518" y="12145"/>
                    <a:pt x="28510" y="17763"/>
                  </a:cubicBezTo>
                  <a:cubicBezTo>
                    <a:pt x="29503" y="23390"/>
                    <a:pt x="25734" y="27946"/>
                    <a:pt x="20096" y="27946"/>
                  </a:cubicBezTo>
                  <a:cubicBezTo>
                    <a:pt x="14458" y="27946"/>
                    <a:pt x="9081" y="23390"/>
                    <a:pt x="8089" y="17763"/>
                  </a:cubicBezTo>
                  <a:cubicBezTo>
                    <a:pt x="7099" y="12145"/>
                    <a:pt x="10868" y="7585"/>
                    <a:pt x="16509" y="7585"/>
                  </a:cubicBezTo>
                  <a:moveTo>
                    <a:pt x="21204" y="34212"/>
                  </a:moveTo>
                  <a:cubicBezTo>
                    <a:pt x="30297" y="34212"/>
                    <a:pt x="36398" y="26836"/>
                    <a:pt x="34799" y="17763"/>
                  </a:cubicBezTo>
                  <a:cubicBezTo>
                    <a:pt x="33199" y="8698"/>
                    <a:pt x="24497" y="1323"/>
                    <a:pt x="15404" y="1323"/>
                  </a:cubicBezTo>
                  <a:cubicBezTo>
                    <a:pt x="6302" y="1323"/>
                    <a:pt x="204" y="8698"/>
                    <a:pt x="1800" y="17763"/>
                  </a:cubicBezTo>
                  <a:cubicBezTo>
                    <a:pt x="3400" y="26836"/>
                    <a:pt x="12102" y="34212"/>
                    <a:pt x="21204" y="34212"/>
                  </a:cubicBezTo>
                </a:path>
              </a:pathLst>
            </a:custGeom>
            <a:solidFill>
              <a:srgbClr val="FFFFFF"/>
            </a:solidFill>
            <a:ln w="2873" cap="flat">
              <a:noFill/>
              <a:prstDash val="solid"/>
              <a:miter/>
            </a:ln>
          </p:spPr>
          <p:txBody>
            <a:bodyPr rtlCol="0" anchor="ctr"/>
            <a:lstStyle/>
            <a:p>
              <a:endParaRPr lang="en-GB"/>
            </a:p>
          </p:txBody>
        </p:sp>
        <p:sp>
          <p:nvSpPr>
            <p:cNvPr id="1082" name="Graphic 1127">
              <a:extLst>
                <a:ext uri="{FF2B5EF4-FFF2-40B4-BE49-F238E27FC236}">
                  <a16:creationId xmlns:a16="http://schemas.microsoft.com/office/drawing/2014/main" id="{BDEB96B8-C325-6FB1-F1A5-A222CBE88D2C}"/>
                </a:ext>
              </a:extLst>
            </p:cNvPr>
            <p:cNvSpPr/>
            <p:nvPr/>
          </p:nvSpPr>
          <p:spPr>
            <a:xfrm>
              <a:off x="9277086" y="3492375"/>
              <a:ext cx="33513" cy="32889"/>
            </a:xfrm>
            <a:custGeom>
              <a:avLst/>
              <a:gdLst>
                <a:gd name="connsiteX0" fmla="*/ 16526 w 33513"/>
                <a:gd name="connsiteY0" fmla="*/ 7585 h 32889"/>
                <a:gd name="connsiteX1" fmla="*/ 28530 w 33513"/>
                <a:gd name="connsiteY1" fmla="*/ 17763 h 32889"/>
                <a:gd name="connsiteX2" fmla="*/ 20116 w 33513"/>
                <a:gd name="connsiteY2" fmla="*/ 27946 h 32889"/>
                <a:gd name="connsiteX3" fmla="*/ 8106 w 33513"/>
                <a:gd name="connsiteY3" fmla="*/ 17763 h 32889"/>
                <a:gd name="connsiteX4" fmla="*/ 16526 w 33513"/>
                <a:gd name="connsiteY4" fmla="*/ 7585 h 32889"/>
                <a:gd name="connsiteX5" fmla="*/ 21223 w 33513"/>
                <a:gd name="connsiteY5" fmla="*/ 34212 h 32889"/>
                <a:gd name="connsiteX6" fmla="*/ 34824 w 33513"/>
                <a:gd name="connsiteY6" fmla="*/ 17763 h 32889"/>
                <a:gd name="connsiteX7" fmla="*/ 15424 w 33513"/>
                <a:gd name="connsiteY7" fmla="*/ 1323 h 32889"/>
                <a:gd name="connsiteX8" fmla="*/ 1820 w 33513"/>
                <a:gd name="connsiteY8" fmla="*/ 17763 h 32889"/>
                <a:gd name="connsiteX9" fmla="*/ 21223 w 33513"/>
                <a:gd name="connsiteY9" fmla="*/ 34212 h 3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13" h="32889">
                  <a:moveTo>
                    <a:pt x="16526" y="7585"/>
                  </a:moveTo>
                  <a:cubicBezTo>
                    <a:pt x="22164" y="7585"/>
                    <a:pt x="27538" y="12145"/>
                    <a:pt x="28530" y="17763"/>
                  </a:cubicBezTo>
                  <a:cubicBezTo>
                    <a:pt x="29520" y="23390"/>
                    <a:pt x="25754" y="27946"/>
                    <a:pt x="20116" y="27946"/>
                  </a:cubicBezTo>
                  <a:cubicBezTo>
                    <a:pt x="14475" y="27946"/>
                    <a:pt x="9098" y="23390"/>
                    <a:pt x="8106" y="17763"/>
                  </a:cubicBezTo>
                  <a:cubicBezTo>
                    <a:pt x="7116" y="12145"/>
                    <a:pt x="10888" y="7585"/>
                    <a:pt x="16526" y="7585"/>
                  </a:cubicBezTo>
                  <a:moveTo>
                    <a:pt x="21223" y="34212"/>
                  </a:moveTo>
                  <a:cubicBezTo>
                    <a:pt x="30322" y="34212"/>
                    <a:pt x="36424" y="26836"/>
                    <a:pt x="34824" y="17763"/>
                  </a:cubicBezTo>
                  <a:cubicBezTo>
                    <a:pt x="33222" y="8698"/>
                    <a:pt x="24523" y="1323"/>
                    <a:pt x="15424" y="1323"/>
                  </a:cubicBezTo>
                  <a:cubicBezTo>
                    <a:pt x="6322" y="1323"/>
                    <a:pt x="221" y="8698"/>
                    <a:pt x="1820" y="17763"/>
                  </a:cubicBezTo>
                  <a:cubicBezTo>
                    <a:pt x="3417" y="26836"/>
                    <a:pt x="12122" y="34212"/>
                    <a:pt x="21223" y="34212"/>
                  </a:cubicBezTo>
                </a:path>
              </a:pathLst>
            </a:custGeom>
            <a:solidFill>
              <a:srgbClr val="FFFFFF"/>
            </a:solidFill>
            <a:ln w="2873" cap="flat">
              <a:noFill/>
              <a:prstDash val="solid"/>
              <a:miter/>
            </a:ln>
          </p:spPr>
          <p:txBody>
            <a:bodyPr rtlCol="0" anchor="ctr"/>
            <a:lstStyle/>
            <a:p>
              <a:endParaRPr lang="en-GB"/>
            </a:p>
          </p:txBody>
        </p:sp>
        <p:sp>
          <p:nvSpPr>
            <p:cNvPr id="1083" name="Graphic 1127">
              <a:extLst>
                <a:ext uri="{FF2B5EF4-FFF2-40B4-BE49-F238E27FC236}">
                  <a16:creationId xmlns:a16="http://schemas.microsoft.com/office/drawing/2014/main" id="{AB00B5A4-C02D-9D63-9C42-4ED8B59EA77C}"/>
                </a:ext>
              </a:extLst>
            </p:cNvPr>
            <p:cNvSpPr/>
            <p:nvPr/>
          </p:nvSpPr>
          <p:spPr>
            <a:xfrm rot="10800000" flipV="1">
              <a:off x="9296189" y="3469896"/>
              <a:ext cx="32512" cy="2876"/>
            </a:xfrm>
            <a:custGeom>
              <a:avLst/>
              <a:gdLst>
                <a:gd name="connsiteX0" fmla="*/ 1578 w 32512"/>
                <a:gd name="connsiteY0" fmla="*/ 1306 h 2876"/>
                <a:gd name="connsiteX1" fmla="*/ 34091 w 32512"/>
                <a:gd name="connsiteY1" fmla="*/ 1306 h 2876"/>
              </a:gdLst>
              <a:ahLst/>
              <a:cxnLst>
                <a:cxn ang="0">
                  <a:pos x="connsiteX0" y="connsiteY0"/>
                </a:cxn>
                <a:cxn ang="0">
                  <a:pos x="connsiteX1" y="connsiteY1"/>
                </a:cxn>
              </a:cxnLst>
              <a:rect l="l" t="t" r="r" b="b"/>
              <a:pathLst>
                <a:path w="32512" h="2876">
                  <a:moveTo>
                    <a:pt x="1578" y="1306"/>
                  </a:moveTo>
                  <a:lnTo>
                    <a:pt x="34091" y="1306"/>
                  </a:lnTo>
                </a:path>
              </a:pathLst>
            </a:custGeom>
            <a:noFill/>
            <a:ln w="2730" cap="flat">
              <a:solidFill>
                <a:srgbClr val="FFFFFF"/>
              </a:solidFill>
              <a:prstDash val="solid"/>
              <a:miter/>
            </a:ln>
          </p:spPr>
          <p:txBody>
            <a:bodyPr rtlCol="0" anchor="ctr"/>
            <a:lstStyle/>
            <a:p>
              <a:endParaRPr lang="en-GB"/>
            </a:p>
          </p:txBody>
        </p:sp>
        <p:sp>
          <p:nvSpPr>
            <p:cNvPr id="1084" name="Graphic 1127">
              <a:extLst>
                <a:ext uri="{FF2B5EF4-FFF2-40B4-BE49-F238E27FC236}">
                  <a16:creationId xmlns:a16="http://schemas.microsoft.com/office/drawing/2014/main" id="{A87AD4D5-7B6B-9167-B0A5-98ABADC7C522}"/>
                </a:ext>
              </a:extLst>
            </p:cNvPr>
            <p:cNvSpPr/>
            <p:nvPr/>
          </p:nvSpPr>
          <p:spPr>
            <a:xfrm rot="10800000" flipV="1">
              <a:off x="9274096" y="3456577"/>
              <a:ext cx="39082" cy="2876"/>
            </a:xfrm>
            <a:custGeom>
              <a:avLst/>
              <a:gdLst>
                <a:gd name="connsiteX0" fmla="*/ 1573 w 39082"/>
                <a:gd name="connsiteY0" fmla="*/ 1301 h 2876"/>
                <a:gd name="connsiteX1" fmla="*/ 40656 w 39082"/>
                <a:gd name="connsiteY1" fmla="*/ 1301 h 2876"/>
              </a:gdLst>
              <a:ahLst/>
              <a:cxnLst>
                <a:cxn ang="0">
                  <a:pos x="connsiteX0" y="connsiteY0"/>
                </a:cxn>
                <a:cxn ang="0">
                  <a:pos x="connsiteX1" y="connsiteY1"/>
                </a:cxn>
              </a:cxnLst>
              <a:rect l="l" t="t" r="r" b="b"/>
              <a:pathLst>
                <a:path w="39082" h="2876">
                  <a:moveTo>
                    <a:pt x="1573" y="1301"/>
                  </a:moveTo>
                  <a:lnTo>
                    <a:pt x="40656" y="1301"/>
                  </a:lnTo>
                </a:path>
              </a:pathLst>
            </a:custGeom>
            <a:noFill/>
            <a:ln w="2730" cap="flat">
              <a:solidFill>
                <a:srgbClr val="FFFFFF"/>
              </a:solidFill>
              <a:prstDash val="solid"/>
              <a:miter/>
            </a:ln>
          </p:spPr>
          <p:txBody>
            <a:bodyPr rtlCol="0" anchor="ctr"/>
            <a:lstStyle/>
            <a:p>
              <a:endParaRPr lang="en-GB"/>
            </a:p>
          </p:txBody>
        </p:sp>
        <p:sp>
          <p:nvSpPr>
            <p:cNvPr id="1085" name="Graphic 1127">
              <a:extLst>
                <a:ext uri="{FF2B5EF4-FFF2-40B4-BE49-F238E27FC236}">
                  <a16:creationId xmlns:a16="http://schemas.microsoft.com/office/drawing/2014/main" id="{13CB4E34-1533-E7F7-2910-DB464DE79FBF}"/>
                </a:ext>
              </a:extLst>
            </p:cNvPr>
            <p:cNvSpPr/>
            <p:nvPr/>
          </p:nvSpPr>
          <p:spPr>
            <a:xfrm rot="10800000" flipV="1">
              <a:off x="9283014" y="3443258"/>
              <a:ext cx="45673" cy="2876"/>
            </a:xfrm>
            <a:custGeom>
              <a:avLst/>
              <a:gdLst>
                <a:gd name="connsiteX0" fmla="*/ 1578 w 45673"/>
                <a:gd name="connsiteY0" fmla="*/ 1296 h 2876"/>
                <a:gd name="connsiteX1" fmla="*/ 47251 w 45673"/>
                <a:gd name="connsiteY1" fmla="*/ 1296 h 2876"/>
              </a:gdLst>
              <a:ahLst/>
              <a:cxnLst>
                <a:cxn ang="0">
                  <a:pos x="connsiteX0" y="connsiteY0"/>
                </a:cxn>
                <a:cxn ang="0">
                  <a:pos x="connsiteX1" y="connsiteY1"/>
                </a:cxn>
              </a:cxnLst>
              <a:rect l="l" t="t" r="r" b="b"/>
              <a:pathLst>
                <a:path w="45673" h="2876">
                  <a:moveTo>
                    <a:pt x="1578" y="1296"/>
                  </a:moveTo>
                  <a:lnTo>
                    <a:pt x="47251" y="1296"/>
                  </a:lnTo>
                </a:path>
              </a:pathLst>
            </a:custGeom>
            <a:noFill/>
            <a:ln w="2730" cap="flat">
              <a:solidFill>
                <a:srgbClr val="FFFFFF"/>
              </a:solidFill>
              <a:prstDash val="solid"/>
              <a:miter/>
            </a:ln>
          </p:spPr>
          <p:txBody>
            <a:bodyPr rtlCol="0" anchor="ctr"/>
            <a:lstStyle/>
            <a:p>
              <a:endParaRPr lang="en-GB"/>
            </a:p>
          </p:txBody>
        </p:sp>
      </p:grpSp>
    </p:spTree>
    <p:extLst>
      <p:ext uri="{BB962C8B-B14F-4D97-AF65-F5344CB8AC3E}">
        <p14:creationId xmlns:p14="http://schemas.microsoft.com/office/powerpoint/2010/main" val="184016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BEAD64-392B-4490-112A-CCF529F85ED1}"/>
              </a:ext>
            </a:extLst>
          </p:cNvPr>
          <p:cNvSpPr>
            <a:spLocks noGrp="1"/>
          </p:cNvSpPr>
          <p:nvPr>
            <p:ph type="body" sz="quarter" idx="10"/>
          </p:nvPr>
        </p:nvSpPr>
        <p:spPr>
          <a:xfrm>
            <a:off x="410740" y="260196"/>
            <a:ext cx="13762459" cy="737995"/>
          </a:xfrm>
        </p:spPr>
        <p:txBody>
          <a:bodyPr/>
          <a:lstStyle/>
          <a:p>
            <a:r>
              <a:rPr lang="en-GB" dirty="0"/>
              <a:t>Verification of learnings shared and feedback</a:t>
            </a:r>
          </a:p>
        </p:txBody>
      </p:sp>
      <p:sp>
        <p:nvSpPr>
          <p:cNvPr id="3" name="TextBox 2">
            <a:extLst>
              <a:ext uri="{FF2B5EF4-FFF2-40B4-BE49-F238E27FC236}">
                <a16:creationId xmlns:a16="http://schemas.microsoft.com/office/drawing/2014/main" id="{9152E34E-E477-03FB-FD35-8FB388DB6BE8}"/>
              </a:ext>
            </a:extLst>
          </p:cNvPr>
          <p:cNvSpPr txBox="1"/>
          <p:nvPr/>
        </p:nvSpPr>
        <p:spPr>
          <a:xfrm>
            <a:off x="410740" y="1181100"/>
            <a:ext cx="13472899" cy="707886"/>
          </a:xfrm>
          <a:prstGeom prst="rect">
            <a:avLst/>
          </a:prstGeom>
          <a:noFill/>
        </p:spPr>
        <p:txBody>
          <a:bodyPr wrap="square" rtlCol="0">
            <a:spAutoFit/>
          </a:bodyPr>
          <a:lstStyle/>
          <a:p>
            <a:r>
              <a:rPr lang="en-GB" sz="2000" dirty="0">
                <a:solidFill>
                  <a:srgbClr val="030029"/>
                </a:solidFill>
                <a:latin typeface="Poppins" panose="00000500000000000000" pitchFamily="2" charset="0"/>
                <a:cs typeface="Poppins" panose="00000500000000000000" pitchFamily="2" charset="0"/>
              </a:rPr>
              <a:t>To ensure this learning leads to meaningful improvement, follow the Plan </a:t>
            </a:r>
            <a:r>
              <a:rPr lang="en-GB" sz="2000">
                <a:solidFill>
                  <a:srgbClr val="030029"/>
                </a:solidFill>
                <a:latin typeface="Poppins" panose="00000500000000000000" pitchFamily="2" charset="0"/>
                <a:cs typeface="Poppins" panose="00000500000000000000" pitchFamily="2" charset="0"/>
              </a:rPr>
              <a:t>Do Check </a:t>
            </a:r>
            <a:r>
              <a:rPr lang="en-GB" sz="2000" dirty="0">
                <a:solidFill>
                  <a:srgbClr val="030029"/>
                </a:solidFill>
                <a:latin typeface="Poppins" panose="00000500000000000000" pitchFamily="2" charset="0"/>
                <a:cs typeface="Poppins" panose="00000500000000000000" pitchFamily="2" charset="0"/>
              </a:rPr>
              <a:t>Act process and provide your feedback to Step Change in Safety</a:t>
            </a:r>
            <a:r>
              <a:rPr lang="en-GB" sz="2000">
                <a:solidFill>
                  <a:srgbClr val="030029"/>
                </a:solidFill>
                <a:latin typeface="Poppins" panose="00000500000000000000" pitchFamily="2" charset="0"/>
                <a:cs typeface="Poppins" panose="00000500000000000000" pitchFamily="2" charset="0"/>
              </a:rPr>
              <a:t>. </a:t>
            </a:r>
            <a:endParaRPr lang="en-GB" sz="2000" b="1" dirty="0">
              <a:solidFill>
                <a:srgbClr val="030029"/>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04846C67-95D8-7514-8BDE-5F5E064C8D17}"/>
              </a:ext>
            </a:extLst>
          </p:cNvPr>
          <p:cNvSpPr txBox="1"/>
          <p:nvPr/>
        </p:nvSpPr>
        <p:spPr>
          <a:xfrm>
            <a:off x="14579221" y="8084674"/>
            <a:ext cx="3419752" cy="646331"/>
          </a:xfrm>
          <a:prstGeom prst="rect">
            <a:avLst/>
          </a:prstGeom>
          <a:noFill/>
        </p:spPr>
        <p:txBody>
          <a:bodyPr wrap="square">
            <a:spAutoFit/>
          </a:bodyPr>
          <a:lstStyle/>
          <a:p>
            <a:r>
              <a:rPr lang="en-GB" dirty="0"/>
              <a:t>Link to </a:t>
            </a:r>
            <a:r>
              <a:rPr lang="en-GB" b="1" dirty="0">
                <a:solidFill>
                  <a:srgbClr val="F03D36"/>
                </a:solidFill>
                <a:hlinkClick r:id="rId3">
                  <a:extLst>
                    <a:ext uri="{A12FA001-AC4F-418D-AE19-62706E023703}">
                      <ahyp:hlinkClr xmlns:ahyp="http://schemas.microsoft.com/office/drawing/2018/hyperlinkcolor" val="tx"/>
                    </a:ext>
                  </a:extLst>
                </a:hlinkClick>
              </a:rPr>
              <a:t>Resource Feedback Form</a:t>
            </a:r>
            <a:endParaRPr lang="en-GB" b="1" dirty="0">
              <a:solidFill>
                <a:srgbClr val="F03D36"/>
              </a:solidFill>
            </a:endParaRPr>
          </a:p>
        </p:txBody>
      </p:sp>
      <p:pic>
        <p:nvPicPr>
          <p:cNvPr id="6" name="Picture 5">
            <a:extLst>
              <a:ext uri="{FF2B5EF4-FFF2-40B4-BE49-F238E27FC236}">
                <a16:creationId xmlns:a16="http://schemas.microsoft.com/office/drawing/2014/main" id="{A2283051-2F31-CD82-9590-D5FF8999CEE4}"/>
              </a:ext>
            </a:extLst>
          </p:cNvPr>
          <p:cNvPicPr>
            <a:picLocks noChangeAspect="1"/>
          </p:cNvPicPr>
          <p:nvPr/>
        </p:nvPicPr>
        <p:blipFill>
          <a:blip r:embed="rId4"/>
          <a:stretch>
            <a:fillRect/>
          </a:stretch>
        </p:blipFill>
        <p:spPr>
          <a:xfrm>
            <a:off x="14579221" y="3399332"/>
            <a:ext cx="3419752" cy="4274690"/>
          </a:xfrm>
          <a:prstGeom prst="rect">
            <a:avLst/>
          </a:prstGeom>
        </p:spPr>
      </p:pic>
      <p:sp>
        <p:nvSpPr>
          <p:cNvPr id="9" name="TextBox 8">
            <a:extLst>
              <a:ext uri="{FF2B5EF4-FFF2-40B4-BE49-F238E27FC236}">
                <a16:creationId xmlns:a16="http://schemas.microsoft.com/office/drawing/2014/main" id="{BDD02A26-A988-C9B5-354E-09E5240EBD4A}"/>
              </a:ext>
            </a:extLst>
          </p:cNvPr>
          <p:cNvSpPr txBox="1"/>
          <p:nvPr/>
        </p:nvSpPr>
        <p:spPr>
          <a:xfrm>
            <a:off x="14555337" y="2391132"/>
            <a:ext cx="3655325" cy="984885"/>
          </a:xfrm>
          <a:prstGeom prst="rect">
            <a:avLst/>
          </a:prstGeom>
          <a:noFill/>
        </p:spPr>
        <p:txBody>
          <a:bodyPr wrap="square" rtlCol="0">
            <a:spAutoFit/>
          </a:bodyPr>
          <a:lstStyle/>
          <a:p>
            <a:r>
              <a:rPr lang="en-GB" sz="1450" dirty="0">
                <a:solidFill>
                  <a:srgbClr val="030029"/>
                </a:solidFill>
                <a:latin typeface="Poppins" panose="00000500000000000000" pitchFamily="2" charset="0"/>
                <a:cs typeface="Poppins" panose="00000500000000000000" pitchFamily="2" charset="0"/>
              </a:rPr>
              <a:t>Share your learnings and feedback. </a:t>
            </a:r>
            <a:r>
              <a:rPr lang="en-GB" sz="1450" b="1" dirty="0">
                <a:solidFill>
                  <a:srgbClr val="F03D36"/>
                </a:solidFill>
                <a:latin typeface="Poppins" panose="00000500000000000000" pitchFamily="2" charset="0"/>
                <a:cs typeface="Poppins" panose="00000500000000000000" pitchFamily="2" charset="0"/>
              </a:rPr>
              <a:t>Your proactive engagement helps create a safer workplace for everyone.</a:t>
            </a:r>
          </a:p>
        </p:txBody>
      </p:sp>
      <p:sp>
        <p:nvSpPr>
          <p:cNvPr id="7" name="Rectangle 6">
            <a:extLst>
              <a:ext uri="{FF2B5EF4-FFF2-40B4-BE49-F238E27FC236}">
                <a16:creationId xmlns:a16="http://schemas.microsoft.com/office/drawing/2014/main" id="{E7362937-7C86-1E84-B256-A47891AE0230}"/>
              </a:ext>
            </a:extLst>
          </p:cNvPr>
          <p:cNvSpPr>
            <a:spLocks noGrp="1" noRot="1" noMove="1" noResize="1" noEditPoints="1" noAdjustHandles="1" noChangeArrowheads="1" noChangeShapeType="1"/>
          </p:cNvSpPr>
          <p:nvPr/>
        </p:nvSpPr>
        <p:spPr>
          <a:xfrm>
            <a:off x="13883639" y="114300"/>
            <a:ext cx="4115334" cy="1066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5">
            <a:extLst>
              <a:ext uri="{FF2B5EF4-FFF2-40B4-BE49-F238E27FC236}">
                <a16:creationId xmlns:a16="http://schemas.microsoft.com/office/drawing/2014/main" id="{C1CE9517-CD86-0B5D-1776-6C0F3952A7D5}"/>
              </a:ext>
            </a:extLst>
          </p:cNvPr>
          <p:cNvSpPr>
            <a:spLocks noGrp="1" noRot="1" noMove="1" noResize="1" noEditPoints="1" noAdjustHandles="1" noChangeArrowheads="1" noChangeShapeType="1"/>
          </p:cNvSpPr>
          <p:nvPr/>
        </p:nvSpPr>
        <p:spPr>
          <a:xfrm>
            <a:off x="13797473" y="172900"/>
            <a:ext cx="4173791" cy="984885"/>
          </a:xfrm>
          <a:custGeom>
            <a:avLst/>
            <a:gdLst/>
            <a:ahLst/>
            <a:cxnLst/>
            <a:rect l="l" t="t" r="r" b="b"/>
            <a:pathLst>
              <a:path w="4199085" h="967164">
                <a:moveTo>
                  <a:pt x="0" y="0"/>
                </a:moveTo>
                <a:lnTo>
                  <a:pt x="4199086" y="0"/>
                </a:lnTo>
                <a:lnTo>
                  <a:pt x="4199086" y="967163"/>
                </a:lnTo>
                <a:lnTo>
                  <a:pt x="0" y="967163"/>
                </a:lnTo>
                <a:lnTo>
                  <a:pt x="0" y="0"/>
                </a:lnTo>
                <a:close/>
              </a:path>
            </a:pathLst>
          </a:custGeom>
          <a:blipFill>
            <a:blip r:embed="rId5"/>
            <a:stretch>
              <a:fillRect l="-18677" t="-247614" r="-18271" b="-246970"/>
            </a:stretch>
          </a:blipFill>
        </p:spPr>
        <p:txBody>
          <a:bodyPr/>
          <a:lstStyle/>
          <a:p>
            <a:endParaRPr lang="en-GB"/>
          </a:p>
        </p:txBody>
      </p:sp>
      <p:pic>
        <p:nvPicPr>
          <p:cNvPr id="10" name="Picture 9">
            <a:extLst>
              <a:ext uri="{FF2B5EF4-FFF2-40B4-BE49-F238E27FC236}">
                <a16:creationId xmlns:a16="http://schemas.microsoft.com/office/drawing/2014/main" id="{54DB53C4-29A5-7D0C-ABFB-D15CD45E8159}"/>
              </a:ext>
            </a:extLst>
          </p:cNvPr>
          <p:cNvPicPr>
            <a:picLocks noChangeAspect="1"/>
          </p:cNvPicPr>
          <p:nvPr/>
        </p:nvPicPr>
        <p:blipFill>
          <a:blip r:embed="rId6"/>
          <a:stretch>
            <a:fillRect/>
          </a:stretch>
        </p:blipFill>
        <p:spPr>
          <a:xfrm>
            <a:off x="149886" y="2213766"/>
            <a:ext cx="14284166" cy="6194073"/>
          </a:xfrm>
          <a:prstGeom prst="rect">
            <a:avLst/>
          </a:prstGeom>
        </p:spPr>
      </p:pic>
    </p:spTree>
    <p:extLst>
      <p:ext uri="{BB962C8B-B14F-4D97-AF65-F5344CB8AC3E}">
        <p14:creationId xmlns:p14="http://schemas.microsoft.com/office/powerpoint/2010/main" val="177735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CDC2-28C8-E6D3-D7B7-D4339807C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7E290-B61F-3AB7-6AAC-FFE43CBB3C72}"/>
              </a:ext>
            </a:extLst>
          </p:cNvPr>
          <p:cNvSpPr>
            <a:spLocks noGrp="1"/>
          </p:cNvSpPr>
          <p:nvPr>
            <p:ph type="title"/>
          </p:nvPr>
        </p:nvSpPr>
        <p:spPr/>
        <p:txBody>
          <a:bodyPr/>
          <a:lstStyle/>
          <a:p>
            <a:r>
              <a:rPr lang="en-GB" dirty="0"/>
              <a:t>Personal Responsibility for Safety</a:t>
            </a:r>
          </a:p>
        </p:txBody>
      </p:sp>
      <p:sp>
        <p:nvSpPr>
          <p:cNvPr id="6" name="TextBox 5">
            <a:extLst>
              <a:ext uri="{FF2B5EF4-FFF2-40B4-BE49-F238E27FC236}">
                <a16:creationId xmlns:a16="http://schemas.microsoft.com/office/drawing/2014/main" id="{6A3F0774-E97A-6BE7-736D-3A981CFD00CA}"/>
              </a:ext>
            </a:extLst>
          </p:cNvPr>
          <p:cNvSpPr txBox="1"/>
          <p:nvPr/>
        </p:nvSpPr>
        <p:spPr>
          <a:xfrm>
            <a:off x="7534714" y="2748841"/>
            <a:ext cx="10593216" cy="5201424"/>
          </a:xfrm>
          <a:prstGeom prst="rect">
            <a:avLst/>
          </a:prstGeom>
          <a:noFill/>
        </p:spPr>
        <p:txBody>
          <a:bodyPr wrap="square">
            <a:spAutoFit/>
          </a:bodyPr>
          <a:lstStyle/>
          <a:p>
            <a:pPr marL="342900" indent="-342900">
              <a:buFont typeface="Arial" panose="020B0604020202020204" pitchFamily="34" charset="0"/>
              <a:buChar char="•"/>
            </a:pPr>
            <a:r>
              <a:rPr lang="en-GB" sz="2400" dirty="0"/>
              <a:t>This pack contains two safety moments on incidents which occurred in the UKCS.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potential consequence of these events could have been significant.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US" sz="2400" dirty="0"/>
              <a:t>Both incidents can be used to promote the Life Saving Rules and personal responsibility for safety.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all have a part to play.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r>
              <a:rPr lang="en-GB" sz="2400" dirty="0"/>
              <a:t>The first one is Hot Oil…</a:t>
            </a:r>
          </a:p>
          <a:p>
            <a:endParaRPr lang="en-US" sz="2000" dirty="0">
              <a:solidFill>
                <a:prstClr val="black"/>
              </a:solidFill>
              <a:latin typeface="Poppins" panose="00000500000000000000" pitchFamily="2" charset="0"/>
              <a:cs typeface="Poppins" panose="00000500000000000000" pitchFamily="2" charset="0"/>
            </a:endParaRPr>
          </a:p>
        </p:txBody>
      </p:sp>
      <p:pic>
        <p:nvPicPr>
          <p:cNvPr id="11" name="Picture 10">
            <a:extLst>
              <a:ext uri="{FF2B5EF4-FFF2-40B4-BE49-F238E27FC236}">
                <a16:creationId xmlns:a16="http://schemas.microsoft.com/office/drawing/2014/main" id="{4BEA6023-3510-9EB8-1A89-FCC30B86EB3D}"/>
              </a:ext>
            </a:extLst>
          </p:cNvPr>
          <p:cNvPicPr>
            <a:picLocks noChangeAspect="1"/>
          </p:cNvPicPr>
          <p:nvPr/>
        </p:nvPicPr>
        <p:blipFill rotWithShape="1">
          <a:blip r:embed="rId2">
            <a:duotone>
              <a:schemeClr val="bg2">
                <a:shade val="45000"/>
                <a:satMod val="135000"/>
              </a:schemeClr>
              <a:prstClr val="white"/>
            </a:duotone>
          </a:blip>
          <a:srcRect t="16810" b="26401"/>
          <a:stretch/>
        </p:blipFill>
        <p:spPr>
          <a:xfrm>
            <a:off x="160070" y="4610100"/>
            <a:ext cx="5554930" cy="4206126"/>
          </a:xfrm>
          <a:prstGeom prst="rect">
            <a:avLst/>
          </a:prstGeom>
        </p:spPr>
      </p:pic>
      <p:sp>
        <p:nvSpPr>
          <p:cNvPr id="13" name="Rectangle 12">
            <a:extLst>
              <a:ext uri="{FF2B5EF4-FFF2-40B4-BE49-F238E27FC236}">
                <a16:creationId xmlns:a16="http://schemas.microsoft.com/office/drawing/2014/main" id="{EBFE64A1-9327-5BFD-B76E-33DEDF8E8746}"/>
              </a:ext>
            </a:extLst>
          </p:cNvPr>
          <p:cNvSpPr>
            <a:spLocks noGrp="1" noRot="1" noMove="1" noResize="1" noEditPoints="1" noAdjustHandles="1" noChangeArrowheads="1" noChangeShapeType="1"/>
          </p:cNvSpPr>
          <p:nvPr/>
        </p:nvSpPr>
        <p:spPr>
          <a:xfrm>
            <a:off x="381000" y="190500"/>
            <a:ext cx="11201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DF0961A-D32F-C132-F9E9-56B3D579D51C}"/>
              </a:ext>
            </a:extLst>
          </p:cNvPr>
          <p:cNvSpPr txBox="1"/>
          <p:nvPr/>
        </p:nvSpPr>
        <p:spPr>
          <a:xfrm>
            <a:off x="8045245" y="552576"/>
            <a:ext cx="10593216" cy="1138773"/>
          </a:xfrm>
          <a:prstGeom prst="rect">
            <a:avLst/>
          </a:prstGeom>
          <a:noFill/>
        </p:spPr>
        <p:txBody>
          <a:bodyPr wrap="square">
            <a:spAutoFit/>
          </a:bodyPr>
          <a:lstStyle/>
          <a:p>
            <a:r>
              <a:rPr lang="en-US" sz="4800" dirty="0">
                <a:solidFill>
                  <a:srgbClr val="F03D36"/>
                </a:solidFill>
                <a:latin typeface="Poppins" panose="00000500000000000000" pitchFamily="2" charset="0"/>
                <a:cs typeface="Poppins" panose="00000500000000000000" pitchFamily="2" charset="0"/>
              </a:rPr>
              <a:t>About this Safety Moment</a:t>
            </a:r>
          </a:p>
          <a:p>
            <a:endParaRPr lang="en-US" sz="2000" dirty="0">
              <a:solidFill>
                <a:prstClr val="black"/>
              </a:solidFill>
              <a:latin typeface="Poppins" panose="00000500000000000000" pitchFamily="2" charset="0"/>
              <a:cs typeface="Poppins" panose="00000500000000000000" pitchFamily="2" charset="0"/>
            </a:endParaRPr>
          </a:p>
        </p:txBody>
      </p:sp>
      <p:pic>
        <p:nvPicPr>
          <p:cNvPr id="10" name="Picture 9">
            <a:extLst>
              <a:ext uri="{FF2B5EF4-FFF2-40B4-BE49-F238E27FC236}">
                <a16:creationId xmlns:a16="http://schemas.microsoft.com/office/drawing/2014/main" id="{24CBFF5C-D807-F952-7D41-38061861A026}"/>
              </a:ext>
            </a:extLst>
          </p:cNvPr>
          <p:cNvPicPr>
            <a:picLocks noChangeAspect="1"/>
          </p:cNvPicPr>
          <p:nvPr/>
        </p:nvPicPr>
        <p:blipFill>
          <a:blip r:embed="rId3"/>
          <a:stretch>
            <a:fillRect/>
          </a:stretch>
        </p:blipFill>
        <p:spPr>
          <a:xfrm>
            <a:off x="128115" y="143703"/>
            <a:ext cx="5533724" cy="4320853"/>
          </a:xfrm>
          <a:prstGeom prst="rect">
            <a:avLst/>
          </a:prstGeom>
        </p:spPr>
      </p:pic>
    </p:spTree>
    <p:extLst>
      <p:ext uri="{BB962C8B-B14F-4D97-AF65-F5344CB8AC3E}">
        <p14:creationId xmlns:p14="http://schemas.microsoft.com/office/powerpoint/2010/main" val="67692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EFBDD-58CC-67D4-BBAB-72C65A879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B671C-FCFB-89CC-7BEC-F5461EADC81D}"/>
              </a:ext>
            </a:extLst>
          </p:cNvPr>
          <p:cNvSpPr>
            <a:spLocks noGrp="1"/>
          </p:cNvSpPr>
          <p:nvPr>
            <p:ph type="title"/>
          </p:nvPr>
        </p:nvSpPr>
        <p:spPr/>
        <p:txBody>
          <a:bodyPr/>
          <a:lstStyle/>
          <a:p>
            <a:r>
              <a:rPr lang="en-GB" dirty="0"/>
              <a:t>Personal Responsibility for Safety</a:t>
            </a:r>
          </a:p>
        </p:txBody>
      </p:sp>
      <p:sp>
        <p:nvSpPr>
          <p:cNvPr id="6" name="TextBox 5">
            <a:extLst>
              <a:ext uri="{FF2B5EF4-FFF2-40B4-BE49-F238E27FC236}">
                <a16:creationId xmlns:a16="http://schemas.microsoft.com/office/drawing/2014/main" id="{308A57DD-B949-A60C-6905-FEDF0683B631}"/>
              </a:ext>
            </a:extLst>
          </p:cNvPr>
          <p:cNvSpPr txBox="1"/>
          <p:nvPr/>
        </p:nvSpPr>
        <p:spPr>
          <a:xfrm>
            <a:off x="381000" y="1714500"/>
            <a:ext cx="6172200" cy="2616101"/>
          </a:xfrm>
          <a:prstGeom prst="rect">
            <a:avLst/>
          </a:prstGeom>
          <a:noFill/>
        </p:spPr>
        <p:txBody>
          <a:bodyPr wrap="square">
            <a:spAutoFit/>
          </a:bodyPr>
          <a:lstStyle/>
          <a:p>
            <a:r>
              <a:rPr lang="en-GB" dirty="0">
                <a:latin typeface="Poppins" panose="00000500000000000000" pitchFamily="2" charset="0"/>
                <a:cs typeface="Poppins" panose="00000500000000000000" pitchFamily="2" charset="0"/>
              </a:rPr>
              <a:t>Removal of a redundant piece of 2” corroded pipe from a hot oil system.</a:t>
            </a:r>
          </a:p>
          <a:p>
            <a:pPr lvl="4"/>
            <a:endParaRPr lang="en-GB" dirty="0">
              <a:latin typeface="Poppins" panose="00000500000000000000" pitchFamily="2" charset="0"/>
              <a:cs typeface="Poppins" panose="00000500000000000000" pitchFamily="2" charset="0"/>
            </a:endParaRPr>
          </a:p>
          <a:p>
            <a:pPr lvl="4"/>
            <a:endParaRPr lang="en-GB" dirty="0">
              <a:latin typeface="Poppins" panose="00000500000000000000" pitchFamily="2" charset="0"/>
              <a:cs typeface="Poppins" panose="00000500000000000000" pitchFamily="2" charset="0"/>
            </a:endParaRPr>
          </a:p>
          <a:p>
            <a:pPr lvl="4"/>
            <a:endParaRPr lang="en-GB" dirty="0">
              <a:latin typeface="Poppins" panose="00000500000000000000" pitchFamily="2" charset="0"/>
              <a:cs typeface="Poppins" panose="00000500000000000000" pitchFamily="2" charset="0"/>
            </a:endParaRPr>
          </a:p>
          <a:p>
            <a:pPr lvl="3"/>
            <a:r>
              <a:rPr lang="en-GB" dirty="0">
                <a:latin typeface="Poppins" panose="00000500000000000000" pitchFamily="2" charset="0"/>
                <a:cs typeface="Poppins" panose="00000500000000000000" pitchFamily="2" charset="0"/>
              </a:rPr>
              <a:t>You have been assigned this task – what would you expect to be in place for the safe completion of it?</a:t>
            </a:r>
          </a:p>
          <a:p>
            <a:endParaRPr lang="en-US" sz="2000" dirty="0">
              <a:solidFill>
                <a:prstClr val="black"/>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9C475674-E775-2484-EBC3-5C43F62BC274}"/>
              </a:ext>
            </a:extLst>
          </p:cNvPr>
          <p:cNvSpPr>
            <a:spLocks noGrp="1" noRot="1" noMove="1" noResize="1" noEditPoints="1" noAdjustHandles="1" noChangeArrowheads="1" noChangeShapeType="1"/>
          </p:cNvSpPr>
          <p:nvPr/>
        </p:nvSpPr>
        <p:spPr>
          <a:xfrm>
            <a:off x="381000" y="190500"/>
            <a:ext cx="11201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43A15DE-FFB4-BE96-6F15-8F9130C04533}"/>
              </a:ext>
            </a:extLst>
          </p:cNvPr>
          <p:cNvSpPr txBox="1"/>
          <p:nvPr/>
        </p:nvSpPr>
        <p:spPr>
          <a:xfrm>
            <a:off x="405581" y="279358"/>
            <a:ext cx="10593216" cy="1138773"/>
          </a:xfrm>
          <a:prstGeom prst="rect">
            <a:avLst/>
          </a:prstGeom>
          <a:noFill/>
        </p:spPr>
        <p:txBody>
          <a:bodyPr wrap="square">
            <a:spAutoFit/>
          </a:bodyPr>
          <a:lstStyle/>
          <a:p>
            <a:r>
              <a:rPr lang="en-US" sz="4800" dirty="0">
                <a:solidFill>
                  <a:srgbClr val="F03D36"/>
                </a:solidFill>
                <a:latin typeface="Poppins" panose="00000500000000000000" pitchFamily="2" charset="0"/>
                <a:cs typeface="Poppins" panose="00000500000000000000" pitchFamily="2" charset="0"/>
              </a:rPr>
              <a:t>The Task</a:t>
            </a:r>
          </a:p>
          <a:p>
            <a:endParaRPr lang="en-US" sz="2000" dirty="0">
              <a:solidFill>
                <a:prstClr val="black"/>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46071826-E801-18D3-C2A4-1E7824F9E062}"/>
              </a:ext>
            </a:extLst>
          </p:cNvPr>
          <p:cNvPicPr>
            <a:picLocks noChangeAspect="1"/>
          </p:cNvPicPr>
          <p:nvPr/>
        </p:nvPicPr>
        <p:blipFill>
          <a:blip r:embed="rId3"/>
          <a:stretch>
            <a:fillRect/>
          </a:stretch>
        </p:blipFill>
        <p:spPr>
          <a:xfrm>
            <a:off x="6625703" y="0"/>
            <a:ext cx="11661942" cy="9105900"/>
          </a:xfrm>
          <a:prstGeom prst="rect">
            <a:avLst/>
          </a:prstGeom>
        </p:spPr>
      </p:pic>
      <p:grpSp>
        <p:nvGrpSpPr>
          <p:cNvPr id="4" name="Group 3">
            <a:extLst>
              <a:ext uri="{FF2B5EF4-FFF2-40B4-BE49-F238E27FC236}">
                <a16:creationId xmlns:a16="http://schemas.microsoft.com/office/drawing/2014/main" id="{22FDA56B-B46A-634B-CC46-220ABB1F11C1}"/>
              </a:ext>
            </a:extLst>
          </p:cNvPr>
          <p:cNvGrpSpPr/>
          <p:nvPr/>
        </p:nvGrpSpPr>
        <p:grpSpPr>
          <a:xfrm>
            <a:off x="228600" y="3238500"/>
            <a:ext cx="2014085" cy="5251330"/>
            <a:chOff x="500515" y="2207068"/>
            <a:chExt cx="1204786" cy="3615762"/>
          </a:xfrm>
        </p:grpSpPr>
        <p:sp>
          <p:nvSpPr>
            <p:cNvPr id="5" name="Freeform: Shape 4">
              <a:extLst>
                <a:ext uri="{FF2B5EF4-FFF2-40B4-BE49-F238E27FC236}">
                  <a16:creationId xmlns:a16="http://schemas.microsoft.com/office/drawing/2014/main" id="{AB6FFE4C-5B0C-4332-B55C-1DEA2C67C9EC}"/>
                </a:ext>
              </a:extLst>
            </p:cNvPr>
            <p:cNvSpPr/>
            <p:nvPr/>
          </p:nvSpPr>
          <p:spPr>
            <a:xfrm>
              <a:off x="857652" y="2366942"/>
              <a:ext cx="379739" cy="561442"/>
            </a:xfrm>
            <a:custGeom>
              <a:avLst/>
              <a:gdLst>
                <a:gd name="connsiteX0" fmla="*/ 164277 w 168148"/>
                <a:gd name="connsiteY0" fmla="*/ 79294 h 248606"/>
                <a:gd name="connsiteX1" fmla="*/ 162988 w 168148"/>
                <a:gd name="connsiteY1" fmla="*/ 99973 h 248606"/>
                <a:gd name="connsiteX2" fmla="*/ 168149 w 168148"/>
                <a:gd name="connsiteY2" fmla="*/ 101260 h 248606"/>
                <a:gd name="connsiteX3" fmla="*/ 153937 w 168148"/>
                <a:gd name="connsiteY3" fmla="*/ 146490 h 248606"/>
                <a:gd name="connsiteX4" fmla="*/ 147477 w 168148"/>
                <a:gd name="connsiteY4" fmla="*/ 191711 h 248606"/>
                <a:gd name="connsiteX5" fmla="*/ 109301 w 168148"/>
                <a:gd name="connsiteY5" fmla="*/ 235106 h 248606"/>
                <a:gd name="connsiteX6" fmla="*/ 90349 w 168148"/>
                <a:gd name="connsiteY6" fmla="*/ 242004 h 248606"/>
                <a:gd name="connsiteX7" fmla="*/ 45384 w 168148"/>
                <a:gd name="connsiteY7" fmla="*/ 221430 h 248606"/>
                <a:gd name="connsiteX8" fmla="*/ 26002 w 168148"/>
                <a:gd name="connsiteY8" fmla="*/ 149076 h 248606"/>
                <a:gd name="connsiteX9" fmla="*/ 10491 w 168148"/>
                <a:gd name="connsiteY9" fmla="*/ 133567 h 248606"/>
                <a:gd name="connsiteX10" fmla="*/ 1448 w 168148"/>
                <a:gd name="connsiteY10" fmla="*/ 110302 h 248606"/>
                <a:gd name="connsiteX11" fmla="*/ 6617 w 168148"/>
                <a:gd name="connsiteY11" fmla="*/ 90921 h 248606"/>
                <a:gd name="connsiteX12" fmla="*/ 6617 w 168148"/>
                <a:gd name="connsiteY12" fmla="*/ 80593 h 248606"/>
                <a:gd name="connsiteX13" fmla="*/ 40377 w 168148"/>
                <a:gd name="connsiteY13" fmla="*/ 12853 h 248606"/>
                <a:gd name="connsiteX14" fmla="*/ 116189 w 168148"/>
                <a:gd name="connsiteY14" fmla="*/ 5962 h 248606"/>
                <a:gd name="connsiteX15" fmla="*/ 164441 w 168148"/>
                <a:gd name="connsiteY15" fmla="*/ 74878 h 248606"/>
                <a:gd name="connsiteX16" fmla="*/ 164277 w 168148"/>
                <a:gd name="connsiteY16" fmla="*/ 79294 h 2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148" h="248606">
                  <a:moveTo>
                    <a:pt x="164277" y="79294"/>
                  </a:moveTo>
                  <a:lnTo>
                    <a:pt x="162988" y="99973"/>
                  </a:lnTo>
                  <a:lnTo>
                    <a:pt x="168149" y="101260"/>
                  </a:lnTo>
                  <a:cubicBezTo>
                    <a:pt x="164277" y="136152"/>
                    <a:pt x="153937" y="146490"/>
                    <a:pt x="153937" y="146490"/>
                  </a:cubicBezTo>
                  <a:cubicBezTo>
                    <a:pt x="150063" y="152947"/>
                    <a:pt x="147477" y="191711"/>
                    <a:pt x="147477" y="191711"/>
                  </a:cubicBezTo>
                  <a:cubicBezTo>
                    <a:pt x="135851" y="217558"/>
                    <a:pt x="122926" y="219511"/>
                    <a:pt x="109301" y="235106"/>
                  </a:cubicBezTo>
                  <a:cubicBezTo>
                    <a:pt x="99988" y="245773"/>
                    <a:pt x="90349" y="242004"/>
                    <a:pt x="90349" y="242004"/>
                  </a:cubicBezTo>
                  <a:cubicBezTo>
                    <a:pt x="76128" y="261385"/>
                    <a:pt x="59598" y="233065"/>
                    <a:pt x="45384" y="221430"/>
                  </a:cubicBezTo>
                  <a:cubicBezTo>
                    <a:pt x="31170" y="209803"/>
                    <a:pt x="26002" y="149076"/>
                    <a:pt x="26002" y="149076"/>
                  </a:cubicBezTo>
                  <a:lnTo>
                    <a:pt x="10491" y="133567"/>
                  </a:lnTo>
                  <a:cubicBezTo>
                    <a:pt x="9202" y="128396"/>
                    <a:pt x="1448" y="110302"/>
                    <a:pt x="1448" y="110302"/>
                  </a:cubicBezTo>
                  <a:cubicBezTo>
                    <a:pt x="-3723" y="102559"/>
                    <a:pt x="6617" y="90921"/>
                    <a:pt x="6617" y="90921"/>
                  </a:cubicBezTo>
                  <a:lnTo>
                    <a:pt x="6617" y="80593"/>
                  </a:lnTo>
                  <a:cubicBezTo>
                    <a:pt x="7639" y="40420"/>
                    <a:pt x="40377" y="12853"/>
                    <a:pt x="40377" y="12853"/>
                  </a:cubicBezTo>
                  <a:cubicBezTo>
                    <a:pt x="80010" y="-11267"/>
                    <a:pt x="116189" y="5962"/>
                    <a:pt x="116189" y="5962"/>
                  </a:cubicBezTo>
                  <a:cubicBezTo>
                    <a:pt x="160991" y="16300"/>
                    <a:pt x="164441" y="74878"/>
                    <a:pt x="164441" y="74878"/>
                  </a:cubicBezTo>
                  <a:lnTo>
                    <a:pt x="164277" y="79294"/>
                  </a:lnTo>
                  <a:close/>
                </a:path>
              </a:pathLst>
            </a:custGeom>
            <a:solidFill>
              <a:srgbClr val="FEDFCB"/>
            </a:solidFill>
            <a:ln w="24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108E13B-785B-4CFC-99E6-FE6E08896B56}"/>
                </a:ext>
              </a:extLst>
            </p:cNvPr>
            <p:cNvSpPr/>
            <p:nvPr/>
          </p:nvSpPr>
          <p:spPr>
            <a:xfrm>
              <a:off x="1069247" y="2411540"/>
              <a:ext cx="169330" cy="505812"/>
            </a:xfrm>
            <a:custGeom>
              <a:avLst/>
              <a:gdLst>
                <a:gd name="connsiteX0" fmla="*/ 46621 w 74979"/>
                <a:gd name="connsiteY0" fmla="*/ 0 h 223973"/>
                <a:gd name="connsiteX1" fmla="*/ 69775 w 74979"/>
                <a:gd name="connsiteY1" fmla="*/ 62129 h 223973"/>
                <a:gd name="connsiteX2" fmla="*/ 74943 w 74979"/>
                <a:gd name="connsiteY2" fmla="*/ 80220 h 223973"/>
                <a:gd name="connsiteX3" fmla="*/ 67189 w 74979"/>
                <a:gd name="connsiteY3" fmla="*/ 117048 h 223973"/>
                <a:gd name="connsiteX4" fmla="*/ 60732 w 74979"/>
                <a:gd name="connsiteY4" fmla="*/ 125451 h 223973"/>
                <a:gd name="connsiteX5" fmla="*/ 58146 w 74979"/>
                <a:gd name="connsiteY5" fmla="*/ 133197 h 223973"/>
                <a:gd name="connsiteX6" fmla="*/ 54264 w 74979"/>
                <a:gd name="connsiteY6" fmla="*/ 166797 h 223973"/>
                <a:gd name="connsiteX7" fmla="*/ 3540 w 74979"/>
                <a:gd name="connsiteY7" fmla="*/ 223974 h 223973"/>
                <a:gd name="connsiteX8" fmla="*/ 4206 w 74979"/>
                <a:gd name="connsiteY8" fmla="*/ 182591 h 223973"/>
                <a:gd name="connsiteX9" fmla="*/ 5020 w 74979"/>
                <a:gd name="connsiteY9" fmla="*/ 130930 h 223973"/>
                <a:gd name="connsiteX10" fmla="*/ 5270 w 74979"/>
                <a:gd name="connsiteY10" fmla="*/ 115431 h 223973"/>
                <a:gd name="connsiteX11" fmla="*/ 1285 w 74979"/>
                <a:gd name="connsiteY11" fmla="*/ 75699 h 223973"/>
                <a:gd name="connsiteX12" fmla="*/ 46621 w 74979"/>
                <a:gd name="connsiteY12" fmla="*/ 62023 h 223973"/>
                <a:gd name="connsiteX13" fmla="*/ 46621 w 74979"/>
                <a:gd name="connsiteY13" fmla="*/ 0 h 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79" h="223973">
                  <a:moveTo>
                    <a:pt x="46621" y="0"/>
                  </a:moveTo>
                  <a:cubicBezTo>
                    <a:pt x="67363" y="3916"/>
                    <a:pt x="69775" y="62129"/>
                    <a:pt x="69775" y="62129"/>
                  </a:cubicBezTo>
                  <a:lnTo>
                    <a:pt x="74943" y="80220"/>
                  </a:lnTo>
                  <a:cubicBezTo>
                    <a:pt x="75593" y="102186"/>
                    <a:pt x="67189" y="117048"/>
                    <a:pt x="67189" y="117048"/>
                  </a:cubicBezTo>
                  <a:cubicBezTo>
                    <a:pt x="63964" y="128036"/>
                    <a:pt x="60732" y="125451"/>
                    <a:pt x="60732" y="125451"/>
                  </a:cubicBezTo>
                  <a:lnTo>
                    <a:pt x="58146" y="133197"/>
                  </a:lnTo>
                  <a:lnTo>
                    <a:pt x="54264" y="166797"/>
                  </a:lnTo>
                  <a:cubicBezTo>
                    <a:pt x="51679" y="208793"/>
                    <a:pt x="3540" y="223974"/>
                    <a:pt x="3540" y="223974"/>
                  </a:cubicBezTo>
                  <a:lnTo>
                    <a:pt x="4206" y="182591"/>
                  </a:lnTo>
                  <a:lnTo>
                    <a:pt x="5020" y="130930"/>
                  </a:lnTo>
                  <a:lnTo>
                    <a:pt x="5270" y="115431"/>
                  </a:lnTo>
                  <a:cubicBezTo>
                    <a:pt x="-3454" y="82159"/>
                    <a:pt x="1285" y="75699"/>
                    <a:pt x="1285" y="75699"/>
                  </a:cubicBezTo>
                  <a:cubicBezTo>
                    <a:pt x="13882" y="58576"/>
                    <a:pt x="46621" y="62023"/>
                    <a:pt x="46621" y="62023"/>
                  </a:cubicBezTo>
                  <a:cubicBezTo>
                    <a:pt x="60410" y="44797"/>
                    <a:pt x="46621" y="0"/>
                    <a:pt x="46621" y="0"/>
                  </a:cubicBezTo>
                  <a:close/>
                </a:path>
              </a:pathLst>
            </a:custGeom>
            <a:solidFill>
              <a:srgbClr val="FDD1B5"/>
            </a:solidFill>
            <a:ln w="24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FB53B45-961B-F847-D23B-ED35010D7515}"/>
                </a:ext>
              </a:extLst>
            </p:cNvPr>
            <p:cNvSpPr/>
            <p:nvPr/>
          </p:nvSpPr>
          <p:spPr>
            <a:xfrm>
              <a:off x="933276" y="2561983"/>
              <a:ext cx="105061" cy="51872"/>
            </a:xfrm>
            <a:custGeom>
              <a:avLst/>
              <a:gdLst>
                <a:gd name="connsiteX0" fmla="*/ 0 w 46521"/>
                <a:gd name="connsiteY0" fmla="*/ 9191 h 22969"/>
                <a:gd name="connsiteX1" fmla="*/ 46521 w 46521"/>
                <a:gd name="connsiteY1" fmla="*/ 9191 h 22969"/>
                <a:gd name="connsiteX2" fmla="*/ 24122 w 46521"/>
                <a:gd name="connsiteY2" fmla="*/ 22970 h 22969"/>
                <a:gd name="connsiteX3" fmla="*/ 0 w 46521"/>
                <a:gd name="connsiteY3" fmla="*/ 9191 h 22969"/>
              </a:gdLst>
              <a:ahLst/>
              <a:cxnLst>
                <a:cxn ang="0">
                  <a:pos x="connsiteX0" y="connsiteY0"/>
                </a:cxn>
                <a:cxn ang="0">
                  <a:pos x="connsiteX1" y="connsiteY1"/>
                </a:cxn>
                <a:cxn ang="0">
                  <a:pos x="connsiteX2" y="connsiteY2"/>
                </a:cxn>
                <a:cxn ang="0">
                  <a:pos x="connsiteX3" y="connsiteY3"/>
                </a:cxn>
              </a:cxnLst>
              <a:rect l="l" t="t" r="r" b="b"/>
              <a:pathLst>
                <a:path w="46521" h="22969">
                  <a:moveTo>
                    <a:pt x="0" y="9191"/>
                  </a:moveTo>
                  <a:cubicBezTo>
                    <a:pt x="20679" y="-11489"/>
                    <a:pt x="46521" y="9191"/>
                    <a:pt x="46521" y="9191"/>
                  </a:cubicBezTo>
                  <a:cubicBezTo>
                    <a:pt x="34462" y="21250"/>
                    <a:pt x="24122" y="22970"/>
                    <a:pt x="24122" y="22970"/>
                  </a:cubicBezTo>
                  <a:cubicBezTo>
                    <a:pt x="15510" y="17799"/>
                    <a:pt x="0" y="9191"/>
                    <a:pt x="0" y="9191"/>
                  </a:cubicBezTo>
                  <a:close/>
                </a:path>
              </a:pathLst>
            </a:custGeom>
            <a:solidFill>
              <a:srgbClr val="FDD1B5"/>
            </a:solidFill>
            <a:ln w="24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4FFC0A7-6A1B-1CA9-ACB1-E0FB31DFAA05}"/>
                </a:ext>
              </a:extLst>
            </p:cNvPr>
            <p:cNvSpPr/>
            <p:nvPr/>
          </p:nvSpPr>
          <p:spPr>
            <a:xfrm>
              <a:off x="986666" y="2590519"/>
              <a:ext cx="43903" cy="101165"/>
            </a:xfrm>
            <a:custGeom>
              <a:avLst/>
              <a:gdLst>
                <a:gd name="connsiteX0" fmla="*/ 482 w 19440"/>
                <a:gd name="connsiteY0" fmla="*/ 0 h 44796"/>
                <a:gd name="connsiteX1" fmla="*/ 2202 w 19440"/>
                <a:gd name="connsiteY1" fmla="*/ 44797 h 44796"/>
                <a:gd name="connsiteX2" fmla="*/ 19440 w 19440"/>
                <a:gd name="connsiteY2" fmla="*/ 12059 h 44796"/>
                <a:gd name="connsiteX3" fmla="*/ 482 w 19440"/>
                <a:gd name="connsiteY3" fmla="*/ 0 h 44796"/>
              </a:gdLst>
              <a:ahLst/>
              <a:cxnLst>
                <a:cxn ang="0">
                  <a:pos x="connsiteX0" y="connsiteY0"/>
                </a:cxn>
                <a:cxn ang="0">
                  <a:pos x="connsiteX1" y="connsiteY1"/>
                </a:cxn>
                <a:cxn ang="0">
                  <a:pos x="connsiteX2" y="connsiteY2"/>
                </a:cxn>
                <a:cxn ang="0">
                  <a:pos x="connsiteX3" y="connsiteY3"/>
                </a:cxn>
              </a:cxnLst>
              <a:rect l="l" t="t" r="r" b="b"/>
              <a:pathLst>
                <a:path w="19440" h="44796">
                  <a:moveTo>
                    <a:pt x="482" y="0"/>
                  </a:moveTo>
                  <a:cubicBezTo>
                    <a:pt x="-1239" y="24117"/>
                    <a:pt x="2202" y="44797"/>
                    <a:pt x="2202" y="44797"/>
                  </a:cubicBezTo>
                  <a:cubicBezTo>
                    <a:pt x="12541" y="29288"/>
                    <a:pt x="19440" y="12059"/>
                    <a:pt x="19440" y="12059"/>
                  </a:cubicBezTo>
                  <a:cubicBezTo>
                    <a:pt x="14272" y="1720"/>
                    <a:pt x="482" y="0"/>
                    <a:pt x="482" y="0"/>
                  </a:cubicBezTo>
                  <a:close/>
                </a:path>
              </a:pathLst>
            </a:custGeom>
            <a:solidFill>
              <a:srgbClr val="FDD1B5"/>
            </a:solidFill>
            <a:ln w="24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6D6F968-CEB6-30E6-811B-CAE57548361C}"/>
                </a:ext>
              </a:extLst>
            </p:cNvPr>
            <p:cNvSpPr/>
            <p:nvPr/>
          </p:nvSpPr>
          <p:spPr>
            <a:xfrm>
              <a:off x="865527" y="2337350"/>
              <a:ext cx="368863" cy="268736"/>
            </a:xfrm>
            <a:custGeom>
              <a:avLst/>
              <a:gdLst>
                <a:gd name="connsiteX0" fmla="*/ 132284 w 163332"/>
                <a:gd name="connsiteY0" fmla="*/ 42603 h 118996"/>
                <a:gd name="connsiteX1" fmla="*/ 28902 w 163332"/>
                <a:gd name="connsiteY1" fmla="*/ 59833 h 118996"/>
                <a:gd name="connsiteX2" fmla="*/ 20290 w 163332"/>
                <a:gd name="connsiteY2" fmla="*/ 73611 h 118996"/>
                <a:gd name="connsiteX3" fmla="*/ 14489 w 163332"/>
                <a:gd name="connsiteY3" fmla="*/ 118996 h 118996"/>
                <a:gd name="connsiteX4" fmla="*/ 1331 w 163332"/>
                <a:gd name="connsiteY4" fmla="*/ 61553 h 118996"/>
                <a:gd name="connsiteX5" fmla="*/ 16842 w 163332"/>
                <a:gd name="connsiteY5" fmla="*/ 35715 h 118996"/>
                <a:gd name="connsiteX6" fmla="*/ 86861 w 163332"/>
                <a:gd name="connsiteY6" fmla="*/ 115 h 118996"/>
                <a:gd name="connsiteX7" fmla="*/ 142624 w 163332"/>
                <a:gd name="connsiteY7" fmla="*/ 25374 h 118996"/>
                <a:gd name="connsiteX8" fmla="*/ 158134 w 163332"/>
                <a:gd name="connsiteY8" fmla="*/ 99461 h 118996"/>
                <a:gd name="connsiteX9" fmla="*/ 146074 w 163332"/>
                <a:gd name="connsiteY9" fmla="*/ 118408 h 118996"/>
                <a:gd name="connsiteX10" fmla="*/ 141276 w 163332"/>
                <a:gd name="connsiteY10" fmla="*/ 46960 h 118996"/>
                <a:gd name="connsiteX11" fmla="*/ 132284 w 163332"/>
                <a:gd name="connsiteY11" fmla="*/ 42603 h 11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332" h="118996">
                  <a:moveTo>
                    <a:pt x="132284" y="42603"/>
                  </a:moveTo>
                  <a:cubicBezTo>
                    <a:pt x="132284" y="42603"/>
                    <a:pt x="80594" y="77062"/>
                    <a:pt x="28902" y="59833"/>
                  </a:cubicBezTo>
                  <a:cubicBezTo>
                    <a:pt x="23731" y="58112"/>
                    <a:pt x="20290" y="73611"/>
                    <a:pt x="20290" y="73611"/>
                  </a:cubicBezTo>
                  <a:cubicBezTo>
                    <a:pt x="15121" y="92571"/>
                    <a:pt x="14489" y="118996"/>
                    <a:pt x="14489" y="118996"/>
                  </a:cubicBezTo>
                  <a:cubicBezTo>
                    <a:pt x="-6182" y="98319"/>
                    <a:pt x="1331" y="61553"/>
                    <a:pt x="1331" y="61553"/>
                  </a:cubicBezTo>
                  <a:cubicBezTo>
                    <a:pt x="3052" y="44324"/>
                    <a:pt x="16842" y="35715"/>
                    <a:pt x="16842" y="35715"/>
                  </a:cubicBezTo>
                  <a:cubicBezTo>
                    <a:pt x="30622" y="-3914"/>
                    <a:pt x="86861" y="115"/>
                    <a:pt x="86861" y="115"/>
                  </a:cubicBezTo>
                  <a:cubicBezTo>
                    <a:pt x="131662" y="1835"/>
                    <a:pt x="142624" y="25374"/>
                    <a:pt x="142624" y="25374"/>
                  </a:cubicBezTo>
                  <a:cubicBezTo>
                    <a:pt x="177085" y="49494"/>
                    <a:pt x="158134" y="99461"/>
                    <a:pt x="158134" y="99461"/>
                  </a:cubicBezTo>
                  <a:cubicBezTo>
                    <a:pt x="151245" y="111520"/>
                    <a:pt x="146074" y="118408"/>
                    <a:pt x="146074" y="118408"/>
                  </a:cubicBezTo>
                  <a:cubicBezTo>
                    <a:pt x="148892" y="84540"/>
                    <a:pt x="141276" y="46960"/>
                    <a:pt x="141276" y="46960"/>
                  </a:cubicBezTo>
                  <a:cubicBezTo>
                    <a:pt x="132664" y="40072"/>
                    <a:pt x="132284" y="42603"/>
                    <a:pt x="132284" y="42603"/>
                  </a:cubicBezTo>
                  <a:close/>
                </a:path>
              </a:pathLst>
            </a:custGeom>
            <a:solidFill>
              <a:srgbClr val="E8B37F"/>
            </a:solidFill>
            <a:ln w="24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E19A7BC-4822-1F5B-879A-435C0F50E13D}"/>
                </a:ext>
              </a:extLst>
            </p:cNvPr>
            <p:cNvSpPr/>
            <p:nvPr/>
          </p:nvSpPr>
          <p:spPr>
            <a:xfrm>
              <a:off x="917713" y="2715029"/>
              <a:ext cx="167324" cy="217889"/>
            </a:xfrm>
            <a:custGeom>
              <a:avLst/>
              <a:gdLst>
                <a:gd name="connsiteX0" fmla="*/ 0 w 74091"/>
                <a:gd name="connsiteY0" fmla="*/ 0 h 96481"/>
                <a:gd name="connsiteX1" fmla="*/ 74092 w 74091"/>
                <a:gd name="connsiteY1" fmla="*/ 55135 h 96481"/>
                <a:gd name="connsiteX2" fmla="*/ 74092 w 74091"/>
                <a:gd name="connsiteY2" fmla="*/ 96482 h 96481"/>
                <a:gd name="connsiteX3" fmla="*/ 10340 w 74091"/>
                <a:gd name="connsiteY3" fmla="*/ 75805 h 96481"/>
                <a:gd name="connsiteX4" fmla="*/ 0 w 74091"/>
                <a:gd name="connsiteY4" fmla="*/ 0 h 96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91" h="96481">
                  <a:moveTo>
                    <a:pt x="0" y="0"/>
                  </a:moveTo>
                  <a:cubicBezTo>
                    <a:pt x="18787" y="67297"/>
                    <a:pt x="74092" y="55135"/>
                    <a:pt x="74092" y="55135"/>
                  </a:cubicBezTo>
                  <a:lnTo>
                    <a:pt x="74092" y="96482"/>
                  </a:lnTo>
                  <a:lnTo>
                    <a:pt x="10340" y="75805"/>
                  </a:lnTo>
                  <a:cubicBezTo>
                    <a:pt x="10340" y="31008"/>
                    <a:pt x="0" y="0"/>
                    <a:pt x="0" y="0"/>
                  </a:cubicBezTo>
                  <a:close/>
                </a:path>
              </a:pathLst>
            </a:custGeom>
            <a:solidFill>
              <a:srgbClr val="FDD1B5"/>
            </a:solidFill>
            <a:ln w="24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EBF7A0B-6B77-86BF-E588-44AEE455BEA4}"/>
                </a:ext>
              </a:extLst>
            </p:cNvPr>
            <p:cNvSpPr/>
            <p:nvPr/>
          </p:nvSpPr>
          <p:spPr>
            <a:xfrm>
              <a:off x="912483" y="2782141"/>
              <a:ext cx="354093" cy="357230"/>
            </a:xfrm>
            <a:custGeom>
              <a:avLst/>
              <a:gdLst>
                <a:gd name="connsiteX0" fmla="*/ 9906 w 156792"/>
                <a:gd name="connsiteY0" fmla="*/ 14325 h 158181"/>
                <a:gd name="connsiteX1" fmla="*/ 57726 w 156792"/>
                <a:gd name="connsiteY1" fmla="*/ 56537 h 158181"/>
                <a:gd name="connsiteX2" fmla="*/ 104248 w 156792"/>
                <a:gd name="connsiteY2" fmla="*/ 33282 h 158181"/>
                <a:gd name="connsiteX3" fmla="*/ 123784 w 156792"/>
                <a:gd name="connsiteY3" fmla="*/ 0 h 158181"/>
                <a:gd name="connsiteX4" fmla="*/ 130953 w 156792"/>
                <a:gd name="connsiteY4" fmla="*/ 5923 h 158181"/>
                <a:gd name="connsiteX5" fmla="*/ 156793 w 156792"/>
                <a:gd name="connsiteY5" fmla="*/ 17766 h 158181"/>
                <a:gd name="connsiteX6" fmla="*/ 147318 w 156792"/>
                <a:gd name="connsiteY6" fmla="*/ 53952 h 158181"/>
                <a:gd name="connsiteX7" fmla="*/ 107688 w 156792"/>
                <a:gd name="connsiteY7" fmla="*/ 103054 h 158181"/>
                <a:gd name="connsiteX8" fmla="*/ 70641 w 156792"/>
                <a:gd name="connsiteY8" fmla="*/ 158182 h 158181"/>
                <a:gd name="connsiteX9" fmla="*/ 24120 w 156792"/>
                <a:gd name="connsiteY9" fmla="*/ 99606 h 158181"/>
                <a:gd name="connsiteX10" fmla="*/ 0 w 156792"/>
                <a:gd name="connsiteY10" fmla="*/ 48784 h 158181"/>
                <a:gd name="connsiteX11" fmla="*/ 9906 w 156792"/>
                <a:gd name="connsiteY11" fmla="*/ 14325 h 1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792" h="158181">
                  <a:moveTo>
                    <a:pt x="9906" y="14325"/>
                  </a:moveTo>
                  <a:cubicBezTo>
                    <a:pt x="9906" y="14325"/>
                    <a:pt x="15672" y="52119"/>
                    <a:pt x="57726" y="56537"/>
                  </a:cubicBezTo>
                  <a:cubicBezTo>
                    <a:pt x="57726" y="56537"/>
                    <a:pt x="81579" y="58144"/>
                    <a:pt x="104248" y="33282"/>
                  </a:cubicBezTo>
                  <a:cubicBezTo>
                    <a:pt x="104248" y="33282"/>
                    <a:pt x="126370" y="18094"/>
                    <a:pt x="123784" y="0"/>
                  </a:cubicBezTo>
                  <a:lnTo>
                    <a:pt x="130953" y="5923"/>
                  </a:lnTo>
                  <a:lnTo>
                    <a:pt x="156793" y="17766"/>
                  </a:lnTo>
                  <a:lnTo>
                    <a:pt x="147318" y="53952"/>
                  </a:lnTo>
                  <a:lnTo>
                    <a:pt x="107688" y="103054"/>
                  </a:lnTo>
                  <a:lnTo>
                    <a:pt x="70641" y="158182"/>
                  </a:lnTo>
                  <a:lnTo>
                    <a:pt x="24120" y="99606"/>
                  </a:lnTo>
                  <a:lnTo>
                    <a:pt x="0" y="48784"/>
                  </a:lnTo>
                  <a:lnTo>
                    <a:pt x="9906" y="14325"/>
                  </a:lnTo>
                  <a:close/>
                </a:path>
              </a:pathLst>
            </a:custGeom>
            <a:solidFill>
              <a:srgbClr val="D1D3D4"/>
            </a:solidFill>
            <a:ln w="24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EE7C89E-D4ED-451D-9A8D-916787A47D9B}"/>
                </a:ext>
              </a:extLst>
            </p:cNvPr>
            <p:cNvSpPr/>
            <p:nvPr/>
          </p:nvSpPr>
          <p:spPr>
            <a:xfrm>
              <a:off x="620637" y="3921459"/>
              <a:ext cx="101175" cy="120612"/>
            </a:xfrm>
            <a:custGeom>
              <a:avLst/>
              <a:gdLst>
                <a:gd name="connsiteX0" fmla="*/ 19816 w 44800"/>
                <a:gd name="connsiteY0" fmla="*/ 53408 h 53407"/>
                <a:gd name="connsiteX1" fmla="*/ 44801 w 44800"/>
                <a:gd name="connsiteY1" fmla="*/ 48237 h 53407"/>
                <a:gd name="connsiteX2" fmla="*/ 20681 w 44800"/>
                <a:gd name="connsiteY2" fmla="*/ 0 h 53407"/>
                <a:gd name="connsiteX3" fmla="*/ 0 w 44800"/>
                <a:gd name="connsiteY3" fmla="*/ 32728 h 53407"/>
              </a:gdLst>
              <a:ahLst/>
              <a:cxnLst>
                <a:cxn ang="0">
                  <a:pos x="connsiteX0" y="connsiteY0"/>
                </a:cxn>
                <a:cxn ang="0">
                  <a:pos x="connsiteX1" y="connsiteY1"/>
                </a:cxn>
                <a:cxn ang="0">
                  <a:pos x="connsiteX2" y="connsiteY2"/>
                </a:cxn>
                <a:cxn ang="0">
                  <a:pos x="connsiteX3" y="connsiteY3"/>
                </a:cxn>
              </a:cxnLst>
              <a:rect l="l" t="t" r="r" b="b"/>
              <a:pathLst>
                <a:path w="44800" h="53407">
                  <a:moveTo>
                    <a:pt x="19816" y="53408"/>
                  </a:moveTo>
                  <a:lnTo>
                    <a:pt x="44801" y="48237"/>
                  </a:lnTo>
                  <a:lnTo>
                    <a:pt x="20681" y="0"/>
                  </a:lnTo>
                  <a:lnTo>
                    <a:pt x="0" y="32728"/>
                  </a:lnTo>
                  <a:close/>
                </a:path>
              </a:pathLst>
            </a:custGeom>
            <a:solidFill>
              <a:srgbClr val="000000"/>
            </a:solidFill>
            <a:ln w="1867" cap="flat">
              <a:solidFill>
                <a:srgbClr val="000000"/>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E1E4813-320F-B57E-64A3-1A0FF51A73C8}"/>
                </a:ext>
              </a:extLst>
            </p:cNvPr>
            <p:cNvSpPr/>
            <p:nvPr/>
          </p:nvSpPr>
          <p:spPr>
            <a:xfrm>
              <a:off x="1321066" y="5672374"/>
              <a:ext cx="323953" cy="150456"/>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solidFill>
              <a:srgbClr val="000000"/>
            </a:solidFill>
            <a:ln w="24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9417BEA-72A3-9710-64FD-C3CD0215244B}"/>
                </a:ext>
              </a:extLst>
            </p:cNvPr>
            <p:cNvSpPr/>
            <p:nvPr/>
          </p:nvSpPr>
          <p:spPr>
            <a:xfrm>
              <a:off x="1321066" y="5672374"/>
              <a:ext cx="323953" cy="150456"/>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noFill/>
            <a:ln w="1867" cap="flat">
              <a:solidFill>
                <a:srgbClr val="000000"/>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0F5E0A5-6CEC-9340-505E-882F7C482DCD}"/>
                </a:ext>
              </a:extLst>
            </p:cNvPr>
            <p:cNvSpPr/>
            <p:nvPr/>
          </p:nvSpPr>
          <p:spPr>
            <a:xfrm>
              <a:off x="1321066" y="5596170"/>
              <a:ext cx="315701" cy="182679"/>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A984373-9BE6-55E2-3A80-4C5E1A0A668F}"/>
                </a:ext>
              </a:extLst>
            </p:cNvPr>
            <p:cNvSpPr/>
            <p:nvPr/>
          </p:nvSpPr>
          <p:spPr>
            <a:xfrm>
              <a:off x="1321066" y="5596170"/>
              <a:ext cx="315701" cy="182679"/>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noFill/>
            <a:ln w="1867" cap="flat">
              <a:solidFill>
                <a:srgbClr val="000000"/>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C3F8B12-C819-05F5-8E29-9950F17C014A}"/>
                </a:ext>
              </a:extLst>
            </p:cNvPr>
            <p:cNvSpPr/>
            <p:nvPr/>
          </p:nvSpPr>
          <p:spPr>
            <a:xfrm>
              <a:off x="795744" y="5633412"/>
              <a:ext cx="318483" cy="147850"/>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solidFill>
              <a:srgbClr val="000000"/>
            </a:solidFill>
            <a:ln w="24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18763C5-2277-53D4-A5D2-A53FAD6A7279}"/>
                </a:ext>
              </a:extLst>
            </p:cNvPr>
            <p:cNvSpPr/>
            <p:nvPr/>
          </p:nvSpPr>
          <p:spPr>
            <a:xfrm>
              <a:off x="795744" y="5633412"/>
              <a:ext cx="318483" cy="147850"/>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noFill/>
            <a:ln w="1867" cap="flat">
              <a:solidFill>
                <a:srgbClr val="000000"/>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AB89762-9E98-48A5-F77A-A87146944668}"/>
                </a:ext>
              </a:extLst>
            </p:cNvPr>
            <p:cNvSpPr/>
            <p:nvPr/>
          </p:nvSpPr>
          <p:spPr>
            <a:xfrm>
              <a:off x="793133" y="5561470"/>
              <a:ext cx="323291" cy="179221"/>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F1514D4-89F7-13E5-893F-9618C9CFBF57}"/>
                </a:ext>
              </a:extLst>
            </p:cNvPr>
            <p:cNvSpPr/>
            <p:nvPr/>
          </p:nvSpPr>
          <p:spPr>
            <a:xfrm>
              <a:off x="793133" y="5561470"/>
              <a:ext cx="323291" cy="179221"/>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noFill/>
            <a:ln w="1867" cap="flat">
              <a:solidFill>
                <a:srgbClr val="000000"/>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B510D9D-8A59-41AF-078D-F17094B899E4}"/>
                </a:ext>
              </a:extLst>
            </p:cNvPr>
            <p:cNvSpPr/>
            <p:nvPr/>
          </p:nvSpPr>
          <p:spPr>
            <a:xfrm>
              <a:off x="500515" y="2841633"/>
              <a:ext cx="1204786" cy="2826298"/>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solidFill>
              <a:srgbClr val="EB1C23"/>
            </a:solidFill>
            <a:ln w="24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4A3550D-810A-7A3D-EEB6-7E76721E55FA}"/>
                </a:ext>
              </a:extLst>
            </p:cNvPr>
            <p:cNvSpPr/>
            <p:nvPr/>
          </p:nvSpPr>
          <p:spPr>
            <a:xfrm>
              <a:off x="500515" y="2841633"/>
              <a:ext cx="1204786" cy="2826298"/>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noFill/>
            <a:ln w="1867" cap="flat">
              <a:solidFill>
                <a:srgbClr val="FFFFFF"/>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88DF97F-05D6-95C3-CF63-8B249DED4C03}"/>
                </a:ext>
              </a:extLst>
            </p:cNvPr>
            <p:cNvSpPr/>
            <p:nvPr/>
          </p:nvSpPr>
          <p:spPr>
            <a:xfrm>
              <a:off x="1057919" y="2795522"/>
              <a:ext cx="271412" cy="405624"/>
            </a:xfrm>
            <a:custGeom>
              <a:avLst/>
              <a:gdLst>
                <a:gd name="connsiteX0" fmla="*/ 66553 w 120181"/>
                <a:gd name="connsiteY0" fmla="*/ 0 h 179610"/>
                <a:gd name="connsiteX1" fmla="*/ 101601 w 120181"/>
                <a:gd name="connsiteY1" fmla="*/ 19131 h 179610"/>
                <a:gd name="connsiteX2" fmla="*/ 114371 w 120181"/>
                <a:gd name="connsiteY2" fmla="*/ 41996 h 179610"/>
                <a:gd name="connsiteX3" fmla="*/ 120182 w 120181"/>
                <a:gd name="connsiteY3" fmla="*/ 69779 h 179610"/>
                <a:gd name="connsiteX4" fmla="*/ 96275 w 120181"/>
                <a:gd name="connsiteY4" fmla="*/ 62673 h 179610"/>
                <a:gd name="connsiteX5" fmla="*/ 76243 w 120181"/>
                <a:gd name="connsiteY5" fmla="*/ 62026 h 179610"/>
                <a:gd name="connsiteX6" fmla="*/ 82064 w 120181"/>
                <a:gd name="connsiteY6" fmla="*/ 73653 h 179610"/>
                <a:gd name="connsiteX7" fmla="*/ 52339 w 120181"/>
                <a:gd name="connsiteY7" fmla="*/ 111128 h 179610"/>
                <a:gd name="connsiteX8" fmla="*/ 0 w 120181"/>
                <a:gd name="connsiteY8" fmla="*/ 179611 h 179610"/>
                <a:gd name="connsiteX9" fmla="*/ 42000 w 120181"/>
                <a:gd name="connsiteY9" fmla="*/ 80760 h 179610"/>
                <a:gd name="connsiteX10" fmla="*/ 85936 w 120181"/>
                <a:gd name="connsiteY10" fmla="*/ 23902 h 179610"/>
                <a:gd name="connsiteX11" fmla="*/ 66553 w 120181"/>
                <a:gd name="connsiteY11" fmla="*/ 0 h 17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181" h="179610">
                  <a:moveTo>
                    <a:pt x="66553" y="0"/>
                  </a:moveTo>
                  <a:cubicBezTo>
                    <a:pt x="66553" y="0"/>
                    <a:pt x="94496" y="390"/>
                    <a:pt x="101601" y="19131"/>
                  </a:cubicBezTo>
                  <a:cubicBezTo>
                    <a:pt x="101601" y="19131"/>
                    <a:pt x="102735" y="33593"/>
                    <a:pt x="114371" y="41996"/>
                  </a:cubicBezTo>
                  <a:cubicBezTo>
                    <a:pt x="114371" y="41996"/>
                    <a:pt x="120182" y="56208"/>
                    <a:pt x="120182" y="69779"/>
                  </a:cubicBezTo>
                  <a:cubicBezTo>
                    <a:pt x="120182" y="69779"/>
                    <a:pt x="103382" y="69779"/>
                    <a:pt x="96275" y="62673"/>
                  </a:cubicBezTo>
                  <a:cubicBezTo>
                    <a:pt x="96275" y="62673"/>
                    <a:pt x="85289" y="58144"/>
                    <a:pt x="76243" y="62026"/>
                  </a:cubicBezTo>
                  <a:lnTo>
                    <a:pt x="82064" y="73653"/>
                  </a:lnTo>
                  <a:cubicBezTo>
                    <a:pt x="82064" y="73653"/>
                    <a:pt x="74307" y="88513"/>
                    <a:pt x="52339" y="111128"/>
                  </a:cubicBezTo>
                  <a:cubicBezTo>
                    <a:pt x="52339" y="111128"/>
                    <a:pt x="5818" y="142136"/>
                    <a:pt x="0" y="179611"/>
                  </a:cubicBezTo>
                  <a:cubicBezTo>
                    <a:pt x="0" y="179611"/>
                    <a:pt x="1936" y="131805"/>
                    <a:pt x="42000" y="80760"/>
                  </a:cubicBezTo>
                  <a:cubicBezTo>
                    <a:pt x="42000" y="80760"/>
                    <a:pt x="79003" y="50761"/>
                    <a:pt x="85936" y="23902"/>
                  </a:cubicBezTo>
                  <a:cubicBezTo>
                    <a:pt x="85936" y="23902"/>
                    <a:pt x="85782" y="7824"/>
                    <a:pt x="66553" y="0"/>
                  </a:cubicBezTo>
                  <a:close/>
                </a:path>
              </a:pathLst>
            </a:custGeom>
            <a:solidFill>
              <a:srgbClr val="BC1014"/>
            </a:solidFill>
            <a:ln w="24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ECA3404-9A67-9736-BD3B-180AA79BCFB7}"/>
                </a:ext>
              </a:extLst>
            </p:cNvPr>
            <p:cNvSpPr/>
            <p:nvPr/>
          </p:nvSpPr>
          <p:spPr>
            <a:xfrm>
              <a:off x="576249" y="3246372"/>
              <a:ext cx="196782" cy="342410"/>
            </a:xfrm>
            <a:custGeom>
              <a:avLst/>
              <a:gdLst>
                <a:gd name="connsiteX0" fmla="*/ 0 w 87135"/>
                <a:gd name="connsiteY0" fmla="*/ 106823 h 151619"/>
                <a:gd name="connsiteX1" fmla="*/ 865 w 87135"/>
                <a:gd name="connsiteY1" fmla="*/ 121466 h 151619"/>
                <a:gd name="connsiteX2" fmla="*/ 74092 w 87135"/>
                <a:gd name="connsiteY2" fmla="*/ 151619 h 151619"/>
                <a:gd name="connsiteX3" fmla="*/ 85512 w 87135"/>
                <a:gd name="connsiteY3" fmla="*/ 107256 h 151619"/>
                <a:gd name="connsiteX4" fmla="*/ 37910 w 87135"/>
                <a:gd name="connsiteY4" fmla="*/ 0 h 151619"/>
                <a:gd name="connsiteX5" fmla="*/ 65473 w 87135"/>
                <a:gd name="connsiteY5" fmla="*/ 111993 h 151619"/>
                <a:gd name="connsiteX6" fmla="*/ 57726 w 87135"/>
                <a:gd name="connsiteY6" fmla="*/ 121466 h 151619"/>
                <a:gd name="connsiteX7" fmla="*/ 17231 w 87135"/>
                <a:gd name="connsiteY7" fmla="*/ 115433 h 151619"/>
                <a:gd name="connsiteX8" fmla="*/ 0 w 87135"/>
                <a:gd name="connsiteY8" fmla="*/ 106823 h 15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5" h="151619">
                  <a:moveTo>
                    <a:pt x="0" y="106823"/>
                  </a:moveTo>
                  <a:cubicBezTo>
                    <a:pt x="0" y="106823"/>
                    <a:pt x="5171" y="117161"/>
                    <a:pt x="865" y="121466"/>
                  </a:cubicBezTo>
                  <a:cubicBezTo>
                    <a:pt x="865" y="121466"/>
                    <a:pt x="58581" y="124917"/>
                    <a:pt x="74092" y="151619"/>
                  </a:cubicBezTo>
                  <a:cubicBezTo>
                    <a:pt x="74092" y="151619"/>
                    <a:pt x="92619" y="138911"/>
                    <a:pt x="85512" y="107256"/>
                  </a:cubicBezTo>
                  <a:cubicBezTo>
                    <a:pt x="85512" y="107256"/>
                    <a:pt x="37047" y="83560"/>
                    <a:pt x="37910" y="0"/>
                  </a:cubicBezTo>
                  <a:cubicBezTo>
                    <a:pt x="37910" y="0"/>
                    <a:pt x="19816" y="71502"/>
                    <a:pt x="65473" y="111993"/>
                  </a:cubicBezTo>
                  <a:cubicBezTo>
                    <a:pt x="65473" y="111993"/>
                    <a:pt x="76677" y="126637"/>
                    <a:pt x="57726" y="121466"/>
                  </a:cubicBezTo>
                  <a:cubicBezTo>
                    <a:pt x="57726" y="121466"/>
                    <a:pt x="44801" y="127502"/>
                    <a:pt x="17231" y="115433"/>
                  </a:cubicBezTo>
                  <a:lnTo>
                    <a:pt x="0" y="106823"/>
                  </a:lnTo>
                  <a:close/>
                </a:path>
              </a:pathLst>
            </a:custGeom>
            <a:solidFill>
              <a:srgbClr val="BC1014"/>
            </a:solidFill>
            <a:ln w="24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389B2D7-5DD3-C152-B4EB-71372256B3C5}"/>
                </a:ext>
              </a:extLst>
            </p:cNvPr>
            <p:cNvSpPr/>
            <p:nvPr/>
          </p:nvSpPr>
          <p:spPr>
            <a:xfrm>
              <a:off x="739319" y="3777486"/>
              <a:ext cx="66689" cy="165377"/>
            </a:xfrm>
            <a:custGeom>
              <a:avLst/>
              <a:gdLst>
                <a:gd name="connsiteX0" fmla="*/ 22402 w 29530"/>
                <a:gd name="connsiteY0" fmla="*/ 0 h 73229"/>
                <a:gd name="connsiteX1" fmla="*/ 0 w 29530"/>
                <a:gd name="connsiteY1" fmla="*/ 22400 h 73229"/>
                <a:gd name="connsiteX2" fmla="*/ 27570 w 29530"/>
                <a:gd name="connsiteY2" fmla="*/ 73229 h 73229"/>
                <a:gd name="connsiteX3" fmla="*/ 22402 w 29530"/>
                <a:gd name="connsiteY3" fmla="*/ 0 h 73229"/>
              </a:gdLst>
              <a:ahLst/>
              <a:cxnLst>
                <a:cxn ang="0">
                  <a:pos x="connsiteX0" y="connsiteY0"/>
                </a:cxn>
                <a:cxn ang="0">
                  <a:pos x="connsiteX1" y="connsiteY1"/>
                </a:cxn>
                <a:cxn ang="0">
                  <a:pos x="connsiteX2" y="connsiteY2"/>
                </a:cxn>
                <a:cxn ang="0">
                  <a:pos x="connsiteX3" y="connsiteY3"/>
                </a:cxn>
              </a:cxnLst>
              <a:rect l="l" t="t" r="r" b="b"/>
              <a:pathLst>
                <a:path w="29530" h="73229">
                  <a:moveTo>
                    <a:pt x="22402" y="0"/>
                  </a:moveTo>
                  <a:cubicBezTo>
                    <a:pt x="22402" y="0"/>
                    <a:pt x="8619" y="9476"/>
                    <a:pt x="0" y="22400"/>
                  </a:cubicBezTo>
                  <a:cubicBezTo>
                    <a:pt x="0" y="22400"/>
                    <a:pt x="17231" y="20679"/>
                    <a:pt x="27570" y="73229"/>
                  </a:cubicBezTo>
                  <a:cubicBezTo>
                    <a:pt x="27570" y="73229"/>
                    <a:pt x="34462" y="40491"/>
                    <a:pt x="22402" y="0"/>
                  </a:cubicBezTo>
                  <a:close/>
                </a:path>
              </a:pathLst>
            </a:custGeom>
            <a:solidFill>
              <a:srgbClr val="BC1014"/>
            </a:solidFill>
            <a:ln w="24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DA98307-06F2-6703-5D39-9EAC46EF1E60}"/>
                </a:ext>
              </a:extLst>
            </p:cNvPr>
            <p:cNvSpPr/>
            <p:nvPr/>
          </p:nvSpPr>
          <p:spPr>
            <a:xfrm>
              <a:off x="1212599" y="4448673"/>
              <a:ext cx="119951" cy="1111802"/>
            </a:xfrm>
            <a:custGeom>
              <a:avLst/>
              <a:gdLst>
                <a:gd name="connsiteX0" fmla="*/ 0 w 53114"/>
                <a:gd name="connsiteY0" fmla="*/ 0 h 492305"/>
                <a:gd name="connsiteX1" fmla="*/ 20679 w 53114"/>
                <a:gd name="connsiteY1" fmla="*/ 117585 h 492305"/>
                <a:gd name="connsiteX2" fmla="*/ 23264 w 53114"/>
                <a:gd name="connsiteY2" fmla="*/ 233881 h 492305"/>
                <a:gd name="connsiteX3" fmla="*/ 28425 w 53114"/>
                <a:gd name="connsiteY3" fmla="*/ 328199 h 492305"/>
                <a:gd name="connsiteX4" fmla="*/ 45232 w 53114"/>
                <a:gd name="connsiteY4" fmla="*/ 439327 h 492305"/>
                <a:gd name="connsiteX5" fmla="*/ 52989 w 53114"/>
                <a:gd name="connsiteY5" fmla="*/ 492306 h 4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14" h="492305">
                  <a:moveTo>
                    <a:pt x="0" y="0"/>
                  </a:moveTo>
                  <a:cubicBezTo>
                    <a:pt x="0" y="0"/>
                    <a:pt x="23264" y="64611"/>
                    <a:pt x="20679" y="117585"/>
                  </a:cubicBezTo>
                  <a:cubicBezTo>
                    <a:pt x="20679" y="117585"/>
                    <a:pt x="14211" y="210619"/>
                    <a:pt x="23264" y="233881"/>
                  </a:cubicBezTo>
                  <a:cubicBezTo>
                    <a:pt x="23264" y="233881"/>
                    <a:pt x="27136" y="304949"/>
                    <a:pt x="28425" y="328199"/>
                  </a:cubicBezTo>
                  <a:cubicBezTo>
                    <a:pt x="28425" y="328199"/>
                    <a:pt x="29722" y="410902"/>
                    <a:pt x="45232" y="439327"/>
                  </a:cubicBezTo>
                  <a:cubicBezTo>
                    <a:pt x="45232" y="439327"/>
                    <a:pt x="54275" y="471648"/>
                    <a:pt x="52989" y="492306"/>
                  </a:cubicBezTo>
                </a:path>
              </a:pathLst>
            </a:custGeom>
            <a:noFill/>
            <a:ln w="1867" cap="flat">
              <a:solidFill>
                <a:srgbClr val="FFFFFF"/>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FA08670-6A7A-2BE2-3FE5-074D83C21563}"/>
                </a:ext>
              </a:extLst>
            </p:cNvPr>
            <p:cNvSpPr/>
            <p:nvPr/>
          </p:nvSpPr>
          <p:spPr>
            <a:xfrm>
              <a:off x="1398024" y="3018763"/>
              <a:ext cx="113471" cy="1068050"/>
            </a:xfrm>
            <a:custGeom>
              <a:avLst/>
              <a:gdLst>
                <a:gd name="connsiteX0" fmla="*/ 16755 w 50245"/>
                <a:gd name="connsiteY0" fmla="*/ 0 h 472932"/>
                <a:gd name="connsiteX1" fmla="*/ 17620 w 50245"/>
                <a:gd name="connsiteY1" fmla="*/ 65466 h 472932"/>
                <a:gd name="connsiteX2" fmla="*/ 16755 w 50245"/>
                <a:gd name="connsiteY2" fmla="*/ 195120 h 472932"/>
                <a:gd name="connsiteX3" fmla="*/ 2541 w 50245"/>
                <a:gd name="connsiteY3" fmla="*/ 264899 h 472932"/>
                <a:gd name="connsiteX4" fmla="*/ 14170 w 50245"/>
                <a:gd name="connsiteY4" fmla="*/ 297196 h 472932"/>
                <a:gd name="connsiteX5" fmla="*/ 14170 w 50245"/>
                <a:gd name="connsiteY5" fmla="*/ 348026 h 472932"/>
                <a:gd name="connsiteX6" fmla="*/ 1245 w 50245"/>
                <a:gd name="connsiteY6" fmla="*/ 472932 h 472932"/>
                <a:gd name="connsiteX7" fmla="*/ 21926 w 50245"/>
                <a:gd name="connsiteY7" fmla="*/ 346296 h 472932"/>
                <a:gd name="connsiteX8" fmla="*/ 30969 w 50245"/>
                <a:gd name="connsiteY8" fmla="*/ 301077 h 472932"/>
                <a:gd name="connsiteX9" fmla="*/ 37434 w 50245"/>
                <a:gd name="connsiteY9" fmla="*/ 266188 h 472932"/>
                <a:gd name="connsiteX10" fmla="*/ 9001 w 50245"/>
                <a:gd name="connsiteY10" fmla="*/ 223111 h 472932"/>
                <a:gd name="connsiteX11" fmla="*/ 27950 w 50245"/>
                <a:gd name="connsiteY11" fmla="*/ 197271 h 472932"/>
                <a:gd name="connsiteX12" fmla="*/ 49063 w 50245"/>
                <a:gd name="connsiteY12" fmla="*/ 99501 h 472932"/>
                <a:gd name="connsiteX13" fmla="*/ 43894 w 50245"/>
                <a:gd name="connsiteY13" fmla="*/ 29722 h 472932"/>
                <a:gd name="connsiteX14" fmla="*/ 25798 w 50245"/>
                <a:gd name="connsiteY14" fmla="*/ 58144 h 472932"/>
                <a:gd name="connsiteX15" fmla="*/ 16755 w 50245"/>
                <a:gd name="connsiteY15" fmla="*/ 0 h 47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45" h="472932">
                  <a:moveTo>
                    <a:pt x="16755" y="0"/>
                  </a:moveTo>
                  <a:cubicBezTo>
                    <a:pt x="16755" y="0"/>
                    <a:pt x="20196" y="57720"/>
                    <a:pt x="17620" y="65466"/>
                  </a:cubicBezTo>
                  <a:cubicBezTo>
                    <a:pt x="17620" y="65466"/>
                    <a:pt x="1245" y="124052"/>
                    <a:pt x="16755" y="195120"/>
                  </a:cubicBezTo>
                  <a:cubicBezTo>
                    <a:pt x="16755" y="195120"/>
                    <a:pt x="-7798" y="218372"/>
                    <a:pt x="2541" y="264899"/>
                  </a:cubicBezTo>
                  <a:cubicBezTo>
                    <a:pt x="2541" y="264899"/>
                    <a:pt x="11584" y="288154"/>
                    <a:pt x="14170" y="297196"/>
                  </a:cubicBezTo>
                  <a:cubicBezTo>
                    <a:pt x="14170" y="297196"/>
                    <a:pt x="-3926" y="310982"/>
                    <a:pt x="14170" y="348026"/>
                  </a:cubicBezTo>
                  <a:cubicBezTo>
                    <a:pt x="14170" y="348026"/>
                    <a:pt x="2541" y="449678"/>
                    <a:pt x="1245" y="472932"/>
                  </a:cubicBezTo>
                  <a:cubicBezTo>
                    <a:pt x="1245" y="472932"/>
                    <a:pt x="14170" y="374728"/>
                    <a:pt x="21926" y="346296"/>
                  </a:cubicBezTo>
                  <a:cubicBezTo>
                    <a:pt x="21926" y="346296"/>
                    <a:pt x="-1341" y="304949"/>
                    <a:pt x="30969" y="301077"/>
                  </a:cubicBezTo>
                  <a:cubicBezTo>
                    <a:pt x="30969" y="301077"/>
                    <a:pt x="21926" y="279111"/>
                    <a:pt x="37434" y="266188"/>
                  </a:cubicBezTo>
                  <a:cubicBezTo>
                    <a:pt x="37434" y="266188"/>
                    <a:pt x="-5213" y="272221"/>
                    <a:pt x="9001" y="223111"/>
                  </a:cubicBezTo>
                  <a:cubicBezTo>
                    <a:pt x="9001" y="223111"/>
                    <a:pt x="15890" y="207610"/>
                    <a:pt x="27950" y="197271"/>
                  </a:cubicBezTo>
                  <a:cubicBezTo>
                    <a:pt x="27950" y="197271"/>
                    <a:pt x="44938" y="146294"/>
                    <a:pt x="49063" y="99501"/>
                  </a:cubicBezTo>
                  <a:cubicBezTo>
                    <a:pt x="51501" y="71776"/>
                    <a:pt x="50352" y="32304"/>
                    <a:pt x="43894" y="29722"/>
                  </a:cubicBezTo>
                  <a:cubicBezTo>
                    <a:pt x="43894" y="29722"/>
                    <a:pt x="26663" y="71933"/>
                    <a:pt x="25798" y="58144"/>
                  </a:cubicBezTo>
                  <a:cubicBezTo>
                    <a:pt x="25798" y="58144"/>
                    <a:pt x="24509" y="5170"/>
                    <a:pt x="16755" y="0"/>
                  </a:cubicBezTo>
                  <a:close/>
                </a:path>
              </a:pathLst>
            </a:custGeom>
            <a:solidFill>
              <a:srgbClr val="BC1014"/>
            </a:solidFill>
            <a:ln w="24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255904B-C5CE-0F87-93EE-64760055ECCE}"/>
                </a:ext>
              </a:extLst>
            </p:cNvPr>
            <p:cNvSpPr/>
            <p:nvPr/>
          </p:nvSpPr>
          <p:spPr>
            <a:xfrm>
              <a:off x="1487053" y="3637416"/>
              <a:ext cx="205622" cy="283058"/>
            </a:xfrm>
            <a:custGeom>
              <a:avLst/>
              <a:gdLst>
                <a:gd name="connsiteX0" fmla="*/ 32900 w 91049"/>
                <a:gd name="connsiteY0" fmla="*/ 0 h 125338"/>
                <a:gd name="connsiteX1" fmla="*/ 4474 w 91049"/>
                <a:gd name="connsiteY1" fmla="*/ 31008 h 125338"/>
                <a:gd name="connsiteX2" fmla="*/ 9635 w 91049"/>
                <a:gd name="connsiteY2" fmla="*/ 80120 h 125338"/>
                <a:gd name="connsiteX3" fmla="*/ 31613 w 91049"/>
                <a:gd name="connsiteY3" fmla="*/ 125338 h 125338"/>
                <a:gd name="connsiteX4" fmla="*/ 26442 w 91049"/>
                <a:gd name="connsiteY4" fmla="*/ 76239 h 125338"/>
                <a:gd name="connsiteX5" fmla="*/ 39360 w 91049"/>
                <a:gd name="connsiteY5" fmla="*/ 69779 h 125338"/>
                <a:gd name="connsiteX6" fmla="*/ 91050 w 91049"/>
                <a:gd name="connsiteY6" fmla="*/ 59441 h 125338"/>
                <a:gd name="connsiteX7" fmla="*/ 91050 w 91049"/>
                <a:gd name="connsiteY7" fmla="*/ 26271 h 125338"/>
                <a:gd name="connsiteX8" fmla="*/ 32900 w 91049"/>
                <a:gd name="connsiteY8" fmla="*/ 0 h 1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49" h="125338">
                  <a:moveTo>
                    <a:pt x="32900" y="0"/>
                  </a:moveTo>
                  <a:cubicBezTo>
                    <a:pt x="32900" y="0"/>
                    <a:pt x="30317" y="27136"/>
                    <a:pt x="4474" y="31008"/>
                  </a:cubicBezTo>
                  <a:cubicBezTo>
                    <a:pt x="4474" y="31008"/>
                    <a:pt x="-8451" y="65898"/>
                    <a:pt x="9635" y="80120"/>
                  </a:cubicBezTo>
                  <a:cubicBezTo>
                    <a:pt x="9635" y="80120"/>
                    <a:pt x="45825" y="90449"/>
                    <a:pt x="31613" y="125338"/>
                  </a:cubicBezTo>
                  <a:cubicBezTo>
                    <a:pt x="31613" y="125338"/>
                    <a:pt x="49699" y="95619"/>
                    <a:pt x="26442" y="76239"/>
                  </a:cubicBezTo>
                  <a:cubicBezTo>
                    <a:pt x="26442" y="76239"/>
                    <a:pt x="21271" y="69779"/>
                    <a:pt x="39360" y="69779"/>
                  </a:cubicBezTo>
                  <a:cubicBezTo>
                    <a:pt x="39360" y="69779"/>
                    <a:pt x="80717" y="67196"/>
                    <a:pt x="91050" y="59441"/>
                  </a:cubicBezTo>
                  <a:lnTo>
                    <a:pt x="91050" y="26271"/>
                  </a:lnTo>
                  <a:cubicBezTo>
                    <a:pt x="91050" y="26271"/>
                    <a:pt x="66496" y="40060"/>
                    <a:pt x="32900" y="0"/>
                  </a:cubicBezTo>
                  <a:close/>
                </a:path>
              </a:pathLst>
            </a:custGeom>
            <a:solidFill>
              <a:srgbClr val="BC1014"/>
            </a:solidFill>
            <a:ln w="24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544C62F-0977-32E4-D5D6-5D9582F9BFE9}"/>
                </a:ext>
              </a:extLst>
            </p:cNvPr>
            <p:cNvSpPr/>
            <p:nvPr/>
          </p:nvSpPr>
          <p:spPr>
            <a:xfrm>
              <a:off x="1228593" y="4153342"/>
              <a:ext cx="443831" cy="304307"/>
            </a:xfrm>
            <a:custGeom>
              <a:avLst/>
              <a:gdLst>
                <a:gd name="connsiteX0" fmla="*/ 60763 w 196528"/>
                <a:gd name="connsiteY0" fmla="*/ 2848 h 134747"/>
                <a:gd name="connsiteX1" fmla="*/ 43966 w 196528"/>
                <a:gd name="connsiteY1" fmla="*/ 37737 h 134747"/>
                <a:gd name="connsiteX2" fmla="*/ 27 w 196528"/>
                <a:gd name="connsiteY2" fmla="*/ 120430 h 134747"/>
                <a:gd name="connsiteX3" fmla="*/ 25870 w 196528"/>
                <a:gd name="connsiteY3" fmla="*/ 125601 h 134747"/>
                <a:gd name="connsiteX4" fmla="*/ 34913 w 196528"/>
                <a:gd name="connsiteY4" fmla="*/ 111388 h 134747"/>
                <a:gd name="connsiteX5" fmla="*/ 53009 w 196528"/>
                <a:gd name="connsiteY5" fmla="*/ 106220 h 134747"/>
                <a:gd name="connsiteX6" fmla="*/ 85316 w 196528"/>
                <a:gd name="connsiteY6" fmla="*/ 71331 h 134747"/>
                <a:gd name="connsiteX7" fmla="*/ 100827 w 196528"/>
                <a:gd name="connsiteY7" fmla="*/ 64871 h 134747"/>
                <a:gd name="connsiteX8" fmla="*/ 98241 w 196528"/>
                <a:gd name="connsiteY8" fmla="*/ 73913 h 134747"/>
                <a:gd name="connsiteX9" fmla="*/ 148635 w 196528"/>
                <a:gd name="connsiteY9" fmla="*/ 112677 h 134747"/>
                <a:gd name="connsiteX10" fmla="*/ 157688 w 196528"/>
                <a:gd name="connsiteY10" fmla="*/ 108803 h 134747"/>
                <a:gd name="connsiteX11" fmla="*/ 180944 w 196528"/>
                <a:gd name="connsiteY11" fmla="*/ 103635 h 134747"/>
                <a:gd name="connsiteX12" fmla="*/ 182241 w 196528"/>
                <a:gd name="connsiteY12" fmla="*/ 84254 h 134747"/>
                <a:gd name="connsiteX13" fmla="*/ 196452 w 196528"/>
                <a:gd name="connsiteY13" fmla="*/ 66160 h 134747"/>
                <a:gd name="connsiteX14" fmla="*/ 161560 w 196528"/>
                <a:gd name="connsiteY14" fmla="*/ 26110 h 134747"/>
                <a:gd name="connsiteX15" fmla="*/ 173837 w 196528"/>
                <a:gd name="connsiteY15" fmla="*/ 25461 h 134747"/>
                <a:gd name="connsiteX16" fmla="*/ 191284 w 196528"/>
                <a:gd name="connsiteY16" fmla="*/ 22228 h 134747"/>
                <a:gd name="connsiteX17" fmla="*/ 183527 w 196528"/>
                <a:gd name="connsiteY17" fmla="*/ 263 h 134747"/>
                <a:gd name="connsiteX18" fmla="*/ 60763 w 196528"/>
                <a:gd name="connsiteY18" fmla="*/ 2848 h 1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528" h="134747">
                  <a:moveTo>
                    <a:pt x="60763" y="2848"/>
                  </a:moveTo>
                  <a:cubicBezTo>
                    <a:pt x="60763" y="2848"/>
                    <a:pt x="38795" y="1559"/>
                    <a:pt x="43966" y="37737"/>
                  </a:cubicBezTo>
                  <a:cubicBezTo>
                    <a:pt x="43966" y="37737"/>
                    <a:pt x="-1269" y="111388"/>
                    <a:pt x="27" y="120430"/>
                  </a:cubicBezTo>
                  <a:cubicBezTo>
                    <a:pt x="27" y="120430"/>
                    <a:pt x="2613" y="148856"/>
                    <a:pt x="25870" y="125601"/>
                  </a:cubicBezTo>
                  <a:lnTo>
                    <a:pt x="34913" y="111388"/>
                  </a:lnTo>
                  <a:cubicBezTo>
                    <a:pt x="34913" y="111388"/>
                    <a:pt x="38795" y="125601"/>
                    <a:pt x="53009" y="106220"/>
                  </a:cubicBezTo>
                  <a:lnTo>
                    <a:pt x="85316" y="71331"/>
                  </a:lnTo>
                  <a:lnTo>
                    <a:pt x="100827" y="64871"/>
                  </a:lnTo>
                  <a:lnTo>
                    <a:pt x="98241" y="73913"/>
                  </a:lnTo>
                  <a:cubicBezTo>
                    <a:pt x="98241" y="73913"/>
                    <a:pt x="125380" y="107507"/>
                    <a:pt x="148635" y="112677"/>
                  </a:cubicBezTo>
                  <a:lnTo>
                    <a:pt x="157688" y="108803"/>
                  </a:lnTo>
                  <a:cubicBezTo>
                    <a:pt x="157688" y="108803"/>
                    <a:pt x="174485" y="115262"/>
                    <a:pt x="180944" y="103635"/>
                  </a:cubicBezTo>
                  <a:cubicBezTo>
                    <a:pt x="187410" y="92007"/>
                    <a:pt x="182241" y="84254"/>
                    <a:pt x="182241" y="84254"/>
                  </a:cubicBezTo>
                  <a:cubicBezTo>
                    <a:pt x="182241" y="84254"/>
                    <a:pt x="197741" y="80380"/>
                    <a:pt x="196452" y="66160"/>
                  </a:cubicBezTo>
                  <a:cubicBezTo>
                    <a:pt x="196452" y="66160"/>
                    <a:pt x="150002" y="31883"/>
                    <a:pt x="161560" y="26110"/>
                  </a:cubicBezTo>
                  <a:cubicBezTo>
                    <a:pt x="170603" y="21579"/>
                    <a:pt x="173837" y="25461"/>
                    <a:pt x="173837" y="25461"/>
                  </a:cubicBezTo>
                  <a:cubicBezTo>
                    <a:pt x="173837" y="25461"/>
                    <a:pt x="186113" y="31271"/>
                    <a:pt x="191284" y="22228"/>
                  </a:cubicBezTo>
                  <a:cubicBezTo>
                    <a:pt x="196452" y="13186"/>
                    <a:pt x="196452" y="1559"/>
                    <a:pt x="183527" y="263"/>
                  </a:cubicBezTo>
                  <a:cubicBezTo>
                    <a:pt x="170603" y="-1026"/>
                    <a:pt x="60763" y="2848"/>
                    <a:pt x="60763" y="2848"/>
                  </a:cubicBez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ADF708E-F129-5EF2-2715-CB2FC88CB327}"/>
                </a:ext>
              </a:extLst>
            </p:cNvPr>
            <p:cNvSpPr/>
            <p:nvPr/>
          </p:nvSpPr>
          <p:spPr>
            <a:xfrm>
              <a:off x="1333713" y="4086820"/>
              <a:ext cx="264129" cy="242216"/>
            </a:xfrm>
            <a:custGeom>
              <a:avLst/>
              <a:gdLst>
                <a:gd name="connsiteX0" fmla="*/ 34893 w 116956"/>
                <a:gd name="connsiteY0" fmla="*/ 0 h 107253"/>
                <a:gd name="connsiteX1" fmla="*/ 18096 w 116956"/>
                <a:gd name="connsiteY1" fmla="*/ 32304 h 107253"/>
                <a:gd name="connsiteX2" fmla="*/ 7107 w 116956"/>
                <a:gd name="connsiteY2" fmla="*/ 51038 h 107253"/>
                <a:gd name="connsiteX3" fmla="*/ 0 w 116956"/>
                <a:gd name="connsiteY3" fmla="*/ 60727 h 107253"/>
                <a:gd name="connsiteX4" fmla="*/ 16797 w 116956"/>
                <a:gd name="connsiteY4" fmla="*/ 62023 h 107253"/>
                <a:gd name="connsiteX5" fmla="*/ 34893 w 116956"/>
                <a:gd name="connsiteY5" fmla="*/ 42643 h 107253"/>
                <a:gd name="connsiteX6" fmla="*/ 50403 w 116956"/>
                <a:gd name="connsiteY6" fmla="*/ 51685 h 107253"/>
                <a:gd name="connsiteX7" fmla="*/ 38765 w 116956"/>
                <a:gd name="connsiteY7" fmla="*/ 100787 h 107253"/>
                <a:gd name="connsiteX8" fmla="*/ 45232 w 116956"/>
                <a:gd name="connsiteY8" fmla="*/ 107254 h 107253"/>
                <a:gd name="connsiteX9" fmla="*/ 56861 w 116956"/>
                <a:gd name="connsiteY9" fmla="*/ 99491 h 107253"/>
                <a:gd name="connsiteX10" fmla="*/ 67200 w 116956"/>
                <a:gd name="connsiteY10" fmla="*/ 94330 h 107253"/>
                <a:gd name="connsiteX11" fmla="*/ 76243 w 116956"/>
                <a:gd name="connsiteY11" fmla="*/ 90449 h 107253"/>
                <a:gd name="connsiteX12" fmla="*/ 93043 w 116956"/>
                <a:gd name="connsiteY12" fmla="*/ 83989 h 107253"/>
                <a:gd name="connsiteX13" fmla="*/ 104679 w 116956"/>
                <a:gd name="connsiteY13" fmla="*/ 60080 h 107253"/>
                <a:gd name="connsiteX14" fmla="*/ 113722 w 116956"/>
                <a:gd name="connsiteY14" fmla="*/ 42643 h 107253"/>
                <a:gd name="connsiteX15" fmla="*/ 116957 w 116956"/>
                <a:gd name="connsiteY15" fmla="*/ 16146 h 107253"/>
                <a:gd name="connsiteX16" fmla="*/ 67634 w 116956"/>
                <a:gd name="connsiteY16" fmla="*/ 1720 h 107253"/>
                <a:gd name="connsiteX17" fmla="*/ 34893 w 116956"/>
                <a:gd name="connsiteY17" fmla="*/ 0 h 10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956" h="107253">
                  <a:moveTo>
                    <a:pt x="34893" y="0"/>
                  </a:moveTo>
                  <a:cubicBezTo>
                    <a:pt x="34893" y="0"/>
                    <a:pt x="22617" y="12924"/>
                    <a:pt x="18096" y="32304"/>
                  </a:cubicBezTo>
                  <a:cubicBezTo>
                    <a:pt x="18096" y="32304"/>
                    <a:pt x="7107" y="44579"/>
                    <a:pt x="7107" y="51038"/>
                  </a:cubicBezTo>
                  <a:cubicBezTo>
                    <a:pt x="7107" y="51038"/>
                    <a:pt x="5171" y="55559"/>
                    <a:pt x="0" y="60727"/>
                  </a:cubicBezTo>
                  <a:cubicBezTo>
                    <a:pt x="0" y="60727"/>
                    <a:pt x="1296" y="72355"/>
                    <a:pt x="16797" y="62023"/>
                  </a:cubicBezTo>
                  <a:cubicBezTo>
                    <a:pt x="16797" y="62023"/>
                    <a:pt x="27139" y="42643"/>
                    <a:pt x="34893" y="42643"/>
                  </a:cubicBezTo>
                  <a:cubicBezTo>
                    <a:pt x="34893" y="42643"/>
                    <a:pt x="51043" y="36825"/>
                    <a:pt x="50403" y="51685"/>
                  </a:cubicBezTo>
                  <a:cubicBezTo>
                    <a:pt x="50403" y="51685"/>
                    <a:pt x="58157" y="87864"/>
                    <a:pt x="38765" y="100787"/>
                  </a:cubicBezTo>
                  <a:cubicBezTo>
                    <a:pt x="38765" y="100787"/>
                    <a:pt x="36182" y="107254"/>
                    <a:pt x="45232" y="107254"/>
                  </a:cubicBezTo>
                  <a:cubicBezTo>
                    <a:pt x="45232" y="107254"/>
                    <a:pt x="52989" y="103372"/>
                    <a:pt x="56861" y="99491"/>
                  </a:cubicBezTo>
                  <a:cubicBezTo>
                    <a:pt x="56861" y="99491"/>
                    <a:pt x="63318" y="101434"/>
                    <a:pt x="67200" y="94330"/>
                  </a:cubicBezTo>
                  <a:cubicBezTo>
                    <a:pt x="67200" y="94330"/>
                    <a:pt x="72371" y="97555"/>
                    <a:pt x="76243" y="90449"/>
                  </a:cubicBezTo>
                  <a:cubicBezTo>
                    <a:pt x="76243" y="90449"/>
                    <a:pt x="87882" y="93681"/>
                    <a:pt x="93043" y="83989"/>
                  </a:cubicBezTo>
                  <a:cubicBezTo>
                    <a:pt x="93043" y="83989"/>
                    <a:pt x="98542" y="72433"/>
                    <a:pt x="104679" y="60080"/>
                  </a:cubicBezTo>
                  <a:cubicBezTo>
                    <a:pt x="107695" y="54003"/>
                    <a:pt x="112866" y="49463"/>
                    <a:pt x="113722" y="42643"/>
                  </a:cubicBezTo>
                  <a:lnTo>
                    <a:pt x="116957" y="16146"/>
                  </a:lnTo>
                  <a:lnTo>
                    <a:pt x="67634" y="1720"/>
                  </a:lnTo>
                  <a:lnTo>
                    <a:pt x="34893" y="0"/>
                  </a:lnTo>
                  <a:close/>
                </a:path>
              </a:pathLst>
            </a:custGeom>
            <a:solidFill>
              <a:srgbClr val="FEE4D2"/>
            </a:solidFill>
            <a:ln w="24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382256-FEF6-3B01-181D-97370FAD8D46}"/>
                </a:ext>
              </a:extLst>
            </p:cNvPr>
            <p:cNvSpPr/>
            <p:nvPr/>
          </p:nvSpPr>
          <p:spPr>
            <a:xfrm>
              <a:off x="1400840" y="4086820"/>
              <a:ext cx="256823" cy="6580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solidFill>
              <a:srgbClr val="000000"/>
            </a:solidFill>
            <a:ln w="24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42E4C49-DEDC-4746-D8F8-5226160623E3}"/>
                </a:ext>
              </a:extLst>
            </p:cNvPr>
            <p:cNvSpPr/>
            <p:nvPr/>
          </p:nvSpPr>
          <p:spPr>
            <a:xfrm>
              <a:off x="1400840" y="4086820"/>
              <a:ext cx="256823" cy="6580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noFill/>
            <a:ln w="1867" cap="flat">
              <a:solidFill>
                <a:srgbClr val="000000"/>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D79B504A-3BA9-BE20-F376-31979A2C70E8}"/>
                </a:ext>
              </a:extLst>
            </p:cNvPr>
            <p:cNvSpPr/>
            <p:nvPr/>
          </p:nvSpPr>
          <p:spPr>
            <a:xfrm>
              <a:off x="972804" y="3269725"/>
              <a:ext cx="105061" cy="677013"/>
            </a:xfrm>
            <a:custGeom>
              <a:avLst/>
              <a:gdLst>
                <a:gd name="connsiteX0" fmla="*/ 36182 w 46521"/>
                <a:gd name="connsiteY0" fmla="*/ 0 h 299781"/>
                <a:gd name="connsiteX1" fmla="*/ 5171 w 46521"/>
                <a:gd name="connsiteY1" fmla="*/ 79255 h 299781"/>
                <a:gd name="connsiteX2" fmla="*/ 18951 w 46521"/>
                <a:gd name="connsiteY2" fmla="*/ 165398 h 299781"/>
                <a:gd name="connsiteX3" fmla="*/ 0 w 46521"/>
                <a:gd name="connsiteY3" fmla="*/ 196409 h 299781"/>
                <a:gd name="connsiteX4" fmla="*/ 46521 w 46521"/>
                <a:gd name="connsiteY4" fmla="*/ 299781 h 299781"/>
                <a:gd name="connsiteX5" fmla="*/ 36182 w 46521"/>
                <a:gd name="connsiteY5" fmla="*/ 0 h 29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1" h="299781">
                  <a:moveTo>
                    <a:pt x="36182" y="0"/>
                  </a:moveTo>
                  <a:cubicBezTo>
                    <a:pt x="36182" y="0"/>
                    <a:pt x="1720" y="56858"/>
                    <a:pt x="5171" y="79255"/>
                  </a:cubicBezTo>
                  <a:cubicBezTo>
                    <a:pt x="5171" y="79255"/>
                    <a:pt x="15501" y="110263"/>
                    <a:pt x="18951" y="165398"/>
                  </a:cubicBezTo>
                  <a:cubicBezTo>
                    <a:pt x="18951" y="165398"/>
                    <a:pt x="10332" y="191238"/>
                    <a:pt x="0" y="196409"/>
                  </a:cubicBezTo>
                  <a:cubicBezTo>
                    <a:pt x="0" y="196409"/>
                    <a:pt x="37902" y="254992"/>
                    <a:pt x="46521" y="299781"/>
                  </a:cubicBezTo>
                  <a:lnTo>
                    <a:pt x="36182" y="0"/>
                  </a:lnTo>
                  <a:close/>
                </a:path>
              </a:pathLst>
            </a:custGeom>
            <a:solidFill>
              <a:srgbClr val="BC1014"/>
            </a:solidFill>
            <a:ln w="24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22C3E0E8-190E-A7DE-658C-88E925F80ACE}"/>
                </a:ext>
              </a:extLst>
            </p:cNvPr>
            <p:cNvSpPr/>
            <p:nvPr/>
          </p:nvSpPr>
          <p:spPr>
            <a:xfrm>
              <a:off x="1057919" y="3201148"/>
              <a:ext cx="43284" cy="920690"/>
            </a:xfrm>
            <a:custGeom>
              <a:avLst/>
              <a:gdLst>
                <a:gd name="connsiteX0" fmla="*/ 0 w 19166"/>
                <a:gd name="connsiteY0" fmla="*/ 0 h 407681"/>
                <a:gd name="connsiteX1" fmla="*/ 12275 w 19166"/>
                <a:gd name="connsiteY1" fmla="*/ 337038 h 407681"/>
                <a:gd name="connsiteX2" fmla="*/ 19167 w 19166"/>
                <a:gd name="connsiteY2" fmla="*/ 407682 h 407681"/>
              </a:gdLst>
              <a:ahLst/>
              <a:cxnLst>
                <a:cxn ang="0">
                  <a:pos x="connsiteX0" y="connsiteY0"/>
                </a:cxn>
                <a:cxn ang="0">
                  <a:pos x="connsiteX1" y="connsiteY1"/>
                </a:cxn>
                <a:cxn ang="0">
                  <a:pos x="connsiteX2" y="connsiteY2"/>
                </a:cxn>
              </a:cxnLst>
              <a:rect l="l" t="t" r="r" b="b"/>
              <a:pathLst>
                <a:path w="19166" h="407681">
                  <a:moveTo>
                    <a:pt x="0" y="0"/>
                  </a:moveTo>
                  <a:cubicBezTo>
                    <a:pt x="0" y="0"/>
                    <a:pt x="1936" y="297411"/>
                    <a:pt x="12275" y="337038"/>
                  </a:cubicBezTo>
                  <a:cubicBezTo>
                    <a:pt x="12275" y="337038"/>
                    <a:pt x="13996" y="395616"/>
                    <a:pt x="19167" y="407682"/>
                  </a:cubicBezTo>
                </a:path>
              </a:pathLst>
            </a:custGeom>
            <a:noFill/>
            <a:ln w="1867" cap="flat">
              <a:solidFill>
                <a:srgbClr val="FFFFFF"/>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82C3BB4-C64C-1AE9-E123-6C4B69207CEF}"/>
                </a:ext>
              </a:extLst>
            </p:cNvPr>
            <p:cNvSpPr/>
            <p:nvPr/>
          </p:nvSpPr>
          <p:spPr>
            <a:xfrm>
              <a:off x="1197935" y="2955671"/>
              <a:ext cx="23905" cy="26570"/>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solidFill>
              <a:srgbClr val="C7C8CA"/>
            </a:solidFill>
            <a:ln w="24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88CC6D7-B56C-6F52-5ADC-5E4EC04A8048}"/>
                </a:ext>
              </a:extLst>
            </p:cNvPr>
            <p:cNvSpPr/>
            <p:nvPr/>
          </p:nvSpPr>
          <p:spPr>
            <a:xfrm>
              <a:off x="1197935" y="2955671"/>
              <a:ext cx="23905" cy="26570"/>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noFill/>
            <a:ln w="1867" cap="flat">
              <a:solidFill>
                <a:srgbClr val="000000"/>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0C5523C0-A135-37A9-1102-9F7578F0FC08}"/>
                </a:ext>
              </a:extLst>
            </p:cNvPr>
            <p:cNvSpPr/>
            <p:nvPr/>
          </p:nvSpPr>
          <p:spPr>
            <a:xfrm>
              <a:off x="1204256" y="2962001"/>
              <a:ext cx="11249" cy="12498"/>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solidFill>
              <a:srgbClr val="FFFFFF"/>
            </a:solidFill>
            <a:ln w="24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93995AD5-B192-EAD6-F39B-6C6D76CCA839}"/>
                </a:ext>
              </a:extLst>
            </p:cNvPr>
            <p:cNvSpPr/>
            <p:nvPr/>
          </p:nvSpPr>
          <p:spPr>
            <a:xfrm>
              <a:off x="1204256" y="2962001"/>
              <a:ext cx="11249" cy="12498"/>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noFill/>
            <a:ln w="1867" cap="flat">
              <a:solidFill>
                <a:srgbClr val="000000"/>
              </a:solid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D8D5E358-021D-B7EF-1D4F-0E9D4C6F8E3E}"/>
                </a:ext>
              </a:extLst>
            </p:cNvPr>
            <p:cNvSpPr/>
            <p:nvPr/>
          </p:nvSpPr>
          <p:spPr>
            <a:xfrm>
              <a:off x="1043712" y="4111350"/>
              <a:ext cx="57502" cy="10488"/>
            </a:xfrm>
            <a:custGeom>
              <a:avLst/>
              <a:gdLst>
                <a:gd name="connsiteX0" fmla="*/ 0 w 25462"/>
                <a:gd name="connsiteY0" fmla="*/ 123 h 4644"/>
                <a:gd name="connsiteX1" fmla="*/ 25463 w 25462"/>
                <a:gd name="connsiteY1" fmla="*/ 4644 h 4644"/>
              </a:gdLst>
              <a:ahLst/>
              <a:cxnLst>
                <a:cxn ang="0">
                  <a:pos x="connsiteX0" y="connsiteY0"/>
                </a:cxn>
                <a:cxn ang="0">
                  <a:pos x="connsiteX1" y="connsiteY1"/>
                </a:cxn>
              </a:cxnLst>
              <a:rect l="l" t="t" r="r" b="b"/>
              <a:pathLst>
                <a:path w="25462" h="4644">
                  <a:moveTo>
                    <a:pt x="0" y="123"/>
                  </a:moveTo>
                  <a:cubicBezTo>
                    <a:pt x="0" y="123"/>
                    <a:pt x="7367" y="-1173"/>
                    <a:pt x="25463" y="4644"/>
                  </a:cubicBezTo>
                </a:path>
              </a:pathLst>
            </a:custGeom>
            <a:noFill/>
            <a:ln w="1867" cap="flat">
              <a:solidFill>
                <a:srgbClr val="FFFFFF"/>
              </a:solid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9568A37-E8EE-C7B3-DB8C-9C43F4018CB2}"/>
                </a:ext>
              </a:extLst>
            </p:cNvPr>
            <p:cNvSpPr/>
            <p:nvPr/>
          </p:nvSpPr>
          <p:spPr>
            <a:xfrm>
              <a:off x="782117" y="2814492"/>
              <a:ext cx="289899" cy="357478"/>
            </a:xfrm>
            <a:custGeom>
              <a:avLst/>
              <a:gdLst>
                <a:gd name="connsiteX0" fmla="*/ 67632 w 128367"/>
                <a:gd name="connsiteY0" fmla="*/ 0 h 158291"/>
                <a:gd name="connsiteX1" fmla="*/ 36189 w 128367"/>
                <a:gd name="connsiteY1" fmla="*/ 36179 h 158291"/>
                <a:gd name="connsiteX2" fmla="*/ 0 w 128367"/>
                <a:gd name="connsiteY2" fmla="*/ 63746 h 158291"/>
                <a:gd name="connsiteX3" fmla="*/ 31883 w 128367"/>
                <a:gd name="connsiteY3" fmla="*/ 66331 h 158291"/>
                <a:gd name="connsiteX4" fmla="*/ 46521 w 128367"/>
                <a:gd name="connsiteY4" fmla="*/ 71499 h 158291"/>
                <a:gd name="connsiteX5" fmla="*/ 39630 w 128367"/>
                <a:gd name="connsiteY5" fmla="*/ 86143 h 158291"/>
                <a:gd name="connsiteX6" fmla="*/ 60309 w 128367"/>
                <a:gd name="connsiteY6" fmla="*/ 109408 h 158291"/>
                <a:gd name="connsiteX7" fmla="*/ 122775 w 128367"/>
                <a:gd name="connsiteY7" fmla="*/ 158292 h 158291"/>
                <a:gd name="connsiteX8" fmla="*/ 128367 w 128367"/>
                <a:gd name="connsiteY8" fmla="*/ 139551 h 158291"/>
                <a:gd name="connsiteX9" fmla="*/ 68066 w 128367"/>
                <a:gd name="connsiteY9" fmla="*/ 47382 h 158291"/>
                <a:gd name="connsiteX10" fmla="*/ 67632 w 128367"/>
                <a:gd name="connsiteY10" fmla="*/ 0 h 1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67" h="158291">
                  <a:moveTo>
                    <a:pt x="67632" y="0"/>
                  </a:moveTo>
                  <a:cubicBezTo>
                    <a:pt x="67632" y="0"/>
                    <a:pt x="43081" y="14644"/>
                    <a:pt x="36189" y="36179"/>
                  </a:cubicBezTo>
                  <a:cubicBezTo>
                    <a:pt x="36189" y="36179"/>
                    <a:pt x="9484" y="49967"/>
                    <a:pt x="0" y="63746"/>
                  </a:cubicBezTo>
                  <a:cubicBezTo>
                    <a:pt x="0" y="63746"/>
                    <a:pt x="25850" y="62881"/>
                    <a:pt x="31883" y="66331"/>
                  </a:cubicBezTo>
                  <a:cubicBezTo>
                    <a:pt x="31883" y="66331"/>
                    <a:pt x="44801" y="62450"/>
                    <a:pt x="46521" y="71499"/>
                  </a:cubicBezTo>
                  <a:cubicBezTo>
                    <a:pt x="46521" y="71499"/>
                    <a:pt x="46521" y="83558"/>
                    <a:pt x="39630" y="86143"/>
                  </a:cubicBezTo>
                  <a:cubicBezTo>
                    <a:pt x="39630" y="86143"/>
                    <a:pt x="56861" y="102507"/>
                    <a:pt x="60309" y="109408"/>
                  </a:cubicBezTo>
                  <a:cubicBezTo>
                    <a:pt x="60309" y="109408"/>
                    <a:pt x="92619" y="128994"/>
                    <a:pt x="122775" y="158292"/>
                  </a:cubicBezTo>
                  <a:lnTo>
                    <a:pt x="128367" y="139551"/>
                  </a:lnTo>
                  <a:cubicBezTo>
                    <a:pt x="128367" y="139551"/>
                    <a:pt x="68921" y="53408"/>
                    <a:pt x="68066" y="47382"/>
                  </a:cubicBezTo>
                  <a:cubicBezTo>
                    <a:pt x="68066" y="47382"/>
                    <a:pt x="56861" y="25847"/>
                    <a:pt x="67632" y="0"/>
                  </a:cubicBezTo>
                  <a:close/>
                </a:path>
              </a:pathLst>
            </a:custGeom>
            <a:solidFill>
              <a:srgbClr val="BC1014"/>
            </a:solidFill>
            <a:ln w="24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B597AF44-E705-7046-AB95-21141307C7DF}"/>
                </a:ext>
              </a:extLst>
            </p:cNvPr>
            <p:cNvSpPr/>
            <p:nvPr/>
          </p:nvSpPr>
          <p:spPr>
            <a:xfrm>
              <a:off x="899430" y="2990956"/>
              <a:ext cx="23905" cy="26565"/>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solidFill>
              <a:srgbClr val="C7C8CA"/>
            </a:solidFill>
            <a:ln w="24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BEEC9A6-8C6E-A53E-C4E3-EB86271222DF}"/>
                </a:ext>
              </a:extLst>
            </p:cNvPr>
            <p:cNvSpPr/>
            <p:nvPr/>
          </p:nvSpPr>
          <p:spPr>
            <a:xfrm>
              <a:off x="899430" y="2990956"/>
              <a:ext cx="23905" cy="26565"/>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noFill/>
            <a:ln w="1867" cap="flat">
              <a:solidFill>
                <a:srgbClr val="000000"/>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CCDC7DE7-4490-DF06-1FF9-FE0F12B6FDB5}"/>
                </a:ext>
              </a:extLst>
            </p:cNvPr>
            <p:cNvSpPr/>
            <p:nvPr/>
          </p:nvSpPr>
          <p:spPr>
            <a:xfrm>
              <a:off x="905755" y="2997286"/>
              <a:ext cx="11249" cy="12493"/>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solidFill>
              <a:srgbClr val="FFFFFF"/>
            </a:solidFill>
            <a:ln w="24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186D004-9DDF-A9F9-0FCF-1DEE25278E15}"/>
                </a:ext>
              </a:extLst>
            </p:cNvPr>
            <p:cNvSpPr/>
            <p:nvPr/>
          </p:nvSpPr>
          <p:spPr>
            <a:xfrm>
              <a:off x="905755" y="2997286"/>
              <a:ext cx="11249" cy="12493"/>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noFill/>
            <a:ln w="1867" cap="flat">
              <a:solidFill>
                <a:srgbClr val="000000"/>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FAC8691-1F25-E301-C382-43DC75AF0DB9}"/>
                </a:ext>
              </a:extLst>
            </p:cNvPr>
            <p:cNvSpPr/>
            <p:nvPr/>
          </p:nvSpPr>
          <p:spPr>
            <a:xfrm>
              <a:off x="829321" y="2207068"/>
              <a:ext cx="449127" cy="368160"/>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solidFill>
              <a:srgbClr val="FFFFFF"/>
            </a:solidFill>
            <a:ln w="24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CC5DB01-C1CB-85E4-578F-9B3A510A31E2}"/>
                </a:ext>
              </a:extLst>
            </p:cNvPr>
            <p:cNvSpPr/>
            <p:nvPr/>
          </p:nvSpPr>
          <p:spPr>
            <a:xfrm>
              <a:off x="829321" y="2207068"/>
              <a:ext cx="449127" cy="368160"/>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noFill/>
            <a:ln w="2619" cap="flat">
              <a:solidFill>
                <a:srgbClr val="000000"/>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1BFA9E8C-59B8-1990-4F88-ACE99B7FBDD0}"/>
                </a:ext>
              </a:extLst>
            </p:cNvPr>
            <p:cNvSpPr/>
            <p:nvPr/>
          </p:nvSpPr>
          <p:spPr>
            <a:xfrm>
              <a:off x="845676" y="2234986"/>
              <a:ext cx="189102" cy="241419"/>
            </a:xfrm>
            <a:custGeom>
              <a:avLst/>
              <a:gdLst>
                <a:gd name="connsiteX0" fmla="*/ 0 w 83734"/>
                <a:gd name="connsiteY0" fmla="*/ 85666 h 106900"/>
                <a:gd name="connsiteX1" fmla="*/ 25563 w 83734"/>
                <a:gd name="connsiteY1" fmla="*/ 100665 h 106900"/>
                <a:gd name="connsiteX2" fmla="*/ 62853 w 83734"/>
                <a:gd name="connsiteY2" fmla="*/ 106897 h 106900"/>
                <a:gd name="connsiteX3" fmla="*/ 78206 w 83734"/>
                <a:gd name="connsiteY3" fmla="*/ 52887 h 106900"/>
                <a:gd name="connsiteX4" fmla="*/ 83713 w 83734"/>
                <a:gd name="connsiteY4" fmla="*/ 5566 h 106900"/>
                <a:gd name="connsiteX5" fmla="*/ 64607 w 83734"/>
                <a:gd name="connsiteY5" fmla="*/ 5019 h 106900"/>
                <a:gd name="connsiteX6" fmla="*/ 31945 w 83734"/>
                <a:gd name="connsiteY6" fmla="*/ 19085 h 106900"/>
                <a:gd name="connsiteX7" fmla="*/ 11827 w 83734"/>
                <a:gd name="connsiteY7" fmla="*/ 49652 h 106900"/>
                <a:gd name="connsiteX8" fmla="*/ 0 w 83734"/>
                <a:gd name="connsiteY8" fmla="*/ 85666 h 10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4" h="106900">
                  <a:moveTo>
                    <a:pt x="0" y="85666"/>
                  </a:moveTo>
                  <a:cubicBezTo>
                    <a:pt x="0" y="85666"/>
                    <a:pt x="907" y="92599"/>
                    <a:pt x="25563" y="100665"/>
                  </a:cubicBezTo>
                  <a:cubicBezTo>
                    <a:pt x="50229" y="108723"/>
                    <a:pt x="54518" y="106483"/>
                    <a:pt x="62853" y="106897"/>
                  </a:cubicBezTo>
                  <a:cubicBezTo>
                    <a:pt x="71185" y="107321"/>
                    <a:pt x="75795" y="68922"/>
                    <a:pt x="78206" y="52887"/>
                  </a:cubicBezTo>
                  <a:cubicBezTo>
                    <a:pt x="81828" y="28879"/>
                    <a:pt x="83186" y="16000"/>
                    <a:pt x="83713" y="5566"/>
                  </a:cubicBezTo>
                  <a:cubicBezTo>
                    <a:pt x="84233" y="-4868"/>
                    <a:pt x="75248" y="2013"/>
                    <a:pt x="64607" y="5019"/>
                  </a:cubicBezTo>
                  <a:cubicBezTo>
                    <a:pt x="50773" y="8918"/>
                    <a:pt x="42828" y="10293"/>
                    <a:pt x="31945" y="19085"/>
                  </a:cubicBezTo>
                  <a:cubicBezTo>
                    <a:pt x="21059" y="27885"/>
                    <a:pt x="16513" y="39426"/>
                    <a:pt x="11827" y="49652"/>
                  </a:cubicBezTo>
                  <a:cubicBezTo>
                    <a:pt x="7141" y="59880"/>
                    <a:pt x="0" y="85666"/>
                    <a:pt x="0" y="85666"/>
                  </a:cubicBezTo>
                  <a:close/>
                </a:path>
              </a:pathLst>
            </a:custGeom>
            <a:solidFill>
              <a:srgbClr val="F1F1F2"/>
            </a:solidFill>
            <a:ln w="24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67B147BC-9991-2361-F003-E8BA5F78B12C}"/>
                </a:ext>
              </a:extLst>
            </p:cNvPr>
            <p:cNvSpPr/>
            <p:nvPr/>
          </p:nvSpPr>
          <p:spPr>
            <a:xfrm>
              <a:off x="1093421" y="2236643"/>
              <a:ext cx="147896" cy="246222"/>
            </a:xfrm>
            <a:custGeom>
              <a:avLst/>
              <a:gdLst>
                <a:gd name="connsiteX0" fmla="*/ 65457 w 65488"/>
                <a:gd name="connsiteY0" fmla="*/ 95443 h 109027"/>
                <a:gd name="connsiteX1" fmla="*/ 44224 w 65488"/>
                <a:gd name="connsiteY1" fmla="*/ 106423 h 109027"/>
                <a:gd name="connsiteX2" fmla="*/ 15176 w 65488"/>
                <a:gd name="connsiteY2" fmla="*/ 107798 h 109027"/>
                <a:gd name="connsiteX3" fmla="*/ 2415 w 65488"/>
                <a:gd name="connsiteY3" fmla="*/ 50509 h 109027"/>
                <a:gd name="connsiteX4" fmla="*/ 470 w 65488"/>
                <a:gd name="connsiteY4" fmla="*/ 4536 h 109027"/>
                <a:gd name="connsiteX5" fmla="*/ 24746 w 65488"/>
                <a:gd name="connsiteY5" fmla="*/ 8772 h 109027"/>
                <a:gd name="connsiteX6" fmla="*/ 45886 w 65488"/>
                <a:gd name="connsiteY6" fmla="*/ 26710 h 109027"/>
                <a:gd name="connsiteX7" fmla="*/ 62095 w 65488"/>
                <a:gd name="connsiteY7" fmla="*/ 60330 h 109027"/>
                <a:gd name="connsiteX8" fmla="*/ 65457 w 65488"/>
                <a:gd name="connsiteY8" fmla="*/ 95443 h 10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88" h="109027">
                  <a:moveTo>
                    <a:pt x="65457" y="95443"/>
                  </a:moveTo>
                  <a:cubicBezTo>
                    <a:pt x="65457" y="95443"/>
                    <a:pt x="67231" y="102152"/>
                    <a:pt x="44224" y="106423"/>
                  </a:cubicBezTo>
                  <a:cubicBezTo>
                    <a:pt x="21210" y="110684"/>
                    <a:pt x="22594" y="108626"/>
                    <a:pt x="15176" y="107798"/>
                  </a:cubicBezTo>
                  <a:cubicBezTo>
                    <a:pt x="7758" y="106957"/>
                    <a:pt x="4369" y="66493"/>
                    <a:pt x="2415" y="50509"/>
                  </a:cubicBezTo>
                  <a:cubicBezTo>
                    <a:pt x="470" y="34517"/>
                    <a:pt x="-707" y="14918"/>
                    <a:pt x="470" y="4536"/>
                  </a:cubicBezTo>
                  <a:cubicBezTo>
                    <a:pt x="1636" y="-5844"/>
                    <a:pt x="15823" y="4217"/>
                    <a:pt x="24746" y="8772"/>
                  </a:cubicBezTo>
                  <a:cubicBezTo>
                    <a:pt x="36331" y="14702"/>
                    <a:pt x="37664" y="16406"/>
                    <a:pt x="45886" y="26710"/>
                  </a:cubicBezTo>
                  <a:cubicBezTo>
                    <a:pt x="54105" y="37031"/>
                    <a:pt x="59561" y="49531"/>
                    <a:pt x="62095" y="60330"/>
                  </a:cubicBezTo>
                  <a:cubicBezTo>
                    <a:pt x="64636" y="71127"/>
                    <a:pt x="65457" y="95443"/>
                    <a:pt x="65457" y="95443"/>
                  </a:cubicBezTo>
                  <a:close/>
                </a:path>
              </a:pathLst>
            </a:custGeom>
            <a:solidFill>
              <a:srgbClr val="F1F1F2"/>
            </a:solidFill>
            <a:ln w="24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5847D2EB-297F-4970-8177-D1603729914F}"/>
                </a:ext>
              </a:extLst>
            </p:cNvPr>
            <p:cNvSpPr/>
            <p:nvPr/>
          </p:nvSpPr>
          <p:spPr>
            <a:xfrm>
              <a:off x="848217" y="2449464"/>
              <a:ext cx="424016" cy="86468"/>
            </a:xfrm>
            <a:custGeom>
              <a:avLst/>
              <a:gdLst>
                <a:gd name="connsiteX0" fmla="*/ 0 w 187754"/>
                <a:gd name="connsiteY0" fmla="*/ 0 h 38288"/>
                <a:gd name="connsiteX1" fmla="*/ 98621 w 187754"/>
                <a:gd name="connsiteY1" fmla="*/ 38288 h 38288"/>
                <a:gd name="connsiteX2" fmla="*/ 187755 w 187754"/>
                <a:gd name="connsiteY2" fmla="*/ 12154 h 38288"/>
                <a:gd name="connsiteX3" fmla="*/ 183113 w 187754"/>
                <a:gd name="connsiteY3" fmla="*/ 3269 h 38288"/>
                <a:gd name="connsiteX4" fmla="*/ 102873 w 187754"/>
                <a:gd name="connsiteY4" fmla="*/ 24360 h 38288"/>
                <a:gd name="connsiteX5" fmla="*/ 0 w 187754"/>
                <a:gd name="connsiteY5" fmla="*/ 0 h 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54" h="38288">
                  <a:moveTo>
                    <a:pt x="0" y="0"/>
                  </a:moveTo>
                  <a:cubicBezTo>
                    <a:pt x="0" y="0"/>
                    <a:pt x="29749" y="38288"/>
                    <a:pt x="98621" y="38288"/>
                  </a:cubicBezTo>
                  <a:cubicBezTo>
                    <a:pt x="176834" y="38288"/>
                    <a:pt x="187755" y="12154"/>
                    <a:pt x="187755" y="12154"/>
                  </a:cubicBezTo>
                  <a:lnTo>
                    <a:pt x="183113" y="3269"/>
                  </a:lnTo>
                  <a:cubicBezTo>
                    <a:pt x="183113" y="3269"/>
                    <a:pt x="162812" y="24360"/>
                    <a:pt x="102873" y="24360"/>
                  </a:cubicBezTo>
                  <a:cubicBezTo>
                    <a:pt x="42926" y="24360"/>
                    <a:pt x="0" y="0"/>
                    <a:pt x="0" y="0"/>
                  </a:cubicBezTo>
                  <a:close/>
                </a:path>
              </a:pathLst>
            </a:custGeom>
            <a:solidFill>
              <a:srgbClr val="F1F1F2"/>
            </a:solidFill>
            <a:ln w="24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5D914AD4-ADAD-D72B-221C-FAB096C96B0F}"/>
                </a:ext>
              </a:extLst>
            </p:cNvPr>
            <p:cNvSpPr/>
            <p:nvPr/>
          </p:nvSpPr>
          <p:spPr>
            <a:xfrm>
              <a:off x="1040690" y="2412296"/>
              <a:ext cx="50763" cy="60576"/>
            </a:xfrm>
            <a:custGeom>
              <a:avLst/>
              <a:gdLst>
                <a:gd name="connsiteX0" fmla="*/ 5240 w 22478"/>
                <a:gd name="connsiteY0" fmla="*/ 12 h 26823"/>
                <a:gd name="connsiteX1" fmla="*/ 11423 w 22478"/>
                <a:gd name="connsiteY1" fmla="*/ 12 h 26823"/>
                <a:gd name="connsiteX2" fmla="*/ 15452 w 22478"/>
                <a:gd name="connsiteY2" fmla="*/ 177 h 26823"/>
                <a:gd name="connsiteX3" fmla="*/ 21806 w 22478"/>
                <a:gd name="connsiteY3" fmla="*/ 4715 h 26823"/>
                <a:gd name="connsiteX4" fmla="*/ 21061 w 22478"/>
                <a:gd name="connsiteY4" fmla="*/ 12970 h 26823"/>
                <a:gd name="connsiteX5" fmla="*/ 14699 w 22478"/>
                <a:gd name="connsiteY5" fmla="*/ 17023 h 26823"/>
                <a:gd name="connsiteX6" fmla="*/ 9805 w 22478"/>
                <a:gd name="connsiteY6" fmla="*/ 17197 h 26823"/>
                <a:gd name="connsiteX7" fmla="*/ 7818 w 22478"/>
                <a:gd name="connsiteY7" fmla="*/ 26671 h 26823"/>
                <a:gd name="connsiteX8" fmla="*/ 4073 w 22478"/>
                <a:gd name="connsiteY8" fmla="*/ 26793 h 26823"/>
                <a:gd name="connsiteX9" fmla="*/ 243 w 22478"/>
                <a:gd name="connsiteY9" fmla="*/ 26671 h 26823"/>
                <a:gd name="connsiteX10" fmla="*/ 4634 w 22478"/>
                <a:gd name="connsiteY10" fmla="*/ 6893 h 26823"/>
                <a:gd name="connsiteX11" fmla="*/ 11741 w 22478"/>
                <a:gd name="connsiteY11" fmla="*/ 6910 h 26823"/>
                <a:gd name="connsiteX12" fmla="*/ 10766 w 22478"/>
                <a:gd name="connsiteY12" fmla="*/ 12581 h 26823"/>
                <a:gd name="connsiteX13" fmla="*/ 14265 w 22478"/>
                <a:gd name="connsiteY13" fmla="*/ 8932 h 26823"/>
                <a:gd name="connsiteX14" fmla="*/ 13342 w 22478"/>
                <a:gd name="connsiteY14" fmla="*/ 5864 h 26823"/>
                <a:gd name="connsiteX15" fmla="*/ 8680 w 22478"/>
                <a:gd name="connsiteY15" fmla="*/ 5580 h 26823"/>
                <a:gd name="connsiteX16" fmla="*/ 5181 w 22478"/>
                <a:gd name="connsiteY16" fmla="*/ 5580 h 26823"/>
                <a:gd name="connsiteX17" fmla="*/ 1617 w 22478"/>
                <a:gd name="connsiteY17" fmla="*/ 3453 h 26823"/>
                <a:gd name="connsiteX18" fmla="*/ 0 w 22478"/>
                <a:gd name="connsiteY18" fmla="*/ 47 h 26823"/>
                <a:gd name="connsiteX19" fmla="*/ 5240 w 22478"/>
                <a:gd name="connsiteY19" fmla="*/ 12 h 2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78" h="26823">
                  <a:moveTo>
                    <a:pt x="5240" y="12"/>
                  </a:moveTo>
                  <a:cubicBezTo>
                    <a:pt x="8276" y="47"/>
                    <a:pt x="8379" y="-22"/>
                    <a:pt x="11423" y="12"/>
                  </a:cubicBezTo>
                  <a:cubicBezTo>
                    <a:pt x="12753" y="30"/>
                    <a:pt x="14119" y="47"/>
                    <a:pt x="15452" y="177"/>
                  </a:cubicBezTo>
                  <a:cubicBezTo>
                    <a:pt x="18209" y="461"/>
                    <a:pt x="20637" y="2338"/>
                    <a:pt x="21806" y="4715"/>
                  </a:cubicBezTo>
                  <a:cubicBezTo>
                    <a:pt x="22973" y="7119"/>
                    <a:pt x="22556" y="10836"/>
                    <a:pt x="21061" y="12970"/>
                  </a:cubicBezTo>
                  <a:cubicBezTo>
                    <a:pt x="19186" y="15651"/>
                    <a:pt x="17196" y="16626"/>
                    <a:pt x="14699" y="17023"/>
                  </a:cubicBezTo>
                  <a:cubicBezTo>
                    <a:pt x="13048" y="17283"/>
                    <a:pt x="11604" y="17112"/>
                    <a:pt x="9805" y="17197"/>
                  </a:cubicBezTo>
                  <a:cubicBezTo>
                    <a:pt x="8680" y="22186"/>
                    <a:pt x="8024" y="26308"/>
                    <a:pt x="7818" y="26671"/>
                  </a:cubicBezTo>
                  <a:cubicBezTo>
                    <a:pt x="7671" y="26913"/>
                    <a:pt x="4073" y="26793"/>
                    <a:pt x="4073" y="26793"/>
                  </a:cubicBezTo>
                  <a:lnTo>
                    <a:pt x="243" y="26671"/>
                  </a:lnTo>
                  <a:lnTo>
                    <a:pt x="4634" y="6893"/>
                  </a:lnTo>
                  <a:lnTo>
                    <a:pt x="11741" y="6910"/>
                  </a:lnTo>
                  <a:lnTo>
                    <a:pt x="10766" y="12581"/>
                  </a:lnTo>
                  <a:cubicBezTo>
                    <a:pt x="12822" y="12581"/>
                    <a:pt x="14145" y="10983"/>
                    <a:pt x="14265" y="8932"/>
                  </a:cubicBezTo>
                  <a:cubicBezTo>
                    <a:pt x="14327" y="7957"/>
                    <a:pt x="14292" y="6459"/>
                    <a:pt x="13342" y="5864"/>
                  </a:cubicBezTo>
                  <a:cubicBezTo>
                    <a:pt x="12658" y="5440"/>
                    <a:pt x="9433" y="5580"/>
                    <a:pt x="8680" y="5580"/>
                  </a:cubicBezTo>
                  <a:cubicBezTo>
                    <a:pt x="6710" y="5580"/>
                    <a:pt x="7158" y="5580"/>
                    <a:pt x="5181" y="5580"/>
                  </a:cubicBezTo>
                  <a:cubicBezTo>
                    <a:pt x="3451" y="5570"/>
                    <a:pt x="2517" y="4818"/>
                    <a:pt x="1617" y="3453"/>
                  </a:cubicBezTo>
                  <a:cubicBezTo>
                    <a:pt x="995" y="2492"/>
                    <a:pt x="311" y="1316"/>
                    <a:pt x="0" y="47"/>
                  </a:cubicBezTo>
                  <a:cubicBezTo>
                    <a:pt x="1740" y="-22"/>
                    <a:pt x="4522" y="3"/>
                    <a:pt x="5240" y="12"/>
                  </a:cubicBezTo>
                  <a:close/>
                </a:path>
              </a:pathLst>
            </a:custGeom>
            <a:solidFill>
              <a:srgbClr val="FFFFFF"/>
            </a:solidFill>
            <a:ln w="24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66C9BA1-5616-6914-7711-AC7CA95A5F7A}"/>
                </a:ext>
              </a:extLst>
            </p:cNvPr>
            <p:cNvSpPr/>
            <p:nvPr/>
          </p:nvSpPr>
          <p:spPr>
            <a:xfrm>
              <a:off x="1194889" y="4453591"/>
              <a:ext cx="133914" cy="1168642"/>
            </a:xfrm>
            <a:custGeom>
              <a:avLst/>
              <a:gdLst>
                <a:gd name="connsiteX0" fmla="*/ 0 w 59297"/>
                <a:gd name="connsiteY0" fmla="*/ 0 h 517474"/>
                <a:gd name="connsiteX1" fmla="*/ 3218 w 59297"/>
                <a:gd name="connsiteY1" fmla="*/ 5541 h 517474"/>
                <a:gd name="connsiteX2" fmla="*/ 24970 w 59297"/>
                <a:gd name="connsiteY2" fmla="*/ 90674 h 517474"/>
                <a:gd name="connsiteX3" fmla="*/ 23654 w 59297"/>
                <a:gd name="connsiteY3" fmla="*/ 216843 h 517474"/>
                <a:gd name="connsiteX4" fmla="*/ 31540 w 59297"/>
                <a:gd name="connsiteY4" fmla="*/ 308831 h 517474"/>
                <a:gd name="connsiteX5" fmla="*/ 46004 w 59297"/>
                <a:gd name="connsiteY5" fmla="*/ 423157 h 517474"/>
                <a:gd name="connsiteX6" fmla="*/ 59145 w 59297"/>
                <a:gd name="connsiteY6" fmla="*/ 483609 h 517474"/>
                <a:gd name="connsiteX7" fmla="*/ 56439 w 59297"/>
                <a:gd name="connsiteY7" fmla="*/ 517474 h 517474"/>
                <a:gd name="connsiteX8" fmla="*/ 35491 w 59297"/>
                <a:gd name="connsiteY8" fmla="*/ 429724 h 517474"/>
                <a:gd name="connsiteX9" fmla="*/ 5257 w 59297"/>
                <a:gd name="connsiteY9" fmla="*/ 212900 h 517474"/>
                <a:gd name="connsiteX10" fmla="*/ 1316 w 59297"/>
                <a:gd name="connsiteY10" fmla="*/ 22338 h 517474"/>
                <a:gd name="connsiteX11" fmla="*/ 0 w 59297"/>
                <a:gd name="connsiteY11" fmla="*/ 0 h 51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97" h="517474">
                  <a:moveTo>
                    <a:pt x="0" y="0"/>
                  </a:moveTo>
                  <a:cubicBezTo>
                    <a:pt x="0" y="0"/>
                    <a:pt x="1262" y="1953"/>
                    <a:pt x="3218" y="5541"/>
                  </a:cubicBezTo>
                  <a:cubicBezTo>
                    <a:pt x="10202" y="18300"/>
                    <a:pt x="25997" y="51685"/>
                    <a:pt x="24970" y="90674"/>
                  </a:cubicBezTo>
                  <a:cubicBezTo>
                    <a:pt x="23654" y="140614"/>
                    <a:pt x="19713" y="206331"/>
                    <a:pt x="23654" y="216843"/>
                  </a:cubicBezTo>
                  <a:cubicBezTo>
                    <a:pt x="27597" y="227353"/>
                    <a:pt x="30227" y="261517"/>
                    <a:pt x="31540" y="308831"/>
                  </a:cubicBezTo>
                  <a:cubicBezTo>
                    <a:pt x="32864" y="356137"/>
                    <a:pt x="38931" y="409164"/>
                    <a:pt x="46004" y="423157"/>
                  </a:cubicBezTo>
                  <a:cubicBezTo>
                    <a:pt x="53067" y="437149"/>
                    <a:pt x="60458" y="465231"/>
                    <a:pt x="59145" y="483609"/>
                  </a:cubicBezTo>
                  <a:cubicBezTo>
                    <a:pt x="57831" y="502012"/>
                    <a:pt x="56439" y="517474"/>
                    <a:pt x="56439" y="517474"/>
                  </a:cubicBezTo>
                  <a:cubicBezTo>
                    <a:pt x="56439" y="517474"/>
                    <a:pt x="44691" y="478365"/>
                    <a:pt x="35491" y="429724"/>
                  </a:cubicBezTo>
                  <a:cubicBezTo>
                    <a:pt x="26284" y="381107"/>
                    <a:pt x="5257" y="244435"/>
                    <a:pt x="5257" y="212900"/>
                  </a:cubicBezTo>
                  <a:cubicBezTo>
                    <a:pt x="5257" y="181356"/>
                    <a:pt x="468" y="35037"/>
                    <a:pt x="1316" y="22338"/>
                  </a:cubicBezTo>
                  <a:lnTo>
                    <a:pt x="0" y="0"/>
                  </a:lnTo>
                  <a:close/>
                </a:path>
              </a:pathLst>
            </a:custGeom>
            <a:solidFill>
              <a:srgbClr val="BC1014"/>
            </a:solidFill>
            <a:ln w="24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A1BD98CF-F9E5-B171-CDC0-72743A0BF0E0}"/>
                </a:ext>
              </a:extLst>
            </p:cNvPr>
            <p:cNvSpPr/>
            <p:nvPr/>
          </p:nvSpPr>
          <p:spPr>
            <a:xfrm>
              <a:off x="1034608" y="4112288"/>
              <a:ext cx="130599" cy="181032"/>
            </a:xfrm>
            <a:custGeom>
              <a:avLst/>
              <a:gdLst>
                <a:gd name="connsiteX0" fmla="*/ 56515 w 57829"/>
                <a:gd name="connsiteY0" fmla="*/ 80162 h 80161"/>
                <a:gd name="connsiteX1" fmla="*/ 52055 w 57829"/>
                <a:gd name="connsiteY1" fmla="*/ 76895 h 80161"/>
                <a:gd name="connsiteX2" fmla="*/ 36805 w 57829"/>
                <a:gd name="connsiteY2" fmla="*/ 65709 h 80161"/>
                <a:gd name="connsiteX3" fmla="*/ 27605 w 57829"/>
                <a:gd name="connsiteY3" fmla="*/ 42047 h 80161"/>
                <a:gd name="connsiteX4" fmla="*/ 0 w 57829"/>
                <a:gd name="connsiteY4" fmla="*/ 27595 h 80161"/>
                <a:gd name="connsiteX5" fmla="*/ 11827 w 57829"/>
                <a:gd name="connsiteY5" fmla="*/ 0 h 80161"/>
                <a:gd name="connsiteX6" fmla="*/ 36805 w 57829"/>
                <a:gd name="connsiteY6" fmla="*/ 10512 h 80161"/>
                <a:gd name="connsiteX7" fmla="*/ 42059 w 57829"/>
                <a:gd name="connsiteY7" fmla="*/ 47304 h 80161"/>
                <a:gd name="connsiteX8" fmla="*/ 57829 w 57829"/>
                <a:gd name="connsiteY8" fmla="*/ 68336 h 80161"/>
                <a:gd name="connsiteX9" fmla="*/ 56515 w 57829"/>
                <a:gd name="connsiteY9" fmla="*/ 80162 h 8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29" h="80161">
                  <a:moveTo>
                    <a:pt x="56515" y="80162"/>
                  </a:moveTo>
                  <a:lnTo>
                    <a:pt x="52055" y="76895"/>
                  </a:lnTo>
                  <a:lnTo>
                    <a:pt x="36805" y="65709"/>
                  </a:lnTo>
                  <a:cubicBezTo>
                    <a:pt x="36805" y="65709"/>
                    <a:pt x="28918" y="64396"/>
                    <a:pt x="27605" y="42047"/>
                  </a:cubicBezTo>
                  <a:cubicBezTo>
                    <a:pt x="26291" y="19711"/>
                    <a:pt x="0" y="27595"/>
                    <a:pt x="0" y="27595"/>
                  </a:cubicBezTo>
                  <a:lnTo>
                    <a:pt x="11827" y="0"/>
                  </a:lnTo>
                  <a:lnTo>
                    <a:pt x="36805" y="10512"/>
                  </a:lnTo>
                  <a:cubicBezTo>
                    <a:pt x="36805" y="10512"/>
                    <a:pt x="39432" y="31537"/>
                    <a:pt x="42059" y="47304"/>
                  </a:cubicBezTo>
                  <a:cubicBezTo>
                    <a:pt x="44688" y="63080"/>
                    <a:pt x="48632" y="70965"/>
                    <a:pt x="57829" y="68336"/>
                  </a:cubicBezTo>
                  <a:lnTo>
                    <a:pt x="56515" y="80162"/>
                  </a:lnTo>
                  <a:close/>
                </a:path>
              </a:pathLst>
            </a:custGeom>
            <a:solidFill>
              <a:srgbClr val="BC1014"/>
            </a:solidFill>
            <a:ln w="24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FA139458-CB51-8992-FD02-1774B253A56F}"/>
                </a:ext>
              </a:extLst>
            </p:cNvPr>
            <p:cNvSpPr/>
            <p:nvPr/>
          </p:nvSpPr>
          <p:spPr>
            <a:xfrm>
              <a:off x="1068676" y="4239901"/>
              <a:ext cx="85260" cy="594511"/>
            </a:xfrm>
            <a:custGeom>
              <a:avLst/>
              <a:gdLst>
                <a:gd name="connsiteX0" fmla="*/ 37488 w 37753"/>
                <a:gd name="connsiteY0" fmla="*/ 17082 h 263249"/>
                <a:gd name="connsiteX1" fmla="*/ 28332 w 37753"/>
                <a:gd name="connsiteY1" fmla="*/ 60333 h 263249"/>
                <a:gd name="connsiteX2" fmla="*/ 34858 w 37753"/>
                <a:gd name="connsiteY2" fmla="*/ 120905 h 263249"/>
                <a:gd name="connsiteX3" fmla="*/ 37488 w 37753"/>
                <a:gd name="connsiteY3" fmla="*/ 235239 h 263249"/>
                <a:gd name="connsiteX4" fmla="*/ 23031 w 37753"/>
                <a:gd name="connsiteY4" fmla="*/ 248378 h 263249"/>
                <a:gd name="connsiteX5" fmla="*/ 11204 w 37753"/>
                <a:gd name="connsiteY5" fmla="*/ 162960 h 263249"/>
                <a:gd name="connsiteX6" fmla="*/ 683 w 37753"/>
                <a:gd name="connsiteY6" fmla="*/ 82791 h 263249"/>
                <a:gd name="connsiteX7" fmla="*/ 11204 w 37753"/>
                <a:gd name="connsiteY7" fmla="*/ 43371 h 263249"/>
                <a:gd name="connsiteX8" fmla="*/ 21717 w 37753"/>
                <a:gd name="connsiteY8" fmla="*/ 0 h 263249"/>
                <a:gd name="connsiteX9" fmla="*/ 37488 w 37753"/>
                <a:gd name="connsiteY9" fmla="*/ 17082 h 26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53" h="263249">
                  <a:moveTo>
                    <a:pt x="37488" y="17082"/>
                  </a:moveTo>
                  <a:cubicBezTo>
                    <a:pt x="37488" y="17082"/>
                    <a:pt x="40193" y="48384"/>
                    <a:pt x="28332" y="60333"/>
                  </a:cubicBezTo>
                  <a:cubicBezTo>
                    <a:pt x="16461" y="72279"/>
                    <a:pt x="33545" y="99880"/>
                    <a:pt x="34858" y="120905"/>
                  </a:cubicBezTo>
                  <a:cubicBezTo>
                    <a:pt x="36174" y="141928"/>
                    <a:pt x="36174" y="205010"/>
                    <a:pt x="37488" y="235239"/>
                  </a:cubicBezTo>
                  <a:cubicBezTo>
                    <a:pt x="38801" y="265460"/>
                    <a:pt x="29604" y="273353"/>
                    <a:pt x="23031" y="248378"/>
                  </a:cubicBezTo>
                  <a:cubicBezTo>
                    <a:pt x="16461" y="223413"/>
                    <a:pt x="19090" y="194497"/>
                    <a:pt x="11204" y="162960"/>
                  </a:cubicBezTo>
                  <a:cubicBezTo>
                    <a:pt x="3313" y="131418"/>
                    <a:pt x="-1944" y="93311"/>
                    <a:pt x="683" y="82791"/>
                  </a:cubicBezTo>
                  <a:cubicBezTo>
                    <a:pt x="3313" y="72279"/>
                    <a:pt x="683" y="61766"/>
                    <a:pt x="11204" y="43371"/>
                  </a:cubicBezTo>
                  <a:cubicBezTo>
                    <a:pt x="21717" y="24965"/>
                    <a:pt x="21717" y="0"/>
                    <a:pt x="21717" y="0"/>
                  </a:cubicBezTo>
                  <a:lnTo>
                    <a:pt x="37488" y="17082"/>
                  </a:lnTo>
                  <a:close/>
                </a:path>
              </a:pathLst>
            </a:custGeom>
            <a:solidFill>
              <a:srgbClr val="BC1014"/>
            </a:solidFill>
            <a:ln w="245" cap="flat">
              <a:noFill/>
              <a:prstDash val="solid"/>
              <a:miter/>
            </a:ln>
          </p:spPr>
          <p:txBody>
            <a:bodyPr rtlCol="0" anchor="ctr"/>
            <a:lstStyle/>
            <a:p>
              <a:endParaRPr lang="en-GB"/>
            </a:p>
          </p:txBody>
        </p:sp>
      </p:grpSp>
      <p:pic>
        <p:nvPicPr>
          <p:cNvPr id="59" name="Picture 58">
            <a:extLst>
              <a:ext uri="{FF2B5EF4-FFF2-40B4-BE49-F238E27FC236}">
                <a16:creationId xmlns:a16="http://schemas.microsoft.com/office/drawing/2014/main" id="{CA1FF473-C821-9D5F-491C-9B053E218772}"/>
              </a:ext>
            </a:extLst>
          </p:cNvPr>
          <p:cNvPicPr>
            <a:picLocks noChangeAspect="1"/>
          </p:cNvPicPr>
          <p:nvPr/>
        </p:nvPicPr>
        <p:blipFill>
          <a:blip r:embed="rId4"/>
          <a:stretch>
            <a:fillRect/>
          </a:stretch>
        </p:blipFill>
        <p:spPr>
          <a:xfrm rot="20940847">
            <a:off x="3202739" y="5112077"/>
            <a:ext cx="2658086" cy="999831"/>
          </a:xfrm>
          <a:prstGeom prst="rect">
            <a:avLst/>
          </a:prstGeom>
        </p:spPr>
      </p:pic>
    </p:spTree>
    <p:extLst>
      <p:ext uri="{BB962C8B-B14F-4D97-AF65-F5344CB8AC3E}">
        <p14:creationId xmlns:p14="http://schemas.microsoft.com/office/powerpoint/2010/main" val="5627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F9B6-C6E1-059B-69FF-A1AF42452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ED325-ACDB-90FA-8B66-26EED7F3B5AB}"/>
              </a:ext>
            </a:extLst>
          </p:cNvPr>
          <p:cNvSpPr>
            <a:spLocks noGrp="1"/>
          </p:cNvSpPr>
          <p:nvPr>
            <p:ph type="title"/>
          </p:nvPr>
        </p:nvSpPr>
        <p:spPr/>
        <p:txBody>
          <a:bodyPr/>
          <a:lstStyle/>
          <a:p>
            <a:r>
              <a:rPr lang="en-GB" dirty="0"/>
              <a:t>Personal Responsibility for Safety</a:t>
            </a:r>
          </a:p>
        </p:txBody>
      </p:sp>
      <p:sp>
        <p:nvSpPr>
          <p:cNvPr id="13" name="Rectangle 12">
            <a:extLst>
              <a:ext uri="{FF2B5EF4-FFF2-40B4-BE49-F238E27FC236}">
                <a16:creationId xmlns:a16="http://schemas.microsoft.com/office/drawing/2014/main" id="{1BC1F9A4-C900-3284-513D-2BB1C42F6B35}"/>
              </a:ext>
            </a:extLst>
          </p:cNvPr>
          <p:cNvSpPr>
            <a:spLocks noGrp="1" noRot="1" noMove="1" noResize="1" noEditPoints="1" noAdjustHandles="1" noChangeArrowheads="1" noChangeShapeType="1"/>
          </p:cNvSpPr>
          <p:nvPr/>
        </p:nvSpPr>
        <p:spPr>
          <a:xfrm>
            <a:off x="381000" y="190500"/>
            <a:ext cx="11201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F74DCCE-AE6A-1E70-5FE0-3840E1A3DE12}"/>
              </a:ext>
            </a:extLst>
          </p:cNvPr>
          <p:cNvSpPr txBox="1"/>
          <p:nvPr/>
        </p:nvSpPr>
        <p:spPr>
          <a:xfrm>
            <a:off x="405581" y="279358"/>
            <a:ext cx="10593216" cy="1138773"/>
          </a:xfrm>
          <a:prstGeom prst="rect">
            <a:avLst/>
          </a:prstGeom>
          <a:noFill/>
        </p:spPr>
        <p:txBody>
          <a:bodyPr wrap="square">
            <a:spAutoFit/>
          </a:bodyPr>
          <a:lstStyle/>
          <a:p>
            <a:r>
              <a:rPr lang="en-US" sz="4800" dirty="0">
                <a:solidFill>
                  <a:srgbClr val="F03D36"/>
                </a:solidFill>
                <a:latin typeface="Poppins" panose="00000500000000000000" pitchFamily="2" charset="0"/>
                <a:cs typeface="Poppins" panose="00000500000000000000" pitchFamily="2" charset="0"/>
              </a:rPr>
              <a:t>System Status</a:t>
            </a:r>
          </a:p>
          <a:p>
            <a:endParaRPr lang="en-US" sz="2000" dirty="0">
              <a:solidFill>
                <a:prstClr val="black"/>
              </a:solidFill>
              <a:latin typeface="Poppins" panose="00000500000000000000" pitchFamily="2" charset="0"/>
              <a:cs typeface="Poppins" panose="00000500000000000000" pitchFamily="2" charset="0"/>
            </a:endParaRPr>
          </a:p>
        </p:txBody>
      </p:sp>
      <p:pic>
        <p:nvPicPr>
          <p:cNvPr id="59" name="Picture 58">
            <a:extLst>
              <a:ext uri="{FF2B5EF4-FFF2-40B4-BE49-F238E27FC236}">
                <a16:creationId xmlns:a16="http://schemas.microsoft.com/office/drawing/2014/main" id="{85E325C1-2304-D683-F77F-989FB709172F}"/>
              </a:ext>
            </a:extLst>
          </p:cNvPr>
          <p:cNvPicPr>
            <a:picLocks noChangeAspect="1"/>
          </p:cNvPicPr>
          <p:nvPr/>
        </p:nvPicPr>
        <p:blipFill>
          <a:blip r:embed="rId3"/>
          <a:stretch>
            <a:fillRect/>
          </a:stretch>
        </p:blipFill>
        <p:spPr>
          <a:xfrm rot="20940847">
            <a:off x="15310911" y="6518947"/>
            <a:ext cx="2658086" cy="999831"/>
          </a:xfrm>
          <a:prstGeom prst="rect">
            <a:avLst/>
          </a:prstGeom>
        </p:spPr>
      </p:pic>
      <p:sp>
        <p:nvSpPr>
          <p:cNvPr id="62" name="TextBox 61">
            <a:extLst>
              <a:ext uri="{FF2B5EF4-FFF2-40B4-BE49-F238E27FC236}">
                <a16:creationId xmlns:a16="http://schemas.microsoft.com/office/drawing/2014/main" id="{C05E053C-F98C-68B1-177E-8369124D073C}"/>
              </a:ext>
            </a:extLst>
          </p:cNvPr>
          <p:cNvSpPr txBox="1"/>
          <p:nvPr/>
        </p:nvSpPr>
        <p:spPr>
          <a:xfrm>
            <a:off x="405582" y="2171613"/>
            <a:ext cx="4699818" cy="2954655"/>
          </a:xfrm>
          <a:prstGeom prst="rect">
            <a:avLst/>
          </a:prstGeom>
          <a:noFill/>
        </p:spPr>
        <p:txBody>
          <a:bodyPr wrap="square">
            <a:spAutoFit/>
          </a:bodyPr>
          <a:lstStyle/>
          <a:p>
            <a:r>
              <a:rPr lang="en-GB" sz="2100" dirty="0">
                <a:latin typeface="Poppins" panose="00000500000000000000" pitchFamily="2" charset="0"/>
                <a:cs typeface="Poppins" panose="00000500000000000000" pitchFamily="2" charset="0"/>
              </a:rPr>
              <a:t>The full drain, flush, purge, vent process was not carried out.</a:t>
            </a:r>
          </a:p>
          <a:p>
            <a:endParaRPr lang="en-GB" sz="2100" dirty="0">
              <a:latin typeface="Poppins" panose="00000500000000000000" pitchFamily="2" charset="0"/>
              <a:cs typeface="Poppins" panose="00000500000000000000" pitchFamily="2" charset="0"/>
            </a:endParaRPr>
          </a:p>
          <a:p>
            <a:r>
              <a:rPr lang="en-GB" sz="2100" dirty="0">
                <a:latin typeface="Poppins" panose="00000500000000000000" pitchFamily="2" charset="0"/>
                <a:cs typeface="Poppins" panose="00000500000000000000" pitchFamily="2" charset="0"/>
              </a:rPr>
              <a:t>This is because the flash point of the hydrocarbon within the system was believed to be high and ignition was not thought to be a credible scenario.</a:t>
            </a:r>
          </a:p>
          <a:p>
            <a:endParaRPr lang="en-GB" dirty="0"/>
          </a:p>
        </p:txBody>
      </p:sp>
      <p:sp>
        <p:nvSpPr>
          <p:cNvPr id="64" name="TextBox 63">
            <a:extLst>
              <a:ext uri="{FF2B5EF4-FFF2-40B4-BE49-F238E27FC236}">
                <a16:creationId xmlns:a16="http://schemas.microsoft.com/office/drawing/2014/main" id="{94FC3A1F-A87F-7042-C801-AA6E9681B884}"/>
              </a:ext>
            </a:extLst>
          </p:cNvPr>
          <p:cNvSpPr txBox="1"/>
          <p:nvPr/>
        </p:nvSpPr>
        <p:spPr>
          <a:xfrm>
            <a:off x="10668000" y="6355349"/>
            <a:ext cx="4147202" cy="1708160"/>
          </a:xfrm>
          <a:prstGeom prst="rect">
            <a:avLst/>
          </a:prstGeom>
          <a:noFill/>
        </p:spPr>
        <p:txBody>
          <a:bodyPr wrap="square" rtlCol="0">
            <a:spAutoFit/>
          </a:bodyPr>
          <a:lstStyle/>
          <a:p>
            <a:r>
              <a:rPr lang="en-GB" sz="2100" dirty="0">
                <a:latin typeface="Poppins" panose="00000500000000000000" pitchFamily="2" charset="0"/>
                <a:cs typeface="Poppins" panose="00000500000000000000" pitchFamily="2" charset="0"/>
              </a:rPr>
              <a:t>The plan is to use a grinder to remove the redundant pipe.</a:t>
            </a:r>
          </a:p>
          <a:p>
            <a:endParaRPr lang="en-GB" sz="2100" dirty="0">
              <a:latin typeface="Poppins" panose="00000500000000000000" pitchFamily="2" charset="0"/>
              <a:cs typeface="Poppins" panose="00000500000000000000" pitchFamily="2" charset="0"/>
            </a:endParaRPr>
          </a:p>
          <a:p>
            <a:r>
              <a:rPr lang="en-GB" sz="2100" dirty="0">
                <a:latin typeface="Poppins" panose="00000500000000000000" pitchFamily="2" charset="0"/>
                <a:cs typeface="Poppins" panose="00000500000000000000" pitchFamily="2" charset="0"/>
              </a:rPr>
              <a:t>Does this change your assessment of the task?</a:t>
            </a:r>
          </a:p>
        </p:txBody>
      </p:sp>
      <p:grpSp>
        <p:nvGrpSpPr>
          <p:cNvPr id="66" name="Group 65">
            <a:extLst>
              <a:ext uri="{FF2B5EF4-FFF2-40B4-BE49-F238E27FC236}">
                <a16:creationId xmlns:a16="http://schemas.microsoft.com/office/drawing/2014/main" id="{A5E0F7B1-ED4E-141E-9A50-D9DE1FB26BD1}"/>
              </a:ext>
            </a:extLst>
          </p:cNvPr>
          <p:cNvGrpSpPr/>
          <p:nvPr/>
        </p:nvGrpSpPr>
        <p:grpSpPr>
          <a:xfrm>
            <a:off x="6367933" y="2360669"/>
            <a:ext cx="1686680" cy="1879229"/>
            <a:chOff x="591315" y="2397125"/>
            <a:chExt cx="1686680" cy="1879229"/>
          </a:xfrm>
        </p:grpSpPr>
        <p:sp>
          <p:nvSpPr>
            <p:cNvPr id="67" name="Rectangle 66">
              <a:extLst>
                <a:ext uri="{FF2B5EF4-FFF2-40B4-BE49-F238E27FC236}">
                  <a16:creationId xmlns:a16="http://schemas.microsoft.com/office/drawing/2014/main" id="{8AE8F2A0-2455-AAD3-932E-60E0FD1819BA}"/>
                </a:ext>
              </a:extLst>
            </p:cNvPr>
            <p:cNvSpPr/>
            <p:nvPr/>
          </p:nvSpPr>
          <p:spPr>
            <a:xfrm>
              <a:off x="591315" y="3753134"/>
              <a:ext cx="1686680" cy="5232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US" sz="2800" cap="none" spc="0" dirty="0">
                  <a:ln w="22225">
                    <a:noFill/>
                    <a:prstDash val="solid"/>
                  </a:ln>
                  <a:solidFill>
                    <a:sysClr val="windowText" lastClr="000000"/>
                  </a:solidFill>
                  <a:effectLst/>
                  <a:latin typeface="Stencil" panose="040409050D0802020404" pitchFamily="82" charset="0"/>
                </a:rPr>
                <a:t>1. Drain</a:t>
              </a:r>
            </a:p>
          </p:txBody>
        </p:sp>
        <p:grpSp>
          <p:nvGrpSpPr>
            <p:cNvPr id="68" name="Group 67">
              <a:extLst>
                <a:ext uri="{FF2B5EF4-FFF2-40B4-BE49-F238E27FC236}">
                  <a16:creationId xmlns:a16="http://schemas.microsoft.com/office/drawing/2014/main" id="{AF75F4A8-93B6-F1C9-DFE2-AE705E62ED14}"/>
                </a:ext>
              </a:extLst>
            </p:cNvPr>
            <p:cNvGrpSpPr/>
            <p:nvPr/>
          </p:nvGrpSpPr>
          <p:grpSpPr>
            <a:xfrm>
              <a:off x="797301" y="2397125"/>
              <a:ext cx="1279149" cy="1250950"/>
              <a:chOff x="797301" y="2397125"/>
              <a:chExt cx="1279149" cy="1250950"/>
            </a:xfrm>
          </p:grpSpPr>
          <p:sp>
            <p:nvSpPr>
              <p:cNvPr id="69" name="Rectangle 68">
                <a:extLst>
                  <a:ext uri="{FF2B5EF4-FFF2-40B4-BE49-F238E27FC236}">
                    <a16:creationId xmlns:a16="http://schemas.microsoft.com/office/drawing/2014/main" id="{025EA5E2-88FC-40AB-07D4-AD5B9EFB04A7}"/>
                  </a:ext>
                </a:extLst>
              </p:cNvPr>
              <p:cNvSpPr/>
              <p:nvPr/>
            </p:nvSpPr>
            <p:spPr>
              <a:xfrm>
                <a:off x="1565275" y="2397125"/>
                <a:ext cx="127000" cy="730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9B9E4A25-EB90-AF3D-D006-C37ABA1957EF}"/>
                  </a:ext>
                </a:extLst>
              </p:cNvPr>
              <p:cNvSpPr/>
              <p:nvPr/>
            </p:nvSpPr>
            <p:spPr>
              <a:xfrm>
                <a:off x="797301" y="2450345"/>
                <a:ext cx="738106" cy="623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142A250B-18B1-BFA3-B338-AA4D60E23F8E}"/>
                  </a:ext>
                </a:extLst>
              </p:cNvPr>
              <p:cNvSpPr/>
              <p:nvPr/>
            </p:nvSpPr>
            <p:spPr>
              <a:xfrm>
                <a:off x="1724025" y="2959100"/>
                <a:ext cx="352425" cy="688975"/>
              </a:xfrm>
              <a:custGeom>
                <a:avLst/>
                <a:gdLst>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2381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688975">
                    <a:moveTo>
                      <a:pt x="0" y="0"/>
                    </a:moveTo>
                    <a:cubicBezTo>
                      <a:pt x="794" y="39158"/>
                      <a:pt x="1587" y="78317"/>
                      <a:pt x="2381" y="117475"/>
                    </a:cubicBezTo>
                    <a:cubicBezTo>
                      <a:pt x="124354" y="136525"/>
                      <a:pt x="117739" y="484187"/>
                      <a:pt x="111125" y="688975"/>
                    </a:cubicBezTo>
                    <a:lnTo>
                      <a:pt x="352425" y="688975"/>
                    </a:lnTo>
                    <a:cubicBezTo>
                      <a:pt x="344487" y="390260"/>
                      <a:pt x="377031" y="67733"/>
                      <a:pt x="0" y="0"/>
                    </a:cubicBezTo>
                    <a:close/>
                  </a:path>
                </a:pathLst>
              </a:custGeom>
              <a:solidFill>
                <a:srgbClr val="EB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AA46682A-5A91-34E0-E1C0-775F3B8E0488}"/>
                  </a:ext>
                </a:extLst>
              </p:cNvPr>
              <p:cNvSpPr/>
              <p:nvPr/>
            </p:nvSpPr>
            <p:spPr>
              <a:xfrm>
                <a:off x="1716881" y="3019425"/>
                <a:ext cx="219075" cy="321469"/>
              </a:xfrm>
              <a:custGeom>
                <a:avLst/>
                <a:gdLst>
                  <a:gd name="connsiteX0" fmla="*/ 0 w 219075"/>
                  <a:gd name="connsiteY0" fmla="*/ 0 h 321469"/>
                  <a:gd name="connsiteX1" fmla="*/ 164307 w 219075"/>
                  <a:gd name="connsiteY1" fmla="*/ 76200 h 321469"/>
                  <a:gd name="connsiteX2" fmla="*/ 219075 w 219075"/>
                  <a:gd name="connsiteY2" fmla="*/ 321469 h 321469"/>
                </a:gdLst>
                <a:ahLst/>
                <a:cxnLst>
                  <a:cxn ang="0">
                    <a:pos x="connsiteX0" y="connsiteY0"/>
                  </a:cxn>
                  <a:cxn ang="0">
                    <a:pos x="connsiteX1" y="connsiteY1"/>
                  </a:cxn>
                  <a:cxn ang="0">
                    <a:pos x="connsiteX2" y="connsiteY2"/>
                  </a:cxn>
                </a:cxnLst>
                <a:rect l="l" t="t" r="r" b="b"/>
                <a:pathLst>
                  <a:path w="219075" h="321469">
                    <a:moveTo>
                      <a:pt x="0" y="0"/>
                    </a:moveTo>
                    <a:cubicBezTo>
                      <a:pt x="63897" y="11311"/>
                      <a:pt x="127795" y="22622"/>
                      <a:pt x="164307" y="76200"/>
                    </a:cubicBezTo>
                    <a:cubicBezTo>
                      <a:pt x="200819" y="129778"/>
                      <a:pt x="209947" y="225623"/>
                      <a:pt x="219075" y="321469"/>
                    </a:cubicBez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3" name="Group 72">
            <a:extLst>
              <a:ext uri="{FF2B5EF4-FFF2-40B4-BE49-F238E27FC236}">
                <a16:creationId xmlns:a16="http://schemas.microsoft.com/office/drawing/2014/main" id="{D6D0CA3A-F70E-2985-81F6-E6A56211A025}"/>
              </a:ext>
            </a:extLst>
          </p:cNvPr>
          <p:cNvGrpSpPr/>
          <p:nvPr/>
        </p:nvGrpSpPr>
        <p:grpSpPr>
          <a:xfrm>
            <a:off x="11181968" y="2603473"/>
            <a:ext cx="1754006" cy="1636425"/>
            <a:chOff x="6519176" y="2596947"/>
            <a:chExt cx="1754006" cy="1636425"/>
          </a:xfrm>
        </p:grpSpPr>
        <p:sp>
          <p:nvSpPr>
            <p:cNvPr id="74" name="Rectangle 73">
              <a:extLst>
                <a:ext uri="{FF2B5EF4-FFF2-40B4-BE49-F238E27FC236}">
                  <a16:creationId xmlns:a16="http://schemas.microsoft.com/office/drawing/2014/main" id="{3F231335-8D0B-5FC5-FD71-C20FAE0F842E}"/>
                </a:ext>
              </a:extLst>
            </p:cNvPr>
            <p:cNvSpPr/>
            <p:nvPr/>
          </p:nvSpPr>
          <p:spPr>
            <a:xfrm>
              <a:off x="6519176" y="3710152"/>
              <a:ext cx="1754006" cy="523220"/>
            </a:xfrm>
            <a:prstGeom prst="rect">
              <a:avLst/>
            </a:prstGeom>
            <a:noFill/>
            <a:ln>
              <a:noFill/>
            </a:ln>
          </p:spPr>
          <p:txBody>
            <a:bodyPr wrap="none" lIns="91440" tIns="45720" rIns="91440" bIns="45720">
              <a:spAutoFit/>
            </a:bodyPr>
            <a:lstStyle/>
            <a:p>
              <a:pPr algn="ctr"/>
              <a:r>
                <a:rPr lang="en-US" sz="2800" dirty="0">
                  <a:ln w="22225">
                    <a:noFill/>
                    <a:prstDash val="solid"/>
                  </a:ln>
                  <a:solidFill>
                    <a:sysClr val="windowText" lastClr="000000"/>
                  </a:solidFill>
                  <a:latin typeface="Stencil" panose="040409050D0802020404" pitchFamily="82" charset="0"/>
                </a:rPr>
                <a:t>3. Purge</a:t>
              </a:r>
              <a:endParaRPr lang="en-US" sz="2800" cap="none" spc="0" dirty="0">
                <a:ln w="22225">
                  <a:noFill/>
                  <a:prstDash val="solid"/>
                </a:ln>
                <a:solidFill>
                  <a:sysClr val="windowText" lastClr="000000"/>
                </a:solidFill>
                <a:effectLst/>
                <a:latin typeface="Stencil" panose="040409050D0802020404" pitchFamily="82" charset="0"/>
              </a:endParaRPr>
            </a:p>
          </p:txBody>
        </p:sp>
        <p:grpSp>
          <p:nvGrpSpPr>
            <p:cNvPr id="75" name="Group 74">
              <a:extLst>
                <a:ext uri="{FF2B5EF4-FFF2-40B4-BE49-F238E27FC236}">
                  <a16:creationId xmlns:a16="http://schemas.microsoft.com/office/drawing/2014/main" id="{F06BF1A6-5D6B-C8AD-19A7-18C3244F57F5}"/>
                </a:ext>
              </a:extLst>
            </p:cNvPr>
            <p:cNvGrpSpPr>
              <a:grpSpLocks noChangeAspect="1"/>
            </p:cNvGrpSpPr>
            <p:nvPr/>
          </p:nvGrpSpPr>
          <p:grpSpPr>
            <a:xfrm>
              <a:off x="6923259" y="2596947"/>
              <a:ext cx="945841" cy="864286"/>
              <a:chOff x="6681307" y="2737180"/>
              <a:chExt cx="945841" cy="864286"/>
            </a:xfrm>
          </p:grpSpPr>
          <p:grpSp>
            <p:nvGrpSpPr>
              <p:cNvPr id="76" name="Group 75">
                <a:extLst>
                  <a:ext uri="{FF2B5EF4-FFF2-40B4-BE49-F238E27FC236}">
                    <a16:creationId xmlns:a16="http://schemas.microsoft.com/office/drawing/2014/main" id="{C91E472A-AF3D-D0A8-A9B4-D54FE8936993}"/>
                  </a:ext>
                </a:extLst>
              </p:cNvPr>
              <p:cNvGrpSpPr>
                <a:grpSpLocks noChangeAspect="1"/>
              </p:cNvGrpSpPr>
              <p:nvPr/>
            </p:nvGrpSpPr>
            <p:grpSpPr>
              <a:xfrm>
                <a:off x="6681308" y="2737180"/>
                <a:ext cx="202870" cy="864286"/>
                <a:chOff x="6853612" y="1689100"/>
                <a:chExt cx="1371577" cy="5843309"/>
              </a:xfrm>
            </p:grpSpPr>
            <p:sp>
              <p:nvSpPr>
                <p:cNvPr id="99" name="Freeform: Shape 98" descr="Fire Extinguisher">
                  <a:extLst>
                    <a:ext uri="{FF2B5EF4-FFF2-40B4-BE49-F238E27FC236}">
                      <a16:creationId xmlns:a16="http://schemas.microsoft.com/office/drawing/2014/main" id="{62ED086B-4C55-5AA7-5915-6D7D040742F8}"/>
                    </a:ext>
                  </a:extLst>
                </p:cNvPr>
                <p:cNvSpPr/>
                <p:nvPr/>
              </p:nvSpPr>
              <p:spPr>
                <a:xfrm>
                  <a:off x="6853625" y="1751800"/>
                  <a:ext cx="1371564" cy="3768803"/>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rgbClr val="000000"/>
                </a:solidFill>
                <a:ln w="48915" cap="flat">
                  <a:noFill/>
                  <a:prstDash val="solid"/>
                  <a:miter/>
                </a:ln>
              </p:spPr>
              <p:txBody>
                <a:bodyPr rtlCol="0" anchor="ctr"/>
                <a:lstStyle/>
                <a:p>
                  <a:r>
                    <a:rPr lang="en-GB" sz="1400" dirty="0"/>
                    <a:t>N2</a:t>
                  </a:r>
                </a:p>
              </p:txBody>
            </p:sp>
            <p:sp>
              <p:nvSpPr>
                <p:cNvPr id="100" name="Rectangle 99">
                  <a:extLst>
                    <a:ext uri="{FF2B5EF4-FFF2-40B4-BE49-F238E27FC236}">
                      <a16:creationId xmlns:a16="http://schemas.microsoft.com/office/drawing/2014/main" id="{069A1128-7025-5956-5A4D-1EE70B216BDE}"/>
                    </a:ext>
                  </a:extLst>
                </p:cNvPr>
                <p:cNvSpPr/>
                <p:nvPr/>
              </p:nvSpPr>
              <p:spPr>
                <a:xfrm>
                  <a:off x="7423663" y="1766664"/>
                  <a:ext cx="236220" cy="36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1" name="Rectangle 100">
                  <a:extLst>
                    <a:ext uri="{FF2B5EF4-FFF2-40B4-BE49-F238E27FC236}">
                      <a16:creationId xmlns:a16="http://schemas.microsoft.com/office/drawing/2014/main" id="{79898F64-3948-5F81-CB41-B3D813434029}"/>
                    </a:ext>
                  </a:extLst>
                </p:cNvPr>
                <p:cNvSpPr/>
                <p:nvPr/>
              </p:nvSpPr>
              <p:spPr>
                <a:xfrm rot="5400000">
                  <a:off x="7496688" y="1553845"/>
                  <a:ext cx="90170" cy="36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 name="Rectangle 101">
                  <a:extLst>
                    <a:ext uri="{FF2B5EF4-FFF2-40B4-BE49-F238E27FC236}">
                      <a16:creationId xmlns:a16="http://schemas.microsoft.com/office/drawing/2014/main" id="{A3ADF4EF-17F5-677F-7BB6-5A01CB14362F}"/>
                    </a:ext>
                  </a:extLst>
                </p:cNvPr>
                <p:cNvSpPr/>
                <p:nvPr/>
              </p:nvSpPr>
              <p:spPr>
                <a:xfrm>
                  <a:off x="7543199" y="1879208"/>
                  <a:ext cx="301472" cy="111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3" name="Freeform: Shape 102" descr="Fire Extinguisher">
                  <a:extLst>
                    <a:ext uri="{FF2B5EF4-FFF2-40B4-BE49-F238E27FC236}">
                      <a16:creationId xmlns:a16="http://schemas.microsoft.com/office/drawing/2014/main" id="{E8E5E7F3-422D-0A45-4FBD-FA6C39D71D65}"/>
                    </a:ext>
                  </a:extLst>
                </p:cNvPr>
                <p:cNvSpPr/>
                <p:nvPr/>
              </p:nvSpPr>
              <p:spPr>
                <a:xfrm>
                  <a:off x="6853612" y="3763608"/>
                  <a:ext cx="1371560" cy="3768801"/>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rgbClr val="000000"/>
                </a:solidFill>
                <a:ln w="48915" cap="flat">
                  <a:noFill/>
                  <a:prstDash val="solid"/>
                  <a:miter/>
                </a:ln>
              </p:spPr>
              <p:txBody>
                <a:bodyPr rtlCol="0" anchor="ctr"/>
                <a:lstStyle/>
                <a:p>
                  <a:endParaRPr lang="en-GB" sz="1400" dirty="0"/>
                </a:p>
              </p:txBody>
            </p:sp>
          </p:grpSp>
          <p:grpSp>
            <p:nvGrpSpPr>
              <p:cNvPr id="77" name="Group 76">
                <a:extLst>
                  <a:ext uri="{FF2B5EF4-FFF2-40B4-BE49-F238E27FC236}">
                    <a16:creationId xmlns:a16="http://schemas.microsoft.com/office/drawing/2014/main" id="{F3A1DFD3-4D5F-4E79-2747-499A418E4DB5}"/>
                  </a:ext>
                </a:extLst>
              </p:cNvPr>
              <p:cNvGrpSpPr>
                <a:grpSpLocks noChangeAspect="1"/>
              </p:cNvGrpSpPr>
              <p:nvPr/>
            </p:nvGrpSpPr>
            <p:grpSpPr>
              <a:xfrm>
                <a:off x="6928779" y="2737180"/>
                <a:ext cx="202868" cy="864286"/>
                <a:chOff x="6853612" y="1689100"/>
                <a:chExt cx="1371560" cy="5843309"/>
              </a:xfrm>
            </p:grpSpPr>
            <p:sp>
              <p:nvSpPr>
                <p:cNvPr id="94" name="Freeform: Shape 93" descr="Fire Extinguisher">
                  <a:extLst>
                    <a:ext uri="{FF2B5EF4-FFF2-40B4-BE49-F238E27FC236}">
                      <a16:creationId xmlns:a16="http://schemas.microsoft.com/office/drawing/2014/main" id="{819C8EEB-5B62-342C-BB5A-9354569A7A6F}"/>
                    </a:ext>
                  </a:extLst>
                </p:cNvPr>
                <p:cNvSpPr/>
                <p:nvPr/>
              </p:nvSpPr>
              <p:spPr>
                <a:xfrm>
                  <a:off x="6853612" y="1751802"/>
                  <a:ext cx="1371560" cy="3768801"/>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rgbClr val="000000"/>
                </a:solidFill>
                <a:ln w="48915" cap="flat">
                  <a:noFill/>
                  <a:prstDash val="solid"/>
                  <a:miter/>
                </a:ln>
              </p:spPr>
              <p:txBody>
                <a:bodyPr rtlCol="0" anchor="ctr"/>
                <a:lstStyle/>
                <a:p>
                  <a:endParaRPr lang="en-GB" sz="1400"/>
                </a:p>
              </p:txBody>
            </p:sp>
            <p:sp>
              <p:nvSpPr>
                <p:cNvPr id="95" name="Rectangle 94">
                  <a:extLst>
                    <a:ext uri="{FF2B5EF4-FFF2-40B4-BE49-F238E27FC236}">
                      <a16:creationId xmlns:a16="http://schemas.microsoft.com/office/drawing/2014/main" id="{45952B8F-827B-DD6C-830E-ECA2D7E0DA45}"/>
                    </a:ext>
                  </a:extLst>
                </p:cNvPr>
                <p:cNvSpPr/>
                <p:nvPr/>
              </p:nvSpPr>
              <p:spPr>
                <a:xfrm>
                  <a:off x="7423663" y="1766664"/>
                  <a:ext cx="236220" cy="36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6" name="Rectangle 95">
                  <a:extLst>
                    <a:ext uri="{FF2B5EF4-FFF2-40B4-BE49-F238E27FC236}">
                      <a16:creationId xmlns:a16="http://schemas.microsoft.com/office/drawing/2014/main" id="{F28F0B89-8B53-3D82-874C-8CA8449A250E}"/>
                    </a:ext>
                  </a:extLst>
                </p:cNvPr>
                <p:cNvSpPr/>
                <p:nvPr/>
              </p:nvSpPr>
              <p:spPr>
                <a:xfrm rot="5400000">
                  <a:off x="7496688" y="1553845"/>
                  <a:ext cx="90170" cy="36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7" name="Rectangle 96">
                  <a:extLst>
                    <a:ext uri="{FF2B5EF4-FFF2-40B4-BE49-F238E27FC236}">
                      <a16:creationId xmlns:a16="http://schemas.microsoft.com/office/drawing/2014/main" id="{94BE4A1F-7DF2-475D-5F28-5EF92F32474C}"/>
                    </a:ext>
                  </a:extLst>
                </p:cNvPr>
                <p:cNvSpPr/>
                <p:nvPr/>
              </p:nvSpPr>
              <p:spPr>
                <a:xfrm>
                  <a:off x="7543199" y="1879208"/>
                  <a:ext cx="301472" cy="111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8" name="Freeform: Shape 97" descr="Fire Extinguisher">
                  <a:extLst>
                    <a:ext uri="{FF2B5EF4-FFF2-40B4-BE49-F238E27FC236}">
                      <a16:creationId xmlns:a16="http://schemas.microsoft.com/office/drawing/2014/main" id="{1B4270A0-7158-5106-FA09-75A050A1E926}"/>
                    </a:ext>
                  </a:extLst>
                </p:cNvPr>
                <p:cNvSpPr/>
                <p:nvPr/>
              </p:nvSpPr>
              <p:spPr>
                <a:xfrm>
                  <a:off x="6853612" y="3763608"/>
                  <a:ext cx="1371560" cy="3768801"/>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rgbClr val="000000"/>
                </a:solidFill>
                <a:ln w="48915" cap="flat">
                  <a:noFill/>
                  <a:prstDash val="solid"/>
                  <a:miter/>
                </a:ln>
              </p:spPr>
              <p:txBody>
                <a:bodyPr rtlCol="0" anchor="ctr"/>
                <a:lstStyle/>
                <a:p>
                  <a:endParaRPr lang="en-GB" sz="1400"/>
                </a:p>
              </p:txBody>
            </p:sp>
          </p:grpSp>
          <p:grpSp>
            <p:nvGrpSpPr>
              <p:cNvPr id="78" name="Group 77">
                <a:extLst>
                  <a:ext uri="{FF2B5EF4-FFF2-40B4-BE49-F238E27FC236}">
                    <a16:creationId xmlns:a16="http://schemas.microsoft.com/office/drawing/2014/main" id="{30AFE222-1DE2-89FA-9EF7-9869F5F10A2C}"/>
                  </a:ext>
                </a:extLst>
              </p:cNvPr>
              <p:cNvGrpSpPr>
                <a:grpSpLocks noChangeAspect="1"/>
              </p:cNvGrpSpPr>
              <p:nvPr/>
            </p:nvGrpSpPr>
            <p:grpSpPr>
              <a:xfrm>
                <a:off x="7176248" y="2737180"/>
                <a:ext cx="202868" cy="864286"/>
                <a:chOff x="6853612" y="1689100"/>
                <a:chExt cx="1371560" cy="5843309"/>
              </a:xfrm>
            </p:grpSpPr>
            <p:sp>
              <p:nvSpPr>
                <p:cNvPr id="89" name="Freeform: Shape 88" descr="Fire Extinguisher">
                  <a:extLst>
                    <a:ext uri="{FF2B5EF4-FFF2-40B4-BE49-F238E27FC236}">
                      <a16:creationId xmlns:a16="http://schemas.microsoft.com/office/drawing/2014/main" id="{2615A94E-A1C3-653B-AB36-FD4D20A7F102}"/>
                    </a:ext>
                  </a:extLst>
                </p:cNvPr>
                <p:cNvSpPr/>
                <p:nvPr/>
              </p:nvSpPr>
              <p:spPr>
                <a:xfrm>
                  <a:off x="6853612" y="1751802"/>
                  <a:ext cx="1371560" cy="3768801"/>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rgbClr val="000000"/>
                </a:solidFill>
                <a:ln w="48915" cap="flat">
                  <a:noFill/>
                  <a:prstDash val="solid"/>
                  <a:miter/>
                </a:ln>
              </p:spPr>
              <p:txBody>
                <a:bodyPr rtlCol="0" anchor="ctr"/>
                <a:lstStyle/>
                <a:p>
                  <a:endParaRPr lang="en-GB" sz="1400"/>
                </a:p>
              </p:txBody>
            </p:sp>
            <p:sp>
              <p:nvSpPr>
                <p:cNvPr id="90" name="Rectangle 89">
                  <a:extLst>
                    <a:ext uri="{FF2B5EF4-FFF2-40B4-BE49-F238E27FC236}">
                      <a16:creationId xmlns:a16="http://schemas.microsoft.com/office/drawing/2014/main" id="{48EB3326-898D-8D1D-9E03-5C7C8583372B}"/>
                    </a:ext>
                  </a:extLst>
                </p:cNvPr>
                <p:cNvSpPr/>
                <p:nvPr/>
              </p:nvSpPr>
              <p:spPr>
                <a:xfrm>
                  <a:off x="7423663" y="1766664"/>
                  <a:ext cx="236220" cy="36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1" name="Rectangle 90">
                  <a:extLst>
                    <a:ext uri="{FF2B5EF4-FFF2-40B4-BE49-F238E27FC236}">
                      <a16:creationId xmlns:a16="http://schemas.microsoft.com/office/drawing/2014/main" id="{F243B132-1C37-A854-C566-D00633EEA44D}"/>
                    </a:ext>
                  </a:extLst>
                </p:cNvPr>
                <p:cNvSpPr/>
                <p:nvPr/>
              </p:nvSpPr>
              <p:spPr>
                <a:xfrm rot="5400000">
                  <a:off x="7496688" y="1553845"/>
                  <a:ext cx="90170" cy="36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2" name="Rectangle 91">
                  <a:extLst>
                    <a:ext uri="{FF2B5EF4-FFF2-40B4-BE49-F238E27FC236}">
                      <a16:creationId xmlns:a16="http://schemas.microsoft.com/office/drawing/2014/main" id="{6FBE0EAF-6470-7789-664C-27715BC6BD5F}"/>
                    </a:ext>
                  </a:extLst>
                </p:cNvPr>
                <p:cNvSpPr/>
                <p:nvPr/>
              </p:nvSpPr>
              <p:spPr>
                <a:xfrm>
                  <a:off x="7543199" y="1879208"/>
                  <a:ext cx="301472" cy="111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3" name="Freeform: Shape 92" descr="Fire Extinguisher">
                  <a:extLst>
                    <a:ext uri="{FF2B5EF4-FFF2-40B4-BE49-F238E27FC236}">
                      <a16:creationId xmlns:a16="http://schemas.microsoft.com/office/drawing/2014/main" id="{022B053A-EAE6-C83E-3467-4BC6CCA9AACC}"/>
                    </a:ext>
                  </a:extLst>
                </p:cNvPr>
                <p:cNvSpPr/>
                <p:nvPr/>
              </p:nvSpPr>
              <p:spPr>
                <a:xfrm>
                  <a:off x="6853612" y="3763608"/>
                  <a:ext cx="1371560" cy="3768801"/>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rgbClr val="000000"/>
                </a:solidFill>
                <a:ln w="48915" cap="flat">
                  <a:noFill/>
                  <a:prstDash val="solid"/>
                  <a:miter/>
                </a:ln>
              </p:spPr>
              <p:txBody>
                <a:bodyPr rtlCol="0" anchor="ctr"/>
                <a:lstStyle/>
                <a:p>
                  <a:endParaRPr lang="en-GB" sz="1400"/>
                </a:p>
              </p:txBody>
            </p:sp>
          </p:grpSp>
          <p:grpSp>
            <p:nvGrpSpPr>
              <p:cNvPr id="79" name="Group 78">
                <a:extLst>
                  <a:ext uri="{FF2B5EF4-FFF2-40B4-BE49-F238E27FC236}">
                    <a16:creationId xmlns:a16="http://schemas.microsoft.com/office/drawing/2014/main" id="{146413A5-1B3F-285C-D357-14775BA52FB0}"/>
                  </a:ext>
                </a:extLst>
              </p:cNvPr>
              <p:cNvGrpSpPr>
                <a:grpSpLocks noChangeAspect="1"/>
              </p:cNvGrpSpPr>
              <p:nvPr/>
            </p:nvGrpSpPr>
            <p:grpSpPr>
              <a:xfrm>
                <a:off x="7423717" y="2737180"/>
                <a:ext cx="202868" cy="864286"/>
                <a:chOff x="6853612" y="1689100"/>
                <a:chExt cx="1371560" cy="5843309"/>
              </a:xfrm>
            </p:grpSpPr>
            <p:sp>
              <p:nvSpPr>
                <p:cNvPr id="84" name="Freeform: Shape 83" descr="Fire Extinguisher">
                  <a:extLst>
                    <a:ext uri="{FF2B5EF4-FFF2-40B4-BE49-F238E27FC236}">
                      <a16:creationId xmlns:a16="http://schemas.microsoft.com/office/drawing/2014/main" id="{7FC2594A-B796-DAB4-ACDF-EBD5A9EDEEC4}"/>
                    </a:ext>
                  </a:extLst>
                </p:cNvPr>
                <p:cNvSpPr/>
                <p:nvPr/>
              </p:nvSpPr>
              <p:spPr>
                <a:xfrm>
                  <a:off x="6853612" y="1751802"/>
                  <a:ext cx="1371560" cy="3768801"/>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rgbClr val="000000"/>
                </a:solidFill>
                <a:ln w="48915" cap="flat">
                  <a:noFill/>
                  <a:prstDash val="solid"/>
                  <a:miter/>
                </a:ln>
              </p:spPr>
              <p:txBody>
                <a:bodyPr rtlCol="0" anchor="ctr"/>
                <a:lstStyle/>
                <a:p>
                  <a:endParaRPr lang="en-GB" sz="1400"/>
                </a:p>
              </p:txBody>
            </p:sp>
            <p:sp>
              <p:nvSpPr>
                <p:cNvPr id="85" name="Rectangle 84">
                  <a:extLst>
                    <a:ext uri="{FF2B5EF4-FFF2-40B4-BE49-F238E27FC236}">
                      <a16:creationId xmlns:a16="http://schemas.microsoft.com/office/drawing/2014/main" id="{B011EAC1-1589-394E-4901-199882000058}"/>
                    </a:ext>
                  </a:extLst>
                </p:cNvPr>
                <p:cNvSpPr/>
                <p:nvPr/>
              </p:nvSpPr>
              <p:spPr>
                <a:xfrm>
                  <a:off x="7423663" y="1766664"/>
                  <a:ext cx="236220" cy="36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Rectangle 85">
                  <a:extLst>
                    <a:ext uri="{FF2B5EF4-FFF2-40B4-BE49-F238E27FC236}">
                      <a16:creationId xmlns:a16="http://schemas.microsoft.com/office/drawing/2014/main" id="{344D5EB6-B367-4B02-DCA5-C5B0CBB4D7A4}"/>
                    </a:ext>
                  </a:extLst>
                </p:cNvPr>
                <p:cNvSpPr/>
                <p:nvPr/>
              </p:nvSpPr>
              <p:spPr>
                <a:xfrm rot="5400000">
                  <a:off x="7496688" y="1553845"/>
                  <a:ext cx="90170" cy="36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7" name="Rectangle 86">
                  <a:extLst>
                    <a:ext uri="{FF2B5EF4-FFF2-40B4-BE49-F238E27FC236}">
                      <a16:creationId xmlns:a16="http://schemas.microsoft.com/office/drawing/2014/main" id="{03B8EBEE-765A-211D-C6C8-97ADD76DEACB}"/>
                    </a:ext>
                  </a:extLst>
                </p:cNvPr>
                <p:cNvSpPr/>
                <p:nvPr/>
              </p:nvSpPr>
              <p:spPr>
                <a:xfrm>
                  <a:off x="7543199" y="1879208"/>
                  <a:ext cx="301472" cy="111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8" name="Freeform: Shape 87" descr="Fire Extinguisher">
                  <a:extLst>
                    <a:ext uri="{FF2B5EF4-FFF2-40B4-BE49-F238E27FC236}">
                      <a16:creationId xmlns:a16="http://schemas.microsoft.com/office/drawing/2014/main" id="{3C96DB02-5F5D-F9B5-A66F-90E6FC8C7E33}"/>
                    </a:ext>
                  </a:extLst>
                </p:cNvPr>
                <p:cNvSpPr/>
                <p:nvPr/>
              </p:nvSpPr>
              <p:spPr>
                <a:xfrm>
                  <a:off x="6853612" y="3763608"/>
                  <a:ext cx="1371560" cy="3768801"/>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rgbClr val="000000"/>
                </a:solidFill>
                <a:ln w="48915" cap="flat">
                  <a:noFill/>
                  <a:prstDash val="solid"/>
                  <a:miter/>
                </a:ln>
              </p:spPr>
              <p:txBody>
                <a:bodyPr rtlCol="0" anchor="ctr"/>
                <a:lstStyle/>
                <a:p>
                  <a:endParaRPr lang="en-GB" sz="1400"/>
                </a:p>
              </p:txBody>
            </p:sp>
          </p:grpSp>
          <p:sp>
            <p:nvSpPr>
              <p:cNvPr id="80" name="TextBox 79">
                <a:extLst>
                  <a:ext uri="{FF2B5EF4-FFF2-40B4-BE49-F238E27FC236}">
                    <a16:creationId xmlns:a16="http://schemas.microsoft.com/office/drawing/2014/main" id="{42B7B9DF-EEF4-D4A9-F8C5-4ECE03CEB235}"/>
                  </a:ext>
                </a:extLst>
              </p:cNvPr>
              <p:cNvSpPr txBox="1"/>
              <p:nvPr/>
            </p:nvSpPr>
            <p:spPr>
              <a:xfrm>
                <a:off x="6681307" y="3009895"/>
                <a:ext cx="202868" cy="293749"/>
              </a:xfrm>
              <a:prstGeom prst="rect">
                <a:avLst/>
              </a:prstGeom>
              <a:noFill/>
            </p:spPr>
            <p:txBody>
              <a:bodyPr wrap="none" rtlCol="0">
                <a:noAutofit/>
              </a:bodyPr>
              <a:lstStyle/>
              <a:p>
                <a:pPr algn="ctr"/>
                <a:r>
                  <a:rPr lang="en-GB" sz="1100" b="1" dirty="0">
                    <a:solidFill>
                      <a:srgbClr val="EB1C23"/>
                    </a:solidFill>
                  </a:rPr>
                  <a:t>N</a:t>
                </a:r>
                <a:r>
                  <a:rPr lang="en-GB" sz="1100" b="1" baseline="-25000" dirty="0">
                    <a:solidFill>
                      <a:srgbClr val="EB1C23"/>
                    </a:solidFill>
                  </a:rPr>
                  <a:t>2</a:t>
                </a:r>
              </a:p>
            </p:txBody>
          </p:sp>
          <p:sp>
            <p:nvSpPr>
              <p:cNvPr id="81" name="TextBox 80">
                <a:extLst>
                  <a:ext uri="{FF2B5EF4-FFF2-40B4-BE49-F238E27FC236}">
                    <a16:creationId xmlns:a16="http://schemas.microsoft.com/office/drawing/2014/main" id="{FB0B805E-B4ED-4B91-2AED-EC933D7958F5}"/>
                  </a:ext>
                </a:extLst>
              </p:cNvPr>
              <p:cNvSpPr txBox="1"/>
              <p:nvPr/>
            </p:nvSpPr>
            <p:spPr>
              <a:xfrm>
                <a:off x="6928776" y="3009895"/>
                <a:ext cx="202868" cy="293749"/>
              </a:xfrm>
              <a:prstGeom prst="rect">
                <a:avLst/>
              </a:prstGeom>
              <a:noFill/>
            </p:spPr>
            <p:txBody>
              <a:bodyPr wrap="none" rtlCol="0">
                <a:noAutofit/>
              </a:bodyPr>
              <a:lstStyle/>
              <a:p>
                <a:pPr algn="ctr"/>
                <a:r>
                  <a:rPr lang="en-GB" sz="1100" b="1" dirty="0">
                    <a:solidFill>
                      <a:srgbClr val="EB1C23"/>
                    </a:solidFill>
                  </a:rPr>
                  <a:t>N</a:t>
                </a:r>
                <a:r>
                  <a:rPr lang="en-GB" sz="1100" b="1" baseline="-25000" dirty="0">
                    <a:solidFill>
                      <a:srgbClr val="EB1C23"/>
                    </a:solidFill>
                  </a:rPr>
                  <a:t>2</a:t>
                </a:r>
              </a:p>
            </p:txBody>
          </p:sp>
          <p:sp>
            <p:nvSpPr>
              <p:cNvPr id="82" name="TextBox 81">
                <a:extLst>
                  <a:ext uri="{FF2B5EF4-FFF2-40B4-BE49-F238E27FC236}">
                    <a16:creationId xmlns:a16="http://schemas.microsoft.com/office/drawing/2014/main" id="{62F92B32-2077-5F3B-5741-B91A8BDAA887}"/>
                  </a:ext>
                </a:extLst>
              </p:cNvPr>
              <p:cNvSpPr txBox="1"/>
              <p:nvPr/>
            </p:nvSpPr>
            <p:spPr>
              <a:xfrm>
                <a:off x="7176811" y="3009895"/>
                <a:ext cx="202868" cy="293749"/>
              </a:xfrm>
              <a:prstGeom prst="rect">
                <a:avLst/>
              </a:prstGeom>
              <a:noFill/>
            </p:spPr>
            <p:txBody>
              <a:bodyPr wrap="none" rtlCol="0">
                <a:noAutofit/>
              </a:bodyPr>
              <a:lstStyle/>
              <a:p>
                <a:pPr algn="ctr"/>
                <a:r>
                  <a:rPr lang="en-GB" sz="1100" b="1" dirty="0">
                    <a:solidFill>
                      <a:srgbClr val="EB1C23"/>
                    </a:solidFill>
                  </a:rPr>
                  <a:t>N</a:t>
                </a:r>
                <a:r>
                  <a:rPr lang="en-GB" sz="1100" b="1" baseline="-25000" dirty="0">
                    <a:solidFill>
                      <a:srgbClr val="EB1C23"/>
                    </a:solidFill>
                  </a:rPr>
                  <a:t>2</a:t>
                </a:r>
              </a:p>
            </p:txBody>
          </p:sp>
          <p:sp>
            <p:nvSpPr>
              <p:cNvPr id="83" name="TextBox 82">
                <a:extLst>
                  <a:ext uri="{FF2B5EF4-FFF2-40B4-BE49-F238E27FC236}">
                    <a16:creationId xmlns:a16="http://schemas.microsoft.com/office/drawing/2014/main" id="{4A19455C-8EB3-816D-6FAB-7CEC79248879}"/>
                  </a:ext>
                </a:extLst>
              </p:cNvPr>
              <p:cNvSpPr txBox="1"/>
              <p:nvPr/>
            </p:nvSpPr>
            <p:spPr>
              <a:xfrm>
                <a:off x="7424280" y="3009895"/>
                <a:ext cx="202868" cy="293749"/>
              </a:xfrm>
              <a:prstGeom prst="rect">
                <a:avLst/>
              </a:prstGeom>
              <a:noFill/>
            </p:spPr>
            <p:txBody>
              <a:bodyPr wrap="none" rtlCol="0">
                <a:noAutofit/>
              </a:bodyPr>
              <a:lstStyle/>
              <a:p>
                <a:pPr algn="ctr"/>
                <a:r>
                  <a:rPr lang="en-GB" sz="1100" b="1" dirty="0">
                    <a:solidFill>
                      <a:srgbClr val="EB1C23"/>
                    </a:solidFill>
                  </a:rPr>
                  <a:t>N</a:t>
                </a:r>
                <a:r>
                  <a:rPr lang="en-GB" sz="1100" b="1" baseline="-25000" dirty="0">
                    <a:solidFill>
                      <a:srgbClr val="EB1C23"/>
                    </a:solidFill>
                  </a:rPr>
                  <a:t>2</a:t>
                </a:r>
              </a:p>
            </p:txBody>
          </p:sp>
        </p:grpSp>
      </p:grpSp>
      <p:grpSp>
        <p:nvGrpSpPr>
          <p:cNvPr id="104" name="Group 103">
            <a:extLst>
              <a:ext uri="{FF2B5EF4-FFF2-40B4-BE49-F238E27FC236}">
                <a16:creationId xmlns:a16="http://schemas.microsoft.com/office/drawing/2014/main" id="{F2F15854-01BE-68A9-0691-B5EEDF900ABB}"/>
              </a:ext>
            </a:extLst>
          </p:cNvPr>
          <p:cNvGrpSpPr/>
          <p:nvPr/>
        </p:nvGrpSpPr>
        <p:grpSpPr>
          <a:xfrm>
            <a:off x="13343685" y="2591828"/>
            <a:ext cx="1910174" cy="1648070"/>
            <a:chOff x="9706732" y="2585302"/>
            <a:chExt cx="1910174" cy="1648070"/>
          </a:xfrm>
        </p:grpSpPr>
        <p:sp>
          <p:nvSpPr>
            <p:cNvPr id="105" name="Rectangle 104">
              <a:extLst>
                <a:ext uri="{FF2B5EF4-FFF2-40B4-BE49-F238E27FC236}">
                  <a16:creationId xmlns:a16="http://schemas.microsoft.com/office/drawing/2014/main" id="{B5AD2CDB-35EB-D762-EBF3-D245EE725E21}"/>
                </a:ext>
              </a:extLst>
            </p:cNvPr>
            <p:cNvSpPr/>
            <p:nvPr/>
          </p:nvSpPr>
          <p:spPr>
            <a:xfrm>
              <a:off x="9720646" y="3710152"/>
              <a:ext cx="1475084" cy="523220"/>
            </a:xfrm>
            <a:prstGeom prst="rect">
              <a:avLst/>
            </a:prstGeom>
            <a:noFill/>
            <a:ln>
              <a:noFill/>
            </a:ln>
          </p:spPr>
          <p:txBody>
            <a:bodyPr wrap="none" lIns="91440" tIns="45720" rIns="91440" bIns="45720">
              <a:spAutoFit/>
            </a:bodyPr>
            <a:lstStyle/>
            <a:p>
              <a:pPr algn="ctr"/>
              <a:r>
                <a:rPr lang="en-US" sz="2800" dirty="0">
                  <a:ln w="22225">
                    <a:noFill/>
                    <a:prstDash val="solid"/>
                  </a:ln>
                  <a:solidFill>
                    <a:sysClr val="windowText" lastClr="000000"/>
                  </a:solidFill>
                  <a:latin typeface="Stencil" panose="040409050D0802020404" pitchFamily="82" charset="0"/>
                </a:rPr>
                <a:t>4. Vent</a:t>
              </a:r>
              <a:endParaRPr lang="en-US" sz="2800" cap="none" spc="0" dirty="0">
                <a:ln w="22225">
                  <a:noFill/>
                  <a:prstDash val="solid"/>
                </a:ln>
                <a:solidFill>
                  <a:sysClr val="windowText" lastClr="000000"/>
                </a:solidFill>
                <a:effectLst/>
                <a:latin typeface="Stencil" panose="040409050D0802020404" pitchFamily="82" charset="0"/>
              </a:endParaRPr>
            </a:p>
          </p:txBody>
        </p:sp>
        <p:grpSp>
          <p:nvGrpSpPr>
            <p:cNvPr id="106" name="Group 105">
              <a:extLst>
                <a:ext uri="{FF2B5EF4-FFF2-40B4-BE49-F238E27FC236}">
                  <a16:creationId xmlns:a16="http://schemas.microsoft.com/office/drawing/2014/main" id="{86A490AD-BB50-8877-A00C-225ECBA7AF32}"/>
                </a:ext>
              </a:extLst>
            </p:cNvPr>
            <p:cNvGrpSpPr/>
            <p:nvPr/>
          </p:nvGrpSpPr>
          <p:grpSpPr>
            <a:xfrm>
              <a:off x="9706732" y="2585302"/>
              <a:ext cx="1910174" cy="914400"/>
              <a:chOff x="9630951" y="2669751"/>
              <a:chExt cx="1910174" cy="914400"/>
            </a:xfrm>
          </p:grpSpPr>
          <p:sp>
            <p:nvSpPr>
              <p:cNvPr id="107" name="Rectangle 106">
                <a:extLst>
                  <a:ext uri="{FF2B5EF4-FFF2-40B4-BE49-F238E27FC236}">
                    <a16:creationId xmlns:a16="http://schemas.microsoft.com/office/drawing/2014/main" id="{9F3E8097-EBEB-B39C-1C75-A9FA138BA29E}"/>
                  </a:ext>
                </a:extLst>
              </p:cNvPr>
              <p:cNvSpPr/>
              <p:nvPr/>
            </p:nvSpPr>
            <p:spPr>
              <a:xfrm>
                <a:off x="10863544" y="2771167"/>
                <a:ext cx="127000" cy="730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642F5D58-F3CF-95AA-01F6-DE4657ABA191}"/>
                  </a:ext>
                </a:extLst>
              </p:cNvPr>
              <p:cNvSpPr/>
              <p:nvPr/>
            </p:nvSpPr>
            <p:spPr>
              <a:xfrm>
                <a:off x="9630951" y="2834339"/>
                <a:ext cx="1166037" cy="623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1FFD6527-1415-2CA6-5BB6-BD15F6D624B4}"/>
                  </a:ext>
                </a:extLst>
              </p:cNvPr>
              <p:cNvSpPr/>
              <p:nvPr/>
            </p:nvSpPr>
            <p:spPr>
              <a:xfrm>
                <a:off x="9630951" y="2922143"/>
                <a:ext cx="1166037" cy="448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0" name="Graphic 109" descr="Windy with solid fill">
                <a:extLst>
                  <a:ext uri="{FF2B5EF4-FFF2-40B4-BE49-F238E27FC236}">
                    <a16:creationId xmlns:a16="http://schemas.microsoft.com/office/drawing/2014/main" id="{A19EBD9C-5087-1C9A-FA8D-FE5B082567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26725" y="2669751"/>
                <a:ext cx="914400" cy="914400"/>
              </a:xfrm>
              <a:prstGeom prst="rect">
                <a:avLst/>
              </a:prstGeom>
            </p:spPr>
          </p:pic>
        </p:grpSp>
      </p:grpSp>
      <p:grpSp>
        <p:nvGrpSpPr>
          <p:cNvPr id="111" name="Group 110">
            <a:extLst>
              <a:ext uri="{FF2B5EF4-FFF2-40B4-BE49-F238E27FC236}">
                <a16:creationId xmlns:a16="http://schemas.microsoft.com/office/drawing/2014/main" id="{DACAF366-DDE4-A722-FD81-3F0883CCE010}"/>
              </a:ext>
            </a:extLst>
          </p:cNvPr>
          <p:cNvGrpSpPr/>
          <p:nvPr/>
        </p:nvGrpSpPr>
        <p:grpSpPr>
          <a:xfrm>
            <a:off x="8462323" y="2387293"/>
            <a:ext cx="2311935" cy="1852605"/>
            <a:chOff x="3197403" y="2423749"/>
            <a:chExt cx="2311935" cy="1852605"/>
          </a:xfrm>
        </p:grpSpPr>
        <p:sp>
          <p:nvSpPr>
            <p:cNvPr id="112" name="Rectangle 111">
              <a:extLst>
                <a:ext uri="{FF2B5EF4-FFF2-40B4-BE49-F238E27FC236}">
                  <a16:creationId xmlns:a16="http://schemas.microsoft.com/office/drawing/2014/main" id="{48B9FBE5-249C-7860-CD3A-1D4A56571DEC}"/>
                </a:ext>
              </a:extLst>
            </p:cNvPr>
            <p:cNvSpPr/>
            <p:nvPr/>
          </p:nvSpPr>
          <p:spPr>
            <a:xfrm>
              <a:off x="3480629" y="3753134"/>
              <a:ext cx="1705916" cy="523220"/>
            </a:xfrm>
            <a:prstGeom prst="rect">
              <a:avLst/>
            </a:prstGeom>
            <a:noFill/>
            <a:ln>
              <a:noFill/>
            </a:ln>
          </p:spPr>
          <p:txBody>
            <a:bodyPr wrap="none" lIns="91440" tIns="45720" rIns="91440" bIns="45720">
              <a:spAutoFit/>
            </a:bodyPr>
            <a:lstStyle/>
            <a:p>
              <a:pPr algn="ctr"/>
              <a:r>
                <a:rPr lang="en-US" sz="2800" dirty="0">
                  <a:ln w="22225">
                    <a:noFill/>
                    <a:prstDash val="solid"/>
                  </a:ln>
                  <a:solidFill>
                    <a:sysClr val="windowText" lastClr="000000"/>
                  </a:solidFill>
                  <a:latin typeface="Stencil" panose="040409050D0802020404" pitchFamily="82" charset="0"/>
                </a:rPr>
                <a:t>2. Flush</a:t>
              </a:r>
              <a:endParaRPr lang="en-US" sz="2800" cap="none" spc="0" dirty="0">
                <a:ln w="22225">
                  <a:noFill/>
                  <a:prstDash val="solid"/>
                </a:ln>
                <a:solidFill>
                  <a:sysClr val="windowText" lastClr="000000"/>
                </a:solidFill>
                <a:effectLst/>
                <a:latin typeface="Stencil" panose="040409050D0802020404" pitchFamily="82" charset="0"/>
              </a:endParaRPr>
            </a:p>
          </p:txBody>
        </p:sp>
        <p:grpSp>
          <p:nvGrpSpPr>
            <p:cNvPr id="113" name="Group 112">
              <a:extLst>
                <a:ext uri="{FF2B5EF4-FFF2-40B4-BE49-F238E27FC236}">
                  <a16:creationId xmlns:a16="http://schemas.microsoft.com/office/drawing/2014/main" id="{A7AA644A-0084-0EA1-00AD-2E6B156664E2}"/>
                </a:ext>
              </a:extLst>
            </p:cNvPr>
            <p:cNvGrpSpPr>
              <a:grpSpLocks noChangeAspect="1"/>
            </p:cNvGrpSpPr>
            <p:nvPr/>
          </p:nvGrpSpPr>
          <p:grpSpPr>
            <a:xfrm>
              <a:off x="3197403" y="2423749"/>
              <a:ext cx="2311935" cy="1416735"/>
              <a:chOff x="3420210" y="2404431"/>
              <a:chExt cx="2311935" cy="1416735"/>
            </a:xfrm>
          </p:grpSpPr>
          <p:grpSp>
            <p:nvGrpSpPr>
              <p:cNvPr id="114" name="Group 113">
                <a:extLst>
                  <a:ext uri="{FF2B5EF4-FFF2-40B4-BE49-F238E27FC236}">
                    <a16:creationId xmlns:a16="http://schemas.microsoft.com/office/drawing/2014/main" id="{9D8CDF81-9362-468B-8E7C-7C84790D92B4}"/>
                  </a:ext>
                </a:extLst>
              </p:cNvPr>
              <p:cNvGrpSpPr/>
              <p:nvPr/>
            </p:nvGrpSpPr>
            <p:grpSpPr>
              <a:xfrm>
                <a:off x="3420210" y="2404431"/>
                <a:ext cx="436304" cy="628279"/>
                <a:chOff x="3901311" y="2526621"/>
                <a:chExt cx="890207" cy="1056962"/>
              </a:xfrm>
            </p:grpSpPr>
            <p:sp>
              <p:nvSpPr>
                <p:cNvPr id="121" name="Freeform: Shape 120">
                  <a:extLst>
                    <a:ext uri="{FF2B5EF4-FFF2-40B4-BE49-F238E27FC236}">
                      <a16:creationId xmlns:a16="http://schemas.microsoft.com/office/drawing/2014/main" id="{8253B1D2-CFFA-7C8A-0838-0C3BFB63A36C}"/>
                    </a:ext>
                  </a:extLst>
                </p:cNvPr>
                <p:cNvSpPr/>
                <p:nvPr/>
              </p:nvSpPr>
              <p:spPr>
                <a:xfrm>
                  <a:off x="3901311" y="2526621"/>
                  <a:ext cx="890207" cy="667655"/>
                </a:xfrm>
                <a:custGeom>
                  <a:avLst/>
                  <a:gdLst>
                    <a:gd name="connsiteX0" fmla="*/ 542470 w 890207"/>
                    <a:gd name="connsiteY0" fmla="*/ 292099 h 667655"/>
                    <a:gd name="connsiteX1" fmla="*/ 475705 w 890207"/>
                    <a:gd name="connsiteY1" fmla="*/ 292099 h 667655"/>
                    <a:gd name="connsiteX2" fmla="*/ 445104 w 890207"/>
                    <a:gd name="connsiteY2" fmla="*/ 253848 h 667655"/>
                    <a:gd name="connsiteX3" fmla="*/ 445104 w 890207"/>
                    <a:gd name="connsiteY3" fmla="*/ 139095 h 667655"/>
                    <a:gd name="connsiteX4" fmla="*/ 584199 w 890207"/>
                    <a:gd name="connsiteY4" fmla="*/ 139095 h 667655"/>
                    <a:gd name="connsiteX5" fmla="*/ 584199 w 890207"/>
                    <a:gd name="connsiteY5" fmla="*/ 55638 h 667655"/>
                    <a:gd name="connsiteX6" fmla="*/ 475705 w 890207"/>
                    <a:gd name="connsiteY6" fmla="*/ 55638 h 667655"/>
                    <a:gd name="connsiteX7" fmla="*/ 431194 w 890207"/>
                    <a:gd name="connsiteY7" fmla="*/ 0 h 667655"/>
                    <a:gd name="connsiteX8" fmla="*/ 319918 w 890207"/>
                    <a:gd name="connsiteY8" fmla="*/ 0 h 667655"/>
                    <a:gd name="connsiteX9" fmla="*/ 275408 w 890207"/>
                    <a:gd name="connsiteY9" fmla="*/ 55638 h 667655"/>
                    <a:gd name="connsiteX10" fmla="*/ 166914 w 890207"/>
                    <a:gd name="connsiteY10" fmla="*/ 55638 h 667655"/>
                    <a:gd name="connsiteX11" fmla="*/ 166914 w 890207"/>
                    <a:gd name="connsiteY11" fmla="*/ 139095 h 667655"/>
                    <a:gd name="connsiteX12" fmla="*/ 306009 w 890207"/>
                    <a:gd name="connsiteY12" fmla="*/ 139095 h 667655"/>
                    <a:gd name="connsiteX13" fmla="*/ 306009 w 890207"/>
                    <a:gd name="connsiteY13" fmla="*/ 253848 h 667655"/>
                    <a:gd name="connsiteX14" fmla="*/ 275408 w 890207"/>
                    <a:gd name="connsiteY14" fmla="*/ 292099 h 667655"/>
                    <a:gd name="connsiteX15" fmla="*/ 0 w 890207"/>
                    <a:gd name="connsiteY15" fmla="*/ 292099 h 667655"/>
                    <a:gd name="connsiteX16" fmla="*/ 0 w 890207"/>
                    <a:gd name="connsiteY16" fmla="*/ 514651 h 667655"/>
                    <a:gd name="connsiteX17" fmla="*/ 542470 w 890207"/>
                    <a:gd name="connsiteY17" fmla="*/ 514651 h 667655"/>
                    <a:gd name="connsiteX18" fmla="*/ 667655 w 890207"/>
                    <a:gd name="connsiteY18" fmla="*/ 639837 h 667655"/>
                    <a:gd name="connsiteX19" fmla="*/ 667655 w 890207"/>
                    <a:gd name="connsiteY19" fmla="*/ 667656 h 667655"/>
                    <a:gd name="connsiteX20" fmla="*/ 890207 w 890207"/>
                    <a:gd name="connsiteY20" fmla="*/ 667656 h 667655"/>
                    <a:gd name="connsiteX21" fmla="*/ 890207 w 890207"/>
                    <a:gd name="connsiteY21" fmla="*/ 639837 h 667655"/>
                    <a:gd name="connsiteX22" fmla="*/ 542470 w 890207"/>
                    <a:gd name="connsiteY22" fmla="*/ 292099 h 66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0207" h="667655">
                      <a:moveTo>
                        <a:pt x="542470" y="292099"/>
                      </a:moveTo>
                      <a:lnTo>
                        <a:pt x="475705" y="292099"/>
                      </a:lnTo>
                      <a:lnTo>
                        <a:pt x="445104" y="253848"/>
                      </a:lnTo>
                      <a:lnTo>
                        <a:pt x="445104" y="139095"/>
                      </a:lnTo>
                      <a:lnTo>
                        <a:pt x="584199" y="139095"/>
                      </a:lnTo>
                      <a:lnTo>
                        <a:pt x="584199" y="55638"/>
                      </a:lnTo>
                      <a:lnTo>
                        <a:pt x="475705" y="55638"/>
                      </a:lnTo>
                      <a:lnTo>
                        <a:pt x="431194" y="0"/>
                      </a:lnTo>
                      <a:lnTo>
                        <a:pt x="319918" y="0"/>
                      </a:lnTo>
                      <a:lnTo>
                        <a:pt x="275408" y="55638"/>
                      </a:lnTo>
                      <a:lnTo>
                        <a:pt x="166914" y="55638"/>
                      </a:lnTo>
                      <a:lnTo>
                        <a:pt x="166914" y="139095"/>
                      </a:lnTo>
                      <a:lnTo>
                        <a:pt x="306009" y="139095"/>
                      </a:lnTo>
                      <a:lnTo>
                        <a:pt x="306009" y="253848"/>
                      </a:lnTo>
                      <a:lnTo>
                        <a:pt x="275408" y="292099"/>
                      </a:lnTo>
                      <a:lnTo>
                        <a:pt x="0" y="292099"/>
                      </a:lnTo>
                      <a:lnTo>
                        <a:pt x="0" y="514651"/>
                      </a:lnTo>
                      <a:lnTo>
                        <a:pt x="542470" y="514651"/>
                      </a:lnTo>
                      <a:cubicBezTo>
                        <a:pt x="611577" y="514728"/>
                        <a:pt x="667579" y="570730"/>
                        <a:pt x="667655" y="639837"/>
                      </a:cubicBezTo>
                      <a:lnTo>
                        <a:pt x="667655" y="667656"/>
                      </a:lnTo>
                      <a:lnTo>
                        <a:pt x="890207" y="667656"/>
                      </a:lnTo>
                      <a:lnTo>
                        <a:pt x="890207" y="639837"/>
                      </a:lnTo>
                      <a:cubicBezTo>
                        <a:pt x="889993" y="447876"/>
                        <a:pt x="734431" y="292314"/>
                        <a:pt x="542470" y="292099"/>
                      </a:cubicBezTo>
                      <a:close/>
                    </a:path>
                  </a:pathLst>
                </a:custGeom>
                <a:solidFill>
                  <a:srgbClr val="000000"/>
                </a:solidFill>
                <a:ln w="13891"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ED1AD7B7-FEEB-562C-102C-C12B030F0360}"/>
                    </a:ext>
                  </a:extLst>
                </p:cNvPr>
                <p:cNvSpPr/>
                <p:nvPr/>
              </p:nvSpPr>
              <p:spPr>
                <a:xfrm>
                  <a:off x="4587737" y="3291643"/>
                  <a:ext cx="189781" cy="291940"/>
                </a:xfrm>
                <a:custGeom>
                  <a:avLst/>
                  <a:gdLst>
                    <a:gd name="connsiteX0" fmla="*/ 7 w 189781"/>
                    <a:gd name="connsiteY0" fmla="*/ 195901 h 291940"/>
                    <a:gd name="connsiteX1" fmla="*/ 93742 w 189781"/>
                    <a:gd name="connsiteY1" fmla="*/ 291934 h 291940"/>
                    <a:gd name="connsiteX2" fmla="*/ 189774 w 189781"/>
                    <a:gd name="connsiteY2" fmla="*/ 198199 h 291940"/>
                    <a:gd name="connsiteX3" fmla="*/ 189774 w 189781"/>
                    <a:gd name="connsiteY3" fmla="*/ 195901 h 291940"/>
                    <a:gd name="connsiteX4" fmla="*/ 94898 w 189781"/>
                    <a:gd name="connsiteY4" fmla="*/ 0 h 291940"/>
                    <a:gd name="connsiteX5" fmla="*/ 7 w 189781"/>
                    <a:gd name="connsiteY5" fmla="*/ 195901 h 29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781" h="291940">
                      <a:moveTo>
                        <a:pt x="7" y="195901"/>
                      </a:moveTo>
                      <a:cubicBezTo>
                        <a:pt x="-627" y="248304"/>
                        <a:pt x="41339" y="291299"/>
                        <a:pt x="93742" y="291934"/>
                      </a:cubicBezTo>
                      <a:cubicBezTo>
                        <a:pt x="146144" y="292568"/>
                        <a:pt x="189140" y="250602"/>
                        <a:pt x="189774" y="198199"/>
                      </a:cubicBezTo>
                      <a:cubicBezTo>
                        <a:pt x="189784" y="197433"/>
                        <a:pt x="189784" y="196668"/>
                        <a:pt x="189774" y="195901"/>
                      </a:cubicBezTo>
                      <a:cubicBezTo>
                        <a:pt x="189788" y="134825"/>
                        <a:pt x="94898" y="0"/>
                        <a:pt x="94898" y="0"/>
                      </a:cubicBezTo>
                      <a:cubicBezTo>
                        <a:pt x="94898" y="0"/>
                        <a:pt x="7" y="135214"/>
                        <a:pt x="7" y="195901"/>
                      </a:cubicBezTo>
                      <a:close/>
                    </a:path>
                  </a:pathLst>
                </a:custGeom>
                <a:solidFill>
                  <a:srgbClr val="EB1C23"/>
                </a:solidFill>
                <a:ln w="13891" cap="flat">
                  <a:noFill/>
                  <a:prstDash val="solid"/>
                  <a:miter/>
                </a:ln>
              </p:spPr>
              <p:txBody>
                <a:bodyPr rtlCol="0" anchor="ctr"/>
                <a:lstStyle/>
                <a:p>
                  <a:endParaRPr lang="en-GB"/>
                </a:p>
              </p:txBody>
            </p:sp>
          </p:grpSp>
          <p:sp>
            <p:nvSpPr>
              <p:cNvPr id="115" name="Rectangle 114">
                <a:extLst>
                  <a:ext uri="{FF2B5EF4-FFF2-40B4-BE49-F238E27FC236}">
                    <a16:creationId xmlns:a16="http://schemas.microsoft.com/office/drawing/2014/main" id="{22E573E8-78DC-ECF7-48A5-90B448FF5F76}"/>
                  </a:ext>
                </a:extLst>
              </p:cNvPr>
              <p:cNvSpPr/>
              <p:nvPr/>
            </p:nvSpPr>
            <p:spPr>
              <a:xfrm>
                <a:off x="5208682" y="2628001"/>
                <a:ext cx="127000" cy="730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60FB2CFB-3CCC-56E0-4337-3137D9F5A8DE}"/>
                  </a:ext>
                </a:extLst>
              </p:cNvPr>
              <p:cNvSpPr/>
              <p:nvPr/>
            </p:nvSpPr>
            <p:spPr>
              <a:xfrm>
                <a:off x="3976089" y="2691173"/>
                <a:ext cx="1166037" cy="623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41CE5FD7-73A8-58C2-FC2F-0C2ECD470931}"/>
                  </a:ext>
                </a:extLst>
              </p:cNvPr>
              <p:cNvSpPr/>
              <p:nvPr/>
            </p:nvSpPr>
            <p:spPr>
              <a:xfrm>
                <a:off x="3976089" y="2778977"/>
                <a:ext cx="1166037" cy="448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4097BAA2-7848-950D-A860-452058F26DBD}"/>
                  </a:ext>
                </a:extLst>
              </p:cNvPr>
              <p:cNvSpPr/>
              <p:nvPr/>
            </p:nvSpPr>
            <p:spPr>
              <a:xfrm>
                <a:off x="3975525" y="3003450"/>
                <a:ext cx="1166037" cy="78105"/>
              </a:xfrm>
              <a:custGeom>
                <a:avLst/>
                <a:gdLst>
                  <a:gd name="connsiteX0" fmla="*/ 723900 w 762000"/>
                  <a:gd name="connsiteY0" fmla="*/ 12383 h 78105"/>
                  <a:gd name="connsiteX1" fmla="*/ 666750 w 762000"/>
                  <a:gd name="connsiteY1" fmla="*/ 0 h 78105"/>
                  <a:gd name="connsiteX2" fmla="*/ 609600 w 762000"/>
                  <a:gd name="connsiteY2" fmla="*/ 12383 h 78105"/>
                  <a:gd name="connsiteX3" fmla="*/ 571500 w 762000"/>
                  <a:gd name="connsiteY3" fmla="*/ 20955 h 78105"/>
                  <a:gd name="connsiteX4" fmla="*/ 571500 w 762000"/>
                  <a:gd name="connsiteY4" fmla="*/ 20955 h 78105"/>
                  <a:gd name="connsiteX5" fmla="*/ 533400 w 762000"/>
                  <a:gd name="connsiteY5" fmla="*/ 12383 h 78105"/>
                  <a:gd name="connsiteX6" fmla="*/ 476250 w 762000"/>
                  <a:gd name="connsiteY6" fmla="*/ 0 h 78105"/>
                  <a:gd name="connsiteX7" fmla="*/ 419100 w 762000"/>
                  <a:gd name="connsiteY7" fmla="*/ 12383 h 78105"/>
                  <a:gd name="connsiteX8" fmla="*/ 381000 w 762000"/>
                  <a:gd name="connsiteY8" fmla="*/ 20955 h 78105"/>
                  <a:gd name="connsiteX9" fmla="*/ 342900 w 762000"/>
                  <a:gd name="connsiteY9" fmla="*/ 12383 h 78105"/>
                  <a:gd name="connsiteX10" fmla="*/ 285750 w 762000"/>
                  <a:gd name="connsiteY10" fmla="*/ 0 h 78105"/>
                  <a:gd name="connsiteX11" fmla="*/ 228600 w 762000"/>
                  <a:gd name="connsiteY11" fmla="*/ 12383 h 78105"/>
                  <a:gd name="connsiteX12" fmla="*/ 190500 w 762000"/>
                  <a:gd name="connsiteY12" fmla="*/ 20955 h 78105"/>
                  <a:gd name="connsiteX13" fmla="*/ 152400 w 762000"/>
                  <a:gd name="connsiteY13" fmla="*/ 12383 h 78105"/>
                  <a:gd name="connsiteX14" fmla="*/ 95250 w 762000"/>
                  <a:gd name="connsiteY14" fmla="*/ 0 h 78105"/>
                  <a:gd name="connsiteX15" fmla="*/ 38100 w 762000"/>
                  <a:gd name="connsiteY15" fmla="*/ 12383 h 78105"/>
                  <a:gd name="connsiteX16" fmla="*/ 0 w 762000"/>
                  <a:gd name="connsiteY16" fmla="*/ 20955 h 78105"/>
                  <a:gd name="connsiteX17" fmla="*/ 0 w 762000"/>
                  <a:gd name="connsiteY17" fmla="*/ 78105 h 78105"/>
                  <a:gd name="connsiteX18" fmla="*/ 57150 w 762000"/>
                  <a:gd name="connsiteY18" fmla="*/ 65723 h 78105"/>
                  <a:gd name="connsiteX19" fmla="*/ 95250 w 762000"/>
                  <a:gd name="connsiteY19" fmla="*/ 56198 h 78105"/>
                  <a:gd name="connsiteX20" fmla="*/ 133350 w 762000"/>
                  <a:gd name="connsiteY20" fmla="*/ 65723 h 78105"/>
                  <a:gd name="connsiteX21" fmla="*/ 190500 w 762000"/>
                  <a:gd name="connsiteY21" fmla="*/ 78105 h 78105"/>
                  <a:gd name="connsiteX22" fmla="*/ 247650 w 762000"/>
                  <a:gd name="connsiteY22" fmla="*/ 65723 h 78105"/>
                  <a:gd name="connsiteX23" fmla="*/ 285750 w 762000"/>
                  <a:gd name="connsiteY23" fmla="*/ 56198 h 78105"/>
                  <a:gd name="connsiteX24" fmla="*/ 323850 w 762000"/>
                  <a:gd name="connsiteY24" fmla="*/ 64770 h 78105"/>
                  <a:gd name="connsiteX25" fmla="*/ 381000 w 762000"/>
                  <a:gd name="connsiteY25" fmla="*/ 77153 h 78105"/>
                  <a:gd name="connsiteX26" fmla="*/ 438150 w 762000"/>
                  <a:gd name="connsiteY26" fmla="*/ 64770 h 78105"/>
                  <a:gd name="connsiteX27" fmla="*/ 476250 w 762000"/>
                  <a:gd name="connsiteY27" fmla="*/ 55245 h 78105"/>
                  <a:gd name="connsiteX28" fmla="*/ 514350 w 762000"/>
                  <a:gd name="connsiteY28" fmla="*/ 64770 h 78105"/>
                  <a:gd name="connsiteX29" fmla="*/ 571500 w 762000"/>
                  <a:gd name="connsiteY29" fmla="*/ 77153 h 78105"/>
                  <a:gd name="connsiteX30" fmla="*/ 628650 w 762000"/>
                  <a:gd name="connsiteY30" fmla="*/ 64770 h 78105"/>
                  <a:gd name="connsiteX31" fmla="*/ 666750 w 762000"/>
                  <a:gd name="connsiteY31" fmla="*/ 55245 h 78105"/>
                  <a:gd name="connsiteX32" fmla="*/ 704850 w 762000"/>
                  <a:gd name="connsiteY32" fmla="*/ 63818 h 78105"/>
                  <a:gd name="connsiteX33" fmla="*/ 762000 w 762000"/>
                  <a:gd name="connsiteY33" fmla="*/ 76200 h 78105"/>
                  <a:gd name="connsiteX34" fmla="*/ 762000 w 762000"/>
                  <a:gd name="connsiteY34" fmla="*/ 19050 h 78105"/>
                  <a:gd name="connsiteX35" fmla="*/ 723900 w 762000"/>
                  <a:gd name="connsiteY35" fmla="*/ 12383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2000" h="78105">
                    <a:moveTo>
                      <a:pt x="723900" y="12383"/>
                    </a:moveTo>
                    <a:cubicBezTo>
                      <a:pt x="705803" y="4763"/>
                      <a:pt x="686753" y="953"/>
                      <a:pt x="666750" y="0"/>
                    </a:cubicBezTo>
                    <a:cubicBezTo>
                      <a:pt x="646748" y="953"/>
                      <a:pt x="627698" y="4763"/>
                      <a:pt x="609600" y="12383"/>
                    </a:cubicBezTo>
                    <a:cubicBezTo>
                      <a:pt x="597218" y="17145"/>
                      <a:pt x="584835" y="20003"/>
                      <a:pt x="571500" y="20955"/>
                    </a:cubicBezTo>
                    <a:lnTo>
                      <a:pt x="571500" y="20955"/>
                    </a:lnTo>
                    <a:cubicBezTo>
                      <a:pt x="558165" y="20003"/>
                      <a:pt x="545783" y="17145"/>
                      <a:pt x="533400" y="12383"/>
                    </a:cubicBezTo>
                    <a:cubicBezTo>
                      <a:pt x="515303" y="4763"/>
                      <a:pt x="496253" y="953"/>
                      <a:pt x="476250" y="0"/>
                    </a:cubicBezTo>
                    <a:cubicBezTo>
                      <a:pt x="456248" y="953"/>
                      <a:pt x="437198" y="4763"/>
                      <a:pt x="419100" y="12383"/>
                    </a:cubicBezTo>
                    <a:cubicBezTo>
                      <a:pt x="406718" y="17145"/>
                      <a:pt x="394335" y="20003"/>
                      <a:pt x="381000" y="20955"/>
                    </a:cubicBezTo>
                    <a:cubicBezTo>
                      <a:pt x="367665" y="20003"/>
                      <a:pt x="355283" y="17145"/>
                      <a:pt x="342900" y="12383"/>
                    </a:cubicBezTo>
                    <a:cubicBezTo>
                      <a:pt x="324803" y="4763"/>
                      <a:pt x="305753" y="953"/>
                      <a:pt x="285750" y="0"/>
                    </a:cubicBezTo>
                    <a:cubicBezTo>
                      <a:pt x="265748" y="953"/>
                      <a:pt x="246698" y="4763"/>
                      <a:pt x="228600" y="12383"/>
                    </a:cubicBezTo>
                    <a:cubicBezTo>
                      <a:pt x="216218" y="17145"/>
                      <a:pt x="203835" y="20003"/>
                      <a:pt x="190500" y="20955"/>
                    </a:cubicBezTo>
                    <a:cubicBezTo>
                      <a:pt x="177165" y="20003"/>
                      <a:pt x="164783" y="17145"/>
                      <a:pt x="152400" y="12383"/>
                    </a:cubicBezTo>
                    <a:cubicBezTo>
                      <a:pt x="134303" y="4763"/>
                      <a:pt x="115253" y="953"/>
                      <a:pt x="95250" y="0"/>
                    </a:cubicBezTo>
                    <a:cubicBezTo>
                      <a:pt x="75248" y="953"/>
                      <a:pt x="56197" y="4763"/>
                      <a:pt x="38100" y="12383"/>
                    </a:cubicBezTo>
                    <a:cubicBezTo>
                      <a:pt x="25717" y="17145"/>
                      <a:pt x="13335" y="20003"/>
                      <a:pt x="0" y="20955"/>
                    </a:cubicBezTo>
                    <a:lnTo>
                      <a:pt x="0" y="78105"/>
                    </a:lnTo>
                    <a:cubicBezTo>
                      <a:pt x="20003" y="77153"/>
                      <a:pt x="39053" y="73343"/>
                      <a:pt x="57150" y="65723"/>
                    </a:cubicBezTo>
                    <a:cubicBezTo>
                      <a:pt x="69533" y="60960"/>
                      <a:pt x="81915" y="57150"/>
                      <a:pt x="95250" y="56198"/>
                    </a:cubicBezTo>
                    <a:cubicBezTo>
                      <a:pt x="108585" y="57150"/>
                      <a:pt x="120968" y="60008"/>
                      <a:pt x="133350" y="65723"/>
                    </a:cubicBezTo>
                    <a:cubicBezTo>
                      <a:pt x="151448" y="73343"/>
                      <a:pt x="170498" y="77153"/>
                      <a:pt x="190500" y="78105"/>
                    </a:cubicBezTo>
                    <a:cubicBezTo>
                      <a:pt x="210503" y="77153"/>
                      <a:pt x="229552" y="73343"/>
                      <a:pt x="247650" y="65723"/>
                    </a:cubicBezTo>
                    <a:cubicBezTo>
                      <a:pt x="260033" y="60960"/>
                      <a:pt x="272415" y="57150"/>
                      <a:pt x="285750" y="56198"/>
                    </a:cubicBezTo>
                    <a:cubicBezTo>
                      <a:pt x="299085" y="57150"/>
                      <a:pt x="311468" y="60008"/>
                      <a:pt x="323850" y="64770"/>
                    </a:cubicBezTo>
                    <a:cubicBezTo>
                      <a:pt x="341948" y="72390"/>
                      <a:pt x="360998" y="76200"/>
                      <a:pt x="381000" y="77153"/>
                    </a:cubicBezTo>
                    <a:cubicBezTo>
                      <a:pt x="401003" y="76200"/>
                      <a:pt x="420053" y="72390"/>
                      <a:pt x="438150" y="64770"/>
                    </a:cubicBezTo>
                    <a:cubicBezTo>
                      <a:pt x="450533" y="60008"/>
                      <a:pt x="462915" y="56198"/>
                      <a:pt x="476250" y="55245"/>
                    </a:cubicBezTo>
                    <a:cubicBezTo>
                      <a:pt x="489585" y="56198"/>
                      <a:pt x="501968" y="59055"/>
                      <a:pt x="514350" y="64770"/>
                    </a:cubicBezTo>
                    <a:cubicBezTo>
                      <a:pt x="532448" y="72390"/>
                      <a:pt x="551498" y="76200"/>
                      <a:pt x="571500" y="77153"/>
                    </a:cubicBezTo>
                    <a:cubicBezTo>
                      <a:pt x="591503" y="76200"/>
                      <a:pt x="610553" y="72390"/>
                      <a:pt x="628650" y="64770"/>
                    </a:cubicBezTo>
                    <a:cubicBezTo>
                      <a:pt x="641033" y="60008"/>
                      <a:pt x="653415" y="56198"/>
                      <a:pt x="666750" y="55245"/>
                    </a:cubicBezTo>
                    <a:cubicBezTo>
                      <a:pt x="680085" y="56198"/>
                      <a:pt x="692468" y="59055"/>
                      <a:pt x="704850" y="63818"/>
                    </a:cubicBezTo>
                    <a:cubicBezTo>
                      <a:pt x="722948" y="71438"/>
                      <a:pt x="741998" y="75248"/>
                      <a:pt x="762000" y="76200"/>
                    </a:cubicBezTo>
                    <a:lnTo>
                      <a:pt x="762000" y="19050"/>
                    </a:lnTo>
                    <a:cubicBezTo>
                      <a:pt x="748665" y="20003"/>
                      <a:pt x="736283" y="17145"/>
                      <a:pt x="723900" y="12383"/>
                    </a:cubicBezTo>
                    <a:close/>
                  </a:path>
                </a:pathLst>
              </a:custGeom>
              <a:solidFill>
                <a:srgbClr val="EB1C23"/>
              </a:solid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ED83CDED-A617-E7E4-56ED-1A3DD79CE62B}"/>
                  </a:ext>
                </a:extLst>
              </p:cNvPr>
              <p:cNvSpPr/>
              <p:nvPr/>
            </p:nvSpPr>
            <p:spPr>
              <a:xfrm>
                <a:off x="5379720" y="3132191"/>
                <a:ext cx="352425" cy="688975"/>
              </a:xfrm>
              <a:custGeom>
                <a:avLst/>
                <a:gdLst>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2381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688975">
                    <a:moveTo>
                      <a:pt x="0" y="0"/>
                    </a:moveTo>
                    <a:cubicBezTo>
                      <a:pt x="794" y="39158"/>
                      <a:pt x="1587" y="78317"/>
                      <a:pt x="2381" y="117475"/>
                    </a:cubicBezTo>
                    <a:cubicBezTo>
                      <a:pt x="124354" y="136525"/>
                      <a:pt x="117739" y="484187"/>
                      <a:pt x="111125" y="688975"/>
                    </a:cubicBezTo>
                    <a:lnTo>
                      <a:pt x="352425" y="688975"/>
                    </a:lnTo>
                    <a:cubicBezTo>
                      <a:pt x="344487" y="390260"/>
                      <a:pt x="377031" y="67733"/>
                      <a:pt x="0" y="0"/>
                    </a:cubicBezTo>
                    <a:close/>
                  </a:path>
                </a:pathLst>
              </a:custGeom>
              <a:solidFill>
                <a:srgbClr val="EB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E85F3C3C-0B8C-3031-30FF-14D8C5EEC226}"/>
                  </a:ext>
                </a:extLst>
              </p:cNvPr>
              <p:cNvSpPr/>
              <p:nvPr/>
            </p:nvSpPr>
            <p:spPr>
              <a:xfrm>
                <a:off x="5372576" y="3192516"/>
                <a:ext cx="219075" cy="321469"/>
              </a:xfrm>
              <a:custGeom>
                <a:avLst/>
                <a:gdLst>
                  <a:gd name="connsiteX0" fmla="*/ 0 w 219075"/>
                  <a:gd name="connsiteY0" fmla="*/ 0 h 321469"/>
                  <a:gd name="connsiteX1" fmla="*/ 164307 w 219075"/>
                  <a:gd name="connsiteY1" fmla="*/ 76200 h 321469"/>
                  <a:gd name="connsiteX2" fmla="*/ 219075 w 219075"/>
                  <a:gd name="connsiteY2" fmla="*/ 321469 h 321469"/>
                </a:gdLst>
                <a:ahLst/>
                <a:cxnLst>
                  <a:cxn ang="0">
                    <a:pos x="connsiteX0" y="connsiteY0"/>
                  </a:cxn>
                  <a:cxn ang="0">
                    <a:pos x="connsiteX1" y="connsiteY1"/>
                  </a:cxn>
                  <a:cxn ang="0">
                    <a:pos x="connsiteX2" y="connsiteY2"/>
                  </a:cxn>
                </a:cxnLst>
                <a:rect l="l" t="t" r="r" b="b"/>
                <a:pathLst>
                  <a:path w="219075" h="321469">
                    <a:moveTo>
                      <a:pt x="0" y="0"/>
                    </a:moveTo>
                    <a:cubicBezTo>
                      <a:pt x="63897" y="11311"/>
                      <a:pt x="127795" y="22622"/>
                      <a:pt x="164307" y="76200"/>
                    </a:cubicBezTo>
                    <a:cubicBezTo>
                      <a:pt x="200819" y="129778"/>
                      <a:pt x="209947" y="225623"/>
                      <a:pt x="219075" y="321469"/>
                    </a:cubicBez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3" name="Group 122">
            <a:extLst>
              <a:ext uri="{FF2B5EF4-FFF2-40B4-BE49-F238E27FC236}">
                <a16:creationId xmlns:a16="http://schemas.microsoft.com/office/drawing/2014/main" id="{7AE067F4-4FC6-9799-6EC3-3F8CBBB7297B}"/>
              </a:ext>
            </a:extLst>
          </p:cNvPr>
          <p:cNvGrpSpPr/>
          <p:nvPr/>
        </p:nvGrpSpPr>
        <p:grpSpPr>
          <a:xfrm>
            <a:off x="8853975" y="5322557"/>
            <a:ext cx="1676072" cy="3338348"/>
            <a:chOff x="5709274" y="3555471"/>
            <a:chExt cx="1086151" cy="2334879"/>
          </a:xfrm>
        </p:grpSpPr>
        <p:sp>
          <p:nvSpPr>
            <p:cNvPr id="124" name="Freeform: Shape 123">
              <a:extLst>
                <a:ext uri="{FF2B5EF4-FFF2-40B4-BE49-F238E27FC236}">
                  <a16:creationId xmlns:a16="http://schemas.microsoft.com/office/drawing/2014/main" id="{515C5398-C5AC-AC27-5C6F-05F611E5DAFC}"/>
                </a:ext>
              </a:extLst>
            </p:cNvPr>
            <p:cNvSpPr/>
            <p:nvPr/>
          </p:nvSpPr>
          <p:spPr>
            <a:xfrm>
              <a:off x="5939895" y="3658710"/>
              <a:ext cx="245217" cy="362551"/>
            </a:xfrm>
            <a:custGeom>
              <a:avLst/>
              <a:gdLst>
                <a:gd name="connsiteX0" fmla="*/ 164277 w 168148"/>
                <a:gd name="connsiteY0" fmla="*/ 79294 h 248606"/>
                <a:gd name="connsiteX1" fmla="*/ 162988 w 168148"/>
                <a:gd name="connsiteY1" fmla="*/ 99973 h 248606"/>
                <a:gd name="connsiteX2" fmla="*/ 168149 w 168148"/>
                <a:gd name="connsiteY2" fmla="*/ 101260 h 248606"/>
                <a:gd name="connsiteX3" fmla="*/ 153937 w 168148"/>
                <a:gd name="connsiteY3" fmla="*/ 146490 h 248606"/>
                <a:gd name="connsiteX4" fmla="*/ 147477 w 168148"/>
                <a:gd name="connsiteY4" fmla="*/ 191711 h 248606"/>
                <a:gd name="connsiteX5" fmla="*/ 109301 w 168148"/>
                <a:gd name="connsiteY5" fmla="*/ 235106 h 248606"/>
                <a:gd name="connsiteX6" fmla="*/ 90349 w 168148"/>
                <a:gd name="connsiteY6" fmla="*/ 242004 h 248606"/>
                <a:gd name="connsiteX7" fmla="*/ 45384 w 168148"/>
                <a:gd name="connsiteY7" fmla="*/ 221430 h 248606"/>
                <a:gd name="connsiteX8" fmla="*/ 26002 w 168148"/>
                <a:gd name="connsiteY8" fmla="*/ 149076 h 248606"/>
                <a:gd name="connsiteX9" fmla="*/ 10491 w 168148"/>
                <a:gd name="connsiteY9" fmla="*/ 133567 h 248606"/>
                <a:gd name="connsiteX10" fmla="*/ 1448 w 168148"/>
                <a:gd name="connsiteY10" fmla="*/ 110302 h 248606"/>
                <a:gd name="connsiteX11" fmla="*/ 6617 w 168148"/>
                <a:gd name="connsiteY11" fmla="*/ 90921 h 248606"/>
                <a:gd name="connsiteX12" fmla="*/ 6617 w 168148"/>
                <a:gd name="connsiteY12" fmla="*/ 80593 h 248606"/>
                <a:gd name="connsiteX13" fmla="*/ 40377 w 168148"/>
                <a:gd name="connsiteY13" fmla="*/ 12853 h 248606"/>
                <a:gd name="connsiteX14" fmla="*/ 116189 w 168148"/>
                <a:gd name="connsiteY14" fmla="*/ 5962 h 248606"/>
                <a:gd name="connsiteX15" fmla="*/ 164441 w 168148"/>
                <a:gd name="connsiteY15" fmla="*/ 74878 h 248606"/>
                <a:gd name="connsiteX16" fmla="*/ 164277 w 168148"/>
                <a:gd name="connsiteY16" fmla="*/ 79294 h 2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148" h="248606">
                  <a:moveTo>
                    <a:pt x="164277" y="79294"/>
                  </a:moveTo>
                  <a:lnTo>
                    <a:pt x="162988" y="99973"/>
                  </a:lnTo>
                  <a:lnTo>
                    <a:pt x="168149" y="101260"/>
                  </a:lnTo>
                  <a:cubicBezTo>
                    <a:pt x="164277" y="136152"/>
                    <a:pt x="153937" y="146490"/>
                    <a:pt x="153937" y="146490"/>
                  </a:cubicBezTo>
                  <a:cubicBezTo>
                    <a:pt x="150063" y="152947"/>
                    <a:pt x="147477" y="191711"/>
                    <a:pt x="147477" y="191711"/>
                  </a:cubicBezTo>
                  <a:cubicBezTo>
                    <a:pt x="135851" y="217558"/>
                    <a:pt x="122926" y="219511"/>
                    <a:pt x="109301" y="235106"/>
                  </a:cubicBezTo>
                  <a:cubicBezTo>
                    <a:pt x="99988" y="245773"/>
                    <a:pt x="90349" y="242004"/>
                    <a:pt x="90349" y="242004"/>
                  </a:cubicBezTo>
                  <a:cubicBezTo>
                    <a:pt x="76128" y="261385"/>
                    <a:pt x="59598" y="233065"/>
                    <a:pt x="45384" y="221430"/>
                  </a:cubicBezTo>
                  <a:cubicBezTo>
                    <a:pt x="31170" y="209803"/>
                    <a:pt x="26002" y="149076"/>
                    <a:pt x="26002" y="149076"/>
                  </a:cubicBezTo>
                  <a:lnTo>
                    <a:pt x="10491" y="133567"/>
                  </a:lnTo>
                  <a:cubicBezTo>
                    <a:pt x="9202" y="128396"/>
                    <a:pt x="1448" y="110302"/>
                    <a:pt x="1448" y="110302"/>
                  </a:cubicBezTo>
                  <a:cubicBezTo>
                    <a:pt x="-3723" y="102559"/>
                    <a:pt x="6617" y="90921"/>
                    <a:pt x="6617" y="90921"/>
                  </a:cubicBezTo>
                  <a:lnTo>
                    <a:pt x="6617" y="80593"/>
                  </a:lnTo>
                  <a:cubicBezTo>
                    <a:pt x="7639" y="40420"/>
                    <a:pt x="40377" y="12853"/>
                    <a:pt x="40377" y="12853"/>
                  </a:cubicBezTo>
                  <a:cubicBezTo>
                    <a:pt x="80010" y="-11267"/>
                    <a:pt x="116189" y="5962"/>
                    <a:pt x="116189" y="5962"/>
                  </a:cubicBezTo>
                  <a:cubicBezTo>
                    <a:pt x="160991" y="16300"/>
                    <a:pt x="164441" y="74878"/>
                    <a:pt x="164441" y="74878"/>
                  </a:cubicBezTo>
                  <a:lnTo>
                    <a:pt x="164277" y="79294"/>
                  </a:lnTo>
                  <a:close/>
                </a:path>
              </a:pathLst>
            </a:custGeom>
            <a:solidFill>
              <a:srgbClr val="FEDFCB"/>
            </a:solidFill>
            <a:ln w="24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AF272C6E-EA4E-F3B1-13A9-E8D118EEEE0F}"/>
                </a:ext>
              </a:extLst>
            </p:cNvPr>
            <p:cNvSpPr/>
            <p:nvPr/>
          </p:nvSpPr>
          <p:spPr>
            <a:xfrm>
              <a:off x="6076533" y="3687509"/>
              <a:ext cx="109345" cy="326628"/>
            </a:xfrm>
            <a:custGeom>
              <a:avLst/>
              <a:gdLst>
                <a:gd name="connsiteX0" fmla="*/ 46621 w 74979"/>
                <a:gd name="connsiteY0" fmla="*/ 0 h 223973"/>
                <a:gd name="connsiteX1" fmla="*/ 69775 w 74979"/>
                <a:gd name="connsiteY1" fmla="*/ 62129 h 223973"/>
                <a:gd name="connsiteX2" fmla="*/ 74943 w 74979"/>
                <a:gd name="connsiteY2" fmla="*/ 80220 h 223973"/>
                <a:gd name="connsiteX3" fmla="*/ 67189 w 74979"/>
                <a:gd name="connsiteY3" fmla="*/ 117048 h 223973"/>
                <a:gd name="connsiteX4" fmla="*/ 60732 w 74979"/>
                <a:gd name="connsiteY4" fmla="*/ 125451 h 223973"/>
                <a:gd name="connsiteX5" fmla="*/ 58146 w 74979"/>
                <a:gd name="connsiteY5" fmla="*/ 133197 h 223973"/>
                <a:gd name="connsiteX6" fmla="*/ 54264 w 74979"/>
                <a:gd name="connsiteY6" fmla="*/ 166797 h 223973"/>
                <a:gd name="connsiteX7" fmla="*/ 3540 w 74979"/>
                <a:gd name="connsiteY7" fmla="*/ 223974 h 223973"/>
                <a:gd name="connsiteX8" fmla="*/ 4206 w 74979"/>
                <a:gd name="connsiteY8" fmla="*/ 182591 h 223973"/>
                <a:gd name="connsiteX9" fmla="*/ 5020 w 74979"/>
                <a:gd name="connsiteY9" fmla="*/ 130930 h 223973"/>
                <a:gd name="connsiteX10" fmla="*/ 5270 w 74979"/>
                <a:gd name="connsiteY10" fmla="*/ 115431 h 223973"/>
                <a:gd name="connsiteX11" fmla="*/ 1285 w 74979"/>
                <a:gd name="connsiteY11" fmla="*/ 75699 h 223973"/>
                <a:gd name="connsiteX12" fmla="*/ 46621 w 74979"/>
                <a:gd name="connsiteY12" fmla="*/ 62023 h 223973"/>
                <a:gd name="connsiteX13" fmla="*/ 46621 w 74979"/>
                <a:gd name="connsiteY13" fmla="*/ 0 h 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79" h="223973">
                  <a:moveTo>
                    <a:pt x="46621" y="0"/>
                  </a:moveTo>
                  <a:cubicBezTo>
                    <a:pt x="67363" y="3916"/>
                    <a:pt x="69775" y="62129"/>
                    <a:pt x="69775" y="62129"/>
                  </a:cubicBezTo>
                  <a:lnTo>
                    <a:pt x="74943" y="80220"/>
                  </a:lnTo>
                  <a:cubicBezTo>
                    <a:pt x="75593" y="102186"/>
                    <a:pt x="67189" y="117048"/>
                    <a:pt x="67189" y="117048"/>
                  </a:cubicBezTo>
                  <a:cubicBezTo>
                    <a:pt x="63964" y="128036"/>
                    <a:pt x="60732" y="125451"/>
                    <a:pt x="60732" y="125451"/>
                  </a:cubicBezTo>
                  <a:lnTo>
                    <a:pt x="58146" y="133197"/>
                  </a:lnTo>
                  <a:lnTo>
                    <a:pt x="54264" y="166797"/>
                  </a:lnTo>
                  <a:cubicBezTo>
                    <a:pt x="51679" y="208793"/>
                    <a:pt x="3540" y="223974"/>
                    <a:pt x="3540" y="223974"/>
                  </a:cubicBezTo>
                  <a:lnTo>
                    <a:pt x="4206" y="182591"/>
                  </a:lnTo>
                  <a:lnTo>
                    <a:pt x="5020" y="130930"/>
                  </a:lnTo>
                  <a:lnTo>
                    <a:pt x="5270" y="115431"/>
                  </a:lnTo>
                  <a:cubicBezTo>
                    <a:pt x="-3454" y="82159"/>
                    <a:pt x="1285" y="75699"/>
                    <a:pt x="1285" y="75699"/>
                  </a:cubicBezTo>
                  <a:cubicBezTo>
                    <a:pt x="13882" y="58576"/>
                    <a:pt x="46621" y="62023"/>
                    <a:pt x="46621" y="62023"/>
                  </a:cubicBezTo>
                  <a:cubicBezTo>
                    <a:pt x="60410" y="44797"/>
                    <a:pt x="46621" y="0"/>
                    <a:pt x="46621" y="0"/>
                  </a:cubicBezTo>
                  <a:close/>
                </a:path>
              </a:pathLst>
            </a:custGeom>
            <a:solidFill>
              <a:srgbClr val="FDD1B5"/>
            </a:solidFill>
            <a:ln w="24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4A27F6BB-353E-753C-EB02-EDE21F108DC1}"/>
                </a:ext>
              </a:extLst>
            </p:cNvPr>
            <p:cNvSpPr/>
            <p:nvPr/>
          </p:nvSpPr>
          <p:spPr>
            <a:xfrm>
              <a:off x="5988730" y="3784657"/>
              <a:ext cx="67843" cy="33496"/>
            </a:xfrm>
            <a:custGeom>
              <a:avLst/>
              <a:gdLst>
                <a:gd name="connsiteX0" fmla="*/ 0 w 46521"/>
                <a:gd name="connsiteY0" fmla="*/ 9191 h 22969"/>
                <a:gd name="connsiteX1" fmla="*/ 46521 w 46521"/>
                <a:gd name="connsiteY1" fmla="*/ 9191 h 22969"/>
                <a:gd name="connsiteX2" fmla="*/ 24122 w 46521"/>
                <a:gd name="connsiteY2" fmla="*/ 22970 h 22969"/>
                <a:gd name="connsiteX3" fmla="*/ 0 w 46521"/>
                <a:gd name="connsiteY3" fmla="*/ 9191 h 22969"/>
              </a:gdLst>
              <a:ahLst/>
              <a:cxnLst>
                <a:cxn ang="0">
                  <a:pos x="connsiteX0" y="connsiteY0"/>
                </a:cxn>
                <a:cxn ang="0">
                  <a:pos x="connsiteX1" y="connsiteY1"/>
                </a:cxn>
                <a:cxn ang="0">
                  <a:pos x="connsiteX2" y="connsiteY2"/>
                </a:cxn>
                <a:cxn ang="0">
                  <a:pos x="connsiteX3" y="connsiteY3"/>
                </a:cxn>
              </a:cxnLst>
              <a:rect l="l" t="t" r="r" b="b"/>
              <a:pathLst>
                <a:path w="46521" h="22969">
                  <a:moveTo>
                    <a:pt x="0" y="9191"/>
                  </a:moveTo>
                  <a:cubicBezTo>
                    <a:pt x="20679" y="-11489"/>
                    <a:pt x="46521" y="9191"/>
                    <a:pt x="46521" y="9191"/>
                  </a:cubicBezTo>
                  <a:cubicBezTo>
                    <a:pt x="34462" y="21250"/>
                    <a:pt x="24122" y="22970"/>
                    <a:pt x="24122" y="22970"/>
                  </a:cubicBezTo>
                  <a:cubicBezTo>
                    <a:pt x="15510" y="17799"/>
                    <a:pt x="0" y="9191"/>
                    <a:pt x="0" y="9191"/>
                  </a:cubicBezTo>
                  <a:close/>
                </a:path>
              </a:pathLst>
            </a:custGeom>
            <a:solidFill>
              <a:srgbClr val="FDD1B5"/>
            </a:solidFill>
            <a:ln w="24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BFAE468F-1FBF-C9DF-DDF5-1E6D05D820A1}"/>
                </a:ext>
              </a:extLst>
            </p:cNvPr>
            <p:cNvSpPr/>
            <p:nvPr/>
          </p:nvSpPr>
          <p:spPr>
            <a:xfrm>
              <a:off x="6023206" y="3803085"/>
              <a:ext cx="28350" cy="65327"/>
            </a:xfrm>
            <a:custGeom>
              <a:avLst/>
              <a:gdLst>
                <a:gd name="connsiteX0" fmla="*/ 482 w 19440"/>
                <a:gd name="connsiteY0" fmla="*/ 0 h 44796"/>
                <a:gd name="connsiteX1" fmla="*/ 2202 w 19440"/>
                <a:gd name="connsiteY1" fmla="*/ 44797 h 44796"/>
                <a:gd name="connsiteX2" fmla="*/ 19440 w 19440"/>
                <a:gd name="connsiteY2" fmla="*/ 12059 h 44796"/>
                <a:gd name="connsiteX3" fmla="*/ 482 w 19440"/>
                <a:gd name="connsiteY3" fmla="*/ 0 h 44796"/>
              </a:gdLst>
              <a:ahLst/>
              <a:cxnLst>
                <a:cxn ang="0">
                  <a:pos x="connsiteX0" y="connsiteY0"/>
                </a:cxn>
                <a:cxn ang="0">
                  <a:pos x="connsiteX1" y="connsiteY1"/>
                </a:cxn>
                <a:cxn ang="0">
                  <a:pos x="connsiteX2" y="connsiteY2"/>
                </a:cxn>
                <a:cxn ang="0">
                  <a:pos x="connsiteX3" y="connsiteY3"/>
                </a:cxn>
              </a:cxnLst>
              <a:rect l="l" t="t" r="r" b="b"/>
              <a:pathLst>
                <a:path w="19440" h="44796">
                  <a:moveTo>
                    <a:pt x="482" y="0"/>
                  </a:moveTo>
                  <a:cubicBezTo>
                    <a:pt x="-1239" y="24117"/>
                    <a:pt x="2202" y="44797"/>
                    <a:pt x="2202" y="44797"/>
                  </a:cubicBezTo>
                  <a:cubicBezTo>
                    <a:pt x="12541" y="29288"/>
                    <a:pt x="19440" y="12059"/>
                    <a:pt x="19440" y="12059"/>
                  </a:cubicBezTo>
                  <a:cubicBezTo>
                    <a:pt x="14272" y="1720"/>
                    <a:pt x="482" y="0"/>
                    <a:pt x="482" y="0"/>
                  </a:cubicBezTo>
                  <a:close/>
                </a:path>
              </a:pathLst>
            </a:custGeom>
            <a:solidFill>
              <a:srgbClr val="FDD1B5"/>
            </a:solidFill>
            <a:ln w="245"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19327B27-8F4F-EDDB-0596-B88C6333B918}"/>
                </a:ext>
              </a:extLst>
            </p:cNvPr>
            <p:cNvSpPr/>
            <p:nvPr/>
          </p:nvSpPr>
          <p:spPr>
            <a:xfrm>
              <a:off x="5944981" y="3639601"/>
              <a:ext cx="238193" cy="173536"/>
            </a:xfrm>
            <a:custGeom>
              <a:avLst/>
              <a:gdLst>
                <a:gd name="connsiteX0" fmla="*/ 132284 w 163332"/>
                <a:gd name="connsiteY0" fmla="*/ 42603 h 118996"/>
                <a:gd name="connsiteX1" fmla="*/ 28902 w 163332"/>
                <a:gd name="connsiteY1" fmla="*/ 59833 h 118996"/>
                <a:gd name="connsiteX2" fmla="*/ 20290 w 163332"/>
                <a:gd name="connsiteY2" fmla="*/ 73611 h 118996"/>
                <a:gd name="connsiteX3" fmla="*/ 14489 w 163332"/>
                <a:gd name="connsiteY3" fmla="*/ 118996 h 118996"/>
                <a:gd name="connsiteX4" fmla="*/ 1331 w 163332"/>
                <a:gd name="connsiteY4" fmla="*/ 61553 h 118996"/>
                <a:gd name="connsiteX5" fmla="*/ 16842 w 163332"/>
                <a:gd name="connsiteY5" fmla="*/ 35715 h 118996"/>
                <a:gd name="connsiteX6" fmla="*/ 86861 w 163332"/>
                <a:gd name="connsiteY6" fmla="*/ 115 h 118996"/>
                <a:gd name="connsiteX7" fmla="*/ 142624 w 163332"/>
                <a:gd name="connsiteY7" fmla="*/ 25374 h 118996"/>
                <a:gd name="connsiteX8" fmla="*/ 158134 w 163332"/>
                <a:gd name="connsiteY8" fmla="*/ 99461 h 118996"/>
                <a:gd name="connsiteX9" fmla="*/ 146074 w 163332"/>
                <a:gd name="connsiteY9" fmla="*/ 118408 h 118996"/>
                <a:gd name="connsiteX10" fmla="*/ 141276 w 163332"/>
                <a:gd name="connsiteY10" fmla="*/ 46960 h 118996"/>
                <a:gd name="connsiteX11" fmla="*/ 132284 w 163332"/>
                <a:gd name="connsiteY11" fmla="*/ 42603 h 11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332" h="118996">
                  <a:moveTo>
                    <a:pt x="132284" y="42603"/>
                  </a:moveTo>
                  <a:cubicBezTo>
                    <a:pt x="132284" y="42603"/>
                    <a:pt x="80594" y="77062"/>
                    <a:pt x="28902" y="59833"/>
                  </a:cubicBezTo>
                  <a:cubicBezTo>
                    <a:pt x="23731" y="58112"/>
                    <a:pt x="20290" y="73611"/>
                    <a:pt x="20290" y="73611"/>
                  </a:cubicBezTo>
                  <a:cubicBezTo>
                    <a:pt x="15121" y="92571"/>
                    <a:pt x="14489" y="118996"/>
                    <a:pt x="14489" y="118996"/>
                  </a:cubicBezTo>
                  <a:cubicBezTo>
                    <a:pt x="-6182" y="98319"/>
                    <a:pt x="1331" y="61553"/>
                    <a:pt x="1331" y="61553"/>
                  </a:cubicBezTo>
                  <a:cubicBezTo>
                    <a:pt x="3052" y="44324"/>
                    <a:pt x="16842" y="35715"/>
                    <a:pt x="16842" y="35715"/>
                  </a:cubicBezTo>
                  <a:cubicBezTo>
                    <a:pt x="30622" y="-3914"/>
                    <a:pt x="86861" y="115"/>
                    <a:pt x="86861" y="115"/>
                  </a:cubicBezTo>
                  <a:cubicBezTo>
                    <a:pt x="131662" y="1835"/>
                    <a:pt x="142624" y="25374"/>
                    <a:pt x="142624" y="25374"/>
                  </a:cubicBezTo>
                  <a:cubicBezTo>
                    <a:pt x="177085" y="49494"/>
                    <a:pt x="158134" y="99461"/>
                    <a:pt x="158134" y="99461"/>
                  </a:cubicBezTo>
                  <a:cubicBezTo>
                    <a:pt x="151245" y="111520"/>
                    <a:pt x="146074" y="118408"/>
                    <a:pt x="146074" y="118408"/>
                  </a:cubicBezTo>
                  <a:cubicBezTo>
                    <a:pt x="148892" y="84540"/>
                    <a:pt x="141276" y="46960"/>
                    <a:pt x="141276" y="46960"/>
                  </a:cubicBezTo>
                  <a:cubicBezTo>
                    <a:pt x="132664" y="40072"/>
                    <a:pt x="132284" y="42603"/>
                    <a:pt x="132284" y="42603"/>
                  </a:cubicBezTo>
                  <a:close/>
                </a:path>
              </a:pathLst>
            </a:custGeom>
            <a:solidFill>
              <a:srgbClr val="E8B37F"/>
            </a:solidFill>
            <a:ln w="24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EDDB08DC-D61C-08AB-5174-CB2519DCDE5C}"/>
                </a:ext>
              </a:extLst>
            </p:cNvPr>
            <p:cNvSpPr/>
            <p:nvPr/>
          </p:nvSpPr>
          <p:spPr>
            <a:xfrm>
              <a:off x="5978680" y="3883487"/>
              <a:ext cx="108050" cy="140702"/>
            </a:xfrm>
            <a:custGeom>
              <a:avLst/>
              <a:gdLst>
                <a:gd name="connsiteX0" fmla="*/ 0 w 74091"/>
                <a:gd name="connsiteY0" fmla="*/ 0 h 96481"/>
                <a:gd name="connsiteX1" fmla="*/ 74092 w 74091"/>
                <a:gd name="connsiteY1" fmla="*/ 55135 h 96481"/>
                <a:gd name="connsiteX2" fmla="*/ 74092 w 74091"/>
                <a:gd name="connsiteY2" fmla="*/ 96482 h 96481"/>
                <a:gd name="connsiteX3" fmla="*/ 10340 w 74091"/>
                <a:gd name="connsiteY3" fmla="*/ 75805 h 96481"/>
                <a:gd name="connsiteX4" fmla="*/ 0 w 74091"/>
                <a:gd name="connsiteY4" fmla="*/ 0 h 96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91" h="96481">
                  <a:moveTo>
                    <a:pt x="0" y="0"/>
                  </a:moveTo>
                  <a:cubicBezTo>
                    <a:pt x="18787" y="67297"/>
                    <a:pt x="74092" y="55135"/>
                    <a:pt x="74092" y="55135"/>
                  </a:cubicBezTo>
                  <a:lnTo>
                    <a:pt x="74092" y="96482"/>
                  </a:lnTo>
                  <a:lnTo>
                    <a:pt x="10340" y="75805"/>
                  </a:lnTo>
                  <a:cubicBezTo>
                    <a:pt x="10340" y="31008"/>
                    <a:pt x="0" y="0"/>
                    <a:pt x="0" y="0"/>
                  </a:cubicBezTo>
                  <a:close/>
                </a:path>
              </a:pathLst>
            </a:custGeom>
            <a:solidFill>
              <a:srgbClr val="FDD1B5"/>
            </a:solidFill>
            <a:ln w="24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C64C5DEE-9215-C013-10FE-1FE4370520E4}"/>
                </a:ext>
              </a:extLst>
            </p:cNvPr>
            <p:cNvSpPr/>
            <p:nvPr/>
          </p:nvSpPr>
          <p:spPr>
            <a:xfrm>
              <a:off x="5975302" y="3926824"/>
              <a:ext cx="228656" cy="230681"/>
            </a:xfrm>
            <a:custGeom>
              <a:avLst/>
              <a:gdLst>
                <a:gd name="connsiteX0" fmla="*/ 9906 w 156792"/>
                <a:gd name="connsiteY0" fmla="*/ 14325 h 158181"/>
                <a:gd name="connsiteX1" fmla="*/ 57726 w 156792"/>
                <a:gd name="connsiteY1" fmla="*/ 56537 h 158181"/>
                <a:gd name="connsiteX2" fmla="*/ 104248 w 156792"/>
                <a:gd name="connsiteY2" fmla="*/ 33282 h 158181"/>
                <a:gd name="connsiteX3" fmla="*/ 123784 w 156792"/>
                <a:gd name="connsiteY3" fmla="*/ 0 h 158181"/>
                <a:gd name="connsiteX4" fmla="*/ 130953 w 156792"/>
                <a:gd name="connsiteY4" fmla="*/ 5923 h 158181"/>
                <a:gd name="connsiteX5" fmla="*/ 156793 w 156792"/>
                <a:gd name="connsiteY5" fmla="*/ 17766 h 158181"/>
                <a:gd name="connsiteX6" fmla="*/ 147318 w 156792"/>
                <a:gd name="connsiteY6" fmla="*/ 53952 h 158181"/>
                <a:gd name="connsiteX7" fmla="*/ 107688 w 156792"/>
                <a:gd name="connsiteY7" fmla="*/ 103054 h 158181"/>
                <a:gd name="connsiteX8" fmla="*/ 70641 w 156792"/>
                <a:gd name="connsiteY8" fmla="*/ 158182 h 158181"/>
                <a:gd name="connsiteX9" fmla="*/ 24120 w 156792"/>
                <a:gd name="connsiteY9" fmla="*/ 99606 h 158181"/>
                <a:gd name="connsiteX10" fmla="*/ 0 w 156792"/>
                <a:gd name="connsiteY10" fmla="*/ 48784 h 158181"/>
                <a:gd name="connsiteX11" fmla="*/ 9906 w 156792"/>
                <a:gd name="connsiteY11" fmla="*/ 14325 h 1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792" h="158181">
                  <a:moveTo>
                    <a:pt x="9906" y="14325"/>
                  </a:moveTo>
                  <a:cubicBezTo>
                    <a:pt x="9906" y="14325"/>
                    <a:pt x="15672" y="52119"/>
                    <a:pt x="57726" y="56537"/>
                  </a:cubicBezTo>
                  <a:cubicBezTo>
                    <a:pt x="57726" y="56537"/>
                    <a:pt x="81579" y="58144"/>
                    <a:pt x="104248" y="33282"/>
                  </a:cubicBezTo>
                  <a:cubicBezTo>
                    <a:pt x="104248" y="33282"/>
                    <a:pt x="126370" y="18094"/>
                    <a:pt x="123784" y="0"/>
                  </a:cubicBezTo>
                  <a:lnTo>
                    <a:pt x="130953" y="5923"/>
                  </a:lnTo>
                  <a:lnTo>
                    <a:pt x="156793" y="17766"/>
                  </a:lnTo>
                  <a:lnTo>
                    <a:pt x="147318" y="53952"/>
                  </a:lnTo>
                  <a:lnTo>
                    <a:pt x="107688" y="103054"/>
                  </a:lnTo>
                  <a:lnTo>
                    <a:pt x="70641" y="158182"/>
                  </a:lnTo>
                  <a:lnTo>
                    <a:pt x="24120" y="99606"/>
                  </a:lnTo>
                  <a:lnTo>
                    <a:pt x="0" y="48784"/>
                  </a:lnTo>
                  <a:lnTo>
                    <a:pt x="9906" y="14325"/>
                  </a:lnTo>
                  <a:close/>
                </a:path>
              </a:pathLst>
            </a:custGeom>
            <a:solidFill>
              <a:srgbClr val="D1D3D4"/>
            </a:solidFill>
            <a:ln w="245"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044D4CEB-FA51-229A-F1E9-9E7D80A8B710}"/>
                </a:ext>
              </a:extLst>
            </p:cNvPr>
            <p:cNvSpPr/>
            <p:nvPr/>
          </p:nvSpPr>
          <p:spPr>
            <a:xfrm>
              <a:off x="5786843" y="4662539"/>
              <a:ext cx="65334" cy="77885"/>
            </a:xfrm>
            <a:custGeom>
              <a:avLst/>
              <a:gdLst>
                <a:gd name="connsiteX0" fmla="*/ 19816 w 44800"/>
                <a:gd name="connsiteY0" fmla="*/ 53408 h 53407"/>
                <a:gd name="connsiteX1" fmla="*/ 44801 w 44800"/>
                <a:gd name="connsiteY1" fmla="*/ 48237 h 53407"/>
                <a:gd name="connsiteX2" fmla="*/ 20681 w 44800"/>
                <a:gd name="connsiteY2" fmla="*/ 0 h 53407"/>
                <a:gd name="connsiteX3" fmla="*/ 0 w 44800"/>
                <a:gd name="connsiteY3" fmla="*/ 32728 h 53407"/>
              </a:gdLst>
              <a:ahLst/>
              <a:cxnLst>
                <a:cxn ang="0">
                  <a:pos x="connsiteX0" y="connsiteY0"/>
                </a:cxn>
                <a:cxn ang="0">
                  <a:pos x="connsiteX1" y="connsiteY1"/>
                </a:cxn>
                <a:cxn ang="0">
                  <a:pos x="connsiteX2" y="connsiteY2"/>
                </a:cxn>
                <a:cxn ang="0">
                  <a:pos x="connsiteX3" y="connsiteY3"/>
                </a:cxn>
              </a:cxnLst>
              <a:rect l="l" t="t" r="r" b="b"/>
              <a:pathLst>
                <a:path w="44800" h="53407">
                  <a:moveTo>
                    <a:pt x="19816" y="53408"/>
                  </a:moveTo>
                  <a:lnTo>
                    <a:pt x="44801" y="48237"/>
                  </a:lnTo>
                  <a:lnTo>
                    <a:pt x="20681" y="0"/>
                  </a:lnTo>
                  <a:lnTo>
                    <a:pt x="0" y="32728"/>
                  </a:lnTo>
                  <a:close/>
                </a:path>
              </a:pathLst>
            </a:custGeom>
            <a:solidFill>
              <a:srgbClr val="000000"/>
            </a:solidFill>
            <a:ln w="1867" cap="flat">
              <a:solidFill>
                <a:srgbClr val="000000"/>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7D958C13-F3A5-287C-49D6-82ABDC4CDFA3}"/>
                </a:ext>
              </a:extLst>
            </p:cNvPr>
            <p:cNvSpPr/>
            <p:nvPr/>
          </p:nvSpPr>
          <p:spPr>
            <a:xfrm>
              <a:off x="6239145" y="5793193"/>
              <a:ext cx="209193" cy="97157"/>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solidFill>
              <a:srgbClr val="000000"/>
            </a:solidFill>
            <a:ln w="245"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5DEEE88F-D45B-63DE-7BEA-2B54CA2558F7}"/>
                </a:ext>
              </a:extLst>
            </p:cNvPr>
            <p:cNvSpPr/>
            <p:nvPr/>
          </p:nvSpPr>
          <p:spPr>
            <a:xfrm>
              <a:off x="6239145" y="5793193"/>
              <a:ext cx="209193" cy="97157"/>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noFill/>
            <a:ln w="1867" cap="flat">
              <a:solidFill>
                <a:srgbClr val="000000"/>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7B276554-351F-B7E1-7417-1EAB1C6E1F78}"/>
                </a:ext>
              </a:extLst>
            </p:cNvPr>
            <p:cNvSpPr/>
            <p:nvPr/>
          </p:nvSpPr>
          <p:spPr>
            <a:xfrm>
              <a:off x="6239145" y="5743984"/>
              <a:ext cx="203864" cy="117965"/>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296BB3F3-216A-C232-7D80-870552595CF8}"/>
                </a:ext>
              </a:extLst>
            </p:cNvPr>
            <p:cNvSpPr/>
            <p:nvPr/>
          </p:nvSpPr>
          <p:spPr>
            <a:xfrm>
              <a:off x="6239145" y="5743984"/>
              <a:ext cx="203864" cy="117965"/>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noFill/>
            <a:ln w="1867" cap="flat">
              <a:solidFill>
                <a:srgbClr val="000000"/>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63EFE7B4-10C0-3588-1DFE-3B46416E7183}"/>
                </a:ext>
              </a:extLst>
            </p:cNvPr>
            <p:cNvSpPr/>
            <p:nvPr/>
          </p:nvSpPr>
          <p:spPr>
            <a:xfrm>
              <a:off x="5899918" y="5768033"/>
              <a:ext cx="205661" cy="95474"/>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solidFill>
              <a:srgbClr val="000000"/>
            </a:solidFill>
            <a:ln w="24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1CC8CC3F-505E-1948-81BB-C7B63EAC9B0E}"/>
                </a:ext>
              </a:extLst>
            </p:cNvPr>
            <p:cNvSpPr/>
            <p:nvPr/>
          </p:nvSpPr>
          <p:spPr>
            <a:xfrm>
              <a:off x="5899918" y="5768033"/>
              <a:ext cx="205661" cy="95474"/>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noFill/>
            <a:ln w="1867" cap="flat">
              <a:solidFill>
                <a:srgbClr val="000000"/>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42B1EAA6-AB1C-6B60-B8F8-6489DBECAECD}"/>
                </a:ext>
              </a:extLst>
            </p:cNvPr>
            <p:cNvSpPr/>
            <p:nvPr/>
          </p:nvSpPr>
          <p:spPr>
            <a:xfrm>
              <a:off x="5898232" y="5721577"/>
              <a:ext cx="208765" cy="115732"/>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CD303773-191A-701D-25CA-ACC7F8E961EF}"/>
                </a:ext>
              </a:extLst>
            </p:cNvPr>
            <p:cNvSpPr/>
            <p:nvPr/>
          </p:nvSpPr>
          <p:spPr>
            <a:xfrm>
              <a:off x="5898232" y="5721577"/>
              <a:ext cx="208765" cy="115732"/>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noFill/>
            <a:ln w="1867" cap="flat">
              <a:solidFill>
                <a:srgbClr val="000000"/>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C5F9254D-F71E-5B6F-12F3-9F3FD1087E1C}"/>
                </a:ext>
              </a:extLst>
            </p:cNvPr>
            <p:cNvSpPr/>
            <p:nvPr/>
          </p:nvSpPr>
          <p:spPr>
            <a:xfrm>
              <a:off x="5709274" y="3965241"/>
              <a:ext cx="777991" cy="1825082"/>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solidFill>
              <a:srgbClr val="EB1C23"/>
            </a:solidFill>
            <a:ln w="245"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FE0B9E26-CE6E-0515-42A6-5903F71AC1FE}"/>
                </a:ext>
              </a:extLst>
            </p:cNvPr>
            <p:cNvSpPr/>
            <p:nvPr/>
          </p:nvSpPr>
          <p:spPr>
            <a:xfrm>
              <a:off x="5709274" y="3965241"/>
              <a:ext cx="777991" cy="1825082"/>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noFill/>
            <a:ln w="1867" cap="flat">
              <a:solidFill>
                <a:srgbClr val="FFFFFF"/>
              </a:solid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0D9A6EC9-E3C4-9535-6492-EE2A42D966E9}"/>
                </a:ext>
              </a:extLst>
            </p:cNvPr>
            <p:cNvSpPr/>
            <p:nvPr/>
          </p:nvSpPr>
          <p:spPr>
            <a:xfrm>
              <a:off x="6069218" y="3935465"/>
              <a:ext cx="175264" cy="261932"/>
            </a:xfrm>
            <a:custGeom>
              <a:avLst/>
              <a:gdLst>
                <a:gd name="connsiteX0" fmla="*/ 66553 w 120181"/>
                <a:gd name="connsiteY0" fmla="*/ 0 h 179610"/>
                <a:gd name="connsiteX1" fmla="*/ 101601 w 120181"/>
                <a:gd name="connsiteY1" fmla="*/ 19131 h 179610"/>
                <a:gd name="connsiteX2" fmla="*/ 114371 w 120181"/>
                <a:gd name="connsiteY2" fmla="*/ 41996 h 179610"/>
                <a:gd name="connsiteX3" fmla="*/ 120182 w 120181"/>
                <a:gd name="connsiteY3" fmla="*/ 69779 h 179610"/>
                <a:gd name="connsiteX4" fmla="*/ 96275 w 120181"/>
                <a:gd name="connsiteY4" fmla="*/ 62673 h 179610"/>
                <a:gd name="connsiteX5" fmla="*/ 76243 w 120181"/>
                <a:gd name="connsiteY5" fmla="*/ 62026 h 179610"/>
                <a:gd name="connsiteX6" fmla="*/ 82064 w 120181"/>
                <a:gd name="connsiteY6" fmla="*/ 73653 h 179610"/>
                <a:gd name="connsiteX7" fmla="*/ 52339 w 120181"/>
                <a:gd name="connsiteY7" fmla="*/ 111128 h 179610"/>
                <a:gd name="connsiteX8" fmla="*/ 0 w 120181"/>
                <a:gd name="connsiteY8" fmla="*/ 179611 h 179610"/>
                <a:gd name="connsiteX9" fmla="*/ 42000 w 120181"/>
                <a:gd name="connsiteY9" fmla="*/ 80760 h 179610"/>
                <a:gd name="connsiteX10" fmla="*/ 85936 w 120181"/>
                <a:gd name="connsiteY10" fmla="*/ 23902 h 179610"/>
                <a:gd name="connsiteX11" fmla="*/ 66553 w 120181"/>
                <a:gd name="connsiteY11" fmla="*/ 0 h 17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181" h="179610">
                  <a:moveTo>
                    <a:pt x="66553" y="0"/>
                  </a:moveTo>
                  <a:cubicBezTo>
                    <a:pt x="66553" y="0"/>
                    <a:pt x="94496" y="390"/>
                    <a:pt x="101601" y="19131"/>
                  </a:cubicBezTo>
                  <a:cubicBezTo>
                    <a:pt x="101601" y="19131"/>
                    <a:pt x="102735" y="33593"/>
                    <a:pt x="114371" y="41996"/>
                  </a:cubicBezTo>
                  <a:cubicBezTo>
                    <a:pt x="114371" y="41996"/>
                    <a:pt x="120182" y="56208"/>
                    <a:pt x="120182" y="69779"/>
                  </a:cubicBezTo>
                  <a:cubicBezTo>
                    <a:pt x="120182" y="69779"/>
                    <a:pt x="103382" y="69779"/>
                    <a:pt x="96275" y="62673"/>
                  </a:cubicBezTo>
                  <a:cubicBezTo>
                    <a:pt x="96275" y="62673"/>
                    <a:pt x="85289" y="58144"/>
                    <a:pt x="76243" y="62026"/>
                  </a:cubicBezTo>
                  <a:lnTo>
                    <a:pt x="82064" y="73653"/>
                  </a:lnTo>
                  <a:cubicBezTo>
                    <a:pt x="82064" y="73653"/>
                    <a:pt x="74307" y="88513"/>
                    <a:pt x="52339" y="111128"/>
                  </a:cubicBezTo>
                  <a:cubicBezTo>
                    <a:pt x="52339" y="111128"/>
                    <a:pt x="5818" y="142136"/>
                    <a:pt x="0" y="179611"/>
                  </a:cubicBezTo>
                  <a:cubicBezTo>
                    <a:pt x="0" y="179611"/>
                    <a:pt x="1936" y="131805"/>
                    <a:pt x="42000" y="80760"/>
                  </a:cubicBezTo>
                  <a:cubicBezTo>
                    <a:pt x="42000" y="80760"/>
                    <a:pt x="79003" y="50761"/>
                    <a:pt x="85936" y="23902"/>
                  </a:cubicBezTo>
                  <a:cubicBezTo>
                    <a:pt x="85936" y="23902"/>
                    <a:pt x="85782" y="7824"/>
                    <a:pt x="66553" y="0"/>
                  </a:cubicBezTo>
                  <a:close/>
                </a:path>
              </a:pathLst>
            </a:custGeom>
            <a:solidFill>
              <a:srgbClr val="BC1014"/>
            </a:solidFill>
            <a:ln w="24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B641C524-81B5-BAE0-1EF0-8A44671A8D51}"/>
                </a:ext>
              </a:extLst>
            </p:cNvPr>
            <p:cNvSpPr/>
            <p:nvPr/>
          </p:nvSpPr>
          <p:spPr>
            <a:xfrm>
              <a:off x="5758179" y="4226602"/>
              <a:ext cx="127072" cy="221111"/>
            </a:xfrm>
            <a:custGeom>
              <a:avLst/>
              <a:gdLst>
                <a:gd name="connsiteX0" fmla="*/ 0 w 87135"/>
                <a:gd name="connsiteY0" fmla="*/ 106823 h 151619"/>
                <a:gd name="connsiteX1" fmla="*/ 865 w 87135"/>
                <a:gd name="connsiteY1" fmla="*/ 121466 h 151619"/>
                <a:gd name="connsiteX2" fmla="*/ 74092 w 87135"/>
                <a:gd name="connsiteY2" fmla="*/ 151619 h 151619"/>
                <a:gd name="connsiteX3" fmla="*/ 85512 w 87135"/>
                <a:gd name="connsiteY3" fmla="*/ 107256 h 151619"/>
                <a:gd name="connsiteX4" fmla="*/ 37910 w 87135"/>
                <a:gd name="connsiteY4" fmla="*/ 0 h 151619"/>
                <a:gd name="connsiteX5" fmla="*/ 65473 w 87135"/>
                <a:gd name="connsiteY5" fmla="*/ 111993 h 151619"/>
                <a:gd name="connsiteX6" fmla="*/ 57726 w 87135"/>
                <a:gd name="connsiteY6" fmla="*/ 121466 h 151619"/>
                <a:gd name="connsiteX7" fmla="*/ 17231 w 87135"/>
                <a:gd name="connsiteY7" fmla="*/ 115433 h 151619"/>
                <a:gd name="connsiteX8" fmla="*/ 0 w 87135"/>
                <a:gd name="connsiteY8" fmla="*/ 106823 h 15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5" h="151619">
                  <a:moveTo>
                    <a:pt x="0" y="106823"/>
                  </a:moveTo>
                  <a:cubicBezTo>
                    <a:pt x="0" y="106823"/>
                    <a:pt x="5171" y="117161"/>
                    <a:pt x="865" y="121466"/>
                  </a:cubicBezTo>
                  <a:cubicBezTo>
                    <a:pt x="865" y="121466"/>
                    <a:pt x="58581" y="124917"/>
                    <a:pt x="74092" y="151619"/>
                  </a:cubicBezTo>
                  <a:cubicBezTo>
                    <a:pt x="74092" y="151619"/>
                    <a:pt x="92619" y="138911"/>
                    <a:pt x="85512" y="107256"/>
                  </a:cubicBezTo>
                  <a:cubicBezTo>
                    <a:pt x="85512" y="107256"/>
                    <a:pt x="37047" y="83560"/>
                    <a:pt x="37910" y="0"/>
                  </a:cubicBezTo>
                  <a:cubicBezTo>
                    <a:pt x="37910" y="0"/>
                    <a:pt x="19816" y="71502"/>
                    <a:pt x="65473" y="111993"/>
                  </a:cubicBezTo>
                  <a:cubicBezTo>
                    <a:pt x="65473" y="111993"/>
                    <a:pt x="76677" y="126637"/>
                    <a:pt x="57726" y="121466"/>
                  </a:cubicBezTo>
                  <a:cubicBezTo>
                    <a:pt x="57726" y="121466"/>
                    <a:pt x="44801" y="127502"/>
                    <a:pt x="17231" y="115433"/>
                  </a:cubicBezTo>
                  <a:lnTo>
                    <a:pt x="0" y="106823"/>
                  </a:lnTo>
                  <a:close/>
                </a:path>
              </a:pathLst>
            </a:custGeom>
            <a:solidFill>
              <a:srgbClr val="BC1014"/>
            </a:solidFill>
            <a:ln w="24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E2B90640-015E-02A8-784A-F3C7D412F674}"/>
                </a:ext>
              </a:extLst>
            </p:cNvPr>
            <p:cNvSpPr/>
            <p:nvPr/>
          </p:nvSpPr>
          <p:spPr>
            <a:xfrm>
              <a:off x="5863482" y="4569569"/>
              <a:ext cx="43064" cy="106792"/>
            </a:xfrm>
            <a:custGeom>
              <a:avLst/>
              <a:gdLst>
                <a:gd name="connsiteX0" fmla="*/ 22402 w 29530"/>
                <a:gd name="connsiteY0" fmla="*/ 0 h 73229"/>
                <a:gd name="connsiteX1" fmla="*/ 0 w 29530"/>
                <a:gd name="connsiteY1" fmla="*/ 22400 h 73229"/>
                <a:gd name="connsiteX2" fmla="*/ 27570 w 29530"/>
                <a:gd name="connsiteY2" fmla="*/ 73229 h 73229"/>
                <a:gd name="connsiteX3" fmla="*/ 22402 w 29530"/>
                <a:gd name="connsiteY3" fmla="*/ 0 h 73229"/>
              </a:gdLst>
              <a:ahLst/>
              <a:cxnLst>
                <a:cxn ang="0">
                  <a:pos x="connsiteX0" y="connsiteY0"/>
                </a:cxn>
                <a:cxn ang="0">
                  <a:pos x="connsiteX1" y="connsiteY1"/>
                </a:cxn>
                <a:cxn ang="0">
                  <a:pos x="connsiteX2" y="connsiteY2"/>
                </a:cxn>
                <a:cxn ang="0">
                  <a:pos x="connsiteX3" y="connsiteY3"/>
                </a:cxn>
              </a:cxnLst>
              <a:rect l="l" t="t" r="r" b="b"/>
              <a:pathLst>
                <a:path w="29530" h="73229">
                  <a:moveTo>
                    <a:pt x="22402" y="0"/>
                  </a:moveTo>
                  <a:cubicBezTo>
                    <a:pt x="22402" y="0"/>
                    <a:pt x="8619" y="9476"/>
                    <a:pt x="0" y="22400"/>
                  </a:cubicBezTo>
                  <a:cubicBezTo>
                    <a:pt x="0" y="22400"/>
                    <a:pt x="17231" y="20679"/>
                    <a:pt x="27570" y="73229"/>
                  </a:cubicBezTo>
                  <a:cubicBezTo>
                    <a:pt x="27570" y="73229"/>
                    <a:pt x="34462" y="40491"/>
                    <a:pt x="22402" y="0"/>
                  </a:cubicBezTo>
                  <a:close/>
                </a:path>
              </a:pathLst>
            </a:custGeom>
            <a:solidFill>
              <a:srgbClr val="BC1014"/>
            </a:solidFill>
            <a:ln w="245"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7140602D-AD9C-631A-D74E-01E875E58C19}"/>
                </a:ext>
              </a:extLst>
            </p:cNvPr>
            <p:cNvSpPr/>
            <p:nvPr/>
          </p:nvSpPr>
          <p:spPr>
            <a:xfrm>
              <a:off x="6169103" y="5002988"/>
              <a:ext cx="77458" cy="717946"/>
            </a:xfrm>
            <a:custGeom>
              <a:avLst/>
              <a:gdLst>
                <a:gd name="connsiteX0" fmla="*/ 0 w 53114"/>
                <a:gd name="connsiteY0" fmla="*/ 0 h 492305"/>
                <a:gd name="connsiteX1" fmla="*/ 20679 w 53114"/>
                <a:gd name="connsiteY1" fmla="*/ 117585 h 492305"/>
                <a:gd name="connsiteX2" fmla="*/ 23264 w 53114"/>
                <a:gd name="connsiteY2" fmla="*/ 233881 h 492305"/>
                <a:gd name="connsiteX3" fmla="*/ 28425 w 53114"/>
                <a:gd name="connsiteY3" fmla="*/ 328199 h 492305"/>
                <a:gd name="connsiteX4" fmla="*/ 45232 w 53114"/>
                <a:gd name="connsiteY4" fmla="*/ 439327 h 492305"/>
                <a:gd name="connsiteX5" fmla="*/ 52989 w 53114"/>
                <a:gd name="connsiteY5" fmla="*/ 492306 h 4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14" h="492305">
                  <a:moveTo>
                    <a:pt x="0" y="0"/>
                  </a:moveTo>
                  <a:cubicBezTo>
                    <a:pt x="0" y="0"/>
                    <a:pt x="23264" y="64611"/>
                    <a:pt x="20679" y="117585"/>
                  </a:cubicBezTo>
                  <a:cubicBezTo>
                    <a:pt x="20679" y="117585"/>
                    <a:pt x="14211" y="210619"/>
                    <a:pt x="23264" y="233881"/>
                  </a:cubicBezTo>
                  <a:cubicBezTo>
                    <a:pt x="23264" y="233881"/>
                    <a:pt x="27136" y="304949"/>
                    <a:pt x="28425" y="328199"/>
                  </a:cubicBezTo>
                  <a:cubicBezTo>
                    <a:pt x="28425" y="328199"/>
                    <a:pt x="29722" y="410902"/>
                    <a:pt x="45232" y="439327"/>
                  </a:cubicBezTo>
                  <a:cubicBezTo>
                    <a:pt x="45232" y="439327"/>
                    <a:pt x="54275" y="471648"/>
                    <a:pt x="52989" y="492306"/>
                  </a:cubicBezTo>
                </a:path>
              </a:pathLst>
            </a:custGeom>
            <a:noFill/>
            <a:ln w="1867" cap="flat">
              <a:solidFill>
                <a:srgbClr val="FFFFFF"/>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277C99EE-1808-F382-09BA-E6AFD9B03609}"/>
                </a:ext>
              </a:extLst>
            </p:cNvPr>
            <p:cNvSpPr/>
            <p:nvPr/>
          </p:nvSpPr>
          <p:spPr>
            <a:xfrm>
              <a:off x="6288841" y="4079623"/>
              <a:ext cx="73274" cy="689693"/>
            </a:xfrm>
            <a:custGeom>
              <a:avLst/>
              <a:gdLst>
                <a:gd name="connsiteX0" fmla="*/ 16755 w 50245"/>
                <a:gd name="connsiteY0" fmla="*/ 0 h 472932"/>
                <a:gd name="connsiteX1" fmla="*/ 17620 w 50245"/>
                <a:gd name="connsiteY1" fmla="*/ 65466 h 472932"/>
                <a:gd name="connsiteX2" fmla="*/ 16755 w 50245"/>
                <a:gd name="connsiteY2" fmla="*/ 195120 h 472932"/>
                <a:gd name="connsiteX3" fmla="*/ 2541 w 50245"/>
                <a:gd name="connsiteY3" fmla="*/ 264899 h 472932"/>
                <a:gd name="connsiteX4" fmla="*/ 14170 w 50245"/>
                <a:gd name="connsiteY4" fmla="*/ 297196 h 472932"/>
                <a:gd name="connsiteX5" fmla="*/ 14170 w 50245"/>
                <a:gd name="connsiteY5" fmla="*/ 348026 h 472932"/>
                <a:gd name="connsiteX6" fmla="*/ 1245 w 50245"/>
                <a:gd name="connsiteY6" fmla="*/ 472932 h 472932"/>
                <a:gd name="connsiteX7" fmla="*/ 21926 w 50245"/>
                <a:gd name="connsiteY7" fmla="*/ 346296 h 472932"/>
                <a:gd name="connsiteX8" fmla="*/ 30969 w 50245"/>
                <a:gd name="connsiteY8" fmla="*/ 301077 h 472932"/>
                <a:gd name="connsiteX9" fmla="*/ 37434 w 50245"/>
                <a:gd name="connsiteY9" fmla="*/ 266188 h 472932"/>
                <a:gd name="connsiteX10" fmla="*/ 9001 w 50245"/>
                <a:gd name="connsiteY10" fmla="*/ 223111 h 472932"/>
                <a:gd name="connsiteX11" fmla="*/ 27950 w 50245"/>
                <a:gd name="connsiteY11" fmla="*/ 197271 h 472932"/>
                <a:gd name="connsiteX12" fmla="*/ 49063 w 50245"/>
                <a:gd name="connsiteY12" fmla="*/ 99501 h 472932"/>
                <a:gd name="connsiteX13" fmla="*/ 43894 w 50245"/>
                <a:gd name="connsiteY13" fmla="*/ 29722 h 472932"/>
                <a:gd name="connsiteX14" fmla="*/ 25798 w 50245"/>
                <a:gd name="connsiteY14" fmla="*/ 58144 h 472932"/>
                <a:gd name="connsiteX15" fmla="*/ 16755 w 50245"/>
                <a:gd name="connsiteY15" fmla="*/ 0 h 47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45" h="472932">
                  <a:moveTo>
                    <a:pt x="16755" y="0"/>
                  </a:moveTo>
                  <a:cubicBezTo>
                    <a:pt x="16755" y="0"/>
                    <a:pt x="20196" y="57720"/>
                    <a:pt x="17620" y="65466"/>
                  </a:cubicBezTo>
                  <a:cubicBezTo>
                    <a:pt x="17620" y="65466"/>
                    <a:pt x="1245" y="124052"/>
                    <a:pt x="16755" y="195120"/>
                  </a:cubicBezTo>
                  <a:cubicBezTo>
                    <a:pt x="16755" y="195120"/>
                    <a:pt x="-7798" y="218372"/>
                    <a:pt x="2541" y="264899"/>
                  </a:cubicBezTo>
                  <a:cubicBezTo>
                    <a:pt x="2541" y="264899"/>
                    <a:pt x="11584" y="288154"/>
                    <a:pt x="14170" y="297196"/>
                  </a:cubicBezTo>
                  <a:cubicBezTo>
                    <a:pt x="14170" y="297196"/>
                    <a:pt x="-3926" y="310982"/>
                    <a:pt x="14170" y="348026"/>
                  </a:cubicBezTo>
                  <a:cubicBezTo>
                    <a:pt x="14170" y="348026"/>
                    <a:pt x="2541" y="449678"/>
                    <a:pt x="1245" y="472932"/>
                  </a:cubicBezTo>
                  <a:cubicBezTo>
                    <a:pt x="1245" y="472932"/>
                    <a:pt x="14170" y="374728"/>
                    <a:pt x="21926" y="346296"/>
                  </a:cubicBezTo>
                  <a:cubicBezTo>
                    <a:pt x="21926" y="346296"/>
                    <a:pt x="-1341" y="304949"/>
                    <a:pt x="30969" y="301077"/>
                  </a:cubicBezTo>
                  <a:cubicBezTo>
                    <a:pt x="30969" y="301077"/>
                    <a:pt x="21926" y="279111"/>
                    <a:pt x="37434" y="266188"/>
                  </a:cubicBezTo>
                  <a:cubicBezTo>
                    <a:pt x="37434" y="266188"/>
                    <a:pt x="-5213" y="272221"/>
                    <a:pt x="9001" y="223111"/>
                  </a:cubicBezTo>
                  <a:cubicBezTo>
                    <a:pt x="9001" y="223111"/>
                    <a:pt x="15890" y="207610"/>
                    <a:pt x="27950" y="197271"/>
                  </a:cubicBezTo>
                  <a:cubicBezTo>
                    <a:pt x="27950" y="197271"/>
                    <a:pt x="44938" y="146294"/>
                    <a:pt x="49063" y="99501"/>
                  </a:cubicBezTo>
                  <a:cubicBezTo>
                    <a:pt x="51501" y="71776"/>
                    <a:pt x="50352" y="32304"/>
                    <a:pt x="43894" y="29722"/>
                  </a:cubicBezTo>
                  <a:cubicBezTo>
                    <a:pt x="43894" y="29722"/>
                    <a:pt x="26663" y="71933"/>
                    <a:pt x="25798" y="58144"/>
                  </a:cubicBezTo>
                  <a:cubicBezTo>
                    <a:pt x="25798" y="58144"/>
                    <a:pt x="24509" y="5170"/>
                    <a:pt x="16755" y="0"/>
                  </a:cubicBezTo>
                  <a:close/>
                </a:path>
              </a:pathLst>
            </a:custGeom>
            <a:solidFill>
              <a:srgbClr val="BC1014"/>
            </a:solidFill>
            <a:ln w="245"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5931CB46-C38C-D575-2642-98AC29BCFE24}"/>
                </a:ext>
              </a:extLst>
            </p:cNvPr>
            <p:cNvSpPr/>
            <p:nvPr/>
          </p:nvSpPr>
          <p:spPr>
            <a:xfrm>
              <a:off x="6346331" y="4479118"/>
              <a:ext cx="132780" cy="182785"/>
            </a:xfrm>
            <a:custGeom>
              <a:avLst/>
              <a:gdLst>
                <a:gd name="connsiteX0" fmla="*/ 32900 w 91049"/>
                <a:gd name="connsiteY0" fmla="*/ 0 h 125338"/>
                <a:gd name="connsiteX1" fmla="*/ 4474 w 91049"/>
                <a:gd name="connsiteY1" fmla="*/ 31008 h 125338"/>
                <a:gd name="connsiteX2" fmla="*/ 9635 w 91049"/>
                <a:gd name="connsiteY2" fmla="*/ 80120 h 125338"/>
                <a:gd name="connsiteX3" fmla="*/ 31613 w 91049"/>
                <a:gd name="connsiteY3" fmla="*/ 125338 h 125338"/>
                <a:gd name="connsiteX4" fmla="*/ 26442 w 91049"/>
                <a:gd name="connsiteY4" fmla="*/ 76239 h 125338"/>
                <a:gd name="connsiteX5" fmla="*/ 39360 w 91049"/>
                <a:gd name="connsiteY5" fmla="*/ 69779 h 125338"/>
                <a:gd name="connsiteX6" fmla="*/ 91050 w 91049"/>
                <a:gd name="connsiteY6" fmla="*/ 59441 h 125338"/>
                <a:gd name="connsiteX7" fmla="*/ 91050 w 91049"/>
                <a:gd name="connsiteY7" fmla="*/ 26271 h 125338"/>
                <a:gd name="connsiteX8" fmla="*/ 32900 w 91049"/>
                <a:gd name="connsiteY8" fmla="*/ 0 h 1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49" h="125338">
                  <a:moveTo>
                    <a:pt x="32900" y="0"/>
                  </a:moveTo>
                  <a:cubicBezTo>
                    <a:pt x="32900" y="0"/>
                    <a:pt x="30317" y="27136"/>
                    <a:pt x="4474" y="31008"/>
                  </a:cubicBezTo>
                  <a:cubicBezTo>
                    <a:pt x="4474" y="31008"/>
                    <a:pt x="-8451" y="65898"/>
                    <a:pt x="9635" y="80120"/>
                  </a:cubicBezTo>
                  <a:cubicBezTo>
                    <a:pt x="9635" y="80120"/>
                    <a:pt x="45825" y="90449"/>
                    <a:pt x="31613" y="125338"/>
                  </a:cubicBezTo>
                  <a:cubicBezTo>
                    <a:pt x="31613" y="125338"/>
                    <a:pt x="49699" y="95619"/>
                    <a:pt x="26442" y="76239"/>
                  </a:cubicBezTo>
                  <a:cubicBezTo>
                    <a:pt x="26442" y="76239"/>
                    <a:pt x="21271" y="69779"/>
                    <a:pt x="39360" y="69779"/>
                  </a:cubicBezTo>
                  <a:cubicBezTo>
                    <a:pt x="39360" y="69779"/>
                    <a:pt x="80717" y="67196"/>
                    <a:pt x="91050" y="59441"/>
                  </a:cubicBezTo>
                  <a:lnTo>
                    <a:pt x="91050" y="26271"/>
                  </a:lnTo>
                  <a:cubicBezTo>
                    <a:pt x="91050" y="26271"/>
                    <a:pt x="66496" y="40060"/>
                    <a:pt x="32900" y="0"/>
                  </a:cubicBezTo>
                  <a:close/>
                </a:path>
              </a:pathLst>
            </a:custGeom>
            <a:solidFill>
              <a:srgbClr val="BC1014"/>
            </a:solidFill>
            <a:ln w="245"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A198B0B6-AA83-2AB8-6BCA-CFC383600D06}"/>
                </a:ext>
              </a:extLst>
            </p:cNvPr>
            <p:cNvSpPr/>
            <p:nvPr/>
          </p:nvSpPr>
          <p:spPr>
            <a:xfrm>
              <a:off x="6290659" y="4769321"/>
              <a:ext cx="165844" cy="4249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solidFill>
              <a:srgbClr val="000000"/>
            </a:solidFill>
            <a:ln w="245"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6C1E88E7-4325-C681-B41B-58F7C6C486CC}"/>
                </a:ext>
              </a:extLst>
            </p:cNvPr>
            <p:cNvSpPr/>
            <p:nvPr/>
          </p:nvSpPr>
          <p:spPr>
            <a:xfrm>
              <a:off x="6290659" y="4769321"/>
              <a:ext cx="165844" cy="4249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noFill/>
            <a:ln w="1867" cap="flat">
              <a:solidFill>
                <a:srgbClr val="000000"/>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BD80108D-A318-F9B0-DDB3-3FE117941E2C}"/>
                </a:ext>
              </a:extLst>
            </p:cNvPr>
            <p:cNvSpPr/>
            <p:nvPr/>
          </p:nvSpPr>
          <p:spPr>
            <a:xfrm>
              <a:off x="6014255" y="4241682"/>
              <a:ext cx="67843" cy="437181"/>
            </a:xfrm>
            <a:custGeom>
              <a:avLst/>
              <a:gdLst>
                <a:gd name="connsiteX0" fmla="*/ 36182 w 46521"/>
                <a:gd name="connsiteY0" fmla="*/ 0 h 299781"/>
                <a:gd name="connsiteX1" fmla="*/ 5171 w 46521"/>
                <a:gd name="connsiteY1" fmla="*/ 79255 h 299781"/>
                <a:gd name="connsiteX2" fmla="*/ 18951 w 46521"/>
                <a:gd name="connsiteY2" fmla="*/ 165398 h 299781"/>
                <a:gd name="connsiteX3" fmla="*/ 0 w 46521"/>
                <a:gd name="connsiteY3" fmla="*/ 196409 h 299781"/>
                <a:gd name="connsiteX4" fmla="*/ 46521 w 46521"/>
                <a:gd name="connsiteY4" fmla="*/ 299781 h 299781"/>
                <a:gd name="connsiteX5" fmla="*/ 36182 w 46521"/>
                <a:gd name="connsiteY5" fmla="*/ 0 h 29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1" h="299781">
                  <a:moveTo>
                    <a:pt x="36182" y="0"/>
                  </a:moveTo>
                  <a:cubicBezTo>
                    <a:pt x="36182" y="0"/>
                    <a:pt x="1720" y="56858"/>
                    <a:pt x="5171" y="79255"/>
                  </a:cubicBezTo>
                  <a:cubicBezTo>
                    <a:pt x="5171" y="79255"/>
                    <a:pt x="15501" y="110263"/>
                    <a:pt x="18951" y="165398"/>
                  </a:cubicBezTo>
                  <a:cubicBezTo>
                    <a:pt x="18951" y="165398"/>
                    <a:pt x="10332" y="191238"/>
                    <a:pt x="0" y="196409"/>
                  </a:cubicBezTo>
                  <a:cubicBezTo>
                    <a:pt x="0" y="196409"/>
                    <a:pt x="37902" y="254992"/>
                    <a:pt x="46521" y="299781"/>
                  </a:cubicBezTo>
                  <a:lnTo>
                    <a:pt x="36182" y="0"/>
                  </a:lnTo>
                  <a:close/>
                </a:path>
              </a:pathLst>
            </a:custGeom>
            <a:solidFill>
              <a:srgbClr val="BC1014"/>
            </a:solidFill>
            <a:ln w="245"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E6B0DD4B-AC6F-855C-2738-DFEDB560F8DE}"/>
                </a:ext>
              </a:extLst>
            </p:cNvPr>
            <p:cNvSpPr/>
            <p:nvPr/>
          </p:nvSpPr>
          <p:spPr>
            <a:xfrm>
              <a:off x="6069218" y="4197398"/>
              <a:ext cx="27951" cy="594536"/>
            </a:xfrm>
            <a:custGeom>
              <a:avLst/>
              <a:gdLst>
                <a:gd name="connsiteX0" fmla="*/ 0 w 19166"/>
                <a:gd name="connsiteY0" fmla="*/ 0 h 407681"/>
                <a:gd name="connsiteX1" fmla="*/ 12275 w 19166"/>
                <a:gd name="connsiteY1" fmla="*/ 337038 h 407681"/>
                <a:gd name="connsiteX2" fmla="*/ 19167 w 19166"/>
                <a:gd name="connsiteY2" fmla="*/ 407682 h 407681"/>
              </a:gdLst>
              <a:ahLst/>
              <a:cxnLst>
                <a:cxn ang="0">
                  <a:pos x="connsiteX0" y="connsiteY0"/>
                </a:cxn>
                <a:cxn ang="0">
                  <a:pos x="connsiteX1" y="connsiteY1"/>
                </a:cxn>
                <a:cxn ang="0">
                  <a:pos x="connsiteX2" y="connsiteY2"/>
                </a:cxn>
              </a:cxnLst>
              <a:rect l="l" t="t" r="r" b="b"/>
              <a:pathLst>
                <a:path w="19166" h="407681">
                  <a:moveTo>
                    <a:pt x="0" y="0"/>
                  </a:moveTo>
                  <a:cubicBezTo>
                    <a:pt x="0" y="0"/>
                    <a:pt x="1936" y="297411"/>
                    <a:pt x="12275" y="337038"/>
                  </a:cubicBezTo>
                  <a:cubicBezTo>
                    <a:pt x="12275" y="337038"/>
                    <a:pt x="13996" y="395616"/>
                    <a:pt x="19167" y="407682"/>
                  </a:cubicBezTo>
                </a:path>
              </a:pathLst>
            </a:custGeom>
            <a:noFill/>
            <a:ln w="1867" cap="flat">
              <a:solidFill>
                <a:srgbClr val="FFFFFF"/>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19162CB2-1879-958A-2A8F-6D139E0825D8}"/>
                </a:ext>
              </a:extLst>
            </p:cNvPr>
            <p:cNvSpPr/>
            <p:nvPr/>
          </p:nvSpPr>
          <p:spPr>
            <a:xfrm>
              <a:off x="6159633" y="4038882"/>
              <a:ext cx="15437" cy="17158"/>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solidFill>
              <a:srgbClr val="C7C8CA"/>
            </a:solidFill>
            <a:ln w="24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7D295581-AC19-6F09-0998-6F0BBC931EBD}"/>
                </a:ext>
              </a:extLst>
            </p:cNvPr>
            <p:cNvSpPr/>
            <p:nvPr/>
          </p:nvSpPr>
          <p:spPr>
            <a:xfrm>
              <a:off x="6159633" y="4038882"/>
              <a:ext cx="15437" cy="17158"/>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noFill/>
            <a:ln w="1867" cap="flat">
              <a:solidFill>
                <a:srgbClr val="000000"/>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B66603D2-BD2B-7399-DF0F-48B153E3A541}"/>
                </a:ext>
              </a:extLst>
            </p:cNvPr>
            <p:cNvSpPr/>
            <p:nvPr/>
          </p:nvSpPr>
          <p:spPr>
            <a:xfrm>
              <a:off x="6163715" y="4042969"/>
              <a:ext cx="7264" cy="8071"/>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solidFill>
              <a:srgbClr val="FFFFFF"/>
            </a:solidFill>
            <a:ln w="245"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6C801B95-E472-9C8D-233C-7D62AB6D5492}"/>
                </a:ext>
              </a:extLst>
            </p:cNvPr>
            <p:cNvSpPr/>
            <p:nvPr/>
          </p:nvSpPr>
          <p:spPr>
            <a:xfrm>
              <a:off x="6163715" y="4042969"/>
              <a:ext cx="7264" cy="8071"/>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noFill/>
            <a:ln w="1867" cap="flat">
              <a:solidFill>
                <a:srgbClr val="000000"/>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44DED6E5-C291-BCEB-74FE-555CEE02BEF2}"/>
                </a:ext>
              </a:extLst>
            </p:cNvPr>
            <p:cNvSpPr/>
            <p:nvPr/>
          </p:nvSpPr>
          <p:spPr>
            <a:xfrm>
              <a:off x="6060044" y="4785161"/>
              <a:ext cx="37132" cy="6773"/>
            </a:xfrm>
            <a:custGeom>
              <a:avLst/>
              <a:gdLst>
                <a:gd name="connsiteX0" fmla="*/ 0 w 25462"/>
                <a:gd name="connsiteY0" fmla="*/ 123 h 4644"/>
                <a:gd name="connsiteX1" fmla="*/ 25463 w 25462"/>
                <a:gd name="connsiteY1" fmla="*/ 4644 h 4644"/>
              </a:gdLst>
              <a:ahLst/>
              <a:cxnLst>
                <a:cxn ang="0">
                  <a:pos x="connsiteX0" y="connsiteY0"/>
                </a:cxn>
                <a:cxn ang="0">
                  <a:pos x="connsiteX1" y="connsiteY1"/>
                </a:cxn>
              </a:cxnLst>
              <a:rect l="l" t="t" r="r" b="b"/>
              <a:pathLst>
                <a:path w="25462" h="4644">
                  <a:moveTo>
                    <a:pt x="0" y="123"/>
                  </a:moveTo>
                  <a:cubicBezTo>
                    <a:pt x="0" y="123"/>
                    <a:pt x="7367" y="-1173"/>
                    <a:pt x="25463" y="4644"/>
                  </a:cubicBezTo>
                </a:path>
              </a:pathLst>
            </a:custGeom>
            <a:noFill/>
            <a:ln w="1867" cap="flat">
              <a:solidFill>
                <a:srgbClr val="FFFFFF"/>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42CCF4A6-805D-5338-36D5-DD9E8260DBEC}"/>
                </a:ext>
              </a:extLst>
            </p:cNvPr>
            <p:cNvSpPr/>
            <p:nvPr/>
          </p:nvSpPr>
          <p:spPr>
            <a:xfrm>
              <a:off x="5891119" y="3947715"/>
              <a:ext cx="187202" cy="230841"/>
            </a:xfrm>
            <a:custGeom>
              <a:avLst/>
              <a:gdLst>
                <a:gd name="connsiteX0" fmla="*/ 67632 w 128367"/>
                <a:gd name="connsiteY0" fmla="*/ 0 h 158291"/>
                <a:gd name="connsiteX1" fmla="*/ 36189 w 128367"/>
                <a:gd name="connsiteY1" fmla="*/ 36179 h 158291"/>
                <a:gd name="connsiteX2" fmla="*/ 0 w 128367"/>
                <a:gd name="connsiteY2" fmla="*/ 63746 h 158291"/>
                <a:gd name="connsiteX3" fmla="*/ 31883 w 128367"/>
                <a:gd name="connsiteY3" fmla="*/ 66331 h 158291"/>
                <a:gd name="connsiteX4" fmla="*/ 46521 w 128367"/>
                <a:gd name="connsiteY4" fmla="*/ 71499 h 158291"/>
                <a:gd name="connsiteX5" fmla="*/ 39630 w 128367"/>
                <a:gd name="connsiteY5" fmla="*/ 86143 h 158291"/>
                <a:gd name="connsiteX6" fmla="*/ 60309 w 128367"/>
                <a:gd name="connsiteY6" fmla="*/ 109408 h 158291"/>
                <a:gd name="connsiteX7" fmla="*/ 122775 w 128367"/>
                <a:gd name="connsiteY7" fmla="*/ 158292 h 158291"/>
                <a:gd name="connsiteX8" fmla="*/ 128367 w 128367"/>
                <a:gd name="connsiteY8" fmla="*/ 139551 h 158291"/>
                <a:gd name="connsiteX9" fmla="*/ 68066 w 128367"/>
                <a:gd name="connsiteY9" fmla="*/ 47382 h 158291"/>
                <a:gd name="connsiteX10" fmla="*/ 67632 w 128367"/>
                <a:gd name="connsiteY10" fmla="*/ 0 h 1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67" h="158291">
                  <a:moveTo>
                    <a:pt x="67632" y="0"/>
                  </a:moveTo>
                  <a:cubicBezTo>
                    <a:pt x="67632" y="0"/>
                    <a:pt x="43081" y="14644"/>
                    <a:pt x="36189" y="36179"/>
                  </a:cubicBezTo>
                  <a:cubicBezTo>
                    <a:pt x="36189" y="36179"/>
                    <a:pt x="9484" y="49967"/>
                    <a:pt x="0" y="63746"/>
                  </a:cubicBezTo>
                  <a:cubicBezTo>
                    <a:pt x="0" y="63746"/>
                    <a:pt x="25850" y="62881"/>
                    <a:pt x="31883" y="66331"/>
                  </a:cubicBezTo>
                  <a:cubicBezTo>
                    <a:pt x="31883" y="66331"/>
                    <a:pt x="44801" y="62450"/>
                    <a:pt x="46521" y="71499"/>
                  </a:cubicBezTo>
                  <a:cubicBezTo>
                    <a:pt x="46521" y="71499"/>
                    <a:pt x="46521" y="83558"/>
                    <a:pt x="39630" y="86143"/>
                  </a:cubicBezTo>
                  <a:cubicBezTo>
                    <a:pt x="39630" y="86143"/>
                    <a:pt x="56861" y="102507"/>
                    <a:pt x="60309" y="109408"/>
                  </a:cubicBezTo>
                  <a:cubicBezTo>
                    <a:pt x="60309" y="109408"/>
                    <a:pt x="92619" y="128994"/>
                    <a:pt x="122775" y="158292"/>
                  </a:cubicBezTo>
                  <a:lnTo>
                    <a:pt x="128367" y="139551"/>
                  </a:lnTo>
                  <a:cubicBezTo>
                    <a:pt x="128367" y="139551"/>
                    <a:pt x="68921" y="53408"/>
                    <a:pt x="68066" y="47382"/>
                  </a:cubicBezTo>
                  <a:cubicBezTo>
                    <a:pt x="68066" y="47382"/>
                    <a:pt x="56861" y="25847"/>
                    <a:pt x="67632" y="0"/>
                  </a:cubicBezTo>
                  <a:close/>
                </a:path>
              </a:pathLst>
            </a:custGeom>
            <a:solidFill>
              <a:srgbClr val="BC1014"/>
            </a:solidFill>
            <a:ln w="245"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FEAA0779-96C8-9CA9-7AF7-19CA17E29BFD}"/>
                </a:ext>
              </a:extLst>
            </p:cNvPr>
            <p:cNvSpPr/>
            <p:nvPr/>
          </p:nvSpPr>
          <p:spPr>
            <a:xfrm>
              <a:off x="5966874" y="4061667"/>
              <a:ext cx="15437" cy="17154"/>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solidFill>
              <a:srgbClr val="C7C8CA"/>
            </a:solidFill>
            <a:ln w="245"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7D8FC135-7A46-31CD-4B24-BE95ED3B55F1}"/>
                </a:ext>
              </a:extLst>
            </p:cNvPr>
            <p:cNvSpPr/>
            <p:nvPr/>
          </p:nvSpPr>
          <p:spPr>
            <a:xfrm>
              <a:off x="5966874" y="4061667"/>
              <a:ext cx="15437" cy="17154"/>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noFill/>
            <a:ln w="1867" cap="flat">
              <a:solidFill>
                <a:srgbClr val="000000"/>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0EFE966D-1E07-0DA3-A7D1-9979526C5BD8}"/>
                </a:ext>
              </a:extLst>
            </p:cNvPr>
            <p:cNvSpPr/>
            <p:nvPr/>
          </p:nvSpPr>
          <p:spPr>
            <a:xfrm>
              <a:off x="5970958" y="4065754"/>
              <a:ext cx="7264" cy="8067"/>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solidFill>
              <a:srgbClr val="FFFFFF"/>
            </a:solidFill>
            <a:ln w="245"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5E09C8CE-4D73-44F4-52B1-9ACA80BBB972}"/>
                </a:ext>
              </a:extLst>
            </p:cNvPr>
            <p:cNvSpPr/>
            <p:nvPr/>
          </p:nvSpPr>
          <p:spPr>
            <a:xfrm>
              <a:off x="5970958" y="4065754"/>
              <a:ext cx="7264" cy="8067"/>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noFill/>
            <a:ln w="1867" cap="flat">
              <a:solidFill>
                <a:srgbClr val="000000"/>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E9B6B5E3-EDD6-DDB4-B3DF-57089F642069}"/>
                </a:ext>
              </a:extLst>
            </p:cNvPr>
            <p:cNvSpPr/>
            <p:nvPr/>
          </p:nvSpPr>
          <p:spPr>
            <a:xfrm>
              <a:off x="5921601" y="3555471"/>
              <a:ext cx="290024" cy="237739"/>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solidFill>
              <a:srgbClr val="FFFFFF"/>
            </a:solidFill>
            <a:ln w="245"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69FFA1E7-9E54-28D4-D505-C3150EE9EB9F}"/>
                </a:ext>
              </a:extLst>
            </p:cNvPr>
            <p:cNvSpPr/>
            <p:nvPr/>
          </p:nvSpPr>
          <p:spPr>
            <a:xfrm>
              <a:off x="5921601" y="3555471"/>
              <a:ext cx="290024" cy="237739"/>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noFill/>
            <a:ln w="2619" cap="flat">
              <a:solidFill>
                <a:srgbClr val="000000"/>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5A441824-6B70-A509-F3F9-B4C0EBDF5644}"/>
                </a:ext>
              </a:extLst>
            </p:cNvPr>
            <p:cNvSpPr/>
            <p:nvPr/>
          </p:nvSpPr>
          <p:spPr>
            <a:xfrm>
              <a:off x="5932162" y="3573499"/>
              <a:ext cx="122113" cy="155896"/>
            </a:xfrm>
            <a:custGeom>
              <a:avLst/>
              <a:gdLst>
                <a:gd name="connsiteX0" fmla="*/ 0 w 83734"/>
                <a:gd name="connsiteY0" fmla="*/ 85666 h 106900"/>
                <a:gd name="connsiteX1" fmla="*/ 25563 w 83734"/>
                <a:gd name="connsiteY1" fmla="*/ 100665 h 106900"/>
                <a:gd name="connsiteX2" fmla="*/ 62853 w 83734"/>
                <a:gd name="connsiteY2" fmla="*/ 106897 h 106900"/>
                <a:gd name="connsiteX3" fmla="*/ 78206 w 83734"/>
                <a:gd name="connsiteY3" fmla="*/ 52887 h 106900"/>
                <a:gd name="connsiteX4" fmla="*/ 83713 w 83734"/>
                <a:gd name="connsiteY4" fmla="*/ 5566 h 106900"/>
                <a:gd name="connsiteX5" fmla="*/ 64607 w 83734"/>
                <a:gd name="connsiteY5" fmla="*/ 5019 h 106900"/>
                <a:gd name="connsiteX6" fmla="*/ 31945 w 83734"/>
                <a:gd name="connsiteY6" fmla="*/ 19085 h 106900"/>
                <a:gd name="connsiteX7" fmla="*/ 11827 w 83734"/>
                <a:gd name="connsiteY7" fmla="*/ 49652 h 106900"/>
                <a:gd name="connsiteX8" fmla="*/ 0 w 83734"/>
                <a:gd name="connsiteY8" fmla="*/ 85666 h 10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4" h="106900">
                  <a:moveTo>
                    <a:pt x="0" y="85666"/>
                  </a:moveTo>
                  <a:cubicBezTo>
                    <a:pt x="0" y="85666"/>
                    <a:pt x="907" y="92599"/>
                    <a:pt x="25563" y="100665"/>
                  </a:cubicBezTo>
                  <a:cubicBezTo>
                    <a:pt x="50229" y="108723"/>
                    <a:pt x="54518" y="106483"/>
                    <a:pt x="62853" y="106897"/>
                  </a:cubicBezTo>
                  <a:cubicBezTo>
                    <a:pt x="71185" y="107321"/>
                    <a:pt x="75795" y="68922"/>
                    <a:pt x="78206" y="52887"/>
                  </a:cubicBezTo>
                  <a:cubicBezTo>
                    <a:pt x="81828" y="28879"/>
                    <a:pt x="83186" y="16000"/>
                    <a:pt x="83713" y="5566"/>
                  </a:cubicBezTo>
                  <a:cubicBezTo>
                    <a:pt x="84233" y="-4868"/>
                    <a:pt x="75248" y="2013"/>
                    <a:pt x="64607" y="5019"/>
                  </a:cubicBezTo>
                  <a:cubicBezTo>
                    <a:pt x="50773" y="8918"/>
                    <a:pt x="42828" y="10293"/>
                    <a:pt x="31945" y="19085"/>
                  </a:cubicBezTo>
                  <a:cubicBezTo>
                    <a:pt x="21059" y="27885"/>
                    <a:pt x="16513" y="39426"/>
                    <a:pt x="11827" y="49652"/>
                  </a:cubicBezTo>
                  <a:cubicBezTo>
                    <a:pt x="7141" y="59880"/>
                    <a:pt x="0" y="85666"/>
                    <a:pt x="0" y="85666"/>
                  </a:cubicBezTo>
                  <a:close/>
                </a:path>
              </a:pathLst>
            </a:custGeom>
            <a:solidFill>
              <a:srgbClr val="F1F1F2"/>
            </a:solidFill>
            <a:ln w="245"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3FF556EF-57CD-8C7C-8833-BD4E2729279A}"/>
                </a:ext>
              </a:extLst>
            </p:cNvPr>
            <p:cNvSpPr/>
            <p:nvPr/>
          </p:nvSpPr>
          <p:spPr>
            <a:xfrm>
              <a:off x="6092143" y="3574569"/>
              <a:ext cx="95504" cy="158998"/>
            </a:xfrm>
            <a:custGeom>
              <a:avLst/>
              <a:gdLst>
                <a:gd name="connsiteX0" fmla="*/ 65457 w 65488"/>
                <a:gd name="connsiteY0" fmla="*/ 95443 h 109027"/>
                <a:gd name="connsiteX1" fmla="*/ 44224 w 65488"/>
                <a:gd name="connsiteY1" fmla="*/ 106423 h 109027"/>
                <a:gd name="connsiteX2" fmla="*/ 15176 w 65488"/>
                <a:gd name="connsiteY2" fmla="*/ 107798 h 109027"/>
                <a:gd name="connsiteX3" fmla="*/ 2415 w 65488"/>
                <a:gd name="connsiteY3" fmla="*/ 50509 h 109027"/>
                <a:gd name="connsiteX4" fmla="*/ 470 w 65488"/>
                <a:gd name="connsiteY4" fmla="*/ 4536 h 109027"/>
                <a:gd name="connsiteX5" fmla="*/ 24746 w 65488"/>
                <a:gd name="connsiteY5" fmla="*/ 8772 h 109027"/>
                <a:gd name="connsiteX6" fmla="*/ 45886 w 65488"/>
                <a:gd name="connsiteY6" fmla="*/ 26710 h 109027"/>
                <a:gd name="connsiteX7" fmla="*/ 62095 w 65488"/>
                <a:gd name="connsiteY7" fmla="*/ 60330 h 109027"/>
                <a:gd name="connsiteX8" fmla="*/ 65457 w 65488"/>
                <a:gd name="connsiteY8" fmla="*/ 95443 h 10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88" h="109027">
                  <a:moveTo>
                    <a:pt x="65457" y="95443"/>
                  </a:moveTo>
                  <a:cubicBezTo>
                    <a:pt x="65457" y="95443"/>
                    <a:pt x="67231" y="102152"/>
                    <a:pt x="44224" y="106423"/>
                  </a:cubicBezTo>
                  <a:cubicBezTo>
                    <a:pt x="21210" y="110684"/>
                    <a:pt x="22594" y="108626"/>
                    <a:pt x="15176" y="107798"/>
                  </a:cubicBezTo>
                  <a:cubicBezTo>
                    <a:pt x="7758" y="106957"/>
                    <a:pt x="4369" y="66493"/>
                    <a:pt x="2415" y="50509"/>
                  </a:cubicBezTo>
                  <a:cubicBezTo>
                    <a:pt x="470" y="34517"/>
                    <a:pt x="-707" y="14918"/>
                    <a:pt x="470" y="4536"/>
                  </a:cubicBezTo>
                  <a:cubicBezTo>
                    <a:pt x="1636" y="-5844"/>
                    <a:pt x="15823" y="4217"/>
                    <a:pt x="24746" y="8772"/>
                  </a:cubicBezTo>
                  <a:cubicBezTo>
                    <a:pt x="36331" y="14702"/>
                    <a:pt x="37664" y="16406"/>
                    <a:pt x="45886" y="26710"/>
                  </a:cubicBezTo>
                  <a:cubicBezTo>
                    <a:pt x="54105" y="37031"/>
                    <a:pt x="59561" y="49531"/>
                    <a:pt x="62095" y="60330"/>
                  </a:cubicBezTo>
                  <a:cubicBezTo>
                    <a:pt x="64636" y="71127"/>
                    <a:pt x="65457" y="95443"/>
                    <a:pt x="65457" y="95443"/>
                  </a:cubicBezTo>
                  <a:close/>
                </a:path>
              </a:pathLst>
            </a:custGeom>
            <a:solidFill>
              <a:srgbClr val="F1F1F2"/>
            </a:solidFill>
            <a:ln w="245"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5E898E0B-8460-2B99-EA3D-24C8ABFE63EB}"/>
                </a:ext>
              </a:extLst>
            </p:cNvPr>
            <p:cNvSpPr/>
            <p:nvPr/>
          </p:nvSpPr>
          <p:spPr>
            <a:xfrm>
              <a:off x="5933803" y="3711998"/>
              <a:ext cx="273808" cy="55837"/>
            </a:xfrm>
            <a:custGeom>
              <a:avLst/>
              <a:gdLst>
                <a:gd name="connsiteX0" fmla="*/ 0 w 187754"/>
                <a:gd name="connsiteY0" fmla="*/ 0 h 38288"/>
                <a:gd name="connsiteX1" fmla="*/ 98621 w 187754"/>
                <a:gd name="connsiteY1" fmla="*/ 38288 h 38288"/>
                <a:gd name="connsiteX2" fmla="*/ 187755 w 187754"/>
                <a:gd name="connsiteY2" fmla="*/ 12154 h 38288"/>
                <a:gd name="connsiteX3" fmla="*/ 183113 w 187754"/>
                <a:gd name="connsiteY3" fmla="*/ 3269 h 38288"/>
                <a:gd name="connsiteX4" fmla="*/ 102873 w 187754"/>
                <a:gd name="connsiteY4" fmla="*/ 24360 h 38288"/>
                <a:gd name="connsiteX5" fmla="*/ 0 w 187754"/>
                <a:gd name="connsiteY5" fmla="*/ 0 h 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54" h="38288">
                  <a:moveTo>
                    <a:pt x="0" y="0"/>
                  </a:moveTo>
                  <a:cubicBezTo>
                    <a:pt x="0" y="0"/>
                    <a:pt x="29749" y="38288"/>
                    <a:pt x="98621" y="38288"/>
                  </a:cubicBezTo>
                  <a:cubicBezTo>
                    <a:pt x="176834" y="38288"/>
                    <a:pt x="187755" y="12154"/>
                    <a:pt x="187755" y="12154"/>
                  </a:cubicBezTo>
                  <a:lnTo>
                    <a:pt x="183113" y="3269"/>
                  </a:lnTo>
                  <a:cubicBezTo>
                    <a:pt x="183113" y="3269"/>
                    <a:pt x="162812" y="24360"/>
                    <a:pt x="102873" y="24360"/>
                  </a:cubicBezTo>
                  <a:cubicBezTo>
                    <a:pt x="42926" y="24360"/>
                    <a:pt x="0" y="0"/>
                    <a:pt x="0" y="0"/>
                  </a:cubicBezTo>
                  <a:close/>
                </a:path>
              </a:pathLst>
            </a:custGeom>
            <a:solidFill>
              <a:srgbClr val="F1F1F2"/>
            </a:solidFill>
            <a:ln w="245"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98A58EA1-3AFF-268C-8F9E-8469EB9B0824}"/>
                </a:ext>
              </a:extLst>
            </p:cNvPr>
            <p:cNvSpPr/>
            <p:nvPr/>
          </p:nvSpPr>
          <p:spPr>
            <a:xfrm>
              <a:off x="6058092" y="3687997"/>
              <a:ext cx="32780" cy="39117"/>
            </a:xfrm>
            <a:custGeom>
              <a:avLst/>
              <a:gdLst>
                <a:gd name="connsiteX0" fmla="*/ 5240 w 22478"/>
                <a:gd name="connsiteY0" fmla="*/ 12 h 26823"/>
                <a:gd name="connsiteX1" fmla="*/ 11423 w 22478"/>
                <a:gd name="connsiteY1" fmla="*/ 12 h 26823"/>
                <a:gd name="connsiteX2" fmla="*/ 15452 w 22478"/>
                <a:gd name="connsiteY2" fmla="*/ 177 h 26823"/>
                <a:gd name="connsiteX3" fmla="*/ 21806 w 22478"/>
                <a:gd name="connsiteY3" fmla="*/ 4715 h 26823"/>
                <a:gd name="connsiteX4" fmla="*/ 21061 w 22478"/>
                <a:gd name="connsiteY4" fmla="*/ 12970 h 26823"/>
                <a:gd name="connsiteX5" fmla="*/ 14699 w 22478"/>
                <a:gd name="connsiteY5" fmla="*/ 17023 h 26823"/>
                <a:gd name="connsiteX6" fmla="*/ 9805 w 22478"/>
                <a:gd name="connsiteY6" fmla="*/ 17197 h 26823"/>
                <a:gd name="connsiteX7" fmla="*/ 7818 w 22478"/>
                <a:gd name="connsiteY7" fmla="*/ 26671 h 26823"/>
                <a:gd name="connsiteX8" fmla="*/ 4073 w 22478"/>
                <a:gd name="connsiteY8" fmla="*/ 26793 h 26823"/>
                <a:gd name="connsiteX9" fmla="*/ 243 w 22478"/>
                <a:gd name="connsiteY9" fmla="*/ 26671 h 26823"/>
                <a:gd name="connsiteX10" fmla="*/ 4634 w 22478"/>
                <a:gd name="connsiteY10" fmla="*/ 6893 h 26823"/>
                <a:gd name="connsiteX11" fmla="*/ 11741 w 22478"/>
                <a:gd name="connsiteY11" fmla="*/ 6910 h 26823"/>
                <a:gd name="connsiteX12" fmla="*/ 10766 w 22478"/>
                <a:gd name="connsiteY12" fmla="*/ 12581 h 26823"/>
                <a:gd name="connsiteX13" fmla="*/ 14265 w 22478"/>
                <a:gd name="connsiteY13" fmla="*/ 8932 h 26823"/>
                <a:gd name="connsiteX14" fmla="*/ 13342 w 22478"/>
                <a:gd name="connsiteY14" fmla="*/ 5864 h 26823"/>
                <a:gd name="connsiteX15" fmla="*/ 8680 w 22478"/>
                <a:gd name="connsiteY15" fmla="*/ 5580 h 26823"/>
                <a:gd name="connsiteX16" fmla="*/ 5181 w 22478"/>
                <a:gd name="connsiteY16" fmla="*/ 5580 h 26823"/>
                <a:gd name="connsiteX17" fmla="*/ 1617 w 22478"/>
                <a:gd name="connsiteY17" fmla="*/ 3453 h 26823"/>
                <a:gd name="connsiteX18" fmla="*/ 0 w 22478"/>
                <a:gd name="connsiteY18" fmla="*/ 47 h 26823"/>
                <a:gd name="connsiteX19" fmla="*/ 5240 w 22478"/>
                <a:gd name="connsiteY19" fmla="*/ 12 h 2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78" h="26823">
                  <a:moveTo>
                    <a:pt x="5240" y="12"/>
                  </a:moveTo>
                  <a:cubicBezTo>
                    <a:pt x="8276" y="47"/>
                    <a:pt x="8379" y="-22"/>
                    <a:pt x="11423" y="12"/>
                  </a:cubicBezTo>
                  <a:cubicBezTo>
                    <a:pt x="12753" y="30"/>
                    <a:pt x="14119" y="47"/>
                    <a:pt x="15452" y="177"/>
                  </a:cubicBezTo>
                  <a:cubicBezTo>
                    <a:pt x="18209" y="461"/>
                    <a:pt x="20637" y="2338"/>
                    <a:pt x="21806" y="4715"/>
                  </a:cubicBezTo>
                  <a:cubicBezTo>
                    <a:pt x="22973" y="7119"/>
                    <a:pt x="22556" y="10836"/>
                    <a:pt x="21061" y="12970"/>
                  </a:cubicBezTo>
                  <a:cubicBezTo>
                    <a:pt x="19186" y="15651"/>
                    <a:pt x="17196" y="16626"/>
                    <a:pt x="14699" y="17023"/>
                  </a:cubicBezTo>
                  <a:cubicBezTo>
                    <a:pt x="13048" y="17283"/>
                    <a:pt x="11604" y="17112"/>
                    <a:pt x="9805" y="17197"/>
                  </a:cubicBezTo>
                  <a:cubicBezTo>
                    <a:pt x="8680" y="22186"/>
                    <a:pt x="8024" y="26308"/>
                    <a:pt x="7818" y="26671"/>
                  </a:cubicBezTo>
                  <a:cubicBezTo>
                    <a:pt x="7671" y="26913"/>
                    <a:pt x="4073" y="26793"/>
                    <a:pt x="4073" y="26793"/>
                  </a:cubicBezTo>
                  <a:lnTo>
                    <a:pt x="243" y="26671"/>
                  </a:lnTo>
                  <a:lnTo>
                    <a:pt x="4634" y="6893"/>
                  </a:lnTo>
                  <a:lnTo>
                    <a:pt x="11741" y="6910"/>
                  </a:lnTo>
                  <a:lnTo>
                    <a:pt x="10766" y="12581"/>
                  </a:lnTo>
                  <a:cubicBezTo>
                    <a:pt x="12822" y="12581"/>
                    <a:pt x="14145" y="10983"/>
                    <a:pt x="14265" y="8932"/>
                  </a:cubicBezTo>
                  <a:cubicBezTo>
                    <a:pt x="14327" y="7957"/>
                    <a:pt x="14292" y="6459"/>
                    <a:pt x="13342" y="5864"/>
                  </a:cubicBezTo>
                  <a:cubicBezTo>
                    <a:pt x="12658" y="5440"/>
                    <a:pt x="9433" y="5580"/>
                    <a:pt x="8680" y="5580"/>
                  </a:cubicBezTo>
                  <a:cubicBezTo>
                    <a:pt x="6710" y="5580"/>
                    <a:pt x="7158" y="5580"/>
                    <a:pt x="5181" y="5580"/>
                  </a:cubicBezTo>
                  <a:cubicBezTo>
                    <a:pt x="3451" y="5570"/>
                    <a:pt x="2517" y="4818"/>
                    <a:pt x="1617" y="3453"/>
                  </a:cubicBezTo>
                  <a:cubicBezTo>
                    <a:pt x="995" y="2492"/>
                    <a:pt x="311" y="1316"/>
                    <a:pt x="0" y="47"/>
                  </a:cubicBezTo>
                  <a:cubicBezTo>
                    <a:pt x="1740" y="-22"/>
                    <a:pt x="4522" y="3"/>
                    <a:pt x="5240" y="12"/>
                  </a:cubicBezTo>
                  <a:close/>
                </a:path>
              </a:pathLst>
            </a:custGeom>
            <a:solidFill>
              <a:srgbClr val="FFFFFF"/>
            </a:solidFill>
            <a:ln w="245"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B00C8ACE-D7F0-6AEB-3301-82F435956F9C}"/>
                </a:ext>
              </a:extLst>
            </p:cNvPr>
            <p:cNvSpPr/>
            <p:nvPr/>
          </p:nvSpPr>
          <p:spPr>
            <a:xfrm>
              <a:off x="6157666" y="5006164"/>
              <a:ext cx="86475" cy="754651"/>
            </a:xfrm>
            <a:custGeom>
              <a:avLst/>
              <a:gdLst>
                <a:gd name="connsiteX0" fmla="*/ 0 w 59297"/>
                <a:gd name="connsiteY0" fmla="*/ 0 h 517474"/>
                <a:gd name="connsiteX1" fmla="*/ 3218 w 59297"/>
                <a:gd name="connsiteY1" fmla="*/ 5541 h 517474"/>
                <a:gd name="connsiteX2" fmla="*/ 24970 w 59297"/>
                <a:gd name="connsiteY2" fmla="*/ 90674 h 517474"/>
                <a:gd name="connsiteX3" fmla="*/ 23654 w 59297"/>
                <a:gd name="connsiteY3" fmla="*/ 216843 h 517474"/>
                <a:gd name="connsiteX4" fmla="*/ 31540 w 59297"/>
                <a:gd name="connsiteY4" fmla="*/ 308831 h 517474"/>
                <a:gd name="connsiteX5" fmla="*/ 46004 w 59297"/>
                <a:gd name="connsiteY5" fmla="*/ 423157 h 517474"/>
                <a:gd name="connsiteX6" fmla="*/ 59145 w 59297"/>
                <a:gd name="connsiteY6" fmla="*/ 483609 h 517474"/>
                <a:gd name="connsiteX7" fmla="*/ 56439 w 59297"/>
                <a:gd name="connsiteY7" fmla="*/ 517474 h 517474"/>
                <a:gd name="connsiteX8" fmla="*/ 35491 w 59297"/>
                <a:gd name="connsiteY8" fmla="*/ 429724 h 517474"/>
                <a:gd name="connsiteX9" fmla="*/ 5257 w 59297"/>
                <a:gd name="connsiteY9" fmla="*/ 212900 h 517474"/>
                <a:gd name="connsiteX10" fmla="*/ 1316 w 59297"/>
                <a:gd name="connsiteY10" fmla="*/ 22338 h 517474"/>
                <a:gd name="connsiteX11" fmla="*/ 0 w 59297"/>
                <a:gd name="connsiteY11" fmla="*/ 0 h 51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97" h="517474">
                  <a:moveTo>
                    <a:pt x="0" y="0"/>
                  </a:moveTo>
                  <a:cubicBezTo>
                    <a:pt x="0" y="0"/>
                    <a:pt x="1262" y="1953"/>
                    <a:pt x="3218" y="5541"/>
                  </a:cubicBezTo>
                  <a:cubicBezTo>
                    <a:pt x="10202" y="18300"/>
                    <a:pt x="25997" y="51685"/>
                    <a:pt x="24970" y="90674"/>
                  </a:cubicBezTo>
                  <a:cubicBezTo>
                    <a:pt x="23654" y="140614"/>
                    <a:pt x="19713" y="206331"/>
                    <a:pt x="23654" y="216843"/>
                  </a:cubicBezTo>
                  <a:cubicBezTo>
                    <a:pt x="27597" y="227353"/>
                    <a:pt x="30227" y="261517"/>
                    <a:pt x="31540" y="308831"/>
                  </a:cubicBezTo>
                  <a:cubicBezTo>
                    <a:pt x="32864" y="356137"/>
                    <a:pt x="38931" y="409164"/>
                    <a:pt x="46004" y="423157"/>
                  </a:cubicBezTo>
                  <a:cubicBezTo>
                    <a:pt x="53067" y="437149"/>
                    <a:pt x="60458" y="465231"/>
                    <a:pt x="59145" y="483609"/>
                  </a:cubicBezTo>
                  <a:cubicBezTo>
                    <a:pt x="57831" y="502012"/>
                    <a:pt x="56439" y="517474"/>
                    <a:pt x="56439" y="517474"/>
                  </a:cubicBezTo>
                  <a:cubicBezTo>
                    <a:pt x="56439" y="517474"/>
                    <a:pt x="44691" y="478365"/>
                    <a:pt x="35491" y="429724"/>
                  </a:cubicBezTo>
                  <a:cubicBezTo>
                    <a:pt x="26284" y="381107"/>
                    <a:pt x="5257" y="244435"/>
                    <a:pt x="5257" y="212900"/>
                  </a:cubicBezTo>
                  <a:cubicBezTo>
                    <a:pt x="5257" y="181356"/>
                    <a:pt x="468" y="35037"/>
                    <a:pt x="1316" y="22338"/>
                  </a:cubicBezTo>
                  <a:lnTo>
                    <a:pt x="0" y="0"/>
                  </a:lnTo>
                  <a:close/>
                </a:path>
              </a:pathLst>
            </a:custGeom>
            <a:solidFill>
              <a:srgbClr val="BC1014"/>
            </a:solidFill>
            <a:ln w="24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E123E2BA-DBBF-6BC1-288E-95268E0021FA}"/>
                </a:ext>
              </a:extLst>
            </p:cNvPr>
            <p:cNvSpPr/>
            <p:nvPr/>
          </p:nvSpPr>
          <p:spPr>
            <a:xfrm>
              <a:off x="6054165" y="4785767"/>
              <a:ext cx="84334" cy="116901"/>
            </a:xfrm>
            <a:custGeom>
              <a:avLst/>
              <a:gdLst>
                <a:gd name="connsiteX0" fmla="*/ 56515 w 57829"/>
                <a:gd name="connsiteY0" fmla="*/ 80162 h 80161"/>
                <a:gd name="connsiteX1" fmla="*/ 52055 w 57829"/>
                <a:gd name="connsiteY1" fmla="*/ 76895 h 80161"/>
                <a:gd name="connsiteX2" fmla="*/ 36805 w 57829"/>
                <a:gd name="connsiteY2" fmla="*/ 65709 h 80161"/>
                <a:gd name="connsiteX3" fmla="*/ 27605 w 57829"/>
                <a:gd name="connsiteY3" fmla="*/ 42047 h 80161"/>
                <a:gd name="connsiteX4" fmla="*/ 0 w 57829"/>
                <a:gd name="connsiteY4" fmla="*/ 27595 h 80161"/>
                <a:gd name="connsiteX5" fmla="*/ 11827 w 57829"/>
                <a:gd name="connsiteY5" fmla="*/ 0 h 80161"/>
                <a:gd name="connsiteX6" fmla="*/ 36805 w 57829"/>
                <a:gd name="connsiteY6" fmla="*/ 10512 h 80161"/>
                <a:gd name="connsiteX7" fmla="*/ 42059 w 57829"/>
                <a:gd name="connsiteY7" fmla="*/ 47304 h 80161"/>
                <a:gd name="connsiteX8" fmla="*/ 57829 w 57829"/>
                <a:gd name="connsiteY8" fmla="*/ 68336 h 80161"/>
                <a:gd name="connsiteX9" fmla="*/ 56515 w 57829"/>
                <a:gd name="connsiteY9" fmla="*/ 80162 h 8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29" h="80161">
                  <a:moveTo>
                    <a:pt x="56515" y="80162"/>
                  </a:moveTo>
                  <a:lnTo>
                    <a:pt x="52055" y="76895"/>
                  </a:lnTo>
                  <a:lnTo>
                    <a:pt x="36805" y="65709"/>
                  </a:lnTo>
                  <a:cubicBezTo>
                    <a:pt x="36805" y="65709"/>
                    <a:pt x="28918" y="64396"/>
                    <a:pt x="27605" y="42047"/>
                  </a:cubicBezTo>
                  <a:cubicBezTo>
                    <a:pt x="26291" y="19711"/>
                    <a:pt x="0" y="27595"/>
                    <a:pt x="0" y="27595"/>
                  </a:cubicBezTo>
                  <a:lnTo>
                    <a:pt x="11827" y="0"/>
                  </a:lnTo>
                  <a:lnTo>
                    <a:pt x="36805" y="10512"/>
                  </a:lnTo>
                  <a:cubicBezTo>
                    <a:pt x="36805" y="10512"/>
                    <a:pt x="39432" y="31537"/>
                    <a:pt x="42059" y="47304"/>
                  </a:cubicBezTo>
                  <a:cubicBezTo>
                    <a:pt x="44688" y="63080"/>
                    <a:pt x="48632" y="70965"/>
                    <a:pt x="57829" y="68336"/>
                  </a:cubicBezTo>
                  <a:lnTo>
                    <a:pt x="56515" y="80162"/>
                  </a:lnTo>
                  <a:close/>
                </a:path>
              </a:pathLst>
            </a:custGeom>
            <a:solidFill>
              <a:srgbClr val="BC1014"/>
            </a:solidFill>
            <a:ln w="245"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E32498FE-3C77-1350-76E9-8E8D759AC7DF}"/>
                </a:ext>
              </a:extLst>
            </p:cNvPr>
            <p:cNvSpPr/>
            <p:nvPr/>
          </p:nvSpPr>
          <p:spPr>
            <a:xfrm>
              <a:off x="6076164" y="4868173"/>
              <a:ext cx="55057" cy="383906"/>
            </a:xfrm>
            <a:custGeom>
              <a:avLst/>
              <a:gdLst>
                <a:gd name="connsiteX0" fmla="*/ 37488 w 37753"/>
                <a:gd name="connsiteY0" fmla="*/ 17082 h 263249"/>
                <a:gd name="connsiteX1" fmla="*/ 28332 w 37753"/>
                <a:gd name="connsiteY1" fmla="*/ 60333 h 263249"/>
                <a:gd name="connsiteX2" fmla="*/ 34858 w 37753"/>
                <a:gd name="connsiteY2" fmla="*/ 120905 h 263249"/>
                <a:gd name="connsiteX3" fmla="*/ 37488 w 37753"/>
                <a:gd name="connsiteY3" fmla="*/ 235239 h 263249"/>
                <a:gd name="connsiteX4" fmla="*/ 23031 w 37753"/>
                <a:gd name="connsiteY4" fmla="*/ 248378 h 263249"/>
                <a:gd name="connsiteX5" fmla="*/ 11204 w 37753"/>
                <a:gd name="connsiteY5" fmla="*/ 162960 h 263249"/>
                <a:gd name="connsiteX6" fmla="*/ 683 w 37753"/>
                <a:gd name="connsiteY6" fmla="*/ 82791 h 263249"/>
                <a:gd name="connsiteX7" fmla="*/ 11204 w 37753"/>
                <a:gd name="connsiteY7" fmla="*/ 43371 h 263249"/>
                <a:gd name="connsiteX8" fmla="*/ 21717 w 37753"/>
                <a:gd name="connsiteY8" fmla="*/ 0 h 263249"/>
                <a:gd name="connsiteX9" fmla="*/ 37488 w 37753"/>
                <a:gd name="connsiteY9" fmla="*/ 17082 h 26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53" h="263249">
                  <a:moveTo>
                    <a:pt x="37488" y="17082"/>
                  </a:moveTo>
                  <a:cubicBezTo>
                    <a:pt x="37488" y="17082"/>
                    <a:pt x="40193" y="48384"/>
                    <a:pt x="28332" y="60333"/>
                  </a:cubicBezTo>
                  <a:cubicBezTo>
                    <a:pt x="16461" y="72279"/>
                    <a:pt x="33545" y="99880"/>
                    <a:pt x="34858" y="120905"/>
                  </a:cubicBezTo>
                  <a:cubicBezTo>
                    <a:pt x="36174" y="141928"/>
                    <a:pt x="36174" y="205010"/>
                    <a:pt x="37488" y="235239"/>
                  </a:cubicBezTo>
                  <a:cubicBezTo>
                    <a:pt x="38801" y="265460"/>
                    <a:pt x="29604" y="273353"/>
                    <a:pt x="23031" y="248378"/>
                  </a:cubicBezTo>
                  <a:cubicBezTo>
                    <a:pt x="16461" y="223413"/>
                    <a:pt x="19090" y="194497"/>
                    <a:pt x="11204" y="162960"/>
                  </a:cubicBezTo>
                  <a:cubicBezTo>
                    <a:pt x="3313" y="131418"/>
                    <a:pt x="-1944" y="93311"/>
                    <a:pt x="683" y="82791"/>
                  </a:cubicBezTo>
                  <a:cubicBezTo>
                    <a:pt x="3313" y="72279"/>
                    <a:pt x="683" y="61766"/>
                    <a:pt x="11204" y="43371"/>
                  </a:cubicBezTo>
                  <a:cubicBezTo>
                    <a:pt x="21717" y="24965"/>
                    <a:pt x="21717" y="0"/>
                    <a:pt x="21717" y="0"/>
                  </a:cubicBezTo>
                  <a:lnTo>
                    <a:pt x="37488" y="17082"/>
                  </a:lnTo>
                  <a:close/>
                </a:path>
              </a:pathLst>
            </a:custGeom>
            <a:solidFill>
              <a:srgbClr val="BC1014"/>
            </a:solidFill>
            <a:ln w="245" cap="flat">
              <a:noFill/>
              <a:prstDash val="solid"/>
              <a:miter/>
            </a:ln>
          </p:spPr>
          <p:txBody>
            <a:bodyPr rtlCol="0" anchor="ctr"/>
            <a:lstStyle/>
            <a:p>
              <a:endParaRPr lang="en-GB"/>
            </a:p>
          </p:txBody>
        </p:sp>
        <p:grpSp>
          <p:nvGrpSpPr>
            <p:cNvPr id="171" name="Group 170">
              <a:extLst>
                <a:ext uri="{FF2B5EF4-FFF2-40B4-BE49-F238E27FC236}">
                  <a16:creationId xmlns:a16="http://schemas.microsoft.com/office/drawing/2014/main" id="{5A1A7376-D889-F06B-334A-1D1CF17DD789}"/>
                </a:ext>
              </a:extLst>
            </p:cNvPr>
            <p:cNvGrpSpPr>
              <a:grpSpLocks noChangeAspect="1"/>
            </p:cNvGrpSpPr>
            <p:nvPr/>
          </p:nvGrpSpPr>
          <p:grpSpPr>
            <a:xfrm rot="966886">
              <a:off x="5918781" y="4741027"/>
              <a:ext cx="876644" cy="348099"/>
              <a:chOff x="907334" y="2806853"/>
              <a:chExt cx="5938424" cy="2358042"/>
            </a:xfrm>
          </p:grpSpPr>
          <p:sp>
            <p:nvSpPr>
              <p:cNvPr id="173" name="Rounded Rectangle 7">
                <a:extLst>
                  <a:ext uri="{FF2B5EF4-FFF2-40B4-BE49-F238E27FC236}">
                    <a16:creationId xmlns:a16="http://schemas.microsoft.com/office/drawing/2014/main" id="{0CF43678-34F1-8BA0-C5BD-D2FB3464DCA4}"/>
                  </a:ext>
                </a:extLst>
              </p:cNvPr>
              <p:cNvSpPr/>
              <p:nvPr/>
            </p:nvSpPr>
            <p:spPr>
              <a:xfrm>
                <a:off x="2972700" y="3667125"/>
                <a:ext cx="2154725" cy="1009650"/>
              </a:xfrm>
              <a:custGeom>
                <a:avLst/>
                <a:gdLst/>
                <a:ahLst/>
                <a:cxnLst/>
                <a:rect l="l" t="t" r="r" b="b"/>
                <a:pathLst>
                  <a:path w="2050378" h="1009650">
                    <a:moveTo>
                      <a:pt x="0" y="0"/>
                    </a:moveTo>
                    <a:lnTo>
                      <a:pt x="1605880" y="0"/>
                    </a:lnTo>
                    <a:cubicBezTo>
                      <a:pt x="1851369" y="0"/>
                      <a:pt x="2050378" y="199009"/>
                      <a:pt x="2050378" y="444498"/>
                    </a:cubicBezTo>
                    <a:lnTo>
                      <a:pt x="2050378" y="565152"/>
                    </a:lnTo>
                    <a:cubicBezTo>
                      <a:pt x="2050378" y="810641"/>
                      <a:pt x="1851369" y="1009650"/>
                      <a:pt x="1605880" y="1009650"/>
                    </a:cubicBezTo>
                    <a:lnTo>
                      <a:pt x="0" y="1009650"/>
                    </a:lnTo>
                    <a:cubicBezTo>
                      <a:pt x="90872" y="862990"/>
                      <a:pt x="142676" y="689954"/>
                      <a:pt x="142676" y="504825"/>
                    </a:cubicBezTo>
                    <a:cubicBezTo>
                      <a:pt x="142676" y="319696"/>
                      <a:pt x="90872" y="146661"/>
                      <a:pt x="0" y="0"/>
                    </a:cubicBezTo>
                    <a:close/>
                  </a:path>
                </a:pathLst>
              </a:custGeom>
              <a:solidFill>
                <a:schemeClr val="tx1"/>
              </a:solidFill>
              <a:ln w="381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74" name="Oval 173">
                <a:extLst>
                  <a:ext uri="{FF2B5EF4-FFF2-40B4-BE49-F238E27FC236}">
                    <a16:creationId xmlns:a16="http://schemas.microsoft.com/office/drawing/2014/main" id="{B588BBF9-087B-7F0F-42A6-9213191DD3C4}"/>
                  </a:ext>
                </a:extLst>
              </p:cNvPr>
              <p:cNvSpPr/>
              <p:nvPr/>
            </p:nvSpPr>
            <p:spPr>
              <a:xfrm>
                <a:off x="1085850" y="3200400"/>
                <a:ext cx="1944000" cy="1943100"/>
              </a:xfrm>
              <a:prstGeom prst="ellipse">
                <a:avLst/>
              </a:prstGeom>
              <a:solidFill>
                <a:schemeClr val="tx1"/>
              </a:solidFill>
              <a:ln w="381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75" name="Oval 174">
                <a:extLst>
                  <a:ext uri="{FF2B5EF4-FFF2-40B4-BE49-F238E27FC236}">
                    <a16:creationId xmlns:a16="http://schemas.microsoft.com/office/drawing/2014/main" id="{C42C66B1-6E5E-C564-989F-41FE15559D91}"/>
                  </a:ext>
                </a:extLst>
              </p:cNvPr>
              <p:cNvSpPr/>
              <p:nvPr/>
            </p:nvSpPr>
            <p:spPr>
              <a:xfrm>
                <a:off x="1787850" y="3901950"/>
                <a:ext cx="540000" cy="540000"/>
              </a:xfrm>
              <a:prstGeom prst="ellipse">
                <a:avLst/>
              </a:prstGeom>
              <a:solidFill>
                <a:sysClr val="window" lastClr="FFFFFF"/>
              </a:solidFill>
              <a:ln w="381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76" name="Oval 175">
                <a:extLst>
                  <a:ext uri="{FF2B5EF4-FFF2-40B4-BE49-F238E27FC236}">
                    <a16:creationId xmlns:a16="http://schemas.microsoft.com/office/drawing/2014/main" id="{CF0A450D-0B32-4D1A-4F38-45A2AB28F3B0}"/>
                  </a:ext>
                </a:extLst>
              </p:cNvPr>
              <p:cNvSpPr/>
              <p:nvPr/>
            </p:nvSpPr>
            <p:spPr>
              <a:xfrm>
                <a:off x="1949850" y="4063950"/>
                <a:ext cx="216000" cy="216000"/>
              </a:xfrm>
              <a:prstGeom prst="ellipse">
                <a:avLst/>
              </a:prstGeom>
              <a:solidFill>
                <a:schemeClr val="tx1"/>
              </a:solidFill>
              <a:ln w="381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77" name="Block Arc 176">
                <a:extLst>
                  <a:ext uri="{FF2B5EF4-FFF2-40B4-BE49-F238E27FC236}">
                    <a16:creationId xmlns:a16="http://schemas.microsoft.com/office/drawing/2014/main" id="{73E0F150-8AC5-8751-57E1-4019DC85FA7C}"/>
                  </a:ext>
                </a:extLst>
              </p:cNvPr>
              <p:cNvSpPr/>
              <p:nvPr/>
            </p:nvSpPr>
            <p:spPr>
              <a:xfrm rot="1038805">
                <a:off x="907334" y="2963005"/>
                <a:ext cx="2301031" cy="2201890"/>
              </a:xfrm>
              <a:prstGeom prst="blockArc">
                <a:avLst>
                  <a:gd name="adj1" fmla="val 10800000"/>
                  <a:gd name="adj2" fmla="val 21384427"/>
                  <a:gd name="adj3" fmla="val 23709"/>
                </a:avLst>
              </a:prstGeom>
              <a:solidFill>
                <a:schemeClr val="tx1"/>
              </a:solidFill>
              <a:ln w="127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a:ea typeface="+mn-ea"/>
                  <a:cs typeface="+mn-cs"/>
                </a:endParaRPr>
              </a:p>
            </p:txBody>
          </p:sp>
          <p:sp>
            <p:nvSpPr>
              <p:cNvPr id="178" name="Rounded Rectangle 12">
                <a:extLst>
                  <a:ext uri="{FF2B5EF4-FFF2-40B4-BE49-F238E27FC236}">
                    <a16:creationId xmlns:a16="http://schemas.microsoft.com/office/drawing/2014/main" id="{D37C1E0B-D03A-9864-2917-8E37AC42811E}"/>
                  </a:ext>
                </a:extLst>
              </p:cNvPr>
              <p:cNvSpPr/>
              <p:nvPr/>
            </p:nvSpPr>
            <p:spPr>
              <a:xfrm>
                <a:off x="3255524" y="2806853"/>
                <a:ext cx="324002" cy="1018478"/>
              </a:xfrm>
              <a:custGeom>
                <a:avLst/>
                <a:gdLst/>
                <a:ahLst/>
                <a:cxnLst/>
                <a:rect l="l" t="t" r="r" b="b"/>
                <a:pathLst>
                  <a:path w="324000" h="1018480">
                    <a:moveTo>
                      <a:pt x="7620" y="0"/>
                    </a:moveTo>
                    <a:lnTo>
                      <a:pt x="316380" y="0"/>
                    </a:lnTo>
                    <a:cubicBezTo>
                      <a:pt x="320588" y="0"/>
                      <a:pt x="324000" y="3412"/>
                      <a:pt x="324000" y="7620"/>
                    </a:cubicBezTo>
                    <a:lnTo>
                      <a:pt x="324000" y="38099"/>
                    </a:lnTo>
                    <a:cubicBezTo>
                      <a:pt x="324000" y="42307"/>
                      <a:pt x="320588" y="45719"/>
                      <a:pt x="316380" y="45719"/>
                    </a:cubicBezTo>
                    <a:lnTo>
                      <a:pt x="234577" y="45719"/>
                    </a:lnTo>
                    <a:cubicBezTo>
                      <a:pt x="238193" y="48513"/>
                      <a:pt x="239337" y="52729"/>
                      <a:pt x="239337" y="57212"/>
                    </a:cubicBezTo>
                    <a:lnTo>
                      <a:pt x="239337" y="972761"/>
                    </a:lnTo>
                    <a:lnTo>
                      <a:pt x="316380" y="972761"/>
                    </a:lnTo>
                    <a:cubicBezTo>
                      <a:pt x="320588" y="972761"/>
                      <a:pt x="324000" y="976173"/>
                      <a:pt x="324000" y="980381"/>
                    </a:cubicBezTo>
                    <a:lnTo>
                      <a:pt x="324000" y="1010860"/>
                    </a:lnTo>
                    <a:cubicBezTo>
                      <a:pt x="324000" y="1015068"/>
                      <a:pt x="320588" y="1018480"/>
                      <a:pt x="316380" y="1018480"/>
                    </a:cubicBezTo>
                    <a:lnTo>
                      <a:pt x="213557" y="1018480"/>
                    </a:lnTo>
                    <a:lnTo>
                      <a:pt x="110443" y="1018480"/>
                    </a:lnTo>
                    <a:lnTo>
                      <a:pt x="7620" y="1018480"/>
                    </a:lnTo>
                    <a:cubicBezTo>
                      <a:pt x="3412" y="1018480"/>
                      <a:pt x="0" y="1015068"/>
                      <a:pt x="0" y="1010860"/>
                    </a:cubicBezTo>
                    <a:lnTo>
                      <a:pt x="0" y="980381"/>
                    </a:lnTo>
                    <a:cubicBezTo>
                      <a:pt x="0" y="976173"/>
                      <a:pt x="3412" y="972761"/>
                      <a:pt x="7620" y="972761"/>
                    </a:cubicBezTo>
                    <a:lnTo>
                      <a:pt x="84663" y="972761"/>
                    </a:lnTo>
                    <a:lnTo>
                      <a:pt x="84663" y="57212"/>
                    </a:lnTo>
                    <a:lnTo>
                      <a:pt x="89424" y="45719"/>
                    </a:lnTo>
                    <a:lnTo>
                      <a:pt x="7620" y="45719"/>
                    </a:lnTo>
                    <a:cubicBezTo>
                      <a:pt x="3412" y="45719"/>
                      <a:pt x="0" y="42307"/>
                      <a:pt x="0" y="38099"/>
                    </a:cubicBezTo>
                    <a:lnTo>
                      <a:pt x="0" y="7620"/>
                    </a:lnTo>
                    <a:cubicBezTo>
                      <a:pt x="0" y="3412"/>
                      <a:pt x="3412" y="0"/>
                      <a:pt x="7620" y="0"/>
                    </a:cubicBezTo>
                    <a:close/>
                  </a:path>
                </a:pathLst>
              </a:custGeom>
              <a:solidFill>
                <a:schemeClr val="tx1"/>
              </a:solidFill>
              <a:ln w="381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79" name="Rounded Rectangle 7">
                <a:extLst>
                  <a:ext uri="{FF2B5EF4-FFF2-40B4-BE49-F238E27FC236}">
                    <a16:creationId xmlns:a16="http://schemas.microsoft.com/office/drawing/2014/main" id="{50E3CBEB-4D0C-671D-5001-81C77E8D0658}"/>
                  </a:ext>
                </a:extLst>
              </p:cNvPr>
              <p:cNvSpPr/>
              <p:nvPr/>
            </p:nvSpPr>
            <p:spPr>
              <a:xfrm>
                <a:off x="5171697" y="3919538"/>
                <a:ext cx="1077362" cy="504825"/>
              </a:xfrm>
              <a:custGeom>
                <a:avLst/>
                <a:gdLst/>
                <a:ahLst/>
                <a:cxnLst/>
                <a:rect l="l" t="t" r="r" b="b"/>
                <a:pathLst>
                  <a:path w="2050378" h="1009650">
                    <a:moveTo>
                      <a:pt x="0" y="0"/>
                    </a:moveTo>
                    <a:lnTo>
                      <a:pt x="1605880" y="0"/>
                    </a:lnTo>
                    <a:cubicBezTo>
                      <a:pt x="1851369" y="0"/>
                      <a:pt x="2050378" y="199009"/>
                      <a:pt x="2050378" y="444498"/>
                    </a:cubicBezTo>
                    <a:lnTo>
                      <a:pt x="2050378" y="565152"/>
                    </a:lnTo>
                    <a:cubicBezTo>
                      <a:pt x="2050378" y="810641"/>
                      <a:pt x="1851369" y="1009650"/>
                      <a:pt x="1605880" y="1009650"/>
                    </a:cubicBezTo>
                    <a:lnTo>
                      <a:pt x="0" y="1009650"/>
                    </a:lnTo>
                    <a:cubicBezTo>
                      <a:pt x="90872" y="862990"/>
                      <a:pt x="142676" y="689954"/>
                      <a:pt x="142676" y="504825"/>
                    </a:cubicBezTo>
                    <a:cubicBezTo>
                      <a:pt x="142676" y="319696"/>
                      <a:pt x="90872" y="146661"/>
                      <a:pt x="0" y="0"/>
                    </a:cubicBezTo>
                    <a:close/>
                  </a:path>
                </a:pathLst>
              </a:custGeom>
              <a:solidFill>
                <a:schemeClr val="tx1"/>
              </a:solidFill>
              <a:ln w="381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80" name="Rounded Rectangle 7">
                <a:extLst>
                  <a:ext uri="{FF2B5EF4-FFF2-40B4-BE49-F238E27FC236}">
                    <a16:creationId xmlns:a16="http://schemas.microsoft.com/office/drawing/2014/main" id="{C059F397-93F4-C9EA-9465-26913514CFFC}"/>
                  </a:ext>
                </a:extLst>
              </p:cNvPr>
              <p:cNvSpPr/>
              <p:nvPr/>
            </p:nvSpPr>
            <p:spPr>
              <a:xfrm>
                <a:off x="6307077" y="4045744"/>
                <a:ext cx="538681" cy="252412"/>
              </a:xfrm>
              <a:custGeom>
                <a:avLst/>
                <a:gdLst/>
                <a:ahLst/>
                <a:cxnLst/>
                <a:rect l="l" t="t" r="r" b="b"/>
                <a:pathLst>
                  <a:path w="2050378" h="1009650">
                    <a:moveTo>
                      <a:pt x="0" y="0"/>
                    </a:moveTo>
                    <a:lnTo>
                      <a:pt x="1605880" y="0"/>
                    </a:lnTo>
                    <a:cubicBezTo>
                      <a:pt x="1851369" y="0"/>
                      <a:pt x="2050378" y="199009"/>
                      <a:pt x="2050378" y="444498"/>
                    </a:cubicBezTo>
                    <a:lnTo>
                      <a:pt x="2050378" y="565152"/>
                    </a:lnTo>
                    <a:cubicBezTo>
                      <a:pt x="2050378" y="810641"/>
                      <a:pt x="1851369" y="1009650"/>
                      <a:pt x="1605880" y="1009650"/>
                    </a:cubicBezTo>
                    <a:lnTo>
                      <a:pt x="0" y="1009650"/>
                    </a:lnTo>
                    <a:cubicBezTo>
                      <a:pt x="90872" y="862990"/>
                      <a:pt x="142676" y="689954"/>
                      <a:pt x="142676" y="504825"/>
                    </a:cubicBezTo>
                    <a:cubicBezTo>
                      <a:pt x="142676" y="319696"/>
                      <a:pt x="90872" y="146661"/>
                      <a:pt x="0" y="0"/>
                    </a:cubicBezTo>
                    <a:close/>
                  </a:path>
                </a:pathLst>
              </a:custGeom>
              <a:solidFill>
                <a:schemeClr val="tx1"/>
              </a:solidFill>
              <a:ln w="381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grpSp>
        <p:sp>
          <p:nvSpPr>
            <p:cNvPr id="172" name="Freeform: Shape 171">
              <a:extLst>
                <a:ext uri="{FF2B5EF4-FFF2-40B4-BE49-F238E27FC236}">
                  <a16:creationId xmlns:a16="http://schemas.microsoft.com/office/drawing/2014/main" id="{F2224EC8-852C-03D5-B78B-281922355EB3}"/>
                </a:ext>
              </a:extLst>
            </p:cNvPr>
            <p:cNvSpPr/>
            <p:nvPr/>
          </p:nvSpPr>
          <p:spPr>
            <a:xfrm>
              <a:off x="6247312" y="4769321"/>
              <a:ext cx="170561" cy="156411"/>
            </a:xfrm>
            <a:custGeom>
              <a:avLst/>
              <a:gdLst>
                <a:gd name="connsiteX0" fmla="*/ 34893 w 116956"/>
                <a:gd name="connsiteY0" fmla="*/ 0 h 107253"/>
                <a:gd name="connsiteX1" fmla="*/ 18096 w 116956"/>
                <a:gd name="connsiteY1" fmla="*/ 32304 h 107253"/>
                <a:gd name="connsiteX2" fmla="*/ 7107 w 116956"/>
                <a:gd name="connsiteY2" fmla="*/ 51038 h 107253"/>
                <a:gd name="connsiteX3" fmla="*/ 0 w 116956"/>
                <a:gd name="connsiteY3" fmla="*/ 60727 h 107253"/>
                <a:gd name="connsiteX4" fmla="*/ 16797 w 116956"/>
                <a:gd name="connsiteY4" fmla="*/ 62023 h 107253"/>
                <a:gd name="connsiteX5" fmla="*/ 34893 w 116956"/>
                <a:gd name="connsiteY5" fmla="*/ 42643 h 107253"/>
                <a:gd name="connsiteX6" fmla="*/ 50403 w 116956"/>
                <a:gd name="connsiteY6" fmla="*/ 51685 h 107253"/>
                <a:gd name="connsiteX7" fmla="*/ 38765 w 116956"/>
                <a:gd name="connsiteY7" fmla="*/ 100787 h 107253"/>
                <a:gd name="connsiteX8" fmla="*/ 45232 w 116956"/>
                <a:gd name="connsiteY8" fmla="*/ 107254 h 107253"/>
                <a:gd name="connsiteX9" fmla="*/ 56861 w 116956"/>
                <a:gd name="connsiteY9" fmla="*/ 99491 h 107253"/>
                <a:gd name="connsiteX10" fmla="*/ 67200 w 116956"/>
                <a:gd name="connsiteY10" fmla="*/ 94330 h 107253"/>
                <a:gd name="connsiteX11" fmla="*/ 76243 w 116956"/>
                <a:gd name="connsiteY11" fmla="*/ 90449 h 107253"/>
                <a:gd name="connsiteX12" fmla="*/ 93043 w 116956"/>
                <a:gd name="connsiteY12" fmla="*/ 83989 h 107253"/>
                <a:gd name="connsiteX13" fmla="*/ 104679 w 116956"/>
                <a:gd name="connsiteY13" fmla="*/ 60080 h 107253"/>
                <a:gd name="connsiteX14" fmla="*/ 113722 w 116956"/>
                <a:gd name="connsiteY14" fmla="*/ 42643 h 107253"/>
                <a:gd name="connsiteX15" fmla="*/ 116957 w 116956"/>
                <a:gd name="connsiteY15" fmla="*/ 16146 h 107253"/>
                <a:gd name="connsiteX16" fmla="*/ 67634 w 116956"/>
                <a:gd name="connsiteY16" fmla="*/ 1720 h 107253"/>
                <a:gd name="connsiteX17" fmla="*/ 34893 w 116956"/>
                <a:gd name="connsiteY17" fmla="*/ 0 h 10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956" h="107253">
                  <a:moveTo>
                    <a:pt x="34893" y="0"/>
                  </a:moveTo>
                  <a:cubicBezTo>
                    <a:pt x="34893" y="0"/>
                    <a:pt x="22617" y="12924"/>
                    <a:pt x="18096" y="32304"/>
                  </a:cubicBezTo>
                  <a:cubicBezTo>
                    <a:pt x="18096" y="32304"/>
                    <a:pt x="7107" y="44579"/>
                    <a:pt x="7107" y="51038"/>
                  </a:cubicBezTo>
                  <a:cubicBezTo>
                    <a:pt x="7107" y="51038"/>
                    <a:pt x="5171" y="55559"/>
                    <a:pt x="0" y="60727"/>
                  </a:cubicBezTo>
                  <a:cubicBezTo>
                    <a:pt x="0" y="60727"/>
                    <a:pt x="1296" y="72355"/>
                    <a:pt x="16797" y="62023"/>
                  </a:cubicBezTo>
                  <a:cubicBezTo>
                    <a:pt x="16797" y="62023"/>
                    <a:pt x="27139" y="42643"/>
                    <a:pt x="34893" y="42643"/>
                  </a:cubicBezTo>
                  <a:cubicBezTo>
                    <a:pt x="34893" y="42643"/>
                    <a:pt x="51043" y="36825"/>
                    <a:pt x="50403" y="51685"/>
                  </a:cubicBezTo>
                  <a:cubicBezTo>
                    <a:pt x="50403" y="51685"/>
                    <a:pt x="58157" y="87864"/>
                    <a:pt x="38765" y="100787"/>
                  </a:cubicBezTo>
                  <a:cubicBezTo>
                    <a:pt x="38765" y="100787"/>
                    <a:pt x="36182" y="107254"/>
                    <a:pt x="45232" y="107254"/>
                  </a:cubicBezTo>
                  <a:cubicBezTo>
                    <a:pt x="45232" y="107254"/>
                    <a:pt x="52989" y="103372"/>
                    <a:pt x="56861" y="99491"/>
                  </a:cubicBezTo>
                  <a:cubicBezTo>
                    <a:pt x="56861" y="99491"/>
                    <a:pt x="63318" y="101434"/>
                    <a:pt x="67200" y="94330"/>
                  </a:cubicBezTo>
                  <a:cubicBezTo>
                    <a:pt x="67200" y="94330"/>
                    <a:pt x="72371" y="97555"/>
                    <a:pt x="76243" y="90449"/>
                  </a:cubicBezTo>
                  <a:cubicBezTo>
                    <a:pt x="76243" y="90449"/>
                    <a:pt x="87882" y="93681"/>
                    <a:pt x="93043" y="83989"/>
                  </a:cubicBezTo>
                  <a:cubicBezTo>
                    <a:pt x="93043" y="83989"/>
                    <a:pt x="98542" y="72433"/>
                    <a:pt x="104679" y="60080"/>
                  </a:cubicBezTo>
                  <a:cubicBezTo>
                    <a:pt x="107695" y="54003"/>
                    <a:pt x="112866" y="49463"/>
                    <a:pt x="113722" y="42643"/>
                  </a:cubicBezTo>
                  <a:lnTo>
                    <a:pt x="116957" y="16146"/>
                  </a:lnTo>
                  <a:lnTo>
                    <a:pt x="67634" y="1720"/>
                  </a:lnTo>
                  <a:lnTo>
                    <a:pt x="34893" y="0"/>
                  </a:lnTo>
                  <a:close/>
                </a:path>
              </a:pathLst>
            </a:custGeom>
            <a:solidFill>
              <a:srgbClr val="FEE4D2"/>
            </a:solidFill>
            <a:ln w="245" cap="flat">
              <a:noFill/>
              <a:prstDash val="solid"/>
              <a:miter/>
            </a:ln>
          </p:spPr>
          <p:txBody>
            <a:bodyPr rtlCol="0" anchor="ctr"/>
            <a:lstStyle/>
            <a:p>
              <a:endParaRPr lang="en-GB"/>
            </a:p>
          </p:txBody>
        </p:sp>
      </p:grpSp>
      <p:grpSp>
        <p:nvGrpSpPr>
          <p:cNvPr id="181" name="Group 180">
            <a:extLst>
              <a:ext uri="{FF2B5EF4-FFF2-40B4-BE49-F238E27FC236}">
                <a16:creationId xmlns:a16="http://schemas.microsoft.com/office/drawing/2014/main" id="{F7214334-D6E5-6659-0BCC-10F9AE91E338}"/>
              </a:ext>
            </a:extLst>
          </p:cNvPr>
          <p:cNvGrpSpPr/>
          <p:nvPr/>
        </p:nvGrpSpPr>
        <p:grpSpPr>
          <a:xfrm>
            <a:off x="8462323" y="2387293"/>
            <a:ext cx="6791536" cy="1852605"/>
            <a:chOff x="-372420" y="7495614"/>
            <a:chExt cx="6791536" cy="1852605"/>
          </a:xfrm>
        </p:grpSpPr>
        <p:sp>
          <p:nvSpPr>
            <p:cNvPr id="182" name="Rectangle 181">
              <a:extLst>
                <a:ext uri="{FF2B5EF4-FFF2-40B4-BE49-F238E27FC236}">
                  <a16:creationId xmlns:a16="http://schemas.microsoft.com/office/drawing/2014/main" id="{0CF48467-5018-2133-A411-647BC57630A5}"/>
                </a:ext>
              </a:extLst>
            </p:cNvPr>
            <p:cNvSpPr/>
            <p:nvPr/>
          </p:nvSpPr>
          <p:spPr>
            <a:xfrm>
              <a:off x="2347225" y="8824999"/>
              <a:ext cx="1754006" cy="523220"/>
            </a:xfrm>
            <a:prstGeom prst="rect">
              <a:avLst/>
            </a:prstGeom>
            <a:noFill/>
            <a:ln>
              <a:noFill/>
            </a:ln>
          </p:spPr>
          <p:txBody>
            <a:bodyPr wrap="none" lIns="91440" tIns="45720" rIns="91440" bIns="45720">
              <a:spAutoFit/>
            </a:bodyPr>
            <a:lstStyle/>
            <a:p>
              <a:pPr algn="ctr"/>
              <a:r>
                <a:rPr lang="en-US" sz="2800" dirty="0">
                  <a:ln w="22225">
                    <a:noFill/>
                    <a:prstDash val="solid"/>
                  </a:ln>
                  <a:solidFill>
                    <a:schemeClr val="bg1">
                      <a:lumMod val="85000"/>
                    </a:schemeClr>
                  </a:solidFill>
                  <a:latin typeface="Stencil" panose="040409050D0802020404" pitchFamily="82" charset="0"/>
                </a:rPr>
                <a:t>3. Purge</a:t>
              </a:r>
              <a:endParaRPr lang="en-US" sz="2800" cap="none" spc="0" dirty="0">
                <a:ln w="22225">
                  <a:noFill/>
                  <a:prstDash val="solid"/>
                </a:ln>
                <a:solidFill>
                  <a:schemeClr val="bg1">
                    <a:lumMod val="85000"/>
                  </a:schemeClr>
                </a:solidFill>
                <a:effectLst/>
                <a:latin typeface="Stencil" panose="040409050D0802020404" pitchFamily="82" charset="0"/>
              </a:endParaRPr>
            </a:p>
          </p:txBody>
        </p:sp>
        <p:sp>
          <p:nvSpPr>
            <p:cNvPr id="183" name="Freeform: Shape 182" descr="Fire Extinguisher">
              <a:extLst>
                <a:ext uri="{FF2B5EF4-FFF2-40B4-BE49-F238E27FC236}">
                  <a16:creationId xmlns:a16="http://schemas.microsoft.com/office/drawing/2014/main" id="{3B7FF4BD-D849-C678-57EB-F17FFC312573}"/>
                </a:ext>
              </a:extLst>
            </p:cNvPr>
            <p:cNvSpPr/>
            <p:nvPr/>
          </p:nvSpPr>
          <p:spPr>
            <a:xfrm>
              <a:off x="2751311" y="7721068"/>
              <a:ext cx="202868" cy="557445"/>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chemeClr val="bg1">
                <a:lumMod val="85000"/>
              </a:schemeClr>
            </a:solidFill>
            <a:ln w="48915" cap="flat">
              <a:noFill/>
              <a:prstDash val="solid"/>
              <a:miter/>
            </a:ln>
          </p:spPr>
          <p:txBody>
            <a:bodyPr rtlCol="0" anchor="ctr"/>
            <a:lstStyle/>
            <a:p>
              <a:endParaRPr lang="en-GB" sz="1400" dirty="0"/>
            </a:p>
          </p:txBody>
        </p:sp>
        <p:sp>
          <p:nvSpPr>
            <p:cNvPr id="184" name="Rectangle 183">
              <a:extLst>
                <a:ext uri="{FF2B5EF4-FFF2-40B4-BE49-F238E27FC236}">
                  <a16:creationId xmlns:a16="http://schemas.microsoft.com/office/drawing/2014/main" id="{EFA0E80C-0116-C042-D832-6C258D92AFD9}"/>
                </a:ext>
              </a:extLst>
            </p:cNvPr>
            <p:cNvSpPr/>
            <p:nvPr/>
          </p:nvSpPr>
          <p:spPr>
            <a:xfrm>
              <a:off x="2835625" y="7723267"/>
              <a:ext cx="34939" cy="53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5" name="Rectangle 184">
              <a:extLst>
                <a:ext uri="{FF2B5EF4-FFF2-40B4-BE49-F238E27FC236}">
                  <a16:creationId xmlns:a16="http://schemas.microsoft.com/office/drawing/2014/main" id="{89D1D952-847C-894A-3DBD-659B786E052D}"/>
                </a:ext>
              </a:extLst>
            </p:cNvPr>
            <p:cNvSpPr/>
            <p:nvPr/>
          </p:nvSpPr>
          <p:spPr>
            <a:xfrm rot="5400000">
              <a:off x="2846426" y="7691788"/>
              <a:ext cx="13337" cy="53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6" name="Rectangle 185">
              <a:extLst>
                <a:ext uri="{FF2B5EF4-FFF2-40B4-BE49-F238E27FC236}">
                  <a16:creationId xmlns:a16="http://schemas.microsoft.com/office/drawing/2014/main" id="{5E862D3F-C465-A627-D9EA-0C7C5506E42C}"/>
                </a:ext>
              </a:extLst>
            </p:cNvPr>
            <p:cNvSpPr/>
            <p:nvPr/>
          </p:nvSpPr>
          <p:spPr>
            <a:xfrm>
              <a:off x="2853306" y="7739913"/>
              <a:ext cx="44591" cy="164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7" name="Freeform: Shape 186" descr="Fire Extinguisher">
              <a:extLst>
                <a:ext uri="{FF2B5EF4-FFF2-40B4-BE49-F238E27FC236}">
                  <a16:creationId xmlns:a16="http://schemas.microsoft.com/office/drawing/2014/main" id="{5797C361-20C1-4891-D38F-583B5ADBBFC6}"/>
                </a:ext>
              </a:extLst>
            </p:cNvPr>
            <p:cNvSpPr/>
            <p:nvPr/>
          </p:nvSpPr>
          <p:spPr>
            <a:xfrm>
              <a:off x="2751309" y="8018635"/>
              <a:ext cx="202867" cy="557445"/>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chemeClr val="bg1">
                <a:lumMod val="85000"/>
              </a:schemeClr>
            </a:solidFill>
            <a:ln w="48915" cap="flat">
              <a:noFill/>
              <a:prstDash val="solid"/>
              <a:miter/>
            </a:ln>
          </p:spPr>
          <p:txBody>
            <a:bodyPr rtlCol="0" anchor="ctr"/>
            <a:lstStyle/>
            <a:p>
              <a:endParaRPr lang="en-GB" sz="1400" dirty="0"/>
            </a:p>
          </p:txBody>
        </p:sp>
        <p:sp>
          <p:nvSpPr>
            <p:cNvPr id="188" name="Freeform: Shape 187" descr="Fire Extinguisher">
              <a:extLst>
                <a:ext uri="{FF2B5EF4-FFF2-40B4-BE49-F238E27FC236}">
                  <a16:creationId xmlns:a16="http://schemas.microsoft.com/office/drawing/2014/main" id="{2AE48FAD-F52C-0FFB-00FA-FD5A235BD6D8}"/>
                </a:ext>
              </a:extLst>
            </p:cNvPr>
            <p:cNvSpPr/>
            <p:nvPr/>
          </p:nvSpPr>
          <p:spPr>
            <a:xfrm>
              <a:off x="2998780" y="7721068"/>
              <a:ext cx="202868" cy="557445"/>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chemeClr val="bg1">
                <a:lumMod val="85000"/>
              </a:schemeClr>
            </a:solidFill>
            <a:ln w="48915" cap="flat">
              <a:noFill/>
              <a:prstDash val="solid"/>
              <a:miter/>
            </a:ln>
          </p:spPr>
          <p:txBody>
            <a:bodyPr rtlCol="0" anchor="ctr"/>
            <a:lstStyle/>
            <a:p>
              <a:endParaRPr lang="en-GB" sz="1400"/>
            </a:p>
          </p:txBody>
        </p:sp>
        <p:sp>
          <p:nvSpPr>
            <p:cNvPr id="189" name="Rectangle 188">
              <a:extLst>
                <a:ext uri="{FF2B5EF4-FFF2-40B4-BE49-F238E27FC236}">
                  <a16:creationId xmlns:a16="http://schemas.microsoft.com/office/drawing/2014/main" id="{81B02AD8-F12D-E63D-3EA8-660F08F5D906}"/>
                </a:ext>
              </a:extLst>
            </p:cNvPr>
            <p:cNvSpPr/>
            <p:nvPr/>
          </p:nvSpPr>
          <p:spPr>
            <a:xfrm>
              <a:off x="3083096" y="7723267"/>
              <a:ext cx="34939" cy="53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0" name="Rectangle 189">
              <a:extLst>
                <a:ext uri="{FF2B5EF4-FFF2-40B4-BE49-F238E27FC236}">
                  <a16:creationId xmlns:a16="http://schemas.microsoft.com/office/drawing/2014/main" id="{D5F5ADC5-D09E-6BD1-A6FF-F00EFDC90752}"/>
                </a:ext>
              </a:extLst>
            </p:cNvPr>
            <p:cNvSpPr/>
            <p:nvPr/>
          </p:nvSpPr>
          <p:spPr>
            <a:xfrm rot="5400000">
              <a:off x="3093898" y="7691788"/>
              <a:ext cx="13337" cy="53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1" name="Rectangle 190">
              <a:extLst>
                <a:ext uri="{FF2B5EF4-FFF2-40B4-BE49-F238E27FC236}">
                  <a16:creationId xmlns:a16="http://schemas.microsoft.com/office/drawing/2014/main" id="{F3CFBB3B-5A16-D259-FE15-F94F9693BA29}"/>
                </a:ext>
              </a:extLst>
            </p:cNvPr>
            <p:cNvSpPr/>
            <p:nvPr/>
          </p:nvSpPr>
          <p:spPr>
            <a:xfrm>
              <a:off x="3100777" y="7739913"/>
              <a:ext cx="44591" cy="164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2" name="Freeform: Shape 191" descr="Fire Extinguisher">
              <a:extLst>
                <a:ext uri="{FF2B5EF4-FFF2-40B4-BE49-F238E27FC236}">
                  <a16:creationId xmlns:a16="http://schemas.microsoft.com/office/drawing/2014/main" id="{C5B705B9-7001-A1B6-69A4-E472EA63C518}"/>
                </a:ext>
              </a:extLst>
            </p:cNvPr>
            <p:cNvSpPr/>
            <p:nvPr/>
          </p:nvSpPr>
          <p:spPr>
            <a:xfrm>
              <a:off x="2998780" y="8018635"/>
              <a:ext cx="202868" cy="557445"/>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chemeClr val="bg1">
                <a:lumMod val="85000"/>
              </a:schemeClr>
            </a:solidFill>
            <a:ln w="48915" cap="flat">
              <a:noFill/>
              <a:prstDash val="solid"/>
              <a:miter/>
            </a:ln>
          </p:spPr>
          <p:txBody>
            <a:bodyPr rtlCol="0" anchor="ctr"/>
            <a:lstStyle/>
            <a:p>
              <a:endParaRPr lang="en-GB" sz="1400"/>
            </a:p>
          </p:txBody>
        </p:sp>
        <p:sp>
          <p:nvSpPr>
            <p:cNvPr id="193" name="Freeform: Shape 192" descr="Fire Extinguisher">
              <a:extLst>
                <a:ext uri="{FF2B5EF4-FFF2-40B4-BE49-F238E27FC236}">
                  <a16:creationId xmlns:a16="http://schemas.microsoft.com/office/drawing/2014/main" id="{A093F84C-D2EC-F732-BF86-679F2B32E0F0}"/>
                </a:ext>
              </a:extLst>
            </p:cNvPr>
            <p:cNvSpPr/>
            <p:nvPr/>
          </p:nvSpPr>
          <p:spPr>
            <a:xfrm>
              <a:off x="3246249" y="7721068"/>
              <a:ext cx="202868" cy="557445"/>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chemeClr val="bg1">
                <a:lumMod val="85000"/>
              </a:schemeClr>
            </a:solidFill>
            <a:ln w="48915" cap="flat">
              <a:noFill/>
              <a:prstDash val="solid"/>
              <a:miter/>
            </a:ln>
          </p:spPr>
          <p:txBody>
            <a:bodyPr rtlCol="0" anchor="ctr"/>
            <a:lstStyle/>
            <a:p>
              <a:endParaRPr lang="en-GB" sz="1400"/>
            </a:p>
          </p:txBody>
        </p:sp>
        <p:sp>
          <p:nvSpPr>
            <p:cNvPr id="194" name="Rectangle 193">
              <a:extLst>
                <a:ext uri="{FF2B5EF4-FFF2-40B4-BE49-F238E27FC236}">
                  <a16:creationId xmlns:a16="http://schemas.microsoft.com/office/drawing/2014/main" id="{121160B2-2DA1-BADD-A14B-B092A6383100}"/>
                </a:ext>
              </a:extLst>
            </p:cNvPr>
            <p:cNvSpPr/>
            <p:nvPr/>
          </p:nvSpPr>
          <p:spPr>
            <a:xfrm>
              <a:off x="3330565" y="7723267"/>
              <a:ext cx="34939" cy="53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5" name="Rectangle 194">
              <a:extLst>
                <a:ext uri="{FF2B5EF4-FFF2-40B4-BE49-F238E27FC236}">
                  <a16:creationId xmlns:a16="http://schemas.microsoft.com/office/drawing/2014/main" id="{5206F2D2-F74A-90D6-C3DF-CF98C39E7383}"/>
                </a:ext>
              </a:extLst>
            </p:cNvPr>
            <p:cNvSpPr/>
            <p:nvPr/>
          </p:nvSpPr>
          <p:spPr>
            <a:xfrm rot="5400000">
              <a:off x="3341367" y="7691788"/>
              <a:ext cx="13337" cy="53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6" name="Rectangle 195">
              <a:extLst>
                <a:ext uri="{FF2B5EF4-FFF2-40B4-BE49-F238E27FC236}">
                  <a16:creationId xmlns:a16="http://schemas.microsoft.com/office/drawing/2014/main" id="{240A4346-56B6-B943-E38E-CADBC80F9FE9}"/>
                </a:ext>
              </a:extLst>
            </p:cNvPr>
            <p:cNvSpPr/>
            <p:nvPr/>
          </p:nvSpPr>
          <p:spPr>
            <a:xfrm>
              <a:off x="3348246" y="7739913"/>
              <a:ext cx="44591" cy="164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7" name="Freeform: Shape 196" descr="Fire Extinguisher">
              <a:extLst>
                <a:ext uri="{FF2B5EF4-FFF2-40B4-BE49-F238E27FC236}">
                  <a16:creationId xmlns:a16="http://schemas.microsoft.com/office/drawing/2014/main" id="{A87AD02B-4B4B-7D96-7ADF-24C1A6E67F65}"/>
                </a:ext>
              </a:extLst>
            </p:cNvPr>
            <p:cNvSpPr/>
            <p:nvPr/>
          </p:nvSpPr>
          <p:spPr>
            <a:xfrm>
              <a:off x="3246249" y="8018635"/>
              <a:ext cx="202868" cy="557445"/>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chemeClr val="bg1">
                <a:lumMod val="85000"/>
              </a:schemeClr>
            </a:solidFill>
            <a:ln w="48915" cap="flat">
              <a:noFill/>
              <a:prstDash val="solid"/>
              <a:miter/>
            </a:ln>
          </p:spPr>
          <p:txBody>
            <a:bodyPr rtlCol="0" anchor="ctr"/>
            <a:lstStyle/>
            <a:p>
              <a:endParaRPr lang="en-GB" sz="1400"/>
            </a:p>
          </p:txBody>
        </p:sp>
        <p:sp>
          <p:nvSpPr>
            <p:cNvPr id="198" name="Freeform: Shape 197" descr="Fire Extinguisher">
              <a:extLst>
                <a:ext uri="{FF2B5EF4-FFF2-40B4-BE49-F238E27FC236}">
                  <a16:creationId xmlns:a16="http://schemas.microsoft.com/office/drawing/2014/main" id="{87ECD522-69AE-48A3-01D9-A7E68D27E75A}"/>
                </a:ext>
              </a:extLst>
            </p:cNvPr>
            <p:cNvSpPr/>
            <p:nvPr/>
          </p:nvSpPr>
          <p:spPr>
            <a:xfrm>
              <a:off x="3493718" y="7721068"/>
              <a:ext cx="202868" cy="557445"/>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chemeClr val="bg1">
                <a:lumMod val="85000"/>
              </a:schemeClr>
            </a:solidFill>
            <a:ln w="48915" cap="flat">
              <a:noFill/>
              <a:prstDash val="solid"/>
              <a:miter/>
            </a:ln>
          </p:spPr>
          <p:txBody>
            <a:bodyPr rtlCol="0" anchor="ctr"/>
            <a:lstStyle/>
            <a:p>
              <a:endParaRPr lang="en-GB" sz="1400"/>
            </a:p>
          </p:txBody>
        </p:sp>
        <p:sp>
          <p:nvSpPr>
            <p:cNvPr id="199" name="Rectangle 198">
              <a:extLst>
                <a:ext uri="{FF2B5EF4-FFF2-40B4-BE49-F238E27FC236}">
                  <a16:creationId xmlns:a16="http://schemas.microsoft.com/office/drawing/2014/main" id="{F00F91FB-3D59-B42A-F97E-9E1B1E853C21}"/>
                </a:ext>
              </a:extLst>
            </p:cNvPr>
            <p:cNvSpPr/>
            <p:nvPr/>
          </p:nvSpPr>
          <p:spPr>
            <a:xfrm>
              <a:off x="3578034" y="7723267"/>
              <a:ext cx="34939" cy="53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0" name="Rectangle 199">
              <a:extLst>
                <a:ext uri="{FF2B5EF4-FFF2-40B4-BE49-F238E27FC236}">
                  <a16:creationId xmlns:a16="http://schemas.microsoft.com/office/drawing/2014/main" id="{5C0C6E1B-354C-DE69-BC02-486F22601478}"/>
                </a:ext>
              </a:extLst>
            </p:cNvPr>
            <p:cNvSpPr/>
            <p:nvPr/>
          </p:nvSpPr>
          <p:spPr>
            <a:xfrm rot="5400000">
              <a:off x="3588836" y="7691788"/>
              <a:ext cx="13337" cy="53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1" name="Rectangle 200">
              <a:extLst>
                <a:ext uri="{FF2B5EF4-FFF2-40B4-BE49-F238E27FC236}">
                  <a16:creationId xmlns:a16="http://schemas.microsoft.com/office/drawing/2014/main" id="{A217C9C6-6651-5286-C95C-329A1997F88F}"/>
                </a:ext>
              </a:extLst>
            </p:cNvPr>
            <p:cNvSpPr/>
            <p:nvPr/>
          </p:nvSpPr>
          <p:spPr>
            <a:xfrm>
              <a:off x="3595715" y="7739913"/>
              <a:ext cx="44591" cy="164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2" name="Freeform: Shape 201" descr="Fire Extinguisher">
              <a:extLst>
                <a:ext uri="{FF2B5EF4-FFF2-40B4-BE49-F238E27FC236}">
                  <a16:creationId xmlns:a16="http://schemas.microsoft.com/office/drawing/2014/main" id="{5B241DB4-6230-3BD6-6FBA-3D175BFCC1AC}"/>
                </a:ext>
              </a:extLst>
            </p:cNvPr>
            <p:cNvSpPr/>
            <p:nvPr/>
          </p:nvSpPr>
          <p:spPr>
            <a:xfrm>
              <a:off x="3493718" y="8018635"/>
              <a:ext cx="202868" cy="557445"/>
            </a:xfrm>
            <a:custGeom>
              <a:avLst/>
              <a:gdLst>
                <a:gd name="connsiteX0" fmla="*/ 971 w 1371560"/>
                <a:gd name="connsiteY0" fmla="*/ 609497 h 3768801"/>
                <a:gd name="connsiteX1" fmla="*/ 2708 w 1371560"/>
                <a:gd name="connsiteY1" fmla="*/ 609497 h 3768801"/>
                <a:gd name="connsiteX2" fmla="*/ 971 w 1371560"/>
                <a:gd name="connsiteY2" fmla="*/ 611884 h 3768801"/>
                <a:gd name="connsiteX3" fmla="*/ 489843 w 1371560"/>
                <a:gd name="connsiteY3" fmla="*/ 341675 h 3768801"/>
                <a:gd name="connsiteX4" fmla="*/ 881717 w 1371560"/>
                <a:gd name="connsiteY4" fmla="*/ 341675 h 3768801"/>
                <a:gd name="connsiteX5" fmla="*/ 881717 w 1371560"/>
                <a:gd name="connsiteY5" fmla="*/ 466624 h 3768801"/>
                <a:gd name="connsiteX6" fmla="*/ 1371560 w 1371560"/>
                <a:gd name="connsiteY6" fmla="*/ 1123650 h 3768801"/>
                <a:gd name="connsiteX7" fmla="*/ 1371560 w 1371560"/>
                <a:gd name="connsiteY7" fmla="*/ 3572864 h 3768801"/>
                <a:gd name="connsiteX8" fmla="*/ 1175623 w 1371560"/>
                <a:gd name="connsiteY8" fmla="*/ 3768801 h 3768801"/>
                <a:gd name="connsiteX9" fmla="*/ 195937 w 1371560"/>
                <a:gd name="connsiteY9" fmla="*/ 3768801 h 3768801"/>
                <a:gd name="connsiteX10" fmla="*/ 0 w 1371560"/>
                <a:gd name="connsiteY10" fmla="*/ 3572864 h 3768801"/>
                <a:gd name="connsiteX11" fmla="*/ 0 w 1371560"/>
                <a:gd name="connsiteY11" fmla="*/ 1123650 h 3768801"/>
                <a:gd name="connsiteX12" fmla="*/ 489843 w 1371560"/>
                <a:gd name="connsiteY12" fmla="*/ 466624 h 3768801"/>
                <a:gd name="connsiteX13" fmla="*/ 986473 w 1371560"/>
                <a:gd name="connsiteY13" fmla="*/ 0 h 3768801"/>
                <a:gd name="connsiteX14" fmla="*/ 986474 w 1371560"/>
                <a:gd name="connsiteY14" fmla="*/ 0 h 3768801"/>
                <a:gd name="connsiteX15" fmla="*/ 986474 w 1371560"/>
                <a:gd name="connsiteY15" fmla="*/ 293906 h 3768801"/>
                <a:gd name="connsiteX16" fmla="*/ 986473 w 1371560"/>
                <a:gd name="connsiteY16" fmla="*/ 293906 h 37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560" h="3768801">
                  <a:moveTo>
                    <a:pt x="971" y="609497"/>
                  </a:moveTo>
                  <a:lnTo>
                    <a:pt x="2708" y="609497"/>
                  </a:lnTo>
                  <a:lnTo>
                    <a:pt x="971" y="611884"/>
                  </a:lnTo>
                  <a:close/>
                  <a:moveTo>
                    <a:pt x="489843" y="341675"/>
                  </a:moveTo>
                  <a:lnTo>
                    <a:pt x="881717" y="341675"/>
                  </a:lnTo>
                  <a:lnTo>
                    <a:pt x="881717" y="466624"/>
                  </a:lnTo>
                  <a:cubicBezTo>
                    <a:pt x="1172297" y="553258"/>
                    <a:pt x="1371486" y="820433"/>
                    <a:pt x="1371560" y="1123650"/>
                  </a:cubicBezTo>
                  <a:lnTo>
                    <a:pt x="1371560" y="3572864"/>
                  </a:lnTo>
                  <a:cubicBezTo>
                    <a:pt x="1371560" y="3681075"/>
                    <a:pt x="1283834" y="3768801"/>
                    <a:pt x="1175623" y="3768801"/>
                  </a:cubicBezTo>
                  <a:lnTo>
                    <a:pt x="195937" y="3768801"/>
                  </a:lnTo>
                  <a:cubicBezTo>
                    <a:pt x="87726" y="3768801"/>
                    <a:pt x="0" y="3681075"/>
                    <a:pt x="0" y="3572864"/>
                  </a:cubicBezTo>
                  <a:lnTo>
                    <a:pt x="0" y="1123650"/>
                  </a:lnTo>
                  <a:cubicBezTo>
                    <a:pt x="74" y="820433"/>
                    <a:pt x="199263" y="553258"/>
                    <a:pt x="489843" y="466624"/>
                  </a:cubicBezTo>
                  <a:close/>
                  <a:moveTo>
                    <a:pt x="986473" y="0"/>
                  </a:moveTo>
                  <a:lnTo>
                    <a:pt x="986474" y="0"/>
                  </a:lnTo>
                  <a:lnTo>
                    <a:pt x="986474" y="293906"/>
                  </a:lnTo>
                  <a:lnTo>
                    <a:pt x="986473" y="293906"/>
                  </a:lnTo>
                  <a:close/>
                </a:path>
              </a:pathLst>
            </a:custGeom>
            <a:solidFill>
              <a:schemeClr val="bg1">
                <a:lumMod val="85000"/>
              </a:schemeClr>
            </a:solidFill>
            <a:ln w="48915" cap="flat">
              <a:noFill/>
              <a:prstDash val="solid"/>
              <a:miter/>
            </a:ln>
          </p:spPr>
          <p:txBody>
            <a:bodyPr rtlCol="0" anchor="ctr"/>
            <a:lstStyle/>
            <a:p>
              <a:endParaRPr lang="en-GB" sz="1400"/>
            </a:p>
          </p:txBody>
        </p:sp>
        <p:sp>
          <p:nvSpPr>
            <p:cNvPr id="203" name="TextBox 202">
              <a:extLst>
                <a:ext uri="{FF2B5EF4-FFF2-40B4-BE49-F238E27FC236}">
                  <a16:creationId xmlns:a16="http://schemas.microsoft.com/office/drawing/2014/main" id="{20D369DA-A4BC-11DB-13EC-3A0D009BBFC0}"/>
                </a:ext>
              </a:extLst>
            </p:cNvPr>
            <p:cNvSpPr txBox="1"/>
            <p:nvPr/>
          </p:nvSpPr>
          <p:spPr>
            <a:xfrm>
              <a:off x="2751308" y="7984509"/>
              <a:ext cx="202868" cy="293749"/>
            </a:xfrm>
            <a:prstGeom prst="rect">
              <a:avLst/>
            </a:prstGeom>
            <a:noFill/>
          </p:spPr>
          <p:txBody>
            <a:bodyPr wrap="none" rtlCol="0">
              <a:noAutofit/>
            </a:bodyPr>
            <a:lstStyle/>
            <a:p>
              <a:pPr algn="ctr"/>
              <a:r>
                <a:rPr lang="en-GB" sz="1100" b="1" dirty="0">
                  <a:solidFill>
                    <a:schemeClr val="bg1"/>
                  </a:solidFill>
                </a:rPr>
                <a:t>N</a:t>
              </a:r>
              <a:r>
                <a:rPr lang="en-GB" sz="1100" b="1" baseline="-25000" dirty="0">
                  <a:solidFill>
                    <a:schemeClr val="bg1"/>
                  </a:solidFill>
                </a:rPr>
                <a:t>2</a:t>
              </a:r>
            </a:p>
          </p:txBody>
        </p:sp>
        <p:sp>
          <p:nvSpPr>
            <p:cNvPr id="204" name="TextBox 203">
              <a:extLst>
                <a:ext uri="{FF2B5EF4-FFF2-40B4-BE49-F238E27FC236}">
                  <a16:creationId xmlns:a16="http://schemas.microsoft.com/office/drawing/2014/main" id="{4B7A9886-5349-CAB5-1E8A-6AFCFB9EA5DE}"/>
                </a:ext>
              </a:extLst>
            </p:cNvPr>
            <p:cNvSpPr txBox="1"/>
            <p:nvPr/>
          </p:nvSpPr>
          <p:spPr>
            <a:xfrm>
              <a:off x="2998777" y="7984509"/>
              <a:ext cx="202868" cy="293749"/>
            </a:xfrm>
            <a:prstGeom prst="rect">
              <a:avLst/>
            </a:prstGeom>
            <a:noFill/>
          </p:spPr>
          <p:txBody>
            <a:bodyPr wrap="none" rtlCol="0">
              <a:noAutofit/>
            </a:bodyPr>
            <a:lstStyle/>
            <a:p>
              <a:pPr algn="ctr"/>
              <a:r>
                <a:rPr lang="en-GB" sz="1100" b="1" dirty="0">
                  <a:solidFill>
                    <a:schemeClr val="bg1"/>
                  </a:solidFill>
                </a:rPr>
                <a:t>N</a:t>
              </a:r>
              <a:r>
                <a:rPr lang="en-GB" sz="1100" b="1" baseline="-25000" dirty="0">
                  <a:solidFill>
                    <a:schemeClr val="bg1"/>
                  </a:solidFill>
                </a:rPr>
                <a:t>2</a:t>
              </a:r>
            </a:p>
          </p:txBody>
        </p:sp>
        <p:sp>
          <p:nvSpPr>
            <p:cNvPr id="205" name="TextBox 204">
              <a:extLst>
                <a:ext uri="{FF2B5EF4-FFF2-40B4-BE49-F238E27FC236}">
                  <a16:creationId xmlns:a16="http://schemas.microsoft.com/office/drawing/2014/main" id="{11B5DF16-2454-BF60-7BEB-A3026371736F}"/>
                </a:ext>
              </a:extLst>
            </p:cNvPr>
            <p:cNvSpPr txBox="1"/>
            <p:nvPr/>
          </p:nvSpPr>
          <p:spPr>
            <a:xfrm>
              <a:off x="3246812" y="7984509"/>
              <a:ext cx="202868" cy="293749"/>
            </a:xfrm>
            <a:prstGeom prst="rect">
              <a:avLst/>
            </a:prstGeom>
            <a:noFill/>
          </p:spPr>
          <p:txBody>
            <a:bodyPr wrap="none" rtlCol="0">
              <a:noAutofit/>
            </a:bodyPr>
            <a:lstStyle/>
            <a:p>
              <a:pPr algn="ctr"/>
              <a:r>
                <a:rPr lang="en-GB" sz="1100" b="1" dirty="0">
                  <a:solidFill>
                    <a:schemeClr val="bg1"/>
                  </a:solidFill>
                </a:rPr>
                <a:t>N</a:t>
              </a:r>
              <a:r>
                <a:rPr lang="en-GB" sz="1100" b="1" baseline="-25000" dirty="0">
                  <a:solidFill>
                    <a:schemeClr val="bg1"/>
                  </a:solidFill>
                </a:rPr>
                <a:t>2</a:t>
              </a:r>
            </a:p>
          </p:txBody>
        </p:sp>
        <p:sp>
          <p:nvSpPr>
            <p:cNvPr id="206" name="TextBox 205">
              <a:extLst>
                <a:ext uri="{FF2B5EF4-FFF2-40B4-BE49-F238E27FC236}">
                  <a16:creationId xmlns:a16="http://schemas.microsoft.com/office/drawing/2014/main" id="{5DA971B8-3312-89F3-7456-945E8C25A4D9}"/>
                </a:ext>
              </a:extLst>
            </p:cNvPr>
            <p:cNvSpPr txBox="1"/>
            <p:nvPr/>
          </p:nvSpPr>
          <p:spPr>
            <a:xfrm>
              <a:off x="3494281" y="7984509"/>
              <a:ext cx="202868" cy="293749"/>
            </a:xfrm>
            <a:prstGeom prst="rect">
              <a:avLst/>
            </a:prstGeom>
            <a:noFill/>
          </p:spPr>
          <p:txBody>
            <a:bodyPr wrap="none" rtlCol="0">
              <a:noAutofit/>
            </a:bodyPr>
            <a:lstStyle/>
            <a:p>
              <a:pPr algn="ctr"/>
              <a:r>
                <a:rPr lang="en-GB" sz="1100" b="1" dirty="0">
                  <a:solidFill>
                    <a:schemeClr val="bg1"/>
                  </a:solidFill>
                </a:rPr>
                <a:t>N</a:t>
              </a:r>
              <a:r>
                <a:rPr lang="en-GB" sz="1100" b="1" baseline="-25000" dirty="0">
                  <a:solidFill>
                    <a:schemeClr val="bg1"/>
                  </a:solidFill>
                </a:rPr>
                <a:t>2</a:t>
              </a:r>
            </a:p>
          </p:txBody>
        </p:sp>
        <p:sp>
          <p:nvSpPr>
            <p:cNvPr id="207" name="Rectangle 206">
              <a:extLst>
                <a:ext uri="{FF2B5EF4-FFF2-40B4-BE49-F238E27FC236}">
                  <a16:creationId xmlns:a16="http://schemas.microsoft.com/office/drawing/2014/main" id="{751EB4FC-CC34-955A-6CB0-C688759A2794}"/>
                </a:ext>
              </a:extLst>
            </p:cNvPr>
            <p:cNvSpPr/>
            <p:nvPr/>
          </p:nvSpPr>
          <p:spPr>
            <a:xfrm>
              <a:off x="4522856" y="8824999"/>
              <a:ext cx="1475084" cy="523220"/>
            </a:xfrm>
            <a:prstGeom prst="rect">
              <a:avLst/>
            </a:prstGeom>
            <a:noFill/>
            <a:ln>
              <a:noFill/>
            </a:ln>
          </p:spPr>
          <p:txBody>
            <a:bodyPr wrap="none" lIns="91440" tIns="45720" rIns="91440" bIns="45720">
              <a:spAutoFit/>
            </a:bodyPr>
            <a:lstStyle/>
            <a:p>
              <a:pPr algn="ctr"/>
              <a:r>
                <a:rPr lang="en-US" sz="2800" dirty="0">
                  <a:ln w="22225">
                    <a:noFill/>
                    <a:prstDash val="solid"/>
                  </a:ln>
                  <a:solidFill>
                    <a:schemeClr val="bg1">
                      <a:lumMod val="85000"/>
                    </a:schemeClr>
                  </a:solidFill>
                  <a:latin typeface="Stencil" panose="040409050D0802020404" pitchFamily="82" charset="0"/>
                </a:rPr>
                <a:t>4. Vent</a:t>
              </a:r>
              <a:endParaRPr lang="en-US" sz="2800" cap="none" spc="0" dirty="0">
                <a:ln w="22225">
                  <a:noFill/>
                  <a:prstDash val="solid"/>
                </a:ln>
                <a:solidFill>
                  <a:schemeClr val="bg1">
                    <a:lumMod val="85000"/>
                  </a:schemeClr>
                </a:solidFill>
                <a:effectLst/>
                <a:latin typeface="Stencil" panose="040409050D0802020404" pitchFamily="82" charset="0"/>
              </a:endParaRPr>
            </a:p>
          </p:txBody>
        </p:sp>
        <p:sp>
          <p:nvSpPr>
            <p:cNvPr id="208" name="Rectangle 207">
              <a:extLst>
                <a:ext uri="{FF2B5EF4-FFF2-40B4-BE49-F238E27FC236}">
                  <a16:creationId xmlns:a16="http://schemas.microsoft.com/office/drawing/2014/main" id="{CF9139E9-889C-2D33-569E-7FD1B6420A23}"/>
                </a:ext>
              </a:extLst>
            </p:cNvPr>
            <p:cNvSpPr/>
            <p:nvPr/>
          </p:nvSpPr>
          <p:spPr>
            <a:xfrm>
              <a:off x="5741535" y="7801565"/>
              <a:ext cx="127000" cy="73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56BDEC0D-20C5-AFF7-EAA2-20ADDF1688AC}"/>
                </a:ext>
              </a:extLst>
            </p:cNvPr>
            <p:cNvSpPr/>
            <p:nvPr/>
          </p:nvSpPr>
          <p:spPr>
            <a:xfrm>
              <a:off x="4508942" y="7864737"/>
              <a:ext cx="1166037" cy="6238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499B627D-4971-0C9F-9931-E7EB647A97E4}"/>
                </a:ext>
              </a:extLst>
            </p:cNvPr>
            <p:cNvSpPr/>
            <p:nvPr/>
          </p:nvSpPr>
          <p:spPr>
            <a:xfrm>
              <a:off x="4508942" y="7952541"/>
              <a:ext cx="1166037" cy="448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1" name="Graphic 210" descr="Windy with solid fill">
              <a:extLst>
                <a:ext uri="{FF2B5EF4-FFF2-40B4-BE49-F238E27FC236}">
                  <a16:creationId xmlns:a16="http://schemas.microsoft.com/office/drawing/2014/main" id="{C2505ACE-0DA1-BC9B-8B01-D87FE8F22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4716" y="7700149"/>
              <a:ext cx="914400" cy="914400"/>
            </a:xfrm>
            <a:prstGeom prst="rect">
              <a:avLst/>
            </a:prstGeom>
          </p:spPr>
        </p:pic>
        <p:sp>
          <p:nvSpPr>
            <p:cNvPr id="212" name="Rectangle 211">
              <a:extLst>
                <a:ext uri="{FF2B5EF4-FFF2-40B4-BE49-F238E27FC236}">
                  <a16:creationId xmlns:a16="http://schemas.microsoft.com/office/drawing/2014/main" id="{7962BD6C-182C-1B1F-990B-9F8D07E50363}"/>
                </a:ext>
              </a:extLst>
            </p:cNvPr>
            <p:cNvSpPr/>
            <p:nvPr/>
          </p:nvSpPr>
          <p:spPr>
            <a:xfrm>
              <a:off x="-89194" y="8824999"/>
              <a:ext cx="1705916" cy="523220"/>
            </a:xfrm>
            <a:prstGeom prst="rect">
              <a:avLst/>
            </a:prstGeom>
            <a:noFill/>
            <a:ln>
              <a:noFill/>
            </a:ln>
          </p:spPr>
          <p:txBody>
            <a:bodyPr wrap="none" lIns="91440" tIns="45720" rIns="91440" bIns="45720">
              <a:spAutoFit/>
            </a:bodyPr>
            <a:lstStyle/>
            <a:p>
              <a:pPr algn="ctr"/>
              <a:r>
                <a:rPr lang="en-US" sz="2800" dirty="0">
                  <a:ln w="22225">
                    <a:noFill/>
                    <a:prstDash val="solid"/>
                  </a:ln>
                  <a:solidFill>
                    <a:schemeClr val="bg1">
                      <a:lumMod val="85000"/>
                    </a:schemeClr>
                  </a:solidFill>
                  <a:latin typeface="Stencil" panose="040409050D0802020404" pitchFamily="82" charset="0"/>
                </a:rPr>
                <a:t>2. Flush</a:t>
              </a:r>
              <a:endParaRPr lang="en-US" sz="2800" cap="none" spc="0" dirty="0">
                <a:ln w="22225">
                  <a:noFill/>
                  <a:prstDash val="solid"/>
                </a:ln>
                <a:solidFill>
                  <a:schemeClr val="bg1">
                    <a:lumMod val="85000"/>
                  </a:schemeClr>
                </a:solidFill>
                <a:effectLst/>
                <a:latin typeface="Stencil" panose="040409050D0802020404" pitchFamily="82" charset="0"/>
              </a:endParaRPr>
            </a:p>
          </p:txBody>
        </p:sp>
        <p:sp>
          <p:nvSpPr>
            <p:cNvPr id="213" name="Freeform: Shape 212">
              <a:extLst>
                <a:ext uri="{FF2B5EF4-FFF2-40B4-BE49-F238E27FC236}">
                  <a16:creationId xmlns:a16="http://schemas.microsoft.com/office/drawing/2014/main" id="{52E1DC78-974D-ED2F-8900-B75D2227584F}"/>
                </a:ext>
              </a:extLst>
            </p:cNvPr>
            <p:cNvSpPr/>
            <p:nvPr/>
          </p:nvSpPr>
          <p:spPr>
            <a:xfrm>
              <a:off x="-372420" y="7495614"/>
              <a:ext cx="436304" cy="396867"/>
            </a:xfrm>
            <a:custGeom>
              <a:avLst/>
              <a:gdLst>
                <a:gd name="connsiteX0" fmla="*/ 542470 w 890207"/>
                <a:gd name="connsiteY0" fmla="*/ 292099 h 667655"/>
                <a:gd name="connsiteX1" fmla="*/ 475705 w 890207"/>
                <a:gd name="connsiteY1" fmla="*/ 292099 h 667655"/>
                <a:gd name="connsiteX2" fmla="*/ 445104 w 890207"/>
                <a:gd name="connsiteY2" fmla="*/ 253848 h 667655"/>
                <a:gd name="connsiteX3" fmla="*/ 445104 w 890207"/>
                <a:gd name="connsiteY3" fmla="*/ 139095 h 667655"/>
                <a:gd name="connsiteX4" fmla="*/ 584199 w 890207"/>
                <a:gd name="connsiteY4" fmla="*/ 139095 h 667655"/>
                <a:gd name="connsiteX5" fmla="*/ 584199 w 890207"/>
                <a:gd name="connsiteY5" fmla="*/ 55638 h 667655"/>
                <a:gd name="connsiteX6" fmla="*/ 475705 w 890207"/>
                <a:gd name="connsiteY6" fmla="*/ 55638 h 667655"/>
                <a:gd name="connsiteX7" fmla="*/ 431194 w 890207"/>
                <a:gd name="connsiteY7" fmla="*/ 0 h 667655"/>
                <a:gd name="connsiteX8" fmla="*/ 319918 w 890207"/>
                <a:gd name="connsiteY8" fmla="*/ 0 h 667655"/>
                <a:gd name="connsiteX9" fmla="*/ 275408 w 890207"/>
                <a:gd name="connsiteY9" fmla="*/ 55638 h 667655"/>
                <a:gd name="connsiteX10" fmla="*/ 166914 w 890207"/>
                <a:gd name="connsiteY10" fmla="*/ 55638 h 667655"/>
                <a:gd name="connsiteX11" fmla="*/ 166914 w 890207"/>
                <a:gd name="connsiteY11" fmla="*/ 139095 h 667655"/>
                <a:gd name="connsiteX12" fmla="*/ 306009 w 890207"/>
                <a:gd name="connsiteY12" fmla="*/ 139095 h 667655"/>
                <a:gd name="connsiteX13" fmla="*/ 306009 w 890207"/>
                <a:gd name="connsiteY13" fmla="*/ 253848 h 667655"/>
                <a:gd name="connsiteX14" fmla="*/ 275408 w 890207"/>
                <a:gd name="connsiteY14" fmla="*/ 292099 h 667655"/>
                <a:gd name="connsiteX15" fmla="*/ 0 w 890207"/>
                <a:gd name="connsiteY15" fmla="*/ 292099 h 667655"/>
                <a:gd name="connsiteX16" fmla="*/ 0 w 890207"/>
                <a:gd name="connsiteY16" fmla="*/ 514651 h 667655"/>
                <a:gd name="connsiteX17" fmla="*/ 542470 w 890207"/>
                <a:gd name="connsiteY17" fmla="*/ 514651 h 667655"/>
                <a:gd name="connsiteX18" fmla="*/ 667655 w 890207"/>
                <a:gd name="connsiteY18" fmla="*/ 639837 h 667655"/>
                <a:gd name="connsiteX19" fmla="*/ 667655 w 890207"/>
                <a:gd name="connsiteY19" fmla="*/ 667656 h 667655"/>
                <a:gd name="connsiteX20" fmla="*/ 890207 w 890207"/>
                <a:gd name="connsiteY20" fmla="*/ 667656 h 667655"/>
                <a:gd name="connsiteX21" fmla="*/ 890207 w 890207"/>
                <a:gd name="connsiteY21" fmla="*/ 639837 h 667655"/>
                <a:gd name="connsiteX22" fmla="*/ 542470 w 890207"/>
                <a:gd name="connsiteY22" fmla="*/ 292099 h 66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0207" h="667655">
                  <a:moveTo>
                    <a:pt x="542470" y="292099"/>
                  </a:moveTo>
                  <a:lnTo>
                    <a:pt x="475705" y="292099"/>
                  </a:lnTo>
                  <a:lnTo>
                    <a:pt x="445104" y="253848"/>
                  </a:lnTo>
                  <a:lnTo>
                    <a:pt x="445104" y="139095"/>
                  </a:lnTo>
                  <a:lnTo>
                    <a:pt x="584199" y="139095"/>
                  </a:lnTo>
                  <a:lnTo>
                    <a:pt x="584199" y="55638"/>
                  </a:lnTo>
                  <a:lnTo>
                    <a:pt x="475705" y="55638"/>
                  </a:lnTo>
                  <a:lnTo>
                    <a:pt x="431194" y="0"/>
                  </a:lnTo>
                  <a:lnTo>
                    <a:pt x="319918" y="0"/>
                  </a:lnTo>
                  <a:lnTo>
                    <a:pt x="275408" y="55638"/>
                  </a:lnTo>
                  <a:lnTo>
                    <a:pt x="166914" y="55638"/>
                  </a:lnTo>
                  <a:lnTo>
                    <a:pt x="166914" y="139095"/>
                  </a:lnTo>
                  <a:lnTo>
                    <a:pt x="306009" y="139095"/>
                  </a:lnTo>
                  <a:lnTo>
                    <a:pt x="306009" y="253848"/>
                  </a:lnTo>
                  <a:lnTo>
                    <a:pt x="275408" y="292099"/>
                  </a:lnTo>
                  <a:lnTo>
                    <a:pt x="0" y="292099"/>
                  </a:lnTo>
                  <a:lnTo>
                    <a:pt x="0" y="514651"/>
                  </a:lnTo>
                  <a:lnTo>
                    <a:pt x="542470" y="514651"/>
                  </a:lnTo>
                  <a:cubicBezTo>
                    <a:pt x="611577" y="514728"/>
                    <a:pt x="667579" y="570730"/>
                    <a:pt x="667655" y="639837"/>
                  </a:cubicBezTo>
                  <a:lnTo>
                    <a:pt x="667655" y="667656"/>
                  </a:lnTo>
                  <a:lnTo>
                    <a:pt x="890207" y="667656"/>
                  </a:lnTo>
                  <a:lnTo>
                    <a:pt x="890207" y="639837"/>
                  </a:lnTo>
                  <a:cubicBezTo>
                    <a:pt x="889993" y="447876"/>
                    <a:pt x="734431" y="292314"/>
                    <a:pt x="542470" y="292099"/>
                  </a:cubicBezTo>
                  <a:close/>
                </a:path>
              </a:pathLst>
            </a:custGeom>
            <a:solidFill>
              <a:schemeClr val="bg1">
                <a:lumMod val="85000"/>
              </a:schemeClr>
            </a:solidFill>
            <a:ln w="13891"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E20BCCA8-A3DE-8899-62B7-43EEEF4B63F2}"/>
                </a:ext>
              </a:extLst>
            </p:cNvPr>
            <p:cNvSpPr/>
            <p:nvPr/>
          </p:nvSpPr>
          <p:spPr>
            <a:xfrm>
              <a:off x="-35992" y="7950358"/>
              <a:ext cx="93015" cy="173535"/>
            </a:xfrm>
            <a:custGeom>
              <a:avLst/>
              <a:gdLst>
                <a:gd name="connsiteX0" fmla="*/ 7 w 189781"/>
                <a:gd name="connsiteY0" fmla="*/ 195901 h 291940"/>
                <a:gd name="connsiteX1" fmla="*/ 93742 w 189781"/>
                <a:gd name="connsiteY1" fmla="*/ 291934 h 291940"/>
                <a:gd name="connsiteX2" fmla="*/ 189774 w 189781"/>
                <a:gd name="connsiteY2" fmla="*/ 198199 h 291940"/>
                <a:gd name="connsiteX3" fmla="*/ 189774 w 189781"/>
                <a:gd name="connsiteY3" fmla="*/ 195901 h 291940"/>
                <a:gd name="connsiteX4" fmla="*/ 94898 w 189781"/>
                <a:gd name="connsiteY4" fmla="*/ 0 h 291940"/>
                <a:gd name="connsiteX5" fmla="*/ 7 w 189781"/>
                <a:gd name="connsiteY5" fmla="*/ 195901 h 29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781" h="291940">
                  <a:moveTo>
                    <a:pt x="7" y="195901"/>
                  </a:moveTo>
                  <a:cubicBezTo>
                    <a:pt x="-627" y="248304"/>
                    <a:pt x="41339" y="291299"/>
                    <a:pt x="93742" y="291934"/>
                  </a:cubicBezTo>
                  <a:cubicBezTo>
                    <a:pt x="146144" y="292568"/>
                    <a:pt x="189140" y="250602"/>
                    <a:pt x="189774" y="198199"/>
                  </a:cubicBezTo>
                  <a:cubicBezTo>
                    <a:pt x="189784" y="197433"/>
                    <a:pt x="189784" y="196668"/>
                    <a:pt x="189774" y="195901"/>
                  </a:cubicBezTo>
                  <a:cubicBezTo>
                    <a:pt x="189788" y="134825"/>
                    <a:pt x="94898" y="0"/>
                    <a:pt x="94898" y="0"/>
                  </a:cubicBezTo>
                  <a:cubicBezTo>
                    <a:pt x="94898" y="0"/>
                    <a:pt x="7" y="135214"/>
                    <a:pt x="7" y="195901"/>
                  </a:cubicBezTo>
                  <a:close/>
                </a:path>
              </a:pathLst>
            </a:custGeom>
            <a:solidFill>
              <a:schemeClr val="bg1">
                <a:lumMod val="85000"/>
              </a:schemeClr>
            </a:solidFill>
            <a:ln w="13891" cap="flat">
              <a:noFill/>
              <a:prstDash val="solid"/>
              <a:miter/>
            </a:ln>
          </p:spPr>
          <p:txBody>
            <a:bodyPr rtlCol="0" anchor="ctr"/>
            <a:lstStyle/>
            <a:p>
              <a:endParaRPr lang="en-GB"/>
            </a:p>
          </p:txBody>
        </p:sp>
        <p:sp>
          <p:nvSpPr>
            <p:cNvPr id="215" name="Rectangle 214">
              <a:extLst>
                <a:ext uri="{FF2B5EF4-FFF2-40B4-BE49-F238E27FC236}">
                  <a16:creationId xmlns:a16="http://schemas.microsoft.com/office/drawing/2014/main" id="{FF547662-59D9-E62F-1F62-10765E058833}"/>
                </a:ext>
              </a:extLst>
            </p:cNvPr>
            <p:cNvSpPr/>
            <p:nvPr/>
          </p:nvSpPr>
          <p:spPr>
            <a:xfrm>
              <a:off x="1416052" y="7719184"/>
              <a:ext cx="127000" cy="73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69762029-3ED5-506E-4DF1-4E0666F73EAC}"/>
                </a:ext>
              </a:extLst>
            </p:cNvPr>
            <p:cNvSpPr/>
            <p:nvPr/>
          </p:nvSpPr>
          <p:spPr>
            <a:xfrm>
              <a:off x="183459" y="7782356"/>
              <a:ext cx="1166037" cy="6238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55A6F558-01A1-A58E-EE89-76CB79573EF2}"/>
                </a:ext>
              </a:extLst>
            </p:cNvPr>
            <p:cNvSpPr/>
            <p:nvPr/>
          </p:nvSpPr>
          <p:spPr>
            <a:xfrm>
              <a:off x="183459" y="7870160"/>
              <a:ext cx="1166037" cy="448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C92C496F-5A84-345C-01C5-B075A9FAEA78}"/>
                </a:ext>
              </a:extLst>
            </p:cNvPr>
            <p:cNvSpPr/>
            <p:nvPr/>
          </p:nvSpPr>
          <p:spPr>
            <a:xfrm>
              <a:off x="182895" y="8094633"/>
              <a:ext cx="1166037" cy="78105"/>
            </a:xfrm>
            <a:custGeom>
              <a:avLst/>
              <a:gdLst>
                <a:gd name="connsiteX0" fmla="*/ 723900 w 762000"/>
                <a:gd name="connsiteY0" fmla="*/ 12383 h 78105"/>
                <a:gd name="connsiteX1" fmla="*/ 666750 w 762000"/>
                <a:gd name="connsiteY1" fmla="*/ 0 h 78105"/>
                <a:gd name="connsiteX2" fmla="*/ 609600 w 762000"/>
                <a:gd name="connsiteY2" fmla="*/ 12383 h 78105"/>
                <a:gd name="connsiteX3" fmla="*/ 571500 w 762000"/>
                <a:gd name="connsiteY3" fmla="*/ 20955 h 78105"/>
                <a:gd name="connsiteX4" fmla="*/ 571500 w 762000"/>
                <a:gd name="connsiteY4" fmla="*/ 20955 h 78105"/>
                <a:gd name="connsiteX5" fmla="*/ 533400 w 762000"/>
                <a:gd name="connsiteY5" fmla="*/ 12383 h 78105"/>
                <a:gd name="connsiteX6" fmla="*/ 476250 w 762000"/>
                <a:gd name="connsiteY6" fmla="*/ 0 h 78105"/>
                <a:gd name="connsiteX7" fmla="*/ 419100 w 762000"/>
                <a:gd name="connsiteY7" fmla="*/ 12383 h 78105"/>
                <a:gd name="connsiteX8" fmla="*/ 381000 w 762000"/>
                <a:gd name="connsiteY8" fmla="*/ 20955 h 78105"/>
                <a:gd name="connsiteX9" fmla="*/ 342900 w 762000"/>
                <a:gd name="connsiteY9" fmla="*/ 12383 h 78105"/>
                <a:gd name="connsiteX10" fmla="*/ 285750 w 762000"/>
                <a:gd name="connsiteY10" fmla="*/ 0 h 78105"/>
                <a:gd name="connsiteX11" fmla="*/ 228600 w 762000"/>
                <a:gd name="connsiteY11" fmla="*/ 12383 h 78105"/>
                <a:gd name="connsiteX12" fmla="*/ 190500 w 762000"/>
                <a:gd name="connsiteY12" fmla="*/ 20955 h 78105"/>
                <a:gd name="connsiteX13" fmla="*/ 152400 w 762000"/>
                <a:gd name="connsiteY13" fmla="*/ 12383 h 78105"/>
                <a:gd name="connsiteX14" fmla="*/ 95250 w 762000"/>
                <a:gd name="connsiteY14" fmla="*/ 0 h 78105"/>
                <a:gd name="connsiteX15" fmla="*/ 38100 w 762000"/>
                <a:gd name="connsiteY15" fmla="*/ 12383 h 78105"/>
                <a:gd name="connsiteX16" fmla="*/ 0 w 762000"/>
                <a:gd name="connsiteY16" fmla="*/ 20955 h 78105"/>
                <a:gd name="connsiteX17" fmla="*/ 0 w 762000"/>
                <a:gd name="connsiteY17" fmla="*/ 78105 h 78105"/>
                <a:gd name="connsiteX18" fmla="*/ 57150 w 762000"/>
                <a:gd name="connsiteY18" fmla="*/ 65723 h 78105"/>
                <a:gd name="connsiteX19" fmla="*/ 95250 w 762000"/>
                <a:gd name="connsiteY19" fmla="*/ 56198 h 78105"/>
                <a:gd name="connsiteX20" fmla="*/ 133350 w 762000"/>
                <a:gd name="connsiteY20" fmla="*/ 65723 h 78105"/>
                <a:gd name="connsiteX21" fmla="*/ 190500 w 762000"/>
                <a:gd name="connsiteY21" fmla="*/ 78105 h 78105"/>
                <a:gd name="connsiteX22" fmla="*/ 247650 w 762000"/>
                <a:gd name="connsiteY22" fmla="*/ 65723 h 78105"/>
                <a:gd name="connsiteX23" fmla="*/ 285750 w 762000"/>
                <a:gd name="connsiteY23" fmla="*/ 56198 h 78105"/>
                <a:gd name="connsiteX24" fmla="*/ 323850 w 762000"/>
                <a:gd name="connsiteY24" fmla="*/ 64770 h 78105"/>
                <a:gd name="connsiteX25" fmla="*/ 381000 w 762000"/>
                <a:gd name="connsiteY25" fmla="*/ 77153 h 78105"/>
                <a:gd name="connsiteX26" fmla="*/ 438150 w 762000"/>
                <a:gd name="connsiteY26" fmla="*/ 64770 h 78105"/>
                <a:gd name="connsiteX27" fmla="*/ 476250 w 762000"/>
                <a:gd name="connsiteY27" fmla="*/ 55245 h 78105"/>
                <a:gd name="connsiteX28" fmla="*/ 514350 w 762000"/>
                <a:gd name="connsiteY28" fmla="*/ 64770 h 78105"/>
                <a:gd name="connsiteX29" fmla="*/ 571500 w 762000"/>
                <a:gd name="connsiteY29" fmla="*/ 77153 h 78105"/>
                <a:gd name="connsiteX30" fmla="*/ 628650 w 762000"/>
                <a:gd name="connsiteY30" fmla="*/ 64770 h 78105"/>
                <a:gd name="connsiteX31" fmla="*/ 666750 w 762000"/>
                <a:gd name="connsiteY31" fmla="*/ 55245 h 78105"/>
                <a:gd name="connsiteX32" fmla="*/ 704850 w 762000"/>
                <a:gd name="connsiteY32" fmla="*/ 63818 h 78105"/>
                <a:gd name="connsiteX33" fmla="*/ 762000 w 762000"/>
                <a:gd name="connsiteY33" fmla="*/ 76200 h 78105"/>
                <a:gd name="connsiteX34" fmla="*/ 762000 w 762000"/>
                <a:gd name="connsiteY34" fmla="*/ 19050 h 78105"/>
                <a:gd name="connsiteX35" fmla="*/ 723900 w 762000"/>
                <a:gd name="connsiteY35" fmla="*/ 12383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2000" h="78105">
                  <a:moveTo>
                    <a:pt x="723900" y="12383"/>
                  </a:moveTo>
                  <a:cubicBezTo>
                    <a:pt x="705803" y="4763"/>
                    <a:pt x="686753" y="953"/>
                    <a:pt x="666750" y="0"/>
                  </a:cubicBezTo>
                  <a:cubicBezTo>
                    <a:pt x="646748" y="953"/>
                    <a:pt x="627698" y="4763"/>
                    <a:pt x="609600" y="12383"/>
                  </a:cubicBezTo>
                  <a:cubicBezTo>
                    <a:pt x="597218" y="17145"/>
                    <a:pt x="584835" y="20003"/>
                    <a:pt x="571500" y="20955"/>
                  </a:cubicBezTo>
                  <a:lnTo>
                    <a:pt x="571500" y="20955"/>
                  </a:lnTo>
                  <a:cubicBezTo>
                    <a:pt x="558165" y="20003"/>
                    <a:pt x="545783" y="17145"/>
                    <a:pt x="533400" y="12383"/>
                  </a:cubicBezTo>
                  <a:cubicBezTo>
                    <a:pt x="515303" y="4763"/>
                    <a:pt x="496253" y="953"/>
                    <a:pt x="476250" y="0"/>
                  </a:cubicBezTo>
                  <a:cubicBezTo>
                    <a:pt x="456248" y="953"/>
                    <a:pt x="437198" y="4763"/>
                    <a:pt x="419100" y="12383"/>
                  </a:cubicBezTo>
                  <a:cubicBezTo>
                    <a:pt x="406718" y="17145"/>
                    <a:pt x="394335" y="20003"/>
                    <a:pt x="381000" y="20955"/>
                  </a:cubicBezTo>
                  <a:cubicBezTo>
                    <a:pt x="367665" y="20003"/>
                    <a:pt x="355283" y="17145"/>
                    <a:pt x="342900" y="12383"/>
                  </a:cubicBezTo>
                  <a:cubicBezTo>
                    <a:pt x="324803" y="4763"/>
                    <a:pt x="305753" y="953"/>
                    <a:pt x="285750" y="0"/>
                  </a:cubicBezTo>
                  <a:cubicBezTo>
                    <a:pt x="265748" y="953"/>
                    <a:pt x="246698" y="4763"/>
                    <a:pt x="228600" y="12383"/>
                  </a:cubicBezTo>
                  <a:cubicBezTo>
                    <a:pt x="216218" y="17145"/>
                    <a:pt x="203835" y="20003"/>
                    <a:pt x="190500" y="20955"/>
                  </a:cubicBezTo>
                  <a:cubicBezTo>
                    <a:pt x="177165" y="20003"/>
                    <a:pt x="164783" y="17145"/>
                    <a:pt x="152400" y="12383"/>
                  </a:cubicBezTo>
                  <a:cubicBezTo>
                    <a:pt x="134303" y="4763"/>
                    <a:pt x="115253" y="953"/>
                    <a:pt x="95250" y="0"/>
                  </a:cubicBezTo>
                  <a:cubicBezTo>
                    <a:pt x="75248" y="953"/>
                    <a:pt x="56197" y="4763"/>
                    <a:pt x="38100" y="12383"/>
                  </a:cubicBezTo>
                  <a:cubicBezTo>
                    <a:pt x="25717" y="17145"/>
                    <a:pt x="13335" y="20003"/>
                    <a:pt x="0" y="20955"/>
                  </a:cubicBezTo>
                  <a:lnTo>
                    <a:pt x="0" y="78105"/>
                  </a:lnTo>
                  <a:cubicBezTo>
                    <a:pt x="20003" y="77153"/>
                    <a:pt x="39053" y="73343"/>
                    <a:pt x="57150" y="65723"/>
                  </a:cubicBezTo>
                  <a:cubicBezTo>
                    <a:pt x="69533" y="60960"/>
                    <a:pt x="81915" y="57150"/>
                    <a:pt x="95250" y="56198"/>
                  </a:cubicBezTo>
                  <a:cubicBezTo>
                    <a:pt x="108585" y="57150"/>
                    <a:pt x="120968" y="60008"/>
                    <a:pt x="133350" y="65723"/>
                  </a:cubicBezTo>
                  <a:cubicBezTo>
                    <a:pt x="151448" y="73343"/>
                    <a:pt x="170498" y="77153"/>
                    <a:pt x="190500" y="78105"/>
                  </a:cubicBezTo>
                  <a:cubicBezTo>
                    <a:pt x="210503" y="77153"/>
                    <a:pt x="229552" y="73343"/>
                    <a:pt x="247650" y="65723"/>
                  </a:cubicBezTo>
                  <a:cubicBezTo>
                    <a:pt x="260033" y="60960"/>
                    <a:pt x="272415" y="57150"/>
                    <a:pt x="285750" y="56198"/>
                  </a:cubicBezTo>
                  <a:cubicBezTo>
                    <a:pt x="299085" y="57150"/>
                    <a:pt x="311468" y="60008"/>
                    <a:pt x="323850" y="64770"/>
                  </a:cubicBezTo>
                  <a:cubicBezTo>
                    <a:pt x="341948" y="72390"/>
                    <a:pt x="360998" y="76200"/>
                    <a:pt x="381000" y="77153"/>
                  </a:cubicBezTo>
                  <a:cubicBezTo>
                    <a:pt x="401003" y="76200"/>
                    <a:pt x="420053" y="72390"/>
                    <a:pt x="438150" y="64770"/>
                  </a:cubicBezTo>
                  <a:cubicBezTo>
                    <a:pt x="450533" y="60008"/>
                    <a:pt x="462915" y="56198"/>
                    <a:pt x="476250" y="55245"/>
                  </a:cubicBezTo>
                  <a:cubicBezTo>
                    <a:pt x="489585" y="56198"/>
                    <a:pt x="501968" y="59055"/>
                    <a:pt x="514350" y="64770"/>
                  </a:cubicBezTo>
                  <a:cubicBezTo>
                    <a:pt x="532448" y="72390"/>
                    <a:pt x="551498" y="76200"/>
                    <a:pt x="571500" y="77153"/>
                  </a:cubicBezTo>
                  <a:cubicBezTo>
                    <a:pt x="591503" y="76200"/>
                    <a:pt x="610553" y="72390"/>
                    <a:pt x="628650" y="64770"/>
                  </a:cubicBezTo>
                  <a:cubicBezTo>
                    <a:pt x="641033" y="60008"/>
                    <a:pt x="653415" y="56198"/>
                    <a:pt x="666750" y="55245"/>
                  </a:cubicBezTo>
                  <a:cubicBezTo>
                    <a:pt x="680085" y="56198"/>
                    <a:pt x="692468" y="59055"/>
                    <a:pt x="704850" y="63818"/>
                  </a:cubicBezTo>
                  <a:cubicBezTo>
                    <a:pt x="722948" y="71438"/>
                    <a:pt x="741998" y="75248"/>
                    <a:pt x="762000" y="76200"/>
                  </a:cubicBezTo>
                  <a:lnTo>
                    <a:pt x="762000" y="19050"/>
                  </a:lnTo>
                  <a:cubicBezTo>
                    <a:pt x="748665" y="20003"/>
                    <a:pt x="736283" y="17145"/>
                    <a:pt x="723900" y="12383"/>
                  </a:cubicBezTo>
                  <a:close/>
                </a:path>
              </a:pathLst>
            </a:custGeom>
            <a:solidFill>
              <a:schemeClr val="bg1">
                <a:lumMod val="85000"/>
              </a:schemeClr>
            </a:solidFill>
            <a:ln w="9525"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597310A1-FC23-6277-14A9-3D8FF28E360E}"/>
                </a:ext>
              </a:extLst>
            </p:cNvPr>
            <p:cNvSpPr/>
            <p:nvPr/>
          </p:nvSpPr>
          <p:spPr>
            <a:xfrm>
              <a:off x="1587090" y="8223374"/>
              <a:ext cx="352425" cy="688975"/>
            </a:xfrm>
            <a:custGeom>
              <a:avLst/>
              <a:gdLst>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9525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 name="connsiteX0" fmla="*/ 0 w 352425"/>
                <a:gd name="connsiteY0" fmla="*/ 0 h 688975"/>
                <a:gd name="connsiteX1" fmla="*/ 2381 w 352425"/>
                <a:gd name="connsiteY1" fmla="*/ 117475 h 688975"/>
                <a:gd name="connsiteX2" fmla="*/ 111125 w 352425"/>
                <a:gd name="connsiteY2" fmla="*/ 688975 h 688975"/>
                <a:gd name="connsiteX3" fmla="*/ 352425 w 352425"/>
                <a:gd name="connsiteY3" fmla="*/ 688975 h 688975"/>
                <a:gd name="connsiteX4" fmla="*/ 0 w 352425"/>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688975">
                  <a:moveTo>
                    <a:pt x="0" y="0"/>
                  </a:moveTo>
                  <a:cubicBezTo>
                    <a:pt x="794" y="39158"/>
                    <a:pt x="1587" y="78317"/>
                    <a:pt x="2381" y="117475"/>
                  </a:cubicBezTo>
                  <a:cubicBezTo>
                    <a:pt x="124354" y="136525"/>
                    <a:pt x="117739" y="484187"/>
                    <a:pt x="111125" y="688975"/>
                  </a:cubicBezTo>
                  <a:lnTo>
                    <a:pt x="352425" y="688975"/>
                  </a:lnTo>
                  <a:cubicBezTo>
                    <a:pt x="344487" y="390260"/>
                    <a:pt x="377031" y="67733"/>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E43F129D-A0F6-142E-CC97-6066AAE2584B}"/>
                </a:ext>
              </a:extLst>
            </p:cNvPr>
            <p:cNvSpPr/>
            <p:nvPr/>
          </p:nvSpPr>
          <p:spPr>
            <a:xfrm>
              <a:off x="1579946" y="8283699"/>
              <a:ext cx="219075" cy="321469"/>
            </a:xfrm>
            <a:custGeom>
              <a:avLst/>
              <a:gdLst>
                <a:gd name="connsiteX0" fmla="*/ 0 w 219075"/>
                <a:gd name="connsiteY0" fmla="*/ 0 h 321469"/>
                <a:gd name="connsiteX1" fmla="*/ 164307 w 219075"/>
                <a:gd name="connsiteY1" fmla="*/ 76200 h 321469"/>
                <a:gd name="connsiteX2" fmla="*/ 219075 w 219075"/>
                <a:gd name="connsiteY2" fmla="*/ 321469 h 321469"/>
              </a:gdLst>
              <a:ahLst/>
              <a:cxnLst>
                <a:cxn ang="0">
                  <a:pos x="connsiteX0" y="connsiteY0"/>
                </a:cxn>
                <a:cxn ang="0">
                  <a:pos x="connsiteX1" y="connsiteY1"/>
                </a:cxn>
                <a:cxn ang="0">
                  <a:pos x="connsiteX2" y="connsiteY2"/>
                </a:cxn>
              </a:cxnLst>
              <a:rect l="l" t="t" r="r" b="b"/>
              <a:pathLst>
                <a:path w="219075" h="321469">
                  <a:moveTo>
                    <a:pt x="0" y="0"/>
                  </a:moveTo>
                  <a:cubicBezTo>
                    <a:pt x="63897" y="11311"/>
                    <a:pt x="127795" y="22622"/>
                    <a:pt x="164307" y="76200"/>
                  </a:cubicBezTo>
                  <a:cubicBezTo>
                    <a:pt x="200819" y="129778"/>
                    <a:pt x="209947" y="225623"/>
                    <a:pt x="219075" y="321469"/>
                  </a:cubicBezTo>
                </a:path>
              </a:pathLst>
            </a:custGeom>
            <a:solidFill>
              <a:schemeClr val="bg1">
                <a:lumMod val="85000"/>
              </a:schemeClr>
            </a:solid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992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499"/>
                                          </p:stCondLst>
                                        </p:cTn>
                                        <p:tgtEl>
                                          <p:spTgt spid="111"/>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250"/>
                                  </p:stCondLst>
                                  <p:childTnLst>
                                    <p:set>
                                      <p:cBhvr>
                                        <p:cTn id="9" dur="1" fill="hold">
                                          <p:stCondLst>
                                            <p:cond delay="499"/>
                                          </p:stCondLst>
                                        </p:cTn>
                                        <p:tgtEl>
                                          <p:spTgt spid="7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250"/>
                                  </p:stCondLst>
                                  <p:childTnLst>
                                    <p:set>
                                      <p:cBhvr>
                                        <p:cTn id="12" dur="1" fill="hold">
                                          <p:stCondLst>
                                            <p:cond delay="499"/>
                                          </p:stCondLst>
                                        </p:cTn>
                                        <p:tgtEl>
                                          <p:spTgt spid="104"/>
                                        </p:tgtEl>
                                        <p:attrNameLst>
                                          <p:attrName>style.visibility</p:attrName>
                                        </p:attrNameLst>
                                      </p:cBhvr>
                                      <p:to>
                                        <p:strVal val="visible"/>
                                      </p:to>
                                    </p:set>
                                  </p:childTnLst>
                                </p:cTn>
                              </p:par>
                            </p:childTnLst>
                          </p:cTn>
                        </p:par>
                        <p:par>
                          <p:cTn id="13" fill="hold">
                            <p:stCondLst>
                              <p:cond delay="2250"/>
                            </p:stCondLst>
                            <p:childTnLst>
                              <p:par>
                                <p:cTn id="14" presetID="10" presetClass="exit" presetSubtype="0" fill="hold" nodeType="afterEffect">
                                  <p:stCondLst>
                                    <p:cond delay="1500"/>
                                  </p:stCondLst>
                                  <p:childTnLst>
                                    <p:animEffect transition="out" filter="fade">
                                      <p:cBhvr>
                                        <p:cTn id="15" dur="500"/>
                                        <p:tgtEl>
                                          <p:spTgt spid="111"/>
                                        </p:tgtEl>
                                      </p:cBhvr>
                                    </p:animEffect>
                                    <p:set>
                                      <p:cBhvr>
                                        <p:cTn id="16" dur="1" fill="hold">
                                          <p:stCondLst>
                                            <p:cond delay="499"/>
                                          </p:stCondLst>
                                        </p:cTn>
                                        <p:tgtEl>
                                          <p:spTgt spid="111"/>
                                        </p:tgtEl>
                                        <p:attrNameLst>
                                          <p:attrName>style.visibility</p:attrName>
                                        </p:attrNameLst>
                                      </p:cBhvr>
                                      <p:to>
                                        <p:strVal val="hidden"/>
                                      </p:to>
                                    </p:set>
                                  </p:childTnLst>
                                </p:cTn>
                              </p:par>
                              <p:par>
                                <p:cTn id="17" presetID="10" presetClass="exit" presetSubtype="0" fill="hold" nodeType="withEffect">
                                  <p:stCondLst>
                                    <p:cond delay="1500"/>
                                  </p:stCondLst>
                                  <p:childTnLst>
                                    <p:animEffect transition="out" filter="fade">
                                      <p:cBhvr>
                                        <p:cTn id="18" dur="500"/>
                                        <p:tgtEl>
                                          <p:spTgt spid="73"/>
                                        </p:tgtEl>
                                      </p:cBhvr>
                                    </p:animEffect>
                                    <p:set>
                                      <p:cBhvr>
                                        <p:cTn id="19" dur="1" fill="hold">
                                          <p:stCondLst>
                                            <p:cond delay="499"/>
                                          </p:stCondLst>
                                        </p:cTn>
                                        <p:tgtEl>
                                          <p:spTgt spid="73"/>
                                        </p:tgtEl>
                                        <p:attrNameLst>
                                          <p:attrName>style.visibility</p:attrName>
                                        </p:attrNameLst>
                                      </p:cBhvr>
                                      <p:to>
                                        <p:strVal val="hidden"/>
                                      </p:to>
                                    </p:set>
                                  </p:childTnLst>
                                </p:cTn>
                              </p:par>
                              <p:par>
                                <p:cTn id="20" presetID="10" presetClass="exit" presetSubtype="0" fill="hold" nodeType="withEffect">
                                  <p:stCondLst>
                                    <p:cond delay="1500"/>
                                  </p:stCondLst>
                                  <p:childTnLst>
                                    <p:animEffect transition="out" filter="fade">
                                      <p:cBhvr>
                                        <p:cTn id="21" dur="500"/>
                                        <p:tgtEl>
                                          <p:spTgt spid="104"/>
                                        </p:tgtEl>
                                      </p:cBhvr>
                                    </p:animEffect>
                                    <p:set>
                                      <p:cBhvr>
                                        <p:cTn id="22" dur="1" fill="hold">
                                          <p:stCondLst>
                                            <p:cond delay="499"/>
                                          </p:stCondLst>
                                        </p:cTn>
                                        <p:tgtEl>
                                          <p:spTgt spid="104"/>
                                        </p:tgtEl>
                                        <p:attrNameLst>
                                          <p:attrName>style.visibility</p:attrName>
                                        </p:attrNameLst>
                                      </p:cBhvr>
                                      <p:to>
                                        <p:strVal val="hidden"/>
                                      </p:to>
                                    </p:set>
                                  </p:childTnLst>
                                </p:cTn>
                              </p:par>
                              <p:par>
                                <p:cTn id="23" presetID="10" presetClass="entr" presetSubtype="0" fill="hold" nodeType="withEffect">
                                  <p:stCondLst>
                                    <p:cond delay="150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226F8-3586-8DAF-68FB-9782D5A17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CA9CA-206D-587A-8D3A-2AB227318037}"/>
              </a:ext>
            </a:extLst>
          </p:cNvPr>
          <p:cNvSpPr>
            <a:spLocks noGrp="1"/>
          </p:cNvSpPr>
          <p:nvPr>
            <p:ph type="title"/>
          </p:nvPr>
        </p:nvSpPr>
        <p:spPr/>
        <p:txBody>
          <a:bodyPr/>
          <a:lstStyle/>
          <a:p>
            <a:r>
              <a:rPr lang="en-GB" dirty="0"/>
              <a:t>Personal Responsibility for Safety</a:t>
            </a:r>
          </a:p>
        </p:txBody>
      </p:sp>
      <p:sp>
        <p:nvSpPr>
          <p:cNvPr id="6" name="TextBox 5">
            <a:extLst>
              <a:ext uri="{FF2B5EF4-FFF2-40B4-BE49-F238E27FC236}">
                <a16:creationId xmlns:a16="http://schemas.microsoft.com/office/drawing/2014/main" id="{4E5DED8E-B621-8FAD-4BFA-40ECFE7EB787}"/>
              </a:ext>
            </a:extLst>
          </p:cNvPr>
          <p:cNvSpPr txBox="1"/>
          <p:nvPr/>
        </p:nvSpPr>
        <p:spPr>
          <a:xfrm>
            <a:off x="381000" y="1714500"/>
            <a:ext cx="6172200" cy="4832092"/>
          </a:xfrm>
          <a:prstGeom prst="rect">
            <a:avLst/>
          </a:prstGeom>
          <a:noFill/>
        </p:spPr>
        <p:txBody>
          <a:bodyPr wrap="square">
            <a:spAutoFit/>
          </a:bodyPr>
          <a:lstStyle/>
          <a:p>
            <a:r>
              <a:rPr lang="en-GB" dirty="0">
                <a:latin typeface="Poppins" panose="00000500000000000000" pitchFamily="2" charset="0"/>
                <a:cs typeface="Poppins" panose="00000500000000000000" pitchFamily="2" charset="0"/>
              </a:rPr>
              <a:t>A flammable atmosphere formed within the pipe, it was not detected and was ignited during the hot work task.</a:t>
            </a: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No one was seriously injured, but were understandably shaken by the event.</a:t>
            </a: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The hot oil system has a surge vessel which has a hydrocarbon gas blanket. This allowed entrainment of gas into the oil, which is thought to have emanated from the liquid residue to form a flammable atmosphere. </a:t>
            </a:r>
          </a:p>
          <a:p>
            <a:endParaRPr lang="en-US" sz="2000" dirty="0">
              <a:solidFill>
                <a:prstClr val="black"/>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804DCEE5-D76B-FA16-8083-7F88DC437B62}"/>
              </a:ext>
            </a:extLst>
          </p:cNvPr>
          <p:cNvSpPr>
            <a:spLocks noGrp="1" noRot="1" noMove="1" noResize="1" noEditPoints="1" noAdjustHandles="1" noChangeArrowheads="1" noChangeShapeType="1"/>
          </p:cNvSpPr>
          <p:nvPr/>
        </p:nvSpPr>
        <p:spPr>
          <a:xfrm>
            <a:off x="381000" y="190500"/>
            <a:ext cx="11201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BF6E392-49A5-F24C-2C68-AF44833511C6}"/>
              </a:ext>
            </a:extLst>
          </p:cNvPr>
          <p:cNvSpPr txBox="1"/>
          <p:nvPr/>
        </p:nvSpPr>
        <p:spPr>
          <a:xfrm>
            <a:off x="405581" y="279358"/>
            <a:ext cx="10593216" cy="1138773"/>
          </a:xfrm>
          <a:prstGeom prst="rect">
            <a:avLst/>
          </a:prstGeom>
          <a:noFill/>
        </p:spPr>
        <p:txBody>
          <a:bodyPr wrap="square">
            <a:spAutoFit/>
          </a:bodyPr>
          <a:lstStyle/>
          <a:p>
            <a:r>
              <a:rPr lang="en-US" sz="4800" dirty="0">
                <a:solidFill>
                  <a:srgbClr val="F03D36"/>
                </a:solidFill>
                <a:latin typeface="Poppins" panose="00000500000000000000" pitchFamily="2" charset="0"/>
                <a:cs typeface="Poppins" panose="00000500000000000000" pitchFamily="2" charset="0"/>
              </a:rPr>
              <a:t>What went wrong?</a:t>
            </a:r>
          </a:p>
          <a:p>
            <a:endParaRPr lang="en-US" sz="2000" dirty="0">
              <a:solidFill>
                <a:prstClr val="black"/>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81A4A5BB-C574-9BA0-1DE6-E5EE714B823E}"/>
              </a:ext>
            </a:extLst>
          </p:cNvPr>
          <p:cNvPicPr>
            <a:picLocks noChangeAspect="1"/>
          </p:cNvPicPr>
          <p:nvPr/>
        </p:nvPicPr>
        <p:blipFill>
          <a:blip r:embed="rId2"/>
          <a:stretch>
            <a:fillRect/>
          </a:stretch>
        </p:blipFill>
        <p:spPr>
          <a:xfrm>
            <a:off x="6625703" y="0"/>
            <a:ext cx="11661942" cy="9105900"/>
          </a:xfrm>
          <a:prstGeom prst="rect">
            <a:avLst/>
          </a:prstGeom>
        </p:spPr>
      </p:pic>
    </p:spTree>
    <p:extLst>
      <p:ext uri="{BB962C8B-B14F-4D97-AF65-F5344CB8AC3E}">
        <p14:creationId xmlns:p14="http://schemas.microsoft.com/office/powerpoint/2010/main" val="117781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55AE2-5A43-FF99-1097-6A1B45A79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7AC1F-1356-5627-46F4-315EC2D71CC1}"/>
              </a:ext>
            </a:extLst>
          </p:cNvPr>
          <p:cNvSpPr>
            <a:spLocks noGrp="1"/>
          </p:cNvSpPr>
          <p:nvPr>
            <p:ph type="title"/>
          </p:nvPr>
        </p:nvSpPr>
        <p:spPr/>
        <p:txBody>
          <a:bodyPr/>
          <a:lstStyle/>
          <a:p>
            <a:r>
              <a:rPr lang="en-GB" dirty="0"/>
              <a:t>Personal Responsibility for Safety</a:t>
            </a:r>
          </a:p>
        </p:txBody>
      </p:sp>
      <p:sp>
        <p:nvSpPr>
          <p:cNvPr id="13" name="Rectangle 12">
            <a:extLst>
              <a:ext uri="{FF2B5EF4-FFF2-40B4-BE49-F238E27FC236}">
                <a16:creationId xmlns:a16="http://schemas.microsoft.com/office/drawing/2014/main" id="{57A4D84F-AF45-CD2B-2133-C7409AB8F009}"/>
              </a:ext>
            </a:extLst>
          </p:cNvPr>
          <p:cNvSpPr>
            <a:spLocks noGrp="1" noRot="1" noMove="1" noResize="1" noEditPoints="1" noAdjustHandles="1" noChangeArrowheads="1" noChangeShapeType="1"/>
          </p:cNvSpPr>
          <p:nvPr/>
        </p:nvSpPr>
        <p:spPr>
          <a:xfrm>
            <a:off x="381000" y="190500"/>
            <a:ext cx="11201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AA65C46-21E5-BC95-7ACB-ECA25683FCB8}"/>
              </a:ext>
            </a:extLst>
          </p:cNvPr>
          <p:cNvSpPr txBox="1"/>
          <p:nvPr/>
        </p:nvSpPr>
        <p:spPr>
          <a:xfrm>
            <a:off x="405581" y="279358"/>
            <a:ext cx="10593216" cy="1138773"/>
          </a:xfrm>
          <a:prstGeom prst="rect">
            <a:avLst/>
          </a:prstGeom>
          <a:noFill/>
        </p:spPr>
        <p:txBody>
          <a:bodyPr wrap="square">
            <a:spAutoFit/>
          </a:bodyPr>
          <a:lstStyle/>
          <a:p>
            <a:r>
              <a:rPr lang="en-US" sz="4800" dirty="0">
                <a:solidFill>
                  <a:srgbClr val="F03D36"/>
                </a:solidFill>
                <a:latin typeface="Poppins" panose="00000500000000000000" pitchFamily="2" charset="0"/>
                <a:cs typeface="Poppins" panose="00000500000000000000" pitchFamily="2" charset="0"/>
              </a:rPr>
              <a:t>Life Saving Rules</a:t>
            </a:r>
          </a:p>
          <a:p>
            <a:endParaRPr lang="en-US" sz="2000" dirty="0">
              <a:solidFill>
                <a:prstClr val="black"/>
              </a:solidFill>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DB50243D-6D09-41F7-01F4-D38A1853C4FA}"/>
              </a:ext>
            </a:extLst>
          </p:cNvPr>
          <p:cNvPicPr>
            <a:picLocks noChangeAspect="1"/>
          </p:cNvPicPr>
          <p:nvPr/>
        </p:nvPicPr>
        <p:blipFill>
          <a:blip r:embed="rId3"/>
          <a:stretch>
            <a:fillRect/>
          </a:stretch>
        </p:blipFill>
        <p:spPr>
          <a:xfrm rot="20940847">
            <a:off x="5224157" y="5731473"/>
            <a:ext cx="2658086" cy="999831"/>
          </a:xfrm>
          <a:prstGeom prst="rect">
            <a:avLst/>
          </a:prstGeom>
        </p:spPr>
      </p:pic>
      <p:grpSp>
        <p:nvGrpSpPr>
          <p:cNvPr id="5" name="Group 4">
            <a:extLst>
              <a:ext uri="{FF2B5EF4-FFF2-40B4-BE49-F238E27FC236}">
                <a16:creationId xmlns:a16="http://schemas.microsoft.com/office/drawing/2014/main" id="{78EC6788-61CE-C853-6B9D-B6B17D99528D}"/>
              </a:ext>
            </a:extLst>
          </p:cNvPr>
          <p:cNvGrpSpPr>
            <a:grpSpLocks noChangeAspect="1"/>
          </p:cNvGrpSpPr>
          <p:nvPr/>
        </p:nvGrpSpPr>
        <p:grpSpPr>
          <a:xfrm>
            <a:off x="8811123" y="1771092"/>
            <a:ext cx="4371477" cy="5181993"/>
            <a:chOff x="4992120" y="3002499"/>
            <a:chExt cx="1369934" cy="1622852"/>
          </a:xfrm>
        </p:grpSpPr>
        <p:sp>
          <p:nvSpPr>
            <p:cNvPr id="7" name="Graphic 1127">
              <a:extLst>
                <a:ext uri="{FF2B5EF4-FFF2-40B4-BE49-F238E27FC236}">
                  <a16:creationId xmlns:a16="http://schemas.microsoft.com/office/drawing/2014/main" id="{BCA7752B-362C-255C-D45A-BE8BF2C5505E}"/>
                </a:ext>
              </a:extLst>
            </p:cNvPr>
            <p:cNvSpPr/>
            <p:nvPr/>
          </p:nvSpPr>
          <p:spPr>
            <a:xfrm>
              <a:off x="4992120" y="3002499"/>
              <a:ext cx="1369934" cy="173078"/>
            </a:xfrm>
            <a:custGeom>
              <a:avLst/>
              <a:gdLst>
                <a:gd name="connsiteX0" fmla="*/ 0 w 1369934"/>
                <a:gd name="connsiteY0" fmla="*/ -38 h 173078"/>
                <a:gd name="connsiteX1" fmla="*/ 1369935 w 1369934"/>
                <a:gd name="connsiteY1" fmla="*/ -38 h 173078"/>
                <a:gd name="connsiteX2" fmla="*/ 1369935 w 1369934"/>
                <a:gd name="connsiteY2" fmla="*/ 173040 h 173078"/>
                <a:gd name="connsiteX3" fmla="*/ 0 w 1369934"/>
                <a:gd name="connsiteY3" fmla="*/ 173040 h 173078"/>
              </a:gdLst>
              <a:ahLst/>
              <a:cxnLst>
                <a:cxn ang="0">
                  <a:pos x="connsiteX0" y="connsiteY0"/>
                </a:cxn>
                <a:cxn ang="0">
                  <a:pos x="connsiteX1" y="connsiteY1"/>
                </a:cxn>
                <a:cxn ang="0">
                  <a:pos x="connsiteX2" y="connsiteY2"/>
                </a:cxn>
                <a:cxn ang="0">
                  <a:pos x="connsiteX3" y="connsiteY3"/>
                </a:cxn>
              </a:cxnLst>
              <a:rect l="l" t="t" r="r" b="b"/>
              <a:pathLst>
                <a:path w="1369934" h="173078">
                  <a:moveTo>
                    <a:pt x="0" y="-38"/>
                  </a:moveTo>
                  <a:lnTo>
                    <a:pt x="1369935" y="-38"/>
                  </a:lnTo>
                  <a:lnTo>
                    <a:pt x="1369935" y="173040"/>
                  </a:lnTo>
                  <a:lnTo>
                    <a:pt x="0" y="173040"/>
                  </a:lnTo>
                  <a:close/>
                </a:path>
              </a:pathLst>
            </a:custGeom>
            <a:solidFill>
              <a:srgbClr val="245BA7"/>
            </a:solidFill>
            <a:ln w="2873" cap="flat">
              <a:noFill/>
              <a:prstDash val="solid"/>
              <a:miter/>
            </a:ln>
          </p:spPr>
          <p:txBody>
            <a:bodyPr rtlCol="0" anchor="ctr"/>
            <a:lstStyle/>
            <a:p>
              <a:endParaRPr lang="en-GB"/>
            </a:p>
          </p:txBody>
        </p:sp>
        <p:sp>
          <p:nvSpPr>
            <p:cNvPr id="8" name="Graphic 1127">
              <a:extLst>
                <a:ext uri="{FF2B5EF4-FFF2-40B4-BE49-F238E27FC236}">
                  <a16:creationId xmlns:a16="http://schemas.microsoft.com/office/drawing/2014/main" id="{24D44736-C513-25C5-3040-632E5F12A3FF}"/>
                </a:ext>
              </a:extLst>
            </p:cNvPr>
            <p:cNvSpPr/>
            <p:nvPr/>
          </p:nvSpPr>
          <p:spPr>
            <a:xfrm>
              <a:off x="5047638" y="3053900"/>
              <a:ext cx="45811" cy="71686"/>
            </a:xfrm>
            <a:custGeom>
              <a:avLst/>
              <a:gdLst>
                <a:gd name="connsiteX0" fmla="*/ 45909 w 45811"/>
                <a:gd name="connsiteY0" fmla="*/ 72861 h 71686"/>
                <a:gd name="connsiteX1" fmla="*/ 98 w 45811"/>
                <a:gd name="connsiteY1" fmla="*/ 72861 h 71686"/>
                <a:gd name="connsiteX2" fmla="*/ 98 w 45811"/>
                <a:gd name="connsiteY2" fmla="*/ 1174 h 71686"/>
                <a:gd name="connsiteX3" fmla="*/ 45909 w 45811"/>
                <a:gd name="connsiteY3" fmla="*/ 1174 h 71686"/>
                <a:gd name="connsiteX4" fmla="*/ 45909 w 45811"/>
                <a:gd name="connsiteY4" fmla="*/ 10940 h 71686"/>
                <a:gd name="connsiteX5" fmla="*/ 10972 w 45811"/>
                <a:gd name="connsiteY5" fmla="*/ 10940 h 71686"/>
                <a:gd name="connsiteX6" fmla="*/ 10972 w 45811"/>
                <a:gd name="connsiteY6" fmla="*/ 31882 h 71686"/>
                <a:gd name="connsiteX7" fmla="*/ 40774 w 45811"/>
                <a:gd name="connsiteY7" fmla="*/ 31882 h 71686"/>
                <a:gd name="connsiteX8" fmla="*/ 40774 w 45811"/>
                <a:gd name="connsiteY8" fmla="*/ 41548 h 71686"/>
                <a:gd name="connsiteX9" fmla="*/ 10972 w 45811"/>
                <a:gd name="connsiteY9" fmla="*/ 41548 h 71686"/>
                <a:gd name="connsiteX10" fmla="*/ 10972 w 45811"/>
                <a:gd name="connsiteY10" fmla="*/ 63094 h 71686"/>
                <a:gd name="connsiteX11" fmla="*/ 45909 w 45811"/>
                <a:gd name="connsiteY11" fmla="*/ 63094 h 71686"/>
                <a:gd name="connsiteX12" fmla="*/ 45909 w 45811"/>
                <a:gd name="connsiteY12" fmla="*/ 72861 h 7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11" h="71686">
                  <a:moveTo>
                    <a:pt x="45909" y="72861"/>
                  </a:moveTo>
                  <a:lnTo>
                    <a:pt x="98" y="72861"/>
                  </a:lnTo>
                  <a:lnTo>
                    <a:pt x="98" y="1174"/>
                  </a:lnTo>
                  <a:lnTo>
                    <a:pt x="45909" y="1174"/>
                  </a:lnTo>
                  <a:lnTo>
                    <a:pt x="45909" y="10940"/>
                  </a:lnTo>
                  <a:lnTo>
                    <a:pt x="10972" y="10940"/>
                  </a:lnTo>
                  <a:lnTo>
                    <a:pt x="10972" y="31882"/>
                  </a:lnTo>
                  <a:lnTo>
                    <a:pt x="40774" y="31882"/>
                  </a:lnTo>
                  <a:lnTo>
                    <a:pt x="40774" y="41548"/>
                  </a:lnTo>
                  <a:lnTo>
                    <a:pt x="10972" y="41548"/>
                  </a:lnTo>
                  <a:lnTo>
                    <a:pt x="10972" y="63094"/>
                  </a:lnTo>
                  <a:lnTo>
                    <a:pt x="45909" y="63094"/>
                  </a:lnTo>
                  <a:lnTo>
                    <a:pt x="45909" y="72861"/>
                  </a:lnTo>
                  <a:close/>
                </a:path>
              </a:pathLst>
            </a:custGeom>
            <a:solidFill>
              <a:srgbClr val="FFFFFF"/>
            </a:solidFill>
            <a:ln w="100555" cap="flat">
              <a:noFill/>
              <a:prstDash val="solid"/>
              <a:miter/>
            </a:ln>
          </p:spPr>
          <p:txBody>
            <a:bodyPr rtlCol="0" anchor="ctr"/>
            <a:lstStyle/>
            <a:p>
              <a:endParaRPr lang="en-GB"/>
            </a:p>
          </p:txBody>
        </p:sp>
        <p:sp>
          <p:nvSpPr>
            <p:cNvPr id="9" name="Graphic 1127">
              <a:extLst>
                <a:ext uri="{FF2B5EF4-FFF2-40B4-BE49-F238E27FC236}">
                  <a16:creationId xmlns:a16="http://schemas.microsoft.com/office/drawing/2014/main" id="{688B38AA-FF5C-0019-60A6-552D975B4F46}"/>
                </a:ext>
              </a:extLst>
            </p:cNvPr>
            <p:cNvSpPr/>
            <p:nvPr/>
          </p:nvSpPr>
          <p:spPr>
            <a:xfrm>
              <a:off x="5106926" y="3073936"/>
              <a:ext cx="41381" cy="51650"/>
            </a:xfrm>
            <a:custGeom>
              <a:avLst/>
              <a:gdLst>
                <a:gd name="connsiteX0" fmla="*/ 41499 w 41381"/>
                <a:gd name="connsiteY0" fmla="*/ 52828 h 51650"/>
                <a:gd name="connsiteX1" fmla="*/ 31229 w 41381"/>
                <a:gd name="connsiteY1" fmla="*/ 52828 h 51650"/>
                <a:gd name="connsiteX2" fmla="*/ 31229 w 41381"/>
                <a:gd name="connsiteY2" fmla="*/ 21717 h 51650"/>
                <a:gd name="connsiteX3" fmla="*/ 28410 w 41381"/>
                <a:gd name="connsiteY3" fmla="*/ 13159 h 51650"/>
                <a:gd name="connsiteX4" fmla="*/ 20959 w 41381"/>
                <a:gd name="connsiteY4" fmla="*/ 10339 h 51650"/>
                <a:gd name="connsiteX5" fmla="*/ 13408 w 41381"/>
                <a:gd name="connsiteY5" fmla="*/ 13159 h 51650"/>
                <a:gd name="connsiteX6" fmla="*/ 10387 w 41381"/>
                <a:gd name="connsiteY6" fmla="*/ 21717 h 51650"/>
                <a:gd name="connsiteX7" fmla="*/ 10387 w 41381"/>
                <a:gd name="connsiteY7" fmla="*/ 52828 h 51650"/>
                <a:gd name="connsiteX8" fmla="*/ 118 w 41381"/>
                <a:gd name="connsiteY8" fmla="*/ 52828 h 51650"/>
                <a:gd name="connsiteX9" fmla="*/ 118 w 41381"/>
                <a:gd name="connsiteY9" fmla="*/ 1781 h 51650"/>
                <a:gd name="connsiteX10" fmla="*/ 10186 w 41381"/>
                <a:gd name="connsiteY10" fmla="*/ 1781 h 51650"/>
                <a:gd name="connsiteX11" fmla="*/ 10186 w 41381"/>
                <a:gd name="connsiteY11" fmla="*/ 6916 h 51650"/>
                <a:gd name="connsiteX12" fmla="*/ 23778 w 41381"/>
                <a:gd name="connsiteY12" fmla="*/ 1177 h 51650"/>
                <a:gd name="connsiteX13" fmla="*/ 36364 w 41381"/>
                <a:gd name="connsiteY13" fmla="*/ 5809 h 51650"/>
                <a:gd name="connsiteX14" fmla="*/ 41499 w 41381"/>
                <a:gd name="connsiteY14" fmla="*/ 20206 h 51650"/>
                <a:gd name="connsiteX15" fmla="*/ 41499 w 41381"/>
                <a:gd name="connsiteY15" fmla="*/ 52828 h 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81" h="51650">
                  <a:moveTo>
                    <a:pt x="41499" y="52828"/>
                  </a:moveTo>
                  <a:lnTo>
                    <a:pt x="31229" y="52828"/>
                  </a:lnTo>
                  <a:lnTo>
                    <a:pt x="31229" y="21717"/>
                  </a:lnTo>
                  <a:cubicBezTo>
                    <a:pt x="31229" y="17891"/>
                    <a:pt x="30323" y="15071"/>
                    <a:pt x="28410" y="13159"/>
                  </a:cubicBezTo>
                  <a:cubicBezTo>
                    <a:pt x="26497" y="11246"/>
                    <a:pt x="24080" y="10339"/>
                    <a:pt x="20959" y="10339"/>
                  </a:cubicBezTo>
                  <a:cubicBezTo>
                    <a:pt x="17838" y="10339"/>
                    <a:pt x="15321" y="11346"/>
                    <a:pt x="13408" y="13159"/>
                  </a:cubicBezTo>
                  <a:cubicBezTo>
                    <a:pt x="11394" y="15071"/>
                    <a:pt x="10387" y="17991"/>
                    <a:pt x="10387" y="21717"/>
                  </a:cubicBezTo>
                  <a:lnTo>
                    <a:pt x="10387" y="52828"/>
                  </a:lnTo>
                  <a:lnTo>
                    <a:pt x="118" y="52828"/>
                  </a:lnTo>
                  <a:lnTo>
                    <a:pt x="118" y="1781"/>
                  </a:lnTo>
                  <a:lnTo>
                    <a:pt x="10186" y="1781"/>
                  </a:lnTo>
                  <a:lnTo>
                    <a:pt x="10186" y="6916"/>
                  </a:lnTo>
                  <a:cubicBezTo>
                    <a:pt x="13710" y="3090"/>
                    <a:pt x="18241" y="1177"/>
                    <a:pt x="23778" y="1177"/>
                  </a:cubicBezTo>
                  <a:cubicBezTo>
                    <a:pt x="28913" y="1177"/>
                    <a:pt x="33142" y="2687"/>
                    <a:pt x="36364" y="5809"/>
                  </a:cubicBezTo>
                  <a:cubicBezTo>
                    <a:pt x="39787" y="9131"/>
                    <a:pt x="41499" y="13964"/>
                    <a:pt x="41499" y="20206"/>
                  </a:cubicBezTo>
                  <a:lnTo>
                    <a:pt x="41499" y="52828"/>
                  </a:lnTo>
                  <a:close/>
                </a:path>
              </a:pathLst>
            </a:custGeom>
            <a:solidFill>
              <a:srgbClr val="FFFFFF"/>
            </a:solidFill>
            <a:ln w="100555" cap="flat">
              <a:noFill/>
              <a:prstDash val="solid"/>
              <a:miter/>
            </a:ln>
          </p:spPr>
          <p:txBody>
            <a:bodyPr rtlCol="0" anchor="ctr"/>
            <a:lstStyle/>
            <a:p>
              <a:endParaRPr lang="en-GB"/>
            </a:p>
          </p:txBody>
        </p:sp>
        <p:sp>
          <p:nvSpPr>
            <p:cNvPr id="10" name="Graphic 1127">
              <a:extLst>
                <a:ext uri="{FF2B5EF4-FFF2-40B4-BE49-F238E27FC236}">
                  <a16:creationId xmlns:a16="http://schemas.microsoft.com/office/drawing/2014/main" id="{E3477894-46F7-CD59-BE18-14EA68BBF56E}"/>
                </a:ext>
              </a:extLst>
            </p:cNvPr>
            <p:cNvSpPr/>
            <p:nvPr/>
          </p:nvSpPr>
          <p:spPr>
            <a:xfrm>
              <a:off x="5161280" y="3073936"/>
              <a:ext cx="43294" cy="52254"/>
            </a:xfrm>
            <a:custGeom>
              <a:avLst/>
              <a:gdLst>
                <a:gd name="connsiteX0" fmla="*/ 43431 w 43294"/>
                <a:gd name="connsiteY0" fmla="*/ 30275 h 52254"/>
                <a:gd name="connsiteX1" fmla="*/ 10306 w 43294"/>
                <a:gd name="connsiteY1" fmla="*/ 30275 h 52254"/>
                <a:gd name="connsiteX2" fmla="*/ 13729 w 43294"/>
                <a:gd name="connsiteY2" fmla="*/ 40847 h 52254"/>
                <a:gd name="connsiteX3" fmla="*/ 23294 w 43294"/>
                <a:gd name="connsiteY3" fmla="*/ 44572 h 52254"/>
                <a:gd name="connsiteX4" fmla="*/ 30141 w 43294"/>
                <a:gd name="connsiteY4" fmla="*/ 43364 h 52254"/>
                <a:gd name="connsiteX5" fmla="*/ 35678 w 43294"/>
                <a:gd name="connsiteY5" fmla="*/ 39336 h 52254"/>
                <a:gd name="connsiteX6" fmla="*/ 42223 w 43294"/>
                <a:gd name="connsiteY6" fmla="*/ 45478 h 52254"/>
                <a:gd name="connsiteX7" fmla="*/ 33866 w 43294"/>
                <a:gd name="connsiteY7" fmla="*/ 51519 h 52254"/>
                <a:gd name="connsiteX8" fmla="*/ 23093 w 43294"/>
                <a:gd name="connsiteY8" fmla="*/ 53432 h 52254"/>
                <a:gd name="connsiteX9" fmla="*/ 6379 w 43294"/>
                <a:gd name="connsiteY9" fmla="*/ 47190 h 52254"/>
                <a:gd name="connsiteX10" fmla="*/ 137 w 43294"/>
                <a:gd name="connsiteY10" fmla="*/ 27254 h 52254"/>
                <a:gd name="connsiteX11" fmla="*/ 5977 w 43294"/>
                <a:gd name="connsiteY11" fmla="*/ 8024 h 52254"/>
                <a:gd name="connsiteX12" fmla="*/ 21784 w 43294"/>
                <a:gd name="connsiteY12" fmla="*/ 1177 h 52254"/>
                <a:gd name="connsiteX13" fmla="*/ 37692 w 43294"/>
                <a:gd name="connsiteY13" fmla="*/ 7923 h 52254"/>
                <a:gd name="connsiteX14" fmla="*/ 43431 w 43294"/>
                <a:gd name="connsiteY14" fmla="*/ 25945 h 52254"/>
                <a:gd name="connsiteX15" fmla="*/ 43431 w 43294"/>
                <a:gd name="connsiteY15" fmla="*/ 30275 h 52254"/>
                <a:gd name="connsiteX16" fmla="*/ 33262 w 43294"/>
                <a:gd name="connsiteY16" fmla="*/ 23126 h 52254"/>
                <a:gd name="connsiteX17" fmla="*/ 31852 w 43294"/>
                <a:gd name="connsiteY17" fmla="*/ 16179 h 52254"/>
                <a:gd name="connsiteX18" fmla="*/ 21784 w 43294"/>
                <a:gd name="connsiteY18" fmla="*/ 9735 h 52254"/>
                <a:gd name="connsiteX19" fmla="*/ 11615 w 43294"/>
                <a:gd name="connsiteY19" fmla="*/ 16179 h 52254"/>
                <a:gd name="connsiteX20" fmla="*/ 10306 w 43294"/>
                <a:gd name="connsiteY20" fmla="*/ 23126 h 52254"/>
                <a:gd name="connsiteX21" fmla="*/ 33262 w 43294"/>
                <a:gd name="connsiteY21" fmla="*/ 23126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94" h="52254">
                  <a:moveTo>
                    <a:pt x="43431" y="30275"/>
                  </a:moveTo>
                  <a:lnTo>
                    <a:pt x="10306" y="30275"/>
                  </a:lnTo>
                  <a:cubicBezTo>
                    <a:pt x="10306" y="34806"/>
                    <a:pt x="11414" y="38229"/>
                    <a:pt x="13729" y="40847"/>
                  </a:cubicBezTo>
                  <a:cubicBezTo>
                    <a:pt x="15944" y="43263"/>
                    <a:pt x="19166" y="44572"/>
                    <a:pt x="23294" y="44572"/>
                  </a:cubicBezTo>
                  <a:cubicBezTo>
                    <a:pt x="26013" y="44572"/>
                    <a:pt x="28328" y="44169"/>
                    <a:pt x="30141" y="43364"/>
                  </a:cubicBezTo>
                  <a:cubicBezTo>
                    <a:pt x="31953" y="42558"/>
                    <a:pt x="33765" y="41249"/>
                    <a:pt x="35678" y="39336"/>
                  </a:cubicBezTo>
                  <a:lnTo>
                    <a:pt x="42223" y="45478"/>
                  </a:lnTo>
                  <a:cubicBezTo>
                    <a:pt x="39504" y="48197"/>
                    <a:pt x="36685" y="50210"/>
                    <a:pt x="33866" y="51519"/>
                  </a:cubicBezTo>
                  <a:cubicBezTo>
                    <a:pt x="30946" y="52828"/>
                    <a:pt x="27422" y="53432"/>
                    <a:pt x="23093" y="53432"/>
                  </a:cubicBezTo>
                  <a:cubicBezTo>
                    <a:pt x="16146" y="53432"/>
                    <a:pt x="10507" y="51318"/>
                    <a:pt x="6379" y="47190"/>
                  </a:cubicBezTo>
                  <a:cubicBezTo>
                    <a:pt x="2251" y="43062"/>
                    <a:pt x="137" y="36417"/>
                    <a:pt x="137" y="27254"/>
                  </a:cubicBezTo>
                  <a:cubicBezTo>
                    <a:pt x="137" y="19099"/>
                    <a:pt x="2050" y="12655"/>
                    <a:pt x="5977" y="8024"/>
                  </a:cubicBezTo>
                  <a:cubicBezTo>
                    <a:pt x="9903" y="3493"/>
                    <a:pt x="15139" y="1177"/>
                    <a:pt x="21784" y="1177"/>
                  </a:cubicBezTo>
                  <a:cubicBezTo>
                    <a:pt x="28530" y="1177"/>
                    <a:pt x="33866" y="3392"/>
                    <a:pt x="37692" y="7923"/>
                  </a:cubicBezTo>
                  <a:cubicBezTo>
                    <a:pt x="41518" y="12454"/>
                    <a:pt x="43431" y="18394"/>
                    <a:pt x="43431" y="25945"/>
                  </a:cubicBezTo>
                  <a:lnTo>
                    <a:pt x="43431" y="30275"/>
                  </a:lnTo>
                  <a:close/>
                  <a:moveTo>
                    <a:pt x="33262" y="23126"/>
                  </a:moveTo>
                  <a:cubicBezTo>
                    <a:pt x="33061" y="20106"/>
                    <a:pt x="32557" y="17790"/>
                    <a:pt x="31852" y="16179"/>
                  </a:cubicBezTo>
                  <a:cubicBezTo>
                    <a:pt x="29939" y="11850"/>
                    <a:pt x="26516" y="9735"/>
                    <a:pt x="21784" y="9735"/>
                  </a:cubicBezTo>
                  <a:cubicBezTo>
                    <a:pt x="16951" y="9735"/>
                    <a:pt x="13528" y="11850"/>
                    <a:pt x="11615" y="16179"/>
                  </a:cubicBezTo>
                  <a:cubicBezTo>
                    <a:pt x="10809" y="17891"/>
                    <a:pt x="10407" y="20206"/>
                    <a:pt x="10306" y="23126"/>
                  </a:cubicBezTo>
                  <a:lnTo>
                    <a:pt x="33262" y="23126"/>
                  </a:lnTo>
                  <a:close/>
                </a:path>
              </a:pathLst>
            </a:custGeom>
            <a:solidFill>
              <a:srgbClr val="FFFFFF"/>
            </a:solidFill>
            <a:ln w="100555" cap="flat">
              <a:noFill/>
              <a:prstDash val="solid"/>
              <a:miter/>
            </a:ln>
          </p:spPr>
          <p:txBody>
            <a:bodyPr rtlCol="0" anchor="ctr"/>
            <a:lstStyle/>
            <a:p>
              <a:endParaRPr lang="en-GB"/>
            </a:p>
          </p:txBody>
        </p:sp>
        <p:sp>
          <p:nvSpPr>
            <p:cNvPr id="11" name="Graphic 1127">
              <a:extLst>
                <a:ext uri="{FF2B5EF4-FFF2-40B4-BE49-F238E27FC236}">
                  <a16:creationId xmlns:a16="http://schemas.microsoft.com/office/drawing/2014/main" id="{57754655-D2AC-C362-328B-519A3873277C}"/>
                </a:ext>
              </a:extLst>
            </p:cNvPr>
            <p:cNvSpPr/>
            <p:nvPr/>
          </p:nvSpPr>
          <p:spPr>
            <a:xfrm>
              <a:off x="5217951" y="3073936"/>
              <a:ext cx="35843" cy="51650"/>
            </a:xfrm>
            <a:custGeom>
              <a:avLst/>
              <a:gdLst>
                <a:gd name="connsiteX0" fmla="*/ 35999 w 35843"/>
                <a:gd name="connsiteY0" fmla="*/ 6010 h 51650"/>
                <a:gd name="connsiteX1" fmla="*/ 28246 w 35843"/>
                <a:gd name="connsiteY1" fmla="*/ 13763 h 51650"/>
                <a:gd name="connsiteX2" fmla="*/ 20594 w 35843"/>
                <a:gd name="connsiteY2" fmla="*/ 10339 h 51650"/>
                <a:gd name="connsiteX3" fmla="*/ 13345 w 35843"/>
                <a:gd name="connsiteY3" fmla="*/ 13461 h 51650"/>
                <a:gd name="connsiteX4" fmla="*/ 10425 w 35843"/>
                <a:gd name="connsiteY4" fmla="*/ 21817 h 51650"/>
                <a:gd name="connsiteX5" fmla="*/ 10425 w 35843"/>
                <a:gd name="connsiteY5" fmla="*/ 52828 h 51650"/>
                <a:gd name="connsiteX6" fmla="*/ 155 w 35843"/>
                <a:gd name="connsiteY6" fmla="*/ 52828 h 51650"/>
                <a:gd name="connsiteX7" fmla="*/ 155 w 35843"/>
                <a:gd name="connsiteY7" fmla="*/ 1781 h 51650"/>
                <a:gd name="connsiteX8" fmla="*/ 10224 w 35843"/>
                <a:gd name="connsiteY8" fmla="*/ 1781 h 51650"/>
                <a:gd name="connsiteX9" fmla="*/ 10224 w 35843"/>
                <a:gd name="connsiteY9" fmla="*/ 7319 h 51650"/>
                <a:gd name="connsiteX10" fmla="*/ 15862 w 35843"/>
                <a:gd name="connsiteY10" fmla="*/ 2889 h 51650"/>
                <a:gd name="connsiteX11" fmla="*/ 23816 w 35843"/>
                <a:gd name="connsiteY11" fmla="*/ 1177 h 51650"/>
                <a:gd name="connsiteX12" fmla="*/ 35999 w 35843"/>
                <a:gd name="connsiteY12" fmla="*/ 6010 h 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43" h="51650">
                  <a:moveTo>
                    <a:pt x="35999" y="6010"/>
                  </a:moveTo>
                  <a:lnTo>
                    <a:pt x="28246" y="13763"/>
                  </a:lnTo>
                  <a:cubicBezTo>
                    <a:pt x="25930" y="11447"/>
                    <a:pt x="23413" y="10339"/>
                    <a:pt x="20594" y="10339"/>
                  </a:cubicBezTo>
                  <a:cubicBezTo>
                    <a:pt x="17674" y="10339"/>
                    <a:pt x="15258" y="11447"/>
                    <a:pt x="13345" y="13461"/>
                  </a:cubicBezTo>
                  <a:cubicBezTo>
                    <a:pt x="11432" y="15575"/>
                    <a:pt x="10425" y="18394"/>
                    <a:pt x="10425" y="21817"/>
                  </a:cubicBezTo>
                  <a:lnTo>
                    <a:pt x="10425" y="52828"/>
                  </a:lnTo>
                  <a:lnTo>
                    <a:pt x="155" y="52828"/>
                  </a:lnTo>
                  <a:lnTo>
                    <a:pt x="155" y="1781"/>
                  </a:lnTo>
                  <a:lnTo>
                    <a:pt x="10224" y="1781"/>
                  </a:lnTo>
                  <a:lnTo>
                    <a:pt x="10224" y="7319"/>
                  </a:lnTo>
                  <a:cubicBezTo>
                    <a:pt x="11533" y="5507"/>
                    <a:pt x="13446" y="3996"/>
                    <a:pt x="15862" y="2889"/>
                  </a:cubicBezTo>
                  <a:cubicBezTo>
                    <a:pt x="18379" y="1781"/>
                    <a:pt x="20997" y="1177"/>
                    <a:pt x="23816" y="1177"/>
                  </a:cubicBezTo>
                  <a:cubicBezTo>
                    <a:pt x="28750" y="1177"/>
                    <a:pt x="32777" y="2788"/>
                    <a:pt x="35999" y="6010"/>
                  </a:cubicBezTo>
                  <a:close/>
                </a:path>
              </a:pathLst>
            </a:custGeom>
            <a:solidFill>
              <a:srgbClr val="FFFFFF"/>
            </a:solidFill>
            <a:ln w="100555" cap="flat">
              <a:noFill/>
              <a:prstDash val="solid"/>
              <a:miter/>
            </a:ln>
          </p:spPr>
          <p:txBody>
            <a:bodyPr rtlCol="0" anchor="ctr"/>
            <a:lstStyle/>
            <a:p>
              <a:endParaRPr lang="en-GB"/>
            </a:p>
          </p:txBody>
        </p:sp>
        <p:sp>
          <p:nvSpPr>
            <p:cNvPr id="14" name="Graphic 1127">
              <a:extLst>
                <a:ext uri="{FF2B5EF4-FFF2-40B4-BE49-F238E27FC236}">
                  <a16:creationId xmlns:a16="http://schemas.microsoft.com/office/drawing/2014/main" id="{C4C51084-1DC4-32CF-C649-EEB15A2E8DC3}"/>
                </a:ext>
              </a:extLst>
            </p:cNvPr>
            <p:cNvSpPr/>
            <p:nvPr/>
          </p:nvSpPr>
          <p:spPr>
            <a:xfrm>
              <a:off x="5259519" y="3073936"/>
              <a:ext cx="41381" cy="72895"/>
            </a:xfrm>
            <a:custGeom>
              <a:avLst/>
              <a:gdLst>
                <a:gd name="connsiteX0" fmla="*/ 41552 w 41381"/>
                <a:gd name="connsiteY0" fmla="*/ 52529 h 72895"/>
                <a:gd name="connsiteX1" fmla="*/ 35611 w 41381"/>
                <a:gd name="connsiteY1" fmla="*/ 68035 h 72895"/>
                <a:gd name="connsiteX2" fmla="*/ 19703 w 41381"/>
                <a:gd name="connsiteY2" fmla="*/ 74076 h 72895"/>
                <a:gd name="connsiteX3" fmla="*/ 9836 w 41381"/>
                <a:gd name="connsiteY3" fmla="*/ 72565 h 72895"/>
                <a:gd name="connsiteX4" fmla="*/ 1681 w 41381"/>
                <a:gd name="connsiteY4" fmla="*/ 67330 h 72895"/>
                <a:gd name="connsiteX5" fmla="*/ 8225 w 41381"/>
                <a:gd name="connsiteY5" fmla="*/ 60785 h 72895"/>
                <a:gd name="connsiteX6" fmla="*/ 19301 w 41381"/>
                <a:gd name="connsiteY6" fmla="*/ 65316 h 72895"/>
                <a:gd name="connsiteX7" fmla="*/ 28362 w 41381"/>
                <a:gd name="connsiteY7" fmla="*/ 61591 h 72895"/>
                <a:gd name="connsiteX8" fmla="*/ 31282 w 41381"/>
                <a:gd name="connsiteY8" fmla="*/ 52328 h 72895"/>
                <a:gd name="connsiteX9" fmla="*/ 31282 w 41381"/>
                <a:gd name="connsiteY9" fmla="*/ 45784 h 72895"/>
                <a:gd name="connsiteX10" fmla="*/ 18092 w 41381"/>
                <a:gd name="connsiteY10" fmla="*/ 51623 h 72895"/>
                <a:gd name="connsiteX11" fmla="*/ 5910 w 41381"/>
                <a:gd name="connsiteY11" fmla="*/ 47093 h 72895"/>
                <a:gd name="connsiteX12" fmla="*/ 1379 w 41381"/>
                <a:gd name="connsiteY12" fmla="*/ 38736 h 72895"/>
                <a:gd name="connsiteX13" fmla="*/ 171 w 41381"/>
                <a:gd name="connsiteY13" fmla="*/ 26352 h 72895"/>
                <a:gd name="connsiteX14" fmla="*/ 1379 w 41381"/>
                <a:gd name="connsiteY14" fmla="*/ 13968 h 72895"/>
                <a:gd name="connsiteX15" fmla="*/ 5910 w 41381"/>
                <a:gd name="connsiteY15" fmla="*/ 5611 h 72895"/>
                <a:gd name="connsiteX16" fmla="*/ 18193 w 41381"/>
                <a:gd name="connsiteY16" fmla="*/ 1181 h 72895"/>
                <a:gd name="connsiteX17" fmla="*/ 31584 w 41381"/>
                <a:gd name="connsiteY17" fmla="*/ 7222 h 72895"/>
                <a:gd name="connsiteX18" fmla="*/ 31584 w 41381"/>
                <a:gd name="connsiteY18" fmla="*/ 1785 h 72895"/>
                <a:gd name="connsiteX19" fmla="*/ 41552 w 41381"/>
                <a:gd name="connsiteY19" fmla="*/ 1785 h 72895"/>
                <a:gd name="connsiteX20" fmla="*/ 41552 w 41381"/>
                <a:gd name="connsiteY20" fmla="*/ 52529 h 72895"/>
                <a:gd name="connsiteX21" fmla="*/ 30980 w 41381"/>
                <a:gd name="connsiteY21" fmla="*/ 32393 h 72895"/>
                <a:gd name="connsiteX22" fmla="*/ 31282 w 41381"/>
                <a:gd name="connsiteY22" fmla="*/ 26352 h 72895"/>
                <a:gd name="connsiteX23" fmla="*/ 30980 w 41381"/>
                <a:gd name="connsiteY23" fmla="*/ 20311 h 72895"/>
                <a:gd name="connsiteX24" fmla="*/ 29570 w 41381"/>
                <a:gd name="connsiteY24" fmla="*/ 15377 h 72895"/>
                <a:gd name="connsiteX25" fmla="*/ 26449 w 41381"/>
                <a:gd name="connsiteY25" fmla="*/ 11652 h 72895"/>
                <a:gd name="connsiteX26" fmla="*/ 20912 w 41381"/>
                <a:gd name="connsiteY26" fmla="*/ 10343 h 72895"/>
                <a:gd name="connsiteX27" fmla="*/ 15374 w 41381"/>
                <a:gd name="connsiteY27" fmla="*/ 11652 h 72895"/>
                <a:gd name="connsiteX28" fmla="*/ 12152 w 41381"/>
                <a:gd name="connsiteY28" fmla="*/ 15377 h 72895"/>
                <a:gd name="connsiteX29" fmla="*/ 10843 w 41381"/>
                <a:gd name="connsiteY29" fmla="*/ 20411 h 72895"/>
                <a:gd name="connsiteX30" fmla="*/ 10440 w 41381"/>
                <a:gd name="connsiteY30" fmla="*/ 26352 h 72895"/>
                <a:gd name="connsiteX31" fmla="*/ 10843 w 41381"/>
                <a:gd name="connsiteY31" fmla="*/ 32292 h 72895"/>
                <a:gd name="connsiteX32" fmla="*/ 12152 w 41381"/>
                <a:gd name="connsiteY32" fmla="*/ 37226 h 72895"/>
                <a:gd name="connsiteX33" fmla="*/ 15374 w 41381"/>
                <a:gd name="connsiteY33" fmla="*/ 41051 h 72895"/>
                <a:gd name="connsiteX34" fmla="*/ 20912 w 41381"/>
                <a:gd name="connsiteY34" fmla="*/ 42360 h 72895"/>
                <a:gd name="connsiteX35" fmla="*/ 26449 w 41381"/>
                <a:gd name="connsiteY35" fmla="*/ 41051 h 72895"/>
                <a:gd name="connsiteX36" fmla="*/ 29570 w 41381"/>
                <a:gd name="connsiteY36" fmla="*/ 37226 h 72895"/>
                <a:gd name="connsiteX37" fmla="*/ 30980 w 41381"/>
                <a:gd name="connsiteY37" fmla="*/ 32393 h 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381" h="72895">
                  <a:moveTo>
                    <a:pt x="41552" y="52529"/>
                  </a:moveTo>
                  <a:cubicBezTo>
                    <a:pt x="41552" y="58873"/>
                    <a:pt x="39639" y="64108"/>
                    <a:pt x="35611" y="68035"/>
                  </a:cubicBezTo>
                  <a:cubicBezTo>
                    <a:pt x="31785" y="72062"/>
                    <a:pt x="26449" y="74076"/>
                    <a:pt x="19703" y="74076"/>
                  </a:cubicBezTo>
                  <a:cubicBezTo>
                    <a:pt x="15777" y="74076"/>
                    <a:pt x="12555" y="73572"/>
                    <a:pt x="9836" y="72565"/>
                  </a:cubicBezTo>
                  <a:cubicBezTo>
                    <a:pt x="7118" y="71559"/>
                    <a:pt x="4399" y="69847"/>
                    <a:pt x="1681" y="67330"/>
                  </a:cubicBezTo>
                  <a:lnTo>
                    <a:pt x="8225" y="60785"/>
                  </a:lnTo>
                  <a:cubicBezTo>
                    <a:pt x="11447" y="63806"/>
                    <a:pt x="15173" y="65316"/>
                    <a:pt x="19301" y="65316"/>
                  </a:cubicBezTo>
                  <a:cubicBezTo>
                    <a:pt x="23429" y="65316"/>
                    <a:pt x="26449" y="64108"/>
                    <a:pt x="28362" y="61591"/>
                  </a:cubicBezTo>
                  <a:cubicBezTo>
                    <a:pt x="30275" y="59175"/>
                    <a:pt x="31282" y="56053"/>
                    <a:pt x="31282" y="52328"/>
                  </a:cubicBezTo>
                  <a:lnTo>
                    <a:pt x="31282" y="45784"/>
                  </a:lnTo>
                  <a:cubicBezTo>
                    <a:pt x="27959" y="49710"/>
                    <a:pt x="23630" y="51623"/>
                    <a:pt x="18092" y="51623"/>
                  </a:cubicBezTo>
                  <a:cubicBezTo>
                    <a:pt x="12958" y="51623"/>
                    <a:pt x="8930" y="50113"/>
                    <a:pt x="5910" y="47093"/>
                  </a:cubicBezTo>
                  <a:cubicBezTo>
                    <a:pt x="3594" y="44777"/>
                    <a:pt x="2084" y="42058"/>
                    <a:pt x="1379" y="38736"/>
                  </a:cubicBezTo>
                  <a:cubicBezTo>
                    <a:pt x="573" y="35413"/>
                    <a:pt x="171" y="31285"/>
                    <a:pt x="171" y="26352"/>
                  </a:cubicBezTo>
                  <a:cubicBezTo>
                    <a:pt x="171" y="21418"/>
                    <a:pt x="573" y="17290"/>
                    <a:pt x="1379" y="13968"/>
                  </a:cubicBezTo>
                  <a:cubicBezTo>
                    <a:pt x="2084" y="10645"/>
                    <a:pt x="3594" y="7927"/>
                    <a:pt x="5910" y="5611"/>
                  </a:cubicBezTo>
                  <a:cubicBezTo>
                    <a:pt x="8830" y="2691"/>
                    <a:pt x="12958" y="1181"/>
                    <a:pt x="18193" y="1181"/>
                  </a:cubicBezTo>
                  <a:cubicBezTo>
                    <a:pt x="23731" y="1181"/>
                    <a:pt x="28262" y="3194"/>
                    <a:pt x="31584" y="7222"/>
                  </a:cubicBezTo>
                  <a:lnTo>
                    <a:pt x="31584" y="1785"/>
                  </a:lnTo>
                  <a:lnTo>
                    <a:pt x="41552" y="1785"/>
                  </a:lnTo>
                  <a:lnTo>
                    <a:pt x="41552" y="52529"/>
                  </a:lnTo>
                  <a:close/>
                  <a:moveTo>
                    <a:pt x="30980" y="32393"/>
                  </a:moveTo>
                  <a:cubicBezTo>
                    <a:pt x="31181" y="30681"/>
                    <a:pt x="31282" y="28667"/>
                    <a:pt x="31282" y="26352"/>
                  </a:cubicBezTo>
                  <a:cubicBezTo>
                    <a:pt x="31282" y="24036"/>
                    <a:pt x="31181" y="22022"/>
                    <a:pt x="30980" y="20311"/>
                  </a:cubicBezTo>
                  <a:cubicBezTo>
                    <a:pt x="30678" y="18700"/>
                    <a:pt x="30275" y="17089"/>
                    <a:pt x="29570" y="15377"/>
                  </a:cubicBezTo>
                  <a:cubicBezTo>
                    <a:pt x="28866" y="13766"/>
                    <a:pt x="27859" y="12558"/>
                    <a:pt x="26449" y="11652"/>
                  </a:cubicBezTo>
                  <a:cubicBezTo>
                    <a:pt x="24939" y="10746"/>
                    <a:pt x="23127" y="10343"/>
                    <a:pt x="20912" y="10343"/>
                  </a:cubicBezTo>
                  <a:cubicBezTo>
                    <a:pt x="18697" y="10343"/>
                    <a:pt x="16884" y="10746"/>
                    <a:pt x="15374" y="11652"/>
                  </a:cubicBezTo>
                  <a:cubicBezTo>
                    <a:pt x="13864" y="12558"/>
                    <a:pt x="12857" y="13766"/>
                    <a:pt x="12152" y="15377"/>
                  </a:cubicBezTo>
                  <a:cubicBezTo>
                    <a:pt x="11447" y="17089"/>
                    <a:pt x="11045" y="18700"/>
                    <a:pt x="10843" y="20411"/>
                  </a:cubicBezTo>
                  <a:cubicBezTo>
                    <a:pt x="10541" y="22123"/>
                    <a:pt x="10440" y="24036"/>
                    <a:pt x="10440" y="26352"/>
                  </a:cubicBezTo>
                  <a:cubicBezTo>
                    <a:pt x="10440" y="28667"/>
                    <a:pt x="10541" y="30580"/>
                    <a:pt x="10843" y="32292"/>
                  </a:cubicBezTo>
                  <a:cubicBezTo>
                    <a:pt x="11045" y="34004"/>
                    <a:pt x="11447" y="35615"/>
                    <a:pt x="12152" y="37226"/>
                  </a:cubicBezTo>
                  <a:cubicBezTo>
                    <a:pt x="12857" y="38937"/>
                    <a:pt x="13864" y="40145"/>
                    <a:pt x="15374" y="41051"/>
                  </a:cubicBezTo>
                  <a:cubicBezTo>
                    <a:pt x="16884" y="41958"/>
                    <a:pt x="18697" y="42360"/>
                    <a:pt x="20912" y="42360"/>
                  </a:cubicBezTo>
                  <a:cubicBezTo>
                    <a:pt x="23127" y="42360"/>
                    <a:pt x="24939" y="41958"/>
                    <a:pt x="26449" y="41051"/>
                  </a:cubicBezTo>
                  <a:cubicBezTo>
                    <a:pt x="27859" y="40145"/>
                    <a:pt x="28866" y="38937"/>
                    <a:pt x="29570" y="37226"/>
                  </a:cubicBezTo>
                  <a:cubicBezTo>
                    <a:pt x="30275" y="35615"/>
                    <a:pt x="30678" y="34004"/>
                    <a:pt x="30980" y="32393"/>
                  </a:cubicBezTo>
                  <a:close/>
                </a:path>
              </a:pathLst>
            </a:custGeom>
            <a:solidFill>
              <a:srgbClr val="FFFFFF"/>
            </a:solidFill>
            <a:ln w="100555" cap="flat">
              <a:noFill/>
              <a:prstDash val="solid"/>
              <a:miter/>
            </a:ln>
          </p:spPr>
          <p:txBody>
            <a:bodyPr rtlCol="0" anchor="ctr"/>
            <a:lstStyle/>
            <a:p>
              <a:endParaRPr lang="en-GB"/>
            </a:p>
          </p:txBody>
        </p:sp>
        <p:sp>
          <p:nvSpPr>
            <p:cNvPr id="15" name="Graphic 1127">
              <a:extLst>
                <a:ext uri="{FF2B5EF4-FFF2-40B4-BE49-F238E27FC236}">
                  <a16:creationId xmlns:a16="http://schemas.microsoft.com/office/drawing/2014/main" id="{F3FCD050-8897-00D9-AF06-5D9F7A8F1B59}"/>
                </a:ext>
              </a:extLst>
            </p:cNvPr>
            <p:cNvSpPr/>
            <p:nvPr/>
          </p:nvSpPr>
          <p:spPr>
            <a:xfrm>
              <a:off x="5309645" y="3074540"/>
              <a:ext cx="45911" cy="71284"/>
            </a:xfrm>
            <a:custGeom>
              <a:avLst/>
              <a:gdLst>
                <a:gd name="connsiteX0" fmla="*/ 46101 w 45911"/>
                <a:gd name="connsiteY0" fmla="*/ 1181 h 71284"/>
                <a:gd name="connsiteX1" fmla="*/ 23548 w 45911"/>
                <a:gd name="connsiteY1" fmla="*/ 62396 h 71284"/>
                <a:gd name="connsiteX2" fmla="*/ 19822 w 45911"/>
                <a:gd name="connsiteY2" fmla="*/ 68739 h 71284"/>
                <a:gd name="connsiteX3" fmla="*/ 9351 w 45911"/>
                <a:gd name="connsiteY3" fmla="*/ 72465 h 71284"/>
                <a:gd name="connsiteX4" fmla="*/ 5223 w 45911"/>
                <a:gd name="connsiteY4" fmla="*/ 72465 h 71284"/>
                <a:gd name="connsiteX5" fmla="*/ 5223 w 45911"/>
                <a:gd name="connsiteY5" fmla="*/ 63202 h 71284"/>
                <a:gd name="connsiteX6" fmla="*/ 7841 w 45911"/>
                <a:gd name="connsiteY6" fmla="*/ 63202 h 71284"/>
                <a:gd name="connsiteX7" fmla="*/ 12573 w 45911"/>
                <a:gd name="connsiteY7" fmla="*/ 61994 h 71284"/>
                <a:gd name="connsiteX8" fmla="*/ 15191 w 45911"/>
                <a:gd name="connsiteY8" fmla="*/ 57765 h 71284"/>
                <a:gd name="connsiteX9" fmla="*/ 18010 w 45911"/>
                <a:gd name="connsiteY9" fmla="*/ 49811 h 71284"/>
                <a:gd name="connsiteX10" fmla="*/ 189 w 45911"/>
                <a:gd name="connsiteY10" fmla="*/ 1181 h 71284"/>
                <a:gd name="connsiteX11" fmla="*/ 11063 w 45911"/>
                <a:gd name="connsiteY11" fmla="*/ 1181 h 71284"/>
                <a:gd name="connsiteX12" fmla="*/ 23246 w 45911"/>
                <a:gd name="connsiteY12" fmla="*/ 37125 h 71284"/>
                <a:gd name="connsiteX13" fmla="*/ 35126 w 45911"/>
                <a:gd name="connsiteY13" fmla="*/ 1181 h 71284"/>
                <a:gd name="connsiteX14" fmla="*/ 46101 w 45911"/>
                <a:gd name="connsiteY14" fmla="*/ 1181 h 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11" h="71284">
                  <a:moveTo>
                    <a:pt x="46101" y="1181"/>
                  </a:moveTo>
                  <a:lnTo>
                    <a:pt x="23548" y="62396"/>
                  </a:lnTo>
                  <a:cubicBezTo>
                    <a:pt x="22641" y="65115"/>
                    <a:pt x="21333" y="67229"/>
                    <a:pt x="19822" y="68739"/>
                  </a:cubicBezTo>
                  <a:cubicBezTo>
                    <a:pt x="17305" y="71257"/>
                    <a:pt x="13882" y="72465"/>
                    <a:pt x="9351" y="72465"/>
                  </a:cubicBezTo>
                  <a:lnTo>
                    <a:pt x="5223" y="72465"/>
                  </a:lnTo>
                  <a:lnTo>
                    <a:pt x="5223" y="63202"/>
                  </a:lnTo>
                  <a:lnTo>
                    <a:pt x="7841" y="63202"/>
                  </a:lnTo>
                  <a:cubicBezTo>
                    <a:pt x="9955" y="63202"/>
                    <a:pt x="11566" y="62799"/>
                    <a:pt x="12573" y="61994"/>
                  </a:cubicBezTo>
                  <a:cubicBezTo>
                    <a:pt x="13580" y="61289"/>
                    <a:pt x="14486" y="59879"/>
                    <a:pt x="15191" y="57765"/>
                  </a:cubicBezTo>
                  <a:lnTo>
                    <a:pt x="18010" y="49811"/>
                  </a:lnTo>
                  <a:lnTo>
                    <a:pt x="189" y="1181"/>
                  </a:lnTo>
                  <a:lnTo>
                    <a:pt x="11063" y="1181"/>
                  </a:lnTo>
                  <a:lnTo>
                    <a:pt x="23246" y="37125"/>
                  </a:lnTo>
                  <a:lnTo>
                    <a:pt x="35126" y="1181"/>
                  </a:lnTo>
                  <a:lnTo>
                    <a:pt x="46101" y="1181"/>
                  </a:lnTo>
                  <a:close/>
                </a:path>
              </a:pathLst>
            </a:custGeom>
            <a:solidFill>
              <a:srgbClr val="FFFFFF"/>
            </a:solidFill>
            <a:ln w="100555" cap="flat">
              <a:noFill/>
              <a:prstDash val="solid"/>
              <a:miter/>
            </a:ln>
          </p:spPr>
          <p:txBody>
            <a:bodyPr rtlCol="0" anchor="ctr"/>
            <a:lstStyle/>
            <a:p>
              <a:endParaRPr lang="en-GB"/>
            </a:p>
          </p:txBody>
        </p:sp>
        <p:sp>
          <p:nvSpPr>
            <p:cNvPr id="16" name="Graphic 1127">
              <a:extLst>
                <a:ext uri="{FF2B5EF4-FFF2-40B4-BE49-F238E27FC236}">
                  <a16:creationId xmlns:a16="http://schemas.microsoft.com/office/drawing/2014/main" id="{6DD0A204-B510-B85C-BE7F-E5639C8B2592}"/>
                </a:ext>
              </a:extLst>
            </p:cNvPr>
            <p:cNvSpPr/>
            <p:nvPr/>
          </p:nvSpPr>
          <p:spPr>
            <a:xfrm>
              <a:off x="5387545" y="3053900"/>
              <a:ext cx="10873" cy="71686"/>
            </a:xfrm>
            <a:custGeom>
              <a:avLst/>
              <a:gdLst>
                <a:gd name="connsiteX0" fmla="*/ 210 w 10873"/>
                <a:gd name="connsiteY0" fmla="*/ 1174 h 71686"/>
                <a:gd name="connsiteX1" fmla="*/ 11084 w 10873"/>
                <a:gd name="connsiteY1" fmla="*/ 1174 h 71686"/>
                <a:gd name="connsiteX2" fmla="*/ 11084 w 10873"/>
                <a:gd name="connsiteY2" fmla="*/ 72861 h 71686"/>
                <a:gd name="connsiteX3" fmla="*/ 210 w 10873"/>
                <a:gd name="connsiteY3" fmla="*/ 72861 h 71686"/>
              </a:gdLst>
              <a:ahLst/>
              <a:cxnLst>
                <a:cxn ang="0">
                  <a:pos x="connsiteX0" y="connsiteY0"/>
                </a:cxn>
                <a:cxn ang="0">
                  <a:pos x="connsiteX1" y="connsiteY1"/>
                </a:cxn>
                <a:cxn ang="0">
                  <a:pos x="connsiteX2" y="connsiteY2"/>
                </a:cxn>
                <a:cxn ang="0">
                  <a:pos x="connsiteX3" y="connsiteY3"/>
                </a:cxn>
              </a:cxnLst>
              <a:rect l="l" t="t" r="r" b="b"/>
              <a:pathLst>
                <a:path w="10873" h="71686">
                  <a:moveTo>
                    <a:pt x="210" y="1174"/>
                  </a:moveTo>
                  <a:lnTo>
                    <a:pt x="11084" y="1174"/>
                  </a:lnTo>
                  <a:lnTo>
                    <a:pt x="11084" y="72861"/>
                  </a:lnTo>
                  <a:lnTo>
                    <a:pt x="210" y="72861"/>
                  </a:lnTo>
                  <a:close/>
                </a:path>
              </a:pathLst>
            </a:custGeom>
            <a:solidFill>
              <a:srgbClr val="FFFFFF"/>
            </a:solidFill>
            <a:ln w="100555" cap="flat">
              <a:noFill/>
              <a:prstDash val="solid"/>
              <a:miter/>
            </a:ln>
          </p:spPr>
          <p:txBody>
            <a:bodyPr rtlCol="0" anchor="ctr"/>
            <a:lstStyle/>
            <a:p>
              <a:endParaRPr lang="en-GB"/>
            </a:p>
          </p:txBody>
        </p:sp>
        <p:sp>
          <p:nvSpPr>
            <p:cNvPr id="17" name="Graphic 1127">
              <a:extLst>
                <a:ext uri="{FF2B5EF4-FFF2-40B4-BE49-F238E27FC236}">
                  <a16:creationId xmlns:a16="http://schemas.microsoft.com/office/drawing/2014/main" id="{8E521830-E544-2FB9-73E1-71CC3C246226}"/>
                </a:ext>
              </a:extLst>
            </p:cNvPr>
            <p:cNvSpPr/>
            <p:nvPr/>
          </p:nvSpPr>
          <p:spPr>
            <a:xfrm>
              <a:off x="5410789" y="3073936"/>
              <a:ext cx="42689" cy="52254"/>
            </a:xfrm>
            <a:custGeom>
              <a:avLst/>
              <a:gdLst>
                <a:gd name="connsiteX0" fmla="*/ 42913 w 42689"/>
                <a:gd name="connsiteY0" fmla="*/ 37222 h 52254"/>
                <a:gd name="connsiteX1" fmla="*/ 37074 w 42689"/>
                <a:gd name="connsiteY1" fmla="*/ 49203 h 52254"/>
                <a:gd name="connsiteX2" fmla="*/ 21669 w 42689"/>
                <a:gd name="connsiteY2" fmla="*/ 53432 h 52254"/>
                <a:gd name="connsiteX3" fmla="*/ 224 w 42689"/>
                <a:gd name="connsiteY3" fmla="*/ 46082 h 52254"/>
                <a:gd name="connsiteX4" fmla="*/ 6969 w 42689"/>
                <a:gd name="connsiteY4" fmla="*/ 39336 h 52254"/>
                <a:gd name="connsiteX5" fmla="*/ 21669 w 42689"/>
                <a:gd name="connsiteY5" fmla="*/ 44673 h 52254"/>
                <a:gd name="connsiteX6" fmla="*/ 29825 w 42689"/>
                <a:gd name="connsiteY6" fmla="*/ 42860 h 52254"/>
                <a:gd name="connsiteX7" fmla="*/ 32845 w 42689"/>
                <a:gd name="connsiteY7" fmla="*/ 37625 h 52254"/>
                <a:gd name="connsiteX8" fmla="*/ 25999 w 42689"/>
                <a:gd name="connsiteY8" fmla="*/ 31584 h 52254"/>
                <a:gd name="connsiteX9" fmla="*/ 17843 w 42689"/>
                <a:gd name="connsiteY9" fmla="*/ 30879 h 52254"/>
                <a:gd name="connsiteX10" fmla="*/ 2741 w 42689"/>
                <a:gd name="connsiteY10" fmla="*/ 16783 h 52254"/>
                <a:gd name="connsiteX11" fmla="*/ 8178 w 42689"/>
                <a:gd name="connsiteY11" fmla="*/ 5305 h 52254"/>
                <a:gd name="connsiteX12" fmla="*/ 21971 w 42689"/>
                <a:gd name="connsiteY12" fmla="*/ 1177 h 52254"/>
                <a:gd name="connsiteX13" fmla="*/ 40900 w 42689"/>
                <a:gd name="connsiteY13" fmla="*/ 6916 h 52254"/>
                <a:gd name="connsiteX14" fmla="*/ 34456 w 42689"/>
                <a:gd name="connsiteY14" fmla="*/ 13461 h 52254"/>
                <a:gd name="connsiteX15" fmla="*/ 21871 w 42689"/>
                <a:gd name="connsiteY15" fmla="*/ 9735 h 52254"/>
                <a:gd name="connsiteX16" fmla="*/ 15024 w 42689"/>
                <a:gd name="connsiteY16" fmla="*/ 11548 h 52254"/>
                <a:gd name="connsiteX17" fmla="*/ 12608 w 42689"/>
                <a:gd name="connsiteY17" fmla="*/ 16280 h 52254"/>
                <a:gd name="connsiteX18" fmla="*/ 14319 w 42689"/>
                <a:gd name="connsiteY18" fmla="*/ 20307 h 52254"/>
                <a:gd name="connsiteX19" fmla="*/ 19656 w 42689"/>
                <a:gd name="connsiteY19" fmla="*/ 22119 h 52254"/>
                <a:gd name="connsiteX20" fmla="*/ 26804 w 42689"/>
                <a:gd name="connsiteY20" fmla="*/ 22724 h 52254"/>
                <a:gd name="connsiteX21" fmla="*/ 42913 w 42689"/>
                <a:gd name="connsiteY21" fmla="*/ 37222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689" h="52254">
                  <a:moveTo>
                    <a:pt x="42913" y="37222"/>
                  </a:moveTo>
                  <a:cubicBezTo>
                    <a:pt x="42913" y="42357"/>
                    <a:pt x="41000" y="46384"/>
                    <a:pt x="37074" y="49203"/>
                  </a:cubicBezTo>
                  <a:cubicBezTo>
                    <a:pt x="33147" y="52023"/>
                    <a:pt x="28012" y="53432"/>
                    <a:pt x="21669" y="53432"/>
                  </a:cubicBezTo>
                  <a:cubicBezTo>
                    <a:pt x="12306" y="53432"/>
                    <a:pt x="5157" y="51016"/>
                    <a:pt x="224" y="46082"/>
                  </a:cubicBezTo>
                  <a:lnTo>
                    <a:pt x="6969" y="39336"/>
                  </a:lnTo>
                  <a:cubicBezTo>
                    <a:pt x="10493" y="42860"/>
                    <a:pt x="15326" y="44673"/>
                    <a:pt x="21669" y="44673"/>
                  </a:cubicBezTo>
                  <a:cubicBezTo>
                    <a:pt x="24992" y="44673"/>
                    <a:pt x="27710" y="44069"/>
                    <a:pt x="29825" y="42860"/>
                  </a:cubicBezTo>
                  <a:cubicBezTo>
                    <a:pt x="31838" y="41753"/>
                    <a:pt x="32845" y="39940"/>
                    <a:pt x="32845" y="37625"/>
                  </a:cubicBezTo>
                  <a:cubicBezTo>
                    <a:pt x="32845" y="34101"/>
                    <a:pt x="30529" y="32087"/>
                    <a:pt x="25999" y="31584"/>
                  </a:cubicBezTo>
                  <a:lnTo>
                    <a:pt x="17843" y="30879"/>
                  </a:lnTo>
                  <a:cubicBezTo>
                    <a:pt x="7775" y="29973"/>
                    <a:pt x="2741" y="25241"/>
                    <a:pt x="2741" y="16783"/>
                  </a:cubicBezTo>
                  <a:cubicBezTo>
                    <a:pt x="2741" y="11850"/>
                    <a:pt x="4553" y="8024"/>
                    <a:pt x="8178" y="5305"/>
                  </a:cubicBezTo>
                  <a:cubicBezTo>
                    <a:pt x="11802" y="2587"/>
                    <a:pt x="16434" y="1177"/>
                    <a:pt x="21971" y="1177"/>
                  </a:cubicBezTo>
                  <a:cubicBezTo>
                    <a:pt x="30227" y="1177"/>
                    <a:pt x="36570" y="3090"/>
                    <a:pt x="40900" y="6916"/>
                  </a:cubicBezTo>
                  <a:lnTo>
                    <a:pt x="34456" y="13461"/>
                  </a:lnTo>
                  <a:cubicBezTo>
                    <a:pt x="31536" y="10944"/>
                    <a:pt x="27308" y="9735"/>
                    <a:pt x="21871" y="9735"/>
                  </a:cubicBezTo>
                  <a:cubicBezTo>
                    <a:pt x="18850" y="9735"/>
                    <a:pt x="16534" y="10339"/>
                    <a:pt x="15024" y="11548"/>
                  </a:cubicBezTo>
                  <a:cubicBezTo>
                    <a:pt x="13413" y="12655"/>
                    <a:pt x="12608" y="14266"/>
                    <a:pt x="12608" y="16280"/>
                  </a:cubicBezTo>
                  <a:cubicBezTo>
                    <a:pt x="12608" y="18092"/>
                    <a:pt x="13212" y="19401"/>
                    <a:pt x="14319" y="20307"/>
                  </a:cubicBezTo>
                  <a:cubicBezTo>
                    <a:pt x="15427" y="21213"/>
                    <a:pt x="17138" y="21817"/>
                    <a:pt x="19656" y="22119"/>
                  </a:cubicBezTo>
                  <a:lnTo>
                    <a:pt x="26804" y="22724"/>
                  </a:lnTo>
                  <a:cubicBezTo>
                    <a:pt x="37577" y="23630"/>
                    <a:pt x="42913" y="28463"/>
                    <a:pt x="42913" y="37222"/>
                  </a:cubicBezTo>
                  <a:close/>
                </a:path>
              </a:pathLst>
            </a:custGeom>
            <a:solidFill>
              <a:srgbClr val="FFFFFF"/>
            </a:solidFill>
            <a:ln w="100555" cap="flat">
              <a:noFill/>
              <a:prstDash val="solid"/>
              <a:miter/>
            </a:ln>
          </p:spPr>
          <p:txBody>
            <a:bodyPr rtlCol="0" anchor="ctr"/>
            <a:lstStyle/>
            <a:p>
              <a:endParaRPr lang="en-GB"/>
            </a:p>
          </p:txBody>
        </p:sp>
        <p:sp>
          <p:nvSpPr>
            <p:cNvPr id="18" name="Graphic 1127">
              <a:extLst>
                <a:ext uri="{FF2B5EF4-FFF2-40B4-BE49-F238E27FC236}">
                  <a16:creationId xmlns:a16="http://schemas.microsoft.com/office/drawing/2014/main" id="{1CA49504-6CBD-36D7-D413-E9F239B1A6C9}"/>
                </a:ext>
              </a:extLst>
            </p:cNvPr>
            <p:cNvSpPr/>
            <p:nvPr/>
          </p:nvSpPr>
          <p:spPr>
            <a:xfrm>
              <a:off x="5463332" y="3073936"/>
              <a:ext cx="42589" cy="52254"/>
            </a:xfrm>
            <a:custGeom>
              <a:avLst/>
              <a:gdLst>
                <a:gd name="connsiteX0" fmla="*/ 42831 w 42589"/>
                <a:gd name="connsiteY0" fmla="*/ 27254 h 52254"/>
                <a:gd name="connsiteX1" fmla="*/ 36790 w 42589"/>
                <a:gd name="connsiteY1" fmla="*/ 47391 h 52254"/>
                <a:gd name="connsiteX2" fmla="*/ 21486 w 42589"/>
                <a:gd name="connsiteY2" fmla="*/ 53432 h 52254"/>
                <a:gd name="connsiteX3" fmla="*/ 6283 w 42589"/>
                <a:gd name="connsiteY3" fmla="*/ 47391 h 52254"/>
                <a:gd name="connsiteX4" fmla="*/ 242 w 42589"/>
                <a:gd name="connsiteY4" fmla="*/ 27254 h 52254"/>
                <a:gd name="connsiteX5" fmla="*/ 1551 w 42589"/>
                <a:gd name="connsiteY5" fmla="*/ 15474 h 52254"/>
                <a:gd name="connsiteX6" fmla="*/ 6283 w 42589"/>
                <a:gd name="connsiteY6" fmla="*/ 7218 h 52254"/>
                <a:gd name="connsiteX7" fmla="*/ 21486 w 42589"/>
                <a:gd name="connsiteY7" fmla="*/ 1177 h 52254"/>
                <a:gd name="connsiteX8" fmla="*/ 36790 w 42589"/>
                <a:gd name="connsiteY8" fmla="*/ 7218 h 52254"/>
                <a:gd name="connsiteX9" fmla="*/ 41522 w 42589"/>
                <a:gd name="connsiteY9" fmla="*/ 15474 h 52254"/>
                <a:gd name="connsiteX10" fmla="*/ 42831 w 42589"/>
                <a:gd name="connsiteY10" fmla="*/ 27254 h 52254"/>
                <a:gd name="connsiteX11" fmla="*/ 29037 w 42589"/>
                <a:gd name="connsiteY11" fmla="*/ 41249 h 52254"/>
                <a:gd name="connsiteX12" fmla="*/ 32561 w 42589"/>
                <a:gd name="connsiteY12" fmla="*/ 27254 h 52254"/>
                <a:gd name="connsiteX13" fmla="*/ 29037 w 42589"/>
                <a:gd name="connsiteY13" fmla="*/ 13259 h 52254"/>
                <a:gd name="connsiteX14" fmla="*/ 21486 w 42589"/>
                <a:gd name="connsiteY14" fmla="*/ 10339 h 52254"/>
                <a:gd name="connsiteX15" fmla="*/ 14035 w 42589"/>
                <a:gd name="connsiteY15" fmla="*/ 13259 h 52254"/>
                <a:gd name="connsiteX16" fmla="*/ 10512 w 42589"/>
                <a:gd name="connsiteY16" fmla="*/ 27254 h 52254"/>
                <a:gd name="connsiteX17" fmla="*/ 14035 w 42589"/>
                <a:gd name="connsiteY17" fmla="*/ 41249 h 52254"/>
                <a:gd name="connsiteX18" fmla="*/ 21486 w 42589"/>
                <a:gd name="connsiteY18" fmla="*/ 44270 h 52254"/>
                <a:gd name="connsiteX19" fmla="*/ 29037 w 42589"/>
                <a:gd name="connsiteY19" fmla="*/ 41249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89" h="52254">
                  <a:moveTo>
                    <a:pt x="42831" y="27254"/>
                  </a:moveTo>
                  <a:cubicBezTo>
                    <a:pt x="42831" y="36517"/>
                    <a:pt x="40817" y="43263"/>
                    <a:pt x="36790" y="47391"/>
                  </a:cubicBezTo>
                  <a:cubicBezTo>
                    <a:pt x="32863" y="51418"/>
                    <a:pt x="27829" y="53432"/>
                    <a:pt x="21486" y="53432"/>
                  </a:cubicBezTo>
                  <a:cubicBezTo>
                    <a:pt x="15244" y="53432"/>
                    <a:pt x="10209" y="51418"/>
                    <a:pt x="6283" y="47391"/>
                  </a:cubicBezTo>
                  <a:cubicBezTo>
                    <a:pt x="2255" y="43263"/>
                    <a:pt x="242" y="36517"/>
                    <a:pt x="242" y="27254"/>
                  </a:cubicBezTo>
                  <a:cubicBezTo>
                    <a:pt x="242" y="22623"/>
                    <a:pt x="645" y="18696"/>
                    <a:pt x="1551" y="15474"/>
                  </a:cubicBezTo>
                  <a:cubicBezTo>
                    <a:pt x="2457" y="12353"/>
                    <a:pt x="3967" y="9534"/>
                    <a:pt x="6283" y="7218"/>
                  </a:cubicBezTo>
                  <a:cubicBezTo>
                    <a:pt x="10209" y="3191"/>
                    <a:pt x="15244" y="1177"/>
                    <a:pt x="21486" y="1177"/>
                  </a:cubicBezTo>
                  <a:cubicBezTo>
                    <a:pt x="27829" y="1177"/>
                    <a:pt x="32863" y="3191"/>
                    <a:pt x="36790" y="7218"/>
                  </a:cubicBezTo>
                  <a:cubicBezTo>
                    <a:pt x="39106" y="9534"/>
                    <a:pt x="40616" y="12353"/>
                    <a:pt x="41522" y="15474"/>
                  </a:cubicBezTo>
                  <a:cubicBezTo>
                    <a:pt x="42428" y="18696"/>
                    <a:pt x="42831" y="22623"/>
                    <a:pt x="42831" y="27254"/>
                  </a:cubicBezTo>
                  <a:close/>
                  <a:moveTo>
                    <a:pt x="29037" y="41249"/>
                  </a:moveTo>
                  <a:cubicBezTo>
                    <a:pt x="31353" y="38934"/>
                    <a:pt x="32561" y="34202"/>
                    <a:pt x="32561" y="27254"/>
                  </a:cubicBezTo>
                  <a:cubicBezTo>
                    <a:pt x="32561" y="20307"/>
                    <a:pt x="31353" y="15575"/>
                    <a:pt x="29037" y="13259"/>
                  </a:cubicBezTo>
                  <a:cubicBezTo>
                    <a:pt x="27124" y="11346"/>
                    <a:pt x="24607" y="10339"/>
                    <a:pt x="21486" y="10339"/>
                  </a:cubicBezTo>
                  <a:cubicBezTo>
                    <a:pt x="18466" y="10339"/>
                    <a:pt x="15948" y="11346"/>
                    <a:pt x="14035" y="13259"/>
                  </a:cubicBezTo>
                  <a:cubicBezTo>
                    <a:pt x="11720" y="15575"/>
                    <a:pt x="10512" y="20307"/>
                    <a:pt x="10512" y="27254"/>
                  </a:cubicBezTo>
                  <a:cubicBezTo>
                    <a:pt x="10512" y="34202"/>
                    <a:pt x="11720" y="38934"/>
                    <a:pt x="14035" y="41249"/>
                  </a:cubicBezTo>
                  <a:cubicBezTo>
                    <a:pt x="16049" y="43263"/>
                    <a:pt x="18566" y="44270"/>
                    <a:pt x="21486" y="44270"/>
                  </a:cubicBezTo>
                  <a:cubicBezTo>
                    <a:pt x="24507" y="44270"/>
                    <a:pt x="27024" y="43263"/>
                    <a:pt x="29037" y="41249"/>
                  </a:cubicBezTo>
                  <a:close/>
                </a:path>
              </a:pathLst>
            </a:custGeom>
            <a:solidFill>
              <a:srgbClr val="FFFFFF"/>
            </a:solidFill>
            <a:ln w="100555" cap="flat">
              <a:noFill/>
              <a:prstDash val="solid"/>
              <a:miter/>
            </a:ln>
          </p:spPr>
          <p:txBody>
            <a:bodyPr rtlCol="0" anchor="ctr"/>
            <a:lstStyle/>
            <a:p>
              <a:endParaRPr lang="en-GB"/>
            </a:p>
          </p:txBody>
        </p:sp>
        <p:sp>
          <p:nvSpPr>
            <p:cNvPr id="19" name="Graphic 1127">
              <a:extLst>
                <a:ext uri="{FF2B5EF4-FFF2-40B4-BE49-F238E27FC236}">
                  <a16:creationId xmlns:a16="http://schemas.microsoft.com/office/drawing/2014/main" id="{FB218118-50BA-0E3D-BC69-F995BB7E585C}"/>
                </a:ext>
              </a:extLst>
            </p:cNvPr>
            <p:cNvSpPr/>
            <p:nvPr/>
          </p:nvSpPr>
          <p:spPr>
            <a:xfrm>
              <a:off x="5519297" y="3053900"/>
              <a:ext cx="20338" cy="71686"/>
            </a:xfrm>
            <a:custGeom>
              <a:avLst/>
              <a:gdLst>
                <a:gd name="connsiteX0" fmla="*/ 20596 w 20338"/>
                <a:gd name="connsiteY0" fmla="*/ 72861 h 71686"/>
                <a:gd name="connsiteX1" fmla="*/ 14253 w 20338"/>
                <a:gd name="connsiteY1" fmla="*/ 72861 h 71686"/>
                <a:gd name="connsiteX2" fmla="*/ 3781 w 20338"/>
                <a:gd name="connsiteY2" fmla="*/ 68833 h 71686"/>
                <a:gd name="connsiteX3" fmla="*/ 257 w 20338"/>
                <a:gd name="connsiteY3" fmla="*/ 58765 h 71686"/>
                <a:gd name="connsiteX4" fmla="*/ 257 w 20338"/>
                <a:gd name="connsiteY4" fmla="*/ 1174 h 71686"/>
                <a:gd name="connsiteX5" fmla="*/ 10527 w 20338"/>
                <a:gd name="connsiteY5" fmla="*/ 1174 h 71686"/>
                <a:gd name="connsiteX6" fmla="*/ 10527 w 20338"/>
                <a:gd name="connsiteY6" fmla="*/ 58161 h 71686"/>
                <a:gd name="connsiteX7" fmla="*/ 11836 w 20338"/>
                <a:gd name="connsiteY7" fmla="*/ 62591 h 71686"/>
                <a:gd name="connsiteX8" fmla="*/ 16065 w 20338"/>
                <a:gd name="connsiteY8" fmla="*/ 64101 h 71686"/>
                <a:gd name="connsiteX9" fmla="*/ 20596 w 20338"/>
                <a:gd name="connsiteY9" fmla="*/ 64101 h 71686"/>
                <a:gd name="connsiteX10" fmla="*/ 20596 w 20338"/>
                <a:gd name="connsiteY10" fmla="*/ 72861 h 7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38" h="71686">
                  <a:moveTo>
                    <a:pt x="20596" y="72861"/>
                  </a:moveTo>
                  <a:lnTo>
                    <a:pt x="14253" y="72861"/>
                  </a:lnTo>
                  <a:cubicBezTo>
                    <a:pt x="9621" y="72861"/>
                    <a:pt x="6097" y="71552"/>
                    <a:pt x="3781" y="68833"/>
                  </a:cubicBezTo>
                  <a:cubicBezTo>
                    <a:pt x="1466" y="66215"/>
                    <a:pt x="257" y="62893"/>
                    <a:pt x="257" y="58765"/>
                  </a:cubicBezTo>
                  <a:lnTo>
                    <a:pt x="257" y="1174"/>
                  </a:lnTo>
                  <a:lnTo>
                    <a:pt x="10527" y="1174"/>
                  </a:lnTo>
                  <a:lnTo>
                    <a:pt x="10527" y="58161"/>
                  </a:lnTo>
                  <a:cubicBezTo>
                    <a:pt x="10527" y="60174"/>
                    <a:pt x="10930" y="61685"/>
                    <a:pt x="11836" y="62591"/>
                  </a:cubicBezTo>
                  <a:cubicBezTo>
                    <a:pt x="12642" y="63598"/>
                    <a:pt x="14051" y="64101"/>
                    <a:pt x="16065" y="64101"/>
                  </a:cubicBezTo>
                  <a:lnTo>
                    <a:pt x="20596" y="64101"/>
                  </a:lnTo>
                  <a:lnTo>
                    <a:pt x="20596" y="72861"/>
                  </a:lnTo>
                  <a:close/>
                </a:path>
              </a:pathLst>
            </a:custGeom>
            <a:solidFill>
              <a:srgbClr val="FFFFFF"/>
            </a:solidFill>
            <a:ln w="100555" cap="flat">
              <a:noFill/>
              <a:prstDash val="solid"/>
              <a:miter/>
            </a:ln>
          </p:spPr>
          <p:txBody>
            <a:bodyPr rtlCol="0" anchor="ctr"/>
            <a:lstStyle/>
            <a:p>
              <a:endParaRPr lang="en-GB"/>
            </a:p>
          </p:txBody>
        </p:sp>
        <p:sp>
          <p:nvSpPr>
            <p:cNvPr id="20" name="Graphic 1127">
              <a:extLst>
                <a:ext uri="{FF2B5EF4-FFF2-40B4-BE49-F238E27FC236}">
                  <a16:creationId xmlns:a16="http://schemas.microsoft.com/office/drawing/2014/main" id="{35BF6C7A-2D73-55D9-CD6C-902424C84FFF}"/>
                </a:ext>
              </a:extLst>
            </p:cNvPr>
            <p:cNvSpPr/>
            <p:nvPr/>
          </p:nvSpPr>
          <p:spPr>
            <a:xfrm>
              <a:off x="5546870" y="3073936"/>
              <a:ext cx="41381" cy="52254"/>
            </a:xfrm>
            <a:custGeom>
              <a:avLst/>
              <a:gdLst>
                <a:gd name="connsiteX0" fmla="*/ 41652 w 41381"/>
                <a:gd name="connsiteY0" fmla="*/ 52828 h 52254"/>
                <a:gd name="connsiteX1" fmla="*/ 31583 w 41381"/>
                <a:gd name="connsiteY1" fmla="*/ 52828 h 52254"/>
                <a:gd name="connsiteX2" fmla="*/ 31583 w 41381"/>
                <a:gd name="connsiteY2" fmla="*/ 48197 h 52254"/>
                <a:gd name="connsiteX3" fmla="*/ 25744 w 41381"/>
                <a:gd name="connsiteY3" fmla="*/ 52224 h 52254"/>
                <a:gd name="connsiteX4" fmla="*/ 17991 w 41381"/>
                <a:gd name="connsiteY4" fmla="*/ 53432 h 52254"/>
                <a:gd name="connsiteX5" fmla="*/ 4298 w 41381"/>
                <a:gd name="connsiteY5" fmla="*/ 48801 h 52254"/>
                <a:gd name="connsiteX6" fmla="*/ 271 w 41381"/>
                <a:gd name="connsiteY6" fmla="*/ 37826 h 52254"/>
                <a:gd name="connsiteX7" fmla="*/ 4902 w 41381"/>
                <a:gd name="connsiteY7" fmla="*/ 27154 h 52254"/>
                <a:gd name="connsiteX8" fmla="*/ 17991 w 41381"/>
                <a:gd name="connsiteY8" fmla="*/ 23126 h 52254"/>
                <a:gd name="connsiteX9" fmla="*/ 31382 w 41381"/>
                <a:gd name="connsiteY9" fmla="*/ 23126 h 52254"/>
                <a:gd name="connsiteX10" fmla="*/ 31382 w 41381"/>
                <a:gd name="connsiteY10" fmla="*/ 19502 h 52254"/>
                <a:gd name="connsiteX11" fmla="*/ 28764 w 41381"/>
                <a:gd name="connsiteY11" fmla="*/ 12252 h 52254"/>
                <a:gd name="connsiteX12" fmla="*/ 20206 w 41381"/>
                <a:gd name="connsiteY12" fmla="*/ 9937 h 52254"/>
                <a:gd name="connsiteX13" fmla="*/ 13762 w 41381"/>
                <a:gd name="connsiteY13" fmla="*/ 11145 h 52254"/>
                <a:gd name="connsiteX14" fmla="*/ 9030 w 41381"/>
                <a:gd name="connsiteY14" fmla="*/ 14971 h 52254"/>
                <a:gd name="connsiteX15" fmla="*/ 2385 w 41381"/>
                <a:gd name="connsiteY15" fmla="*/ 8628 h 52254"/>
                <a:gd name="connsiteX16" fmla="*/ 10037 w 41381"/>
                <a:gd name="connsiteY16" fmla="*/ 2788 h 52254"/>
                <a:gd name="connsiteX17" fmla="*/ 20609 w 41381"/>
                <a:gd name="connsiteY17" fmla="*/ 1177 h 52254"/>
                <a:gd name="connsiteX18" fmla="*/ 41652 w 41381"/>
                <a:gd name="connsiteY18" fmla="*/ 18696 h 52254"/>
                <a:gd name="connsiteX19" fmla="*/ 41652 w 41381"/>
                <a:gd name="connsiteY19" fmla="*/ 52828 h 52254"/>
                <a:gd name="connsiteX20" fmla="*/ 31382 w 41381"/>
                <a:gd name="connsiteY20" fmla="*/ 34403 h 52254"/>
                <a:gd name="connsiteX21" fmla="*/ 31382 w 41381"/>
                <a:gd name="connsiteY21" fmla="*/ 30275 h 52254"/>
                <a:gd name="connsiteX22" fmla="*/ 19602 w 41381"/>
                <a:gd name="connsiteY22" fmla="*/ 30275 h 52254"/>
                <a:gd name="connsiteX23" fmla="*/ 10238 w 41381"/>
                <a:gd name="connsiteY23" fmla="*/ 37625 h 52254"/>
                <a:gd name="connsiteX24" fmla="*/ 19904 w 41381"/>
                <a:gd name="connsiteY24" fmla="*/ 44874 h 52254"/>
                <a:gd name="connsiteX25" fmla="*/ 29167 w 41381"/>
                <a:gd name="connsiteY25" fmla="*/ 41954 h 52254"/>
                <a:gd name="connsiteX26" fmla="*/ 31382 w 41381"/>
                <a:gd name="connsiteY26" fmla="*/ 34403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81" h="52254">
                  <a:moveTo>
                    <a:pt x="41652" y="52828"/>
                  </a:moveTo>
                  <a:lnTo>
                    <a:pt x="31583" y="52828"/>
                  </a:lnTo>
                  <a:lnTo>
                    <a:pt x="31583" y="48197"/>
                  </a:lnTo>
                  <a:cubicBezTo>
                    <a:pt x="29670" y="50110"/>
                    <a:pt x="27757" y="51418"/>
                    <a:pt x="25744" y="52224"/>
                  </a:cubicBezTo>
                  <a:cubicBezTo>
                    <a:pt x="23629" y="53029"/>
                    <a:pt x="21112" y="53432"/>
                    <a:pt x="17991" y="53432"/>
                  </a:cubicBezTo>
                  <a:cubicBezTo>
                    <a:pt x="11950" y="53432"/>
                    <a:pt x="7419" y="51922"/>
                    <a:pt x="4298" y="48801"/>
                  </a:cubicBezTo>
                  <a:cubicBezTo>
                    <a:pt x="1580" y="45982"/>
                    <a:pt x="271" y="42357"/>
                    <a:pt x="271" y="37826"/>
                  </a:cubicBezTo>
                  <a:cubicBezTo>
                    <a:pt x="271" y="33396"/>
                    <a:pt x="1781" y="29872"/>
                    <a:pt x="4902" y="27154"/>
                  </a:cubicBezTo>
                  <a:cubicBezTo>
                    <a:pt x="7923" y="24435"/>
                    <a:pt x="12252" y="23126"/>
                    <a:pt x="17991" y="23126"/>
                  </a:cubicBezTo>
                  <a:lnTo>
                    <a:pt x="31382" y="23126"/>
                  </a:lnTo>
                  <a:lnTo>
                    <a:pt x="31382" y="19502"/>
                  </a:lnTo>
                  <a:cubicBezTo>
                    <a:pt x="31382" y="16179"/>
                    <a:pt x="30476" y="13763"/>
                    <a:pt x="28764" y="12252"/>
                  </a:cubicBezTo>
                  <a:cubicBezTo>
                    <a:pt x="27053" y="10742"/>
                    <a:pt x="24133" y="9937"/>
                    <a:pt x="20206" y="9937"/>
                  </a:cubicBezTo>
                  <a:cubicBezTo>
                    <a:pt x="17488" y="9937"/>
                    <a:pt x="15373" y="10339"/>
                    <a:pt x="13762" y="11145"/>
                  </a:cubicBezTo>
                  <a:cubicBezTo>
                    <a:pt x="12051" y="11850"/>
                    <a:pt x="10540" y="13159"/>
                    <a:pt x="9030" y="14971"/>
                  </a:cubicBezTo>
                  <a:lnTo>
                    <a:pt x="2385" y="8628"/>
                  </a:lnTo>
                  <a:cubicBezTo>
                    <a:pt x="4701" y="5909"/>
                    <a:pt x="7319" y="3896"/>
                    <a:pt x="10037" y="2788"/>
                  </a:cubicBezTo>
                  <a:cubicBezTo>
                    <a:pt x="12755" y="1781"/>
                    <a:pt x="16279" y="1177"/>
                    <a:pt x="20609" y="1177"/>
                  </a:cubicBezTo>
                  <a:cubicBezTo>
                    <a:pt x="34604" y="1177"/>
                    <a:pt x="41652" y="7017"/>
                    <a:pt x="41652" y="18696"/>
                  </a:cubicBezTo>
                  <a:lnTo>
                    <a:pt x="41652" y="52828"/>
                  </a:lnTo>
                  <a:close/>
                  <a:moveTo>
                    <a:pt x="31382" y="34403"/>
                  </a:moveTo>
                  <a:lnTo>
                    <a:pt x="31382" y="30275"/>
                  </a:lnTo>
                  <a:lnTo>
                    <a:pt x="19602" y="30275"/>
                  </a:lnTo>
                  <a:cubicBezTo>
                    <a:pt x="13360" y="30275"/>
                    <a:pt x="10238" y="32691"/>
                    <a:pt x="10238" y="37625"/>
                  </a:cubicBezTo>
                  <a:cubicBezTo>
                    <a:pt x="10238" y="42458"/>
                    <a:pt x="13460" y="44874"/>
                    <a:pt x="19904" y="44874"/>
                  </a:cubicBezTo>
                  <a:cubicBezTo>
                    <a:pt x="24032" y="44874"/>
                    <a:pt x="27053" y="43867"/>
                    <a:pt x="29167" y="41954"/>
                  </a:cubicBezTo>
                  <a:cubicBezTo>
                    <a:pt x="30677" y="40545"/>
                    <a:pt x="31382" y="38027"/>
                    <a:pt x="31382" y="34403"/>
                  </a:cubicBezTo>
                  <a:close/>
                </a:path>
              </a:pathLst>
            </a:custGeom>
            <a:solidFill>
              <a:srgbClr val="FFFFFF"/>
            </a:solidFill>
            <a:ln w="100555" cap="flat">
              <a:noFill/>
              <a:prstDash val="solid"/>
              <a:miter/>
            </a:ln>
          </p:spPr>
          <p:txBody>
            <a:bodyPr rtlCol="0" anchor="ctr"/>
            <a:lstStyle/>
            <a:p>
              <a:endParaRPr lang="en-GB"/>
            </a:p>
          </p:txBody>
        </p:sp>
        <p:sp>
          <p:nvSpPr>
            <p:cNvPr id="21" name="Graphic 1127">
              <a:extLst>
                <a:ext uri="{FF2B5EF4-FFF2-40B4-BE49-F238E27FC236}">
                  <a16:creationId xmlns:a16="http://schemas.microsoft.com/office/drawing/2014/main" id="{024C8124-9387-4537-E723-77EC30982580}"/>
                </a:ext>
              </a:extLst>
            </p:cNvPr>
            <p:cNvSpPr/>
            <p:nvPr/>
          </p:nvSpPr>
          <p:spPr>
            <a:xfrm>
              <a:off x="5599211" y="3059941"/>
              <a:ext cx="25976" cy="65645"/>
            </a:xfrm>
            <a:custGeom>
              <a:avLst/>
              <a:gdLst>
                <a:gd name="connsiteX0" fmla="*/ 26263 w 25976"/>
                <a:gd name="connsiteY0" fmla="*/ 66821 h 65645"/>
                <a:gd name="connsiteX1" fmla="*/ 20121 w 25976"/>
                <a:gd name="connsiteY1" fmla="*/ 66821 h 65645"/>
                <a:gd name="connsiteX2" fmla="*/ 9751 w 25976"/>
                <a:gd name="connsiteY2" fmla="*/ 62693 h 65645"/>
                <a:gd name="connsiteX3" fmla="*/ 6126 w 25976"/>
                <a:gd name="connsiteY3" fmla="*/ 52624 h 65645"/>
                <a:gd name="connsiteX4" fmla="*/ 6126 w 25976"/>
                <a:gd name="connsiteY4" fmla="*/ 23627 h 65645"/>
                <a:gd name="connsiteX5" fmla="*/ 286 w 25976"/>
                <a:gd name="connsiteY5" fmla="*/ 23627 h 65645"/>
                <a:gd name="connsiteX6" fmla="*/ 286 w 25976"/>
                <a:gd name="connsiteY6" fmla="*/ 15774 h 65645"/>
                <a:gd name="connsiteX7" fmla="*/ 6126 w 25976"/>
                <a:gd name="connsiteY7" fmla="*/ 15774 h 65645"/>
                <a:gd name="connsiteX8" fmla="*/ 6126 w 25976"/>
                <a:gd name="connsiteY8" fmla="*/ 1175 h 65645"/>
                <a:gd name="connsiteX9" fmla="*/ 16396 w 25976"/>
                <a:gd name="connsiteY9" fmla="*/ 1175 h 65645"/>
                <a:gd name="connsiteX10" fmla="*/ 16396 w 25976"/>
                <a:gd name="connsiteY10" fmla="*/ 15774 h 65645"/>
                <a:gd name="connsiteX11" fmla="*/ 26263 w 25976"/>
                <a:gd name="connsiteY11" fmla="*/ 15774 h 65645"/>
                <a:gd name="connsiteX12" fmla="*/ 26263 w 25976"/>
                <a:gd name="connsiteY12" fmla="*/ 23627 h 65645"/>
                <a:gd name="connsiteX13" fmla="*/ 16396 w 25976"/>
                <a:gd name="connsiteY13" fmla="*/ 23627 h 65645"/>
                <a:gd name="connsiteX14" fmla="*/ 16396 w 25976"/>
                <a:gd name="connsiteY14" fmla="*/ 52121 h 65645"/>
                <a:gd name="connsiteX15" fmla="*/ 22034 w 25976"/>
                <a:gd name="connsiteY15" fmla="*/ 58061 h 65645"/>
                <a:gd name="connsiteX16" fmla="*/ 26263 w 25976"/>
                <a:gd name="connsiteY16" fmla="*/ 58061 h 65645"/>
                <a:gd name="connsiteX17" fmla="*/ 26263 w 25976"/>
                <a:gd name="connsiteY17" fmla="*/ 66821 h 6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76" h="65645">
                  <a:moveTo>
                    <a:pt x="26263" y="66821"/>
                  </a:moveTo>
                  <a:lnTo>
                    <a:pt x="20121" y="66821"/>
                  </a:lnTo>
                  <a:cubicBezTo>
                    <a:pt x="15590" y="66821"/>
                    <a:pt x="12167" y="65411"/>
                    <a:pt x="9751" y="62693"/>
                  </a:cubicBezTo>
                  <a:cubicBezTo>
                    <a:pt x="7334" y="59974"/>
                    <a:pt x="6126" y="56551"/>
                    <a:pt x="6126" y="52624"/>
                  </a:cubicBezTo>
                  <a:lnTo>
                    <a:pt x="6126" y="23627"/>
                  </a:lnTo>
                  <a:lnTo>
                    <a:pt x="286" y="23627"/>
                  </a:lnTo>
                  <a:lnTo>
                    <a:pt x="286" y="15774"/>
                  </a:lnTo>
                  <a:lnTo>
                    <a:pt x="6126" y="15774"/>
                  </a:lnTo>
                  <a:lnTo>
                    <a:pt x="6126" y="1175"/>
                  </a:lnTo>
                  <a:lnTo>
                    <a:pt x="16396" y="1175"/>
                  </a:lnTo>
                  <a:lnTo>
                    <a:pt x="16396" y="15774"/>
                  </a:lnTo>
                  <a:lnTo>
                    <a:pt x="26263" y="15774"/>
                  </a:lnTo>
                  <a:lnTo>
                    <a:pt x="26263" y="23627"/>
                  </a:lnTo>
                  <a:lnTo>
                    <a:pt x="16396" y="23627"/>
                  </a:lnTo>
                  <a:lnTo>
                    <a:pt x="16396" y="52121"/>
                  </a:lnTo>
                  <a:cubicBezTo>
                    <a:pt x="16396" y="56047"/>
                    <a:pt x="18309" y="58061"/>
                    <a:pt x="22034" y="58061"/>
                  </a:cubicBezTo>
                  <a:lnTo>
                    <a:pt x="26263" y="58061"/>
                  </a:lnTo>
                  <a:lnTo>
                    <a:pt x="26263" y="66821"/>
                  </a:lnTo>
                  <a:close/>
                </a:path>
              </a:pathLst>
            </a:custGeom>
            <a:solidFill>
              <a:srgbClr val="FFFFFF"/>
            </a:solidFill>
            <a:ln w="100555" cap="flat">
              <a:noFill/>
              <a:prstDash val="solid"/>
              <a:miter/>
            </a:ln>
          </p:spPr>
          <p:txBody>
            <a:bodyPr rtlCol="0" anchor="ctr"/>
            <a:lstStyle/>
            <a:p>
              <a:endParaRPr lang="en-GB"/>
            </a:p>
          </p:txBody>
        </p:sp>
        <p:sp>
          <p:nvSpPr>
            <p:cNvPr id="22" name="Graphic 1127">
              <a:extLst>
                <a:ext uri="{FF2B5EF4-FFF2-40B4-BE49-F238E27FC236}">
                  <a16:creationId xmlns:a16="http://schemas.microsoft.com/office/drawing/2014/main" id="{E2B3CDF5-5C24-9A36-EC43-8176B78706BB}"/>
                </a:ext>
              </a:extLst>
            </p:cNvPr>
            <p:cNvSpPr/>
            <p:nvPr/>
          </p:nvSpPr>
          <p:spPr>
            <a:xfrm>
              <a:off x="5637759" y="3053598"/>
              <a:ext cx="10873" cy="71988"/>
            </a:xfrm>
            <a:custGeom>
              <a:avLst/>
              <a:gdLst>
                <a:gd name="connsiteX0" fmla="*/ 10869 w 10873"/>
                <a:gd name="connsiteY0" fmla="*/ 73163 h 71988"/>
                <a:gd name="connsiteX1" fmla="*/ 599 w 10873"/>
                <a:gd name="connsiteY1" fmla="*/ 73163 h 71988"/>
                <a:gd name="connsiteX2" fmla="*/ 599 w 10873"/>
                <a:gd name="connsiteY2" fmla="*/ 22116 h 71988"/>
                <a:gd name="connsiteX3" fmla="*/ 10869 w 10873"/>
                <a:gd name="connsiteY3" fmla="*/ 22116 h 71988"/>
                <a:gd name="connsiteX4" fmla="*/ 10869 w 10873"/>
                <a:gd name="connsiteY4" fmla="*/ 73163 h 71988"/>
                <a:gd name="connsiteX5" fmla="*/ 11171 w 10873"/>
                <a:gd name="connsiteY5" fmla="*/ 12048 h 71988"/>
                <a:gd name="connsiteX6" fmla="*/ 297 w 10873"/>
                <a:gd name="connsiteY6" fmla="*/ 12048 h 71988"/>
                <a:gd name="connsiteX7" fmla="*/ 297 w 10873"/>
                <a:gd name="connsiteY7" fmla="*/ 1174 h 71988"/>
                <a:gd name="connsiteX8" fmla="*/ 11171 w 10873"/>
                <a:gd name="connsiteY8" fmla="*/ 1174 h 71988"/>
                <a:gd name="connsiteX9" fmla="*/ 11171 w 10873"/>
                <a:gd name="connsiteY9" fmla="*/ 12048 h 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3" h="71988">
                  <a:moveTo>
                    <a:pt x="10869" y="73163"/>
                  </a:moveTo>
                  <a:lnTo>
                    <a:pt x="599" y="73163"/>
                  </a:lnTo>
                  <a:lnTo>
                    <a:pt x="599" y="22116"/>
                  </a:lnTo>
                  <a:lnTo>
                    <a:pt x="10869" y="22116"/>
                  </a:lnTo>
                  <a:lnTo>
                    <a:pt x="10869" y="73163"/>
                  </a:lnTo>
                  <a:close/>
                  <a:moveTo>
                    <a:pt x="11171" y="12048"/>
                  </a:moveTo>
                  <a:lnTo>
                    <a:pt x="297" y="12048"/>
                  </a:lnTo>
                  <a:lnTo>
                    <a:pt x="297" y="1174"/>
                  </a:lnTo>
                  <a:lnTo>
                    <a:pt x="11171" y="1174"/>
                  </a:lnTo>
                  <a:lnTo>
                    <a:pt x="11171" y="12048"/>
                  </a:lnTo>
                  <a:close/>
                </a:path>
              </a:pathLst>
            </a:custGeom>
            <a:solidFill>
              <a:srgbClr val="FFFFFF"/>
            </a:solidFill>
            <a:ln w="100555" cap="flat">
              <a:noFill/>
              <a:prstDash val="solid"/>
              <a:miter/>
            </a:ln>
          </p:spPr>
          <p:txBody>
            <a:bodyPr rtlCol="0" anchor="ctr"/>
            <a:lstStyle/>
            <a:p>
              <a:endParaRPr lang="en-GB"/>
            </a:p>
          </p:txBody>
        </p:sp>
        <p:sp>
          <p:nvSpPr>
            <p:cNvPr id="23" name="Graphic 1127">
              <a:extLst>
                <a:ext uri="{FF2B5EF4-FFF2-40B4-BE49-F238E27FC236}">
                  <a16:creationId xmlns:a16="http://schemas.microsoft.com/office/drawing/2014/main" id="{10F85E11-B91C-3F46-CCE8-3E1C551A5F09}"/>
                </a:ext>
              </a:extLst>
            </p:cNvPr>
            <p:cNvSpPr/>
            <p:nvPr/>
          </p:nvSpPr>
          <p:spPr>
            <a:xfrm>
              <a:off x="5662009" y="3073936"/>
              <a:ext cx="42589" cy="52254"/>
            </a:xfrm>
            <a:custGeom>
              <a:avLst/>
              <a:gdLst>
                <a:gd name="connsiteX0" fmla="*/ 42900 w 42589"/>
                <a:gd name="connsiteY0" fmla="*/ 27254 h 52254"/>
                <a:gd name="connsiteX1" fmla="*/ 36859 w 42589"/>
                <a:gd name="connsiteY1" fmla="*/ 47391 h 52254"/>
                <a:gd name="connsiteX2" fmla="*/ 21555 w 42589"/>
                <a:gd name="connsiteY2" fmla="*/ 53432 h 52254"/>
                <a:gd name="connsiteX3" fmla="*/ 6352 w 42589"/>
                <a:gd name="connsiteY3" fmla="*/ 47391 h 52254"/>
                <a:gd name="connsiteX4" fmla="*/ 311 w 42589"/>
                <a:gd name="connsiteY4" fmla="*/ 27254 h 52254"/>
                <a:gd name="connsiteX5" fmla="*/ 1620 w 42589"/>
                <a:gd name="connsiteY5" fmla="*/ 15474 h 52254"/>
                <a:gd name="connsiteX6" fmla="*/ 6352 w 42589"/>
                <a:gd name="connsiteY6" fmla="*/ 7218 h 52254"/>
                <a:gd name="connsiteX7" fmla="*/ 21555 w 42589"/>
                <a:gd name="connsiteY7" fmla="*/ 1177 h 52254"/>
                <a:gd name="connsiteX8" fmla="*/ 36859 w 42589"/>
                <a:gd name="connsiteY8" fmla="*/ 7218 h 52254"/>
                <a:gd name="connsiteX9" fmla="*/ 41591 w 42589"/>
                <a:gd name="connsiteY9" fmla="*/ 15474 h 52254"/>
                <a:gd name="connsiteX10" fmla="*/ 42900 w 42589"/>
                <a:gd name="connsiteY10" fmla="*/ 27254 h 52254"/>
                <a:gd name="connsiteX11" fmla="*/ 29106 w 42589"/>
                <a:gd name="connsiteY11" fmla="*/ 41249 h 52254"/>
                <a:gd name="connsiteX12" fmla="*/ 32630 w 42589"/>
                <a:gd name="connsiteY12" fmla="*/ 27254 h 52254"/>
                <a:gd name="connsiteX13" fmla="*/ 29106 w 42589"/>
                <a:gd name="connsiteY13" fmla="*/ 13259 h 52254"/>
                <a:gd name="connsiteX14" fmla="*/ 21555 w 42589"/>
                <a:gd name="connsiteY14" fmla="*/ 10339 h 52254"/>
                <a:gd name="connsiteX15" fmla="*/ 14105 w 42589"/>
                <a:gd name="connsiteY15" fmla="*/ 13259 h 52254"/>
                <a:gd name="connsiteX16" fmla="*/ 10581 w 42589"/>
                <a:gd name="connsiteY16" fmla="*/ 27254 h 52254"/>
                <a:gd name="connsiteX17" fmla="*/ 14105 w 42589"/>
                <a:gd name="connsiteY17" fmla="*/ 41249 h 52254"/>
                <a:gd name="connsiteX18" fmla="*/ 21555 w 42589"/>
                <a:gd name="connsiteY18" fmla="*/ 44270 h 52254"/>
                <a:gd name="connsiteX19" fmla="*/ 29106 w 42589"/>
                <a:gd name="connsiteY19" fmla="*/ 41249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89" h="52254">
                  <a:moveTo>
                    <a:pt x="42900" y="27254"/>
                  </a:moveTo>
                  <a:cubicBezTo>
                    <a:pt x="42900" y="36517"/>
                    <a:pt x="40886" y="43263"/>
                    <a:pt x="36859" y="47391"/>
                  </a:cubicBezTo>
                  <a:cubicBezTo>
                    <a:pt x="32932" y="51418"/>
                    <a:pt x="27898" y="53432"/>
                    <a:pt x="21555" y="53432"/>
                  </a:cubicBezTo>
                  <a:cubicBezTo>
                    <a:pt x="15313" y="53432"/>
                    <a:pt x="10279" y="51418"/>
                    <a:pt x="6352" y="47391"/>
                  </a:cubicBezTo>
                  <a:cubicBezTo>
                    <a:pt x="2325" y="43263"/>
                    <a:pt x="311" y="36517"/>
                    <a:pt x="311" y="27254"/>
                  </a:cubicBezTo>
                  <a:cubicBezTo>
                    <a:pt x="311" y="22623"/>
                    <a:pt x="714" y="18696"/>
                    <a:pt x="1620" y="15474"/>
                  </a:cubicBezTo>
                  <a:cubicBezTo>
                    <a:pt x="2526" y="12353"/>
                    <a:pt x="4036" y="9534"/>
                    <a:pt x="6352" y="7218"/>
                  </a:cubicBezTo>
                  <a:cubicBezTo>
                    <a:pt x="10279" y="3191"/>
                    <a:pt x="15313" y="1177"/>
                    <a:pt x="21555" y="1177"/>
                  </a:cubicBezTo>
                  <a:cubicBezTo>
                    <a:pt x="27898" y="1177"/>
                    <a:pt x="32932" y="3191"/>
                    <a:pt x="36859" y="7218"/>
                  </a:cubicBezTo>
                  <a:cubicBezTo>
                    <a:pt x="39175" y="9534"/>
                    <a:pt x="40685" y="12353"/>
                    <a:pt x="41591" y="15474"/>
                  </a:cubicBezTo>
                  <a:cubicBezTo>
                    <a:pt x="42497" y="18696"/>
                    <a:pt x="42900" y="22623"/>
                    <a:pt x="42900" y="27254"/>
                  </a:cubicBezTo>
                  <a:close/>
                  <a:moveTo>
                    <a:pt x="29106" y="41249"/>
                  </a:moveTo>
                  <a:cubicBezTo>
                    <a:pt x="31422" y="38934"/>
                    <a:pt x="32630" y="34202"/>
                    <a:pt x="32630" y="27254"/>
                  </a:cubicBezTo>
                  <a:cubicBezTo>
                    <a:pt x="32630" y="20307"/>
                    <a:pt x="31422" y="15575"/>
                    <a:pt x="29106" y="13259"/>
                  </a:cubicBezTo>
                  <a:cubicBezTo>
                    <a:pt x="27193" y="11346"/>
                    <a:pt x="24676" y="10339"/>
                    <a:pt x="21555" y="10339"/>
                  </a:cubicBezTo>
                  <a:cubicBezTo>
                    <a:pt x="18535" y="10339"/>
                    <a:pt x="16018" y="11346"/>
                    <a:pt x="14105" y="13259"/>
                  </a:cubicBezTo>
                  <a:cubicBezTo>
                    <a:pt x="11789" y="15575"/>
                    <a:pt x="10581" y="20307"/>
                    <a:pt x="10581" y="27254"/>
                  </a:cubicBezTo>
                  <a:cubicBezTo>
                    <a:pt x="10581" y="34202"/>
                    <a:pt x="11789" y="38934"/>
                    <a:pt x="14105" y="41249"/>
                  </a:cubicBezTo>
                  <a:cubicBezTo>
                    <a:pt x="16118" y="43263"/>
                    <a:pt x="18635" y="44270"/>
                    <a:pt x="21555" y="44270"/>
                  </a:cubicBezTo>
                  <a:cubicBezTo>
                    <a:pt x="24576" y="44270"/>
                    <a:pt x="27093" y="43263"/>
                    <a:pt x="29106" y="41249"/>
                  </a:cubicBezTo>
                  <a:close/>
                </a:path>
              </a:pathLst>
            </a:custGeom>
            <a:solidFill>
              <a:srgbClr val="FFFFFF"/>
            </a:solidFill>
            <a:ln w="100555" cap="flat">
              <a:noFill/>
              <a:prstDash val="solid"/>
              <a:miter/>
            </a:ln>
          </p:spPr>
          <p:txBody>
            <a:bodyPr rtlCol="0" anchor="ctr"/>
            <a:lstStyle/>
            <a:p>
              <a:endParaRPr lang="en-GB"/>
            </a:p>
          </p:txBody>
        </p:sp>
        <p:sp>
          <p:nvSpPr>
            <p:cNvPr id="24" name="Graphic 1127">
              <a:extLst>
                <a:ext uri="{FF2B5EF4-FFF2-40B4-BE49-F238E27FC236}">
                  <a16:creationId xmlns:a16="http://schemas.microsoft.com/office/drawing/2014/main" id="{46ECB303-6CC2-2D0E-73A3-4D585920F92D}"/>
                </a:ext>
              </a:extLst>
            </p:cNvPr>
            <p:cNvSpPr/>
            <p:nvPr/>
          </p:nvSpPr>
          <p:spPr>
            <a:xfrm>
              <a:off x="5718277" y="3073936"/>
              <a:ext cx="41381" cy="51650"/>
            </a:xfrm>
            <a:custGeom>
              <a:avLst/>
              <a:gdLst>
                <a:gd name="connsiteX0" fmla="*/ 41711 w 41381"/>
                <a:gd name="connsiteY0" fmla="*/ 52828 h 51650"/>
                <a:gd name="connsiteX1" fmla="*/ 31441 w 41381"/>
                <a:gd name="connsiteY1" fmla="*/ 52828 h 51650"/>
                <a:gd name="connsiteX2" fmla="*/ 31441 w 41381"/>
                <a:gd name="connsiteY2" fmla="*/ 21717 h 51650"/>
                <a:gd name="connsiteX3" fmla="*/ 28622 w 41381"/>
                <a:gd name="connsiteY3" fmla="*/ 13159 h 51650"/>
                <a:gd name="connsiteX4" fmla="*/ 21172 w 41381"/>
                <a:gd name="connsiteY4" fmla="*/ 10339 h 51650"/>
                <a:gd name="connsiteX5" fmla="*/ 13620 w 41381"/>
                <a:gd name="connsiteY5" fmla="*/ 13159 h 51650"/>
                <a:gd name="connsiteX6" fmla="*/ 10600 w 41381"/>
                <a:gd name="connsiteY6" fmla="*/ 21717 h 51650"/>
                <a:gd name="connsiteX7" fmla="*/ 10600 w 41381"/>
                <a:gd name="connsiteY7" fmla="*/ 52828 h 51650"/>
                <a:gd name="connsiteX8" fmla="*/ 330 w 41381"/>
                <a:gd name="connsiteY8" fmla="*/ 52828 h 51650"/>
                <a:gd name="connsiteX9" fmla="*/ 330 w 41381"/>
                <a:gd name="connsiteY9" fmla="*/ 1781 h 51650"/>
                <a:gd name="connsiteX10" fmla="*/ 10399 w 41381"/>
                <a:gd name="connsiteY10" fmla="*/ 1781 h 51650"/>
                <a:gd name="connsiteX11" fmla="*/ 10399 w 41381"/>
                <a:gd name="connsiteY11" fmla="*/ 6916 h 51650"/>
                <a:gd name="connsiteX12" fmla="*/ 23991 w 41381"/>
                <a:gd name="connsiteY12" fmla="*/ 1177 h 51650"/>
                <a:gd name="connsiteX13" fmla="*/ 36576 w 41381"/>
                <a:gd name="connsiteY13" fmla="*/ 5809 h 51650"/>
                <a:gd name="connsiteX14" fmla="*/ 41711 w 41381"/>
                <a:gd name="connsiteY14" fmla="*/ 20206 h 51650"/>
                <a:gd name="connsiteX15" fmla="*/ 41711 w 41381"/>
                <a:gd name="connsiteY15" fmla="*/ 52828 h 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81" h="51650">
                  <a:moveTo>
                    <a:pt x="41711" y="52828"/>
                  </a:moveTo>
                  <a:lnTo>
                    <a:pt x="31441" y="52828"/>
                  </a:lnTo>
                  <a:lnTo>
                    <a:pt x="31441" y="21717"/>
                  </a:lnTo>
                  <a:cubicBezTo>
                    <a:pt x="31441" y="17891"/>
                    <a:pt x="30535" y="15071"/>
                    <a:pt x="28622" y="13159"/>
                  </a:cubicBezTo>
                  <a:cubicBezTo>
                    <a:pt x="26709" y="11246"/>
                    <a:pt x="24293" y="10339"/>
                    <a:pt x="21172" y="10339"/>
                  </a:cubicBezTo>
                  <a:cubicBezTo>
                    <a:pt x="18051" y="10339"/>
                    <a:pt x="15533" y="11346"/>
                    <a:pt x="13620" y="13159"/>
                  </a:cubicBezTo>
                  <a:cubicBezTo>
                    <a:pt x="11607" y="15071"/>
                    <a:pt x="10600" y="17991"/>
                    <a:pt x="10600" y="21717"/>
                  </a:cubicBezTo>
                  <a:lnTo>
                    <a:pt x="10600" y="52828"/>
                  </a:lnTo>
                  <a:lnTo>
                    <a:pt x="330" y="52828"/>
                  </a:lnTo>
                  <a:lnTo>
                    <a:pt x="330" y="1781"/>
                  </a:lnTo>
                  <a:lnTo>
                    <a:pt x="10399" y="1781"/>
                  </a:lnTo>
                  <a:lnTo>
                    <a:pt x="10399" y="6916"/>
                  </a:lnTo>
                  <a:cubicBezTo>
                    <a:pt x="13923" y="3090"/>
                    <a:pt x="18453" y="1177"/>
                    <a:pt x="23991" y="1177"/>
                  </a:cubicBezTo>
                  <a:cubicBezTo>
                    <a:pt x="29126" y="1177"/>
                    <a:pt x="33354" y="2687"/>
                    <a:pt x="36576" y="5809"/>
                  </a:cubicBezTo>
                  <a:cubicBezTo>
                    <a:pt x="40000" y="9131"/>
                    <a:pt x="41711" y="13964"/>
                    <a:pt x="41711" y="20206"/>
                  </a:cubicBezTo>
                  <a:lnTo>
                    <a:pt x="41711" y="52828"/>
                  </a:lnTo>
                  <a:close/>
                </a:path>
              </a:pathLst>
            </a:custGeom>
            <a:solidFill>
              <a:srgbClr val="FFFFFF"/>
            </a:solidFill>
            <a:ln w="100555" cap="flat">
              <a:noFill/>
              <a:prstDash val="solid"/>
              <a:miter/>
            </a:ln>
          </p:spPr>
          <p:txBody>
            <a:bodyPr rtlCol="0" anchor="ctr"/>
            <a:lstStyle/>
            <a:p>
              <a:endParaRPr lang="en-GB"/>
            </a:p>
          </p:txBody>
        </p:sp>
        <p:sp>
          <p:nvSpPr>
            <p:cNvPr id="25" name="Graphic 1127">
              <a:extLst>
                <a:ext uri="{FF2B5EF4-FFF2-40B4-BE49-F238E27FC236}">
                  <a16:creationId xmlns:a16="http://schemas.microsoft.com/office/drawing/2014/main" id="{3E245938-F384-C2B6-971D-D102A77169D1}"/>
                </a:ext>
              </a:extLst>
            </p:cNvPr>
            <p:cNvSpPr/>
            <p:nvPr/>
          </p:nvSpPr>
          <p:spPr>
            <a:xfrm>
              <a:off x="5046847" y="3234383"/>
              <a:ext cx="47810" cy="61445"/>
            </a:xfrm>
            <a:custGeom>
              <a:avLst/>
              <a:gdLst>
                <a:gd name="connsiteX0" fmla="*/ 47908 w 47810"/>
                <a:gd name="connsiteY0" fmla="*/ 1235 h 61445"/>
                <a:gd name="connsiteX1" fmla="*/ 27541 w 47810"/>
                <a:gd name="connsiteY1" fmla="*/ 62681 h 61445"/>
                <a:gd name="connsiteX2" fmla="*/ 20292 w 47810"/>
                <a:gd name="connsiteY2" fmla="*/ 62681 h 61445"/>
                <a:gd name="connsiteX3" fmla="*/ 98 w 47810"/>
                <a:gd name="connsiteY3" fmla="*/ 1235 h 61445"/>
                <a:gd name="connsiteX4" fmla="*/ 9764 w 47810"/>
                <a:gd name="connsiteY4" fmla="*/ 1235 h 61445"/>
                <a:gd name="connsiteX5" fmla="*/ 23917 w 47810"/>
                <a:gd name="connsiteY5" fmla="*/ 45938 h 61445"/>
                <a:gd name="connsiteX6" fmla="*/ 38070 w 47810"/>
                <a:gd name="connsiteY6" fmla="*/ 1235 h 61445"/>
                <a:gd name="connsiteX7" fmla="*/ 47908 w 47810"/>
                <a:gd name="connsiteY7" fmla="*/ 1235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10" h="61445">
                  <a:moveTo>
                    <a:pt x="47908" y="1235"/>
                  </a:moveTo>
                  <a:lnTo>
                    <a:pt x="27541" y="62681"/>
                  </a:lnTo>
                  <a:lnTo>
                    <a:pt x="20292" y="62681"/>
                  </a:lnTo>
                  <a:lnTo>
                    <a:pt x="98" y="1235"/>
                  </a:lnTo>
                  <a:lnTo>
                    <a:pt x="9764" y="1235"/>
                  </a:lnTo>
                  <a:lnTo>
                    <a:pt x="23917" y="45938"/>
                  </a:lnTo>
                  <a:lnTo>
                    <a:pt x="38070" y="1235"/>
                  </a:lnTo>
                  <a:lnTo>
                    <a:pt x="47908" y="1235"/>
                  </a:lnTo>
                  <a:close/>
                </a:path>
              </a:pathLst>
            </a:custGeom>
            <a:solidFill>
              <a:srgbClr val="245BA7"/>
            </a:solidFill>
            <a:ln w="86190" cap="flat">
              <a:noFill/>
              <a:prstDash val="solid"/>
              <a:miter/>
            </a:ln>
          </p:spPr>
          <p:txBody>
            <a:bodyPr rtlCol="0" anchor="ctr"/>
            <a:lstStyle/>
            <a:p>
              <a:endParaRPr lang="en-GB"/>
            </a:p>
          </p:txBody>
        </p:sp>
        <p:sp>
          <p:nvSpPr>
            <p:cNvPr id="26" name="Graphic 1127">
              <a:extLst>
                <a:ext uri="{FF2B5EF4-FFF2-40B4-BE49-F238E27FC236}">
                  <a16:creationId xmlns:a16="http://schemas.microsoft.com/office/drawing/2014/main" id="{56D7E9F3-AC98-5895-866A-7B09E41820B7}"/>
                </a:ext>
              </a:extLst>
            </p:cNvPr>
            <p:cNvSpPr/>
            <p:nvPr/>
          </p:nvSpPr>
          <p:spPr>
            <a:xfrm>
              <a:off x="5099633" y="3251556"/>
              <a:ext cx="37109" cy="44789"/>
            </a:xfrm>
            <a:custGeom>
              <a:avLst/>
              <a:gdLst>
                <a:gd name="connsiteX0" fmla="*/ 37224 w 37109"/>
                <a:gd name="connsiteY0" fmla="*/ 26178 h 44789"/>
                <a:gd name="connsiteX1" fmla="*/ 8831 w 37109"/>
                <a:gd name="connsiteY1" fmla="*/ 26178 h 44789"/>
                <a:gd name="connsiteX2" fmla="*/ 11765 w 37109"/>
                <a:gd name="connsiteY2" fmla="*/ 35240 h 44789"/>
                <a:gd name="connsiteX3" fmla="*/ 19963 w 37109"/>
                <a:gd name="connsiteY3" fmla="*/ 38433 h 44789"/>
                <a:gd name="connsiteX4" fmla="*/ 25832 w 37109"/>
                <a:gd name="connsiteY4" fmla="*/ 37398 h 44789"/>
                <a:gd name="connsiteX5" fmla="*/ 30578 w 37109"/>
                <a:gd name="connsiteY5" fmla="*/ 33946 h 44789"/>
                <a:gd name="connsiteX6" fmla="*/ 36188 w 37109"/>
                <a:gd name="connsiteY6" fmla="*/ 39210 h 44789"/>
                <a:gd name="connsiteX7" fmla="*/ 29025 w 37109"/>
                <a:gd name="connsiteY7" fmla="*/ 44388 h 44789"/>
                <a:gd name="connsiteX8" fmla="*/ 19791 w 37109"/>
                <a:gd name="connsiteY8" fmla="*/ 46028 h 44789"/>
                <a:gd name="connsiteX9" fmla="*/ 5465 w 37109"/>
                <a:gd name="connsiteY9" fmla="*/ 40677 h 44789"/>
                <a:gd name="connsiteX10" fmla="*/ 114 w 37109"/>
                <a:gd name="connsiteY10" fmla="*/ 23589 h 44789"/>
                <a:gd name="connsiteX11" fmla="*/ 5120 w 37109"/>
                <a:gd name="connsiteY11" fmla="*/ 7106 h 44789"/>
                <a:gd name="connsiteX12" fmla="*/ 18669 w 37109"/>
                <a:gd name="connsiteY12" fmla="*/ 1238 h 44789"/>
                <a:gd name="connsiteX13" fmla="*/ 32304 w 37109"/>
                <a:gd name="connsiteY13" fmla="*/ 7020 h 44789"/>
                <a:gd name="connsiteX14" fmla="*/ 37224 w 37109"/>
                <a:gd name="connsiteY14" fmla="*/ 22468 h 44789"/>
                <a:gd name="connsiteX15" fmla="*/ 37224 w 37109"/>
                <a:gd name="connsiteY15" fmla="*/ 26178 h 44789"/>
                <a:gd name="connsiteX16" fmla="*/ 28507 w 37109"/>
                <a:gd name="connsiteY16" fmla="*/ 20051 h 44789"/>
                <a:gd name="connsiteX17" fmla="*/ 27299 w 37109"/>
                <a:gd name="connsiteY17" fmla="*/ 14096 h 44789"/>
                <a:gd name="connsiteX18" fmla="*/ 18669 w 37109"/>
                <a:gd name="connsiteY18" fmla="*/ 8573 h 44789"/>
                <a:gd name="connsiteX19" fmla="*/ 9953 w 37109"/>
                <a:gd name="connsiteY19" fmla="*/ 14096 h 44789"/>
                <a:gd name="connsiteX20" fmla="*/ 8831 w 37109"/>
                <a:gd name="connsiteY20" fmla="*/ 20051 h 44789"/>
                <a:gd name="connsiteX21" fmla="*/ 28507 w 37109"/>
                <a:gd name="connsiteY21" fmla="*/ 2005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224" y="26178"/>
                  </a:moveTo>
                  <a:lnTo>
                    <a:pt x="8831" y="26178"/>
                  </a:lnTo>
                  <a:cubicBezTo>
                    <a:pt x="8831" y="30062"/>
                    <a:pt x="9780" y="32996"/>
                    <a:pt x="11765" y="35240"/>
                  </a:cubicBezTo>
                  <a:cubicBezTo>
                    <a:pt x="13664" y="37311"/>
                    <a:pt x="16425" y="38433"/>
                    <a:pt x="19963" y="38433"/>
                  </a:cubicBezTo>
                  <a:cubicBezTo>
                    <a:pt x="22294" y="38433"/>
                    <a:pt x="24279" y="38088"/>
                    <a:pt x="25832" y="37398"/>
                  </a:cubicBezTo>
                  <a:cubicBezTo>
                    <a:pt x="27385" y="36707"/>
                    <a:pt x="28939" y="35585"/>
                    <a:pt x="30578" y="33946"/>
                  </a:cubicBezTo>
                  <a:lnTo>
                    <a:pt x="36188" y="39210"/>
                  </a:lnTo>
                  <a:cubicBezTo>
                    <a:pt x="33858" y="41540"/>
                    <a:pt x="31441" y="43266"/>
                    <a:pt x="29025" y="44388"/>
                  </a:cubicBezTo>
                  <a:cubicBezTo>
                    <a:pt x="26522" y="45510"/>
                    <a:pt x="23502" y="46028"/>
                    <a:pt x="19791" y="46028"/>
                  </a:cubicBezTo>
                  <a:cubicBezTo>
                    <a:pt x="13836" y="46028"/>
                    <a:pt x="9003" y="44215"/>
                    <a:pt x="5465" y="40677"/>
                  </a:cubicBezTo>
                  <a:cubicBezTo>
                    <a:pt x="1927" y="37139"/>
                    <a:pt x="114" y="31443"/>
                    <a:pt x="114" y="23589"/>
                  </a:cubicBezTo>
                  <a:cubicBezTo>
                    <a:pt x="114" y="16599"/>
                    <a:pt x="1754" y="11076"/>
                    <a:pt x="5120" y="7106"/>
                  </a:cubicBezTo>
                  <a:cubicBezTo>
                    <a:pt x="8486" y="3223"/>
                    <a:pt x="12973" y="1238"/>
                    <a:pt x="18669" y="1238"/>
                  </a:cubicBezTo>
                  <a:cubicBezTo>
                    <a:pt x="24451" y="1238"/>
                    <a:pt x="29025" y="3136"/>
                    <a:pt x="32304" y="7020"/>
                  </a:cubicBezTo>
                  <a:cubicBezTo>
                    <a:pt x="35584" y="10903"/>
                    <a:pt x="37224" y="15995"/>
                    <a:pt x="37224" y="22468"/>
                  </a:cubicBezTo>
                  <a:lnTo>
                    <a:pt x="37224" y="26178"/>
                  </a:lnTo>
                  <a:close/>
                  <a:moveTo>
                    <a:pt x="28507" y="20051"/>
                  </a:moveTo>
                  <a:cubicBezTo>
                    <a:pt x="28335" y="17462"/>
                    <a:pt x="27903" y="15477"/>
                    <a:pt x="27299" y="14096"/>
                  </a:cubicBezTo>
                  <a:cubicBezTo>
                    <a:pt x="25659" y="10386"/>
                    <a:pt x="22725" y="8573"/>
                    <a:pt x="18669" y="8573"/>
                  </a:cubicBezTo>
                  <a:cubicBezTo>
                    <a:pt x="14527" y="8573"/>
                    <a:pt x="11592" y="10386"/>
                    <a:pt x="9953" y="14096"/>
                  </a:cubicBezTo>
                  <a:cubicBezTo>
                    <a:pt x="9262" y="15564"/>
                    <a:pt x="8917" y="17548"/>
                    <a:pt x="8831" y="20051"/>
                  </a:cubicBezTo>
                  <a:lnTo>
                    <a:pt x="28507" y="20051"/>
                  </a:lnTo>
                  <a:close/>
                </a:path>
              </a:pathLst>
            </a:custGeom>
            <a:solidFill>
              <a:srgbClr val="245BA7"/>
            </a:solidFill>
            <a:ln w="86190" cap="flat">
              <a:noFill/>
              <a:prstDash val="solid"/>
              <a:miter/>
            </a:ln>
          </p:spPr>
          <p:txBody>
            <a:bodyPr rtlCol="0" anchor="ctr"/>
            <a:lstStyle/>
            <a:p>
              <a:endParaRPr lang="en-GB"/>
            </a:p>
          </p:txBody>
        </p:sp>
        <p:sp>
          <p:nvSpPr>
            <p:cNvPr id="27" name="Graphic 1127">
              <a:extLst>
                <a:ext uri="{FF2B5EF4-FFF2-40B4-BE49-F238E27FC236}">
                  <a16:creationId xmlns:a16="http://schemas.microsoft.com/office/drawing/2014/main" id="{A659D778-B626-F9AE-08CE-E45570EDFA46}"/>
                </a:ext>
              </a:extLst>
            </p:cNvPr>
            <p:cNvSpPr/>
            <p:nvPr/>
          </p:nvSpPr>
          <p:spPr>
            <a:xfrm>
              <a:off x="5148189" y="3251556"/>
              <a:ext cx="30722" cy="44272"/>
            </a:xfrm>
            <a:custGeom>
              <a:avLst/>
              <a:gdLst>
                <a:gd name="connsiteX0" fmla="*/ 30853 w 30722"/>
                <a:gd name="connsiteY0" fmla="*/ 5380 h 44272"/>
                <a:gd name="connsiteX1" fmla="*/ 24208 w 30722"/>
                <a:gd name="connsiteY1" fmla="*/ 12025 h 44272"/>
                <a:gd name="connsiteX2" fmla="*/ 17649 w 30722"/>
                <a:gd name="connsiteY2" fmla="*/ 9091 h 44272"/>
                <a:gd name="connsiteX3" fmla="*/ 11436 w 30722"/>
                <a:gd name="connsiteY3" fmla="*/ 11766 h 44272"/>
                <a:gd name="connsiteX4" fmla="*/ 8933 w 30722"/>
                <a:gd name="connsiteY4" fmla="*/ 18929 h 44272"/>
                <a:gd name="connsiteX5" fmla="*/ 8933 w 30722"/>
                <a:gd name="connsiteY5" fmla="*/ 45510 h 44272"/>
                <a:gd name="connsiteX6" fmla="*/ 130 w 30722"/>
                <a:gd name="connsiteY6" fmla="*/ 45510 h 44272"/>
                <a:gd name="connsiteX7" fmla="*/ 130 w 30722"/>
                <a:gd name="connsiteY7" fmla="*/ 1755 h 44272"/>
                <a:gd name="connsiteX8" fmla="*/ 8760 w 30722"/>
                <a:gd name="connsiteY8" fmla="*/ 1755 h 44272"/>
                <a:gd name="connsiteX9" fmla="*/ 8760 w 30722"/>
                <a:gd name="connsiteY9" fmla="*/ 6502 h 44272"/>
                <a:gd name="connsiteX10" fmla="*/ 13593 w 30722"/>
                <a:gd name="connsiteY10" fmla="*/ 2705 h 44272"/>
                <a:gd name="connsiteX11" fmla="*/ 20411 w 30722"/>
                <a:gd name="connsiteY11" fmla="*/ 1238 h 44272"/>
                <a:gd name="connsiteX12" fmla="*/ 30853 w 30722"/>
                <a:gd name="connsiteY12" fmla="*/ 538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0853" y="5380"/>
                  </a:moveTo>
                  <a:lnTo>
                    <a:pt x="24208" y="12025"/>
                  </a:lnTo>
                  <a:cubicBezTo>
                    <a:pt x="22223" y="10040"/>
                    <a:pt x="20066" y="9091"/>
                    <a:pt x="17649" y="9091"/>
                  </a:cubicBezTo>
                  <a:cubicBezTo>
                    <a:pt x="15146" y="9091"/>
                    <a:pt x="13075" y="10040"/>
                    <a:pt x="11436" y="11766"/>
                  </a:cubicBezTo>
                  <a:cubicBezTo>
                    <a:pt x="9796" y="13579"/>
                    <a:pt x="8933" y="15995"/>
                    <a:pt x="8933" y="18929"/>
                  </a:cubicBezTo>
                  <a:lnTo>
                    <a:pt x="8933" y="45510"/>
                  </a:lnTo>
                  <a:lnTo>
                    <a:pt x="130" y="45510"/>
                  </a:lnTo>
                  <a:lnTo>
                    <a:pt x="130" y="1755"/>
                  </a:lnTo>
                  <a:lnTo>
                    <a:pt x="8760" y="1755"/>
                  </a:lnTo>
                  <a:lnTo>
                    <a:pt x="8760" y="6502"/>
                  </a:lnTo>
                  <a:cubicBezTo>
                    <a:pt x="9882" y="4949"/>
                    <a:pt x="11522" y="3654"/>
                    <a:pt x="13593" y="2705"/>
                  </a:cubicBezTo>
                  <a:cubicBezTo>
                    <a:pt x="15751" y="1755"/>
                    <a:pt x="17994" y="1238"/>
                    <a:pt x="20411" y="1238"/>
                  </a:cubicBezTo>
                  <a:cubicBezTo>
                    <a:pt x="24639" y="1238"/>
                    <a:pt x="28092" y="2618"/>
                    <a:pt x="30853" y="5380"/>
                  </a:cubicBezTo>
                  <a:close/>
                </a:path>
              </a:pathLst>
            </a:custGeom>
            <a:solidFill>
              <a:srgbClr val="245BA7"/>
            </a:solidFill>
            <a:ln w="86190" cap="flat">
              <a:noFill/>
              <a:prstDash val="solid"/>
              <a:miter/>
            </a:ln>
          </p:spPr>
          <p:txBody>
            <a:bodyPr rtlCol="0" anchor="ctr"/>
            <a:lstStyle/>
            <a:p>
              <a:endParaRPr lang="en-GB"/>
            </a:p>
          </p:txBody>
        </p:sp>
        <p:sp>
          <p:nvSpPr>
            <p:cNvPr id="28" name="Graphic 1127">
              <a:extLst>
                <a:ext uri="{FF2B5EF4-FFF2-40B4-BE49-F238E27FC236}">
                  <a16:creationId xmlns:a16="http://schemas.microsoft.com/office/drawing/2014/main" id="{0AE5DBC5-BF09-166B-D518-3A64DE6B38BB}"/>
                </a:ext>
              </a:extLst>
            </p:cNvPr>
            <p:cNvSpPr/>
            <p:nvPr/>
          </p:nvSpPr>
          <p:spPr>
            <a:xfrm>
              <a:off x="5185614" y="3234124"/>
              <a:ext cx="9320" cy="61704"/>
            </a:xfrm>
            <a:custGeom>
              <a:avLst/>
              <a:gdLst>
                <a:gd name="connsiteX0" fmla="*/ 9201 w 9320"/>
                <a:gd name="connsiteY0" fmla="*/ 62939 h 61704"/>
                <a:gd name="connsiteX1" fmla="*/ 399 w 9320"/>
                <a:gd name="connsiteY1" fmla="*/ 62939 h 61704"/>
                <a:gd name="connsiteX2" fmla="*/ 399 w 9320"/>
                <a:gd name="connsiteY2" fmla="*/ 19185 h 61704"/>
                <a:gd name="connsiteX3" fmla="*/ 9201 w 9320"/>
                <a:gd name="connsiteY3" fmla="*/ 19185 h 61704"/>
                <a:gd name="connsiteX4" fmla="*/ 9201 w 9320"/>
                <a:gd name="connsiteY4" fmla="*/ 62939 h 61704"/>
                <a:gd name="connsiteX5" fmla="*/ 9460 w 9320"/>
                <a:gd name="connsiteY5" fmla="*/ 10555 h 61704"/>
                <a:gd name="connsiteX6" fmla="*/ 140 w 9320"/>
                <a:gd name="connsiteY6" fmla="*/ 10555 h 61704"/>
                <a:gd name="connsiteX7" fmla="*/ 140 w 9320"/>
                <a:gd name="connsiteY7" fmla="*/ 1235 h 61704"/>
                <a:gd name="connsiteX8" fmla="*/ 9460 w 9320"/>
                <a:gd name="connsiteY8" fmla="*/ 1235 h 61704"/>
                <a:gd name="connsiteX9" fmla="*/ 9460 w 9320"/>
                <a:gd name="connsiteY9" fmla="*/ 10555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201" y="62939"/>
                  </a:moveTo>
                  <a:lnTo>
                    <a:pt x="399" y="62939"/>
                  </a:lnTo>
                  <a:lnTo>
                    <a:pt x="399" y="19185"/>
                  </a:lnTo>
                  <a:lnTo>
                    <a:pt x="9201" y="19185"/>
                  </a:lnTo>
                  <a:lnTo>
                    <a:pt x="9201" y="62939"/>
                  </a:lnTo>
                  <a:close/>
                  <a:moveTo>
                    <a:pt x="9460" y="10555"/>
                  </a:moveTo>
                  <a:lnTo>
                    <a:pt x="140" y="10555"/>
                  </a:lnTo>
                  <a:lnTo>
                    <a:pt x="140" y="1235"/>
                  </a:lnTo>
                  <a:lnTo>
                    <a:pt x="9460" y="1235"/>
                  </a:lnTo>
                  <a:lnTo>
                    <a:pt x="9460" y="10555"/>
                  </a:lnTo>
                  <a:close/>
                </a:path>
              </a:pathLst>
            </a:custGeom>
            <a:solidFill>
              <a:srgbClr val="245BA7"/>
            </a:solidFill>
            <a:ln w="86190" cap="flat">
              <a:noFill/>
              <a:prstDash val="solid"/>
              <a:miter/>
            </a:ln>
          </p:spPr>
          <p:txBody>
            <a:bodyPr rtlCol="0" anchor="ctr"/>
            <a:lstStyle/>
            <a:p>
              <a:endParaRPr lang="en-GB"/>
            </a:p>
          </p:txBody>
        </p:sp>
        <p:sp>
          <p:nvSpPr>
            <p:cNvPr id="29" name="Graphic 1127">
              <a:extLst>
                <a:ext uri="{FF2B5EF4-FFF2-40B4-BE49-F238E27FC236}">
                  <a16:creationId xmlns:a16="http://schemas.microsoft.com/office/drawing/2014/main" id="{3FD4AC24-85E1-1A54-1A6C-9E12C49D995E}"/>
                </a:ext>
              </a:extLst>
            </p:cNvPr>
            <p:cNvSpPr/>
            <p:nvPr/>
          </p:nvSpPr>
          <p:spPr>
            <a:xfrm>
              <a:off x="5204828" y="3233951"/>
              <a:ext cx="22524" cy="61877"/>
            </a:xfrm>
            <a:custGeom>
              <a:avLst/>
              <a:gdLst>
                <a:gd name="connsiteX0" fmla="*/ 22673 w 22524"/>
                <a:gd name="connsiteY0" fmla="*/ 26089 h 61877"/>
                <a:gd name="connsiteX1" fmla="*/ 13957 w 22524"/>
                <a:gd name="connsiteY1" fmla="*/ 26089 h 61877"/>
                <a:gd name="connsiteX2" fmla="*/ 13957 w 22524"/>
                <a:gd name="connsiteY2" fmla="*/ 63112 h 61877"/>
                <a:gd name="connsiteX3" fmla="*/ 5154 w 22524"/>
                <a:gd name="connsiteY3" fmla="*/ 63112 h 61877"/>
                <a:gd name="connsiteX4" fmla="*/ 5154 w 22524"/>
                <a:gd name="connsiteY4" fmla="*/ 26089 h 61877"/>
                <a:gd name="connsiteX5" fmla="*/ 149 w 22524"/>
                <a:gd name="connsiteY5" fmla="*/ 26089 h 61877"/>
                <a:gd name="connsiteX6" fmla="*/ 149 w 22524"/>
                <a:gd name="connsiteY6" fmla="*/ 19358 h 61877"/>
                <a:gd name="connsiteX7" fmla="*/ 5154 w 22524"/>
                <a:gd name="connsiteY7" fmla="*/ 19358 h 61877"/>
                <a:gd name="connsiteX8" fmla="*/ 5154 w 22524"/>
                <a:gd name="connsiteY8" fmla="*/ 13403 h 61877"/>
                <a:gd name="connsiteX9" fmla="*/ 8261 w 22524"/>
                <a:gd name="connsiteY9" fmla="*/ 4773 h 61877"/>
                <a:gd name="connsiteX10" fmla="*/ 17150 w 22524"/>
                <a:gd name="connsiteY10" fmla="*/ 1235 h 61877"/>
                <a:gd name="connsiteX11" fmla="*/ 22673 w 22524"/>
                <a:gd name="connsiteY11" fmla="*/ 1235 h 61877"/>
                <a:gd name="connsiteX12" fmla="*/ 22673 w 22524"/>
                <a:gd name="connsiteY12" fmla="*/ 8743 h 61877"/>
                <a:gd name="connsiteX13" fmla="*/ 18789 w 22524"/>
                <a:gd name="connsiteY13" fmla="*/ 8743 h 61877"/>
                <a:gd name="connsiteX14" fmla="*/ 13957 w 22524"/>
                <a:gd name="connsiteY14" fmla="*/ 13834 h 61877"/>
                <a:gd name="connsiteX15" fmla="*/ 13957 w 22524"/>
                <a:gd name="connsiteY15" fmla="*/ 19358 h 61877"/>
                <a:gd name="connsiteX16" fmla="*/ 22673 w 22524"/>
                <a:gd name="connsiteY16" fmla="*/ 19358 h 61877"/>
                <a:gd name="connsiteX17" fmla="*/ 22673 w 22524"/>
                <a:gd name="connsiteY17" fmla="*/ 26089 h 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24" h="61877">
                  <a:moveTo>
                    <a:pt x="22673" y="26089"/>
                  </a:moveTo>
                  <a:lnTo>
                    <a:pt x="13957" y="26089"/>
                  </a:lnTo>
                  <a:lnTo>
                    <a:pt x="13957" y="63112"/>
                  </a:lnTo>
                  <a:lnTo>
                    <a:pt x="5154" y="63112"/>
                  </a:lnTo>
                  <a:lnTo>
                    <a:pt x="5154" y="26089"/>
                  </a:lnTo>
                  <a:lnTo>
                    <a:pt x="149" y="26089"/>
                  </a:lnTo>
                  <a:lnTo>
                    <a:pt x="149" y="19358"/>
                  </a:lnTo>
                  <a:lnTo>
                    <a:pt x="5154" y="19358"/>
                  </a:lnTo>
                  <a:lnTo>
                    <a:pt x="5154" y="13403"/>
                  </a:lnTo>
                  <a:cubicBezTo>
                    <a:pt x="5154" y="10037"/>
                    <a:pt x="6190" y="7103"/>
                    <a:pt x="8261" y="4773"/>
                  </a:cubicBezTo>
                  <a:cubicBezTo>
                    <a:pt x="10332" y="2443"/>
                    <a:pt x="13266" y="1235"/>
                    <a:pt x="17150" y="1235"/>
                  </a:cubicBezTo>
                  <a:lnTo>
                    <a:pt x="22673" y="1235"/>
                  </a:lnTo>
                  <a:lnTo>
                    <a:pt x="22673" y="8743"/>
                  </a:lnTo>
                  <a:lnTo>
                    <a:pt x="18789" y="8743"/>
                  </a:lnTo>
                  <a:cubicBezTo>
                    <a:pt x="15596" y="8743"/>
                    <a:pt x="13957" y="10469"/>
                    <a:pt x="13957" y="13834"/>
                  </a:cubicBezTo>
                  <a:lnTo>
                    <a:pt x="13957" y="19358"/>
                  </a:lnTo>
                  <a:lnTo>
                    <a:pt x="22673" y="19358"/>
                  </a:lnTo>
                  <a:lnTo>
                    <a:pt x="22673" y="26089"/>
                  </a:lnTo>
                  <a:close/>
                </a:path>
              </a:pathLst>
            </a:custGeom>
            <a:solidFill>
              <a:srgbClr val="245BA7"/>
            </a:solidFill>
            <a:ln w="86190" cap="flat">
              <a:noFill/>
              <a:prstDash val="solid"/>
              <a:miter/>
            </a:ln>
          </p:spPr>
          <p:txBody>
            <a:bodyPr rtlCol="0" anchor="ctr"/>
            <a:lstStyle/>
            <a:p>
              <a:endParaRPr lang="en-GB"/>
            </a:p>
          </p:txBody>
        </p:sp>
        <p:sp>
          <p:nvSpPr>
            <p:cNvPr id="30" name="Graphic 1127">
              <a:extLst>
                <a:ext uri="{FF2B5EF4-FFF2-40B4-BE49-F238E27FC236}">
                  <a16:creationId xmlns:a16="http://schemas.microsoft.com/office/drawing/2014/main" id="{5D35FE4D-E37B-6AA9-4D83-60C58F06E1F2}"/>
                </a:ext>
              </a:extLst>
            </p:cNvPr>
            <p:cNvSpPr/>
            <p:nvPr/>
          </p:nvSpPr>
          <p:spPr>
            <a:xfrm>
              <a:off x="5230254" y="3252074"/>
              <a:ext cx="39352" cy="61100"/>
            </a:xfrm>
            <a:custGeom>
              <a:avLst/>
              <a:gdLst>
                <a:gd name="connsiteX0" fmla="*/ 39513 w 39352"/>
                <a:gd name="connsiteY0" fmla="*/ 1241 h 61100"/>
                <a:gd name="connsiteX1" fmla="*/ 20182 w 39352"/>
                <a:gd name="connsiteY1" fmla="*/ 53711 h 61100"/>
                <a:gd name="connsiteX2" fmla="*/ 16989 w 39352"/>
                <a:gd name="connsiteY2" fmla="*/ 59148 h 61100"/>
                <a:gd name="connsiteX3" fmla="*/ 8014 w 39352"/>
                <a:gd name="connsiteY3" fmla="*/ 62341 h 61100"/>
                <a:gd name="connsiteX4" fmla="*/ 4475 w 39352"/>
                <a:gd name="connsiteY4" fmla="*/ 62341 h 61100"/>
                <a:gd name="connsiteX5" fmla="*/ 4475 w 39352"/>
                <a:gd name="connsiteY5" fmla="*/ 54402 h 61100"/>
                <a:gd name="connsiteX6" fmla="*/ 6719 w 39352"/>
                <a:gd name="connsiteY6" fmla="*/ 54402 h 61100"/>
                <a:gd name="connsiteX7" fmla="*/ 10775 w 39352"/>
                <a:gd name="connsiteY7" fmla="*/ 53366 h 61100"/>
                <a:gd name="connsiteX8" fmla="*/ 13019 w 39352"/>
                <a:gd name="connsiteY8" fmla="*/ 49741 h 61100"/>
                <a:gd name="connsiteX9" fmla="*/ 15435 w 39352"/>
                <a:gd name="connsiteY9" fmla="*/ 42924 h 61100"/>
                <a:gd name="connsiteX10" fmla="*/ 160 w 39352"/>
                <a:gd name="connsiteY10" fmla="*/ 1241 h 61100"/>
                <a:gd name="connsiteX11" fmla="*/ 9481 w 39352"/>
                <a:gd name="connsiteY11" fmla="*/ 1241 h 61100"/>
                <a:gd name="connsiteX12" fmla="*/ 19923 w 39352"/>
                <a:gd name="connsiteY12" fmla="*/ 32050 h 61100"/>
                <a:gd name="connsiteX13" fmla="*/ 30106 w 39352"/>
                <a:gd name="connsiteY13" fmla="*/ 1241 h 61100"/>
                <a:gd name="connsiteX14" fmla="*/ 39513 w 39352"/>
                <a:gd name="connsiteY14" fmla="*/ 1241 h 6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52" h="61100">
                  <a:moveTo>
                    <a:pt x="39513" y="1241"/>
                  </a:moveTo>
                  <a:lnTo>
                    <a:pt x="20182" y="53711"/>
                  </a:lnTo>
                  <a:cubicBezTo>
                    <a:pt x="19405" y="56041"/>
                    <a:pt x="18283" y="57854"/>
                    <a:pt x="16989" y="59148"/>
                  </a:cubicBezTo>
                  <a:cubicBezTo>
                    <a:pt x="14831" y="61306"/>
                    <a:pt x="11897" y="62341"/>
                    <a:pt x="8014" y="62341"/>
                  </a:cubicBezTo>
                  <a:lnTo>
                    <a:pt x="4475" y="62341"/>
                  </a:lnTo>
                  <a:lnTo>
                    <a:pt x="4475" y="54402"/>
                  </a:lnTo>
                  <a:lnTo>
                    <a:pt x="6719" y="54402"/>
                  </a:lnTo>
                  <a:cubicBezTo>
                    <a:pt x="8531" y="54402"/>
                    <a:pt x="9912" y="54056"/>
                    <a:pt x="10775" y="53366"/>
                  </a:cubicBezTo>
                  <a:cubicBezTo>
                    <a:pt x="11638" y="52762"/>
                    <a:pt x="12415" y="51554"/>
                    <a:pt x="13019" y="49741"/>
                  </a:cubicBezTo>
                  <a:lnTo>
                    <a:pt x="15435" y="42924"/>
                  </a:lnTo>
                  <a:lnTo>
                    <a:pt x="160" y="1241"/>
                  </a:lnTo>
                  <a:lnTo>
                    <a:pt x="9481" y="1241"/>
                  </a:lnTo>
                  <a:lnTo>
                    <a:pt x="19923" y="32050"/>
                  </a:lnTo>
                  <a:lnTo>
                    <a:pt x="30106" y="1241"/>
                  </a:lnTo>
                  <a:lnTo>
                    <a:pt x="39513" y="1241"/>
                  </a:lnTo>
                  <a:close/>
                </a:path>
              </a:pathLst>
            </a:custGeom>
            <a:solidFill>
              <a:srgbClr val="245BA7"/>
            </a:solidFill>
            <a:ln w="86190" cap="flat">
              <a:noFill/>
              <a:prstDash val="solid"/>
              <a:miter/>
            </a:ln>
          </p:spPr>
          <p:txBody>
            <a:bodyPr rtlCol="0" anchor="ctr"/>
            <a:lstStyle/>
            <a:p>
              <a:endParaRPr lang="en-GB"/>
            </a:p>
          </p:txBody>
        </p:sp>
        <p:sp>
          <p:nvSpPr>
            <p:cNvPr id="31" name="Graphic 1127">
              <a:extLst>
                <a:ext uri="{FF2B5EF4-FFF2-40B4-BE49-F238E27FC236}">
                  <a16:creationId xmlns:a16="http://schemas.microsoft.com/office/drawing/2014/main" id="{AD0932F3-DBDB-644D-3F74-E0A0F215F575}"/>
                </a:ext>
              </a:extLst>
            </p:cNvPr>
            <p:cNvSpPr/>
            <p:nvPr/>
          </p:nvSpPr>
          <p:spPr>
            <a:xfrm>
              <a:off x="5294960" y="3234124"/>
              <a:ext cx="9320" cy="61704"/>
            </a:xfrm>
            <a:custGeom>
              <a:avLst/>
              <a:gdLst>
                <a:gd name="connsiteX0" fmla="*/ 9239 w 9320"/>
                <a:gd name="connsiteY0" fmla="*/ 62939 h 61704"/>
                <a:gd name="connsiteX1" fmla="*/ 437 w 9320"/>
                <a:gd name="connsiteY1" fmla="*/ 62939 h 61704"/>
                <a:gd name="connsiteX2" fmla="*/ 437 w 9320"/>
                <a:gd name="connsiteY2" fmla="*/ 19185 h 61704"/>
                <a:gd name="connsiteX3" fmla="*/ 9239 w 9320"/>
                <a:gd name="connsiteY3" fmla="*/ 19185 h 61704"/>
                <a:gd name="connsiteX4" fmla="*/ 9239 w 9320"/>
                <a:gd name="connsiteY4" fmla="*/ 62939 h 61704"/>
                <a:gd name="connsiteX5" fmla="*/ 9498 w 9320"/>
                <a:gd name="connsiteY5" fmla="*/ 10555 h 61704"/>
                <a:gd name="connsiteX6" fmla="*/ 178 w 9320"/>
                <a:gd name="connsiteY6" fmla="*/ 10555 h 61704"/>
                <a:gd name="connsiteX7" fmla="*/ 178 w 9320"/>
                <a:gd name="connsiteY7" fmla="*/ 1235 h 61704"/>
                <a:gd name="connsiteX8" fmla="*/ 9498 w 9320"/>
                <a:gd name="connsiteY8" fmla="*/ 1235 h 61704"/>
                <a:gd name="connsiteX9" fmla="*/ 9498 w 9320"/>
                <a:gd name="connsiteY9" fmla="*/ 10555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239" y="62939"/>
                  </a:moveTo>
                  <a:lnTo>
                    <a:pt x="437" y="62939"/>
                  </a:lnTo>
                  <a:lnTo>
                    <a:pt x="437" y="19185"/>
                  </a:lnTo>
                  <a:lnTo>
                    <a:pt x="9239" y="19185"/>
                  </a:lnTo>
                  <a:lnTo>
                    <a:pt x="9239" y="62939"/>
                  </a:lnTo>
                  <a:close/>
                  <a:moveTo>
                    <a:pt x="9498" y="10555"/>
                  </a:moveTo>
                  <a:lnTo>
                    <a:pt x="178" y="10555"/>
                  </a:lnTo>
                  <a:lnTo>
                    <a:pt x="178" y="1235"/>
                  </a:lnTo>
                  <a:lnTo>
                    <a:pt x="9498" y="1235"/>
                  </a:lnTo>
                  <a:lnTo>
                    <a:pt x="9498" y="10555"/>
                  </a:lnTo>
                  <a:close/>
                </a:path>
              </a:pathLst>
            </a:custGeom>
            <a:solidFill>
              <a:srgbClr val="245BA7"/>
            </a:solidFill>
            <a:ln w="86190" cap="flat">
              <a:noFill/>
              <a:prstDash val="solid"/>
              <a:miter/>
            </a:ln>
          </p:spPr>
          <p:txBody>
            <a:bodyPr rtlCol="0" anchor="ctr"/>
            <a:lstStyle/>
            <a:p>
              <a:endParaRPr lang="en-GB"/>
            </a:p>
          </p:txBody>
        </p:sp>
        <p:sp>
          <p:nvSpPr>
            <p:cNvPr id="32" name="Graphic 1127">
              <a:extLst>
                <a:ext uri="{FF2B5EF4-FFF2-40B4-BE49-F238E27FC236}">
                  <a16:creationId xmlns:a16="http://schemas.microsoft.com/office/drawing/2014/main" id="{EA29BDDB-56E2-1EB1-095C-917956C821CC}"/>
                </a:ext>
              </a:extLst>
            </p:cNvPr>
            <p:cNvSpPr/>
            <p:nvPr/>
          </p:nvSpPr>
          <p:spPr>
            <a:xfrm>
              <a:off x="5313572" y="3251556"/>
              <a:ext cx="36591" cy="44789"/>
            </a:xfrm>
            <a:custGeom>
              <a:avLst/>
              <a:gdLst>
                <a:gd name="connsiteX0" fmla="*/ 36780 w 36591"/>
                <a:gd name="connsiteY0" fmla="*/ 32133 h 44789"/>
                <a:gd name="connsiteX1" fmla="*/ 31775 w 36591"/>
                <a:gd name="connsiteY1" fmla="*/ 42403 h 44789"/>
                <a:gd name="connsiteX2" fmla="*/ 18571 w 36591"/>
                <a:gd name="connsiteY2" fmla="*/ 46028 h 44789"/>
                <a:gd name="connsiteX3" fmla="*/ 189 w 36591"/>
                <a:gd name="connsiteY3" fmla="*/ 39728 h 44789"/>
                <a:gd name="connsiteX4" fmla="*/ 5971 w 36591"/>
                <a:gd name="connsiteY4" fmla="*/ 33946 h 44789"/>
                <a:gd name="connsiteX5" fmla="*/ 18571 w 36591"/>
                <a:gd name="connsiteY5" fmla="*/ 38519 h 44789"/>
                <a:gd name="connsiteX6" fmla="*/ 25561 w 36591"/>
                <a:gd name="connsiteY6" fmla="*/ 36966 h 44789"/>
                <a:gd name="connsiteX7" fmla="*/ 28150 w 36591"/>
                <a:gd name="connsiteY7" fmla="*/ 32478 h 44789"/>
                <a:gd name="connsiteX8" fmla="*/ 22282 w 36591"/>
                <a:gd name="connsiteY8" fmla="*/ 27300 h 44789"/>
                <a:gd name="connsiteX9" fmla="*/ 15291 w 36591"/>
                <a:gd name="connsiteY9" fmla="*/ 26696 h 44789"/>
                <a:gd name="connsiteX10" fmla="*/ 2346 w 36591"/>
                <a:gd name="connsiteY10" fmla="*/ 14614 h 44789"/>
                <a:gd name="connsiteX11" fmla="*/ 7006 w 36591"/>
                <a:gd name="connsiteY11" fmla="*/ 4776 h 44789"/>
                <a:gd name="connsiteX12" fmla="*/ 18830 w 36591"/>
                <a:gd name="connsiteY12" fmla="*/ 1238 h 44789"/>
                <a:gd name="connsiteX13" fmla="*/ 35054 w 36591"/>
                <a:gd name="connsiteY13" fmla="*/ 6157 h 44789"/>
                <a:gd name="connsiteX14" fmla="*/ 29531 w 36591"/>
                <a:gd name="connsiteY14" fmla="*/ 11766 h 44789"/>
                <a:gd name="connsiteX15" fmla="*/ 18743 w 36591"/>
                <a:gd name="connsiteY15" fmla="*/ 8573 h 44789"/>
                <a:gd name="connsiteX16" fmla="*/ 12875 w 36591"/>
                <a:gd name="connsiteY16" fmla="*/ 10127 h 44789"/>
                <a:gd name="connsiteX17" fmla="*/ 10804 w 36591"/>
                <a:gd name="connsiteY17" fmla="*/ 14183 h 44789"/>
                <a:gd name="connsiteX18" fmla="*/ 12271 w 36591"/>
                <a:gd name="connsiteY18" fmla="*/ 17635 h 44789"/>
                <a:gd name="connsiteX19" fmla="*/ 16845 w 36591"/>
                <a:gd name="connsiteY19" fmla="*/ 19188 h 44789"/>
                <a:gd name="connsiteX20" fmla="*/ 22972 w 36591"/>
                <a:gd name="connsiteY20" fmla="*/ 19706 h 44789"/>
                <a:gd name="connsiteX21" fmla="*/ 36780 w 36591"/>
                <a:gd name="connsiteY21" fmla="*/ 32133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1" h="44789">
                  <a:moveTo>
                    <a:pt x="36780" y="32133"/>
                  </a:moveTo>
                  <a:cubicBezTo>
                    <a:pt x="36780" y="36535"/>
                    <a:pt x="35140" y="39987"/>
                    <a:pt x="31775" y="42403"/>
                  </a:cubicBezTo>
                  <a:cubicBezTo>
                    <a:pt x="28409" y="44819"/>
                    <a:pt x="24008" y="46028"/>
                    <a:pt x="18571" y="46028"/>
                  </a:cubicBezTo>
                  <a:cubicBezTo>
                    <a:pt x="10545" y="46028"/>
                    <a:pt x="4417" y="43956"/>
                    <a:pt x="189" y="39728"/>
                  </a:cubicBezTo>
                  <a:lnTo>
                    <a:pt x="5971" y="33946"/>
                  </a:lnTo>
                  <a:cubicBezTo>
                    <a:pt x="8991" y="36966"/>
                    <a:pt x="13134" y="38519"/>
                    <a:pt x="18571" y="38519"/>
                  </a:cubicBezTo>
                  <a:cubicBezTo>
                    <a:pt x="21419" y="38519"/>
                    <a:pt x="23749" y="38002"/>
                    <a:pt x="25561" y="36966"/>
                  </a:cubicBezTo>
                  <a:cubicBezTo>
                    <a:pt x="27287" y="36017"/>
                    <a:pt x="28150" y="34463"/>
                    <a:pt x="28150" y="32478"/>
                  </a:cubicBezTo>
                  <a:cubicBezTo>
                    <a:pt x="28150" y="29458"/>
                    <a:pt x="26165" y="27732"/>
                    <a:pt x="22282" y="27300"/>
                  </a:cubicBezTo>
                  <a:lnTo>
                    <a:pt x="15291" y="26696"/>
                  </a:lnTo>
                  <a:cubicBezTo>
                    <a:pt x="6661" y="25920"/>
                    <a:pt x="2346" y="21863"/>
                    <a:pt x="2346" y="14614"/>
                  </a:cubicBezTo>
                  <a:cubicBezTo>
                    <a:pt x="2346" y="10386"/>
                    <a:pt x="3900" y="7106"/>
                    <a:pt x="7006" y="4776"/>
                  </a:cubicBezTo>
                  <a:cubicBezTo>
                    <a:pt x="10113" y="2446"/>
                    <a:pt x="14083" y="1238"/>
                    <a:pt x="18830" y="1238"/>
                  </a:cubicBezTo>
                  <a:cubicBezTo>
                    <a:pt x="25906" y="1238"/>
                    <a:pt x="31343" y="2877"/>
                    <a:pt x="35054" y="6157"/>
                  </a:cubicBezTo>
                  <a:lnTo>
                    <a:pt x="29531" y="11766"/>
                  </a:lnTo>
                  <a:cubicBezTo>
                    <a:pt x="27028" y="9609"/>
                    <a:pt x="23404" y="8573"/>
                    <a:pt x="18743" y="8573"/>
                  </a:cubicBezTo>
                  <a:cubicBezTo>
                    <a:pt x="16154" y="8573"/>
                    <a:pt x="14169" y="9091"/>
                    <a:pt x="12875" y="10127"/>
                  </a:cubicBezTo>
                  <a:cubicBezTo>
                    <a:pt x="11494" y="11076"/>
                    <a:pt x="10804" y="12457"/>
                    <a:pt x="10804" y="14183"/>
                  </a:cubicBezTo>
                  <a:cubicBezTo>
                    <a:pt x="10804" y="15736"/>
                    <a:pt x="11321" y="16858"/>
                    <a:pt x="12271" y="17635"/>
                  </a:cubicBezTo>
                  <a:cubicBezTo>
                    <a:pt x="13220" y="18411"/>
                    <a:pt x="14687" y="18929"/>
                    <a:pt x="16845" y="19188"/>
                  </a:cubicBezTo>
                  <a:lnTo>
                    <a:pt x="22972" y="19706"/>
                  </a:lnTo>
                  <a:cubicBezTo>
                    <a:pt x="32206" y="20483"/>
                    <a:pt x="36780" y="24625"/>
                    <a:pt x="36780" y="32133"/>
                  </a:cubicBezTo>
                  <a:close/>
                </a:path>
              </a:pathLst>
            </a:custGeom>
            <a:solidFill>
              <a:srgbClr val="245BA7"/>
            </a:solidFill>
            <a:ln w="86190" cap="flat">
              <a:noFill/>
              <a:prstDash val="solid"/>
              <a:miter/>
            </a:ln>
          </p:spPr>
          <p:txBody>
            <a:bodyPr rtlCol="0" anchor="ctr"/>
            <a:lstStyle/>
            <a:p>
              <a:endParaRPr lang="en-GB"/>
            </a:p>
          </p:txBody>
        </p:sp>
        <p:sp>
          <p:nvSpPr>
            <p:cNvPr id="33" name="Graphic 1127">
              <a:extLst>
                <a:ext uri="{FF2B5EF4-FFF2-40B4-BE49-F238E27FC236}">
                  <a16:creationId xmlns:a16="http://schemas.microsoft.com/office/drawing/2014/main" id="{D444EDE2-3B78-E0E3-96DA-156C0F751E05}"/>
                </a:ext>
              </a:extLst>
            </p:cNvPr>
            <p:cNvSpPr/>
            <p:nvPr/>
          </p:nvSpPr>
          <p:spPr>
            <a:xfrm>
              <a:off x="5358589" y="3251556"/>
              <a:ext cx="36505" cy="44789"/>
            </a:xfrm>
            <a:custGeom>
              <a:avLst/>
              <a:gdLst>
                <a:gd name="connsiteX0" fmla="*/ 36709 w 36505"/>
                <a:gd name="connsiteY0" fmla="*/ 23589 h 44789"/>
                <a:gd name="connsiteX1" fmla="*/ 31531 w 36505"/>
                <a:gd name="connsiteY1" fmla="*/ 40850 h 44789"/>
                <a:gd name="connsiteX2" fmla="*/ 18414 w 36505"/>
                <a:gd name="connsiteY2" fmla="*/ 46028 h 44789"/>
                <a:gd name="connsiteX3" fmla="*/ 5382 w 36505"/>
                <a:gd name="connsiteY3" fmla="*/ 40850 h 44789"/>
                <a:gd name="connsiteX4" fmla="*/ 204 w 36505"/>
                <a:gd name="connsiteY4" fmla="*/ 23589 h 44789"/>
                <a:gd name="connsiteX5" fmla="*/ 1326 w 36505"/>
                <a:gd name="connsiteY5" fmla="*/ 13492 h 44789"/>
                <a:gd name="connsiteX6" fmla="*/ 5382 w 36505"/>
                <a:gd name="connsiteY6" fmla="*/ 6416 h 44789"/>
                <a:gd name="connsiteX7" fmla="*/ 18414 w 36505"/>
                <a:gd name="connsiteY7" fmla="*/ 1238 h 44789"/>
                <a:gd name="connsiteX8" fmla="*/ 31531 w 36505"/>
                <a:gd name="connsiteY8" fmla="*/ 6416 h 44789"/>
                <a:gd name="connsiteX9" fmla="*/ 35587 w 36505"/>
                <a:gd name="connsiteY9" fmla="*/ 13492 h 44789"/>
                <a:gd name="connsiteX10" fmla="*/ 36709 w 36505"/>
                <a:gd name="connsiteY10" fmla="*/ 23589 h 44789"/>
                <a:gd name="connsiteX11" fmla="*/ 24886 w 36505"/>
                <a:gd name="connsiteY11" fmla="*/ 35585 h 44789"/>
                <a:gd name="connsiteX12" fmla="*/ 27907 w 36505"/>
                <a:gd name="connsiteY12" fmla="*/ 23589 h 44789"/>
                <a:gd name="connsiteX13" fmla="*/ 24886 w 36505"/>
                <a:gd name="connsiteY13" fmla="*/ 11594 h 44789"/>
                <a:gd name="connsiteX14" fmla="*/ 18414 w 36505"/>
                <a:gd name="connsiteY14" fmla="*/ 9091 h 44789"/>
                <a:gd name="connsiteX15" fmla="*/ 12027 w 36505"/>
                <a:gd name="connsiteY15" fmla="*/ 11594 h 44789"/>
                <a:gd name="connsiteX16" fmla="*/ 9007 w 36505"/>
                <a:gd name="connsiteY16" fmla="*/ 23589 h 44789"/>
                <a:gd name="connsiteX17" fmla="*/ 12027 w 36505"/>
                <a:gd name="connsiteY17" fmla="*/ 35585 h 44789"/>
                <a:gd name="connsiteX18" fmla="*/ 18414 w 36505"/>
                <a:gd name="connsiteY18" fmla="*/ 38174 h 44789"/>
                <a:gd name="connsiteX19" fmla="*/ 24886 w 36505"/>
                <a:gd name="connsiteY19" fmla="*/ 35585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709" y="23589"/>
                  </a:moveTo>
                  <a:cubicBezTo>
                    <a:pt x="36709" y="31529"/>
                    <a:pt x="34983" y="37311"/>
                    <a:pt x="31531" y="40850"/>
                  </a:cubicBezTo>
                  <a:cubicBezTo>
                    <a:pt x="28166" y="44302"/>
                    <a:pt x="23851" y="46028"/>
                    <a:pt x="18414" y="46028"/>
                  </a:cubicBezTo>
                  <a:cubicBezTo>
                    <a:pt x="13063" y="46028"/>
                    <a:pt x="8748" y="44302"/>
                    <a:pt x="5382" y="40850"/>
                  </a:cubicBezTo>
                  <a:cubicBezTo>
                    <a:pt x="1930" y="37311"/>
                    <a:pt x="204" y="31529"/>
                    <a:pt x="204" y="23589"/>
                  </a:cubicBezTo>
                  <a:cubicBezTo>
                    <a:pt x="204" y="19620"/>
                    <a:pt x="550" y="16254"/>
                    <a:pt x="1326" y="13492"/>
                  </a:cubicBezTo>
                  <a:cubicBezTo>
                    <a:pt x="2103" y="10817"/>
                    <a:pt x="3397" y="8401"/>
                    <a:pt x="5382" y="6416"/>
                  </a:cubicBezTo>
                  <a:cubicBezTo>
                    <a:pt x="8748" y="2964"/>
                    <a:pt x="13063" y="1238"/>
                    <a:pt x="18414" y="1238"/>
                  </a:cubicBezTo>
                  <a:cubicBezTo>
                    <a:pt x="23851" y="1238"/>
                    <a:pt x="28166" y="2964"/>
                    <a:pt x="31531" y="6416"/>
                  </a:cubicBezTo>
                  <a:cubicBezTo>
                    <a:pt x="33516" y="8401"/>
                    <a:pt x="34811" y="10817"/>
                    <a:pt x="35587" y="13492"/>
                  </a:cubicBezTo>
                  <a:cubicBezTo>
                    <a:pt x="36364" y="16254"/>
                    <a:pt x="36709" y="19620"/>
                    <a:pt x="36709" y="23589"/>
                  </a:cubicBezTo>
                  <a:close/>
                  <a:moveTo>
                    <a:pt x="24886" y="35585"/>
                  </a:moveTo>
                  <a:cubicBezTo>
                    <a:pt x="26871" y="33600"/>
                    <a:pt x="27907" y="29544"/>
                    <a:pt x="27907" y="23589"/>
                  </a:cubicBezTo>
                  <a:cubicBezTo>
                    <a:pt x="27907" y="17635"/>
                    <a:pt x="26871" y="13579"/>
                    <a:pt x="24886" y="11594"/>
                  </a:cubicBezTo>
                  <a:cubicBezTo>
                    <a:pt x="23247" y="9954"/>
                    <a:pt x="21089" y="9091"/>
                    <a:pt x="18414" y="9091"/>
                  </a:cubicBezTo>
                  <a:cubicBezTo>
                    <a:pt x="15825" y="9091"/>
                    <a:pt x="13667" y="9954"/>
                    <a:pt x="12027" y="11594"/>
                  </a:cubicBezTo>
                  <a:cubicBezTo>
                    <a:pt x="10043" y="13579"/>
                    <a:pt x="9007" y="17635"/>
                    <a:pt x="9007" y="23589"/>
                  </a:cubicBezTo>
                  <a:cubicBezTo>
                    <a:pt x="9007" y="29544"/>
                    <a:pt x="10043" y="33600"/>
                    <a:pt x="12027" y="35585"/>
                  </a:cubicBezTo>
                  <a:cubicBezTo>
                    <a:pt x="13753" y="37311"/>
                    <a:pt x="15911" y="38174"/>
                    <a:pt x="18414" y="38174"/>
                  </a:cubicBezTo>
                  <a:cubicBezTo>
                    <a:pt x="21003" y="38174"/>
                    <a:pt x="23160" y="37311"/>
                    <a:pt x="24886" y="35585"/>
                  </a:cubicBezTo>
                  <a:close/>
                </a:path>
              </a:pathLst>
            </a:custGeom>
            <a:solidFill>
              <a:srgbClr val="245BA7"/>
            </a:solidFill>
            <a:ln w="86190" cap="flat">
              <a:noFill/>
              <a:prstDash val="solid"/>
              <a:miter/>
            </a:ln>
          </p:spPr>
          <p:txBody>
            <a:bodyPr rtlCol="0" anchor="ctr"/>
            <a:lstStyle/>
            <a:p>
              <a:endParaRPr lang="en-GB"/>
            </a:p>
          </p:txBody>
        </p:sp>
        <p:sp>
          <p:nvSpPr>
            <p:cNvPr id="34" name="Graphic 1127">
              <a:extLst>
                <a:ext uri="{FF2B5EF4-FFF2-40B4-BE49-F238E27FC236}">
                  <a16:creationId xmlns:a16="http://schemas.microsoft.com/office/drawing/2014/main" id="{54906A24-4B71-C885-3DF6-D20A8DA314D4}"/>
                </a:ext>
              </a:extLst>
            </p:cNvPr>
            <p:cNvSpPr/>
            <p:nvPr/>
          </p:nvSpPr>
          <p:spPr>
            <a:xfrm>
              <a:off x="5406543" y="3234383"/>
              <a:ext cx="17432" cy="61445"/>
            </a:xfrm>
            <a:custGeom>
              <a:avLst/>
              <a:gdLst>
                <a:gd name="connsiteX0" fmla="*/ 17650 w 17432"/>
                <a:gd name="connsiteY0" fmla="*/ 62681 h 61445"/>
                <a:gd name="connsiteX1" fmla="*/ 12214 w 17432"/>
                <a:gd name="connsiteY1" fmla="*/ 62681 h 61445"/>
                <a:gd name="connsiteX2" fmla="*/ 3238 w 17432"/>
                <a:gd name="connsiteY2" fmla="*/ 59229 h 61445"/>
                <a:gd name="connsiteX3" fmla="*/ 218 w 17432"/>
                <a:gd name="connsiteY3" fmla="*/ 50599 h 61445"/>
                <a:gd name="connsiteX4" fmla="*/ 218 w 17432"/>
                <a:gd name="connsiteY4" fmla="*/ 1235 h 61445"/>
                <a:gd name="connsiteX5" fmla="*/ 9020 w 17432"/>
                <a:gd name="connsiteY5" fmla="*/ 1235 h 61445"/>
                <a:gd name="connsiteX6" fmla="*/ 9020 w 17432"/>
                <a:gd name="connsiteY6" fmla="*/ 50081 h 61445"/>
                <a:gd name="connsiteX7" fmla="*/ 10142 w 17432"/>
                <a:gd name="connsiteY7" fmla="*/ 53878 h 61445"/>
                <a:gd name="connsiteX8" fmla="*/ 13767 w 17432"/>
                <a:gd name="connsiteY8" fmla="*/ 55172 h 61445"/>
                <a:gd name="connsiteX9" fmla="*/ 17650 w 17432"/>
                <a:gd name="connsiteY9" fmla="*/ 55172 h 61445"/>
                <a:gd name="connsiteX10" fmla="*/ 17650 w 17432"/>
                <a:gd name="connsiteY10" fmla="*/ 62681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2" h="61445">
                  <a:moveTo>
                    <a:pt x="17650" y="62681"/>
                  </a:moveTo>
                  <a:lnTo>
                    <a:pt x="12214" y="62681"/>
                  </a:lnTo>
                  <a:cubicBezTo>
                    <a:pt x="8244" y="62681"/>
                    <a:pt x="5223" y="61559"/>
                    <a:pt x="3238" y="59229"/>
                  </a:cubicBezTo>
                  <a:cubicBezTo>
                    <a:pt x="1253" y="56985"/>
                    <a:pt x="218" y="54137"/>
                    <a:pt x="218" y="50599"/>
                  </a:cubicBezTo>
                  <a:lnTo>
                    <a:pt x="218" y="1235"/>
                  </a:lnTo>
                  <a:lnTo>
                    <a:pt x="9020" y="1235"/>
                  </a:lnTo>
                  <a:lnTo>
                    <a:pt x="9020" y="50081"/>
                  </a:lnTo>
                  <a:cubicBezTo>
                    <a:pt x="9020" y="51807"/>
                    <a:pt x="9366" y="53101"/>
                    <a:pt x="10142" y="53878"/>
                  </a:cubicBezTo>
                  <a:cubicBezTo>
                    <a:pt x="10833" y="54741"/>
                    <a:pt x="12041" y="55172"/>
                    <a:pt x="13767" y="55172"/>
                  </a:cubicBezTo>
                  <a:lnTo>
                    <a:pt x="17650" y="55172"/>
                  </a:lnTo>
                  <a:lnTo>
                    <a:pt x="17650" y="62681"/>
                  </a:lnTo>
                  <a:close/>
                </a:path>
              </a:pathLst>
            </a:custGeom>
            <a:solidFill>
              <a:srgbClr val="245BA7"/>
            </a:solidFill>
            <a:ln w="86190" cap="flat">
              <a:noFill/>
              <a:prstDash val="solid"/>
              <a:miter/>
            </a:ln>
          </p:spPr>
          <p:txBody>
            <a:bodyPr rtlCol="0" anchor="ctr"/>
            <a:lstStyle/>
            <a:p>
              <a:endParaRPr lang="en-GB"/>
            </a:p>
          </p:txBody>
        </p:sp>
        <p:sp>
          <p:nvSpPr>
            <p:cNvPr id="35" name="Graphic 1127">
              <a:extLst>
                <a:ext uri="{FF2B5EF4-FFF2-40B4-BE49-F238E27FC236}">
                  <a16:creationId xmlns:a16="http://schemas.microsoft.com/office/drawing/2014/main" id="{5DA67C5D-5093-1111-B309-FBC4A318F53D}"/>
                </a:ext>
              </a:extLst>
            </p:cNvPr>
            <p:cNvSpPr/>
            <p:nvPr/>
          </p:nvSpPr>
          <p:spPr>
            <a:xfrm>
              <a:off x="5430158" y="3251556"/>
              <a:ext cx="35469" cy="44789"/>
            </a:xfrm>
            <a:custGeom>
              <a:avLst/>
              <a:gdLst>
                <a:gd name="connsiteX0" fmla="*/ 35698 w 35469"/>
                <a:gd name="connsiteY0" fmla="*/ 45510 h 44789"/>
                <a:gd name="connsiteX1" fmla="*/ 27068 w 35469"/>
                <a:gd name="connsiteY1" fmla="*/ 45510 h 44789"/>
                <a:gd name="connsiteX2" fmla="*/ 27068 w 35469"/>
                <a:gd name="connsiteY2" fmla="*/ 41540 h 44789"/>
                <a:gd name="connsiteX3" fmla="*/ 22063 w 35469"/>
                <a:gd name="connsiteY3" fmla="*/ 44992 h 44789"/>
                <a:gd name="connsiteX4" fmla="*/ 15418 w 35469"/>
                <a:gd name="connsiteY4" fmla="*/ 46028 h 44789"/>
                <a:gd name="connsiteX5" fmla="*/ 3681 w 35469"/>
                <a:gd name="connsiteY5" fmla="*/ 42058 h 44789"/>
                <a:gd name="connsiteX6" fmla="*/ 229 w 35469"/>
                <a:gd name="connsiteY6" fmla="*/ 32651 h 44789"/>
                <a:gd name="connsiteX7" fmla="*/ 4199 w 35469"/>
                <a:gd name="connsiteY7" fmla="*/ 23503 h 44789"/>
                <a:gd name="connsiteX8" fmla="*/ 15418 w 35469"/>
                <a:gd name="connsiteY8" fmla="*/ 20051 h 44789"/>
                <a:gd name="connsiteX9" fmla="*/ 26896 w 35469"/>
                <a:gd name="connsiteY9" fmla="*/ 20051 h 44789"/>
                <a:gd name="connsiteX10" fmla="*/ 26896 w 35469"/>
                <a:gd name="connsiteY10" fmla="*/ 16944 h 44789"/>
                <a:gd name="connsiteX11" fmla="*/ 24652 w 35469"/>
                <a:gd name="connsiteY11" fmla="*/ 10731 h 44789"/>
                <a:gd name="connsiteX12" fmla="*/ 17317 w 35469"/>
                <a:gd name="connsiteY12" fmla="*/ 8746 h 44789"/>
                <a:gd name="connsiteX13" fmla="*/ 11793 w 35469"/>
                <a:gd name="connsiteY13" fmla="*/ 9781 h 44789"/>
                <a:gd name="connsiteX14" fmla="*/ 7737 w 35469"/>
                <a:gd name="connsiteY14" fmla="*/ 13061 h 44789"/>
                <a:gd name="connsiteX15" fmla="*/ 2041 w 35469"/>
                <a:gd name="connsiteY15" fmla="*/ 7624 h 44789"/>
                <a:gd name="connsiteX16" fmla="*/ 8600 w 35469"/>
                <a:gd name="connsiteY16" fmla="*/ 2618 h 44789"/>
                <a:gd name="connsiteX17" fmla="*/ 17662 w 35469"/>
                <a:gd name="connsiteY17" fmla="*/ 1238 h 44789"/>
                <a:gd name="connsiteX18" fmla="*/ 35698 w 35469"/>
                <a:gd name="connsiteY18" fmla="*/ 16254 h 44789"/>
                <a:gd name="connsiteX19" fmla="*/ 35698 w 35469"/>
                <a:gd name="connsiteY19" fmla="*/ 45510 h 44789"/>
                <a:gd name="connsiteX20" fmla="*/ 26896 w 35469"/>
                <a:gd name="connsiteY20" fmla="*/ 29717 h 44789"/>
                <a:gd name="connsiteX21" fmla="*/ 26896 w 35469"/>
                <a:gd name="connsiteY21" fmla="*/ 26178 h 44789"/>
                <a:gd name="connsiteX22" fmla="*/ 16799 w 35469"/>
                <a:gd name="connsiteY22" fmla="*/ 26178 h 44789"/>
                <a:gd name="connsiteX23" fmla="*/ 8773 w 35469"/>
                <a:gd name="connsiteY23" fmla="*/ 32478 h 44789"/>
                <a:gd name="connsiteX24" fmla="*/ 17058 w 35469"/>
                <a:gd name="connsiteY24" fmla="*/ 38692 h 44789"/>
                <a:gd name="connsiteX25" fmla="*/ 24997 w 35469"/>
                <a:gd name="connsiteY25" fmla="*/ 36189 h 44789"/>
                <a:gd name="connsiteX26" fmla="*/ 26896 w 35469"/>
                <a:gd name="connsiteY26" fmla="*/ 2971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9" h="44789">
                  <a:moveTo>
                    <a:pt x="35698" y="45510"/>
                  </a:moveTo>
                  <a:lnTo>
                    <a:pt x="27068" y="45510"/>
                  </a:lnTo>
                  <a:lnTo>
                    <a:pt x="27068" y="41540"/>
                  </a:lnTo>
                  <a:cubicBezTo>
                    <a:pt x="25429" y="43180"/>
                    <a:pt x="23789" y="44302"/>
                    <a:pt x="22063" y="44992"/>
                  </a:cubicBezTo>
                  <a:cubicBezTo>
                    <a:pt x="20251" y="45682"/>
                    <a:pt x="18093" y="46028"/>
                    <a:pt x="15418" y="46028"/>
                  </a:cubicBezTo>
                  <a:cubicBezTo>
                    <a:pt x="10240" y="46028"/>
                    <a:pt x="6356" y="44733"/>
                    <a:pt x="3681" y="42058"/>
                  </a:cubicBezTo>
                  <a:cubicBezTo>
                    <a:pt x="1351" y="39641"/>
                    <a:pt x="229" y="36535"/>
                    <a:pt x="229" y="32651"/>
                  </a:cubicBezTo>
                  <a:cubicBezTo>
                    <a:pt x="229" y="28854"/>
                    <a:pt x="1524" y="25833"/>
                    <a:pt x="4199" y="23503"/>
                  </a:cubicBezTo>
                  <a:cubicBezTo>
                    <a:pt x="6788" y="21173"/>
                    <a:pt x="10499" y="20051"/>
                    <a:pt x="15418" y="20051"/>
                  </a:cubicBezTo>
                  <a:lnTo>
                    <a:pt x="26896" y="20051"/>
                  </a:lnTo>
                  <a:lnTo>
                    <a:pt x="26896" y="16944"/>
                  </a:lnTo>
                  <a:cubicBezTo>
                    <a:pt x="26896" y="14096"/>
                    <a:pt x="26119" y="12025"/>
                    <a:pt x="24652" y="10731"/>
                  </a:cubicBezTo>
                  <a:cubicBezTo>
                    <a:pt x="23185" y="9436"/>
                    <a:pt x="20682" y="8746"/>
                    <a:pt x="17317" y="8746"/>
                  </a:cubicBezTo>
                  <a:cubicBezTo>
                    <a:pt x="14986" y="8746"/>
                    <a:pt x="13174" y="9091"/>
                    <a:pt x="11793" y="9781"/>
                  </a:cubicBezTo>
                  <a:cubicBezTo>
                    <a:pt x="10326" y="10386"/>
                    <a:pt x="9032" y="11507"/>
                    <a:pt x="7737" y="13061"/>
                  </a:cubicBezTo>
                  <a:lnTo>
                    <a:pt x="2041" y="7624"/>
                  </a:lnTo>
                  <a:cubicBezTo>
                    <a:pt x="4026" y="5294"/>
                    <a:pt x="6270" y="3568"/>
                    <a:pt x="8600" y="2618"/>
                  </a:cubicBezTo>
                  <a:cubicBezTo>
                    <a:pt x="10930" y="1755"/>
                    <a:pt x="13951" y="1238"/>
                    <a:pt x="17662" y="1238"/>
                  </a:cubicBezTo>
                  <a:cubicBezTo>
                    <a:pt x="29657" y="1238"/>
                    <a:pt x="35698" y="6243"/>
                    <a:pt x="35698" y="16254"/>
                  </a:cubicBezTo>
                  <a:lnTo>
                    <a:pt x="35698" y="45510"/>
                  </a:lnTo>
                  <a:close/>
                  <a:moveTo>
                    <a:pt x="26896" y="29717"/>
                  </a:moveTo>
                  <a:lnTo>
                    <a:pt x="26896" y="26178"/>
                  </a:lnTo>
                  <a:lnTo>
                    <a:pt x="16799" y="26178"/>
                  </a:lnTo>
                  <a:cubicBezTo>
                    <a:pt x="11448" y="26178"/>
                    <a:pt x="8773" y="28250"/>
                    <a:pt x="8773" y="32478"/>
                  </a:cubicBezTo>
                  <a:cubicBezTo>
                    <a:pt x="8773" y="36621"/>
                    <a:pt x="11534" y="38692"/>
                    <a:pt x="17058" y="38692"/>
                  </a:cubicBezTo>
                  <a:cubicBezTo>
                    <a:pt x="20596" y="38692"/>
                    <a:pt x="23185" y="37829"/>
                    <a:pt x="24997" y="36189"/>
                  </a:cubicBezTo>
                  <a:cubicBezTo>
                    <a:pt x="26292" y="34981"/>
                    <a:pt x="26896" y="32824"/>
                    <a:pt x="26896" y="29717"/>
                  </a:cubicBezTo>
                  <a:close/>
                </a:path>
              </a:pathLst>
            </a:custGeom>
            <a:solidFill>
              <a:srgbClr val="245BA7"/>
            </a:solidFill>
            <a:ln w="86190" cap="flat">
              <a:noFill/>
              <a:prstDash val="solid"/>
              <a:miter/>
            </a:ln>
          </p:spPr>
          <p:txBody>
            <a:bodyPr rtlCol="0" anchor="ctr"/>
            <a:lstStyle/>
            <a:p>
              <a:endParaRPr lang="en-GB"/>
            </a:p>
          </p:txBody>
        </p:sp>
        <p:sp>
          <p:nvSpPr>
            <p:cNvPr id="36" name="Graphic 1127">
              <a:extLst>
                <a:ext uri="{FF2B5EF4-FFF2-40B4-BE49-F238E27FC236}">
                  <a16:creationId xmlns:a16="http://schemas.microsoft.com/office/drawing/2014/main" id="{1AC86923-215D-136B-F051-3D564B93D448}"/>
                </a:ext>
              </a:extLst>
            </p:cNvPr>
            <p:cNvSpPr/>
            <p:nvPr/>
          </p:nvSpPr>
          <p:spPr>
            <a:xfrm>
              <a:off x="5475002" y="3239561"/>
              <a:ext cx="22265" cy="56267"/>
            </a:xfrm>
            <a:custGeom>
              <a:avLst/>
              <a:gdLst>
                <a:gd name="connsiteX0" fmla="*/ 22508 w 22265"/>
                <a:gd name="connsiteY0" fmla="*/ 57503 h 56267"/>
                <a:gd name="connsiteX1" fmla="*/ 17244 w 22265"/>
                <a:gd name="connsiteY1" fmla="*/ 57503 h 56267"/>
                <a:gd name="connsiteX2" fmla="*/ 8355 w 22265"/>
                <a:gd name="connsiteY2" fmla="*/ 53965 h 56267"/>
                <a:gd name="connsiteX3" fmla="*/ 5248 w 22265"/>
                <a:gd name="connsiteY3" fmla="*/ 45335 h 56267"/>
                <a:gd name="connsiteX4" fmla="*/ 5248 w 22265"/>
                <a:gd name="connsiteY4" fmla="*/ 20481 h 56267"/>
                <a:gd name="connsiteX5" fmla="*/ 242 w 22265"/>
                <a:gd name="connsiteY5" fmla="*/ 20481 h 56267"/>
                <a:gd name="connsiteX6" fmla="*/ 242 w 22265"/>
                <a:gd name="connsiteY6" fmla="*/ 13749 h 56267"/>
                <a:gd name="connsiteX7" fmla="*/ 5248 w 22265"/>
                <a:gd name="connsiteY7" fmla="*/ 13749 h 56267"/>
                <a:gd name="connsiteX8" fmla="*/ 5248 w 22265"/>
                <a:gd name="connsiteY8" fmla="*/ 1236 h 56267"/>
                <a:gd name="connsiteX9" fmla="*/ 14050 w 22265"/>
                <a:gd name="connsiteY9" fmla="*/ 1236 h 56267"/>
                <a:gd name="connsiteX10" fmla="*/ 14050 w 22265"/>
                <a:gd name="connsiteY10" fmla="*/ 13749 h 56267"/>
                <a:gd name="connsiteX11" fmla="*/ 22508 w 22265"/>
                <a:gd name="connsiteY11" fmla="*/ 13749 h 56267"/>
                <a:gd name="connsiteX12" fmla="*/ 22508 w 22265"/>
                <a:gd name="connsiteY12" fmla="*/ 20481 h 56267"/>
                <a:gd name="connsiteX13" fmla="*/ 14050 w 22265"/>
                <a:gd name="connsiteY13" fmla="*/ 20481 h 56267"/>
                <a:gd name="connsiteX14" fmla="*/ 14050 w 22265"/>
                <a:gd name="connsiteY14" fmla="*/ 44904 h 56267"/>
                <a:gd name="connsiteX15" fmla="*/ 18883 w 22265"/>
                <a:gd name="connsiteY15" fmla="*/ 49995 h 56267"/>
                <a:gd name="connsiteX16" fmla="*/ 22508 w 22265"/>
                <a:gd name="connsiteY16" fmla="*/ 49995 h 56267"/>
                <a:gd name="connsiteX17" fmla="*/ 22508 w 22265"/>
                <a:gd name="connsiteY17" fmla="*/ 57503 h 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65" h="56267">
                  <a:moveTo>
                    <a:pt x="22508" y="57503"/>
                  </a:moveTo>
                  <a:lnTo>
                    <a:pt x="17244" y="57503"/>
                  </a:lnTo>
                  <a:cubicBezTo>
                    <a:pt x="13360" y="57503"/>
                    <a:pt x="10426" y="56295"/>
                    <a:pt x="8355" y="53965"/>
                  </a:cubicBezTo>
                  <a:cubicBezTo>
                    <a:pt x="6283" y="51635"/>
                    <a:pt x="5248" y="48701"/>
                    <a:pt x="5248" y="45335"/>
                  </a:cubicBezTo>
                  <a:lnTo>
                    <a:pt x="5248" y="20481"/>
                  </a:lnTo>
                  <a:lnTo>
                    <a:pt x="242" y="20481"/>
                  </a:lnTo>
                  <a:lnTo>
                    <a:pt x="242" y="13749"/>
                  </a:lnTo>
                  <a:lnTo>
                    <a:pt x="5248" y="13749"/>
                  </a:lnTo>
                  <a:lnTo>
                    <a:pt x="5248" y="1236"/>
                  </a:lnTo>
                  <a:lnTo>
                    <a:pt x="14050" y="1236"/>
                  </a:lnTo>
                  <a:lnTo>
                    <a:pt x="14050" y="13749"/>
                  </a:lnTo>
                  <a:lnTo>
                    <a:pt x="22508" y="13749"/>
                  </a:lnTo>
                  <a:lnTo>
                    <a:pt x="22508" y="20481"/>
                  </a:lnTo>
                  <a:lnTo>
                    <a:pt x="14050" y="20481"/>
                  </a:lnTo>
                  <a:lnTo>
                    <a:pt x="14050" y="44904"/>
                  </a:lnTo>
                  <a:cubicBezTo>
                    <a:pt x="14050" y="48269"/>
                    <a:pt x="15690" y="49995"/>
                    <a:pt x="18883" y="49995"/>
                  </a:cubicBezTo>
                  <a:lnTo>
                    <a:pt x="22508" y="49995"/>
                  </a:lnTo>
                  <a:lnTo>
                    <a:pt x="22508" y="57503"/>
                  </a:lnTo>
                  <a:close/>
                </a:path>
              </a:pathLst>
            </a:custGeom>
            <a:solidFill>
              <a:srgbClr val="245BA7"/>
            </a:solidFill>
            <a:ln w="86190" cap="flat">
              <a:noFill/>
              <a:prstDash val="solid"/>
              <a:miter/>
            </a:ln>
          </p:spPr>
          <p:txBody>
            <a:bodyPr rtlCol="0" anchor="ctr"/>
            <a:lstStyle/>
            <a:p>
              <a:endParaRPr lang="en-GB"/>
            </a:p>
          </p:txBody>
        </p:sp>
        <p:sp>
          <p:nvSpPr>
            <p:cNvPr id="37" name="Graphic 1127">
              <a:extLst>
                <a:ext uri="{FF2B5EF4-FFF2-40B4-BE49-F238E27FC236}">
                  <a16:creationId xmlns:a16="http://schemas.microsoft.com/office/drawing/2014/main" id="{A887EB04-70C8-4A0E-FC8F-CAA45334AEFF}"/>
                </a:ext>
              </a:extLst>
            </p:cNvPr>
            <p:cNvSpPr/>
            <p:nvPr/>
          </p:nvSpPr>
          <p:spPr>
            <a:xfrm>
              <a:off x="5508027" y="3234124"/>
              <a:ext cx="9320" cy="61704"/>
            </a:xfrm>
            <a:custGeom>
              <a:avLst/>
              <a:gdLst>
                <a:gd name="connsiteX0" fmla="*/ 9313 w 9320"/>
                <a:gd name="connsiteY0" fmla="*/ 62939 h 61704"/>
                <a:gd name="connsiteX1" fmla="*/ 511 w 9320"/>
                <a:gd name="connsiteY1" fmla="*/ 62939 h 61704"/>
                <a:gd name="connsiteX2" fmla="*/ 511 w 9320"/>
                <a:gd name="connsiteY2" fmla="*/ 19185 h 61704"/>
                <a:gd name="connsiteX3" fmla="*/ 9313 w 9320"/>
                <a:gd name="connsiteY3" fmla="*/ 19185 h 61704"/>
                <a:gd name="connsiteX4" fmla="*/ 9313 w 9320"/>
                <a:gd name="connsiteY4" fmla="*/ 62939 h 61704"/>
                <a:gd name="connsiteX5" fmla="*/ 9572 w 9320"/>
                <a:gd name="connsiteY5" fmla="*/ 10555 h 61704"/>
                <a:gd name="connsiteX6" fmla="*/ 252 w 9320"/>
                <a:gd name="connsiteY6" fmla="*/ 10555 h 61704"/>
                <a:gd name="connsiteX7" fmla="*/ 252 w 9320"/>
                <a:gd name="connsiteY7" fmla="*/ 1235 h 61704"/>
                <a:gd name="connsiteX8" fmla="*/ 9572 w 9320"/>
                <a:gd name="connsiteY8" fmla="*/ 1235 h 61704"/>
                <a:gd name="connsiteX9" fmla="*/ 9572 w 9320"/>
                <a:gd name="connsiteY9" fmla="*/ 10555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313" y="62939"/>
                  </a:moveTo>
                  <a:lnTo>
                    <a:pt x="511" y="62939"/>
                  </a:lnTo>
                  <a:lnTo>
                    <a:pt x="511" y="19185"/>
                  </a:lnTo>
                  <a:lnTo>
                    <a:pt x="9313" y="19185"/>
                  </a:lnTo>
                  <a:lnTo>
                    <a:pt x="9313" y="62939"/>
                  </a:lnTo>
                  <a:close/>
                  <a:moveTo>
                    <a:pt x="9572" y="10555"/>
                  </a:moveTo>
                  <a:lnTo>
                    <a:pt x="252" y="10555"/>
                  </a:lnTo>
                  <a:lnTo>
                    <a:pt x="252" y="1235"/>
                  </a:lnTo>
                  <a:lnTo>
                    <a:pt x="9572" y="1235"/>
                  </a:lnTo>
                  <a:lnTo>
                    <a:pt x="9572" y="10555"/>
                  </a:lnTo>
                  <a:close/>
                </a:path>
              </a:pathLst>
            </a:custGeom>
            <a:solidFill>
              <a:srgbClr val="245BA7"/>
            </a:solidFill>
            <a:ln w="86190" cap="flat">
              <a:noFill/>
              <a:prstDash val="solid"/>
              <a:miter/>
            </a:ln>
          </p:spPr>
          <p:txBody>
            <a:bodyPr rtlCol="0" anchor="ctr"/>
            <a:lstStyle/>
            <a:p>
              <a:endParaRPr lang="en-GB"/>
            </a:p>
          </p:txBody>
        </p:sp>
        <p:sp>
          <p:nvSpPr>
            <p:cNvPr id="38" name="Graphic 1127">
              <a:extLst>
                <a:ext uri="{FF2B5EF4-FFF2-40B4-BE49-F238E27FC236}">
                  <a16:creationId xmlns:a16="http://schemas.microsoft.com/office/drawing/2014/main" id="{39A09F0D-99F1-AC80-9506-487EADF2661B}"/>
                </a:ext>
              </a:extLst>
            </p:cNvPr>
            <p:cNvSpPr/>
            <p:nvPr/>
          </p:nvSpPr>
          <p:spPr>
            <a:xfrm>
              <a:off x="5528793" y="3251556"/>
              <a:ext cx="36505" cy="44789"/>
            </a:xfrm>
            <a:custGeom>
              <a:avLst/>
              <a:gdLst>
                <a:gd name="connsiteX0" fmla="*/ 36769 w 36505"/>
                <a:gd name="connsiteY0" fmla="*/ 23589 h 44789"/>
                <a:gd name="connsiteX1" fmla="*/ 31591 w 36505"/>
                <a:gd name="connsiteY1" fmla="*/ 40850 h 44789"/>
                <a:gd name="connsiteX2" fmla="*/ 18473 w 36505"/>
                <a:gd name="connsiteY2" fmla="*/ 46028 h 44789"/>
                <a:gd name="connsiteX3" fmla="*/ 5442 w 36505"/>
                <a:gd name="connsiteY3" fmla="*/ 40850 h 44789"/>
                <a:gd name="connsiteX4" fmla="*/ 264 w 36505"/>
                <a:gd name="connsiteY4" fmla="*/ 23589 h 44789"/>
                <a:gd name="connsiteX5" fmla="*/ 1385 w 36505"/>
                <a:gd name="connsiteY5" fmla="*/ 13492 h 44789"/>
                <a:gd name="connsiteX6" fmla="*/ 5442 w 36505"/>
                <a:gd name="connsiteY6" fmla="*/ 6416 h 44789"/>
                <a:gd name="connsiteX7" fmla="*/ 18473 w 36505"/>
                <a:gd name="connsiteY7" fmla="*/ 1238 h 44789"/>
                <a:gd name="connsiteX8" fmla="*/ 31591 w 36505"/>
                <a:gd name="connsiteY8" fmla="*/ 6416 h 44789"/>
                <a:gd name="connsiteX9" fmla="*/ 35647 w 36505"/>
                <a:gd name="connsiteY9" fmla="*/ 13492 h 44789"/>
                <a:gd name="connsiteX10" fmla="*/ 36769 w 36505"/>
                <a:gd name="connsiteY10" fmla="*/ 23589 h 44789"/>
                <a:gd name="connsiteX11" fmla="*/ 24945 w 36505"/>
                <a:gd name="connsiteY11" fmla="*/ 35585 h 44789"/>
                <a:gd name="connsiteX12" fmla="*/ 27966 w 36505"/>
                <a:gd name="connsiteY12" fmla="*/ 23589 h 44789"/>
                <a:gd name="connsiteX13" fmla="*/ 24945 w 36505"/>
                <a:gd name="connsiteY13" fmla="*/ 11594 h 44789"/>
                <a:gd name="connsiteX14" fmla="*/ 18473 w 36505"/>
                <a:gd name="connsiteY14" fmla="*/ 9091 h 44789"/>
                <a:gd name="connsiteX15" fmla="*/ 12087 w 36505"/>
                <a:gd name="connsiteY15" fmla="*/ 11594 h 44789"/>
                <a:gd name="connsiteX16" fmla="*/ 9066 w 36505"/>
                <a:gd name="connsiteY16" fmla="*/ 23589 h 44789"/>
                <a:gd name="connsiteX17" fmla="*/ 12087 w 36505"/>
                <a:gd name="connsiteY17" fmla="*/ 35585 h 44789"/>
                <a:gd name="connsiteX18" fmla="*/ 18473 w 36505"/>
                <a:gd name="connsiteY18" fmla="*/ 38174 h 44789"/>
                <a:gd name="connsiteX19" fmla="*/ 24945 w 36505"/>
                <a:gd name="connsiteY19" fmla="*/ 35585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769" y="23589"/>
                  </a:moveTo>
                  <a:cubicBezTo>
                    <a:pt x="36769" y="31529"/>
                    <a:pt x="35043" y="37311"/>
                    <a:pt x="31591" y="40850"/>
                  </a:cubicBezTo>
                  <a:cubicBezTo>
                    <a:pt x="28225" y="44302"/>
                    <a:pt x="23910" y="46028"/>
                    <a:pt x="18473" y="46028"/>
                  </a:cubicBezTo>
                  <a:cubicBezTo>
                    <a:pt x="13122" y="46028"/>
                    <a:pt x="8807" y="44302"/>
                    <a:pt x="5442" y="40850"/>
                  </a:cubicBezTo>
                  <a:cubicBezTo>
                    <a:pt x="1990" y="37311"/>
                    <a:pt x="264" y="31529"/>
                    <a:pt x="264" y="23589"/>
                  </a:cubicBezTo>
                  <a:cubicBezTo>
                    <a:pt x="264" y="19620"/>
                    <a:pt x="609" y="16254"/>
                    <a:pt x="1385" y="13492"/>
                  </a:cubicBezTo>
                  <a:cubicBezTo>
                    <a:pt x="2162" y="10817"/>
                    <a:pt x="3457" y="8401"/>
                    <a:pt x="5442" y="6416"/>
                  </a:cubicBezTo>
                  <a:cubicBezTo>
                    <a:pt x="8807" y="2964"/>
                    <a:pt x="13122" y="1238"/>
                    <a:pt x="18473" y="1238"/>
                  </a:cubicBezTo>
                  <a:cubicBezTo>
                    <a:pt x="23910" y="1238"/>
                    <a:pt x="28225" y="2964"/>
                    <a:pt x="31591" y="6416"/>
                  </a:cubicBezTo>
                  <a:cubicBezTo>
                    <a:pt x="33575" y="8401"/>
                    <a:pt x="34870" y="10817"/>
                    <a:pt x="35647" y="13492"/>
                  </a:cubicBezTo>
                  <a:cubicBezTo>
                    <a:pt x="36423" y="16254"/>
                    <a:pt x="36769" y="19620"/>
                    <a:pt x="36769" y="23589"/>
                  </a:cubicBezTo>
                  <a:close/>
                  <a:moveTo>
                    <a:pt x="24945" y="35585"/>
                  </a:moveTo>
                  <a:cubicBezTo>
                    <a:pt x="26930" y="33600"/>
                    <a:pt x="27966" y="29544"/>
                    <a:pt x="27966" y="23589"/>
                  </a:cubicBezTo>
                  <a:cubicBezTo>
                    <a:pt x="27966" y="17635"/>
                    <a:pt x="26930" y="13579"/>
                    <a:pt x="24945" y="11594"/>
                  </a:cubicBezTo>
                  <a:cubicBezTo>
                    <a:pt x="23306" y="9954"/>
                    <a:pt x="21148" y="9091"/>
                    <a:pt x="18473" y="9091"/>
                  </a:cubicBezTo>
                  <a:cubicBezTo>
                    <a:pt x="15884" y="9091"/>
                    <a:pt x="13726" y="9954"/>
                    <a:pt x="12087" y="11594"/>
                  </a:cubicBezTo>
                  <a:cubicBezTo>
                    <a:pt x="10102" y="13579"/>
                    <a:pt x="9066" y="17635"/>
                    <a:pt x="9066" y="23589"/>
                  </a:cubicBezTo>
                  <a:cubicBezTo>
                    <a:pt x="9066" y="29544"/>
                    <a:pt x="10102" y="33600"/>
                    <a:pt x="12087" y="35585"/>
                  </a:cubicBezTo>
                  <a:cubicBezTo>
                    <a:pt x="13813" y="37311"/>
                    <a:pt x="15970" y="38174"/>
                    <a:pt x="18473" y="38174"/>
                  </a:cubicBezTo>
                  <a:cubicBezTo>
                    <a:pt x="21062" y="38174"/>
                    <a:pt x="23219" y="37311"/>
                    <a:pt x="24945" y="35585"/>
                  </a:cubicBezTo>
                  <a:close/>
                </a:path>
              </a:pathLst>
            </a:custGeom>
            <a:solidFill>
              <a:srgbClr val="245BA7"/>
            </a:solidFill>
            <a:ln w="86190" cap="flat">
              <a:noFill/>
              <a:prstDash val="solid"/>
              <a:miter/>
            </a:ln>
          </p:spPr>
          <p:txBody>
            <a:bodyPr rtlCol="0" anchor="ctr"/>
            <a:lstStyle/>
            <a:p>
              <a:endParaRPr lang="en-GB"/>
            </a:p>
          </p:txBody>
        </p:sp>
        <p:sp>
          <p:nvSpPr>
            <p:cNvPr id="39" name="Graphic 1127">
              <a:extLst>
                <a:ext uri="{FF2B5EF4-FFF2-40B4-BE49-F238E27FC236}">
                  <a16:creationId xmlns:a16="http://schemas.microsoft.com/office/drawing/2014/main" id="{F7FDE2F9-8C77-56B7-E27E-CE1D5C8FA968}"/>
                </a:ext>
              </a:extLst>
            </p:cNvPr>
            <p:cNvSpPr/>
            <p:nvPr/>
          </p:nvSpPr>
          <p:spPr>
            <a:xfrm>
              <a:off x="5577006" y="3251556"/>
              <a:ext cx="35469" cy="44272"/>
            </a:xfrm>
            <a:custGeom>
              <a:avLst/>
              <a:gdLst>
                <a:gd name="connsiteX0" fmla="*/ 35750 w 35469"/>
                <a:gd name="connsiteY0" fmla="*/ 45510 h 44272"/>
                <a:gd name="connsiteX1" fmla="*/ 26947 w 35469"/>
                <a:gd name="connsiteY1" fmla="*/ 45510 h 44272"/>
                <a:gd name="connsiteX2" fmla="*/ 26947 w 35469"/>
                <a:gd name="connsiteY2" fmla="*/ 18843 h 44272"/>
                <a:gd name="connsiteX3" fmla="*/ 24530 w 35469"/>
                <a:gd name="connsiteY3" fmla="*/ 11507 h 44272"/>
                <a:gd name="connsiteX4" fmla="*/ 18144 w 35469"/>
                <a:gd name="connsiteY4" fmla="*/ 9091 h 44272"/>
                <a:gd name="connsiteX5" fmla="*/ 11672 w 35469"/>
                <a:gd name="connsiteY5" fmla="*/ 11507 h 44272"/>
                <a:gd name="connsiteX6" fmla="*/ 9083 w 35469"/>
                <a:gd name="connsiteY6" fmla="*/ 18843 h 44272"/>
                <a:gd name="connsiteX7" fmla="*/ 9083 w 35469"/>
                <a:gd name="connsiteY7" fmla="*/ 45510 h 44272"/>
                <a:gd name="connsiteX8" fmla="*/ 280 w 35469"/>
                <a:gd name="connsiteY8" fmla="*/ 45510 h 44272"/>
                <a:gd name="connsiteX9" fmla="*/ 280 w 35469"/>
                <a:gd name="connsiteY9" fmla="*/ 1755 h 44272"/>
                <a:gd name="connsiteX10" fmla="*/ 8910 w 35469"/>
                <a:gd name="connsiteY10" fmla="*/ 1755 h 44272"/>
                <a:gd name="connsiteX11" fmla="*/ 8910 w 35469"/>
                <a:gd name="connsiteY11" fmla="*/ 6157 h 44272"/>
                <a:gd name="connsiteX12" fmla="*/ 20561 w 35469"/>
                <a:gd name="connsiteY12" fmla="*/ 1238 h 44272"/>
                <a:gd name="connsiteX13" fmla="*/ 31348 w 35469"/>
                <a:gd name="connsiteY13" fmla="*/ 5207 h 44272"/>
                <a:gd name="connsiteX14" fmla="*/ 35750 w 35469"/>
                <a:gd name="connsiteY14" fmla="*/ 17548 h 44272"/>
                <a:gd name="connsiteX15" fmla="*/ 35750 w 35469"/>
                <a:gd name="connsiteY15" fmla="*/ 4551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5750" y="45510"/>
                  </a:moveTo>
                  <a:lnTo>
                    <a:pt x="26947" y="45510"/>
                  </a:lnTo>
                  <a:lnTo>
                    <a:pt x="26947" y="18843"/>
                  </a:lnTo>
                  <a:cubicBezTo>
                    <a:pt x="26947" y="15563"/>
                    <a:pt x="26170" y="13147"/>
                    <a:pt x="24530" y="11507"/>
                  </a:cubicBezTo>
                  <a:cubicBezTo>
                    <a:pt x="22891" y="9868"/>
                    <a:pt x="20820" y="9091"/>
                    <a:pt x="18144" y="9091"/>
                  </a:cubicBezTo>
                  <a:cubicBezTo>
                    <a:pt x="15469" y="9091"/>
                    <a:pt x="13311" y="9954"/>
                    <a:pt x="11672" y="11507"/>
                  </a:cubicBezTo>
                  <a:cubicBezTo>
                    <a:pt x="9946" y="13147"/>
                    <a:pt x="9083" y="15650"/>
                    <a:pt x="9083" y="18843"/>
                  </a:cubicBezTo>
                  <a:lnTo>
                    <a:pt x="9083" y="45510"/>
                  </a:lnTo>
                  <a:lnTo>
                    <a:pt x="280" y="45510"/>
                  </a:lnTo>
                  <a:lnTo>
                    <a:pt x="280" y="1755"/>
                  </a:lnTo>
                  <a:lnTo>
                    <a:pt x="8910" y="1755"/>
                  </a:lnTo>
                  <a:lnTo>
                    <a:pt x="8910" y="6157"/>
                  </a:lnTo>
                  <a:cubicBezTo>
                    <a:pt x="11931" y="2877"/>
                    <a:pt x="15814" y="1238"/>
                    <a:pt x="20561" y="1238"/>
                  </a:cubicBezTo>
                  <a:cubicBezTo>
                    <a:pt x="24962" y="1238"/>
                    <a:pt x="28587" y="2532"/>
                    <a:pt x="31348" y="5207"/>
                  </a:cubicBezTo>
                  <a:cubicBezTo>
                    <a:pt x="34282" y="8055"/>
                    <a:pt x="35750" y="12198"/>
                    <a:pt x="35750" y="17548"/>
                  </a:cubicBezTo>
                  <a:lnTo>
                    <a:pt x="35750" y="45510"/>
                  </a:lnTo>
                  <a:close/>
                </a:path>
              </a:pathLst>
            </a:custGeom>
            <a:solidFill>
              <a:srgbClr val="245BA7"/>
            </a:solidFill>
            <a:ln w="86190" cap="flat">
              <a:noFill/>
              <a:prstDash val="solid"/>
              <a:miter/>
            </a:ln>
          </p:spPr>
          <p:txBody>
            <a:bodyPr rtlCol="0" anchor="ctr"/>
            <a:lstStyle/>
            <a:p>
              <a:endParaRPr lang="en-GB"/>
            </a:p>
          </p:txBody>
        </p:sp>
        <p:sp>
          <p:nvSpPr>
            <p:cNvPr id="40" name="Graphic 1127">
              <a:extLst>
                <a:ext uri="{FF2B5EF4-FFF2-40B4-BE49-F238E27FC236}">
                  <a16:creationId xmlns:a16="http://schemas.microsoft.com/office/drawing/2014/main" id="{B4F5EC5E-6E67-44CC-FD01-923A0114C205}"/>
                </a:ext>
              </a:extLst>
            </p:cNvPr>
            <p:cNvSpPr/>
            <p:nvPr/>
          </p:nvSpPr>
          <p:spPr>
            <a:xfrm>
              <a:off x="5645080" y="3251556"/>
              <a:ext cx="35469" cy="44789"/>
            </a:xfrm>
            <a:custGeom>
              <a:avLst/>
              <a:gdLst>
                <a:gd name="connsiteX0" fmla="*/ 35773 w 35469"/>
                <a:gd name="connsiteY0" fmla="*/ 45510 h 44789"/>
                <a:gd name="connsiteX1" fmla="*/ 27143 w 35469"/>
                <a:gd name="connsiteY1" fmla="*/ 45510 h 44789"/>
                <a:gd name="connsiteX2" fmla="*/ 27143 w 35469"/>
                <a:gd name="connsiteY2" fmla="*/ 41540 h 44789"/>
                <a:gd name="connsiteX3" fmla="*/ 22138 w 35469"/>
                <a:gd name="connsiteY3" fmla="*/ 44992 h 44789"/>
                <a:gd name="connsiteX4" fmla="*/ 15493 w 35469"/>
                <a:gd name="connsiteY4" fmla="*/ 46028 h 44789"/>
                <a:gd name="connsiteX5" fmla="*/ 3756 w 35469"/>
                <a:gd name="connsiteY5" fmla="*/ 42058 h 44789"/>
                <a:gd name="connsiteX6" fmla="*/ 304 w 35469"/>
                <a:gd name="connsiteY6" fmla="*/ 32651 h 44789"/>
                <a:gd name="connsiteX7" fmla="*/ 4274 w 35469"/>
                <a:gd name="connsiteY7" fmla="*/ 23503 h 44789"/>
                <a:gd name="connsiteX8" fmla="*/ 15493 w 35469"/>
                <a:gd name="connsiteY8" fmla="*/ 20051 h 44789"/>
                <a:gd name="connsiteX9" fmla="*/ 26971 w 35469"/>
                <a:gd name="connsiteY9" fmla="*/ 20051 h 44789"/>
                <a:gd name="connsiteX10" fmla="*/ 26971 w 35469"/>
                <a:gd name="connsiteY10" fmla="*/ 16944 h 44789"/>
                <a:gd name="connsiteX11" fmla="*/ 24727 w 35469"/>
                <a:gd name="connsiteY11" fmla="*/ 10731 h 44789"/>
                <a:gd name="connsiteX12" fmla="*/ 17391 w 35469"/>
                <a:gd name="connsiteY12" fmla="*/ 8746 h 44789"/>
                <a:gd name="connsiteX13" fmla="*/ 11868 w 35469"/>
                <a:gd name="connsiteY13" fmla="*/ 9781 h 44789"/>
                <a:gd name="connsiteX14" fmla="*/ 7812 w 35469"/>
                <a:gd name="connsiteY14" fmla="*/ 13061 h 44789"/>
                <a:gd name="connsiteX15" fmla="*/ 2116 w 35469"/>
                <a:gd name="connsiteY15" fmla="*/ 7624 h 44789"/>
                <a:gd name="connsiteX16" fmla="*/ 8675 w 35469"/>
                <a:gd name="connsiteY16" fmla="*/ 2618 h 44789"/>
                <a:gd name="connsiteX17" fmla="*/ 17736 w 35469"/>
                <a:gd name="connsiteY17" fmla="*/ 1238 h 44789"/>
                <a:gd name="connsiteX18" fmla="*/ 35773 w 35469"/>
                <a:gd name="connsiteY18" fmla="*/ 16254 h 44789"/>
                <a:gd name="connsiteX19" fmla="*/ 35773 w 35469"/>
                <a:gd name="connsiteY19" fmla="*/ 45510 h 44789"/>
                <a:gd name="connsiteX20" fmla="*/ 26971 w 35469"/>
                <a:gd name="connsiteY20" fmla="*/ 29717 h 44789"/>
                <a:gd name="connsiteX21" fmla="*/ 26971 w 35469"/>
                <a:gd name="connsiteY21" fmla="*/ 26178 h 44789"/>
                <a:gd name="connsiteX22" fmla="*/ 16873 w 35469"/>
                <a:gd name="connsiteY22" fmla="*/ 26178 h 44789"/>
                <a:gd name="connsiteX23" fmla="*/ 8848 w 35469"/>
                <a:gd name="connsiteY23" fmla="*/ 32478 h 44789"/>
                <a:gd name="connsiteX24" fmla="*/ 17132 w 35469"/>
                <a:gd name="connsiteY24" fmla="*/ 38692 h 44789"/>
                <a:gd name="connsiteX25" fmla="*/ 25072 w 35469"/>
                <a:gd name="connsiteY25" fmla="*/ 36189 h 44789"/>
                <a:gd name="connsiteX26" fmla="*/ 26971 w 35469"/>
                <a:gd name="connsiteY26" fmla="*/ 2971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9" h="44789">
                  <a:moveTo>
                    <a:pt x="35773" y="45510"/>
                  </a:moveTo>
                  <a:lnTo>
                    <a:pt x="27143" y="45510"/>
                  </a:lnTo>
                  <a:lnTo>
                    <a:pt x="27143" y="41540"/>
                  </a:lnTo>
                  <a:cubicBezTo>
                    <a:pt x="25503" y="43180"/>
                    <a:pt x="23864" y="44302"/>
                    <a:pt x="22138" y="44992"/>
                  </a:cubicBezTo>
                  <a:cubicBezTo>
                    <a:pt x="20325" y="45682"/>
                    <a:pt x="18168" y="46028"/>
                    <a:pt x="15493" y="46028"/>
                  </a:cubicBezTo>
                  <a:cubicBezTo>
                    <a:pt x="10315" y="46028"/>
                    <a:pt x="6431" y="44733"/>
                    <a:pt x="3756" y="42058"/>
                  </a:cubicBezTo>
                  <a:cubicBezTo>
                    <a:pt x="1426" y="39641"/>
                    <a:pt x="304" y="36535"/>
                    <a:pt x="304" y="32651"/>
                  </a:cubicBezTo>
                  <a:cubicBezTo>
                    <a:pt x="304" y="28854"/>
                    <a:pt x="1598" y="25833"/>
                    <a:pt x="4274" y="23503"/>
                  </a:cubicBezTo>
                  <a:cubicBezTo>
                    <a:pt x="6863" y="21173"/>
                    <a:pt x="10574" y="20051"/>
                    <a:pt x="15493" y="20051"/>
                  </a:cubicBezTo>
                  <a:lnTo>
                    <a:pt x="26971" y="20051"/>
                  </a:lnTo>
                  <a:lnTo>
                    <a:pt x="26971" y="16944"/>
                  </a:lnTo>
                  <a:cubicBezTo>
                    <a:pt x="26971" y="14096"/>
                    <a:pt x="26194" y="12025"/>
                    <a:pt x="24727" y="10731"/>
                  </a:cubicBezTo>
                  <a:cubicBezTo>
                    <a:pt x="23260" y="9436"/>
                    <a:pt x="20757" y="8746"/>
                    <a:pt x="17391" y="8746"/>
                  </a:cubicBezTo>
                  <a:cubicBezTo>
                    <a:pt x="15061" y="8746"/>
                    <a:pt x="13249" y="9091"/>
                    <a:pt x="11868" y="9781"/>
                  </a:cubicBezTo>
                  <a:cubicBezTo>
                    <a:pt x="10401" y="10386"/>
                    <a:pt x="9106" y="11507"/>
                    <a:pt x="7812" y="13061"/>
                  </a:cubicBezTo>
                  <a:lnTo>
                    <a:pt x="2116" y="7624"/>
                  </a:lnTo>
                  <a:cubicBezTo>
                    <a:pt x="4101" y="5294"/>
                    <a:pt x="6345" y="3568"/>
                    <a:pt x="8675" y="2618"/>
                  </a:cubicBezTo>
                  <a:cubicBezTo>
                    <a:pt x="11005" y="1755"/>
                    <a:pt x="14026" y="1238"/>
                    <a:pt x="17736" y="1238"/>
                  </a:cubicBezTo>
                  <a:cubicBezTo>
                    <a:pt x="29732" y="1238"/>
                    <a:pt x="35773" y="6243"/>
                    <a:pt x="35773" y="16254"/>
                  </a:cubicBezTo>
                  <a:lnTo>
                    <a:pt x="35773" y="45510"/>
                  </a:lnTo>
                  <a:close/>
                  <a:moveTo>
                    <a:pt x="26971" y="29717"/>
                  </a:moveTo>
                  <a:lnTo>
                    <a:pt x="26971" y="26178"/>
                  </a:lnTo>
                  <a:lnTo>
                    <a:pt x="16873" y="26178"/>
                  </a:lnTo>
                  <a:cubicBezTo>
                    <a:pt x="11523" y="26178"/>
                    <a:pt x="8848" y="28250"/>
                    <a:pt x="8848" y="32478"/>
                  </a:cubicBezTo>
                  <a:cubicBezTo>
                    <a:pt x="8848" y="36621"/>
                    <a:pt x="11609" y="38692"/>
                    <a:pt x="17132" y="38692"/>
                  </a:cubicBezTo>
                  <a:cubicBezTo>
                    <a:pt x="20671" y="38692"/>
                    <a:pt x="23260" y="37829"/>
                    <a:pt x="25072" y="36189"/>
                  </a:cubicBezTo>
                  <a:cubicBezTo>
                    <a:pt x="26366" y="34981"/>
                    <a:pt x="26971" y="32824"/>
                    <a:pt x="26971" y="29717"/>
                  </a:cubicBezTo>
                  <a:close/>
                </a:path>
              </a:pathLst>
            </a:custGeom>
            <a:solidFill>
              <a:srgbClr val="245BA7"/>
            </a:solidFill>
            <a:ln w="86190" cap="flat">
              <a:noFill/>
              <a:prstDash val="solid"/>
              <a:miter/>
            </a:ln>
          </p:spPr>
          <p:txBody>
            <a:bodyPr rtlCol="0" anchor="ctr"/>
            <a:lstStyle/>
            <a:p>
              <a:endParaRPr lang="en-GB"/>
            </a:p>
          </p:txBody>
        </p:sp>
        <p:sp>
          <p:nvSpPr>
            <p:cNvPr id="41" name="Graphic 1127">
              <a:extLst>
                <a:ext uri="{FF2B5EF4-FFF2-40B4-BE49-F238E27FC236}">
                  <a16:creationId xmlns:a16="http://schemas.microsoft.com/office/drawing/2014/main" id="{7C90B9BC-514D-5D85-E775-EE7A1063818B}"/>
                </a:ext>
              </a:extLst>
            </p:cNvPr>
            <p:cNvSpPr/>
            <p:nvPr/>
          </p:nvSpPr>
          <p:spPr>
            <a:xfrm>
              <a:off x="5693897" y="3251556"/>
              <a:ext cx="35469" cy="44272"/>
            </a:xfrm>
            <a:custGeom>
              <a:avLst/>
              <a:gdLst>
                <a:gd name="connsiteX0" fmla="*/ 35790 w 35469"/>
                <a:gd name="connsiteY0" fmla="*/ 45510 h 44272"/>
                <a:gd name="connsiteX1" fmla="*/ 26988 w 35469"/>
                <a:gd name="connsiteY1" fmla="*/ 45510 h 44272"/>
                <a:gd name="connsiteX2" fmla="*/ 26988 w 35469"/>
                <a:gd name="connsiteY2" fmla="*/ 18843 h 44272"/>
                <a:gd name="connsiteX3" fmla="*/ 24571 w 35469"/>
                <a:gd name="connsiteY3" fmla="*/ 11507 h 44272"/>
                <a:gd name="connsiteX4" fmla="*/ 18185 w 35469"/>
                <a:gd name="connsiteY4" fmla="*/ 9091 h 44272"/>
                <a:gd name="connsiteX5" fmla="*/ 11712 w 35469"/>
                <a:gd name="connsiteY5" fmla="*/ 11507 h 44272"/>
                <a:gd name="connsiteX6" fmla="*/ 9123 w 35469"/>
                <a:gd name="connsiteY6" fmla="*/ 18843 h 44272"/>
                <a:gd name="connsiteX7" fmla="*/ 9123 w 35469"/>
                <a:gd name="connsiteY7" fmla="*/ 45510 h 44272"/>
                <a:gd name="connsiteX8" fmla="*/ 321 w 35469"/>
                <a:gd name="connsiteY8" fmla="*/ 45510 h 44272"/>
                <a:gd name="connsiteX9" fmla="*/ 321 w 35469"/>
                <a:gd name="connsiteY9" fmla="*/ 1755 h 44272"/>
                <a:gd name="connsiteX10" fmla="*/ 8951 w 35469"/>
                <a:gd name="connsiteY10" fmla="*/ 1755 h 44272"/>
                <a:gd name="connsiteX11" fmla="*/ 8951 w 35469"/>
                <a:gd name="connsiteY11" fmla="*/ 6157 h 44272"/>
                <a:gd name="connsiteX12" fmla="*/ 20601 w 35469"/>
                <a:gd name="connsiteY12" fmla="*/ 1238 h 44272"/>
                <a:gd name="connsiteX13" fmla="*/ 31389 w 35469"/>
                <a:gd name="connsiteY13" fmla="*/ 5207 h 44272"/>
                <a:gd name="connsiteX14" fmla="*/ 35790 w 35469"/>
                <a:gd name="connsiteY14" fmla="*/ 17548 h 44272"/>
                <a:gd name="connsiteX15" fmla="*/ 35790 w 35469"/>
                <a:gd name="connsiteY15" fmla="*/ 4551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5790" y="45510"/>
                  </a:moveTo>
                  <a:lnTo>
                    <a:pt x="26988" y="45510"/>
                  </a:lnTo>
                  <a:lnTo>
                    <a:pt x="26988" y="18843"/>
                  </a:lnTo>
                  <a:cubicBezTo>
                    <a:pt x="26988" y="15563"/>
                    <a:pt x="26211" y="13147"/>
                    <a:pt x="24571" y="11507"/>
                  </a:cubicBezTo>
                  <a:cubicBezTo>
                    <a:pt x="22931" y="9868"/>
                    <a:pt x="20860" y="9091"/>
                    <a:pt x="18185" y="9091"/>
                  </a:cubicBezTo>
                  <a:cubicBezTo>
                    <a:pt x="15510" y="9091"/>
                    <a:pt x="13352" y="9954"/>
                    <a:pt x="11712" y="11507"/>
                  </a:cubicBezTo>
                  <a:cubicBezTo>
                    <a:pt x="9986" y="13147"/>
                    <a:pt x="9123" y="15650"/>
                    <a:pt x="9123" y="18843"/>
                  </a:cubicBezTo>
                  <a:lnTo>
                    <a:pt x="9123" y="45510"/>
                  </a:lnTo>
                  <a:lnTo>
                    <a:pt x="321" y="45510"/>
                  </a:lnTo>
                  <a:lnTo>
                    <a:pt x="321" y="1755"/>
                  </a:lnTo>
                  <a:lnTo>
                    <a:pt x="8951" y="1755"/>
                  </a:lnTo>
                  <a:lnTo>
                    <a:pt x="8951" y="6157"/>
                  </a:lnTo>
                  <a:cubicBezTo>
                    <a:pt x="11971" y="2877"/>
                    <a:pt x="15855" y="1238"/>
                    <a:pt x="20601" y="1238"/>
                  </a:cubicBezTo>
                  <a:cubicBezTo>
                    <a:pt x="25003" y="1238"/>
                    <a:pt x="28627" y="2532"/>
                    <a:pt x="31389" y="5207"/>
                  </a:cubicBezTo>
                  <a:cubicBezTo>
                    <a:pt x="34323" y="8055"/>
                    <a:pt x="35790" y="12198"/>
                    <a:pt x="35790" y="17548"/>
                  </a:cubicBezTo>
                  <a:lnTo>
                    <a:pt x="35790" y="45510"/>
                  </a:lnTo>
                  <a:close/>
                </a:path>
              </a:pathLst>
            </a:custGeom>
            <a:solidFill>
              <a:srgbClr val="245BA7"/>
            </a:solidFill>
            <a:ln w="86190" cap="flat">
              <a:noFill/>
              <a:prstDash val="solid"/>
              <a:miter/>
            </a:ln>
          </p:spPr>
          <p:txBody>
            <a:bodyPr rtlCol="0" anchor="ctr"/>
            <a:lstStyle/>
            <a:p>
              <a:endParaRPr lang="en-GB"/>
            </a:p>
          </p:txBody>
        </p:sp>
        <p:sp>
          <p:nvSpPr>
            <p:cNvPr id="42" name="Graphic 1127">
              <a:extLst>
                <a:ext uri="{FF2B5EF4-FFF2-40B4-BE49-F238E27FC236}">
                  <a16:creationId xmlns:a16="http://schemas.microsoft.com/office/drawing/2014/main" id="{22C50196-0273-6540-6D34-B770F2E9F9E5}"/>
                </a:ext>
              </a:extLst>
            </p:cNvPr>
            <p:cNvSpPr/>
            <p:nvPr/>
          </p:nvSpPr>
          <p:spPr>
            <a:xfrm>
              <a:off x="5740640" y="3234383"/>
              <a:ext cx="35814" cy="61963"/>
            </a:xfrm>
            <a:custGeom>
              <a:avLst/>
              <a:gdLst>
                <a:gd name="connsiteX0" fmla="*/ 36152 w 35814"/>
                <a:gd name="connsiteY0" fmla="*/ 62681 h 61963"/>
                <a:gd name="connsiteX1" fmla="*/ 27522 w 35814"/>
                <a:gd name="connsiteY1" fmla="*/ 62681 h 61963"/>
                <a:gd name="connsiteX2" fmla="*/ 27522 w 35814"/>
                <a:gd name="connsiteY2" fmla="*/ 58020 h 61963"/>
                <a:gd name="connsiteX3" fmla="*/ 15957 w 35814"/>
                <a:gd name="connsiteY3" fmla="*/ 63198 h 61963"/>
                <a:gd name="connsiteX4" fmla="*/ 5256 w 35814"/>
                <a:gd name="connsiteY4" fmla="*/ 59315 h 61963"/>
                <a:gd name="connsiteX5" fmla="*/ 337 w 35814"/>
                <a:gd name="connsiteY5" fmla="*/ 40760 h 61963"/>
                <a:gd name="connsiteX6" fmla="*/ 5256 w 35814"/>
                <a:gd name="connsiteY6" fmla="*/ 22292 h 61963"/>
                <a:gd name="connsiteX7" fmla="*/ 15871 w 35814"/>
                <a:gd name="connsiteY7" fmla="*/ 18409 h 61963"/>
                <a:gd name="connsiteX8" fmla="*/ 27349 w 35814"/>
                <a:gd name="connsiteY8" fmla="*/ 23328 h 61963"/>
                <a:gd name="connsiteX9" fmla="*/ 27349 w 35814"/>
                <a:gd name="connsiteY9" fmla="*/ 1235 h 61963"/>
                <a:gd name="connsiteX10" fmla="*/ 36152 w 35814"/>
                <a:gd name="connsiteY10" fmla="*/ 1235 h 61963"/>
                <a:gd name="connsiteX11" fmla="*/ 36152 w 35814"/>
                <a:gd name="connsiteY11" fmla="*/ 62681 h 61963"/>
                <a:gd name="connsiteX12" fmla="*/ 27090 w 35814"/>
                <a:gd name="connsiteY12" fmla="*/ 46370 h 61963"/>
                <a:gd name="connsiteX13" fmla="*/ 27349 w 35814"/>
                <a:gd name="connsiteY13" fmla="*/ 40760 h 61963"/>
                <a:gd name="connsiteX14" fmla="*/ 27090 w 35814"/>
                <a:gd name="connsiteY14" fmla="*/ 35151 h 61963"/>
                <a:gd name="connsiteX15" fmla="*/ 25882 w 35814"/>
                <a:gd name="connsiteY15" fmla="*/ 30663 h 61963"/>
                <a:gd name="connsiteX16" fmla="*/ 23034 w 35814"/>
                <a:gd name="connsiteY16" fmla="*/ 27384 h 61963"/>
                <a:gd name="connsiteX17" fmla="*/ 18288 w 35814"/>
                <a:gd name="connsiteY17" fmla="*/ 26262 h 61963"/>
                <a:gd name="connsiteX18" fmla="*/ 13455 w 35814"/>
                <a:gd name="connsiteY18" fmla="*/ 27384 h 61963"/>
                <a:gd name="connsiteX19" fmla="*/ 10693 w 35814"/>
                <a:gd name="connsiteY19" fmla="*/ 30663 h 61963"/>
                <a:gd name="connsiteX20" fmla="*/ 9485 w 35814"/>
                <a:gd name="connsiteY20" fmla="*/ 35151 h 61963"/>
                <a:gd name="connsiteX21" fmla="*/ 9140 w 35814"/>
                <a:gd name="connsiteY21" fmla="*/ 40760 h 61963"/>
                <a:gd name="connsiteX22" fmla="*/ 9485 w 35814"/>
                <a:gd name="connsiteY22" fmla="*/ 46370 h 61963"/>
                <a:gd name="connsiteX23" fmla="*/ 10693 w 35814"/>
                <a:gd name="connsiteY23" fmla="*/ 50857 h 61963"/>
                <a:gd name="connsiteX24" fmla="*/ 13541 w 35814"/>
                <a:gd name="connsiteY24" fmla="*/ 54223 h 61963"/>
                <a:gd name="connsiteX25" fmla="*/ 18288 w 35814"/>
                <a:gd name="connsiteY25" fmla="*/ 55345 h 61963"/>
                <a:gd name="connsiteX26" fmla="*/ 23034 w 35814"/>
                <a:gd name="connsiteY26" fmla="*/ 54223 h 61963"/>
                <a:gd name="connsiteX27" fmla="*/ 25882 w 35814"/>
                <a:gd name="connsiteY27" fmla="*/ 50857 h 61963"/>
                <a:gd name="connsiteX28" fmla="*/ 27090 w 35814"/>
                <a:gd name="connsiteY28" fmla="*/ 46370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6152" y="62681"/>
                  </a:moveTo>
                  <a:lnTo>
                    <a:pt x="27522" y="62681"/>
                  </a:lnTo>
                  <a:lnTo>
                    <a:pt x="27522" y="58020"/>
                  </a:lnTo>
                  <a:cubicBezTo>
                    <a:pt x="24674" y="61472"/>
                    <a:pt x="20790" y="63198"/>
                    <a:pt x="15957" y="63198"/>
                  </a:cubicBezTo>
                  <a:cubicBezTo>
                    <a:pt x="11383" y="63198"/>
                    <a:pt x="7845" y="61904"/>
                    <a:pt x="5256" y="59315"/>
                  </a:cubicBezTo>
                  <a:cubicBezTo>
                    <a:pt x="1977" y="55949"/>
                    <a:pt x="337" y="49822"/>
                    <a:pt x="337" y="40760"/>
                  </a:cubicBezTo>
                  <a:cubicBezTo>
                    <a:pt x="337" y="31785"/>
                    <a:pt x="1977" y="25658"/>
                    <a:pt x="5256" y="22292"/>
                  </a:cubicBezTo>
                  <a:cubicBezTo>
                    <a:pt x="7845" y="19703"/>
                    <a:pt x="11383" y="18409"/>
                    <a:pt x="15871" y="18409"/>
                  </a:cubicBezTo>
                  <a:cubicBezTo>
                    <a:pt x="20790" y="18409"/>
                    <a:pt x="24587" y="20048"/>
                    <a:pt x="27349" y="23328"/>
                  </a:cubicBezTo>
                  <a:lnTo>
                    <a:pt x="27349" y="1235"/>
                  </a:lnTo>
                  <a:lnTo>
                    <a:pt x="36152" y="1235"/>
                  </a:lnTo>
                  <a:lnTo>
                    <a:pt x="36152" y="62681"/>
                  </a:lnTo>
                  <a:close/>
                  <a:moveTo>
                    <a:pt x="27090" y="46370"/>
                  </a:moveTo>
                  <a:cubicBezTo>
                    <a:pt x="27263" y="44816"/>
                    <a:pt x="27349" y="42918"/>
                    <a:pt x="27349" y="40760"/>
                  </a:cubicBezTo>
                  <a:cubicBezTo>
                    <a:pt x="27349" y="38603"/>
                    <a:pt x="27263" y="36704"/>
                    <a:pt x="27090" y="35151"/>
                  </a:cubicBezTo>
                  <a:cubicBezTo>
                    <a:pt x="26831" y="33597"/>
                    <a:pt x="26486" y="32130"/>
                    <a:pt x="25882" y="30663"/>
                  </a:cubicBezTo>
                  <a:cubicBezTo>
                    <a:pt x="25192" y="29196"/>
                    <a:pt x="24329" y="28161"/>
                    <a:pt x="23034" y="27384"/>
                  </a:cubicBezTo>
                  <a:cubicBezTo>
                    <a:pt x="21740" y="26607"/>
                    <a:pt x="20186" y="26262"/>
                    <a:pt x="18288" y="26262"/>
                  </a:cubicBezTo>
                  <a:cubicBezTo>
                    <a:pt x="16303" y="26262"/>
                    <a:pt x="14749" y="26607"/>
                    <a:pt x="13455" y="27384"/>
                  </a:cubicBezTo>
                  <a:cubicBezTo>
                    <a:pt x="12160" y="28161"/>
                    <a:pt x="11297" y="29196"/>
                    <a:pt x="10693" y="30663"/>
                  </a:cubicBezTo>
                  <a:cubicBezTo>
                    <a:pt x="10089" y="32130"/>
                    <a:pt x="9657" y="33597"/>
                    <a:pt x="9485" y="35151"/>
                  </a:cubicBezTo>
                  <a:cubicBezTo>
                    <a:pt x="9226" y="36704"/>
                    <a:pt x="9140" y="38603"/>
                    <a:pt x="9140" y="40760"/>
                  </a:cubicBezTo>
                  <a:cubicBezTo>
                    <a:pt x="9140" y="42918"/>
                    <a:pt x="9226" y="44816"/>
                    <a:pt x="9485" y="46370"/>
                  </a:cubicBezTo>
                  <a:cubicBezTo>
                    <a:pt x="9657" y="47923"/>
                    <a:pt x="10089" y="49390"/>
                    <a:pt x="10693" y="50857"/>
                  </a:cubicBezTo>
                  <a:cubicBezTo>
                    <a:pt x="11297" y="52411"/>
                    <a:pt x="12246" y="53447"/>
                    <a:pt x="13541" y="54223"/>
                  </a:cubicBezTo>
                  <a:cubicBezTo>
                    <a:pt x="14835" y="55000"/>
                    <a:pt x="16389" y="55345"/>
                    <a:pt x="18288" y="55345"/>
                  </a:cubicBezTo>
                  <a:cubicBezTo>
                    <a:pt x="20186" y="55345"/>
                    <a:pt x="21740" y="55000"/>
                    <a:pt x="23034" y="54223"/>
                  </a:cubicBezTo>
                  <a:cubicBezTo>
                    <a:pt x="24329" y="53447"/>
                    <a:pt x="25192" y="52411"/>
                    <a:pt x="25882" y="50857"/>
                  </a:cubicBezTo>
                  <a:cubicBezTo>
                    <a:pt x="26486" y="49390"/>
                    <a:pt x="26831" y="47923"/>
                    <a:pt x="27090" y="46370"/>
                  </a:cubicBezTo>
                  <a:close/>
                </a:path>
              </a:pathLst>
            </a:custGeom>
            <a:solidFill>
              <a:srgbClr val="245BA7"/>
            </a:solidFill>
            <a:ln w="86190" cap="flat">
              <a:noFill/>
              <a:prstDash val="solid"/>
              <a:miter/>
            </a:ln>
          </p:spPr>
          <p:txBody>
            <a:bodyPr rtlCol="0" anchor="ctr"/>
            <a:lstStyle/>
            <a:p>
              <a:endParaRPr lang="en-GB"/>
            </a:p>
          </p:txBody>
        </p:sp>
        <p:sp>
          <p:nvSpPr>
            <p:cNvPr id="43" name="Graphic 1127">
              <a:extLst>
                <a:ext uri="{FF2B5EF4-FFF2-40B4-BE49-F238E27FC236}">
                  <a16:creationId xmlns:a16="http://schemas.microsoft.com/office/drawing/2014/main" id="{299FE2FB-F915-CCF6-D3C2-DF5D3DB6A0D0}"/>
                </a:ext>
              </a:extLst>
            </p:cNvPr>
            <p:cNvSpPr/>
            <p:nvPr/>
          </p:nvSpPr>
          <p:spPr>
            <a:xfrm>
              <a:off x="5050126" y="3355635"/>
              <a:ext cx="32621" cy="43754"/>
            </a:xfrm>
            <a:custGeom>
              <a:avLst/>
              <a:gdLst>
                <a:gd name="connsiteX0" fmla="*/ 32718 w 32621"/>
                <a:gd name="connsiteY0" fmla="*/ 45028 h 43754"/>
                <a:gd name="connsiteX1" fmla="*/ 96 w 32621"/>
                <a:gd name="connsiteY1" fmla="*/ 45028 h 43754"/>
                <a:gd name="connsiteX2" fmla="*/ 96 w 32621"/>
                <a:gd name="connsiteY2" fmla="*/ 38038 h 43754"/>
                <a:gd name="connsiteX3" fmla="*/ 21844 w 32621"/>
                <a:gd name="connsiteY3" fmla="*/ 9127 h 43754"/>
                <a:gd name="connsiteX4" fmla="*/ 1305 w 32621"/>
                <a:gd name="connsiteY4" fmla="*/ 9127 h 43754"/>
                <a:gd name="connsiteX5" fmla="*/ 1305 w 32621"/>
                <a:gd name="connsiteY5" fmla="*/ 1274 h 43754"/>
                <a:gd name="connsiteX6" fmla="*/ 32718 w 32621"/>
                <a:gd name="connsiteY6" fmla="*/ 1274 h 43754"/>
                <a:gd name="connsiteX7" fmla="*/ 32718 w 32621"/>
                <a:gd name="connsiteY7" fmla="*/ 8264 h 43754"/>
                <a:gd name="connsiteX8" fmla="*/ 10798 w 32621"/>
                <a:gd name="connsiteY8" fmla="*/ 37175 h 43754"/>
                <a:gd name="connsiteX9" fmla="*/ 32718 w 32621"/>
                <a:gd name="connsiteY9" fmla="*/ 37175 h 43754"/>
                <a:gd name="connsiteX10" fmla="*/ 32718 w 32621"/>
                <a:gd name="connsiteY10" fmla="*/ 45028 h 4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21" h="43754">
                  <a:moveTo>
                    <a:pt x="32718" y="45028"/>
                  </a:moveTo>
                  <a:lnTo>
                    <a:pt x="96" y="45028"/>
                  </a:lnTo>
                  <a:lnTo>
                    <a:pt x="96" y="38038"/>
                  </a:lnTo>
                  <a:lnTo>
                    <a:pt x="21844" y="9127"/>
                  </a:lnTo>
                  <a:lnTo>
                    <a:pt x="1305" y="9127"/>
                  </a:lnTo>
                  <a:lnTo>
                    <a:pt x="1305" y="1274"/>
                  </a:lnTo>
                  <a:lnTo>
                    <a:pt x="32718" y="1274"/>
                  </a:lnTo>
                  <a:lnTo>
                    <a:pt x="32718" y="8264"/>
                  </a:lnTo>
                  <a:lnTo>
                    <a:pt x="10798" y="37175"/>
                  </a:lnTo>
                  <a:lnTo>
                    <a:pt x="32718" y="37175"/>
                  </a:lnTo>
                  <a:lnTo>
                    <a:pt x="32718" y="45028"/>
                  </a:lnTo>
                  <a:close/>
                </a:path>
              </a:pathLst>
            </a:custGeom>
            <a:solidFill>
              <a:srgbClr val="245BA7"/>
            </a:solidFill>
            <a:ln w="86190" cap="flat">
              <a:noFill/>
              <a:prstDash val="solid"/>
              <a:miter/>
            </a:ln>
          </p:spPr>
          <p:txBody>
            <a:bodyPr rtlCol="0" anchor="ctr"/>
            <a:lstStyle/>
            <a:p>
              <a:endParaRPr lang="en-GB"/>
            </a:p>
          </p:txBody>
        </p:sp>
        <p:sp>
          <p:nvSpPr>
            <p:cNvPr id="44" name="Graphic 1127">
              <a:extLst>
                <a:ext uri="{FF2B5EF4-FFF2-40B4-BE49-F238E27FC236}">
                  <a16:creationId xmlns:a16="http://schemas.microsoft.com/office/drawing/2014/main" id="{AF2DAF3E-A1E0-446B-02B6-A9A147DBED87}"/>
                </a:ext>
              </a:extLst>
            </p:cNvPr>
            <p:cNvSpPr/>
            <p:nvPr/>
          </p:nvSpPr>
          <p:spPr>
            <a:xfrm>
              <a:off x="5091032" y="3355117"/>
              <a:ext cx="37109" cy="44789"/>
            </a:xfrm>
            <a:custGeom>
              <a:avLst/>
              <a:gdLst>
                <a:gd name="connsiteX0" fmla="*/ 37221 w 37109"/>
                <a:gd name="connsiteY0" fmla="*/ 26214 h 44789"/>
                <a:gd name="connsiteX1" fmla="*/ 8828 w 37109"/>
                <a:gd name="connsiteY1" fmla="*/ 26214 h 44789"/>
                <a:gd name="connsiteX2" fmla="*/ 11762 w 37109"/>
                <a:gd name="connsiteY2" fmla="*/ 35276 h 44789"/>
                <a:gd name="connsiteX3" fmla="*/ 19961 w 37109"/>
                <a:gd name="connsiteY3" fmla="*/ 38469 h 44789"/>
                <a:gd name="connsiteX4" fmla="*/ 25829 w 37109"/>
                <a:gd name="connsiteY4" fmla="*/ 37434 h 44789"/>
                <a:gd name="connsiteX5" fmla="*/ 30575 w 37109"/>
                <a:gd name="connsiteY5" fmla="*/ 33982 h 44789"/>
                <a:gd name="connsiteX6" fmla="*/ 36185 w 37109"/>
                <a:gd name="connsiteY6" fmla="*/ 39246 h 44789"/>
                <a:gd name="connsiteX7" fmla="*/ 29022 w 37109"/>
                <a:gd name="connsiteY7" fmla="*/ 44424 h 44789"/>
                <a:gd name="connsiteX8" fmla="*/ 19788 w 37109"/>
                <a:gd name="connsiteY8" fmla="*/ 46064 h 44789"/>
                <a:gd name="connsiteX9" fmla="*/ 5462 w 37109"/>
                <a:gd name="connsiteY9" fmla="*/ 40713 h 44789"/>
                <a:gd name="connsiteX10" fmla="*/ 111 w 37109"/>
                <a:gd name="connsiteY10" fmla="*/ 23625 h 44789"/>
                <a:gd name="connsiteX11" fmla="*/ 5117 w 37109"/>
                <a:gd name="connsiteY11" fmla="*/ 7142 h 44789"/>
                <a:gd name="connsiteX12" fmla="*/ 18666 w 37109"/>
                <a:gd name="connsiteY12" fmla="*/ 1274 h 44789"/>
                <a:gd name="connsiteX13" fmla="*/ 32301 w 37109"/>
                <a:gd name="connsiteY13" fmla="*/ 7056 h 44789"/>
                <a:gd name="connsiteX14" fmla="*/ 37221 w 37109"/>
                <a:gd name="connsiteY14" fmla="*/ 22504 h 44789"/>
                <a:gd name="connsiteX15" fmla="*/ 37221 w 37109"/>
                <a:gd name="connsiteY15" fmla="*/ 26214 h 44789"/>
                <a:gd name="connsiteX16" fmla="*/ 28504 w 37109"/>
                <a:gd name="connsiteY16" fmla="*/ 20087 h 44789"/>
                <a:gd name="connsiteX17" fmla="*/ 27296 w 37109"/>
                <a:gd name="connsiteY17" fmla="*/ 14132 h 44789"/>
                <a:gd name="connsiteX18" fmla="*/ 18666 w 37109"/>
                <a:gd name="connsiteY18" fmla="*/ 8609 h 44789"/>
                <a:gd name="connsiteX19" fmla="*/ 9950 w 37109"/>
                <a:gd name="connsiteY19" fmla="*/ 14132 h 44789"/>
                <a:gd name="connsiteX20" fmla="*/ 8828 w 37109"/>
                <a:gd name="connsiteY20" fmla="*/ 20087 h 44789"/>
                <a:gd name="connsiteX21" fmla="*/ 28504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221" y="26214"/>
                  </a:moveTo>
                  <a:lnTo>
                    <a:pt x="8828" y="26214"/>
                  </a:lnTo>
                  <a:cubicBezTo>
                    <a:pt x="8828" y="30098"/>
                    <a:pt x="9777" y="33032"/>
                    <a:pt x="11762" y="35276"/>
                  </a:cubicBezTo>
                  <a:cubicBezTo>
                    <a:pt x="13661" y="37347"/>
                    <a:pt x="16422" y="38469"/>
                    <a:pt x="19961" y="38469"/>
                  </a:cubicBezTo>
                  <a:cubicBezTo>
                    <a:pt x="22291" y="38469"/>
                    <a:pt x="24276" y="38124"/>
                    <a:pt x="25829" y="37434"/>
                  </a:cubicBezTo>
                  <a:cubicBezTo>
                    <a:pt x="27382" y="36743"/>
                    <a:pt x="28936" y="35621"/>
                    <a:pt x="30575" y="33982"/>
                  </a:cubicBezTo>
                  <a:lnTo>
                    <a:pt x="36185" y="39246"/>
                  </a:lnTo>
                  <a:cubicBezTo>
                    <a:pt x="33855" y="41576"/>
                    <a:pt x="31438" y="43302"/>
                    <a:pt x="29022" y="44424"/>
                  </a:cubicBezTo>
                  <a:cubicBezTo>
                    <a:pt x="26519" y="45546"/>
                    <a:pt x="23499" y="46064"/>
                    <a:pt x="19788" y="46064"/>
                  </a:cubicBezTo>
                  <a:cubicBezTo>
                    <a:pt x="13833" y="46064"/>
                    <a:pt x="9000" y="44251"/>
                    <a:pt x="5462" y="40713"/>
                  </a:cubicBezTo>
                  <a:cubicBezTo>
                    <a:pt x="1924" y="37175"/>
                    <a:pt x="111" y="31479"/>
                    <a:pt x="111" y="23625"/>
                  </a:cubicBezTo>
                  <a:cubicBezTo>
                    <a:pt x="111" y="16635"/>
                    <a:pt x="1751" y="11112"/>
                    <a:pt x="5117" y="7142"/>
                  </a:cubicBezTo>
                  <a:cubicBezTo>
                    <a:pt x="8483" y="3259"/>
                    <a:pt x="12970" y="1274"/>
                    <a:pt x="18666" y="1274"/>
                  </a:cubicBezTo>
                  <a:cubicBezTo>
                    <a:pt x="24448" y="1274"/>
                    <a:pt x="29022" y="3172"/>
                    <a:pt x="32301" y="7056"/>
                  </a:cubicBezTo>
                  <a:cubicBezTo>
                    <a:pt x="35581" y="10939"/>
                    <a:pt x="37221" y="16031"/>
                    <a:pt x="37221" y="22504"/>
                  </a:cubicBezTo>
                  <a:lnTo>
                    <a:pt x="37221" y="26214"/>
                  </a:lnTo>
                  <a:close/>
                  <a:moveTo>
                    <a:pt x="28504" y="20087"/>
                  </a:moveTo>
                  <a:cubicBezTo>
                    <a:pt x="28332" y="17498"/>
                    <a:pt x="27900" y="15513"/>
                    <a:pt x="27296" y="14132"/>
                  </a:cubicBezTo>
                  <a:cubicBezTo>
                    <a:pt x="25656" y="10422"/>
                    <a:pt x="22722" y="8609"/>
                    <a:pt x="18666" y="8609"/>
                  </a:cubicBezTo>
                  <a:cubicBezTo>
                    <a:pt x="14524" y="8609"/>
                    <a:pt x="11589" y="10422"/>
                    <a:pt x="9950" y="14132"/>
                  </a:cubicBezTo>
                  <a:cubicBezTo>
                    <a:pt x="9259" y="15600"/>
                    <a:pt x="8914" y="17584"/>
                    <a:pt x="8828" y="20087"/>
                  </a:cubicBezTo>
                  <a:lnTo>
                    <a:pt x="28504" y="20087"/>
                  </a:lnTo>
                  <a:close/>
                </a:path>
              </a:pathLst>
            </a:custGeom>
            <a:solidFill>
              <a:srgbClr val="245BA7"/>
            </a:solidFill>
            <a:ln w="86190" cap="flat">
              <a:noFill/>
              <a:prstDash val="solid"/>
              <a:miter/>
            </a:ln>
          </p:spPr>
          <p:txBody>
            <a:bodyPr rtlCol="0" anchor="ctr"/>
            <a:lstStyle/>
            <a:p>
              <a:endParaRPr lang="en-GB"/>
            </a:p>
          </p:txBody>
        </p:sp>
        <p:sp>
          <p:nvSpPr>
            <p:cNvPr id="45" name="Graphic 1127">
              <a:extLst>
                <a:ext uri="{FF2B5EF4-FFF2-40B4-BE49-F238E27FC236}">
                  <a16:creationId xmlns:a16="http://schemas.microsoft.com/office/drawing/2014/main" id="{81EC2604-40D4-E232-75EC-7053C1A38794}"/>
                </a:ext>
              </a:extLst>
            </p:cNvPr>
            <p:cNvSpPr/>
            <p:nvPr/>
          </p:nvSpPr>
          <p:spPr>
            <a:xfrm>
              <a:off x="5139185" y="3355117"/>
              <a:ext cx="30722" cy="44272"/>
            </a:xfrm>
            <a:custGeom>
              <a:avLst/>
              <a:gdLst>
                <a:gd name="connsiteX0" fmla="*/ 30850 w 30722"/>
                <a:gd name="connsiteY0" fmla="*/ 5416 h 44272"/>
                <a:gd name="connsiteX1" fmla="*/ 24205 w 30722"/>
                <a:gd name="connsiteY1" fmla="*/ 12061 h 44272"/>
                <a:gd name="connsiteX2" fmla="*/ 17646 w 30722"/>
                <a:gd name="connsiteY2" fmla="*/ 9127 h 44272"/>
                <a:gd name="connsiteX3" fmla="*/ 11432 w 30722"/>
                <a:gd name="connsiteY3" fmla="*/ 11802 h 44272"/>
                <a:gd name="connsiteX4" fmla="*/ 8930 w 30722"/>
                <a:gd name="connsiteY4" fmla="*/ 18965 h 44272"/>
                <a:gd name="connsiteX5" fmla="*/ 8930 w 30722"/>
                <a:gd name="connsiteY5" fmla="*/ 45546 h 44272"/>
                <a:gd name="connsiteX6" fmla="*/ 127 w 30722"/>
                <a:gd name="connsiteY6" fmla="*/ 45546 h 44272"/>
                <a:gd name="connsiteX7" fmla="*/ 127 w 30722"/>
                <a:gd name="connsiteY7" fmla="*/ 1791 h 44272"/>
                <a:gd name="connsiteX8" fmla="*/ 8757 w 30722"/>
                <a:gd name="connsiteY8" fmla="*/ 1791 h 44272"/>
                <a:gd name="connsiteX9" fmla="*/ 8757 w 30722"/>
                <a:gd name="connsiteY9" fmla="*/ 6538 h 44272"/>
                <a:gd name="connsiteX10" fmla="*/ 13590 w 30722"/>
                <a:gd name="connsiteY10" fmla="*/ 2741 h 44272"/>
                <a:gd name="connsiteX11" fmla="*/ 20408 w 30722"/>
                <a:gd name="connsiteY11" fmla="*/ 1274 h 44272"/>
                <a:gd name="connsiteX12" fmla="*/ 30850 w 30722"/>
                <a:gd name="connsiteY12" fmla="*/ 541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0850" y="5416"/>
                  </a:moveTo>
                  <a:lnTo>
                    <a:pt x="24205" y="12061"/>
                  </a:lnTo>
                  <a:cubicBezTo>
                    <a:pt x="22220" y="10076"/>
                    <a:pt x="20062" y="9127"/>
                    <a:pt x="17646" y="9127"/>
                  </a:cubicBezTo>
                  <a:cubicBezTo>
                    <a:pt x="15143" y="9127"/>
                    <a:pt x="13072" y="10076"/>
                    <a:pt x="11432" y="11802"/>
                  </a:cubicBezTo>
                  <a:cubicBezTo>
                    <a:pt x="9793" y="13615"/>
                    <a:pt x="8930" y="16031"/>
                    <a:pt x="8930" y="18965"/>
                  </a:cubicBezTo>
                  <a:lnTo>
                    <a:pt x="8930" y="45546"/>
                  </a:lnTo>
                  <a:lnTo>
                    <a:pt x="127" y="45546"/>
                  </a:lnTo>
                  <a:lnTo>
                    <a:pt x="127" y="1791"/>
                  </a:lnTo>
                  <a:lnTo>
                    <a:pt x="8757" y="1791"/>
                  </a:lnTo>
                  <a:lnTo>
                    <a:pt x="8757" y="6538"/>
                  </a:lnTo>
                  <a:cubicBezTo>
                    <a:pt x="9879" y="4985"/>
                    <a:pt x="11519" y="3690"/>
                    <a:pt x="13590" y="2741"/>
                  </a:cubicBezTo>
                  <a:cubicBezTo>
                    <a:pt x="15747" y="1791"/>
                    <a:pt x="17991" y="1274"/>
                    <a:pt x="20408" y="1274"/>
                  </a:cubicBezTo>
                  <a:cubicBezTo>
                    <a:pt x="24636" y="1274"/>
                    <a:pt x="28088" y="2654"/>
                    <a:pt x="30850" y="5416"/>
                  </a:cubicBezTo>
                  <a:close/>
                </a:path>
              </a:pathLst>
            </a:custGeom>
            <a:solidFill>
              <a:srgbClr val="245BA7"/>
            </a:solidFill>
            <a:ln w="86190" cap="flat">
              <a:noFill/>
              <a:prstDash val="solid"/>
              <a:miter/>
            </a:ln>
          </p:spPr>
          <p:txBody>
            <a:bodyPr rtlCol="0" anchor="ctr"/>
            <a:lstStyle/>
            <a:p>
              <a:endParaRPr lang="en-GB"/>
            </a:p>
          </p:txBody>
        </p:sp>
        <p:sp>
          <p:nvSpPr>
            <p:cNvPr id="46" name="Graphic 1127">
              <a:extLst>
                <a:ext uri="{FF2B5EF4-FFF2-40B4-BE49-F238E27FC236}">
                  <a16:creationId xmlns:a16="http://schemas.microsoft.com/office/drawing/2014/main" id="{6D56EA41-DFA6-061E-D61E-070FBD87C93F}"/>
                </a:ext>
              </a:extLst>
            </p:cNvPr>
            <p:cNvSpPr/>
            <p:nvPr/>
          </p:nvSpPr>
          <p:spPr>
            <a:xfrm>
              <a:off x="5174395" y="3355117"/>
              <a:ext cx="36505" cy="44789"/>
            </a:xfrm>
            <a:custGeom>
              <a:avLst/>
              <a:gdLst>
                <a:gd name="connsiteX0" fmla="*/ 36645 w 36505"/>
                <a:gd name="connsiteY0" fmla="*/ 23625 h 44789"/>
                <a:gd name="connsiteX1" fmla="*/ 31467 w 36505"/>
                <a:gd name="connsiteY1" fmla="*/ 40886 h 44789"/>
                <a:gd name="connsiteX2" fmla="*/ 18350 w 36505"/>
                <a:gd name="connsiteY2" fmla="*/ 46064 h 44789"/>
                <a:gd name="connsiteX3" fmla="*/ 5318 w 36505"/>
                <a:gd name="connsiteY3" fmla="*/ 40886 h 44789"/>
                <a:gd name="connsiteX4" fmla="*/ 140 w 36505"/>
                <a:gd name="connsiteY4" fmla="*/ 23625 h 44789"/>
                <a:gd name="connsiteX5" fmla="*/ 1262 w 36505"/>
                <a:gd name="connsiteY5" fmla="*/ 13528 h 44789"/>
                <a:gd name="connsiteX6" fmla="*/ 5318 w 36505"/>
                <a:gd name="connsiteY6" fmla="*/ 6452 h 44789"/>
                <a:gd name="connsiteX7" fmla="*/ 18350 w 36505"/>
                <a:gd name="connsiteY7" fmla="*/ 1274 h 44789"/>
                <a:gd name="connsiteX8" fmla="*/ 31467 w 36505"/>
                <a:gd name="connsiteY8" fmla="*/ 6452 h 44789"/>
                <a:gd name="connsiteX9" fmla="*/ 35523 w 36505"/>
                <a:gd name="connsiteY9" fmla="*/ 13528 h 44789"/>
                <a:gd name="connsiteX10" fmla="*/ 36645 w 36505"/>
                <a:gd name="connsiteY10" fmla="*/ 23625 h 44789"/>
                <a:gd name="connsiteX11" fmla="*/ 24822 w 36505"/>
                <a:gd name="connsiteY11" fmla="*/ 35621 h 44789"/>
                <a:gd name="connsiteX12" fmla="*/ 27843 w 36505"/>
                <a:gd name="connsiteY12" fmla="*/ 23625 h 44789"/>
                <a:gd name="connsiteX13" fmla="*/ 24822 w 36505"/>
                <a:gd name="connsiteY13" fmla="*/ 11630 h 44789"/>
                <a:gd name="connsiteX14" fmla="*/ 18350 w 36505"/>
                <a:gd name="connsiteY14" fmla="*/ 9127 h 44789"/>
                <a:gd name="connsiteX15" fmla="*/ 11963 w 36505"/>
                <a:gd name="connsiteY15" fmla="*/ 11630 h 44789"/>
                <a:gd name="connsiteX16" fmla="*/ 8943 w 36505"/>
                <a:gd name="connsiteY16" fmla="*/ 23625 h 44789"/>
                <a:gd name="connsiteX17" fmla="*/ 11963 w 36505"/>
                <a:gd name="connsiteY17" fmla="*/ 35621 h 44789"/>
                <a:gd name="connsiteX18" fmla="*/ 18350 w 36505"/>
                <a:gd name="connsiteY18" fmla="*/ 38210 h 44789"/>
                <a:gd name="connsiteX19" fmla="*/ 24822 w 36505"/>
                <a:gd name="connsiteY19" fmla="*/ 3562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645" y="23625"/>
                  </a:moveTo>
                  <a:cubicBezTo>
                    <a:pt x="36645" y="31565"/>
                    <a:pt x="34919" y="37347"/>
                    <a:pt x="31467" y="40886"/>
                  </a:cubicBezTo>
                  <a:cubicBezTo>
                    <a:pt x="28102" y="44338"/>
                    <a:pt x="23787" y="46064"/>
                    <a:pt x="18350" y="46064"/>
                  </a:cubicBezTo>
                  <a:cubicBezTo>
                    <a:pt x="12999" y="46064"/>
                    <a:pt x="8684" y="44338"/>
                    <a:pt x="5318" y="40886"/>
                  </a:cubicBezTo>
                  <a:cubicBezTo>
                    <a:pt x="1866" y="37347"/>
                    <a:pt x="140" y="31565"/>
                    <a:pt x="140" y="23625"/>
                  </a:cubicBezTo>
                  <a:cubicBezTo>
                    <a:pt x="140" y="19656"/>
                    <a:pt x="486" y="16290"/>
                    <a:pt x="1262" y="13528"/>
                  </a:cubicBezTo>
                  <a:cubicBezTo>
                    <a:pt x="2039" y="10853"/>
                    <a:pt x="3333" y="8437"/>
                    <a:pt x="5318" y="6452"/>
                  </a:cubicBezTo>
                  <a:cubicBezTo>
                    <a:pt x="8684" y="3000"/>
                    <a:pt x="12999" y="1274"/>
                    <a:pt x="18350" y="1274"/>
                  </a:cubicBezTo>
                  <a:cubicBezTo>
                    <a:pt x="23787" y="1274"/>
                    <a:pt x="28102" y="3000"/>
                    <a:pt x="31467" y="6452"/>
                  </a:cubicBezTo>
                  <a:cubicBezTo>
                    <a:pt x="33452" y="8437"/>
                    <a:pt x="34747" y="10853"/>
                    <a:pt x="35523" y="13528"/>
                  </a:cubicBezTo>
                  <a:cubicBezTo>
                    <a:pt x="36300" y="16290"/>
                    <a:pt x="36645" y="19656"/>
                    <a:pt x="36645" y="23625"/>
                  </a:cubicBezTo>
                  <a:close/>
                  <a:moveTo>
                    <a:pt x="24822" y="35621"/>
                  </a:moveTo>
                  <a:cubicBezTo>
                    <a:pt x="26807" y="33636"/>
                    <a:pt x="27843" y="29580"/>
                    <a:pt x="27843" y="23625"/>
                  </a:cubicBezTo>
                  <a:cubicBezTo>
                    <a:pt x="27843" y="17671"/>
                    <a:pt x="26807" y="13615"/>
                    <a:pt x="24822" y="11630"/>
                  </a:cubicBezTo>
                  <a:cubicBezTo>
                    <a:pt x="23182" y="9990"/>
                    <a:pt x="21025" y="9127"/>
                    <a:pt x="18350" y="9127"/>
                  </a:cubicBezTo>
                  <a:cubicBezTo>
                    <a:pt x="15761" y="9127"/>
                    <a:pt x="13603" y="9990"/>
                    <a:pt x="11963" y="11630"/>
                  </a:cubicBezTo>
                  <a:cubicBezTo>
                    <a:pt x="9979" y="13615"/>
                    <a:pt x="8943" y="17671"/>
                    <a:pt x="8943" y="23625"/>
                  </a:cubicBezTo>
                  <a:cubicBezTo>
                    <a:pt x="8943" y="29580"/>
                    <a:pt x="9979" y="33636"/>
                    <a:pt x="11963" y="35621"/>
                  </a:cubicBezTo>
                  <a:cubicBezTo>
                    <a:pt x="13689" y="37347"/>
                    <a:pt x="15847" y="38210"/>
                    <a:pt x="18350" y="38210"/>
                  </a:cubicBezTo>
                  <a:cubicBezTo>
                    <a:pt x="20939" y="38210"/>
                    <a:pt x="23096" y="37347"/>
                    <a:pt x="24822" y="35621"/>
                  </a:cubicBezTo>
                  <a:close/>
                </a:path>
              </a:pathLst>
            </a:custGeom>
            <a:solidFill>
              <a:srgbClr val="245BA7"/>
            </a:solidFill>
            <a:ln w="86190" cap="flat">
              <a:noFill/>
              <a:prstDash val="solid"/>
              <a:miter/>
            </a:ln>
          </p:spPr>
          <p:txBody>
            <a:bodyPr rtlCol="0" anchor="ctr"/>
            <a:lstStyle/>
            <a:p>
              <a:endParaRPr lang="en-GB"/>
            </a:p>
          </p:txBody>
        </p:sp>
        <p:sp>
          <p:nvSpPr>
            <p:cNvPr id="47" name="Graphic 1127">
              <a:extLst>
                <a:ext uri="{FF2B5EF4-FFF2-40B4-BE49-F238E27FC236}">
                  <a16:creationId xmlns:a16="http://schemas.microsoft.com/office/drawing/2014/main" id="{D950A672-ABF2-1A59-7327-B9771F23F7C3}"/>
                </a:ext>
              </a:extLst>
            </p:cNvPr>
            <p:cNvSpPr/>
            <p:nvPr/>
          </p:nvSpPr>
          <p:spPr>
            <a:xfrm>
              <a:off x="5240639" y="3355117"/>
              <a:ext cx="37109" cy="44789"/>
            </a:xfrm>
            <a:custGeom>
              <a:avLst/>
              <a:gdLst>
                <a:gd name="connsiteX0" fmla="*/ 37273 w 37109"/>
                <a:gd name="connsiteY0" fmla="*/ 26214 h 44789"/>
                <a:gd name="connsiteX1" fmla="*/ 8880 w 37109"/>
                <a:gd name="connsiteY1" fmla="*/ 26214 h 44789"/>
                <a:gd name="connsiteX2" fmla="*/ 11814 w 37109"/>
                <a:gd name="connsiteY2" fmla="*/ 35276 h 44789"/>
                <a:gd name="connsiteX3" fmla="*/ 20013 w 37109"/>
                <a:gd name="connsiteY3" fmla="*/ 38469 h 44789"/>
                <a:gd name="connsiteX4" fmla="*/ 25881 w 37109"/>
                <a:gd name="connsiteY4" fmla="*/ 37434 h 44789"/>
                <a:gd name="connsiteX5" fmla="*/ 30627 w 37109"/>
                <a:gd name="connsiteY5" fmla="*/ 33982 h 44789"/>
                <a:gd name="connsiteX6" fmla="*/ 36237 w 37109"/>
                <a:gd name="connsiteY6" fmla="*/ 39246 h 44789"/>
                <a:gd name="connsiteX7" fmla="*/ 29074 w 37109"/>
                <a:gd name="connsiteY7" fmla="*/ 44424 h 44789"/>
                <a:gd name="connsiteX8" fmla="*/ 19840 w 37109"/>
                <a:gd name="connsiteY8" fmla="*/ 46064 h 44789"/>
                <a:gd name="connsiteX9" fmla="*/ 5514 w 37109"/>
                <a:gd name="connsiteY9" fmla="*/ 40713 h 44789"/>
                <a:gd name="connsiteX10" fmla="*/ 163 w 37109"/>
                <a:gd name="connsiteY10" fmla="*/ 23625 h 44789"/>
                <a:gd name="connsiteX11" fmla="*/ 5169 w 37109"/>
                <a:gd name="connsiteY11" fmla="*/ 7142 h 44789"/>
                <a:gd name="connsiteX12" fmla="*/ 18718 w 37109"/>
                <a:gd name="connsiteY12" fmla="*/ 1274 h 44789"/>
                <a:gd name="connsiteX13" fmla="*/ 32353 w 37109"/>
                <a:gd name="connsiteY13" fmla="*/ 7056 h 44789"/>
                <a:gd name="connsiteX14" fmla="*/ 37273 w 37109"/>
                <a:gd name="connsiteY14" fmla="*/ 22504 h 44789"/>
                <a:gd name="connsiteX15" fmla="*/ 37273 w 37109"/>
                <a:gd name="connsiteY15" fmla="*/ 26214 h 44789"/>
                <a:gd name="connsiteX16" fmla="*/ 28556 w 37109"/>
                <a:gd name="connsiteY16" fmla="*/ 20087 h 44789"/>
                <a:gd name="connsiteX17" fmla="*/ 27348 w 37109"/>
                <a:gd name="connsiteY17" fmla="*/ 14132 h 44789"/>
                <a:gd name="connsiteX18" fmla="*/ 18718 w 37109"/>
                <a:gd name="connsiteY18" fmla="*/ 8609 h 44789"/>
                <a:gd name="connsiteX19" fmla="*/ 10002 w 37109"/>
                <a:gd name="connsiteY19" fmla="*/ 14132 h 44789"/>
                <a:gd name="connsiteX20" fmla="*/ 8880 w 37109"/>
                <a:gd name="connsiteY20" fmla="*/ 20087 h 44789"/>
                <a:gd name="connsiteX21" fmla="*/ 28556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273" y="26214"/>
                  </a:moveTo>
                  <a:lnTo>
                    <a:pt x="8880" y="26214"/>
                  </a:lnTo>
                  <a:cubicBezTo>
                    <a:pt x="8880" y="30098"/>
                    <a:pt x="9829" y="33032"/>
                    <a:pt x="11814" y="35276"/>
                  </a:cubicBezTo>
                  <a:cubicBezTo>
                    <a:pt x="13713" y="37347"/>
                    <a:pt x="16474" y="38469"/>
                    <a:pt x="20013" y="38469"/>
                  </a:cubicBezTo>
                  <a:cubicBezTo>
                    <a:pt x="22343" y="38469"/>
                    <a:pt x="24328" y="38124"/>
                    <a:pt x="25881" y="37434"/>
                  </a:cubicBezTo>
                  <a:cubicBezTo>
                    <a:pt x="27434" y="36743"/>
                    <a:pt x="28988" y="35621"/>
                    <a:pt x="30627" y="33982"/>
                  </a:cubicBezTo>
                  <a:lnTo>
                    <a:pt x="36237" y="39246"/>
                  </a:lnTo>
                  <a:cubicBezTo>
                    <a:pt x="33907" y="41576"/>
                    <a:pt x="31490" y="43302"/>
                    <a:pt x="29074" y="44424"/>
                  </a:cubicBezTo>
                  <a:cubicBezTo>
                    <a:pt x="26571" y="45546"/>
                    <a:pt x="23551" y="46064"/>
                    <a:pt x="19840" y="46064"/>
                  </a:cubicBezTo>
                  <a:cubicBezTo>
                    <a:pt x="13885" y="46064"/>
                    <a:pt x="9052" y="44251"/>
                    <a:pt x="5514" y="40713"/>
                  </a:cubicBezTo>
                  <a:cubicBezTo>
                    <a:pt x="1976" y="37175"/>
                    <a:pt x="163" y="31479"/>
                    <a:pt x="163" y="23625"/>
                  </a:cubicBezTo>
                  <a:cubicBezTo>
                    <a:pt x="163" y="16635"/>
                    <a:pt x="1803" y="11112"/>
                    <a:pt x="5169" y="7142"/>
                  </a:cubicBezTo>
                  <a:cubicBezTo>
                    <a:pt x="8535" y="3259"/>
                    <a:pt x="13022" y="1274"/>
                    <a:pt x="18718" y="1274"/>
                  </a:cubicBezTo>
                  <a:cubicBezTo>
                    <a:pt x="24500" y="1274"/>
                    <a:pt x="29074" y="3172"/>
                    <a:pt x="32353" y="7056"/>
                  </a:cubicBezTo>
                  <a:cubicBezTo>
                    <a:pt x="35633" y="10939"/>
                    <a:pt x="37273" y="16031"/>
                    <a:pt x="37273" y="22504"/>
                  </a:cubicBezTo>
                  <a:lnTo>
                    <a:pt x="37273" y="26214"/>
                  </a:lnTo>
                  <a:close/>
                  <a:moveTo>
                    <a:pt x="28556" y="20087"/>
                  </a:moveTo>
                  <a:cubicBezTo>
                    <a:pt x="28384" y="17498"/>
                    <a:pt x="27952" y="15513"/>
                    <a:pt x="27348" y="14132"/>
                  </a:cubicBezTo>
                  <a:cubicBezTo>
                    <a:pt x="25708" y="10422"/>
                    <a:pt x="22774" y="8609"/>
                    <a:pt x="18718" y="8609"/>
                  </a:cubicBezTo>
                  <a:cubicBezTo>
                    <a:pt x="14576" y="8609"/>
                    <a:pt x="11641" y="10422"/>
                    <a:pt x="10002" y="14132"/>
                  </a:cubicBezTo>
                  <a:cubicBezTo>
                    <a:pt x="9311" y="15600"/>
                    <a:pt x="8966" y="17584"/>
                    <a:pt x="8880" y="20087"/>
                  </a:cubicBezTo>
                  <a:lnTo>
                    <a:pt x="28556" y="20087"/>
                  </a:lnTo>
                  <a:close/>
                </a:path>
              </a:pathLst>
            </a:custGeom>
            <a:solidFill>
              <a:srgbClr val="245BA7"/>
            </a:solidFill>
            <a:ln w="86190" cap="flat">
              <a:noFill/>
              <a:prstDash val="solid"/>
              <a:miter/>
            </a:ln>
          </p:spPr>
          <p:txBody>
            <a:bodyPr rtlCol="0" anchor="ctr"/>
            <a:lstStyle/>
            <a:p>
              <a:endParaRPr lang="en-GB"/>
            </a:p>
          </p:txBody>
        </p:sp>
        <p:sp>
          <p:nvSpPr>
            <p:cNvPr id="48" name="Graphic 1127">
              <a:extLst>
                <a:ext uri="{FF2B5EF4-FFF2-40B4-BE49-F238E27FC236}">
                  <a16:creationId xmlns:a16="http://schemas.microsoft.com/office/drawing/2014/main" id="{9A6B5655-76E3-75AA-89B5-C86492A58248}"/>
                </a:ext>
              </a:extLst>
            </p:cNvPr>
            <p:cNvSpPr/>
            <p:nvPr/>
          </p:nvSpPr>
          <p:spPr>
            <a:xfrm>
              <a:off x="5288792" y="3355117"/>
              <a:ext cx="35469" cy="44272"/>
            </a:xfrm>
            <a:custGeom>
              <a:avLst/>
              <a:gdLst>
                <a:gd name="connsiteX0" fmla="*/ 35649 w 35469"/>
                <a:gd name="connsiteY0" fmla="*/ 45546 h 44272"/>
                <a:gd name="connsiteX1" fmla="*/ 26847 w 35469"/>
                <a:gd name="connsiteY1" fmla="*/ 45546 h 44272"/>
                <a:gd name="connsiteX2" fmla="*/ 26847 w 35469"/>
                <a:gd name="connsiteY2" fmla="*/ 18879 h 44272"/>
                <a:gd name="connsiteX3" fmla="*/ 24430 w 35469"/>
                <a:gd name="connsiteY3" fmla="*/ 11543 h 44272"/>
                <a:gd name="connsiteX4" fmla="*/ 18044 w 35469"/>
                <a:gd name="connsiteY4" fmla="*/ 9127 h 44272"/>
                <a:gd name="connsiteX5" fmla="*/ 11572 w 35469"/>
                <a:gd name="connsiteY5" fmla="*/ 11543 h 44272"/>
                <a:gd name="connsiteX6" fmla="*/ 8983 w 35469"/>
                <a:gd name="connsiteY6" fmla="*/ 18879 h 44272"/>
                <a:gd name="connsiteX7" fmla="*/ 8983 w 35469"/>
                <a:gd name="connsiteY7" fmla="*/ 45546 h 44272"/>
                <a:gd name="connsiteX8" fmla="*/ 180 w 35469"/>
                <a:gd name="connsiteY8" fmla="*/ 45546 h 44272"/>
                <a:gd name="connsiteX9" fmla="*/ 180 w 35469"/>
                <a:gd name="connsiteY9" fmla="*/ 1791 h 44272"/>
                <a:gd name="connsiteX10" fmla="*/ 8810 w 35469"/>
                <a:gd name="connsiteY10" fmla="*/ 1791 h 44272"/>
                <a:gd name="connsiteX11" fmla="*/ 8810 w 35469"/>
                <a:gd name="connsiteY11" fmla="*/ 6193 h 44272"/>
                <a:gd name="connsiteX12" fmla="*/ 20460 w 35469"/>
                <a:gd name="connsiteY12" fmla="*/ 1274 h 44272"/>
                <a:gd name="connsiteX13" fmla="*/ 31248 w 35469"/>
                <a:gd name="connsiteY13" fmla="*/ 5243 h 44272"/>
                <a:gd name="connsiteX14" fmla="*/ 35649 w 35469"/>
                <a:gd name="connsiteY14" fmla="*/ 17584 h 44272"/>
                <a:gd name="connsiteX15" fmla="*/ 35649 w 35469"/>
                <a:gd name="connsiteY15" fmla="*/ 4554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5649" y="45546"/>
                  </a:moveTo>
                  <a:lnTo>
                    <a:pt x="26847" y="45546"/>
                  </a:lnTo>
                  <a:lnTo>
                    <a:pt x="26847" y="18879"/>
                  </a:lnTo>
                  <a:cubicBezTo>
                    <a:pt x="26847" y="15599"/>
                    <a:pt x="26070" y="13183"/>
                    <a:pt x="24430" y="11543"/>
                  </a:cubicBezTo>
                  <a:cubicBezTo>
                    <a:pt x="22791" y="9904"/>
                    <a:pt x="20719" y="9127"/>
                    <a:pt x="18044" y="9127"/>
                  </a:cubicBezTo>
                  <a:cubicBezTo>
                    <a:pt x="15369" y="9127"/>
                    <a:pt x="13211" y="9990"/>
                    <a:pt x="11572" y="11543"/>
                  </a:cubicBezTo>
                  <a:cubicBezTo>
                    <a:pt x="9846" y="13183"/>
                    <a:pt x="8983" y="15686"/>
                    <a:pt x="8983" y="18879"/>
                  </a:cubicBezTo>
                  <a:lnTo>
                    <a:pt x="8983" y="45546"/>
                  </a:lnTo>
                  <a:lnTo>
                    <a:pt x="180" y="45546"/>
                  </a:lnTo>
                  <a:lnTo>
                    <a:pt x="180" y="1791"/>
                  </a:lnTo>
                  <a:lnTo>
                    <a:pt x="8810" y="1791"/>
                  </a:lnTo>
                  <a:lnTo>
                    <a:pt x="8810" y="6193"/>
                  </a:lnTo>
                  <a:cubicBezTo>
                    <a:pt x="11830" y="2913"/>
                    <a:pt x="15714" y="1274"/>
                    <a:pt x="20460" y="1274"/>
                  </a:cubicBezTo>
                  <a:cubicBezTo>
                    <a:pt x="24862" y="1274"/>
                    <a:pt x="28486" y="2568"/>
                    <a:pt x="31248" y="5243"/>
                  </a:cubicBezTo>
                  <a:cubicBezTo>
                    <a:pt x="34182" y="8091"/>
                    <a:pt x="35649" y="12234"/>
                    <a:pt x="35649" y="17584"/>
                  </a:cubicBezTo>
                  <a:lnTo>
                    <a:pt x="35649" y="45546"/>
                  </a:lnTo>
                  <a:close/>
                </a:path>
              </a:pathLst>
            </a:custGeom>
            <a:solidFill>
              <a:srgbClr val="245BA7"/>
            </a:solidFill>
            <a:ln w="86190" cap="flat">
              <a:noFill/>
              <a:prstDash val="solid"/>
              <a:miter/>
            </a:ln>
          </p:spPr>
          <p:txBody>
            <a:bodyPr rtlCol="0" anchor="ctr"/>
            <a:lstStyle/>
            <a:p>
              <a:endParaRPr lang="en-GB"/>
            </a:p>
          </p:txBody>
        </p:sp>
        <p:sp>
          <p:nvSpPr>
            <p:cNvPr id="49" name="Graphic 1127">
              <a:extLst>
                <a:ext uri="{FF2B5EF4-FFF2-40B4-BE49-F238E27FC236}">
                  <a16:creationId xmlns:a16="http://schemas.microsoft.com/office/drawing/2014/main" id="{6E0FB023-8026-3DF0-3C8E-658148D25FE0}"/>
                </a:ext>
              </a:extLst>
            </p:cNvPr>
            <p:cNvSpPr/>
            <p:nvPr/>
          </p:nvSpPr>
          <p:spPr>
            <a:xfrm>
              <a:off x="5334963" y="3355117"/>
              <a:ext cx="37109" cy="44789"/>
            </a:xfrm>
            <a:custGeom>
              <a:avLst/>
              <a:gdLst>
                <a:gd name="connsiteX0" fmla="*/ 37305 w 37109"/>
                <a:gd name="connsiteY0" fmla="*/ 26214 h 44789"/>
                <a:gd name="connsiteX1" fmla="*/ 8913 w 37109"/>
                <a:gd name="connsiteY1" fmla="*/ 26214 h 44789"/>
                <a:gd name="connsiteX2" fmla="*/ 11847 w 37109"/>
                <a:gd name="connsiteY2" fmla="*/ 35276 h 44789"/>
                <a:gd name="connsiteX3" fmla="*/ 20045 w 37109"/>
                <a:gd name="connsiteY3" fmla="*/ 38469 h 44789"/>
                <a:gd name="connsiteX4" fmla="*/ 25914 w 37109"/>
                <a:gd name="connsiteY4" fmla="*/ 37434 h 44789"/>
                <a:gd name="connsiteX5" fmla="*/ 30660 w 37109"/>
                <a:gd name="connsiteY5" fmla="*/ 33982 h 44789"/>
                <a:gd name="connsiteX6" fmla="*/ 36270 w 37109"/>
                <a:gd name="connsiteY6" fmla="*/ 39246 h 44789"/>
                <a:gd name="connsiteX7" fmla="*/ 29107 w 37109"/>
                <a:gd name="connsiteY7" fmla="*/ 44424 h 44789"/>
                <a:gd name="connsiteX8" fmla="*/ 19873 w 37109"/>
                <a:gd name="connsiteY8" fmla="*/ 46064 h 44789"/>
                <a:gd name="connsiteX9" fmla="*/ 5547 w 37109"/>
                <a:gd name="connsiteY9" fmla="*/ 40713 h 44789"/>
                <a:gd name="connsiteX10" fmla="*/ 196 w 37109"/>
                <a:gd name="connsiteY10" fmla="*/ 23625 h 44789"/>
                <a:gd name="connsiteX11" fmla="*/ 5202 w 37109"/>
                <a:gd name="connsiteY11" fmla="*/ 7142 h 44789"/>
                <a:gd name="connsiteX12" fmla="*/ 18751 w 37109"/>
                <a:gd name="connsiteY12" fmla="*/ 1274 h 44789"/>
                <a:gd name="connsiteX13" fmla="*/ 32386 w 37109"/>
                <a:gd name="connsiteY13" fmla="*/ 7056 h 44789"/>
                <a:gd name="connsiteX14" fmla="*/ 37305 w 37109"/>
                <a:gd name="connsiteY14" fmla="*/ 22504 h 44789"/>
                <a:gd name="connsiteX15" fmla="*/ 37305 w 37109"/>
                <a:gd name="connsiteY15" fmla="*/ 26214 h 44789"/>
                <a:gd name="connsiteX16" fmla="*/ 28589 w 37109"/>
                <a:gd name="connsiteY16" fmla="*/ 20087 h 44789"/>
                <a:gd name="connsiteX17" fmla="*/ 27381 w 37109"/>
                <a:gd name="connsiteY17" fmla="*/ 14132 h 44789"/>
                <a:gd name="connsiteX18" fmla="*/ 18751 w 37109"/>
                <a:gd name="connsiteY18" fmla="*/ 8609 h 44789"/>
                <a:gd name="connsiteX19" fmla="*/ 10034 w 37109"/>
                <a:gd name="connsiteY19" fmla="*/ 14132 h 44789"/>
                <a:gd name="connsiteX20" fmla="*/ 8913 w 37109"/>
                <a:gd name="connsiteY20" fmla="*/ 20087 h 44789"/>
                <a:gd name="connsiteX21" fmla="*/ 28589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305" y="26214"/>
                  </a:moveTo>
                  <a:lnTo>
                    <a:pt x="8913" y="26214"/>
                  </a:lnTo>
                  <a:cubicBezTo>
                    <a:pt x="8913" y="30098"/>
                    <a:pt x="9862" y="33032"/>
                    <a:pt x="11847" y="35276"/>
                  </a:cubicBezTo>
                  <a:cubicBezTo>
                    <a:pt x="13745" y="37347"/>
                    <a:pt x="16507" y="38469"/>
                    <a:pt x="20045" y="38469"/>
                  </a:cubicBezTo>
                  <a:cubicBezTo>
                    <a:pt x="22375" y="38469"/>
                    <a:pt x="24360" y="38124"/>
                    <a:pt x="25914" y="37434"/>
                  </a:cubicBezTo>
                  <a:cubicBezTo>
                    <a:pt x="27467" y="36743"/>
                    <a:pt x="29021" y="35621"/>
                    <a:pt x="30660" y="33982"/>
                  </a:cubicBezTo>
                  <a:lnTo>
                    <a:pt x="36270" y="39246"/>
                  </a:lnTo>
                  <a:cubicBezTo>
                    <a:pt x="33940" y="41576"/>
                    <a:pt x="31523" y="43302"/>
                    <a:pt x="29107" y="44424"/>
                  </a:cubicBezTo>
                  <a:cubicBezTo>
                    <a:pt x="26604" y="45546"/>
                    <a:pt x="23584" y="46064"/>
                    <a:pt x="19873" y="46064"/>
                  </a:cubicBezTo>
                  <a:cubicBezTo>
                    <a:pt x="13918" y="46064"/>
                    <a:pt x="9085" y="44251"/>
                    <a:pt x="5547" y="40713"/>
                  </a:cubicBezTo>
                  <a:cubicBezTo>
                    <a:pt x="2009" y="37175"/>
                    <a:pt x="196" y="31479"/>
                    <a:pt x="196" y="23625"/>
                  </a:cubicBezTo>
                  <a:cubicBezTo>
                    <a:pt x="196" y="16635"/>
                    <a:pt x="1836" y="11112"/>
                    <a:pt x="5202" y="7142"/>
                  </a:cubicBezTo>
                  <a:cubicBezTo>
                    <a:pt x="8567" y="3259"/>
                    <a:pt x="13055" y="1274"/>
                    <a:pt x="18751" y="1274"/>
                  </a:cubicBezTo>
                  <a:cubicBezTo>
                    <a:pt x="24533" y="1274"/>
                    <a:pt x="29107" y="3172"/>
                    <a:pt x="32386" y="7056"/>
                  </a:cubicBezTo>
                  <a:cubicBezTo>
                    <a:pt x="35666" y="10939"/>
                    <a:pt x="37305" y="16031"/>
                    <a:pt x="37305" y="22504"/>
                  </a:cubicBezTo>
                  <a:lnTo>
                    <a:pt x="37305" y="26214"/>
                  </a:lnTo>
                  <a:close/>
                  <a:moveTo>
                    <a:pt x="28589" y="20087"/>
                  </a:moveTo>
                  <a:cubicBezTo>
                    <a:pt x="28416" y="17498"/>
                    <a:pt x="27985" y="15513"/>
                    <a:pt x="27381" y="14132"/>
                  </a:cubicBezTo>
                  <a:cubicBezTo>
                    <a:pt x="25741" y="10422"/>
                    <a:pt x="22807" y="8609"/>
                    <a:pt x="18751" y="8609"/>
                  </a:cubicBezTo>
                  <a:cubicBezTo>
                    <a:pt x="14608" y="8609"/>
                    <a:pt x="11674" y="10422"/>
                    <a:pt x="10034" y="14132"/>
                  </a:cubicBezTo>
                  <a:cubicBezTo>
                    <a:pt x="9344" y="15600"/>
                    <a:pt x="8999" y="17584"/>
                    <a:pt x="8913" y="20087"/>
                  </a:cubicBezTo>
                  <a:lnTo>
                    <a:pt x="28589" y="20087"/>
                  </a:lnTo>
                  <a:close/>
                </a:path>
              </a:pathLst>
            </a:custGeom>
            <a:solidFill>
              <a:srgbClr val="245BA7"/>
            </a:solidFill>
            <a:ln w="86190" cap="flat">
              <a:noFill/>
              <a:prstDash val="solid"/>
              <a:miter/>
            </a:ln>
          </p:spPr>
          <p:txBody>
            <a:bodyPr rtlCol="0" anchor="ctr"/>
            <a:lstStyle/>
            <a:p>
              <a:endParaRPr lang="en-GB"/>
            </a:p>
          </p:txBody>
        </p:sp>
        <p:sp>
          <p:nvSpPr>
            <p:cNvPr id="50" name="Graphic 1127">
              <a:extLst>
                <a:ext uri="{FF2B5EF4-FFF2-40B4-BE49-F238E27FC236}">
                  <a16:creationId xmlns:a16="http://schemas.microsoft.com/office/drawing/2014/main" id="{E64E419D-C392-1957-FFA5-53573CF3A715}"/>
                </a:ext>
              </a:extLst>
            </p:cNvPr>
            <p:cNvSpPr/>
            <p:nvPr/>
          </p:nvSpPr>
          <p:spPr>
            <a:xfrm>
              <a:off x="5383118" y="3355117"/>
              <a:ext cx="30722" cy="44272"/>
            </a:xfrm>
            <a:custGeom>
              <a:avLst/>
              <a:gdLst>
                <a:gd name="connsiteX0" fmla="*/ 30935 w 30722"/>
                <a:gd name="connsiteY0" fmla="*/ 5416 h 44272"/>
                <a:gd name="connsiteX1" fmla="*/ 24290 w 30722"/>
                <a:gd name="connsiteY1" fmla="*/ 12061 h 44272"/>
                <a:gd name="connsiteX2" fmla="*/ 17731 w 30722"/>
                <a:gd name="connsiteY2" fmla="*/ 9127 h 44272"/>
                <a:gd name="connsiteX3" fmla="*/ 11517 w 30722"/>
                <a:gd name="connsiteY3" fmla="*/ 11802 h 44272"/>
                <a:gd name="connsiteX4" fmla="*/ 9015 w 30722"/>
                <a:gd name="connsiteY4" fmla="*/ 18965 h 44272"/>
                <a:gd name="connsiteX5" fmla="*/ 9015 w 30722"/>
                <a:gd name="connsiteY5" fmla="*/ 45546 h 44272"/>
                <a:gd name="connsiteX6" fmla="*/ 212 w 30722"/>
                <a:gd name="connsiteY6" fmla="*/ 45546 h 44272"/>
                <a:gd name="connsiteX7" fmla="*/ 212 w 30722"/>
                <a:gd name="connsiteY7" fmla="*/ 1791 h 44272"/>
                <a:gd name="connsiteX8" fmla="*/ 8842 w 30722"/>
                <a:gd name="connsiteY8" fmla="*/ 1791 h 44272"/>
                <a:gd name="connsiteX9" fmla="*/ 8842 w 30722"/>
                <a:gd name="connsiteY9" fmla="*/ 6538 h 44272"/>
                <a:gd name="connsiteX10" fmla="*/ 13675 w 30722"/>
                <a:gd name="connsiteY10" fmla="*/ 2741 h 44272"/>
                <a:gd name="connsiteX11" fmla="*/ 20492 w 30722"/>
                <a:gd name="connsiteY11" fmla="*/ 1274 h 44272"/>
                <a:gd name="connsiteX12" fmla="*/ 30935 w 30722"/>
                <a:gd name="connsiteY12" fmla="*/ 541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0935" y="5416"/>
                  </a:moveTo>
                  <a:lnTo>
                    <a:pt x="24290" y="12061"/>
                  </a:lnTo>
                  <a:cubicBezTo>
                    <a:pt x="22305" y="10076"/>
                    <a:pt x="20147" y="9127"/>
                    <a:pt x="17731" y="9127"/>
                  </a:cubicBezTo>
                  <a:cubicBezTo>
                    <a:pt x="15228" y="9127"/>
                    <a:pt x="13157" y="10076"/>
                    <a:pt x="11517" y="11802"/>
                  </a:cubicBezTo>
                  <a:cubicBezTo>
                    <a:pt x="9878" y="13615"/>
                    <a:pt x="9015" y="16031"/>
                    <a:pt x="9015" y="18965"/>
                  </a:cubicBezTo>
                  <a:lnTo>
                    <a:pt x="9015" y="45546"/>
                  </a:lnTo>
                  <a:lnTo>
                    <a:pt x="212" y="45546"/>
                  </a:lnTo>
                  <a:lnTo>
                    <a:pt x="212" y="1791"/>
                  </a:lnTo>
                  <a:lnTo>
                    <a:pt x="8842" y="1791"/>
                  </a:lnTo>
                  <a:lnTo>
                    <a:pt x="8842" y="6538"/>
                  </a:lnTo>
                  <a:cubicBezTo>
                    <a:pt x="9964" y="4985"/>
                    <a:pt x="11604" y="3690"/>
                    <a:pt x="13675" y="2741"/>
                  </a:cubicBezTo>
                  <a:cubicBezTo>
                    <a:pt x="15832" y="1791"/>
                    <a:pt x="18076" y="1274"/>
                    <a:pt x="20492" y="1274"/>
                  </a:cubicBezTo>
                  <a:cubicBezTo>
                    <a:pt x="24721" y="1274"/>
                    <a:pt x="28173" y="2654"/>
                    <a:pt x="30935" y="5416"/>
                  </a:cubicBezTo>
                  <a:close/>
                </a:path>
              </a:pathLst>
            </a:custGeom>
            <a:solidFill>
              <a:srgbClr val="245BA7"/>
            </a:solidFill>
            <a:ln w="86190" cap="flat">
              <a:noFill/>
              <a:prstDash val="solid"/>
              <a:miter/>
            </a:ln>
          </p:spPr>
          <p:txBody>
            <a:bodyPr rtlCol="0" anchor="ctr"/>
            <a:lstStyle/>
            <a:p>
              <a:endParaRPr lang="en-GB"/>
            </a:p>
          </p:txBody>
        </p:sp>
        <p:sp>
          <p:nvSpPr>
            <p:cNvPr id="51" name="Graphic 1127">
              <a:extLst>
                <a:ext uri="{FF2B5EF4-FFF2-40B4-BE49-F238E27FC236}">
                  <a16:creationId xmlns:a16="http://schemas.microsoft.com/office/drawing/2014/main" id="{179F3EAD-EE13-1CF3-D1C2-27FB8DCA7D40}"/>
                </a:ext>
              </a:extLst>
            </p:cNvPr>
            <p:cNvSpPr/>
            <p:nvPr/>
          </p:nvSpPr>
          <p:spPr>
            <a:xfrm>
              <a:off x="5418326" y="3355117"/>
              <a:ext cx="35469" cy="62481"/>
            </a:xfrm>
            <a:custGeom>
              <a:avLst/>
              <a:gdLst>
                <a:gd name="connsiteX0" fmla="*/ 35694 w 35469"/>
                <a:gd name="connsiteY0" fmla="*/ 45290 h 62481"/>
                <a:gd name="connsiteX1" fmla="*/ 30603 w 35469"/>
                <a:gd name="connsiteY1" fmla="*/ 58580 h 62481"/>
                <a:gd name="connsiteX2" fmla="*/ 16967 w 35469"/>
                <a:gd name="connsiteY2" fmla="*/ 63758 h 62481"/>
                <a:gd name="connsiteX3" fmla="*/ 8510 w 35469"/>
                <a:gd name="connsiteY3" fmla="*/ 62464 h 62481"/>
                <a:gd name="connsiteX4" fmla="*/ 1519 w 35469"/>
                <a:gd name="connsiteY4" fmla="*/ 57976 h 62481"/>
                <a:gd name="connsiteX5" fmla="*/ 7129 w 35469"/>
                <a:gd name="connsiteY5" fmla="*/ 52366 h 62481"/>
                <a:gd name="connsiteX6" fmla="*/ 16622 w 35469"/>
                <a:gd name="connsiteY6" fmla="*/ 56250 h 62481"/>
                <a:gd name="connsiteX7" fmla="*/ 24389 w 35469"/>
                <a:gd name="connsiteY7" fmla="*/ 53057 h 62481"/>
                <a:gd name="connsiteX8" fmla="*/ 26892 w 35469"/>
                <a:gd name="connsiteY8" fmla="*/ 45117 h 62481"/>
                <a:gd name="connsiteX9" fmla="*/ 26892 w 35469"/>
                <a:gd name="connsiteY9" fmla="*/ 39508 h 62481"/>
                <a:gd name="connsiteX10" fmla="*/ 15586 w 35469"/>
                <a:gd name="connsiteY10" fmla="*/ 44513 h 62481"/>
                <a:gd name="connsiteX11" fmla="*/ 5144 w 35469"/>
                <a:gd name="connsiteY11" fmla="*/ 40630 h 62481"/>
                <a:gd name="connsiteX12" fmla="*/ 1261 w 35469"/>
                <a:gd name="connsiteY12" fmla="*/ 33467 h 62481"/>
                <a:gd name="connsiteX13" fmla="*/ 225 w 35469"/>
                <a:gd name="connsiteY13" fmla="*/ 22852 h 62481"/>
                <a:gd name="connsiteX14" fmla="*/ 1261 w 35469"/>
                <a:gd name="connsiteY14" fmla="*/ 12237 h 62481"/>
                <a:gd name="connsiteX15" fmla="*/ 5144 w 35469"/>
                <a:gd name="connsiteY15" fmla="*/ 5074 h 62481"/>
                <a:gd name="connsiteX16" fmla="*/ 15673 w 35469"/>
                <a:gd name="connsiteY16" fmla="*/ 1277 h 62481"/>
                <a:gd name="connsiteX17" fmla="*/ 27151 w 35469"/>
                <a:gd name="connsiteY17" fmla="*/ 6455 h 62481"/>
                <a:gd name="connsiteX18" fmla="*/ 27151 w 35469"/>
                <a:gd name="connsiteY18" fmla="*/ 1794 h 62481"/>
                <a:gd name="connsiteX19" fmla="*/ 35694 w 35469"/>
                <a:gd name="connsiteY19" fmla="*/ 1794 h 62481"/>
                <a:gd name="connsiteX20" fmla="*/ 35694 w 35469"/>
                <a:gd name="connsiteY20" fmla="*/ 45290 h 62481"/>
                <a:gd name="connsiteX21" fmla="*/ 26633 w 35469"/>
                <a:gd name="connsiteY21" fmla="*/ 28030 h 62481"/>
                <a:gd name="connsiteX22" fmla="*/ 26892 w 35469"/>
                <a:gd name="connsiteY22" fmla="*/ 22852 h 62481"/>
                <a:gd name="connsiteX23" fmla="*/ 26633 w 35469"/>
                <a:gd name="connsiteY23" fmla="*/ 17674 h 62481"/>
                <a:gd name="connsiteX24" fmla="*/ 25425 w 35469"/>
                <a:gd name="connsiteY24" fmla="*/ 13445 h 62481"/>
                <a:gd name="connsiteX25" fmla="*/ 22749 w 35469"/>
                <a:gd name="connsiteY25" fmla="*/ 10252 h 62481"/>
                <a:gd name="connsiteX26" fmla="*/ 18003 w 35469"/>
                <a:gd name="connsiteY26" fmla="*/ 9130 h 62481"/>
                <a:gd name="connsiteX27" fmla="*/ 13256 w 35469"/>
                <a:gd name="connsiteY27" fmla="*/ 10252 h 62481"/>
                <a:gd name="connsiteX28" fmla="*/ 10495 w 35469"/>
                <a:gd name="connsiteY28" fmla="*/ 13445 h 62481"/>
                <a:gd name="connsiteX29" fmla="*/ 9373 w 35469"/>
                <a:gd name="connsiteY29" fmla="*/ 17760 h 62481"/>
                <a:gd name="connsiteX30" fmla="*/ 9028 w 35469"/>
                <a:gd name="connsiteY30" fmla="*/ 22852 h 62481"/>
                <a:gd name="connsiteX31" fmla="*/ 9373 w 35469"/>
                <a:gd name="connsiteY31" fmla="*/ 27943 h 62481"/>
                <a:gd name="connsiteX32" fmla="*/ 10495 w 35469"/>
                <a:gd name="connsiteY32" fmla="*/ 32172 h 62481"/>
                <a:gd name="connsiteX33" fmla="*/ 13256 w 35469"/>
                <a:gd name="connsiteY33" fmla="*/ 35452 h 62481"/>
                <a:gd name="connsiteX34" fmla="*/ 18003 w 35469"/>
                <a:gd name="connsiteY34" fmla="*/ 36574 h 62481"/>
                <a:gd name="connsiteX35" fmla="*/ 22749 w 35469"/>
                <a:gd name="connsiteY35" fmla="*/ 35452 h 62481"/>
                <a:gd name="connsiteX36" fmla="*/ 25425 w 35469"/>
                <a:gd name="connsiteY36" fmla="*/ 32172 h 62481"/>
                <a:gd name="connsiteX37" fmla="*/ 26633 w 35469"/>
                <a:gd name="connsiteY37" fmla="*/ 28030 h 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469" h="62481">
                  <a:moveTo>
                    <a:pt x="35694" y="45290"/>
                  </a:moveTo>
                  <a:cubicBezTo>
                    <a:pt x="35694" y="50727"/>
                    <a:pt x="34055" y="55214"/>
                    <a:pt x="30603" y="58580"/>
                  </a:cubicBezTo>
                  <a:cubicBezTo>
                    <a:pt x="27323" y="62032"/>
                    <a:pt x="22749" y="63758"/>
                    <a:pt x="16967" y="63758"/>
                  </a:cubicBezTo>
                  <a:cubicBezTo>
                    <a:pt x="13601" y="63758"/>
                    <a:pt x="10840" y="63327"/>
                    <a:pt x="8510" y="62464"/>
                  </a:cubicBezTo>
                  <a:cubicBezTo>
                    <a:pt x="6180" y="61601"/>
                    <a:pt x="3850" y="60133"/>
                    <a:pt x="1519" y="57976"/>
                  </a:cubicBezTo>
                  <a:lnTo>
                    <a:pt x="7129" y="52366"/>
                  </a:lnTo>
                  <a:cubicBezTo>
                    <a:pt x="9891" y="54955"/>
                    <a:pt x="13084" y="56250"/>
                    <a:pt x="16622" y="56250"/>
                  </a:cubicBezTo>
                  <a:cubicBezTo>
                    <a:pt x="20160" y="56250"/>
                    <a:pt x="22749" y="55214"/>
                    <a:pt x="24389" y="53057"/>
                  </a:cubicBezTo>
                  <a:cubicBezTo>
                    <a:pt x="26029" y="50986"/>
                    <a:pt x="26892" y="48310"/>
                    <a:pt x="26892" y="45117"/>
                  </a:cubicBezTo>
                  <a:lnTo>
                    <a:pt x="26892" y="39508"/>
                  </a:lnTo>
                  <a:cubicBezTo>
                    <a:pt x="24044" y="42873"/>
                    <a:pt x="20333" y="44513"/>
                    <a:pt x="15586" y="44513"/>
                  </a:cubicBezTo>
                  <a:cubicBezTo>
                    <a:pt x="11185" y="44513"/>
                    <a:pt x="7733" y="43219"/>
                    <a:pt x="5144" y="40630"/>
                  </a:cubicBezTo>
                  <a:cubicBezTo>
                    <a:pt x="3159" y="38645"/>
                    <a:pt x="1865" y="36315"/>
                    <a:pt x="1261" y="33467"/>
                  </a:cubicBezTo>
                  <a:cubicBezTo>
                    <a:pt x="570" y="30619"/>
                    <a:pt x="225" y="27080"/>
                    <a:pt x="225" y="22852"/>
                  </a:cubicBezTo>
                  <a:cubicBezTo>
                    <a:pt x="225" y="18623"/>
                    <a:pt x="570" y="15085"/>
                    <a:pt x="1261" y="12237"/>
                  </a:cubicBezTo>
                  <a:cubicBezTo>
                    <a:pt x="1865" y="9389"/>
                    <a:pt x="3159" y="7059"/>
                    <a:pt x="5144" y="5074"/>
                  </a:cubicBezTo>
                  <a:cubicBezTo>
                    <a:pt x="7647" y="2571"/>
                    <a:pt x="11185" y="1277"/>
                    <a:pt x="15673" y="1277"/>
                  </a:cubicBezTo>
                  <a:cubicBezTo>
                    <a:pt x="20419" y="1277"/>
                    <a:pt x="24303" y="3003"/>
                    <a:pt x="27151" y="6455"/>
                  </a:cubicBezTo>
                  <a:lnTo>
                    <a:pt x="27151" y="1794"/>
                  </a:lnTo>
                  <a:lnTo>
                    <a:pt x="35694" y="1794"/>
                  </a:lnTo>
                  <a:lnTo>
                    <a:pt x="35694" y="45290"/>
                  </a:lnTo>
                  <a:close/>
                  <a:moveTo>
                    <a:pt x="26633" y="28030"/>
                  </a:moveTo>
                  <a:cubicBezTo>
                    <a:pt x="26805" y="26563"/>
                    <a:pt x="26892" y="24837"/>
                    <a:pt x="26892" y="22852"/>
                  </a:cubicBezTo>
                  <a:cubicBezTo>
                    <a:pt x="26892" y="20867"/>
                    <a:pt x="26805" y="19141"/>
                    <a:pt x="26633" y="17674"/>
                  </a:cubicBezTo>
                  <a:cubicBezTo>
                    <a:pt x="26374" y="16293"/>
                    <a:pt x="26029" y="14912"/>
                    <a:pt x="25425" y="13445"/>
                  </a:cubicBezTo>
                  <a:cubicBezTo>
                    <a:pt x="24821" y="12064"/>
                    <a:pt x="23958" y="11029"/>
                    <a:pt x="22749" y="10252"/>
                  </a:cubicBezTo>
                  <a:cubicBezTo>
                    <a:pt x="21455" y="9475"/>
                    <a:pt x="19901" y="9130"/>
                    <a:pt x="18003" y="9130"/>
                  </a:cubicBezTo>
                  <a:cubicBezTo>
                    <a:pt x="16104" y="9130"/>
                    <a:pt x="14551" y="9475"/>
                    <a:pt x="13256" y="10252"/>
                  </a:cubicBezTo>
                  <a:cubicBezTo>
                    <a:pt x="11962" y="11029"/>
                    <a:pt x="11099" y="12064"/>
                    <a:pt x="10495" y="13445"/>
                  </a:cubicBezTo>
                  <a:cubicBezTo>
                    <a:pt x="9891" y="14912"/>
                    <a:pt x="9545" y="16293"/>
                    <a:pt x="9373" y="17760"/>
                  </a:cubicBezTo>
                  <a:cubicBezTo>
                    <a:pt x="9114" y="19227"/>
                    <a:pt x="9028" y="20867"/>
                    <a:pt x="9028" y="22852"/>
                  </a:cubicBezTo>
                  <a:cubicBezTo>
                    <a:pt x="9028" y="24837"/>
                    <a:pt x="9114" y="26476"/>
                    <a:pt x="9373" y="27943"/>
                  </a:cubicBezTo>
                  <a:cubicBezTo>
                    <a:pt x="9545" y="29411"/>
                    <a:pt x="9891" y="30791"/>
                    <a:pt x="10495" y="32172"/>
                  </a:cubicBezTo>
                  <a:cubicBezTo>
                    <a:pt x="11099" y="33639"/>
                    <a:pt x="11962" y="34675"/>
                    <a:pt x="13256" y="35452"/>
                  </a:cubicBezTo>
                  <a:cubicBezTo>
                    <a:pt x="14551" y="36228"/>
                    <a:pt x="16104" y="36574"/>
                    <a:pt x="18003" y="36574"/>
                  </a:cubicBezTo>
                  <a:cubicBezTo>
                    <a:pt x="19901" y="36574"/>
                    <a:pt x="21455" y="36228"/>
                    <a:pt x="22749" y="35452"/>
                  </a:cubicBezTo>
                  <a:cubicBezTo>
                    <a:pt x="23958" y="34675"/>
                    <a:pt x="24821" y="33639"/>
                    <a:pt x="25425" y="32172"/>
                  </a:cubicBezTo>
                  <a:cubicBezTo>
                    <a:pt x="26029" y="30791"/>
                    <a:pt x="26374" y="29411"/>
                    <a:pt x="26633" y="28030"/>
                  </a:cubicBezTo>
                  <a:close/>
                </a:path>
              </a:pathLst>
            </a:custGeom>
            <a:solidFill>
              <a:srgbClr val="245BA7"/>
            </a:solidFill>
            <a:ln w="86190" cap="flat">
              <a:noFill/>
              <a:prstDash val="solid"/>
              <a:miter/>
            </a:ln>
          </p:spPr>
          <p:txBody>
            <a:bodyPr rtlCol="0" anchor="ctr"/>
            <a:lstStyle/>
            <a:p>
              <a:endParaRPr lang="en-GB"/>
            </a:p>
          </p:txBody>
        </p:sp>
        <p:sp>
          <p:nvSpPr>
            <p:cNvPr id="52" name="Graphic 1127">
              <a:extLst>
                <a:ext uri="{FF2B5EF4-FFF2-40B4-BE49-F238E27FC236}">
                  <a16:creationId xmlns:a16="http://schemas.microsoft.com/office/drawing/2014/main" id="{5B2C6C09-4AED-89CC-4E26-C56B322A3C68}"/>
                </a:ext>
              </a:extLst>
            </p:cNvPr>
            <p:cNvSpPr/>
            <p:nvPr/>
          </p:nvSpPr>
          <p:spPr>
            <a:xfrm>
              <a:off x="5460872" y="3355635"/>
              <a:ext cx="39352" cy="61100"/>
            </a:xfrm>
            <a:custGeom>
              <a:avLst/>
              <a:gdLst>
                <a:gd name="connsiteX0" fmla="*/ 39593 w 39352"/>
                <a:gd name="connsiteY0" fmla="*/ 1277 h 61100"/>
                <a:gd name="connsiteX1" fmla="*/ 20262 w 39352"/>
                <a:gd name="connsiteY1" fmla="*/ 53747 h 61100"/>
                <a:gd name="connsiteX2" fmla="*/ 17069 w 39352"/>
                <a:gd name="connsiteY2" fmla="*/ 59184 h 61100"/>
                <a:gd name="connsiteX3" fmla="*/ 8094 w 39352"/>
                <a:gd name="connsiteY3" fmla="*/ 62377 h 61100"/>
                <a:gd name="connsiteX4" fmla="*/ 4555 w 39352"/>
                <a:gd name="connsiteY4" fmla="*/ 62377 h 61100"/>
                <a:gd name="connsiteX5" fmla="*/ 4555 w 39352"/>
                <a:gd name="connsiteY5" fmla="*/ 54438 h 61100"/>
                <a:gd name="connsiteX6" fmla="*/ 6799 w 39352"/>
                <a:gd name="connsiteY6" fmla="*/ 54438 h 61100"/>
                <a:gd name="connsiteX7" fmla="*/ 10855 w 39352"/>
                <a:gd name="connsiteY7" fmla="*/ 53402 h 61100"/>
                <a:gd name="connsiteX8" fmla="*/ 13099 w 39352"/>
                <a:gd name="connsiteY8" fmla="*/ 49777 h 61100"/>
                <a:gd name="connsiteX9" fmla="*/ 15516 w 39352"/>
                <a:gd name="connsiteY9" fmla="*/ 42960 h 61100"/>
                <a:gd name="connsiteX10" fmla="*/ 240 w 39352"/>
                <a:gd name="connsiteY10" fmla="*/ 1277 h 61100"/>
                <a:gd name="connsiteX11" fmla="*/ 9561 w 39352"/>
                <a:gd name="connsiteY11" fmla="*/ 1277 h 61100"/>
                <a:gd name="connsiteX12" fmla="*/ 20003 w 39352"/>
                <a:gd name="connsiteY12" fmla="*/ 32086 h 61100"/>
                <a:gd name="connsiteX13" fmla="*/ 30187 w 39352"/>
                <a:gd name="connsiteY13" fmla="*/ 1277 h 61100"/>
                <a:gd name="connsiteX14" fmla="*/ 39593 w 39352"/>
                <a:gd name="connsiteY14" fmla="*/ 1277 h 6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52" h="61100">
                  <a:moveTo>
                    <a:pt x="39593" y="1277"/>
                  </a:moveTo>
                  <a:lnTo>
                    <a:pt x="20262" y="53747"/>
                  </a:lnTo>
                  <a:cubicBezTo>
                    <a:pt x="19485" y="56077"/>
                    <a:pt x="18363" y="57890"/>
                    <a:pt x="17069" y="59184"/>
                  </a:cubicBezTo>
                  <a:cubicBezTo>
                    <a:pt x="14911" y="61342"/>
                    <a:pt x="11977" y="62377"/>
                    <a:pt x="8094" y="62377"/>
                  </a:cubicBezTo>
                  <a:lnTo>
                    <a:pt x="4555" y="62377"/>
                  </a:lnTo>
                  <a:lnTo>
                    <a:pt x="4555" y="54438"/>
                  </a:lnTo>
                  <a:lnTo>
                    <a:pt x="6799" y="54438"/>
                  </a:lnTo>
                  <a:cubicBezTo>
                    <a:pt x="8612" y="54438"/>
                    <a:pt x="9992" y="54092"/>
                    <a:pt x="10855" y="53402"/>
                  </a:cubicBezTo>
                  <a:cubicBezTo>
                    <a:pt x="11718" y="52798"/>
                    <a:pt x="12495" y="51590"/>
                    <a:pt x="13099" y="49777"/>
                  </a:cubicBezTo>
                  <a:lnTo>
                    <a:pt x="15516" y="42960"/>
                  </a:lnTo>
                  <a:lnTo>
                    <a:pt x="240" y="1277"/>
                  </a:lnTo>
                  <a:lnTo>
                    <a:pt x="9561" y="1277"/>
                  </a:lnTo>
                  <a:lnTo>
                    <a:pt x="20003" y="32086"/>
                  </a:lnTo>
                  <a:lnTo>
                    <a:pt x="30187" y="1277"/>
                  </a:lnTo>
                  <a:lnTo>
                    <a:pt x="39593" y="1277"/>
                  </a:lnTo>
                  <a:close/>
                </a:path>
              </a:pathLst>
            </a:custGeom>
            <a:solidFill>
              <a:srgbClr val="245BA7"/>
            </a:solidFill>
            <a:ln w="86190" cap="flat">
              <a:noFill/>
              <a:prstDash val="solid"/>
              <a:miter/>
            </a:ln>
          </p:spPr>
          <p:txBody>
            <a:bodyPr rtlCol="0" anchor="ctr"/>
            <a:lstStyle/>
            <a:p>
              <a:endParaRPr lang="en-GB"/>
            </a:p>
          </p:txBody>
        </p:sp>
        <p:sp>
          <p:nvSpPr>
            <p:cNvPr id="53" name="Graphic 1127">
              <a:extLst>
                <a:ext uri="{FF2B5EF4-FFF2-40B4-BE49-F238E27FC236}">
                  <a16:creationId xmlns:a16="http://schemas.microsoft.com/office/drawing/2014/main" id="{2B4CADE6-BC4E-8631-825B-461067A0E624}"/>
                </a:ext>
              </a:extLst>
            </p:cNvPr>
            <p:cNvSpPr/>
            <p:nvPr/>
          </p:nvSpPr>
          <p:spPr>
            <a:xfrm>
              <a:off x="5527631" y="3337943"/>
              <a:ext cx="35814" cy="61963"/>
            </a:xfrm>
            <a:custGeom>
              <a:avLst/>
              <a:gdLst>
                <a:gd name="connsiteX0" fmla="*/ 36078 w 35814"/>
                <a:gd name="connsiteY0" fmla="*/ 40796 h 61963"/>
                <a:gd name="connsiteX1" fmla="*/ 31158 w 35814"/>
                <a:gd name="connsiteY1" fmla="*/ 59351 h 61963"/>
                <a:gd name="connsiteX2" fmla="*/ 20457 w 35814"/>
                <a:gd name="connsiteY2" fmla="*/ 63234 h 61963"/>
                <a:gd name="connsiteX3" fmla="*/ 8893 w 35814"/>
                <a:gd name="connsiteY3" fmla="*/ 58056 h 61963"/>
                <a:gd name="connsiteX4" fmla="*/ 8893 w 35814"/>
                <a:gd name="connsiteY4" fmla="*/ 62717 h 61963"/>
                <a:gd name="connsiteX5" fmla="*/ 263 w 35814"/>
                <a:gd name="connsiteY5" fmla="*/ 62717 h 61963"/>
                <a:gd name="connsiteX6" fmla="*/ 263 w 35814"/>
                <a:gd name="connsiteY6" fmla="*/ 1271 h 61963"/>
                <a:gd name="connsiteX7" fmla="*/ 9066 w 35814"/>
                <a:gd name="connsiteY7" fmla="*/ 1271 h 61963"/>
                <a:gd name="connsiteX8" fmla="*/ 9066 w 35814"/>
                <a:gd name="connsiteY8" fmla="*/ 23364 h 61963"/>
                <a:gd name="connsiteX9" fmla="*/ 20544 w 35814"/>
                <a:gd name="connsiteY9" fmla="*/ 18445 h 61963"/>
                <a:gd name="connsiteX10" fmla="*/ 31158 w 35814"/>
                <a:gd name="connsiteY10" fmla="*/ 22328 h 61963"/>
                <a:gd name="connsiteX11" fmla="*/ 36078 w 35814"/>
                <a:gd name="connsiteY11" fmla="*/ 40796 h 61963"/>
                <a:gd name="connsiteX12" fmla="*/ 27016 w 35814"/>
                <a:gd name="connsiteY12" fmla="*/ 46406 h 61963"/>
                <a:gd name="connsiteX13" fmla="*/ 27275 w 35814"/>
                <a:gd name="connsiteY13" fmla="*/ 40796 h 61963"/>
                <a:gd name="connsiteX14" fmla="*/ 27016 w 35814"/>
                <a:gd name="connsiteY14" fmla="*/ 35187 h 61963"/>
                <a:gd name="connsiteX15" fmla="*/ 25808 w 35814"/>
                <a:gd name="connsiteY15" fmla="*/ 30699 h 61963"/>
                <a:gd name="connsiteX16" fmla="*/ 22960 w 35814"/>
                <a:gd name="connsiteY16" fmla="*/ 27420 h 61963"/>
                <a:gd name="connsiteX17" fmla="*/ 18213 w 35814"/>
                <a:gd name="connsiteY17" fmla="*/ 26298 h 61963"/>
                <a:gd name="connsiteX18" fmla="*/ 13381 w 35814"/>
                <a:gd name="connsiteY18" fmla="*/ 27420 h 61963"/>
                <a:gd name="connsiteX19" fmla="*/ 10619 w 35814"/>
                <a:gd name="connsiteY19" fmla="*/ 30699 h 61963"/>
                <a:gd name="connsiteX20" fmla="*/ 9411 w 35814"/>
                <a:gd name="connsiteY20" fmla="*/ 35187 h 61963"/>
                <a:gd name="connsiteX21" fmla="*/ 9066 w 35814"/>
                <a:gd name="connsiteY21" fmla="*/ 40796 h 61963"/>
                <a:gd name="connsiteX22" fmla="*/ 9411 w 35814"/>
                <a:gd name="connsiteY22" fmla="*/ 46406 h 61963"/>
                <a:gd name="connsiteX23" fmla="*/ 10619 w 35814"/>
                <a:gd name="connsiteY23" fmla="*/ 50893 h 61963"/>
                <a:gd name="connsiteX24" fmla="*/ 13467 w 35814"/>
                <a:gd name="connsiteY24" fmla="*/ 54259 h 61963"/>
                <a:gd name="connsiteX25" fmla="*/ 18213 w 35814"/>
                <a:gd name="connsiteY25" fmla="*/ 55381 h 61963"/>
                <a:gd name="connsiteX26" fmla="*/ 22960 w 35814"/>
                <a:gd name="connsiteY26" fmla="*/ 54259 h 61963"/>
                <a:gd name="connsiteX27" fmla="*/ 25808 w 35814"/>
                <a:gd name="connsiteY27" fmla="*/ 50893 h 61963"/>
                <a:gd name="connsiteX28" fmla="*/ 27016 w 35814"/>
                <a:gd name="connsiteY28" fmla="*/ 46406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6078" y="40796"/>
                  </a:moveTo>
                  <a:cubicBezTo>
                    <a:pt x="36078" y="49858"/>
                    <a:pt x="34438" y="55985"/>
                    <a:pt x="31158" y="59351"/>
                  </a:cubicBezTo>
                  <a:cubicBezTo>
                    <a:pt x="28569" y="61940"/>
                    <a:pt x="25031" y="63234"/>
                    <a:pt x="20457" y="63234"/>
                  </a:cubicBezTo>
                  <a:cubicBezTo>
                    <a:pt x="15624" y="63234"/>
                    <a:pt x="11741" y="61508"/>
                    <a:pt x="8893" y="58056"/>
                  </a:cubicBezTo>
                  <a:lnTo>
                    <a:pt x="8893" y="62717"/>
                  </a:lnTo>
                  <a:lnTo>
                    <a:pt x="263" y="62717"/>
                  </a:lnTo>
                  <a:lnTo>
                    <a:pt x="263" y="1271"/>
                  </a:lnTo>
                  <a:lnTo>
                    <a:pt x="9066" y="1271"/>
                  </a:lnTo>
                  <a:lnTo>
                    <a:pt x="9066" y="23364"/>
                  </a:lnTo>
                  <a:cubicBezTo>
                    <a:pt x="11827" y="20084"/>
                    <a:pt x="15624" y="18445"/>
                    <a:pt x="20544" y="18445"/>
                  </a:cubicBezTo>
                  <a:cubicBezTo>
                    <a:pt x="25031" y="18445"/>
                    <a:pt x="28569" y="19739"/>
                    <a:pt x="31158" y="22328"/>
                  </a:cubicBezTo>
                  <a:cubicBezTo>
                    <a:pt x="34438" y="25694"/>
                    <a:pt x="36078" y="31821"/>
                    <a:pt x="36078" y="40796"/>
                  </a:cubicBezTo>
                  <a:close/>
                  <a:moveTo>
                    <a:pt x="27016" y="46406"/>
                  </a:moveTo>
                  <a:cubicBezTo>
                    <a:pt x="27189" y="44852"/>
                    <a:pt x="27275" y="42954"/>
                    <a:pt x="27275" y="40796"/>
                  </a:cubicBezTo>
                  <a:cubicBezTo>
                    <a:pt x="27275" y="38639"/>
                    <a:pt x="27189" y="36740"/>
                    <a:pt x="27016" y="35187"/>
                  </a:cubicBezTo>
                  <a:cubicBezTo>
                    <a:pt x="26757" y="33633"/>
                    <a:pt x="26412" y="32166"/>
                    <a:pt x="25808" y="30699"/>
                  </a:cubicBezTo>
                  <a:cubicBezTo>
                    <a:pt x="25204" y="29232"/>
                    <a:pt x="24254" y="28197"/>
                    <a:pt x="22960" y="27420"/>
                  </a:cubicBezTo>
                  <a:cubicBezTo>
                    <a:pt x="21665" y="26643"/>
                    <a:pt x="20112" y="26298"/>
                    <a:pt x="18213" y="26298"/>
                  </a:cubicBezTo>
                  <a:cubicBezTo>
                    <a:pt x="16229" y="26298"/>
                    <a:pt x="14675" y="26643"/>
                    <a:pt x="13381" y="27420"/>
                  </a:cubicBezTo>
                  <a:cubicBezTo>
                    <a:pt x="12086" y="28197"/>
                    <a:pt x="11137" y="29232"/>
                    <a:pt x="10619" y="30699"/>
                  </a:cubicBezTo>
                  <a:cubicBezTo>
                    <a:pt x="10015" y="32166"/>
                    <a:pt x="9583" y="33633"/>
                    <a:pt x="9411" y="35187"/>
                  </a:cubicBezTo>
                  <a:cubicBezTo>
                    <a:pt x="9152" y="36740"/>
                    <a:pt x="9066" y="38639"/>
                    <a:pt x="9066" y="40796"/>
                  </a:cubicBezTo>
                  <a:cubicBezTo>
                    <a:pt x="9066" y="42954"/>
                    <a:pt x="9152" y="44852"/>
                    <a:pt x="9411" y="46406"/>
                  </a:cubicBezTo>
                  <a:cubicBezTo>
                    <a:pt x="9583" y="47959"/>
                    <a:pt x="10015" y="49426"/>
                    <a:pt x="10619" y="50893"/>
                  </a:cubicBezTo>
                  <a:cubicBezTo>
                    <a:pt x="11137" y="52447"/>
                    <a:pt x="12172" y="53483"/>
                    <a:pt x="13467" y="54259"/>
                  </a:cubicBezTo>
                  <a:cubicBezTo>
                    <a:pt x="14761" y="55036"/>
                    <a:pt x="16315" y="55381"/>
                    <a:pt x="18213" y="55381"/>
                  </a:cubicBezTo>
                  <a:cubicBezTo>
                    <a:pt x="20112" y="55381"/>
                    <a:pt x="21665" y="55036"/>
                    <a:pt x="22960" y="54259"/>
                  </a:cubicBezTo>
                  <a:cubicBezTo>
                    <a:pt x="24254" y="53483"/>
                    <a:pt x="25204" y="52447"/>
                    <a:pt x="25808" y="50893"/>
                  </a:cubicBezTo>
                  <a:cubicBezTo>
                    <a:pt x="26412" y="49426"/>
                    <a:pt x="26757" y="47959"/>
                    <a:pt x="27016" y="46406"/>
                  </a:cubicBezTo>
                  <a:close/>
                </a:path>
              </a:pathLst>
            </a:custGeom>
            <a:solidFill>
              <a:srgbClr val="245BA7"/>
            </a:solidFill>
            <a:ln w="86190" cap="flat">
              <a:noFill/>
              <a:prstDash val="solid"/>
              <a:miter/>
            </a:ln>
          </p:spPr>
          <p:txBody>
            <a:bodyPr rtlCol="0" anchor="ctr"/>
            <a:lstStyle/>
            <a:p>
              <a:endParaRPr lang="en-GB"/>
            </a:p>
          </p:txBody>
        </p:sp>
        <p:sp>
          <p:nvSpPr>
            <p:cNvPr id="54" name="Graphic 1127">
              <a:extLst>
                <a:ext uri="{FF2B5EF4-FFF2-40B4-BE49-F238E27FC236}">
                  <a16:creationId xmlns:a16="http://schemas.microsoft.com/office/drawing/2014/main" id="{B34FCCFA-A890-BECB-E725-A3E9064174E8}"/>
                </a:ext>
              </a:extLst>
            </p:cNvPr>
            <p:cNvSpPr/>
            <p:nvPr/>
          </p:nvSpPr>
          <p:spPr>
            <a:xfrm>
              <a:off x="5572507" y="3355117"/>
              <a:ext cx="37109" cy="44789"/>
            </a:xfrm>
            <a:custGeom>
              <a:avLst/>
              <a:gdLst>
                <a:gd name="connsiteX0" fmla="*/ 37388 w 37109"/>
                <a:gd name="connsiteY0" fmla="*/ 26214 h 44789"/>
                <a:gd name="connsiteX1" fmla="*/ 8995 w 37109"/>
                <a:gd name="connsiteY1" fmla="*/ 26214 h 44789"/>
                <a:gd name="connsiteX2" fmla="*/ 11929 w 37109"/>
                <a:gd name="connsiteY2" fmla="*/ 35276 h 44789"/>
                <a:gd name="connsiteX3" fmla="*/ 20128 w 37109"/>
                <a:gd name="connsiteY3" fmla="*/ 38469 h 44789"/>
                <a:gd name="connsiteX4" fmla="*/ 25996 w 37109"/>
                <a:gd name="connsiteY4" fmla="*/ 37434 h 44789"/>
                <a:gd name="connsiteX5" fmla="*/ 30743 w 37109"/>
                <a:gd name="connsiteY5" fmla="*/ 33982 h 44789"/>
                <a:gd name="connsiteX6" fmla="*/ 36352 w 37109"/>
                <a:gd name="connsiteY6" fmla="*/ 39246 h 44789"/>
                <a:gd name="connsiteX7" fmla="*/ 29189 w 37109"/>
                <a:gd name="connsiteY7" fmla="*/ 44424 h 44789"/>
                <a:gd name="connsiteX8" fmla="*/ 19955 w 37109"/>
                <a:gd name="connsiteY8" fmla="*/ 46064 h 44789"/>
                <a:gd name="connsiteX9" fmla="*/ 5629 w 37109"/>
                <a:gd name="connsiteY9" fmla="*/ 40713 h 44789"/>
                <a:gd name="connsiteX10" fmla="*/ 279 w 37109"/>
                <a:gd name="connsiteY10" fmla="*/ 23625 h 44789"/>
                <a:gd name="connsiteX11" fmla="*/ 5284 w 37109"/>
                <a:gd name="connsiteY11" fmla="*/ 7142 h 44789"/>
                <a:gd name="connsiteX12" fmla="*/ 18833 w 37109"/>
                <a:gd name="connsiteY12" fmla="*/ 1274 h 44789"/>
                <a:gd name="connsiteX13" fmla="*/ 32469 w 37109"/>
                <a:gd name="connsiteY13" fmla="*/ 7056 h 44789"/>
                <a:gd name="connsiteX14" fmla="*/ 37388 w 37109"/>
                <a:gd name="connsiteY14" fmla="*/ 22504 h 44789"/>
                <a:gd name="connsiteX15" fmla="*/ 37388 w 37109"/>
                <a:gd name="connsiteY15" fmla="*/ 26214 h 44789"/>
                <a:gd name="connsiteX16" fmla="*/ 28672 w 37109"/>
                <a:gd name="connsiteY16" fmla="*/ 20087 h 44789"/>
                <a:gd name="connsiteX17" fmla="*/ 27463 w 37109"/>
                <a:gd name="connsiteY17" fmla="*/ 14132 h 44789"/>
                <a:gd name="connsiteX18" fmla="*/ 18833 w 37109"/>
                <a:gd name="connsiteY18" fmla="*/ 8609 h 44789"/>
                <a:gd name="connsiteX19" fmla="*/ 10117 w 37109"/>
                <a:gd name="connsiteY19" fmla="*/ 14132 h 44789"/>
                <a:gd name="connsiteX20" fmla="*/ 8995 w 37109"/>
                <a:gd name="connsiteY20" fmla="*/ 20087 h 44789"/>
                <a:gd name="connsiteX21" fmla="*/ 28672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388" y="26214"/>
                  </a:moveTo>
                  <a:lnTo>
                    <a:pt x="8995" y="26214"/>
                  </a:lnTo>
                  <a:cubicBezTo>
                    <a:pt x="8995" y="30098"/>
                    <a:pt x="9944" y="33032"/>
                    <a:pt x="11929" y="35276"/>
                  </a:cubicBezTo>
                  <a:cubicBezTo>
                    <a:pt x="13828" y="37347"/>
                    <a:pt x="16590" y="38469"/>
                    <a:pt x="20128" y="38469"/>
                  </a:cubicBezTo>
                  <a:cubicBezTo>
                    <a:pt x="22458" y="38469"/>
                    <a:pt x="24443" y="38124"/>
                    <a:pt x="25996" y="37434"/>
                  </a:cubicBezTo>
                  <a:cubicBezTo>
                    <a:pt x="27550" y="36743"/>
                    <a:pt x="29103" y="35621"/>
                    <a:pt x="30743" y="33982"/>
                  </a:cubicBezTo>
                  <a:lnTo>
                    <a:pt x="36352" y="39246"/>
                  </a:lnTo>
                  <a:cubicBezTo>
                    <a:pt x="34022" y="41576"/>
                    <a:pt x="31606" y="43302"/>
                    <a:pt x="29189" y="44424"/>
                  </a:cubicBezTo>
                  <a:cubicBezTo>
                    <a:pt x="26687" y="45546"/>
                    <a:pt x="23666" y="46064"/>
                    <a:pt x="19955" y="46064"/>
                  </a:cubicBezTo>
                  <a:cubicBezTo>
                    <a:pt x="14001" y="46064"/>
                    <a:pt x="9168" y="44251"/>
                    <a:pt x="5629" y="40713"/>
                  </a:cubicBezTo>
                  <a:cubicBezTo>
                    <a:pt x="2091" y="37175"/>
                    <a:pt x="279" y="31479"/>
                    <a:pt x="279" y="23625"/>
                  </a:cubicBezTo>
                  <a:cubicBezTo>
                    <a:pt x="279" y="16635"/>
                    <a:pt x="1919" y="11112"/>
                    <a:pt x="5284" y="7142"/>
                  </a:cubicBezTo>
                  <a:cubicBezTo>
                    <a:pt x="8650" y="3259"/>
                    <a:pt x="13138" y="1274"/>
                    <a:pt x="18833" y="1274"/>
                  </a:cubicBezTo>
                  <a:cubicBezTo>
                    <a:pt x="24616" y="1274"/>
                    <a:pt x="29189" y="3172"/>
                    <a:pt x="32469" y="7056"/>
                  </a:cubicBezTo>
                  <a:cubicBezTo>
                    <a:pt x="35748" y="10939"/>
                    <a:pt x="37388" y="16031"/>
                    <a:pt x="37388" y="22504"/>
                  </a:cubicBezTo>
                  <a:lnTo>
                    <a:pt x="37388" y="26214"/>
                  </a:lnTo>
                  <a:close/>
                  <a:moveTo>
                    <a:pt x="28672" y="20087"/>
                  </a:moveTo>
                  <a:cubicBezTo>
                    <a:pt x="28499" y="17498"/>
                    <a:pt x="28068" y="15513"/>
                    <a:pt x="27463" y="14132"/>
                  </a:cubicBezTo>
                  <a:cubicBezTo>
                    <a:pt x="25824" y="10422"/>
                    <a:pt x="22889" y="8609"/>
                    <a:pt x="18833" y="8609"/>
                  </a:cubicBezTo>
                  <a:cubicBezTo>
                    <a:pt x="14691" y="8609"/>
                    <a:pt x="11757" y="10422"/>
                    <a:pt x="10117" y="14132"/>
                  </a:cubicBezTo>
                  <a:cubicBezTo>
                    <a:pt x="9427" y="15600"/>
                    <a:pt x="9081" y="17584"/>
                    <a:pt x="8995" y="20087"/>
                  </a:cubicBezTo>
                  <a:lnTo>
                    <a:pt x="28672" y="20087"/>
                  </a:lnTo>
                  <a:close/>
                </a:path>
              </a:pathLst>
            </a:custGeom>
            <a:solidFill>
              <a:srgbClr val="245BA7"/>
            </a:solidFill>
            <a:ln w="86190" cap="flat">
              <a:noFill/>
              <a:prstDash val="solid"/>
              <a:miter/>
            </a:ln>
          </p:spPr>
          <p:txBody>
            <a:bodyPr rtlCol="0" anchor="ctr"/>
            <a:lstStyle/>
            <a:p>
              <a:endParaRPr lang="en-GB"/>
            </a:p>
          </p:txBody>
        </p:sp>
        <p:sp>
          <p:nvSpPr>
            <p:cNvPr id="55" name="Graphic 1127">
              <a:extLst>
                <a:ext uri="{FF2B5EF4-FFF2-40B4-BE49-F238E27FC236}">
                  <a16:creationId xmlns:a16="http://schemas.microsoft.com/office/drawing/2014/main" id="{B5A10185-E258-F0AD-6208-B2509841132C}"/>
                </a:ext>
              </a:extLst>
            </p:cNvPr>
            <p:cNvSpPr/>
            <p:nvPr/>
          </p:nvSpPr>
          <p:spPr>
            <a:xfrm>
              <a:off x="5617038" y="3337512"/>
              <a:ext cx="22524" cy="61877"/>
            </a:xfrm>
            <a:custGeom>
              <a:avLst/>
              <a:gdLst>
                <a:gd name="connsiteX0" fmla="*/ 22816 w 22524"/>
                <a:gd name="connsiteY0" fmla="*/ 26125 h 61877"/>
                <a:gd name="connsiteX1" fmla="*/ 14100 w 22524"/>
                <a:gd name="connsiteY1" fmla="*/ 26125 h 61877"/>
                <a:gd name="connsiteX2" fmla="*/ 14100 w 22524"/>
                <a:gd name="connsiteY2" fmla="*/ 63148 h 61877"/>
                <a:gd name="connsiteX3" fmla="*/ 5297 w 22524"/>
                <a:gd name="connsiteY3" fmla="*/ 63148 h 61877"/>
                <a:gd name="connsiteX4" fmla="*/ 5297 w 22524"/>
                <a:gd name="connsiteY4" fmla="*/ 26125 h 61877"/>
                <a:gd name="connsiteX5" fmla="*/ 292 w 22524"/>
                <a:gd name="connsiteY5" fmla="*/ 26125 h 61877"/>
                <a:gd name="connsiteX6" fmla="*/ 292 w 22524"/>
                <a:gd name="connsiteY6" fmla="*/ 19394 h 61877"/>
                <a:gd name="connsiteX7" fmla="*/ 5297 w 22524"/>
                <a:gd name="connsiteY7" fmla="*/ 19394 h 61877"/>
                <a:gd name="connsiteX8" fmla="*/ 5297 w 22524"/>
                <a:gd name="connsiteY8" fmla="*/ 13439 h 61877"/>
                <a:gd name="connsiteX9" fmla="*/ 8404 w 22524"/>
                <a:gd name="connsiteY9" fmla="*/ 4809 h 61877"/>
                <a:gd name="connsiteX10" fmla="*/ 17293 w 22524"/>
                <a:gd name="connsiteY10" fmla="*/ 1271 h 61877"/>
                <a:gd name="connsiteX11" fmla="*/ 22816 w 22524"/>
                <a:gd name="connsiteY11" fmla="*/ 1271 h 61877"/>
                <a:gd name="connsiteX12" fmla="*/ 22816 w 22524"/>
                <a:gd name="connsiteY12" fmla="*/ 8779 h 61877"/>
                <a:gd name="connsiteX13" fmla="*/ 18933 w 22524"/>
                <a:gd name="connsiteY13" fmla="*/ 8779 h 61877"/>
                <a:gd name="connsiteX14" fmla="*/ 14100 w 22524"/>
                <a:gd name="connsiteY14" fmla="*/ 13870 h 61877"/>
                <a:gd name="connsiteX15" fmla="*/ 14100 w 22524"/>
                <a:gd name="connsiteY15" fmla="*/ 19394 h 61877"/>
                <a:gd name="connsiteX16" fmla="*/ 22816 w 22524"/>
                <a:gd name="connsiteY16" fmla="*/ 19394 h 61877"/>
                <a:gd name="connsiteX17" fmla="*/ 22816 w 22524"/>
                <a:gd name="connsiteY17" fmla="*/ 26125 h 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24" h="61877">
                  <a:moveTo>
                    <a:pt x="22816" y="26125"/>
                  </a:moveTo>
                  <a:lnTo>
                    <a:pt x="14100" y="26125"/>
                  </a:lnTo>
                  <a:lnTo>
                    <a:pt x="14100" y="63148"/>
                  </a:lnTo>
                  <a:lnTo>
                    <a:pt x="5297" y="63148"/>
                  </a:lnTo>
                  <a:lnTo>
                    <a:pt x="5297" y="26125"/>
                  </a:lnTo>
                  <a:lnTo>
                    <a:pt x="292" y="26125"/>
                  </a:lnTo>
                  <a:lnTo>
                    <a:pt x="292" y="19394"/>
                  </a:lnTo>
                  <a:lnTo>
                    <a:pt x="5297" y="19394"/>
                  </a:lnTo>
                  <a:lnTo>
                    <a:pt x="5297" y="13439"/>
                  </a:lnTo>
                  <a:cubicBezTo>
                    <a:pt x="5297" y="10073"/>
                    <a:pt x="6333" y="7139"/>
                    <a:pt x="8404" y="4809"/>
                  </a:cubicBezTo>
                  <a:cubicBezTo>
                    <a:pt x="10475" y="2479"/>
                    <a:pt x="13410" y="1271"/>
                    <a:pt x="17293" y="1271"/>
                  </a:cubicBezTo>
                  <a:lnTo>
                    <a:pt x="22816" y="1271"/>
                  </a:lnTo>
                  <a:lnTo>
                    <a:pt x="22816" y="8779"/>
                  </a:lnTo>
                  <a:lnTo>
                    <a:pt x="18933" y="8779"/>
                  </a:lnTo>
                  <a:cubicBezTo>
                    <a:pt x="15740" y="8779"/>
                    <a:pt x="14100" y="10505"/>
                    <a:pt x="14100" y="13870"/>
                  </a:cubicBezTo>
                  <a:lnTo>
                    <a:pt x="14100" y="19394"/>
                  </a:lnTo>
                  <a:lnTo>
                    <a:pt x="22816" y="19394"/>
                  </a:lnTo>
                  <a:lnTo>
                    <a:pt x="22816" y="26125"/>
                  </a:lnTo>
                  <a:close/>
                </a:path>
              </a:pathLst>
            </a:custGeom>
            <a:solidFill>
              <a:srgbClr val="245BA7"/>
            </a:solidFill>
            <a:ln w="86190" cap="flat">
              <a:noFill/>
              <a:prstDash val="solid"/>
              <a:miter/>
            </a:ln>
          </p:spPr>
          <p:txBody>
            <a:bodyPr rtlCol="0" anchor="ctr"/>
            <a:lstStyle/>
            <a:p>
              <a:endParaRPr lang="en-GB"/>
            </a:p>
          </p:txBody>
        </p:sp>
        <p:sp>
          <p:nvSpPr>
            <p:cNvPr id="56" name="Graphic 1127">
              <a:extLst>
                <a:ext uri="{FF2B5EF4-FFF2-40B4-BE49-F238E27FC236}">
                  <a16:creationId xmlns:a16="http://schemas.microsoft.com/office/drawing/2014/main" id="{8B424FE1-F305-823D-6DE4-1E1080A78198}"/>
                </a:ext>
              </a:extLst>
            </p:cNvPr>
            <p:cNvSpPr/>
            <p:nvPr/>
          </p:nvSpPr>
          <p:spPr>
            <a:xfrm>
              <a:off x="5646291" y="3355117"/>
              <a:ext cx="36505" cy="44789"/>
            </a:xfrm>
            <a:custGeom>
              <a:avLst/>
              <a:gdLst>
                <a:gd name="connsiteX0" fmla="*/ 36809 w 36505"/>
                <a:gd name="connsiteY0" fmla="*/ 23625 h 44789"/>
                <a:gd name="connsiteX1" fmla="*/ 31631 w 36505"/>
                <a:gd name="connsiteY1" fmla="*/ 40886 h 44789"/>
                <a:gd name="connsiteX2" fmla="*/ 18514 w 36505"/>
                <a:gd name="connsiteY2" fmla="*/ 46064 h 44789"/>
                <a:gd name="connsiteX3" fmla="*/ 5482 w 36505"/>
                <a:gd name="connsiteY3" fmla="*/ 40886 h 44789"/>
                <a:gd name="connsiteX4" fmla="*/ 304 w 36505"/>
                <a:gd name="connsiteY4" fmla="*/ 23625 h 44789"/>
                <a:gd name="connsiteX5" fmla="*/ 1426 w 36505"/>
                <a:gd name="connsiteY5" fmla="*/ 13528 h 44789"/>
                <a:gd name="connsiteX6" fmla="*/ 5482 w 36505"/>
                <a:gd name="connsiteY6" fmla="*/ 6452 h 44789"/>
                <a:gd name="connsiteX7" fmla="*/ 18514 w 36505"/>
                <a:gd name="connsiteY7" fmla="*/ 1274 h 44789"/>
                <a:gd name="connsiteX8" fmla="*/ 31631 w 36505"/>
                <a:gd name="connsiteY8" fmla="*/ 6452 h 44789"/>
                <a:gd name="connsiteX9" fmla="*/ 35687 w 36505"/>
                <a:gd name="connsiteY9" fmla="*/ 13528 h 44789"/>
                <a:gd name="connsiteX10" fmla="*/ 36809 w 36505"/>
                <a:gd name="connsiteY10" fmla="*/ 23625 h 44789"/>
                <a:gd name="connsiteX11" fmla="*/ 24986 w 36505"/>
                <a:gd name="connsiteY11" fmla="*/ 35621 h 44789"/>
                <a:gd name="connsiteX12" fmla="*/ 28007 w 36505"/>
                <a:gd name="connsiteY12" fmla="*/ 23625 h 44789"/>
                <a:gd name="connsiteX13" fmla="*/ 24986 w 36505"/>
                <a:gd name="connsiteY13" fmla="*/ 11630 h 44789"/>
                <a:gd name="connsiteX14" fmla="*/ 18514 w 36505"/>
                <a:gd name="connsiteY14" fmla="*/ 9127 h 44789"/>
                <a:gd name="connsiteX15" fmla="*/ 12127 w 36505"/>
                <a:gd name="connsiteY15" fmla="*/ 11630 h 44789"/>
                <a:gd name="connsiteX16" fmla="*/ 9107 w 36505"/>
                <a:gd name="connsiteY16" fmla="*/ 23625 h 44789"/>
                <a:gd name="connsiteX17" fmla="*/ 12127 w 36505"/>
                <a:gd name="connsiteY17" fmla="*/ 35621 h 44789"/>
                <a:gd name="connsiteX18" fmla="*/ 18514 w 36505"/>
                <a:gd name="connsiteY18" fmla="*/ 38210 h 44789"/>
                <a:gd name="connsiteX19" fmla="*/ 24986 w 36505"/>
                <a:gd name="connsiteY19" fmla="*/ 3562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809" y="23625"/>
                  </a:moveTo>
                  <a:cubicBezTo>
                    <a:pt x="36809" y="31565"/>
                    <a:pt x="35083" y="37347"/>
                    <a:pt x="31631" y="40886"/>
                  </a:cubicBezTo>
                  <a:cubicBezTo>
                    <a:pt x="28266" y="44338"/>
                    <a:pt x="23951" y="46064"/>
                    <a:pt x="18514" y="46064"/>
                  </a:cubicBezTo>
                  <a:cubicBezTo>
                    <a:pt x="13163" y="46064"/>
                    <a:pt x="8848" y="44338"/>
                    <a:pt x="5482" y="40886"/>
                  </a:cubicBezTo>
                  <a:cubicBezTo>
                    <a:pt x="2030" y="37347"/>
                    <a:pt x="304" y="31565"/>
                    <a:pt x="304" y="23625"/>
                  </a:cubicBezTo>
                  <a:cubicBezTo>
                    <a:pt x="304" y="19656"/>
                    <a:pt x="650" y="16290"/>
                    <a:pt x="1426" y="13528"/>
                  </a:cubicBezTo>
                  <a:cubicBezTo>
                    <a:pt x="2203" y="10853"/>
                    <a:pt x="3497" y="8437"/>
                    <a:pt x="5482" y="6452"/>
                  </a:cubicBezTo>
                  <a:cubicBezTo>
                    <a:pt x="8848" y="3000"/>
                    <a:pt x="13163" y="1274"/>
                    <a:pt x="18514" y="1274"/>
                  </a:cubicBezTo>
                  <a:cubicBezTo>
                    <a:pt x="23951" y="1274"/>
                    <a:pt x="28266" y="3000"/>
                    <a:pt x="31631" y="6452"/>
                  </a:cubicBezTo>
                  <a:cubicBezTo>
                    <a:pt x="33616" y="8437"/>
                    <a:pt x="34911" y="10853"/>
                    <a:pt x="35687" y="13528"/>
                  </a:cubicBezTo>
                  <a:cubicBezTo>
                    <a:pt x="36464" y="16290"/>
                    <a:pt x="36809" y="19656"/>
                    <a:pt x="36809" y="23625"/>
                  </a:cubicBezTo>
                  <a:close/>
                  <a:moveTo>
                    <a:pt x="24986" y="35621"/>
                  </a:moveTo>
                  <a:cubicBezTo>
                    <a:pt x="26971" y="33636"/>
                    <a:pt x="28007" y="29580"/>
                    <a:pt x="28007" y="23625"/>
                  </a:cubicBezTo>
                  <a:cubicBezTo>
                    <a:pt x="28007" y="17671"/>
                    <a:pt x="26971" y="13615"/>
                    <a:pt x="24986" y="11630"/>
                  </a:cubicBezTo>
                  <a:cubicBezTo>
                    <a:pt x="23347" y="9990"/>
                    <a:pt x="21189" y="9127"/>
                    <a:pt x="18514" y="9127"/>
                  </a:cubicBezTo>
                  <a:cubicBezTo>
                    <a:pt x="15925" y="9127"/>
                    <a:pt x="13767" y="9990"/>
                    <a:pt x="12127" y="11630"/>
                  </a:cubicBezTo>
                  <a:cubicBezTo>
                    <a:pt x="10143" y="13615"/>
                    <a:pt x="9107" y="17671"/>
                    <a:pt x="9107" y="23625"/>
                  </a:cubicBezTo>
                  <a:cubicBezTo>
                    <a:pt x="9107" y="29580"/>
                    <a:pt x="10143" y="33636"/>
                    <a:pt x="12127" y="35621"/>
                  </a:cubicBezTo>
                  <a:cubicBezTo>
                    <a:pt x="13854" y="37347"/>
                    <a:pt x="16011" y="38210"/>
                    <a:pt x="18514" y="38210"/>
                  </a:cubicBezTo>
                  <a:cubicBezTo>
                    <a:pt x="21103" y="38210"/>
                    <a:pt x="23260" y="37347"/>
                    <a:pt x="24986" y="35621"/>
                  </a:cubicBezTo>
                  <a:close/>
                </a:path>
              </a:pathLst>
            </a:custGeom>
            <a:solidFill>
              <a:srgbClr val="245BA7"/>
            </a:solidFill>
            <a:ln w="86190" cap="flat">
              <a:noFill/>
              <a:prstDash val="solid"/>
              <a:miter/>
            </a:ln>
          </p:spPr>
          <p:txBody>
            <a:bodyPr rtlCol="0" anchor="ctr"/>
            <a:lstStyle/>
            <a:p>
              <a:endParaRPr lang="en-GB"/>
            </a:p>
          </p:txBody>
        </p:sp>
        <p:sp>
          <p:nvSpPr>
            <p:cNvPr id="57" name="Graphic 1127">
              <a:extLst>
                <a:ext uri="{FF2B5EF4-FFF2-40B4-BE49-F238E27FC236}">
                  <a16:creationId xmlns:a16="http://schemas.microsoft.com/office/drawing/2014/main" id="{B579CBC9-D83C-DAFD-5C37-E30999FCFA13}"/>
                </a:ext>
              </a:extLst>
            </p:cNvPr>
            <p:cNvSpPr/>
            <p:nvPr/>
          </p:nvSpPr>
          <p:spPr>
            <a:xfrm>
              <a:off x="5694102" y="3355117"/>
              <a:ext cx="30722" cy="44272"/>
            </a:xfrm>
            <a:custGeom>
              <a:avLst/>
              <a:gdLst>
                <a:gd name="connsiteX0" fmla="*/ 31043 w 30722"/>
                <a:gd name="connsiteY0" fmla="*/ 5416 h 44272"/>
                <a:gd name="connsiteX1" fmla="*/ 24398 w 30722"/>
                <a:gd name="connsiteY1" fmla="*/ 12061 h 44272"/>
                <a:gd name="connsiteX2" fmla="*/ 17839 w 30722"/>
                <a:gd name="connsiteY2" fmla="*/ 9127 h 44272"/>
                <a:gd name="connsiteX3" fmla="*/ 11625 w 30722"/>
                <a:gd name="connsiteY3" fmla="*/ 11802 h 44272"/>
                <a:gd name="connsiteX4" fmla="*/ 9123 w 30722"/>
                <a:gd name="connsiteY4" fmla="*/ 18965 h 44272"/>
                <a:gd name="connsiteX5" fmla="*/ 9123 w 30722"/>
                <a:gd name="connsiteY5" fmla="*/ 45546 h 44272"/>
                <a:gd name="connsiteX6" fmla="*/ 320 w 30722"/>
                <a:gd name="connsiteY6" fmla="*/ 45546 h 44272"/>
                <a:gd name="connsiteX7" fmla="*/ 320 w 30722"/>
                <a:gd name="connsiteY7" fmla="*/ 1791 h 44272"/>
                <a:gd name="connsiteX8" fmla="*/ 8950 w 30722"/>
                <a:gd name="connsiteY8" fmla="*/ 1791 h 44272"/>
                <a:gd name="connsiteX9" fmla="*/ 8950 w 30722"/>
                <a:gd name="connsiteY9" fmla="*/ 6538 h 44272"/>
                <a:gd name="connsiteX10" fmla="*/ 13783 w 30722"/>
                <a:gd name="connsiteY10" fmla="*/ 2741 h 44272"/>
                <a:gd name="connsiteX11" fmla="*/ 20601 w 30722"/>
                <a:gd name="connsiteY11" fmla="*/ 1274 h 44272"/>
                <a:gd name="connsiteX12" fmla="*/ 31043 w 30722"/>
                <a:gd name="connsiteY12" fmla="*/ 541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1043" y="5416"/>
                  </a:moveTo>
                  <a:lnTo>
                    <a:pt x="24398" y="12061"/>
                  </a:lnTo>
                  <a:cubicBezTo>
                    <a:pt x="22413" y="10076"/>
                    <a:pt x="20255" y="9127"/>
                    <a:pt x="17839" y="9127"/>
                  </a:cubicBezTo>
                  <a:cubicBezTo>
                    <a:pt x="15336" y="9127"/>
                    <a:pt x="13265" y="10076"/>
                    <a:pt x="11625" y="11802"/>
                  </a:cubicBezTo>
                  <a:cubicBezTo>
                    <a:pt x="9986" y="13615"/>
                    <a:pt x="9123" y="16031"/>
                    <a:pt x="9123" y="18965"/>
                  </a:cubicBezTo>
                  <a:lnTo>
                    <a:pt x="9123" y="45546"/>
                  </a:lnTo>
                  <a:lnTo>
                    <a:pt x="320" y="45546"/>
                  </a:lnTo>
                  <a:lnTo>
                    <a:pt x="320" y="1791"/>
                  </a:lnTo>
                  <a:lnTo>
                    <a:pt x="8950" y="1791"/>
                  </a:lnTo>
                  <a:lnTo>
                    <a:pt x="8950" y="6538"/>
                  </a:lnTo>
                  <a:cubicBezTo>
                    <a:pt x="10072" y="4985"/>
                    <a:pt x="11712" y="3690"/>
                    <a:pt x="13783" y="2741"/>
                  </a:cubicBezTo>
                  <a:cubicBezTo>
                    <a:pt x="15940" y="1791"/>
                    <a:pt x="18184" y="1274"/>
                    <a:pt x="20601" y="1274"/>
                  </a:cubicBezTo>
                  <a:cubicBezTo>
                    <a:pt x="24829" y="1274"/>
                    <a:pt x="28281" y="2654"/>
                    <a:pt x="31043" y="5416"/>
                  </a:cubicBezTo>
                  <a:close/>
                </a:path>
              </a:pathLst>
            </a:custGeom>
            <a:solidFill>
              <a:srgbClr val="245BA7"/>
            </a:solidFill>
            <a:ln w="86190" cap="flat">
              <a:noFill/>
              <a:prstDash val="solid"/>
              <a:miter/>
            </a:ln>
          </p:spPr>
          <p:txBody>
            <a:bodyPr rtlCol="0" anchor="ctr"/>
            <a:lstStyle/>
            <a:p>
              <a:endParaRPr lang="en-GB"/>
            </a:p>
          </p:txBody>
        </p:sp>
        <p:sp>
          <p:nvSpPr>
            <p:cNvPr id="58" name="Graphic 1127">
              <a:extLst>
                <a:ext uri="{FF2B5EF4-FFF2-40B4-BE49-F238E27FC236}">
                  <a16:creationId xmlns:a16="http://schemas.microsoft.com/office/drawing/2014/main" id="{C07F915B-26E3-8324-B545-3312876610E1}"/>
                </a:ext>
              </a:extLst>
            </p:cNvPr>
            <p:cNvSpPr/>
            <p:nvPr/>
          </p:nvSpPr>
          <p:spPr>
            <a:xfrm>
              <a:off x="5729137" y="3355117"/>
              <a:ext cx="37109" cy="44789"/>
            </a:xfrm>
            <a:custGeom>
              <a:avLst/>
              <a:gdLst>
                <a:gd name="connsiteX0" fmla="*/ 37442 w 37109"/>
                <a:gd name="connsiteY0" fmla="*/ 26214 h 44789"/>
                <a:gd name="connsiteX1" fmla="*/ 9050 w 37109"/>
                <a:gd name="connsiteY1" fmla="*/ 26214 h 44789"/>
                <a:gd name="connsiteX2" fmla="*/ 11984 w 37109"/>
                <a:gd name="connsiteY2" fmla="*/ 35276 h 44789"/>
                <a:gd name="connsiteX3" fmla="*/ 20182 w 37109"/>
                <a:gd name="connsiteY3" fmla="*/ 38469 h 44789"/>
                <a:gd name="connsiteX4" fmla="*/ 26051 w 37109"/>
                <a:gd name="connsiteY4" fmla="*/ 37434 h 44789"/>
                <a:gd name="connsiteX5" fmla="*/ 30797 w 37109"/>
                <a:gd name="connsiteY5" fmla="*/ 33982 h 44789"/>
                <a:gd name="connsiteX6" fmla="*/ 36407 w 37109"/>
                <a:gd name="connsiteY6" fmla="*/ 39246 h 44789"/>
                <a:gd name="connsiteX7" fmla="*/ 29244 w 37109"/>
                <a:gd name="connsiteY7" fmla="*/ 44424 h 44789"/>
                <a:gd name="connsiteX8" fmla="*/ 20010 w 37109"/>
                <a:gd name="connsiteY8" fmla="*/ 46064 h 44789"/>
                <a:gd name="connsiteX9" fmla="*/ 5684 w 37109"/>
                <a:gd name="connsiteY9" fmla="*/ 40713 h 44789"/>
                <a:gd name="connsiteX10" fmla="*/ 333 w 37109"/>
                <a:gd name="connsiteY10" fmla="*/ 23625 h 44789"/>
                <a:gd name="connsiteX11" fmla="*/ 5339 w 37109"/>
                <a:gd name="connsiteY11" fmla="*/ 7142 h 44789"/>
                <a:gd name="connsiteX12" fmla="*/ 18888 w 37109"/>
                <a:gd name="connsiteY12" fmla="*/ 1274 h 44789"/>
                <a:gd name="connsiteX13" fmla="*/ 32523 w 37109"/>
                <a:gd name="connsiteY13" fmla="*/ 7056 h 44789"/>
                <a:gd name="connsiteX14" fmla="*/ 37442 w 37109"/>
                <a:gd name="connsiteY14" fmla="*/ 22504 h 44789"/>
                <a:gd name="connsiteX15" fmla="*/ 37442 w 37109"/>
                <a:gd name="connsiteY15" fmla="*/ 26214 h 44789"/>
                <a:gd name="connsiteX16" fmla="*/ 28726 w 37109"/>
                <a:gd name="connsiteY16" fmla="*/ 20087 h 44789"/>
                <a:gd name="connsiteX17" fmla="*/ 27518 w 37109"/>
                <a:gd name="connsiteY17" fmla="*/ 14132 h 44789"/>
                <a:gd name="connsiteX18" fmla="*/ 18888 w 37109"/>
                <a:gd name="connsiteY18" fmla="*/ 8609 h 44789"/>
                <a:gd name="connsiteX19" fmla="*/ 10171 w 37109"/>
                <a:gd name="connsiteY19" fmla="*/ 14132 h 44789"/>
                <a:gd name="connsiteX20" fmla="*/ 9050 w 37109"/>
                <a:gd name="connsiteY20" fmla="*/ 20087 h 44789"/>
                <a:gd name="connsiteX21" fmla="*/ 28726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442" y="26214"/>
                  </a:moveTo>
                  <a:lnTo>
                    <a:pt x="9050" y="26214"/>
                  </a:lnTo>
                  <a:cubicBezTo>
                    <a:pt x="9050" y="30098"/>
                    <a:pt x="9999" y="33032"/>
                    <a:pt x="11984" y="35276"/>
                  </a:cubicBezTo>
                  <a:cubicBezTo>
                    <a:pt x="13882" y="37347"/>
                    <a:pt x="16644" y="38469"/>
                    <a:pt x="20182" y="38469"/>
                  </a:cubicBezTo>
                  <a:cubicBezTo>
                    <a:pt x="22512" y="38469"/>
                    <a:pt x="24497" y="38124"/>
                    <a:pt x="26051" y="37434"/>
                  </a:cubicBezTo>
                  <a:cubicBezTo>
                    <a:pt x="27604" y="36743"/>
                    <a:pt x="29158" y="35621"/>
                    <a:pt x="30797" y="33982"/>
                  </a:cubicBezTo>
                  <a:lnTo>
                    <a:pt x="36407" y="39246"/>
                  </a:lnTo>
                  <a:cubicBezTo>
                    <a:pt x="34077" y="41576"/>
                    <a:pt x="31660" y="43302"/>
                    <a:pt x="29244" y="44424"/>
                  </a:cubicBezTo>
                  <a:cubicBezTo>
                    <a:pt x="26741" y="45546"/>
                    <a:pt x="23721" y="46064"/>
                    <a:pt x="20010" y="46064"/>
                  </a:cubicBezTo>
                  <a:cubicBezTo>
                    <a:pt x="14055" y="46064"/>
                    <a:pt x="9222" y="44251"/>
                    <a:pt x="5684" y="40713"/>
                  </a:cubicBezTo>
                  <a:cubicBezTo>
                    <a:pt x="2146" y="37175"/>
                    <a:pt x="333" y="31479"/>
                    <a:pt x="333" y="23625"/>
                  </a:cubicBezTo>
                  <a:cubicBezTo>
                    <a:pt x="333" y="16635"/>
                    <a:pt x="1973" y="11112"/>
                    <a:pt x="5339" y="7142"/>
                  </a:cubicBezTo>
                  <a:cubicBezTo>
                    <a:pt x="8704" y="3259"/>
                    <a:pt x="13192" y="1274"/>
                    <a:pt x="18888" y="1274"/>
                  </a:cubicBezTo>
                  <a:cubicBezTo>
                    <a:pt x="24670" y="1274"/>
                    <a:pt x="29244" y="3172"/>
                    <a:pt x="32523" y="7056"/>
                  </a:cubicBezTo>
                  <a:cubicBezTo>
                    <a:pt x="35803" y="10939"/>
                    <a:pt x="37442" y="16031"/>
                    <a:pt x="37442" y="22504"/>
                  </a:cubicBezTo>
                  <a:lnTo>
                    <a:pt x="37442" y="26214"/>
                  </a:lnTo>
                  <a:close/>
                  <a:moveTo>
                    <a:pt x="28726" y="20087"/>
                  </a:moveTo>
                  <a:cubicBezTo>
                    <a:pt x="28553" y="17498"/>
                    <a:pt x="28122" y="15513"/>
                    <a:pt x="27518" y="14132"/>
                  </a:cubicBezTo>
                  <a:cubicBezTo>
                    <a:pt x="25878" y="10422"/>
                    <a:pt x="22944" y="8609"/>
                    <a:pt x="18888" y="8609"/>
                  </a:cubicBezTo>
                  <a:cubicBezTo>
                    <a:pt x="14745" y="8609"/>
                    <a:pt x="11811" y="10422"/>
                    <a:pt x="10171" y="14132"/>
                  </a:cubicBezTo>
                  <a:cubicBezTo>
                    <a:pt x="9481" y="15600"/>
                    <a:pt x="9136" y="17584"/>
                    <a:pt x="9050" y="20087"/>
                  </a:cubicBezTo>
                  <a:lnTo>
                    <a:pt x="28726" y="20087"/>
                  </a:lnTo>
                  <a:close/>
                </a:path>
              </a:pathLst>
            </a:custGeom>
            <a:solidFill>
              <a:srgbClr val="245BA7"/>
            </a:solidFill>
            <a:ln w="86190" cap="flat">
              <a:noFill/>
              <a:prstDash val="solid"/>
              <a:miter/>
            </a:ln>
          </p:spPr>
          <p:txBody>
            <a:bodyPr rtlCol="0" anchor="ctr"/>
            <a:lstStyle/>
            <a:p>
              <a:endParaRPr lang="en-GB"/>
            </a:p>
          </p:txBody>
        </p:sp>
        <p:sp>
          <p:nvSpPr>
            <p:cNvPr id="59" name="Graphic 1127">
              <a:extLst>
                <a:ext uri="{FF2B5EF4-FFF2-40B4-BE49-F238E27FC236}">
                  <a16:creationId xmlns:a16="http://schemas.microsoft.com/office/drawing/2014/main" id="{A669AF23-37DE-B068-E077-1832EAFA66A3}"/>
                </a:ext>
              </a:extLst>
            </p:cNvPr>
            <p:cNvSpPr/>
            <p:nvPr/>
          </p:nvSpPr>
          <p:spPr>
            <a:xfrm>
              <a:off x="5047106" y="3459195"/>
              <a:ext cx="62740" cy="43754"/>
            </a:xfrm>
            <a:custGeom>
              <a:avLst/>
              <a:gdLst>
                <a:gd name="connsiteX0" fmla="*/ 62841 w 62740"/>
                <a:gd name="connsiteY0" fmla="*/ 1310 h 43754"/>
                <a:gd name="connsiteX1" fmla="*/ 49205 w 62740"/>
                <a:gd name="connsiteY1" fmla="*/ 45064 h 43754"/>
                <a:gd name="connsiteX2" fmla="*/ 41697 w 62740"/>
                <a:gd name="connsiteY2" fmla="*/ 45064 h 43754"/>
                <a:gd name="connsiteX3" fmla="*/ 31428 w 62740"/>
                <a:gd name="connsiteY3" fmla="*/ 14514 h 43754"/>
                <a:gd name="connsiteX4" fmla="*/ 21244 w 62740"/>
                <a:gd name="connsiteY4" fmla="*/ 45064 h 43754"/>
                <a:gd name="connsiteX5" fmla="*/ 13650 w 62740"/>
                <a:gd name="connsiteY5" fmla="*/ 45064 h 43754"/>
                <a:gd name="connsiteX6" fmla="*/ 101 w 62740"/>
                <a:gd name="connsiteY6" fmla="*/ 1310 h 43754"/>
                <a:gd name="connsiteX7" fmla="*/ 9421 w 62740"/>
                <a:gd name="connsiteY7" fmla="*/ 1310 h 43754"/>
                <a:gd name="connsiteX8" fmla="*/ 17878 w 62740"/>
                <a:gd name="connsiteY8" fmla="*/ 32119 h 43754"/>
                <a:gd name="connsiteX9" fmla="*/ 28062 w 62740"/>
                <a:gd name="connsiteY9" fmla="*/ 1310 h 43754"/>
                <a:gd name="connsiteX10" fmla="*/ 34880 w 62740"/>
                <a:gd name="connsiteY10" fmla="*/ 1310 h 43754"/>
                <a:gd name="connsiteX11" fmla="*/ 44977 w 62740"/>
                <a:gd name="connsiteY11" fmla="*/ 32119 h 43754"/>
                <a:gd name="connsiteX12" fmla="*/ 53434 w 62740"/>
                <a:gd name="connsiteY12" fmla="*/ 1310 h 43754"/>
                <a:gd name="connsiteX13" fmla="*/ 62841 w 62740"/>
                <a:gd name="connsiteY13" fmla="*/ 1310 h 4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40" h="43754">
                  <a:moveTo>
                    <a:pt x="62841" y="1310"/>
                  </a:moveTo>
                  <a:lnTo>
                    <a:pt x="49205" y="45064"/>
                  </a:lnTo>
                  <a:lnTo>
                    <a:pt x="41697" y="45064"/>
                  </a:lnTo>
                  <a:lnTo>
                    <a:pt x="31428" y="14514"/>
                  </a:lnTo>
                  <a:lnTo>
                    <a:pt x="21244" y="45064"/>
                  </a:lnTo>
                  <a:lnTo>
                    <a:pt x="13650" y="45064"/>
                  </a:lnTo>
                  <a:lnTo>
                    <a:pt x="101" y="1310"/>
                  </a:lnTo>
                  <a:lnTo>
                    <a:pt x="9421" y="1310"/>
                  </a:lnTo>
                  <a:lnTo>
                    <a:pt x="17878" y="32119"/>
                  </a:lnTo>
                  <a:lnTo>
                    <a:pt x="28062" y="1310"/>
                  </a:lnTo>
                  <a:lnTo>
                    <a:pt x="34880" y="1310"/>
                  </a:lnTo>
                  <a:lnTo>
                    <a:pt x="44977" y="32119"/>
                  </a:lnTo>
                  <a:lnTo>
                    <a:pt x="53434" y="1310"/>
                  </a:lnTo>
                  <a:lnTo>
                    <a:pt x="62841" y="1310"/>
                  </a:lnTo>
                  <a:close/>
                </a:path>
              </a:pathLst>
            </a:custGeom>
            <a:solidFill>
              <a:srgbClr val="245BA7"/>
            </a:solidFill>
            <a:ln w="86190" cap="flat">
              <a:noFill/>
              <a:prstDash val="solid"/>
              <a:miter/>
            </a:ln>
          </p:spPr>
          <p:txBody>
            <a:bodyPr rtlCol="0" anchor="ctr"/>
            <a:lstStyle/>
            <a:p>
              <a:endParaRPr lang="en-GB"/>
            </a:p>
          </p:txBody>
        </p:sp>
        <p:sp>
          <p:nvSpPr>
            <p:cNvPr id="60" name="Graphic 1127">
              <a:extLst>
                <a:ext uri="{FF2B5EF4-FFF2-40B4-BE49-F238E27FC236}">
                  <a16:creationId xmlns:a16="http://schemas.microsoft.com/office/drawing/2014/main" id="{77B34AB3-1696-906A-E089-52406B6ACB3B}"/>
                </a:ext>
              </a:extLst>
            </p:cNvPr>
            <p:cNvSpPr/>
            <p:nvPr/>
          </p:nvSpPr>
          <p:spPr>
            <a:xfrm>
              <a:off x="5115409" y="3458677"/>
              <a:ext cx="36505" cy="44789"/>
            </a:xfrm>
            <a:custGeom>
              <a:avLst/>
              <a:gdLst>
                <a:gd name="connsiteX0" fmla="*/ 36625 w 36505"/>
                <a:gd name="connsiteY0" fmla="*/ 23661 h 44789"/>
                <a:gd name="connsiteX1" fmla="*/ 31447 w 36505"/>
                <a:gd name="connsiteY1" fmla="*/ 40922 h 44789"/>
                <a:gd name="connsiteX2" fmla="*/ 18329 w 36505"/>
                <a:gd name="connsiteY2" fmla="*/ 46100 h 44789"/>
                <a:gd name="connsiteX3" fmla="*/ 5298 w 36505"/>
                <a:gd name="connsiteY3" fmla="*/ 40922 h 44789"/>
                <a:gd name="connsiteX4" fmla="*/ 120 w 36505"/>
                <a:gd name="connsiteY4" fmla="*/ 23661 h 44789"/>
                <a:gd name="connsiteX5" fmla="*/ 1242 w 36505"/>
                <a:gd name="connsiteY5" fmla="*/ 13564 h 44789"/>
                <a:gd name="connsiteX6" fmla="*/ 5298 w 36505"/>
                <a:gd name="connsiteY6" fmla="*/ 6488 h 44789"/>
                <a:gd name="connsiteX7" fmla="*/ 18329 w 36505"/>
                <a:gd name="connsiteY7" fmla="*/ 1310 h 44789"/>
                <a:gd name="connsiteX8" fmla="*/ 31447 w 36505"/>
                <a:gd name="connsiteY8" fmla="*/ 6488 h 44789"/>
                <a:gd name="connsiteX9" fmla="*/ 35503 w 36505"/>
                <a:gd name="connsiteY9" fmla="*/ 13564 h 44789"/>
                <a:gd name="connsiteX10" fmla="*/ 36625 w 36505"/>
                <a:gd name="connsiteY10" fmla="*/ 23661 h 44789"/>
                <a:gd name="connsiteX11" fmla="*/ 24802 w 36505"/>
                <a:gd name="connsiteY11" fmla="*/ 35657 h 44789"/>
                <a:gd name="connsiteX12" fmla="*/ 27822 w 36505"/>
                <a:gd name="connsiteY12" fmla="*/ 23661 h 44789"/>
                <a:gd name="connsiteX13" fmla="*/ 24802 w 36505"/>
                <a:gd name="connsiteY13" fmla="*/ 11666 h 44789"/>
                <a:gd name="connsiteX14" fmla="*/ 18329 w 36505"/>
                <a:gd name="connsiteY14" fmla="*/ 9163 h 44789"/>
                <a:gd name="connsiteX15" fmla="*/ 11943 w 36505"/>
                <a:gd name="connsiteY15" fmla="*/ 11666 h 44789"/>
                <a:gd name="connsiteX16" fmla="*/ 8922 w 36505"/>
                <a:gd name="connsiteY16" fmla="*/ 23661 h 44789"/>
                <a:gd name="connsiteX17" fmla="*/ 11943 w 36505"/>
                <a:gd name="connsiteY17" fmla="*/ 35657 h 44789"/>
                <a:gd name="connsiteX18" fmla="*/ 18329 w 36505"/>
                <a:gd name="connsiteY18" fmla="*/ 38246 h 44789"/>
                <a:gd name="connsiteX19" fmla="*/ 24802 w 36505"/>
                <a:gd name="connsiteY19" fmla="*/ 3565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6625" y="23661"/>
                  </a:moveTo>
                  <a:cubicBezTo>
                    <a:pt x="36625" y="31601"/>
                    <a:pt x="34899" y="37383"/>
                    <a:pt x="31447" y="40922"/>
                  </a:cubicBezTo>
                  <a:cubicBezTo>
                    <a:pt x="28081" y="44374"/>
                    <a:pt x="23766" y="46100"/>
                    <a:pt x="18329" y="46100"/>
                  </a:cubicBezTo>
                  <a:cubicBezTo>
                    <a:pt x="12979" y="46100"/>
                    <a:pt x="8664" y="44374"/>
                    <a:pt x="5298" y="40922"/>
                  </a:cubicBezTo>
                  <a:cubicBezTo>
                    <a:pt x="1846" y="37383"/>
                    <a:pt x="120" y="31601"/>
                    <a:pt x="120" y="23661"/>
                  </a:cubicBezTo>
                  <a:cubicBezTo>
                    <a:pt x="120" y="19692"/>
                    <a:pt x="465" y="16326"/>
                    <a:pt x="1242" y="13564"/>
                  </a:cubicBezTo>
                  <a:cubicBezTo>
                    <a:pt x="2018" y="10889"/>
                    <a:pt x="3313" y="8473"/>
                    <a:pt x="5298" y="6488"/>
                  </a:cubicBezTo>
                  <a:cubicBezTo>
                    <a:pt x="8664" y="3036"/>
                    <a:pt x="12979" y="1310"/>
                    <a:pt x="18329" y="1310"/>
                  </a:cubicBezTo>
                  <a:cubicBezTo>
                    <a:pt x="23766" y="1310"/>
                    <a:pt x="28081" y="3036"/>
                    <a:pt x="31447" y="6488"/>
                  </a:cubicBezTo>
                  <a:cubicBezTo>
                    <a:pt x="33432" y="8473"/>
                    <a:pt x="34726" y="10889"/>
                    <a:pt x="35503" y="13564"/>
                  </a:cubicBezTo>
                  <a:cubicBezTo>
                    <a:pt x="36280" y="16326"/>
                    <a:pt x="36625" y="19692"/>
                    <a:pt x="36625" y="23661"/>
                  </a:cubicBezTo>
                  <a:close/>
                  <a:moveTo>
                    <a:pt x="24802" y="35657"/>
                  </a:moveTo>
                  <a:cubicBezTo>
                    <a:pt x="26787" y="33672"/>
                    <a:pt x="27822" y="29616"/>
                    <a:pt x="27822" y="23661"/>
                  </a:cubicBezTo>
                  <a:cubicBezTo>
                    <a:pt x="27822" y="17707"/>
                    <a:pt x="26787" y="13651"/>
                    <a:pt x="24802" y="11666"/>
                  </a:cubicBezTo>
                  <a:cubicBezTo>
                    <a:pt x="23162" y="10026"/>
                    <a:pt x="21004" y="9163"/>
                    <a:pt x="18329" y="9163"/>
                  </a:cubicBezTo>
                  <a:cubicBezTo>
                    <a:pt x="15740" y="9163"/>
                    <a:pt x="13583" y="10026"/>
                    <a:pt x="11943" y="11666"/>
                  </a:cubicBezTo>
                  <a:cubicBezTo>
                    <a:pt x="9958" y="13651"/>
                    <a:pt x="8922" y="17707"/>
                    <a:pt x="8922" y="23661"/>
                  </a:cubicBezTo>
                  <a:cubicBezTo>
                    <a:pt x="8922" y="29616"/>
                    <a:pt x="9958" y="33672"/>
                    <a:pt x="11943" y="35657"/>
                  </a:cubicBezTo>
                  <a:cubicBezTo>
                    <a:pt x="13669" y="37383"/>
                    <a:pt x="15826" y="38246"/>
                    <a:pt x="18329" y="38246"/>
                  </a:cubicBezTo>
                  <a:cubicBezTo>
                    <a:pt x="20918" y="38246"/>
                    <a:pt x="23076" y="37383"/>
                    <a:pt x="24802" y="35657"/>
                  </a:cubicBezTo>
                  <a:close/>
                </a:path>
              </a:pathLst>
            </a:custGeom>
            <a:solidFill>
              <a:srgbClr val="245BA7"/>
            </a:solidFill>
            <a:ln w="86190" cap="flat">
              <a:noFill/>
              <a:prstDash val="solid"/>
              <a:miter/>
            </a:ln>
          </p:spPr>
          <p:txBody>
            <a:bodyPr rtlCol="0" anchor="ctr"/>
            <a:lstStyle/>
            <a:p>
              <a:endParaRPr lang="en-GB"/>
            </a:p>
          </p:txBody>
        </p:sp>
        <p:sp>
          <p:nvSpPr>
            <p:cNvPr id="61" name="Graphic 1127">
              <a:extLst>
                <a:ext uri="{FF2B5EF4-FFF2-40B4-BE49-F238E27FC236}">
                  <a16:creationId xmlns:a16="http://schemas.microsoft.com/office/drawing/2014/main" id="{19AF4A19-09EE-B4FC-D065-6ABB953AA97C}"/>
                </a:ext>
              </a:extLst>
            </p:cNvPr>
            <p:cNvSpPr/>
            <p:nvPr/>
          </p:nvSpPr>
          <p:spPr>
            <a:xfrm>
              <a:off x="5163774" y="3458677"/>
              <a:ext cx="30722" cy="44272"/>
            </a:xfrm>
            <a:custGeom>
              <a:avLst/>
              <a:gdLst>
                <a:gd name="connsiteX0" fmla="*/ 30859 w 30722"/>
                <a:gd name="connsiteY0" fmla="*/ 5452 h 44272"/>
                <a:gd name="connsiteX1" fmla="*/ 24213 w 30722"/>
                <a:gd name="connsiteY1" fmla="*/ 12097 h 44272"/>
                <a:gd name="connsiteX2" fmla="*/ 17655 w 30722"/>
                <a:gd name="connsiteY2" fmla="*/ 9163 h 44272"/>
                <a:gd name="connsiteX3" fmla="*/ 11441 w 30722"/>
                <a:gd name="connsiteY3" fmla="*/ 11838 h 44272"/>
                <a:gd name="connsiteX4" fmla="*/ 8938 w 30722"/>
                <a:gd name="connsiteY4" fmla="*/ 19001 h 44272"/>
                <a:gd name="connsiteX5" fmla="*/ 8938 w 30722"/>
                <a:gd name="connsiteY5" fmla="*/ 45582 h 44272"/>
                <a:gd name="connsiteX6" fmla="*/ 136 w 30722"/>
                <a:gd name="connsiteY6" fmla="*/ 45582 h 44272"/>
                <a:gd name="connsiteX7" fmla="*/ 136 w 30722"/>
                <a:gd name="connsiteY7" fmla="*/ 1827 h 44272"/>
                <a:gd name="connsiteX8" fmla="*/ 8766 w 30722"/>
                <a:gd name="connsiteY8" fmla="*/ 1827 h 44272"/>
                <a:gd name="connsiteX9" fmla="*/ 8766 w 30722"/>
                <a:gd name="connsiteY9" fmla="*/ 6574 h 44272"/>
                <a:gd name="connsiteX10" fmla="*/ 13598 w 30722"/>
                <a:gd name="connsiteY10" fmla="*/ 2777 h 44272"/>
                <a:gd name="connsiteX11" fmla="*/ 20416 w 30722"/>
                <a:gd name="connsiteY11" fmla="*/ 1310 h 44272"/>
                <a:gd name="connsiteX12" fmla="*/ 30859 w 30722"/>
                <a:gd name="connsiteY12" fmla="*/ 5452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0859" y="5452"/>
                  </a:moveTo>
                  <a:lnTo>
                    <a:pt x="24213" y="12097"/>
                  </a:lnTo>
                  <a:cubicBezTo>
                    <a:pt x="22229" y="10112"/>
                    <a:pt x="20071" y="9163"/>
                    <a:pt x="17655" y="9163"/>
                  </a:cubicBezTo>
                  <a:cubicBezTo>
                    <a:pt x="15152" y="9163"/>
                    <a:pt x="13081" y="10112"/>
                    <a:pt x="11441" y="11838"/>
                  </a:cubicBezTo>
                  <a:cubicBezTo>
                    <a:pt x="9801" y="13651"/>
                    <a:pt x="8938" y="16067"/>
                    <a:pt x="8938" y="19001"/>
                  </a:cubicBezTo>
                  <a:lnTo>
                    <a:pt x="8938" y="45582"/>
                  </a:lnTo>
                  <a:lnTo>
                    <a:pt x="136" y="45582"/>
                  </a:lnTo>
                  <a:lnTo>
                    <a:pt x="136" y="1827"/>
                  </a:lnTo>
                  <a:lnTo>
                    <a:pt x="8766" y="1827"/>
                  </a:lnTo>
                  <a:lnTo>
                    <a:pt x="8766" y="6574"/>
                  </a:lnTo>
                  <a:cubicBezTo>
                    <a:pt x="9888" y="5021"/>
                    <a:pt x="11527" y="3726"/>
                    <a:pt x="13598" y="2777"/>
                  </a:cubicBezTo>
                  <a:cubicBezTo>
                    <a:pt x="15756" y="1827"/>
                    <a:pt x="18000" y="1310"/>
                    <a:pt x="20416" y="1310"/>
                  </a:cubicBezTo>
                  <a:cubicBezTo>
                    <a:pt x="24645" y="1310"/>
                    <a:pt x="28097" y="2690"/>
                    <a:pt x="30859" y="5452"/>
                  </a:cubicBezTo>
                  <a:close/>
                </a:path>
              </a:pathLst>
            </a:custGeom>
            <a:solidFill>
              <a:srgbClr val="245BA7"/>
            </a:solidFill>
            <a:ln w="86190" cap="flat">
              <a:noFill/>
              <a:prstDash val="solid"/>
              <a:miter/>
            </a:ln>
          </p:spPr>
          <p:txBody>
            <a:bodyPr rtlCol="0" anchor="ctr"/>
            <a:lstStyle/>
            <a:p>
              <a:endParaRPr lang="en-GB"/>
            </a:p>
          </p:txBody>
        </p:sp>
        <p:sp>
          <p:nvSpPr>
            <p:cNvPr id="62" name="Graphic 1127">
              <a:extLst>
                <a:ext uri="{FF2B5EF4-FFF2-40B4-BE49-F238E27FC236}">
                  <a16:creationId xmlns:a16="http://schemas.microsoft.com/office/drawing/2014/main" id="{1B817CA5-CC61-A688-9E3E-9D2DC1A4556E}"/>
                </a:ext>
              </a:extLst>
            </p:cNvPr>
            <p:cNvSpPr/>
            <p:nvPr/>
          </p:nvSpPr>
          <p:spPr>
            <a:xfrm>
              <a:off x="5201611" y="3441503"/>
              <a:ext cx="38403" cy="61445"/>
            </a:xfrm>
            <a:custGeom>
              <a:avLst/>
              <a:gdLst>
                <a:gd name="connsiteX0" fmla="*/ 38554 w 38403"/>
                <a:gd name="connsiteY0" fmla="*/ 62753 h 61445"/>
                <a:gd name="connsiteX1" fmla="*/ 27680 w 38403"/>
                <a:gd name="connsiteY1" fmla="*/ 62753 h 61445"/>
                <a:gd name="connsiteX2" fmla="*/ 15425 w 38403"/>
                <a:gd name="connsiteY2" fmla="*/ 42558 h 61445"/>
                <a:gd name="connsiteX3" fmla="*/ 8953 w 38403"/>
                <a:gd name="connsiteY3" fmla="*/ 49894 h 61445"/>
                <a:gd name="connsiteX4" fmla="*/ 8953 w 38403"/>
                <a:gd name="connsiteY4" fmla="*/ 62753 h 61445"/>
                <a:gd name="connsiteX5" fmla="*/ 150 w 38403"/>
                <a:gd name="connsiteY5" fmla="*/ 62753 h 61445"/>
                <a:gd name="connsiteX6" fmla="*/ 150 w 38403"/>
                <a:gd name="connsiteY6" fmla="*/ 1307 h 61445"/>
                <a:gd name="connsiteX7" fmla="*/ 8953 w 38403"/>
                <a:gd name="connsiteY7" fmla="*/ 1307 h 61445"/>
                <a:gd name="connsiteX8" fmla="*/ 8953 w 38403"/>
                <a:gd name="connsiteY8" fmla="*/ 39193 h 61445"/>
                <a:gd name="connsiteX9" fmla="*/ 25954 w 38403"/>
                <a:gd name="connsiteY9" fmla="*/ 18998 h 61445"/>
                <a:gd name="connsiteX10" fmla="*/ 36655 w 38403"/>
                <a:gd name="connsiteY10" fmla="*/ 18998 h 61445"/>
                <a:gd name="connsiteX11" fmla="*/ 21466 w 38403"/>
                <a:gd name="connsiteY11" fmla="*/ 36172 h 61445"/>
                <a:gd name="connsiteX12" fmla="*/ 38554 w 38403"/>
                <a:gd name="connsiteY12" fmla="*/ 62753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3" h="61445">
                  <a:moveTo>
                    <a:pt x="38554" y="62753"/>
                  </a:moveTo>
                  <a:lnTo>
                    <a:pt x="27680" y="62753"/>
                  </a:lnTo>
                  <a:lnTo>
                    <a:pt x="15425" y="42558"/>
                  </a:lnTo>
                  <a:lnTo>
                    <a:pt x="8953" y="49894"/>
                  </a:lnTo>
                  <a:lnTo>
                    <a:pt x="8953" y="62753"/>
                  </a:lnTo>
                  <a:lnTo>
                    <a:pt x="150" y="62753"/>
                  </a:lnTo>
                  <a:lnTo>
                    <a:pt x="150" y="1307"/>
                  </a:lnTo>
                  <a:lnTo>
                    <a:pt x="8953" y="1307"/>
                  </a:lnTo>
                  <a:lnTo>
                    <a:pt x="8953" y="39193"/>
                  </a:lnTo>
                  <a:lnTo>
                    <a:pt x="25954" y="18998"/>
                  </a:lnTo>
                  <a:lnTo>
                    <a:pt x="36655" y="18998"/>
                  </a:lnTo>
                  <a:lnTo>
                    <a:pt x="21466" y="36172"/>
                  </a:lnTo>
                  <a:lnTo>
                    <a:pt x="38554" y="62753"/>
                  </a:lnTo>
                  <a:close/>
                </a:path>
              </a:pathLst>
            </a:custGeom>
            <a:solidFill>
              <a:srgbClr val="245BA7"/>
            </a:solidFill>
            <a:ln w="86190" cap="flat">
              <a:noFill/>
              <a:prstDash val="solid"/>
              <a:miter/>
            </a:ln>
          </p:spPr>
          <p:txBody>
            <a:bodyPr rtlCol="0" anchor="ctr"/>
            <a:lstStyle/>
            <a:p>
              <a:endParaRPr lang="en-GB"/>
            </a:p>
          </p:txBody>
        </p:sp>
        <p:sp>
          <p:nvSpPr>
            <p:cNvPr id="63" name="Graphic 1127">
              <a:extLst>
                <a:ext uri="{FF2B5EF4-FFF2-40B4-BE49-F238E27FC236}">
                  <a16:creationId xmlns:a16="http://schemas.microsoft.com/office/drawing/2014/main" id="{3D35D2BA-4A8A-07C4-71F9-30C414B658C0}"/>
                </a:ext>
              </a:extLst>
            </p:cNvPr>
            <p:cNvSpPr/>
            <p:nvPr/>
          </p:nvSpPr>
          <p:spPr>
            <a:xfrm>
              <a:off x="5269570" y="3441503"/>
              <a:ext cx="35814" cy="61963"/>
            </a:xfrm>
            <a:custGeom>
              <a:avLst/>
              <a:gdLst>
                <a:gd name="connsiteX0" fmla="*/ 35988 w 35814"/>
                <a:gd name="connsiteY0" fmla="*/ 40832 h 61963"/>
                <a:gd name="connsiteX1" fmla="*/ 31069 w 35814"/>
                <a:gd name="connsiteY1" fmla="*/ 59387 h 61963"/>
                <a:gd name="connsiteX2" fmla="*/ 20368 w 35814"/>
                <a:gd name="connsiteY2" fmla="*/ 63270 h 61963"/>
                <a:gd name="connsiteX3" fmla="*/ 8803 w 35814"/>
                <a:gd name="connsiteY3" fmla="*/ 58092 h 61963"/>
                <a:gd name="connsiteX4" fmla="*/ 8803 w 35814"/>
                <a:gd name="connsiteY4" fmla="*/ 62753 h 61963"/>
                <a:gd name="connsiteX5" fmla="*/ 173 w 35814"/>
                <a:gd name="connsiteY5" fmla="*/ 62753 h 61963"/>
                <a:gd name="connsiteX6" fmla="*/ 173 w 35814"/>
                <a:gd name="connsiteY6" fmla="*/ 1307 h 61963"/>
                <a:gd name="connsiteX7" fmla="*/ 8976 w 35814"/>
                <a:gd name="connsiteY7" fmla="*/ 1307 h 61963"/>
                <a:gd name="connsiteX8" fmla="*/ 8976 w 35814"/>
                <a:gd name="connsiteY8" fmla="*/ 23400 h 61963"/>
                <a:gd name="connsiteX9" fmla="*/ 20454 w 35814"/>
                <a:gd name="connsiteY9" fmla="*/ 18481 h 61963"/>
                <a:gd name="connsiteX10" fmla="*/ 31069 w 35814"/>
                <a:gd name="connsiteY10" fmla="*/ 22364 h 61963"/>
                <a:gd name="connsiteX11" fmla="*/ 35988 w 35814"/>
                <a:gd name="connsiteY11" fmla="*/ 40832 h 61963"/>
                <a:gd name="connsiteX12" fmla="*/ 26926 w 35814"/>
                <a:gd name="connsiteY12" fmla="*/ 46442 h 61963"/>
                <a:gd name="connsiteX13" fmla="*/ 27185 w 35814"/>
                <a:gd name="connsiteY13" fmla="*/ 40832 h 61963"/>
                <a:gd name="connsiteX14" fmla="*/ 26926 w 35814"/>
                <a:gd name="connsiteY14" fmla="*/ 35223 h 61963"/>
                <a:gd name="connsiteX15" fmla="*/ 25718 w 35814"/>
                <a:gd name="connsiteY15" fmla="*/ 30735 h 61963"/>
                <a:gd name="connsiteX16" fmla="*/ 22870 w 35814"/>
                <a:gd name="connsiteY16" fmla="*/ 27456 h 61963"/>
                <a:gd name="connsiteX17" fmla="*/ 18124 w 35814"/>
                <a:gd name="connsiteY17" fmla="*/ 26334 h 61963"/>
                <a:gd name="connsiteX18" fmla="*/ 13291 w 35814"/>
                <a:gd name="connsiteY18" fmla="*/ 27456 h 61963"/>
                <a:gd name="connsiteX19" fmla="*/ 10529 w 35814"/>
                <a:gd name="connsiteY19" fmla="*/ 30735 h 61963"/>
                <a:gd name="connsiteX20" fmla="*/ 9321 w 35814"/>
                <a:gd name="connsiteY20" fmla="*/ 35223 h 61963"/>
                <a:gd name="connsiteX21" fmla="*/ 8976 w 35814"/>
                <a:gd name="connsiteY21" fmla="*/ 40832 h 61963"/>
                <a:gd name="connsiteX22" fmla="*/ 9321 w 35814"/>
                <a:gd name="connsiteY22" fmla="*/ 46442 h 61963"/>
                <a:gd name="connsiteX23" fmla="*/ 10529 w 35814"/>
                <a:gd name="connsiteY23" fmla="*/ 50929 h 61963"/>
                <a:gd name="connsiteX24" fmla="*/ 13377 w 35814"/>
                <a:gd name="connsiteY24" fmla="*/ 54295 h 61963"/>
                <a:gd name="connsiteX25" fmla="*/ 18124 w 35814"/>
                <a:gd name="connsiteY25" fmla="*/ 55417 h 61963"/>
                <a:gd name="connsiteX26" fmla="*/ 22870 w 35814"/>
                <a:gd name="connsiteY26" fmla="*/ 54295 h 61963"/>
                <a:gd name="connsiteX27" fmla="*/ 25718 w 35814"/>
                <a:gd name="connsiteY27" fmla="*/ 50929 h 61963"/>
                <a:gd name="connsiteX28" fmla="*/ 26926 w 35814"/>
                <a:gd name="connsiteY28" fmla="*/ 46442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5988" y="40832"/>
                  </a:moveTo>
                  <a:cubicBezTo>
                    <a:pt x="35988" y="49894"/>
                    <a:pt x="34348" y="56021"/>
                    <a:pt x="31069" y="59387"/>
                  </a:cubicBezTo>
                  <a:cubicBezTo>
                    <a:pt x="28480" y="61976"/>
                    <a:pt x="24941" y="63270"/>
                    <a:pt x="20368" y="63270"/>
                  </a:cubicBezTo>
                  <a:cubicBezTo>
                    <a:pt x="15535" y="63270"/>
                    <a:pt x="11651" y="61544"/>
                    <a:pt x="8803" y="58092"/>
                  </a:cubicBezTo>
                  <a:lnTo>
                    <a:pt x="8803" y="62753"/>
                  </a:lnTo>
                  <a:lnTo>
                    <a:pt x="173" y="62753"/>
                  </a:lnTo>
                  <a:lnTo>
                    <a:pt x="173" y="1307"/>
                  </a:lnTo>
                  <a:lnTo>
                    <a:pt x="8976" y="1307"/>
                  </a:lnTo>
                  <a:lnTo>
                    <a:pt x="8976" y="23400"/>
                  </a:lnTo>
                  <a:cubicBezTo>
                    <a:pt x="11737" y="20120"/>
                    <a:pt x="15535" y="18481"/>
                    <a:pt x="20454" y="18481"/>
                  </a:cubicBezTo>
                  <a:cubicBezTo>
                    <a:pt x="24941" y="18481"/>
                    <a:pt x="28480" y="19775"/>
                    <a:pt x="31069" y="22364"/>
                  </a:cubicBezTo>
                  <a:cubicBezTo>
                    <a:pt x="34348" y="25730"/>
                    <a:pt x="35988" y="31857"/>
                    <a:pt x="35988" y="40832"/>
                  </a:cubicBezTo>
                  <a:close/>
                  <a:moveTo>
                    <a:pt x="26926" y="46442"/>
                  </a:moveTo>
                  <a:cubicBezTo>
                    <a:pt x="27099" y="44888"/>
                    <a:pt x="27185" y="42990"/>
                    <a:pt x="27185" y="40832"/>
                  </a:cubicBezTo>
                  <a:cubicBezTo>
                    <a:pt x="27185" y="38675"/>
                    <a:pt x="27099" y="36776"/>
                    <a:pt x="26926" y="35223"/>
                  </a:cubicBezTo>
                  <a:cubicBezTo>
                    <a:pt x="26667" y="33669"/>
                    <a:pt x="26322" y="32202"/>
                    <a:pt x="25718" y="30735"/>
                  </a:cubicBezTo>
                  <a:cubicBezTo>
                    <a:pt x="25114" y="29268"/>
                    <a:pt x="24165" y="28233"/>
                    <a:pt x="22870" y="27456"/>
                  </a:cubicBezTo>
                  <a:cubicBezTo>
                    <a:pt x="21576" y="26679"/>
                    <a:pt x="20022" y="26334"/>
                    <a:pt x="18124" y="26334"/>
                  </a:cubicBezTo>
                  <a:cubicBezTo>
                    <a:pt x="16139" y="26334"/>
                    <a:pt x="14585" y="26679"/>
                    <a:pt x="13291" y="27456"/>
                  </a:cubicBezTo>
                  <a:cubicBezTo>
                    <a:pt x="11996" y="28233"/>
                    <a:pt x="11047" y="29268"/>
                    <a:pt x="10529" y="30735"/>
                  </a:cubicBezTo>
                  <a:cubicBezTo>
                    <a:pt x="9925" y="32202"/>
                    <a:pt x="9494" y="33669"/>
                    <a:pt x="9321" y="35223"/>
                  </a:cubicBezTo>
                  <a:cubicBezTo>
                    <a:pt x="9062" y="36776"/>
                    <a:pt x="8976" y="38675"/>
                    <a:pt x="8976" y="40832"/>
                  </a:cubicBezTo>
                  <a:cubicBezTo>
                    <a:pt x="8976" y="42990"/>
                    <a:pt x="9062" y="44888"/>
                    <a:pt x="9321" y="46442"/>
                  </a:cubicBezTo>
                  <a:cubicBezTo>
                    <a:pt x="9494" y="47995"/>
                    <a:pt x="9925" y="49462"/>
                    <a:pt x="10529" y="50929"/>
                  </a:cubicBezTo>
                  <a:cubicBezTo>
                    <a:pt x="11047" y="52483"/>
                    <a:pt x="12083" y="53519"/>
                    <a:pt x="13377" y="54295"/>
                  </a:cubicBezTo>
                  <a:cubicBezTo>
                    <a:pt x="14672" y="55072"/>
                    <a:pt x="16225" y="55417"/>
                    <a:pt x="18124" y="55417"/>
                  </a:cubicBezTo>
                  <a:cubicBezTo>
                    <a:pt x="20022" y="55417"/>
                    <a:pt x="21576" y="55072"/>
                    <a:pt x="22870" y="54295"/>
                  </a:cubicBezTo>
                  <a:cubicBezTo>
                    <a:pt x="24165" y="53519"/>
                    <a:pt x="25114" y="52483"/>
                    <a:pt x="25718" y="50929"/>
                  </a:cubicBezTo>
                  <a:cubicBezTo>
                    <a:pt x="26322" y="49462"/>
                    <a:pt x="26667" y="47995"/>
                    <a:pt x="26926" y="46442"/>
                  </a:cubicBezTo>
                  <a:close/>
                </a:path>
              </a:pathLst>
            </a:custGeom>
            <a:solidFill>
              <a:srgbClr val="245BA7"/>
            </a:solidFill>
            <a:ln w="86190" cap="flat">
              <a:noFill/>
              <a:prstDash val="solid"/>
              <a:miter/>
            </a:ln>
          </p:spPr>
          <p:txBody>
            <a:bodyPr rtlCol="0" anchor="ctr"/>
            <a:lstStyle/>
            <a:p>
              <a:endParaRPr lang="en-GB"/>
            </a:p>
          </p:txBody>
        </p:sp>
        <p:sp>
          <p:nvSpPr>
            <p:cNvPr id="64" name="Graphic 1127">
              <a:extLst>
                <a:ext uri="{FF2B5EF4-FFF2-40B4-BE49-F238E27FC236}">
                  <a16:creationId xmlns:a16="http://schemas.microsoft.com/office/drawing/2014/main" id="{E2546601-A56F-8189-D335-00A4C2BF8C8B}"/>
                </a:ext>
              </a:extLst>
            </p:cNvPr>
            <p:cNvSpPr/>
            <p:nvPr/>
          </p:nvSpPr>
          <p:spPr>
            <a:xfrm>
              <a:off x="5315001" y="3458677"/>
              <a:ext cx="37109" cy="44789"/>
            </a:xfrm>
            <a:custGeom>
              <a:avLst/>
              <a:gdLst>
                <a:gd name="connsiteX0" fmla="*/ 37298 w 37109"/>
                <a:gd name="connsiteY0" fmla="*/ 26250 h 44789"/>
                <a:gd name="connsiteX1" fmla="*/ 8906 w 37109"/>
                <a:gd name="connsiteY1" fmla="*/ 26250 h 44789"/>
                <a:gd name="connsiteX2" fmla="*/ 11840 w 37109"/>
                <a:gd name="connsiteY2" fmla="*/ 35312 h 44789"/>
                <a:gd name="connsiteX3" fmla="*/ 20038 w 37109"/>
                <a:gd name="connsiteY3" fmla="*/ 38505 h 44789"/>
                <a:gd name="connsiteX4" fmla="*/ 25907 w 37109"/>
                <a:gd name="connsiteY4" fmla="*/ 37470 h 44789"/>
                <a:gd name="connsiteX5" fmla="*/ 30653 w 37109"/>
                <a:gd name="connsiteY5" fmla="*/ 34018 h 44789"/>
                <a:gd name="connsiteX6" fmla="*/ 36263 w 37109"/>
                <a:gd name="connsiteY6" fmla="*/ 39282 h 44789"/>
                <a:gd name="connsiteX7" fmla="*/ 29100 w 37109"/>
                <a:gd name="connsiteY7" fmla="*/ 44460 h 44789"/>
                <a:gd name="connsiteX8" fmla="*/ 19866 w 37109"/>
                <a:gd name="connsiteY8" fmla="*/ 46100 h 44789"/>
                <a:gd name="connsiteX9" fmla="*/ 5540 w 37109"/>
                <a:gd name="connsiteY9" fmla="*/ 40749 h 44789"/>
                <a:gd name="connsiteX10" fmla="*/ 189 w 37109"/>
                <a:gd name="connsiteY10" fmla="*/ 23661 h 44789"/>
                <a:gd name="connsiteX11" fmla="*/ 5195 w 37109"/>
                <a:gd name="connsiteY11" fmla="*/ 7178 h 44789"/>
                <a:gd name="connsiteX12" fmla="*/ 18744 w 37109"/>
                <a:gd name="connsiteY12" fmla="*/ 1310 h 44789"/>
                <a:gd name="connsiteX13" fmla="*/ 32379 w 37109"/>
                <a:gd name="connsiteY13" fmla="*/ 7092 h 44789"/>
                <a:gd name="connsiteX14" fmla="*/ 37298 w 37109"/>
                <a:gd name="connsiteY14" fmla="*/ 22540 h 44789"/>
                <a:gd name="connsiteX15" fmla="*/ 37298 w 37109"/>
                <a:gd name="connsiteY15" fmla="*/ 26250 h 44789"/>
                <a:gd name="connsiteX16" fmla="*/ 28582 w 37109"/>
                <a:gd name="connsiteY16" fmla="*/ 20123 h 44789"/>
                <a:gd name="connsiteX17" fmla="*/ 27374 w 37109"/>
                <a:gd name="connsiteY17" fmla="*/ 14168 h 44789"/>
                <a:gd name="connsiteX18" fmla="*/ 18744 w 37109"/>
                <a:gd name="connsiteY18" fmla="*/ 8645 h 44789"/>
                <a:gd name="connsiteX19" fmla="*/ 10028 w 37109"/>
                <a:gd name="connsiteY19" fmla="*/ 14168 h 44789"/>
                <a:gd name="connsiteX20" fmla="*/ 8906 w 37109"/>
                <a:gd name="connsiteY20" fmla="*/ 20123 h 44789"/>
                <a:gd name="connsiteX21" fmla="*/ 28582 w 37109"/>
                <a:gd name="connsiteY21" fmla="*/ 20123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298" y="26250"/>
                  </a:moveTo>
                  <a:lnTo>
                    <a:pt x="8906" y="26250"/>
                  </a:lnTo>
                  <a:cubicBezTo>
                    <a:pt x="8906" y="30134"/>
                    <a:pt x="9855" y="33068"/>
                    <a:pt x="11840" y="35312"/>
                  </a:cubicBezTo>
                  <a:cubicBezTo>
                    <a:pt x="13738" y="37383"/>
                    <a:pt x="16500" y="38505"/>
                    <a:pt x="20038" y="38505"/>
                  </a:cubicBezTo>
                  <a:cubicBezTo>
                    <a:pt x="22368" y="38505"/>
                    <a:pt x="24353" y="38160"/>
                    <a:pt x="25907" y="37470"/>
                  </a:cubicBezTo>
                  <a:cubicBezTo>
                    <a:pt x="27460" y="36779"/>
                    <a:pt x="29014" y="35657"/>
                    <a:pt x="30653" y="34018"/>
                  </a:cubicBezTo>
                  <a:lnTo>
                    <a:pt x="36263" y="39282"/>
                  </a:lnTo>
                  <a:cubicBezTo>
                    <a:pt x="33933" y="41612"/>
                    <a:pt x="31516" y="43338"/>
                    <a:pt x="29100" y="44460"/>
                  </a:cubicBezTo>
                  <a:cubicBezTo>
                    <a:pt x="26597" y="45582"/>
                    <a:pt x="23577" y="46100"/>
                    <a:pt x="19866" y="46100"/>
                  </a:cubicBezTo>
                  <a:cubicBezTo>
                    <a:pt x="13911" y="46100"/>
                    <a:pt x="9078" y="44287"/>
                    <a:pt x="5540" y="40749"/>
                  </a:cubicBezTo>
                  <a:cubicBezTo>
                    <a:pt x="2002" y="37211"/>
                    <a:pt x="189" y="31515"/>
                    <a:pt x="189" y="23661"/>
                  </a:cubicBezTo>
                  <a:cubicBezTo>
                    <a:pt x="189" y="16671"/>
                    <a:pt x="1829" y="11148"/>
                    <a:pt x="5195" y="7178"/>
                  </a:cubicBezTo>
                  <a:cubicBezTo>
                    <a:pt x="8560" y="3295"/>
                    <a:pt x="13048" y="1310"/>
                    <a:pt x="18744" y="1310"/>
                  </a:cubicBezTo>
                  <a:cubicBezTo>
                    <a:pt x="24526" y="1310"/>
                    <a:pt x="29100" y="3208"/>
                    <a:pt x="32379" y="7092"/>
                  </a:cubicBezTo>
                  <a:cubicBezTo>
                    <a:pt x="35659" y="10975"/>
                    <a:pt x="37298" y="16067"/>
                    <a:pt x="37298" y="22540"/>
                  </a:cubicBezTo>
                  <a:lnTo>
                    <a:pt x="37298" y="26250"/>
                  </a:lnTo>
                  <a:close/>
                  <a:moveTo>
                    <a:pt x="28582" y="20123"/>
                  </a:moveTo>
                  <a:cubicBezTo>
                    <a:pt x="28410" y="17534"/>
                    <a:pt x="27978" y="15549"/>
                    <a:pt x="27374" y="14168"/>
                  </a:cubicBezTo>
                  <a:cubicBezTo>
                    <a:pt x="25734" y="10458"/>
                    <a:pt x="22800" y="8645"/>
                    <a:pt x="18744" y="8645"/>
                  </a:cubicBezTo>
                  <a:cubicBezTo>
                    <a:pt x="14601" y="8645"/>
                    <a:pt x="11667" y="10458"/>
                    <a:pt x="10028" y="14168"/>
                  </a:cubicBezTo>
                  <a:cubicBezTo>
                    <a:pt x="9337" y="15636"/>
                    <a:pt x="8992" y="17620"/>
                    <a:pt x="8906" y="20123"/>
                  </a:cubicBezTo>
                  <a:lnTo>
                    <a:pt x="28582" y="20123"/>
                  </a:lnTo>
                  <a:close/>
                </a:path>
              </a:pathLst>
            </a:custGeom>
            <a:solidFill>
              <a:srgbClr val="245BA7"/>
            </a:solidFill>
            <a:ln w="86190" cap="flat">
              <a:noFill/>
              <a:prstDash val="solid"/>
              <a:miter/>
            </a:ln>
          </p:spPr>
          <p:txBody>
            <a:bodyPr rtlCol="0" anchor="ctr"/>
            <a:lstStyle/>
            <a:p>
              <a:endParaRPr lang="en-GB"/>
            </a:p>
          </p:txBody>
        </p:sp>
        <p:sp>
          <p:nvSpPr>
            <p:cNvPr id="65" name="Graphic 1127">
              <a:extLst>
                <a:ext uri="{FF2B5EF4-FFF2-40B4-BE49-F238E27FC236}">
                  <a16:creationId xmlns:a16="http://schemas.microsoft.com/office/drawing/2014/main" id="{642BC68A-7291-4588-4D23-19272F83FC94}"/>
                </a:ext>
              </a:extLst>
            </p:cNvPr>
            <p:cNvSpPr/>
            <p:nvPr/>
          </p:nvSpPr>
          <p:spPr>
            <a:xfrm>
              <a:off x="5361641" y="3458677"/>
              <a:ext cx="35469" cy="62481"/>
            </a:xfrm>
            <a:custGeom>
              <a:avLst/>
              <a:gdLst>
                <a:gd name="connsiteX0" fmla="*/ 35675 w 35469"/>
                <a:gd name="connsiteY0" fmla="*/ 45326 h 62481"/>
                <a:gd name="connsiteX1" fmla="*/ 30583 w 35469"/>
                <a:gd name="connsiteY1" fmla="*/ 58616 h 62481"/>
                <a:gd name="connsiteX2" fmla="*/ 16947 w 35469"/>
                <a:gd name="connsiteY2" fmla="*/ 63794 h 62481"/>
                <a:gd name="connsiteX3" fmla="*/ 8490 w 35469"/>
                <a:gd name="connsiteY3" fmla="*/ 62500 h 62481"/>
                <a:gd name="connsiteX4" fmla="*/ 1500 w 35469"/>
                <a:gd name="connsiteY4" fmla="*/ 58012 h 62481"/>
                <a:gd name="connsiteX5" fmla="*/ 7109 w 35469"/>
                <a:gd name="connsiteY5" fmla="*/ 52402 h 62481"/>
                <a:gd name="connsiteX6" fmla="*/ 16602 w 35469"/>
                <a:gd name="connsiteY6" fmla="*/ 56286 h 62481"/>
                <a:gd name="connsiteX7" fmla="*/ 24369 w 35469"/>
                <a:gd name="connsiteY7" fmla="*/ 53093 h 62481"/>
                <a:gd name="connsiteX8" fmla="*/ 26872 w 35469"/>
                <a:gd name="connsiteY8" fmla="*/ 45153 h 62481"/>
                <a:gd name="connsiteX9" fmla="*/ 26872 w 35469"/>
                <a:gd name="connsiteY9" fmla="*/ 39544 h 62481"/>
                <a:gd name="connsiteX10" fmla="*/ 15567 w 35469"/>
                <a:gd name="connsiteY10" fmla="*/ 44549 h 62481"/>
                <a:gd name="connsiteX11" fmla="*/ 5124 w 35469"/>
                <a:gd name="connsiteY11" fmla="*/ 40666 h 62481"/>
                <a:gd name="connsiteX12" fmla="*/ 1241 w 35469"/>
                <a:gd name="connsiteY12" fmla="*/ 33503 h 62481"/>
                <a:gd name="connsiteX13" fmla="*/ 205 w 35469"/>
                <a:gd name="connsiteY13" fmla="*/ 22888 h 62481"/>
                <a:gd name="connsiteX14" fmla="*/ 1241 w 35469"/>
                <a:gd name="connsiteY14" fmla="*/ 12273 h 62481"/>
                <a:gd name="connsiteX15" fmla="*/ 5124 w 35469"/>
                <a:gd name="connsiteY15" fmla="*/ 5110 h 62481"/>
                <a:gd name="connsiteX16" fmla="*/ 15653 w 35469"/>
                <a:gd name="connsiteY16" fmla="*/ 1313 h 62481"/>
                <a:gd name="connsiteX17" fmla="*/ 27131 w 35469"/>
                <a:gd name="connsiteY17" fmla="*/ 6491 h 62481"/>
                <a:gd name="connsiteX18" fmla="*/ 27131 w 35469"/>
                <a:gd name="connsiteY18" fmla="*/ 1830 h 62481"/>
                <a:gd name="connsiteX19" fmla="*/ 35675 w 35469"/>
                <a:gd name="connsiteY19" fmla="*/ 1830 h 62481"/>
                <a:gd name="connsiteX20" fmla="*/ 35675 w 35469"/>
                <a:gd name="connsiteY20" fmla="*/ 45326 h 62481"/>
                <a:gd name="connsiteX21" fmla="*/ 26613 w 35469"/>
                <a:gd name="connsiteY21" fmla="*/ 28066 h 62481"/>
                <a:gd name="connsiteX22" fmla="*/ 26872 w 35469"/>
                <a:gd name="connsiteY22" fmla="*/ 22888 h 62481"/>
                <a:gd name="connsiteX23" fmla="*/ 26613 w 35469"/>
                <a:gd name="connsiteY23" fmla="*/ 17710 h 62481"/>
                <a:gd name="connsiteX24" fmla="*/ 25405 w 35469"/>
                <a:gd name="connsiteY24" fmla="*/ 13481 h 62481"/>
                <a:gd name="connsiteX25" fmla="*/ 22730 w 35469"/>
                <a:gd name="connsiteY25" fmla="*/ 10288 h 62481"/>
                <a:gd name="connsiteX26" fmla="*/ 17983 w 35469"/>
                <a:gd name="connsiteY26" fmla="*/ 9166 h 62481"/>
                <a:gd name="connsiteX27" fmla="*/ 13237 w 35469"/>
                <a:gd name="connsiteY27" fmla="*/ 10288 h 62481"/>
                <a:gd name="connsiteX28" fmla="*/ 10475 w 35469"/>
                <a:gd name="connsiteY28" fmla="*/ 13481 h 62481"/>
                <a:gd name="connsiteX29" fmla="*/ 9353 w 35469"/>
                <a:gd name="connsiteY29" fmla="*/ 17796 h 62481"/>
                <a:gd name="connsiteX30" fmla="*/ 9008 w 35469"/>
                <a:gd name="connsiteY30" fmla="*/ 22888 h 62481"/>
                <a:gd name="connsiteX31" fmla="*/ 9353 w 35469"/>
                <a:gd name="connsiteY31" fmla="*/ 27979 h 62481"/>
                <a:gd name="connsiteX32" fmla="*/ 10475 w 35469"/>
                <a:gd name="connsiteY32" fmla="*/ 32208 h 62481"/>
                <a:gd name="connsiteX33" fmla="*/ 13237 w 35469"/>
                <a:gd name="connsiteY33" fmla="*/ 35488 h 62481"/>
                <a:gd name="connsiteX34" fmla="*/ 17983 w 35469"/>
                <a:gd name="connsiteY34" fmla="*/ 36610 h 62481"/>
                <a:gd name="connsiteX35" fmla="*/ 22730 w 35469"/>
                <a:gd name="connsiteY35" fmla="*/ 35488 h 62481"/>
                <a:gd name="connsiteX36" fmla="*/ 25405 w 35469"/>
                <a:gd name="connsiteY36" fmla="*/ 32208 h 62481"/>
                <a:gd name="connsiteX37" fmla="*/ 26613 w 35469"/>
                <a:gd name="connsiteY37" fmla="*/ 28066 h 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469" h="62481">
                  <a:moveTo>
                    <a:pt x="35675" y="45326"/>
                  </a:moveTo>
                  <a:cubicBezTo>
                    <a:pt x="35675" y="50763"/>
                    <a:pt x="34035" y="55250"/>
                    <a:pt x="30583" y="58616"/>
                  </a:cubicBezTo>
                  <a:cubicBezTo>
                    <a:pt x="27304" y="62068"/>
                    <a:pt x="22730" y="63794"/>
                    <a:pt x="16947" y="63794"/>
                  </a:cubicBezTo>
                  <a:cubicBezTo>
                    <a:pt x="13582" y="63794"/>
                    <a:pt x="10820" y="63363"/>
                    <a:pt x="8490" y="62500"/>
                  </a:cubicBezTo>
                  <a:cubicBezTo>
                    <a:pt x="6160" y="61637"/>
                    <a:pt x="3830" y="60169"/>
                    <a:pt x="1500" y="58012"/>
                  </a:cubicBezTo>
                  <a:lnTo>
                    <a:pt x="7109" y="52402"/>
                  </a:lnTo>
                  <a:cubicBezTo>
                    <a:pt x="9871" y="54991"/>
                    <a:pt x="13064" y="56286"/>
                    <a:pt x="16602" y="56286"/>
                  </a:cubicBezTo>
                  <a:cubicBezTo>
                    <a:pt x="20141" y="56286"/>
                    <a:pt x="22730" y="55250"/>
                    <a:pt x="24369" y="53093"/>
                  </a:cubicBezTo>
                  <a:cubicBezTo>
                    <a:pt x="26009" y="51022"/>
                    <a:pt x="26872" y="48346"/>
                    <a:pt x="26872" y="45153"/>
                  </a:cubicBezTo>
                  <a:lnTo>
                    <a:pt x="26872" y="39544"/>
                  </a:lnTo>
                  <a:cubicBezTo>
                    <a:pt x="24024" y="42909"/>
                    <a:pt x="20313" y="44549"/>
                    <a:pt x="15567" y="44549"/>
                  </a:cubicBezTo>
                  <a:cubicBezTo>
                    <a:pt x="11165" y="44549"/>
                    <a:pt x="7713" y="43255"/>
                    <a:pt x="5124" y="40666"/>
                  </a:cubicBezTo>
                  <a:cubicBezTo>
                    <a:pt x="3139" y="38681"/>
                    <a:pt x="1845" y="36351"/>
                    <a:pt x="1241" y="33503"/>
                  </a:cubicBezTo>
                  <a:cubicBezTo>
                    <a:pt x="550" y="30655"/>
                    <a:pt x="205" y="27116"/>
                    <a:pt x="205" y="22888"/>
                  </a:cubicBezTo>
                  <a:cubicBezTo>
                    <a:pt x="205" y="18659"/>
                    <a:pt x="550" y="15121"/>
                    <a:pt x="1241" y="12273"/>
                  </a:cubicBezTo>
                  <a:cubicBezTo>
                    <a:pt x="1845" y="9425"/>
                    <a:pt x="3139" y="7095"/>
                    <a:pt x="5124" y="5110"/>
                  </a:cubicBezTo>
                  <a:cubicBezTo>
                    <a:pt x="7627" y="2607"/>
                    <a:pt x="11165" y="1313"/>
                    <a:pt x="15653" y="1313"/>
                  </a:cubicBezTo>
                  <a:cubicBezTo>
                    <a:pt x="20400" y="1313"/>
                    <a:pt x="24283" y="3039"/>
                    <a:pt x="27131" y="6491"/>
                  </a:cubicBezTo>
                  <a:lnTo>
                    <a:pt x="27131" y="1830"/>
                  </a:lnTo>
                  <a:lnTo>
                    <a:pt x="35675" y="1830"/>
                  </a:lnTo>
                  <a:lnTo>
                    <a:pt x="35675" y="45326"/>
                  </a:lnTo>
                  <a:close/>
                  <a:moveTo>
                    <a:pt x="26613" y="28066"/>
                  </a:moveTo>
                  <a:cubicBezTo>
                    <a:pt x="26786" y="26599"/>
                    <a:pt x="26872" y="24873"/>
                    <a:pt x="26872" y="22888"/>
                  </a:cubicBezTo>
                  <a:cubicBezTo>
                    <a:pt x="26872" y="20903"/>
                    <a:pt x="26786" y="19177"/>
                    <a:pt x="26613" y="17710"/>
                  </a:cubicBezTo>
                  <a:cubicBezTo>
                    <a:pt x="26354" y="16329"/>
                    <a:pt x="26009" y="14948"/>
                    <a:pt x="25405" y="13481"/>
                  </a:cubicBezTo>
                  <a:cubicBezTo>
                    <a:pt x="24801" y="12100"/>
                    <a:pt x="23938" y="11065"/>
                    <a:pt x="22730" y="10288"/>
                  </a:cubicBezTo>
                  <a:cubicBezTo>
                    <a:pt x="21435" y="9511"/>
                    <a:pt x="19882" y="9166"/>
                    <a:pt x="17983" y="9166"/>
                  </a:cubicBezTo>
                  <a:cubicBezTo>
                    <a:pt x="16084" y="9166"/>
                    <a:pt x="14531" y="9511"/>
                    <a:pt x="13237" y="10288"/>
                  </a:cubicBezTo>
                  <a:cubicBezTo>
                    <a:pt x="11942" y="11065"/>
                    <a:pt x="11079" y="12100"/>
                    <a:pt x="10475" y="13481"/>
                  </a:cubicBezTo>
                  <a:cubicBezTo>
                    <a:pt x="9871" y="14948"/>
                    <a:pt x="9526" y="16329"/>
                    <a:pt x="9353" y="17796"/>
                  </a:cubicBezTo>
                  <a:cubicBezTo>
                    <a:pt x="9094" y="19263"/>
                    <a:pt x="9008" y="20903"/>
                    <a:pt x="9008" y="22888"/>
                  </a:cubicBezTo>
                  <a:cubicBezTo>
                    <a:pt x="9008" y="24873"/>
                    <a:pt x="9094" y="26512"/>
                    <a:pt x="9353" y="27979"/>
                  </a:cubicBezTo>
                  <a:cubicBezTo>
                    <a:pt x="9526" y="29447"/>
                    <a:pt x="9871" y="30827"/>
                    <a:pt x="10475" y="32208"/>
                  </a:cubicBezTo>
                  <a:cubicBezTo>
                    <a:pt x="11079" y="33675"/>
                    <a:pt x="11942" y="34711"/>
                    <a:pt x="13237" y="35488"/>
                  </a:cubicBezTo>
                  <a:cubicBezTo>
                    <a:pt x="14531" y="36264"/>
                    <a:pt x="16084" y="36610"/>
                    <a:pt x="17983" y="36610"/>
                  </a:cubicBezTo>
                  <a:cubicBezTo>
                    <a:pt x="19882" y="36610"/>
                    <a:pt x="21435" y="36264"/>
                    <a:pt x="22730" y="35488"/>
                  </a:cubicBezTo>
                  <a:cubicBezTo>
                    <a:pt x="23938" y="34711"/>
                    <a:pt x="24801" y="33675"/>
                    <a:pt x="25405" y="32208"/>
                  </a:cubicBezTo>
                  <a:cubicBezTo>
                    <a:pt x="26009" y="30827"/>
                    <a:pt x="26354" y="29447"/>
                    <a:pt x="26613" y="28066"/>
                  </a:cubicBezTo>
                  <a:close/>
                </a:path>
              </a:pathLst>
            </a:custGeom>
            <a:solidFill>
              <a:srgbClr val="245BA7"/>
            </a:solidFill>
            <a:ln w="86190" cap="flat">
              <a:noFill/>
              <a:prstDash val="solid"/>
              <a:miter/>
            </a:ln>
          </p:spPr>
          <p:txBody>
            <a:bodyPr rtlCol="0" anchor="ctr"/>
            <a:lstStyle/>
            <a:p>
              <a:endParaRPr lang="en-GB"/>
            </a:p>
          </p:txBody>
        </p:sp>
        <p:sp>
          <p:nvSpPr>
            <p:cNvPr id="66" name="Graphic 1127">
              <a:extLst>
                <a:ext uri="{FF2B5EF4-FFF2-40B4-BE49-F238E27FC236}">
                  <a16:creationId xmlns:a16="http://schemas.microsoft.com/office/drawing/2014/main" id="{6B84C121-67CB-3B3E-EA69-11D6174C1308}"/>
                </a:ext>
              </a:extLst>
            </p:cNvPr>
            <p:cNvSpPr/>
            <p:nvPr/>
          </p:nvSpPr>
          <p:spPr>
            <a:xfrm>
              <a:off x="5410786" y="3441245"/>
              <a:ext cx="9320" cy="61704"/>
            </a:xfrm>
            <a:custGeom>
              <a:avLst/>
              <a:gdLst>
                <a:gd name="connsiteX0" fmla="*/ 9279 w 9320"/>
                <a:gd name="connsiteY0" fmla="*/ 63011 h 61704"/>
                <a:gd name="connsiteX1" fmla="*/ 477 w 9320"/>
                <a:gd name="connsiteY1" fmla="*/ 63011 h 61704"/>
                <a:gd name="connsiteX2" fmla="*/ 477 w 9320"/>
                <a:gd name="connsiteY2" fmla="*/ 19257 h 61704"/>
                <a:gd name="connsiteX3" fmla="*/ 9279 w 9320"/>
                <a:gd name="connsiteY3" fmla="*/ 19257 h 61704"/>
                <a:gd name="connsiteX4" fmla="*/ 9279 w 9320"/>
                <a:gd name="connsiteY4" fmla="*/ 63011 h 61704"/>
                <a:gd name="connsiteX5" fmla="*/ 9538 w 9320"/>
                <a:gd name="connsiteY5" fmla="*/ 10627 h 61704"/>
                <a:gd name="connsiteX6" fmla="*/ 218 w 9320"/>
                <a:gd name="connsiteY6" fmla="*/ 10627 h 61704"/>
                <a:gd name="connsiteX7" fmla="*/ 218 w 9320"/>
                <a:gd name="connsiteY7" fmla="*/ 1307 h 61704"/>
                <a:gd name="connsiteX8" fmla="*/ 9538 w 9320"/>
                <a:gd name="connsiteY8" fmla="*/ 1307 h 61704"/>
                <a:gd name="connsiteX9" fmla="*/ 9538 w 9320"/>
                <a:gd name="connsiteY9" fmla="*/ 10627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279" y="63011"/>
                  </a:moveTo>
                  <a:lnTo>
                    <a:pt x="477" y="63011"/>
                  </a:lnTo>
                  <a:lnTo>
                    <a:pt x="477" y="19257"/>
                  </a:lnTo>
                  <a:lnTo>
                    <a:pt x="9279" y="19257"/>
                  </a:lnTo>
                  <a:lnTo>
                    <a:pt x="9279" y="63011"/>
                  </a:lnTo>
                  <a:close/>
                  <a:moveTo>
                    <a:pt x="9538" y="10627"/>
                  </a:moveTo>
                  <a:lnTo>
                    <a:pt x="218" y="10627"/>
                  </a:lnTo>
                  <a:lnTo>
                    <a:pt x="218" y="1307"/>
                  </a:lnTo>
                  <a:lnTo>
                    <a:pt x="9538" y="1307"/>
                  </a:lnTo>
                  <a:lnTo>
                    <a:pt x="9538" y="10627"/>
                  </a:lnTo>
                  <a:close/>
                </a:path>
              </a:pathLst>
            </a:custGeom>
            <a:solidFill>
              <a:srgbClr val="245BA7"/>
            </a:solidFill>
            <a:ln w="86190" cap="flat">
              <a:noFill/>
              <a:prstDash val="solid"/>
              <a:miter/>
            </a:ln>
          </p:spPr>
          <p:txBody>
            <a:bodyPr rtlCol="0" anchor="ctr"/>
            <a:lstStyle/>
            <a:p>
              <a:endParaRPr lang="en-GB"/>
            </a:p>
          </p:txBody>
        </p:sp>
        <p:sp>
          <p:nvSpPr>
            <p:cNvPr id="67" name="Graphic 1127">
              <a:extLst>
                <a:ext uri="{FF2B5EF4-FFF2-40B4-BE49-F238E27FC236}">
                  <a16:creationId xmlns:a16="http://schemas.microsoft.com/office/drawing/2014/main" id="{023D1311-989A-2D2B-7F07-98721058D044}"/>
                </a:ext>
              </a:extLst>
            </p:cNvPr>
            <p:cNvSpPr/>
            <p:nvPr/>
          </p:nvSpPr>
          <p:spPr>
            <a:xfrm>
              <a:off x="5433779" y="3458677"/>
              <a:ext cx="35469" cy="44272"/>
            </a:xfrm>
            <a:custGeom>
              <a:avLst/>
              <a:gdLst>
                <a:gd name="connsiteX0" fmla="*/ 35700 w 35469"/>
                <a:gd name="connsiteY0" fmla="*/ 45582 h 44272"/>
                <a:gd name="connsiteX1" fmla="*/ 26897 w 35469"/>
                <a:gd name="connsiteY1" fmla="*/ 45582 h 44272"/>
                <a:gd name="connsiteX2" fmla="*/ 26897 w 35469"/>
                <a:gd name="connsiteY2" fmla="*/ 18915 h 44272"/>
                <a:gd name="connsiteX3" fmla="*/ 24481 w 35469"/>
                <a:gd name="connsiteY3" fmla="*/ 11579 h 44272"/>
                <a:gd name="connsiteX4" fmla="*/ 18094 w 35469"/>
                <a:gd name="connsiteY4" fmla="*/ 9163 h 44272"/>
                <a:gd name="connsiteX5" fmla="*/ 11622 w 35469"/>
                <a:gd name="connsiteY5" fmla="*/ 11579 h 44272"/>
                <a:gd name="connsiteX6" fmla="*/ 9033 w 35469"/>
                <a:gd name="connsiteY6" fmla="*/ 18915 h 44272"/>
                <a:gd name="connsiteX7" fmla="*/ 9033 w 35469"/>
                <a:gd name="connsiteY7" fmla="*/ 45582 h 44272"/>
                <a:gd name="connsiteX8" fmla="*/ 230 w 35469"/>
                <a:gd name="connsiteY8" fmla="*/ 45582 h 44272"/>
                <a:gd name="connsiteX9" fmla="*/ 230 w 35469"/>
                <a:gd name="connsiteY9" fmla="*/ 1827 h 44272"/>
                <a:gd name="connsiteX10" fmla="*/ 8860 w 35469"/>
                <a:gd name="connsiteY10" fmla="*/ 1827 h 44272"/>
                <a:gd name="connsiteX11" fmla="*/ 8860 w 35469"/>
                <a:gd name="connsiteY11" fmla="*/ 6229 h 44272"/>
                <a:gd name="connsiteX12" fmla="*/ 20511 w 35469"/>
                <a:gd name="connsiteY12" fmla="*/ 1310 h 44272"/>
                <a:gd name="connsiteX13" fmla="*/ 31298 w 35469"/>
                <a:gd name="connsiteY13" fmla="*/ 5279 h 44272"/>
                <a:gd name="connsiteX14" fmla="*/ 35700 w 35469"/>
                <a:gd name="connsiteY14" fmla="*/ 17620 h 44272"/>
                <a:gd name="connsiteX15" fmla="*/ 35700 w 35469"/>
                <a:gd name="connsiteY15" fmla="*/ 45582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5700" y="45582"/>
                  </a:moveTo>
                  <a:lnTo>
                    <a:pt x="26897" y="45582"/>
                  </a:lnTo>
                  <a:lnTo>
                    <a:pt x="26897" y="18915"/>
                  </a:lnTo>
                  <a:cubicBezTo>
                    <a:pt x="26897" y="15635"/>
                    <a:pt x="26120" y="13219"/>
                    <a:pt x="24481" y="11579"/>
                  </a:cubicBezTo>
                  <a:cubicBezTo>
                    <a:pt x="22841" y="9940"/>
                    <a:pt x="20770" y="9163"/>
                    <a:pt x="18094" y="9163"/>
                  </a:cubicBezTo>
                  <a:cubicBezTo>
                    <a:pt x="15419" y="9163"/>
                    <a:pt x="13262" y="10026"/>
                    <a:pt x="11622" y="11579"/>
                  </a:cubicBezTo>
                  <a:cubicBezTo>
                    <a:pt x="9896" y="13219"/>
                    <a:pt x="9033" y="15722"/>
                    <a:pt x="9033" y="18915"/>
                  </a:cubicBezTo>
                  <a:lnTo>
                    <a:pt x="9033" y="45582"/>
                  </a:lnTo>
                  <a:lnTo>
                    <a:pt x="230" y="45582"/>
                  </a:lnTo>
                  <a:lnTo>
                    <a:pt x="230" y="1827"/>
                  </a:lnTo>
                  <a:lnTo>
                    <a:pt x="8860" y="1827"/>
                  </a:lnTo>
                  <a:lnTo>
                    <a:pt x="8860" y="6229"/>
                  </a:lnTo>
                  <a:cubicBezTo>
                    <a:pt x="11881" y="2949"/>
                    <a:pt x="15764" y="1310"/>
                    <a:pt x="20511" y="1310"/>
                  </a:cubicBezTo>
                  <a:cubicBezTo>
                    <a:pt x="24912" y="1310"/>
                    <a:pt x="28537" y="2604"/>
                    <a:pt x="31298" y="5279"/>
                  </a:cubicBezTo>
                  <a:cubicBezTo>
                    <a:pt x="34233" y="8127"/>
                    <a:pt x="35700" y="12270"/>
                    <a:pt x="35700" y="17620"/>
                  </a:cubicBezTo>
                  <a:lnTo>
                    <a:pt x="35700" y="45582"/>
                  </a:lnTo>
                  <a:close/>
                </a:path>
              </a:pathLst>
            </a:custGeom>
            <a:solidFill>
              <a:srgbClr val="245BA7"/>
            </a:solidFill>
            <a:ln w="86190" cap="flat">
              <a:noFill/>
              <a:prstDash val="solid"/>
              <a:miter/>
            </a:ln>
          </p:spPr>
          <p:txBody>
            <a:bodyPr rtlCol="0" anchor="ctr"/>
            <a:lstStyle/>
            <a:p>
              <a:endParaRPr lang="en-GB"/>
            </a:p>
          </p:txBody>
        </p:sp>
        <p:sp>
          <p:nvSpPr>
            <p:cNvPr id="68" name="Graphic 1127">
              <a:extLst>
                <a:ext uri="{FF2B5EF4-FFF2-40B4-BE49-F238E27FC236}">
                  <a16:creationId xmlns:a16="http://schemas.microsoft.com/office/drawing/2014/main" id="{58C644C4-7B9D-ACB8-A221-B39D6B31E7FB}"/>
                </a:ext>
              </a:extLst>
            </p:cNvPr>
            <p:cNvSpPr/>
            <p:nvPr/>
          </p:nvSpPr>
          <p:spPr>
            <a:xfrm>
              <a:off x="5478520" y="3458677"/>
              <a:ext cx="36591" cy="44789"/>
            </a:xfrm>
            <a:custGeom>
              <a:avLst/>
              <a:gdLst>
                <a:gd name="connsiteX0" fmla="*/ 36837 w 36591"/>
                <a:gd name="connsiteY0" fmla="*/ 32205 h 44789"/>
                <a:gd name="connsiteX1" fmla="*/ 31832 w 36591"/>
                <a:gd name="connsiteY1" fmla="*/ 42475 h 44789"/>
                <a:gd name="connsiteX2" fmla="*/ 18628 w 36591"/>
                <a:gd name="connsiteY2" fmla="*/ 46100 h 44789"/>
                <a:gd name="connsiteX3" fmla="*/ 246 w 36591"/>
                <a:gd name="connsiteY3" fmla="*/ 39800 h 44789"/>
                <a:gd name="connsiteX4" fmla="*/ 6028 w 36591"/>
                <a:gd name="connsiteY4" fmla="*/ 34018 h 44789"/>
                <a:gd name="connsiteX5" fmla="*/ 18628 w 36591"/>
                <a:gd name="connsiteY5" fmla="*/ 38591 h 44789"/>
                <a:gd name="connsiteX6" fmla="*/ 25618 w 36591"/>
                <a:gd name="connsiteY6" fmla="*/ 37038 h 44789"/>
                <a:gd name="connsiteX7" fmla="*/ 28207 w 36591"/>
                <a:gd name="connsiteY7" fmla="*/ 32550 h 44789"/>
                <a:gd name="connsiteX8" fmla="*/ 22339 w 36591"/>
                <a:gd name="connsiteY8" fmla="*/ 27372 h 44789"/>
                <a:gd name="connsiteX9" fmla="*/ 15349 w 36591"/>
                <a:gd name="connsiteY9" fmla="*/ 26768 h 44789"/>
                <a:gd name="connsiteX10" fmla="*/ 2404 w 36591"/>
                <a:gd name="connsiteY10" fmla="*/ 14686 h 44789"/>
                <a:gd name="connsiteX11" fmla="*/ 7064 w 36591"/>
                <a:gd name="connsiteY11" fmla="*/ 4848 h 44789"/>
                <a:gd name="connsiteX12" fmla="*/ 18887 w 36591"/>
                <a:gd name="connsiteY12" fmla="*/ 1310 h 44789"/>
                <a:gd name="connsiteX13" fmla="*/ 35111 w 36591"/>
                <a:gd name="connsiteY13" fmla="*/ 6229 h 44789"/>
                <a:gd name="connsiteX14" fmla="*/ 29588 w 36591"/>
                <a:gd name="connsiteY14" fmla="*/ 11838 h 44789"/>
                <a:gd name="connsiteX15" fmla="*/ 18801 w 36591"/>
                <a:gd name="connsiteY15" fmla="*/ 8645 h 44789"/>
                <a:gd name="connsiteX16" fmla="*/ 12932 w 36591"/>
                <a:gd name="connsiteY16" fmla="*/ 10199 h 44789"/>
                <a:gd name="connsiteX17" fmla="*/ 10861 w 36591"/>
                <a:gd name="connsiteY17" fmla="*/ 14255 h 44789"/>
                <a:gd name="connsiteX18" fmla="*/ 12328 w 36591"/>
                <a:gd name="connsiteY18" fmla="*/ 17707 h 44789"/>
                <a:gd name="connsiteX19" fmla="*/ 16902 w 36591"/>
                <a:gd name="connsiteY19" fmla="*/ 19260 h 44789"/>
                <a:gd name="connsiteX20" fmla="*/ 23029 w 36591"/>
                <a:gd name="connsiteY20" fmla="*/ 19778 h 44789"/>
                <a:gd name="connsiteX21" fmla="*/ 36837 w 36591"/>
                <a:gd name="connsiteY21" fmla="*/ 32205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1" h="44789">
                  <a:moveTo>
                    <a:pt x="36837" y="32205"/>
                  </a:moveTo>
                  <a:cubicBezTo>
                    <a:pt x="36837" y="36607"/>
                    <a:pt x="35198" y="40059"/>
                    <a:pt x="31832" y="42475"/>
                  </a:cubicBezTo>
                  <a:cubicBezTo>
                    <a:pt x="28466" y="44891"/>
                    <a:pt x="24065" y="46100"/>
                    <a:pt x="18628" y="46100"/>
                  </a:cubicBezTo>
                  <a:cubicBezTo>
                    <a:pt x="10602" y="46100"/>
                    <a:pt x="4475" y="44028"/>
                    <a:pt x="246" y="39800"/>
                  </a:cubicBezTo>
                  <a:lnTo>
                    <a:pt x="6028" y="34018"/>
                  </a:lnTo>
                  <a:cubicBezTo>
                    <a:pt x="9049" y="37038"/>
                    <a:pt x="13191" y="38591"/>
                    <a:pt x="18628" y="38591"/>
                  </a:cubicBezTo>
                  <a:cubicBezTo>
                    <a:pt x="21476" y="38591"/>
                    <a:pt x="23806" y="38074"/>
                    <a:pt x="25618" y="37038"/>
                  </a:cubicBezTo>
                  <a:cubicBezTo>
                    <a:pt x="27344" y="36089"/>
                    <a:pt x="28207" y="34535"/>
                    <a:pt x="28207" y="32550"/>
                  </a:cubicBezTo>
                  <a:cubicBezTo>
                    <a:pt x="28207" y="29530"/>
                    <a:pt x="26222" y="27804"/>
                    <a:pt x="22339" y="27372"/>
                  </a:cubicBezTo>
                  <a:lnTo>
                    <a:pt x="15349" y="26768"/>
                  </a:lnTo>
                  <a:cubicBezTo>
                    <a:pt x="6719" y="25992"/>
                    <a:pt x="2404" y="21935"/>
                    <a:pt x="2404" y="14686"/>
                  </a:cubicBezTo>
                  <a:cubicBezTo>
                    <a:pt x="2404" y="10458"/>
                    <a:pt x="3957" y="7178"/>
                    <a:pt x="7064" y="4848"/>
                  </a:cubicBezTo>
                  <a:cubicBezTo>
                    <a:pt x="10171" y="2518"/>
                    <a:pt x="14140" y="1310"/>
                    <a:pt x="18887" y="1310"/>
                  </a:cubicBezTo>
                  <a:cubicBezTo>
                    <a:pt x="25964" y="1310"/>
                    <a:pt x="31400" y="2949"/>
                    <a:pt x="35111" y="6229"/>
                  </a:cubicBezTo>
                  <a:lnTo>
                    <a:pt x="29588" y="11838"/>
                  </a:lnTo>
                  <a:cubicBezTo>
                    <a:pt x="27085" y="9681"/>
                    <a:pt x="23461" y="8645"/>
                    <a:pt x="18801" y="8645"/>
                  </a:cubicBezTo>
                  <a:cubicBezTo>
                    <a:pt x="16212" y="8645"/>
                    <a:pt x="14227" y="9163"/>
                    <a:pt x="12932" y="10199"/>
                  </a:cubicBezTo>
                  <a:cubicBezTo>
                    <a:pt x="11551" y="11148"/>
                    <a:pt x="10861" y="12529"/>
                    <a:pt x="10861" y="14255"/>
                  </a:cubicBezTo>
                  <a:cubicBezTo>
                    <a:pt x="10861" y="15808"/>
                    <a:pt x="11379" y="16930"/>
                    <a:pt x="12328" y="17707"/>
                  </a:cubicBezTo>
                  <a:cubicBezTo>
                    <a:pt x="13277" y="18483"/>
                    <a:pt x="14745" y="19001"/>
                    <a:pt x="16902" y="19260"/>
                  </a:cubicBezTo>
                  <a:lnTo>
                    <a:pt x="23029" y="19778"/>
                  </a:lnTo>
                  <a:cubicBezTo>
                    <a:pt x="32263" y="20555"/>
                    <a:pt x="36837" y="24697"/>
                    <a:pt x="36837" y="32205"/>
                  </a:cubicBezTo>
                  <a:close/>
                </a:path>
              </a:pathLst>
            </a:custGeom>
            <a:solidFill>
              <a:srgbClr val="245BA7"/>
            </a:solidFill>
            <a:ln w="86190" cap="flat">
              <a:noFill/>
              <a:prstDash val="solid"/>
              <a:miter/>
            </a:ln>
          </p:spPr>
          <p:txBody>
            <a:bodyPr rtlCol="0" anchor="ctr"/>
            <a:lstStyle/>
            <a:p>
              <a:endParaRPr lang="en-GB"/>
            </a:p>
          </p:txBody>
        </p:sp>
        <p:sp>
          <p:nvSpPr>
            <p:cNvPr id="69" name="Graphic 1127">
              <a:extLst>
                <a:ext uri="{FF2B5EF4-FFF2-40B4-BE49-F238E27FC236}">
                  <a16:creationId xmlns:a16="http://schemas.microsoft.com/office/drawing/2014/main" id="{B6967DF7-A723-8D47-8810-08BD88AB6A59}"/>
                </a:ext>
              </a:extLst>
            </p:cNvPr>
            <p:cNvSpPr/>
            <p:nvPr/>
          </p:nvSpPr>
          <p:spPr>
            <a:xfrm>
              <a:off x="5054485" y="3598128"/>
              <a:ext cx="23913" cy="23913"/>
            </a:xfrm>
            <a:custGeom>
              <a:avLst/>
              <a:gdLst>
                <a:gd name="connsiteX0" fmla="*/ 20489 w 23913"/>
                <a:gd name="connsiteY0" fmla="*/ 4802 h 23913"/>
                <a:gd name="connsiteX1" fmla="*/ 24010 w 23913"/>
                <a:gd name="connsiteY1" fmla="*/ 13312 h 23913"/>
                <a:gd name="connsiteX2" fmla="*/ 20489 w 23913"/>
                <a:gd name="connsiteY2" fmla="*/ 21747 h 23913"/>
                <a:gd name="connsiteX3" fmla="*/ 12053 w 23913"/>
                <a:gd name="connsiteY3" fmla="*/ 25268 h 23913"/>
                <a:gd name="connsiteX4" fmla="*/ 3617 w 23913"/>
                <a:gd name="connsiteY4" fmla="*/ 21747 h 23913"/>
                <a:gd name="connsiteX5" fmla="*/ 96 w 23913"/>
                <a:gd name="connsiteY5" fmla="*/ 13312 h 23913"/>
                <a:gd name="connsiteX6" fmla="*/ 3617 w 23913"/>
                <a:gd name="connsiteY6" fmla="*/ 4802 h 23913"/>
                <a:gd name="connsiteX7" fmla="*/ 12053 w 23913"/>
                <a:gd name="connsiteY7" fmla="*/ 1355 h 23913"/>
                <a:gd name="connsiteX8" fmla="*/ 20489 w 23913"/>
                <a:gd name="connsiteY8" fmla="*/ 4802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0489" y="4802"/>
                  </a:moveTo>
                  <a:cubicBezTo>
                    <a:pt x="22837" y="7150"/>
                    <a:pt x="24010" y="10011"/>
                    <a:pt x="24010" y="13312"/>
                  </a:cubicBezTo>
                  <a:cubicBezTo>
                    <a:pt x="24010" y="16613"/>
                    <a:pt x="22837" y="19473"/>
                    <a:pt x="20489" y="21747"/>
                  </a:cubicBezTo>
                  <a:cubicBezTo>
                    <a:pt x="18142" y="24095"/>
                    <a:pt x="15354" y="25268"/>
                    <a:pt x="12053" y="25268"/>
                  </a:cubicBezTo>
                  <a:cubicBezTo>
                    <a:pt x="8752" y="25268"/>
                    <a:pt x="5965" y="24095"/>
                    <a:pt x="3617" y="21747"/>
                  </a:cubicBezTo>
                  <a:cubicBezTo>
                    <a:pt x="1270" y="19473"/>
                    <a:pt x="96" y="16613"/>
                    <a:pt x="96" y="13312"/>
                  </a:cubicBezTo>
                  <a:cubicBezTo>
                    <a:pt x="96" y="10011"/>
                    <a:pt x="1270" y="7150"/>
                    <a:pt x="3617" y="4802"/>
                  </a:cubicBezTo>
                  <a:cubicBezTo>
                    <a:pt x="5965" y="2528"/>
                    <a:pt x="8752" y="1355"/>
                    <a:pt x="12053" y="1355"/>
                  </a:cubicBezTo>
                  <a:cubicBezTo>
                    <a:pt x="15354" y="1355"/>
                    <a:pt x="18142" y="2528"/>
                    <a:pt x="20489" y="4802"/>
                  </a:cubicBezTo>
                  <a:close/>
                </a:path>
              </a:pathLst>
            </a:custGeom>
            <a:solidFill>
              <a:srgbClr val="000000"/>
            </a:solidFill>
            <a:ln w="73262" cap="flat">
              <a:noFill/>
              <a:prstDash val="solid"/>
              <a:miter/>
            </a:ln>
          </p:spPr>
          <p:txBody>
            <a:bodyPr rtlCol="0" anchor="ctr"/>
            <a:lstStyle/>
            <a:p>
              <a:endParaRPr lang="en-GB"/>
            </a:p>
          </p:txBody>
        </p:sp>
        <p:sp>
          <p:nvSpPr>
            <p:cNvPr id="70" name="Graphic 1127">
              <a:extLst>
                <a:ext uri="{FF2B5EF4-FFF2-40B4-BE49-F238E27FC236}">
                  <a16:creationId xmlns:a16="http://schemas.microsoft.com/office/drawing/2014/main" id="{A93C9E59-6578-F321-86C0-27947265FB9A}"/>
                </a:ext>
              </a:extLst>
            </p:cNvPr>
            <p:cNvSpPr/>
            <p:nvPr/>
          </p:nvSpPr>
          <p:spPr>
            <a:xfrm>
              <a:off x="5123806" y="3582357"/>
              <a:ext cx="3961" cy="52228"/>
            </a:xfrm>
            <a:custGeom>
              <a:avLst/>
              <a:gdLst>
                <a:gd name="connsiteX0" fmla="*/ 117 w 3961"/>
                <a:gd name="connsiteY0" fmla="*/ 1354 h 52228"/>
                <a:gd name="connsiteX1" fmla="*/ 4078 w 3961"/>
                <a:gd name="connsiteY1" fmla="*/ 1354 h 52228"/>
                <a:gd name="connsiteX2" fmla="*/ 4078 w 3961"/>
                <a:gd name="connsiteY2" fmla="*/ 53583 h 52228"/>
                <a:gd name="connsiteX3" fmla="*/ 117 w 3961"/>
                <a:gd name="connsiteY3" fmla="*/ 53583 h 52228"/>
              </a:gdLst>
              <a:ahLst/>
              <a:cxnLst>
                <a:cxn ang="0">
                  <a:pos x="connsiteX0" y="connsiteY0"/>
                </a:cxn>
                <a:cxn ang="0">
                  <a:pos x="connsiteX1" y="connsiteY1"/>
                </a:cxn>
                <a:cxn ang="0">
                  <a:pos x="connsiteX2" y="connsiteY2"/>
                </a:cxn>
                <a:cxn ang="0">
                  <a:pos x="connsiteX3" y="connsiteY3"/>
                </a:cxn>
              </a:cxnLst>
              <a:rect l="l" t="t" r="r" b="b"/>
              <a:pathLst>
                <a:path w="3961" h="52228">
                  <a:moveTo>
                    <a:pt x="117" y="1354"/>
                  </a:moveTo>
                  <a:lnTo>
                    <a:pt x="4078" y="1354"/>
                  </a:lnTo>
                  <a:lnTo>
                    <a:pt x="4078" y="53583"/>
                  </a:lnTo>
                  <a:lnTo>
                    <a:pt x="117" y="53583"/>
                  </a:lnTo>
                  <a:close/>
                </a:path>
              </a:pathLst>
            </a:custGeom>
            <a:solidFill>
              <a:srgbClr val="000000"/>
            </a:solidFill>
            <a:ln w="73262" cap="flat">
              <a:noFill/>
              <a:prstDash val="solid"/>
              <a:miter/>
            </a:ln>
          </p:spPr>
          <p:txBody>
            <a:bodyPr rtlCol="0" anchor="ctr"/>
            <a:lstStyle/>
            <a:p>
              <a:endParaRPr lang="en-GB"/>
            </a:p>
          </p:txBody>
        </p:sp>
        <p:sp>
          <p:nvSpPr>
            <p:cNvPr id="71" name="Graphic 1127">
              <a:extLst>
                <a:ext uri="{FF2B5EF4-FFF2-40B4-BE49-F238E27FC236}">
                  <a16:creationId xmlns:a16="http://schemas.microsoft.com/office/drawing/2014/main" id="{881BBC1C-6B0B-CD01-E87B-79ED0C033FB1}"/>
                </a:ext>
              </a:extLst>
            </p:cNvPr>
            <p:cNvSpPr/>
            <p:nvPr/>
          </p:nvSpPr>
          <p:spPr>
            <a:xfrm>
              <a:off x="5161615" y="3582357"/>
              <a:ext cx="27214" cy="52228"/>
            </a:xfrm>
            <a:custGeom>
              <a:avLst/>
              <a:gdLst>
                <a:gd name="connsiteX0" fmla="*/ 27349 w 27214"/>
                <a:gd name="connsiteY0" fmla="*/ 53583 h 52228"/>
                <a:gd name="connsiteX1" fmla="*/ 23608 w 27214"/>
                <a:gd name="connsiteY1" fmla="*/ 53583 h 52228"/>
                <a:gd name="connsiteX2" fmla="*/ 23608 w 27214"/>
                <a:gd name="connsiteY2" fmla="*/ 31650 h 52228"/>
                <a:gd name="connsiteX3" fmla="*/ 21114 w 27214"/>
                <a:gd name="connsiteY3" fmla="*/ 23801 h 52228"/>
                <a:gd name="connsiteX4" fmla="*/ 13852 w 27214"/>
                <a:gd name="connsiteY4" fmla="*/ 21087 h 52228"/>
                <a:gd name="connsiteX5" fmla="*/ 6516 w 27214"/>
                <a:gd name="connsiteY5" fmla="*/ 23801 h 52228"/>
                <a:gd name="connsiteX6" fmla="*/ 3875 w 27214"/>
                <a:gd name="connsiteY6" fmla="*/ 31650 h 52228"/>
                <a:gd name="connsiteX7" fmla="*/ 3875 w 27214"/>
                <a:gd name="connsiteY7" fmla="*/ 53583 h 52228"/>
                <a:gd name="connsiteX8" fmla="*/ 134 w 27214"/>
                <a:gd name="connsiteY8" fmla="*/ 53583 h 52228"/>
                <a:gd name="connsiteX9" fmla="*/ 134 w 27214"/>
                <a:gd name="connsiteY9" fmla="*/ 1354 h 52228"/>
                <a:gd name="connsiteX10" fmla="*/ 3875 w 27214"/>
                <a:gd name="connsiteY10" fmla="*/ 1354 h 52228"/>
                <a:gd name="connsiteX11" fmla="*/ 3875 w 27214"/>
                <a:gd name="connsiteY11" fmla="*/ 22407 h 52228"/>
                <a:gd name="connsiteX12" fmla="*/ 14292 w 27214"/>
                <a:gd name="connsiteY12" fmla="*/ 17786 h 52228"/>
                <a:gd name="connsiteX13" fmla="*/ 23901 w 27214"/>
                <a:gd name="connsiteY13" fmla="*/ 21307 h 52228"/>
                <a:gd name="connsiteX14" fmla="*/ 27349 w 27214"/>
                <a:gd name="connsiteY14" fmla="*/ 30990 h 52228"/>
                <a:gd name="connsiteX15" fmla="*/ 27349 w 27214"/>
                <a:gd name="connsiteY15" fmla="*/ 5358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349" y="53583"/>
                  </a:moveTo>
                  <a:lnTo>
                    <a:pt x="23608" y="53583"/>
                  </a:lnTo>
                  <a:lnTo>
                    <a:pt x="23608" y="31650"/>
                  </a:lnTo>
                  <a:cubicBezTo>
                    <a:pt x="23608" y="28202"/>
                    <a:pt x="22801" y="25635"/>
                    <a:pt x="21114" y="23801"/>
                  </a:cubicBezTo>
                  <a:cubicBezTo>
                    <a:pt x="19427" y="21967"/>
                    <a:pt x="17006" y="21087"/>
                    <a:pt x="13852" y="21087"/>
                  </a:cubicBezTo>
                  <a:cubicBezTo>
                    <a:pt x="10697" y="21087"/>
                    <a:pt x="8203" y="21967"/>
                    <a:pt x="6516" y="23801"/>
                  </a:cubicBezTo>
                  <a:cubicBezTo>
                    <a:pt x="4756" y="25635"/>
                    <a:pt x="3875" y="28202"/>
                    <a:pt x="3875" y="31650"/>
                  </a:cubicBezTo>
                  <a:lnTo>
                    <a:pt x="3875" y="53583"/>
                  </a:lnTo>
                  <a:lnTo>
                    <a:pt x="134" y="53583"/>
                  </a:lnTo>
                  <a:lnTo>
                    <a:pt x="134" y="1354"/>
                  </a:lnTo>
                  <a:lnTo>
                    <a:pt x="3875" y="1354"/>
                  </a:lnTo>
                  <a:lnTo>
                    <a:pt x="3875" y="22407"/>
                  </a:lnTo>
                  <a:cubicBezTo>
                    <a:pt x="6516" y="19326"/>
                    <a:pt x="9964" y="17786"/>
                    <a:pt x="14292" y="17786"/>
                  </a:cubicBezTo>
                  <a:cubicBezTo>
                    <a:pt x="18326" y="17786"/>
                    <a:pt x="21554" y="18959"/>
                    <a:pt x="23901" y="21307"/>
                  </a:cubicBezTo>
                  <a:cubicBezTo>
                    <a:pt x="26175" y="23654"/>
                    <a:pt x="27349" y="26882"/>
                    <a:pt x="27349" y="30990"/>
                  </a:cubicBezTo>
                  <a:lnTo>
                    <a:pt x="27349" y="53583"/>
                  </a:lnTo>
                  <a:close/>
                </a:path>
              </a:pathLst>
            </a:custGeom>
            <a:solidFill>
              <a:srgbClr val="000000"/>
            </a:solidFill>
            <a:ln w="73262" cap="flat">
              <a:noFill/>
              <a:prstDash val="solid"/>
              <a:miter/>
            </a:ln>
          </p:spPr>
          <p:txBody>
            <a:bodyPr rtlCol="0" anchor="ctr"/>
            <a:lstStyle/>
            <a:p>
              <a:endParaRPr lang="en-GB"/>
            </a:p>
          </p:txBody>
        </p:sp>
        <p:sp>
          <p:nvSpPr>
            <p:cNvPr id="72" name="Graphic 1127">
              <a:extLst>
                <a:ext uri="{FF2B5EF4-FFF2-40B4-BE49-F238E27FC236}">
                  <a16:creationId xmlns:a16="http://schemas.microsoft.com/office/drawing/2014/main" id="{9DF9FF6D-A247-7EE8-864A-C5442B4F8DFC}"/>
                </a:ext>
              </a:extLst>
            </p:cNvPr>
            <p:cNvSpPr/>
            <p:nvPr/>
          </p:nvSpPr>
          <p:spPr>
            <a:xfrm>
              <a:off x="5199572" y="3598789"/>
              <a:ext cx="27508" cy="36237"/>
            </a:xfrm>
            <a:custGeom>
              <a:avLst/>
              <a:gdLst>
                <a:gd name="connsiteX0" fmla="*/ 27656 w 27508"/>
                <a:gd name="connsiteY0" fmla="*/ 37154 h 36237"/>
                <a:gd name="connsiteX1" fmla="*/ 23915 w 27508"/>
                <a:gd name="connsiteY1" fmla="*/ 37154 h 36237"/>
                <a:gd name="connsiteX2" fmla="*/ 23915 w 27508"/>
                <a:gd name="connsiteY2" fmla="*/ 33633 h 36237"/>
                <a:gd name="connsiteX3" fmla="*/ 19367 w 27508"/>
                <a:gd name="connsiteY3" fmla="*/ 36714 h 36237"/>
                <a:gd name="connsiteX4" fmla="*/ 13131 w 27508"/>
                <a:gd name="connsiteY4" fmla="*/ 37594 h 36237"/>
                <a:gd name="connsiteX5" fmla="*/ 2715 w 27508"/>
                <a:gd name="connsiteY5" fmla="*/ 34367 h 36237"/>
                <a:gd name="connsiteX6" fmla="*/ 148 w 27508"/>
                <a:gd name="connsiteY6" fmla="*/ 27471 h 36237"/>
                <a:gd name="connsiteX7" fmla="*/ 3449 w 27508"/>
                <a:gd name="connsiteY7" fmla="*/ 19989 h 36237"/>
                <a:gd name="connsiteX8" fmla="*/ 12471 w 27508"/>
                <a:gd name="connsiteY8" fmla="*/ 17275 h 36237"/>
                <a:gd name="connsiteX9" fmla="*/ 23915 w 27508"/>
                <a:gd name="connsiteY9" fmla="*/ 17275 h 36237"/>
                <a:gd name="connsiteX10" fmla="*/ 23915 w 27508"/>
                <a:gd name="connsiteY10" fmla="*/ 13314 h 36237"/>
                <a:gd name="connsiteX11" fmla="*/ 21567 w 27508"/>
                <a:gd name="connsiteY11" fmla="*/ 6859 h 36237"/>
                <a:gd name="connsiteX12" fmla="*/ 13938 w 27508"/>
                <a:gd name="connsiteY12" fmla="*/ 4658 h 36237"/>
                <a:gd name="connsiteX13" fmla="*/ 8143 w 27508"/>
                <a:gd name="connsiteY13" fmla="*/ 5685 h 36237"/>
                <a:gd name="connsiteX14" fmla="*/ 4182 w 27508"/>
                <a:gd name="connsiteY14" fmla="*/ 9133 h 36237"/>
                <a:gd name="connsiteX15" fmla="*/ 1468 w 27508"/>
                <a:gd name="connsiteY15" fmla="*/ 6785 h 36237"/>
                <a:gd name="connsiteX16" fmla="*/ 6529 w 27508"/>
                <a:gd name="connsiteY16" fmla="*/ 2604 h 36237"/>
                <a:gd name="connsiteX17" fmla="*/ 13938 w 27508"/>
                <a:gd name="connsiteY17" fmla="*/ 1357 h 36237"/>
                <a:gd name="connsiteX18" fmla="*/ 27656 w 27508"/>
                <a:gd name="connsiteY18" fmla="*/ 12947 h 36237"/>
                <a:gd name="connsiteX19" fmla="*/ 27656 w 27508"/>
                <a:gd name="connsiteY19" fmla="*/ 37154 h 36237"/>
                <a:gd name="connsiteX20" fmla="*/ 23915 w 27508"/>
                <a:gd name="connsiteY20" fmla="*/ 24831 h 36237"/>
                <a:gd name="connsiteX21" fmla="*/ 23915 w 27508"/>
                <a:gd name="connsiteY21" fmla="*/ 20283 h 36237"/>
                <a:gd name="connsiteX22" fmla="*/ 12911 w 27508"/>
                <a:gd name="connsiteY22" fmla="*/ 20283 h 36237"/>
                <a:gd name="connsiteX23" fmla="*/ 3889 w 27508"/>
                <a:gd name="connsiteY23" fmla="*/ 27398 h 36237"/>
                <a:gd name="connsiteX24" fmla="*/ 6089 w 27508"/>
                <a:gd name="connsiteY24" fmla="*/ 32606 h 36237"/>
                <a:gd name="connsiteX25" fmla="*/ 13131 w 27508"/>
                <a:gd name="connsiteY25" fmla="*/ 34293 h 36237"/>
                <a:gd name="connsiteX26" fmla="*/ 21934 w 27508"/>
                <a:gd name="connsiteY26" fmla="*/ 31579 h 36237"/>
                <a:gd name="connsiteX27" fmla="*/ 23915 w 27508"/>
                <a:gd name="connsiteY27" fmla="*/ 2483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656" y="37154"/>
                  </a:moveTo>
                  <a:lnTo>
                    <a:pt x="23915" y="37154"/>
                  </a:lnTo>
                  <a:lnTo>
                    <a:pt x="23915" y="33633"/>
                  </a:lnTo>
                  <a:cubicBezTo>
                    <a:pt x="22448" y="35100"/>
                    <a:pt x="20907" y="36127"/>
                    <a:pt x="19367" y="36714"/>
                  </a:cubicBezTo>
                  <a:cubicBezTo>
                    <a:pt x="17753" y="37301"/>
                    <a:pt x="15699" y="37594"/>
                    <a:pt x="13131" y="37594"/>
                  </a:cubicBezTo>
                  <a:cubicBezTo>
                    <a:pt x="8290" y="37594"/>
                    <a:pt x="4842" y="36494"/>
                    <a:pt x="2715" y="34367"/>
                  </a:cubicBezTo>
                  <a:cubicBezTo>
                    <a:pt x="1028" y="32680"/>
                    <a:pt x="148" y="30332"/>
                    <a:pt x="148" y="27471"/>
                  </a:cubicBezTo>
                  <a:cubicBezTo>
                    <a:pt x="148" y="24244"/>
                    <a:pt x="1248" y="21750"/>
                    <a:pt x="3449" y="19989"/>
                  </a:cubicBezTo>
                  <a:cubicBezTo>
                    <a:pt x="5576" y="18155"/>
                    <a:pt x="8583" y="17275"/>
                    <a:pt x="12471" y="17275"/>
                  </a:cubicBezTo>
                  <a:lnTo>
                    <a:pt x="23915" y="17275"/>
                  </a:lnTo>
                  <a:lnTo>
                    <a:pt x="23915" y="13314"/>
                  </a:lnTo>
                  <a:cubicBezTo>
                    <a:pt x="23915" y="10453"/>
                    <a:pt x="23108" y="8252"/>
                    <a:pt x="21567" y="6859"/>
                  </a:cubicBezTo>
                  <a:cubicBezTo>
                    <a:pt x="20027" y="5391"/>
                    <a:pt x="17459" y="4658"/>
                    <a:pt x="13938" y="4658"/>
                  </a:cubicBezTo>
                  <a:cubicBezTo>
                    <a:pt x="11518" y="4658"/>
                    <a:pt x="9537" y="5025"/>
                    <a:pt x="8143" y="5685"/>
                  </a:cubicBezTo>
                  <a:cubicBezTo>
                    <a:pt x="6676" y="6345"/>
                    <a:pt x="5356" y="7519"/>
                    <a:pt x="4182" y="9133"/>
                  </a:cubicBezTo>
                  <a:lnTo>
                    <a:pt x="1468" y="6785"/>
                  </a:lnTo>
                  <a:cubicBezTo>
                    <a:pt x="2935" y="4805"/>
                    <a:pt x="4622" y="3337"/>
                    <a:pt x="6529" y="2604"/>
                  </a:cubicBezTo>
                  <a:cubicBezTo>
                    <a:pt x="8510" y="1724"/>
                    <a:pt x="10931" y="1357"/>
                    <a:pt x="13938" y="1357"/>
                  </a:cubicBezTo>
                  <a:cubicBezTo>
                    <a:pt x="23108" y="1357"/>
                    <a:pt x="27656" y="5245"/>
                    <a:pt x="27656" y="12947"/>
                  </a:cubicBezTo>
                  <a:lnTo>
                    <a:pt x="27656" y="37154"/>
                  </a:lnTo>
                  <a:close/>
                  <a:moveTo>
                    <a:pt x="23915" y="24831"/>
                  </a:moveTo>
                  <a:lnTo>
                    <a:pt x="23915" y="20283"/>
                  </a:lnTo>
                  <a:lnTo>
                    <a:pt x="12911" y="20283"/>
                  </a:lnTo>
                  <a:cubicBezTo>
                    <a:pt x="6896" y="20283"/>
                    <a:pt x="3889" y="22630"/>
                    <a:pt x="3889" y="27398"/>
                  </a:cubicBezTo>
                  <a:cubicBezTo>
                    <a:pt x="3889" y="29745"/>
                    <a:pt x="4622" y="31506"/>
                    <a:pt x="6089" y="32606"/>
                  </a:cubicBezTo>
                  <a:cubicBezTo>
                    <a:pt x="7556" y="33707"/>
                    <a:pt x="9904" y="34293"/>
                    <a:pt x="13131" y="34293"/>
                  </a:cubicBezTo>
                  <a:cubicBezTo>
                    <a:pt x="17093" y="34293"/>
                    <a:pt x="20027" y="33413"/>
                    <a:pt x="21934" y="31579"/>
                  </a:cubicBezTo>
                  <a:cubicBezTo>
                    <a:pt x="23254" y="30332"/>
                    <a:pt x="23915" y="28132"/>
                    <a:pt x="23915" y="24831"/>
                  </a:cubicBezTo>
                  <a:close/>
                </a:path>
              </a:pathLst>
            </a:custGeom>
            <a:solidFill>
              <a:srgbClr val="000000"/>
            </a:solidFill>
            <a:ln w="73262" cap="flat">
              <a:noFill/>
              <a:prstDash val="solid"/>
              <a:miter/>
            </a:ln>
          </p:spPr>
          <p:txBody>
            <a:bodyPr rtlCol="0" anchor="ctr"/>
            <a:lstStyle/>
            <a:p>
              <a:endParaRPr lang="en-GB"/>
            </a:p>
          </p:txBody>
        </p:sp>
        <p:sp>
          <p:nvSpPr>
            <p:cNvPr id="73" name="Graphic 1127">
              <a:extLst>
                <a:ext uri="{FF2B5EF4-FFF2-40B4-BE49-F238E27FC236}">
                  <a16:creationId xmlns:a16="http://schemas.microsoft.com/office/drawing/2014/main" id="{F26D25AF-B0BA-5735-3FE2-D0240D4E4A51}"/>
                </a:ext>
              </a:extLst>
            </p:cNvPr>
            <p:cNvSpPr/>
            <p:nvPr/>
          </p:nvSpPr>
          <p:spPr>
            <a:xfrm>
              <a:off x="5234889" y="3599229"/>
              <a:ext cx="29488" cy="35357"/>
            </a:xfrm>
            <a:custGeom>
              <a:avLst/>
              <a:gdLst>
                <a:gd name="connsiteX0" fmla="*/ 29649 w 29488"/>
                <a:gd name="connsiteY0" fmla="*/ 1357 h 35357"/>
                <a:gd name="connsiteX1" fmla="*/ 16738 w 29488"/>
                <a:gd name="connsiteY1" fmla="*/ 36714 h 35357"/>
                <a:gd name="connsiteX2" fmla="*/ 13071 w 29488"/>
                <a:gd name="connsiteY2" fmla="*/ 36714 h 35357"/>
                <a:gd name="connsiteX3" fmla="*/ 160 w 29488"/>
                <a:gd name="connsiteY3" fmla="*/ 1357 h 35357"/>
                <a:gd name="connsiteX4" fmla="*/ 4268 w 29488"/>
                <a:gd name="connsiteY4" fmla="*/ 1357 h 35357"/>
                <a:gd name="connsiteX5" fmla="*/ 14905 w 29488"/>
                <a:gd name="connsiteY5" fmla="*/ 32313 h 35357"/>
                <a:gd name="connsiteX6" fmla="*/ 25541 w 29488"/>
                <a:gd name="connsiteY6" fmla="*/ 1357 h 35357"/>
                <a:gd name="connsiteX7" fmla="*/ 29649 w 29488"/>
                <a:gd name="connsiteY7" fmla="*/ 1357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29649" y="1357"/>
                  </a:moveTo>
                  <a:lnTo>
                    <a:pt x="16738" y="36714"/>
                  </a:lnTo>
                  <a:lnTo>
                    <a:pt x="13071" y="36714"/>
                  </a:lnTo>
                  <a:lnTo>
                    <a:pt x="160" y="1357"/>
                  </a:lnTo>
                  <a:lnTo>
                    <a:pt x="4268" y="1357"/>
                  </a:lnTo>
                  <a:lnTo>
                    <a:pt x="14905" y="32313"/>
                  </a:lnTo>
                  <a:lnTo>
                    <a:pt x="25541" y="1357"/>
                  </a:lnTo>
                  <a:lnTo>
                    <a:pt x="29649" y="1357"/>
                  </a:lnTo>
                  <a:close/>
                </a:path>
              </a:pathLst>
            </a:custGeom>
            <a:solidFill>
              <a:srgbClr val="000000"/>
            </a:solidFill>
            <a:ln w="73262" cap="flat">
              <a:noFill/>
              <a:prstDash val="solid"/>
              <a:miter/>
            </a:ln>
          </p:spPr>
          <p:txBody>
            <a:bodyPr rtlCol="0" anchor="ctr"/>
            <a:lstStyle/>
            <a:p>
              <a:endParaRPr lang="en-GB"/>
            </a:p>
          </p:txBody>
        </p:sp>
        <p:sp>
          <p:nvSpPr>
            <p:cNvPr id="74" name="Graphic 1127">
              <a:extLst>
                <a:ext uri="{FF2B5EF4-FFF2-40B4-BE49-F238E27FC236}">
                  <a16:creationId xmlns:a16="http://schemas.microsoft.com/office/drawing/2014/main" id="{2BE3FFBB-09FD-D89A-8C00-7286F7D1D337}"/>
                </a:ext>
              </a:extLst>
            </p:cNvPr>
            <p:cNvSpPr/>
            <p:nvPr/>
          </p:nvSpPr>
          <p:spPr>
            <a:xfrm>
              <a:off x="5270426" y="3598789"/>
              <a:ext cx="28315" cy="36237"/>
            </a:xfrm>
            <a:custGeom>
              <a:avLst/>
              <a:gdLst>
                <a:gd name="connsiteX0" fmla="*/ 28487 w 28315"/>
                <a:gd name="connsiteY0" fmla="*/ 20283 h 36237"/>
                <a:gd name="connsiteX1" fmla="*/ 3913 w 28315"/>
                <a:gd name="connsiteY1" fmla="*/ 20283 h 36237"/>
                <a:gd name="connsiteX2" fmla="*/ 6848 w 28315"/>
                <a:gd name="connsiteY2" fmla="*/ 30626 h 36237"/>
                <a:gd name="connsiteX3" fmla="*/ 15430 w 28315"/>
                <a:gd name="connsiteY3" fmla="*/ 34220 h 36237"/>
                <a:gd name="connsiteX4" fmla="*/ 20712 w 28315"/>
                <a:gd name="connsiteY4" fmla="*/ 33193 h 36237"/>
                <a:gd name="connsiteX5" fmla="*/ 25186 w 28315"/>
                <a:gd name="connsiteY5" fmla="*/ 29965 h 36237"/>
                <a:gd name="connsiteX6" fmla="*/ 27974 w 28315"/>
                <a:gd name="connsiteY6" fmla="*/ 32166 h 36237"/>
                <a:gd name="connsiteX7" fmla="*/ 22252 w 28315"/>
                <a:gd name="connsiteY7" fmla="*/ 36274 h 36237"/>
                <a:gd name="connsiteX8" fmla="*/ 15210 w 28315"/>
                <a:gd name="connsiteY8" fmla="*/ 37594 h 36237"/>
                <a:gd name="connsiteX9" fmla="*/ 4060 w 28315"/>
                <a:gd name="connsiteY9" fmla="*/ 32973 h 36237"/>
                <a:gd name="connsiteX10" fmla="*/ 172 w 28315"/>
                <a:gd name="connsiteY10" fmla="*/ 19476 h 36237"/>
                <a:gd name="connsiteX11" fmla="*/ 3913 w 28315"/>
                <a:gd name="connsiteY11" fmla="*/ 6125 h 36237"/>
                <a:gd name="connsiteX12" fmla="*/ 14330 w 28315"/>
                <a:gd name="connsiteY12" fmla="*/ 1357 h 36237"/>
                <a:gd name="connsiteX13" fmla="*/ 24746 w 28315"/>
                <a:gd name="connsiteY13" fmla="*/ 5905 h 36237"/>
                <a:gd name="connsiteX14" fmla="*/ 28487 w 28315"/>
                <a:gd name="connsiteY14" fmla="*/ 18595 h 36237"/>
                <a:gd name="connsiteX15" fmla="*/ 28487 w 28315"/>
                <a:gd name="connsiteY15" fmla="*/ 20283 h 36237"/>
                <a:gd name="connsiteX16" fmla="*/ 24746 w 28315"/>
                <a:gd name="connsiteY16" fmla="*/ 17275 h 36237"/>
                <a:gd name="connsiteX17" fmla="*/ 23499 w 28315"/>
                <a:gd name="connsiteY17" fmla="*/ 10600 h 36237"/>
                <a:gd name="connsiteX18" fmla="*/ 19905 w 28315"/>
                <a:gd name="connsiteY18" fmla="*/ 6198 h 36237"/>
                <a:gd name="connsiteX19" fmla="*/ 14330 w 28315"/>
                <a:gd name="connsiteY19" fmla="*/ 4658 h 36237"/>
                <a:gd name="connsiteX20" fmla="*/ 8828 w 28315"/>
                <a:gd name="connsiteY20" fmla="*/ 6198 h 36237"/>
                <a:gd name="connsiteX21" fmla="*/ 5160 w 28315"/>
                <a:gd name="connsiteY21" fmla="*/ 10600 h 36237"/>
                <a:gd name="connsiteX22" fmla="*/ 3913 w 28315"/>
                <a:gd name="connsiteY22" fmla="*/ 17275 h 36237"/>
                <a:gd name="connsiteX23" fmla="*/ 24746 w 28315"/>
                <a:gd name="connsiteY23" fmla="*/ 1727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87" y="20283"/>
                  </a:moveTo>
                  <a:lnTo>
                    <a:pt x="3913" y="20283"/>
                  </a:lnTo>
                  <a:cubicBezTo>
                    <a:pt x="3913" y="24831"/>
                    <a:pt x="4867" y="28278"/>
                    <a:pt x="6848" y="30626"/>
                  </a:cubicBezTo>
                  <a:cubicBezTo>
                    <a:pt x="8828" y="33046"/>
                    <a:pt x="11689" y="34220"/>
                    <a:pt x="15430" y="34220"/>
                  </a:cubicBezTo>
                  <a:cubicBezTo>
                    <a:pt x="17484" y="34220"/>
                    <a:pt x="19245" y="33853"/>
                    <a:pt x="20712" y="33193"/>
                  </a:cubicBezTo>
                  <a:cubicBezTo>
                    <a:pt x="22179" y="32533"/>
                    <a:pt x="23646" y="31506"/>
                    <a:pt x="25186" y="29965"/>
                  </a:cubicBezTo>
                  <a:lnTo>
                    <a:pt x="27974" y="32166"/>
                  </a:lnTo>
                  <a:cubicBezTo>
                    <a:pt x="26067" y="34073"/>
                    <a:pt x="24159" y="35467"/>
                    <a:pt x="22252" y="36274"/>
                  </a:cubicBezTo>
                  <a:cubicBezTo>
                    <a:pt x="20345" y="37154"/>
                    <a:pt x="17998" y="37594"/>
                    <a:pt x="15210" y="37594"/>
                  </a:cubicBezTo>
                  <a:cubicBezTo>
                    <a:pt x="10295" y="37594"/>
                    <a:pt x="6628" y="36054"/>
                    <a:pt x="4060" y="32973"/>
                  </a:cubicBezTo>
                  <a:cubicBezTo>
                    <a:pt x="1419" y="29892"/>
                    <a:pt x="172" y="25417"/>
                    <a:pt x="172" y="19476"/>
                  </a:cubicBezTo>
                  <a:cubicBezTo>
                    <a:pt x="172" y="13754"/>
                    <a:pt x="1419" y="9279"/>
                    <a:pt x="3913" y="6125"/>
                  </a:cubicBezTo>
                  <a:cubicBezTo>
                    <a:pt x="6407" y="2971"/>
                    <a:pt x="9855" y="1357"/>
                    <a:pt x="14330" y="1357"/>
                  </a:cubicBezTo>
                  <a:cubicBezTo>
                    <a:pt x="18805" y="1357"/>
                    <a:pt x="22252" y="2897"/>
                    <a:pt x="24746" y="5905"/>
                  </a:cubicBezTo>
                  <a:cubicBezTo>
                    <a:pt x="27240" y="8912"/>
                    <a:pt x="28487" y="13167"/>
                    <a:pt x="28487" y="18595"/>
                  </a:cubicBezTo>
                  <a:lnTo>
                    <a:pt x="28487" y="20283"/>
                  </a:lnTo>
                  <a:close/>
                  <a:moveTo>
                    <a:pt x="24746" y="17275"/>
                  </a:moveTo>
                  <a:cubicBezTo>
                    <a:pt x="24526" y="14267"/>
                    <a:pt x="24159" y="11993"/>
                    <a:pt x="23499" y="10600"/>
                  </a:cubicBezTo>
                  <a:cubicBezTo>
                    <a:pt x="22692" y="8766"/>
                    <a:pt x="21519" y="7299"/>
                    <a:pt x="19905" y="6198"/>
                  </a:cubicBezTo>
                  <a:cubicBezTo>
                    <a:pt x="18218" y="5171"/>
                    <a:pt x="16384" y="4658"/>
                    <a:pt x="14330" y="4658"/>
                  </a:cubicBezTo>
                  <a:cubicBezTo>
                    <a:pt x="12276" y="4658"/>
                    <a:pt x="10442" y="5171"/>
                    <a:pt x="8828" y="6198"/>
                  </a:cubicBezTo>
                  <a:cubicBezTo>
                    <a:pt x="7214" y="7299"/>
                    <a:pt x="5967" y="8766"/>
                    <a:pt x="5160" y="10600"/>
                  </a:cubicBezTo>
                  <a:cubicBezTo>
                    <a:pt x="4500" y="11993"/>
                    <a:pt x="4133" y="14267"/>
                    <a:pt x="3913" y="17275"/>
                  </a:cubicBezTo>
                  <a:lnTo>
                    <a:pt x="24746" y="17275"/>
                  </a:lnTo>
                  <a:close/>
                </a:path>
              </a:pathLst>
            </a:custGeom>
            <a:solidFill>
              <a:srgbClr val="000000"/>
            </a:solidFill>
            <a:ln w="73262" cap="flat">
              <a:noFill/>
              <a:prstDash val="solid"/>
              <a:miter/>
            </a:ln>
          </p:spPr>
          <p:txBody>
            <a:bodyPr rtlCol="0" anchor="ctr"/>
            <a:lstStyle/>
            <a:p>
              <a:endParaRPr lang="en-GB"/>
            </a:p>
          </p:txBody>
        </p:sp>
        <p:sp>
          <p:nvSpPr>
            <p:cNvPr id="75" name="Graphic 1127">
              <a:extLst>
                <a:ext uri="{FF2B5EF4-FFF2-40B4-BE49-F238E27FC236}">
                  <a16:creationId xmlns:a16="http://schemas.microsoft.com/office/drawing/2014/main" id="{707E49E6-FAE0-DAEB-4941-10E10E525B20}"/>
                </a:ext>
              </a:extLst>
            </p:cNvPr>
            <p:cNvSpPr/>
            <p:nvPr/>
          </p:nvSpPr>
          <p:spPr>
            <a:xfrm>
              <a:off x="5329070" y="3582357"/>
              <a:ext cx="4621" cy="52228"/>
            </a:xfrm>
            <a:custGeom>
              <a:avLst/>
              <a:gdLst>
                <a:gd name="connsiteX0" fmla="*/ 4370 w 4621"/>
                <a:gd name="connsiteY0" fmla="*/ 53583 h 52228"/>
                <a:gd name="connsiteX1" fmla="*/ 629 w 4621"/>
                <a:gd name="connsiteY1" fmla="*/ 53583 h 52228"/>
                <a:gd name="connsiteX2" fmla="*/ 629 w 4621"/>
                <a:gd name="connsiteY2" fmla="*/ 18226 h 52228"/>
                <a:gd name="connsiteX3" fmla="*/ 4370 w 4621"/>
                <a:gd name="connsiteY3" fmla="*/ 18226 h 52228"/>
                <a:gd name="connsiteX4" fmla="*/ 4370 w 4621"/>
                <a:gd name="connsiteY4" fmla="*/ 53583 h 52228"/>
                <a:gd name="connsiteX5" fmla="*/ 4810 w 4621"/>
                <a:gd name="connsiteY5" fmla="*/ 5975 h 52228"/>
                <a:gd name="connsiteX6" fmla="*/ 189 w 4621"/>
                <a:gd name="connsiteY6" fmla="*/ 5975 h 52228"/>
                <a:gd name="connsiteX7" fmla="*/ 189 w 4621"/>
                <a:gd name="connsiteY7" fmla="*/ 1354 h 52228"/>
                <a:gd name="connsiteX8" fmla="*/ 4810 w 4621"/>
                <a:gd name="connsiteY8" fmla="*/ 1354 h 52228"/>
                <a:gd name="connsiteX9" fmla="*/ 4810 w 4621"/>
                <a:gd name="connsiteY9" fmla="*/ 597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370" y="53583"/>
                  </a:moveTo>
                  <a:lnTo>
                    <a:pt x="629" y="53583"/>
                  </a:lnTo>
                  <a:lnTo>
                    <a:pt x="629" y="18226"/>
                  </a:lnTo>
                  <a:lnTo>
                    <a:pt x="4370" y="18226"/>
                  </a:lnTo>
                  <a:lnTo>
                    <a:pt x="4370" y="53583"/>
                  </a:lnTo>
                  <a:close/>
                  <a:moveTo>
                    <a:pt x="4810" y="5975"/>
                  </a:moveTo>
                  <a:lnTo>
                    <a:pt x="189" y="5975"/>
                  </a:lnTo>
                  <a:lnTo>
                    <a:pt x="189" y="1354"/>
                  </a:lnTo>
                  <a:lnTo>
                    <a:pt x="4810" y="1354"/>
                  </a:lnTo>
                  <a:lnTo>
                    <a:pt x="4810" y="5975"/>
                  </a:lnTo>
                  <a:close/>
                </a:path>
              </a:pathLst>
            </a:custGeom>
            <a:solidFill>
              <a:srgbClr val="000000"/>
            </a:solidFill>
            <a:ln w="73262" cap="flat">
              <a:noFill/>
              <a:prstDash val="solid"/>
              <a:miter/>
            </a:ln>
          </p:spPr>
          <p:txBody>
            <a:bodyPr rtlCol="0" anchor="ctr"/>
            <a:lstStyle/>
            <a:p>
              <a:endParaRPr lang="en-GB"/>
            </a:p>
          </p:txBody>
        </p:sp>
        <p:sp>
          <p:nvSpPr>
            <p:cNvPr id="76" name="Graphic 1127">
              <a:extLst>
                <a:ext uri="{FF2B5EF4-FFF2-40B4-BE49-F238E27FC236}">
                  <a16:creationId xmlns:a16="http://schemas.microsoft.com/office/drawing/2014/main" id="{F8E1AD02-4F52-7785-6E55-10130E1B41F8}"/>
                </a:ext>
              </a:extLst>
            </p:cNvPr>
            <p:cNvSpPr/>
            <p:nvPr/>
          </p:nvSpPr>
          <p:spPr>
            <a:xfrm>
              <a:off x="5345386" y="3582357"/>
              <a:ext cx="27434" cy="52669"/>
            </a:xfrm>
            <a:custGeom>
              <a:avLst/>
              <a:gdLst>
                <a:gd name="connsiteX0" fmla="*/ 27633 w 27434"/>
                <a:gd name="connsiteY0" fmla="*/ 53583 h 52669"/>
                <a:gd name="connsiteX1" fmla="*/ 23892 w 27434"/>
                <a:gd name="connsiteY1" fmla="*/ 53583 h 52669"/>
                <a:gd name="connsiteX2" fmla="*/ 23892 w 27434"/>
                <a:gd name="connsiteY2" fmla="*/ 49035 h 52669"/>
                <a:gd name="connsiteX3" fmla="*/ 19197 w 27434"/>
                <a:gd name="connsiteY3" fmla="*/ 52923 h 52669"/>
                <a:gd name="connsiteX4" fmla="*/ 13402 w 27434"/>
                <a:gd name="connsiteY4" fmla="*/ 54023 h 52669"/>
                <a:gd name="connsiteX5" fmla="*/ 4746 w 27434"/>
                <a:gd name="connsiteY5" fmla="*/ 50942 h 52669"/>
                <a:gd name="connsiteX6" fmla="*/ 198 w 27434"/>
                <a:gd name="connsiteY6" fmla="*/ 35904 h 52669"/>
                <a:gd name="connsiteX7" fmla="*/ 4746 w 27434"/>
                <a:gd name="connsiteY7" fmla="*/ 20867 h 52669"/>
                <a:gd name="connsiteX8" fmla="*/ 13402 w 27434"/>
                <a:gd name="connsiteY8" fmla="*/ 17786 h 52669"/>
                <a:gd name="connsiteX9" fmla="*/ 19197 w 27434"/>
                <a:gd name="connsiteY9" fmla="*/ 18886 h 52669"/>
                <a:gd name="connsiteX10" fmla="*/ 23892 w 27434"/>
                <a:gd name="connsiteY10" fmla="*/ 22774 h 52669"/>
                <a:gd name="connsiteX11" fmla="*/ 23892 w 27434"/>
                <a:gd name="connsiteY11" fmla="*/ 1354 h 52669"/>
                <a:gd name="connsiteX12" fmla="*/ 27633 w 27434"/>
                <a:gd name="connsiteY12" fmla="*/ 1354 h 52669"/>
                <a:gd name="connsiteX13" fmla="*/ 27633 w 27434"/>
                <a:gd name="connsiteY13" fmla="*/ 53583 h 52669"/>
                <a:gd name="connsiteX14" fmla="*/ 23525 w 27434"/>
                <a:gd name="connsiteY14" fmla="*/ 41406 h 52669"/>
                <a:gd name="connsiteX15" fmla="*/ 23892 w 27434"/>
                <a:gd name="connsiteY15" fmla="*/ 35904 h 52669"/>
                <a:gd name="connsiteX16" fmla="*/ 23525 w 27434"/>
                <a:gd name="connsiteY16" fmla="*/ 30403 h 52669"/>
                <a:gd name="connsiteX17" fmla="*/ 22205 w 27434"/>
                <a:gd name="connsiteY17" fmla="*/ 25781 h 52669"/>
                <a:gd name="connsiteX18" fmla="*/ 19124 w 27434"/>
                <a:gd name="connsiteY18" fmla="*/ 22260 h 52669"/>
                <a:gd name="connsiteX19" fmla="*/ 13916 w 27434"/>
                <a:gd name="connsiteY19" fmla="*/ 21087 h 52669"/>
                <a:gd name="connsiteX20" fmla="*/ 8781 w 27434"/>
                <a:gd name="connsiteY20" fmla="*/ 22260 h 52669"/>
                <a:gd name="connsiteX21" fmla="*/ 5626 w 27434"/>
                <a:gd name="connsiteY21" fmla="*/ 25781 h 52669"/>
                <a:gd name="connsiteX22" fmla="*/ 4306 w 27434"/>
                <a:gd name="connsiteY22" fmla="*/ 30403 h 52669"/>
                <a:gd name="connsiteX23" fmla="*/ 3939 w 27434"/>
                <a:gd name="connsiteY23" fmla="*/ 35904 h 52669"/>
                <a:gd name="connsiteX24" fmla="*/ 4306 w 27434"/>
                <a:gd name="connsiteY24" fmla="*/ 41406 h 52669"/>
                <a:gd name="connsiteX25" fmla="*/ 5626 w 27434"/>
                <a:gd name="connsiteY25" fmla="*/ 46028 h 52669"/>
                <a:gd name="connsiteX26" fmla="*/ 8781 w 27434"/>
                <a:gd name="connsiteY26" fmla="*/ 49475 h 52669"/>
                <a:gd name="connsiteX27" fmla="*/ 13916 w 27434"/>
                <a:gd name="connsiteY27" fmla="*/ 50722 h 52669"/>
                <a:gd name="connsiteX28" fmla="*/ 19124 w 27434"/>
                <a:gd name="connsiteY28" fmla="*/ 49475 h 52669"/>
                <a:gd name="connsiteX29" fmla="*/ 22205 w 27434"/>
                <a:gd name="connsiteY29" fmla="*/ 46028 h 52669"/>
                <a:gd name="connsiteX30" fmla="*/ 23525 w 27434"/>
                <a:gd name="connsiteY30" fmla="*/ 4140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633" y="53583"/>
                  </a:moveTo>
                  <a:lnTo>
                    <a:pt x="23892" y="53583"/>
                  </a:lnTo>
                  <a:lnTo>
                    <a:pt x="23892" y="49035"/>
                  </a:lnTo>
                  <a:cubicBezTo>
                    <a:pt x="22425" y="50942"/>
                    <a:pt x="20884" y="52263"/>
                    <a:pt x="19197" y="52923"/>
                  </a:cubicBezTo>
                  <a:cubicBezTo>
                    <a:pt x="17510" y="53656"/>
                    <a:pt x="15603" y="54023"/>
                    <a:pt x="13402" y="54023"/>
                  </a:cubicBezTo>
                  <a:cubicBezTo>
                    <a:pt x="9661" y="54023"/>
                    <a:pt x="6800" y="52996"/>
                    <a:pt x="4746" y="50942"/>
                  </a:cubicBezTo>
                  <a:cubicBezTo>
                    <a:pt x="1739" y="47935"/>
                    <a:pt x="198" y="42873"/>
                    <a:pt x="198" y="35904"/>
                  </a:cubicBezTo>
                  <a:cubicBezTo>
                    <a:pt x="198" y="28936"/>
                    <a:pt x="1739" y="23874"/>
                    <a:pt x="4746" y="20867"/>
                  </a:cubicBezTo>
                  <a:cubicBezTo>
                    <a:pt x="6800" y="18813"/>
                    <a:pt x="9661" y="17786"/>
                    <a:pt x="13402" y="17786"/>
                  </a:cubicBezTo>
                  <a:cubicBezTo>
                    <a:pt x="15603" y="17786"/>
                    <a:pt x="17510" y="18153"/>
                    <a:pt x="19197" y="18886"/>
                  </a:cubicBezTo>
                  <a:cubicBezTo>
                    <a:pt x="20884" y="19546"/>
                    <a:pt x="22425" y="20867"/>
                    <a:pt x="23892" y="22774"/>
                  </a:cubicBezTo>
                  <a:lnTo>
                    <a:pt x="23892" y="1354"/>
                  </a:lnTo>
                  <a:lnTo>
                    <a:pt x="27633" y="1354"/>
                  </a:lnTo>
                  <a:lnTo>
                    <a:pt x="27633" y="53583"/>
                  </a:lnTo>
                  <a:close/>
                  <a:moveTo>
                    <a:pt x="23525" y="41406"/>
                  </a:moveTo>
                  <a:cubicBezTo>
                    <a:pt x="23745" y="39866"/>
                    <a:pt x="23892" y="38032"/>
                    <a:pt x="23892" y="35904"/>
                  </a:cubicBezTo>
                  <a:cubicBezTo>
                    <a:pt x="23892" y="33777"/>
                    <a:pt x="23745" y="31943"/>
                    <a:pt x="23525" y="30403"/>
                  </a:cubicBezTo>
                  <a:cubicBezTo>
                    <a:pt x="23305" y="28862"/>
                    <a:pt x="22865" y="27322"/>
                    <a:pt x="22205" y="25781"/>
                  </a:cubicBezTo>
                  <a:cubicBezTo>
                    <a:pt x="21545" y="24241"/>
                    <a:pt x="20444" y="23067"/>
                    <a:pt x="19124" y="22260"/>
                  </a:cubicBezTo>
                  <a:cubicBezTo>
                    <a:pt x="17730" y="21454"/>
                    <a:pt x="15970" y="21087"/>
                    <a:pt x="13916" y="21087"/>
                  </a:cubicBezTo>
                  <a:cubicBezTo>
                    <a:pt x="11862" y="21087"/>
                    <a:pt x="10101" y="21454"/>
                    <a:pt x="8781" y="22260"/>
                  </a:cubicBezTo>
                  <a:cubicBezTo>
                    <a:pt x="7387" y="23067"/>
                    <a:pt x="6360" y="24241"/>
                    <a:pt x="5626" y="25781"/>
                  </a:cubicBezTo>
                  <a:cubicBezTo>
                    <a:pt x="5040" y="27322"/>
                    <a:pt x="4526" y="28862"/>
                    <a:pt x="4306" y="30403"/>
                  </a:cubicBezTo>
                  <a:cubicBezTo>
                    <a:pt x="4086" y="31943"/>
                    <a:pt x="3939" y="33777"/>
                    <a:pt x="3939" y="35904"/>
                  </a:cubicBezTo>
                  <a:cubicBezTo>
                    <a:pt x="3939" y="38032"/>
                    <a:pt x="4086" y="39866"/>
                    <a:pt x="4306" y="41406"/>
                  </a:cubicBezTo>
                  <a:cubicBezTo>
                    <a:pt x="4526" y="42947"/>
                    <a:pt x="5040" y="44487"/>
                    <a:pt x="5626" y="46028"/>
                  </a:cubicBezTo>
                  <a:cubicBezTo>
                    <a:pt x="6360" y="47568"/>
                    <a:pt x="7387" y="48668"/>
                    <a:pt x="8781" y="49475"/>
                  </a:cubicBezTo>
                  <a:cubicBezTo>
                    <a:pt x="10101" y="50282"/>
                    <a:pt x="11862" y="50722"/>
                    <a:pt x="13916" y="50722"/>
                  </a:cubicBezTo>
                  <a:cubicBezTo>
                    <a:pt x="15970" y="50722"/>
                    <a:pt x="17730" y="50282"/>
                    <a:pt x="19124" y="49475"/>
                  </a:cubicBezTo>
                  <a:cubicBezTo>
                    <a:pt x="20444" y="48668"/>
                    <a:pt x="21545" y="47568"/>
                    <a:pt x="22205" y="46028"/>
                  </a:cubicBezTo>
                  <a:cubicBezTo>
                    <a:pt x="22865" y="44487"/>
                    <a:pt x="23305" y="42947"/>
                    <a:pt x="23525" y="41406"/>
                  </a:cubicBezTo>
                  <a:close/>
                </a:path>
              </a:pathLst>
            </a:custGeom>
            <a:solidFill>
              <a:srgbClr val="000000"/>
            </a:solidFill>
            <a:ln w="73262" cap="flat">
              <a:noFill/>
              <a:prstDash val="solid"/>
              <a:miter/>
            </a:ln>
          </p:spPr>
          <p:txBody>
            <a:bodyPr rtlCol="0" anchor="ctr"/>
            <a:lstStyle/>
            <a:p>
              <a:endParaRPr lang="en-GB"/>
            </a:p>
          </p:txBody>
        </p:sp>
        <p:sp>
          <p:nvSpPr>
            <p:cNvPr id="77" name="Graphic 1127">
              <a:extLst>
                <a:ext uri="{FF2B5EF4-FFF2-40B4-BE49-F238E27FC236}">
                  <a16:creationId xmlns:a16="http://schemas.microsoft.com/office/drawing/2014/main" id="{E25E69A6-D954-E8A8-0C19-1511DCB4A023}"/>
                </a:ext>
              </a:extLst>
            </p:cNvPr>
            <p:cNvSpPr/>
            <p:nvPr/>
          </p:nvSpPr>
          <p:spPr>
            <a:xfrm>
              <a:off x="5384958" y="3598789"/>
              <a:ext cx="28315" cy="36237"/>
            </a:xfrm>
            <a:custGeom>
              <a:avLst/>
              <a:gdLst>
                <a:gd name="connsiteX0" fmla="*/ 28527 w 28315"/>
                <a:gd name="connsiteY0" fmla="*/ 20283 h 36237"/>
                <a:gd name="connsiteX1" fmla="*/ 3953 w 28315"/>
                <a:gd name="connsiteY1" fmla="*/ 20283 h 36237"/>
                <a:gd name="connsiteX2" fmla="*/ 6887 w 28315"/>
                <a:gd name="connsiteY2" fmla="*/ 30626 h 36237"/>
                <a:gd name="connsiteX3" fmla="*/ 15470 w 28315"/>
                <a:gd name="connsiteY3" fmla="*/ 34220 h 36237"/>
                <a:gd name="connsiteX4" fmla="*/ 20752 w 28315"/>
                <a:gd name="connsiteY4" fmla="*/ 33193 h 36237"/>
                <a:gd name="connsiteX5" fmla="*/ 25226 w 28315"/>
                <a:gd name="connsiteY5" fmla="*/ 29965 h 36237"/>
                <a:gd name="connsiteX6" fmla="*/ 28014 w 28315"/>
                <a:gd name="connsiteY6" fmla="*/ 32166 h 36237"/>
                <a:gd name="connsiteX7" fmla="*/ 22292 w 28315"/>
                <a:gd name="connsiteY7" fmla="*/ 36274 h 36237"/>
                <a:gd name="connsiteX8" fmla="*/ 15250 w 28315"/>
                <a:gd name="connsiteY8" fmla="*/ 37594 h 36237"/>
                <a:gd name="connsiteX9" fmla="*/ 4100 w 28315"/>
                <a:gd name="connsiteY9" fmla="*/ 32973 h 36237"/>
                <a:gd name="connsiteX10" fmla="*/ 212 w 28315"/>
                <a:gd name="connsiteY10" fmla="*/ 19476 h 36237"/>
                <a:gd name="connsiteX11" fmla="*/ 3953 w 28315"/>
                <a:gd name="connsiteY11" fmla="*/ 6125 h 36237"/>
                <a:gd name="connsiteX12" fmla="*/ 14370 w 28315"/>
                <a:gd name="connsiteY12" fmla="*/ 1357 h 36237"/>
                <a:gd name="connsiteX13" fmla="*/ 24786 w 28315"/>
                <a:gd name="connsiteY13" fmla="*/ 5905 h 36237"/>
                <a:gd name="connsiteX14" fmla="*/ 28527 w 28315"/>
                <a:gd name="connsiteY14" fmla="*/ 18595 h 36237"/>
                <a:gd name="connsiteX15" fmla="*/ 28527 w 28315"/>
                <a:gd name="connsiteY15" fmla="*/ 20283 h 36237"/>
                <a:gd name="connsiteX16" fmla="*/ 24786 w 28315"/>
                <a:gd name="connsiteY16" fmla="*/ 17275 h 36237"/>
                <a:gd name="connsiteX17" fmla="*/ 23539 w 28315"/>
                <a:gd name="connsiteY17" fmla="*/ 10600 h 36237"/>
                <a:gd name="connsiteX18" fmla="*/ 19945 w 28315"/>
                <a:gd name="connsiteY18" fmla="*/ 6198 h 36237"/>
                <a:gd name="connsiteX19" fmla="*/ 14370 w 28315"/>
                <a:gd name="connsiteY19" fmla="*/ 4658 h 36237"/>
                <a:gd name="connsiteX20" fmla="*/ 8868 w 28315"/>
                <a:gd name="connsiteY20" fmla="*/ 6198 h 36237"/>
                <a:gd name="connsiteX21" fmla="*/ 5200 w 28315"/>
                <a:gd name="connsiteY21" fmla="*/ 10600 h 36237"/>
                <a:gd name="connsiteX22" fmla="*/ 3953 w 28315"/>
                <a:gd name="connsiteY22" fmla="*/ 17275 h 36237"/>
                <a:gd name="connsiteX23" fmla="*/ 24786 w 28315"/>
                <a:gd name="connsiteY23" fmla="*/ 1727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27" y="20283"/>
                  </a:moveTo>
                  <a:lnTo>
                    <a:pt x="3953" y="20283"/>
                  </a:lnTo>
                  <a:cubicBezTo>
                    <a:pt x="3953" y="24831"/>
                    <a:pt x="4907" y="28278"/>
                    <a:pt x="6887" y="30626"/>
                  </a:cubicBezTo>
                  <a:cubicBezTo>
                    <a:pt x="8868" y="33046"/>
                    <a:pt x="11729" y="34220"/>
                    <a:pt x="15470" y="34220"/>
                  </a:cubicBezTo>
                  <a:cubicBezTo>
                    <a:pt x="17524" y="34220"/>
                    <a:pt x="19284" y="33853"/>
                    <a:pt x="20752" y="33193"/>
                  </a:cubicBezTo>
                  <a:cubicBezTo>
                    <a:pt x="22219" y="32533"/>
                    <a:pt x="23686" y="31506"/>
                    <a:pt x="25226" y="29965"/>
                  </a:cubicBezTo>
                  <a:lnTo>
                    <a:pt x="28014" y="32166"/>
                  </a:lnTo>
                  <a:cubicBezTo>
                    <a:pt x="26107" y="34073"/>
                    <a:pt x="24199" y="35467"/>
                    <a:pt x="22292" y="36274"/>
                  </a:cubicBezTo>
                  <a:cubicBezTo>
                    <a:pt x="20385" y="37154"/>
                    <a:pt x="18037" y="37594"/>
                    <a:pt x="15250" y="37594"/>
                  </a:cubicBezTo>
                  <a:cubicBezTo>
                    <a:pt x="10335" y="37594"/>
                    <a:pt x="6667" y="36054"/>
                    <a:pt x="4100" y="32973"/>
                  </a:cubicBezTo>
                  <a:cubicBezTo>
                    <a:pt x="1459" y="29892"/>
                    <a:pt x="212" y="25417"/>
                    <a:pt x="212" y="19476"/>
                  </a:cubicBezTo>
                  <a:cubicBezTo>
                    <a:pt x="212" y="13754"/>
                    <a:pt x="1459" y="9279"/>
                    <a:pt x="3953" y="6125"/>
                  </a:cubicBezTo>
                  <a:cubicBezTo>
                    <a:pt x="6447" y="2971"/>
                    <a:pt x="9895" y="1357"/>
                    <a:pt x="14370" y="1357"/>
                  </a:cubicBezTo>
                  <a:cubicBezTo>
                    <a:pt x="18844" y="1357"/>
                    <a:pt x="22292" y="2897"/>
                    <a:pt x="24786" y="5905"/>
                  </a:cubicBezTo>
                  <a:cubicBezTo>
                    <a:pt x="27280" y="8912"/>
                    <a:pt x="28527" y="13167"/>
                    <a:pt x="28527" y="18595"/>
                  </a:cubicBezTo>
                  <a:lnTo>
                    <a:pt x="28527" y="20283"/>
                  </a:lnTo>
                  <a:close/>
                  <a:moveTo>
                    <a:pt x="24786" y="17275"/>
                  </a:moveTo>
                  <a:cubicBezTo>
                    <a:pt x="24566" y="14267"/>
                    <a:pt x="24199" y="11993"/>
                    <a:pt x="23539" y="10600"/>
                  </a:cubicBezTo>
                  <a:cubicBezTo>
                    <a:pt x="22732" y="8766"/>
                    <a:pt x="21558" y="7299"/>
                    <a:pt x="19945" y="6198"/>
                  </a:cubicBezTo>
                  <a:cubicBezTo>
                    <a:pt x="18257" y="5171"/>
                    <a:pt x="16424" y="4658"/>
                    <a:pt x="14370" y="4658"/>
                  </a:cubicBezTo>
                  <a:cubicBezTo>
                    <a:pt x="12316" y="4658"/>
                    <a:pt x="10482" y="5171"/>
                    <a:pt x="8868" y="6198"/>
                  </a:cubicBezTo>
                  <a:cubicBezTo>
                    <a:pt x="7254" y="7299"/>
                    <a:pt x="6007" y="8766"/>
                    <a:pt x="5200" y="10600"/>
                  </a:cubicBezTo>
                  <a:cubicBezTo>
                    <a:pt x="4540" y="11993"/>
                    <a:pt x="4173" y="14267"/>
                    <a:pt x="3953" y="17275"/>
                  </a:cubicBezTo>
                  <a:lnTo>
                    <a:pt x="24786" y="17275"/>
                  </a:lnTo>
                  <a:close/>
                </a:path>
              </a:pathLst>
            </a:custGeom>
            <a:solidFill>
              <a:srgbClr val="000000"/>
            </a:solidFill>
            <a:ln w="73262" cap="flat">
              <a:noFill/>
              <a:prstDash val="solid"/>
              <a:miter/>
            </a:ln>
          </p:spPr>
          <p:txBody>
            <a:bodyPr rtlCol="0" anchor="ctr"/>
            <a:lstStyle/>
            <a:p>
              <a:endParaRPr lang="en-GB"/>
            </a:p>
          </p:txBody>
        </p:sp>
        <p:sp>
          <p:nvSpPr>
            <p:cNvPr id="78" name="Graphic 1127">
              <a:extLst>
                <a:ext uri="{FF2B5EF4-FFF2-40B4-BE49-F238E27FC236}">
                  <a16:creationId xmlns:a16="http://schemas.microsoft.com/office/drawing/2014/main" id="{E278986D-FB74-5D75-92FF-6D94E135FEA5}"/>
                </a:ext>
              </a:extLst>
            </p:cNvPr>
            <p:cNvSpPr/>
            <p:nvPr/>
          </p:nvSpPr>
          <p:spPr>
            <a:xfrm>
              <a:off x="5425335" y="3598789"/>
              <a:ext cx="27214" cy="35797"/>
            </a:xfrm>
            <a:custGeom>
              <a:avLst/>
              <a:gdLst>
                <a:gd name="connsiteX0" fmla="*/ 27441 w 27214"/>
                <a:gd name="connsiteY0" fmla="*/ 37154 h 35797"/>
                <a:gd name="connsiteX1" fmla="*/ 23700 w 27214"/>
                <a:gd name="connsiteY1" fmla="*/ 37154 h 35797"/>
                <a:gd name="connsiteX2" fmla="*/ 23700 w 27214"/>
                <a:gd name="connsiteY2" fmla="*/ 15221 h 35797"/>
                <a:gd name="connsiteX3" fmla="*/ 21206 w 27214"/>
                <a:gd name="connsiteY3" fmla="*/ 7372 h 35797"/>
                <a:gd name="connsiteX4" fmla="*/ 13943 w 27214"/>
                <a:gd name="connsiteY4" fmla="*/ 4658 h 35797"/>
                <a:gd name="connsiteX5" fmla="*/ 6608 w 27214"/>
                <a:gd name="connsiteY5" fmla="*/ 7372 h 35797"/>
                <a:gd name="connsiteX6" fmla="*/ 3967 w 27214"/>
                <a:gd name="connsiteY6" fmla="*/ 15221 h 35797"/>
                <a:gd name="connsiteX7" fmla="*/ 3967 w 27214"/>
                <a:gd name="connsiteY7" fmla="*/ 37154 h 35797"/>
                <a:gd name="connsiteX8" fmla="*/ 226 w 27214"/>
                <a:gd name="connsiteY8" fmla="*/ 37154 h 35797"/>
                <a:gd name="connsiteX9" fmla="*/ 226 w 27214"/>
                <a:gd name="connsiteY9" fmla="*/ 1797 h 35797"/>
                <a:gd name="connsiteX10" fmla="*/ 3967 w 27214"/>
                <a:gd name="connsiteY10" fmla="*/ 1797 h 35797"/>
                <a:gd name="connsiteX11" fmla="*/ 3967 w 27214"/>
                <a:gd name="connsiteY11" fmla="*/ 5978 h 35797"/>
                <a:gd name="connsiteX12" fmla="*/ 14383 w 27214"/>
                <a:gd name="connsiteY12" fmla="*/ 1357 h 35797"/>
                <a:gd name="connsiteX13" fmla="*/ 23773 w 27214"/>
                <a:gd name="connsiteY13" fmla="*/ 4731 h 35797"/>
                <a:gd name="connsiteX14" fmla="*/ 27441 w 27214"/>
                <a:gd name="connsiteY14" fmla="*/ 14561 h 35797"/>
                <a:gd name="connsiteX15" fmla="*/ 27441 w 27214"/>
                <a:gd name="connsiteY15" fmla="*/ 3715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441" y="37154"/>
                  </a:moveTo>
                  <a:lnTo>
                    <a:pt x="23700" y="37154"/>
                  </a:lnTo>
                  <a:lnTo>
                    <a:pt x="23700" y="15221"/>
                  </a:lnTo>
                  <a:cubicBezTo>
                    <a:pt x="23700" y="11773"/>
                    <a:pt x="22893" y="9206"/>
                    <a:pt x="21206" y="7372"/>
                  </a:cubicBezTo>
                  <a:cubicBezTo>
                    <a:pt x="19518" y="5538"/>
                    <a:pt x="17098" y="4658"/>
                    <a:pt x="13943" y="4658"/>
                  </a:cubicBezTo>
                  <a:cubicBezTo>
                    <a:pt x="10789" y="4658"/>
                    <a:pt x="8295" y="5538"/>
                    <a:pt x="6608" y="7372"/>
                  </a:cubicBezTo>
                  <a:cubicBezTo>
                    <a:pt x="4847" y="9206"/>
                    <a:pt x="3967" y="11847"/>
                    <a:pt x="3967" y="15221"/>
                  </a:cubicBezTo>
                  <a:lnTo>
                    <a:pt x="3967" y="37154"/>
                  </a:lnTo>
                  <a:lnTo>
                    <a:pt x="226" y="37154"/>
                  </a:lnTo>
                  <a:lnTo>
                    <a:pt x="226" y="1797"/>
                  </a:lnTo>
                  <a:lnTo>
                    <a:pt x="3967" y="1797"/>
                  </a:lnTo>
                  <a:lnTo>
                    <a:pt x="3967" y="5978"/>
                  </a:lnTo>
                  <a:cubicBezTo>
                    <a:pt x="6608" y="2897"/>
                    <a:pt x="10056" y="1357"/>
                    <a:pt x="14383" y="1357"/>
                  </a:cubicBezTo>
                  <a:cubicBezTo>
                    <a:pt x="18345" y="1357"/>
                    <a:pt x="21499" y="2457"/>
                    <a:pt x="23773" y="4731"/>
                  </a:cubicBezTo>
                  <a:cubicBezTo>
                    <a:pt x="26194" y="7079"/>
                    <a:pt x="27441" y="10380"/>
                    <a:pt x="27441" y="14561"/>
                  </a:cubicBezTo>
                  <a:lnTo>
                    <a:pt x="27441" y="37154"/>
                  </a:lnTo>
                  <a:close/>
                </a:path>
              </a:pathLst>
            </a:custGeom>
            <a:solidFill>
              <a:srgbClr val="000000"/>
            </a:solidFill>
            <a:ln w="73262" cap="flat">
              <a:noFill/>
              <a:prstDash val="solid"/>
              <a:miter/>
            </a:ln>
          </p:spPr>
          <p:txBody>
            <a:bodyPr rtlCol="0" anchor="ctr"/>
            <a:lstStyle/>
            <a:p>
              <a:endParaRPr lang="en-GB"/>
            </a:p>
          </p:txBody>
        </p:sp>
        <p:sp>
          <p:nvSpPr>
            <p:cNvPr id="79" name="Graphic 1127">
              <a:extLst>
                <a:ext uri="{FF2B5EF4-FFF2-40B4-BE49-F238E27FC236}">
                  <a16:creationId xmlns:a16="http://schemas.microsoft.com/office/drawing/2014/main" id="{B2CF038F-C28B-53BA-C526-2F942EAC5A28}"/>
                </a:ext>
              </a:extLst>
            </p:cNvPr>
            <p:cNvSpPr/>
            <p:nvPr/>
          </p:nvSpPr>
          <p:spPr>
            <a:xfrm>
              <a:off x="5462341" y="3587932"/>
              <a:ext cx="16578" cy="46653"/>
            </a:xfrm>
            <a:custGeom>
              <a:avLst/>
              <a:gdLst>
                <a:gd name="connsiteX0" fmla="*/ 16815 w 16578"/>
                <a:gd name="connsiteY0" fmla="*/ 48009 h 46653"/>
                <a:gd name="connsiteX1" fmla="*/ 13588 w 16578"/>
                <a:gd name="connsiteY1" fmla="*/ 48009 h 46653"/>
                <a:gd name="connsiteX2" fmla="*/ 7353 w 16578"/>
                <a:gd name="connsiteY2" fmla="*/ 45442 h 46653"/>
                <a:gd name="connsiteX3" fmla="*/ 5079 w 16578"/>
                <a:gd name="connsiteY3" fmla="*/ 38766 h 46653"/>
                <a:gd name="connsiteX4" fmla="*/ 5079 w 16578"/>
                <a:gd name="connsiteY4" fmla="*/ 15439 h 46653"/>
                <a:gd name="connsiteX5" fmla="*/ 237 w 16578"/>
                <a:gd name="connsiteY5" fmla="*/ 15439 h 46653"/>
                <a:gd name="connsiteX6" fmla="*/ 237 w 16578"/>
                <a:gd name="connsiteY6" fmla="*/ 12652 h 46653"/>
                <a:gd name="connsiteX7" fmla="*/ 5079 w 16578"/>
                <a:gd name="connsiteY7" fmla="*/ 12652 h 46653"/>
                <a:gd name="connsiteX8" fmla="*/ 5079 w 16578"/>
                <a:gd name="connsiteY8" fmla="*/ 1355 h 46653"/>
                <a:gd name="connsiteX9" fmla="*/ 8820 w 16578"/>
                <a:gd name="connsiteY9" fmla="*/ 1355 h 46653"/>
                <a:gd name="connsiteX10" fmla="*/ 8820 w 16578"/>
                <a:gd name="connsiteY10" fmla="*/ 12652 h 46653"/>
                <a:gd name="connsiteX11" fmla="*/ 16815 w 16578"/>
                <a:gd name="connsiteY11" fmla="*/ 12652 h 46653"/>
                <a:gd name="connsiteX12" fmla="*/ 16815 w 16578"/>
                <a:gd name="connsiteY12" fmla="*/ 15439 h 46653"/>
                <a:gd name="connsiteX13" fmla="*/ 8820 w 16578"/>
                <a:gd name="connsiteY13" fmla="*/ 15439 h 46653"/>
                <a:gd name="connsiteX14" fmla="*/ 8820 w 16578"/>
                <a:gd name="connsiteY14" fmla="*/ 38840 h 46653"/>
                <a:gd name="connsiteX15" fmla="*/ 14248 w 16578"/>
                <a:gd name="connsiteY15" fmla="*/ 44708 h 46653"/>
                <a:gd name="connsiteX16" fmla="*/ 16815 w 16578"/>
                <a:gd name="connsiteY16" fmla="*/ 44708 h 46653"/>
                <a:gd name="connsiteX17" fmla="*/ 16815 w 16578"/>
                <a:gd name="connsiteY17" fmla="*/ 48009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15" y="48009"/>
                  </a:moveTo>
                  <a:lnTo>
                    <a:pt x="13588" y="48009"/>
                  </a:lnTo>
                  <a:cubicBezTo>
                    <a:pt x="10874" y="48009"/>
                    <a:pt x="8820" y="47129"/>
                    <a:pt x="7353" y="45442"/>
                  </a:cubicBezTo>
                  <a:cubicBezTo>
                    <a:pt x="5812" y="43754"/>
                    <a:pt x="5079" y="41554"/>
                    <a:pt x="5079" y="38766"/>
                  </a:cubicBezTo>
                  <a:lnTo>
                    <a:pt x="5079" y="15439"/>
                  </a:lnTo>
                  <a:lnTo>
                    <a:pt x="237" y="15439"/>
                  </a:lnTo>
                  <a:lnTo>
                    <a:pt x="237" y="12652"/>
                  </a:lnTo>
                  <a:lnTo>
                    <a:pt x="5079" y="12652"/>
                  </a:lnTo>
                  <a:lnTo>
                    <a:pt x="5079" y="1355"/>
                  </a:lnTo>
                  <a:lnTo>
                    <a:pt x="8820" y="1355"/>
                  </a:lnTo>
                  <a:lnTo>
                    <a:pt x="8820" y="12652"/>
                  </a:lnTo>
                  <a:lnTo>
                    <a:pt x="16815" y="12652"/>
                  </a:lnTo>
                  <a:lnTo>
                    <a:pt x="16815" y="15439"/>
                  </a:lnTo>
                  <a:lnTo>
                    <a:pt x="8820" y="15439"/>
                  </a:lnTo>
                  <a:lnTo>
                    <a:pt x="8820" y="38840"/>
                  </a:lnTo>
                  <a:cubicBezTo>
                    <a:pt x="8820" y="42727"/>
                    <a:pt x="10654" y="44708"/>
                    <a:pt x="14248" y="44708"/>
                  </a:cubicBezTo>
                  <a:lnTo>
                    <a:pt x="16815" y="44708"/>
                  </a:lnTo>
                  <a:lnTo>
                    <a:pt x="16815" y="48009"/>
                  </a:lnTo>
                  <a:close/>
                </a:path>
              </a:pathLst>
            </a:custGeom>
            <a:solidFill>
              <a:srgbClr val="000000"/>
            </a:solidFill>
            <a:ln w="73262" cap="flat">
              <a:noFill/>
              <a:prstDash val="solid"/>
              <a:miter/>
            </a:ln>
          </p:spPr>
          <p:txBody>
            <a:bodyPr rtlCol="0" anchor="ctr"/>
            <a:lstStyle/>
            <a:p>
              <a:endParaRPr lang="en-GB"/>
            </a:p>
          </p:txBody>
        </p:sp>
        <p:sp>
          <p:nvSpPr>
            <p:cNvPr id="80" name="Graphic 1127">
              <a:extLst>
                <a:ext uri="{FF2B5EF4-FFF2-40B4-BE49-F238E27FC236}">
                  <a16:creationId xmlns:a16="http://schemas.microsoft.com/office/drawing/2014/main" id="{02C60D91-72BC-AD5B-673D-F68980941168}"/>
                </a:ext>
              </a:extLst>
            </p:cNvPr>
            <p:cNvSpPr/>
            <p:nvPr/>
          </p:nvSpPr>
          <p:spPr>
            <a:xfrm>
              <a:off x="5489660" y="3582357"/>
              <a:ext cx="4621" cy="52228"/>
            </a:xfrm>
            <a:custGeom>
              <a:avLst/>
              <a:gdLst>
                <a:gd name="connsiteX0" fmla="*/ 4426 w 4621"/>
                <a:gd name="connsiteY0" fmla="*/ 53583 h 52228"/>
                <a:gd name="connsiteX1" fmla="*/ 685 w 4621"/>
                <a:gd name="connsiteY1" fmla="*/ 53583 h 52228"/>
                <a:gd name="connsiteX2" fmla="*/ 685 w 4621"/>
                <a:gd name="connsiteY2" fmla="*/ 18226 h 52228"/>
                <a:gd name="connsiteX3" fmla="*/ 4426 w 4621"/>
                <a:gd name="connsiteY3" fmla="*/ 18226 h 52228"/>
                <a:gd name="connsiteX4" fmla="*/ 4426 w 4621"/>
                <a:gd name="connsiteY4" fmla="*/ 53583 h 52228"/>
                <a:gd name="connsiteX5" fmla="*/ 4866 w 4621"/>
                <a:gd name="connsiteY5" fmla="*/ 5975 h 52228"/>
                <a:gd name="connsiteX6" fmla="*/ 245 w 4621"/>
                <a:gd name="connsiteY6" fmla="*/ 5975 h 52228"/>
                <a:gd name="connsiteX7" fmla="*/ 245 w 4621"/>
                <a:gd name="connsiteY7" fmla="*/ 1354 h 52228"/>
                <a:gd name="connsiteX8" fmla="*/ 4866 w 4621"/>
                <a:gd name="connsiteY8" fmla="*/ 1354 h 52228"/>
                <a:gd name="connsiteX9" fmla="*/ 4866 w 4621"/>
                <a:gd name="connsiteY9" fmla="*/ 597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426" y="53583"/>
                  </a:moveTo>
                  <a:lnTo>
                    <a:pt x="685" y="53583"/>
                  </a:lnTo>
                  <a:lnTo>
                    <a:pt x="685" y="18226"/>
                  </a:lnTo>
                  <a:lnTo>
                    <a:pt x="4426" y="18226"/>
                  </a:lnTo>
                  <a:lnTo>
                    <a:pt x="4426" y="53583"/>
                  </a:lnTo>
                  <a:close/>
                  <a:moveTo>
                    <a:pt x="4866" y="5975"/>
                  </a:moveTo>
                  <a:lnTo>
                    <a:pt x="245" y="5975"/>
                  </a:lnTo>
                  <a:lnTo>
                    <a:pt x="245" y="1354"/>
                  </a:lnTo>
                  <a:lnTo>
                    <a:pt x="4866" y="1354"/>
                  </a:lnTo>
                  <a:lnTo>
                    <a:pt x="4866" y="5975"/>
                  </a:lnTo>
                  <a:close/>
                </a:path>
              </a:pathLst>
            </a:custGeom>
            <a:solidFill>
              <a:srgbClr val="000000"/>
            </a:solidFill>
            <a:ln w="73262" cap="flat">
              <a:noFill/>
              <a:prstDash val="solid"/>
              <a:miter/>
            </a:ln>
          </p:spPr>
          <p:txBody>
            <a:bodyPr rtlCol="0" anchor="ctr"/>
            <a:lstStyle/>
            <a:p>
              <a:endParaRPr lang="en-GB"/>
            </a:p>
          </p:txBody>
        </p:sp>
        <p:sp>
          <p:nvSpPr>
            <p:cNvPr id="81" name="Graphic 1127">
              <a:extLst>
                <a:ext uri="{FF2B5EF4-FFF2-40B4-BE49-F238E27FC236}">
                  <a16:creationId xmlns:a16="http://schemas.microsoft.com/office/drawing/2014/main" id="{34CCE70C-EBD3-B5A3-B5FD-68F67D07FD5C}"/>
                </a:ext>
              </a:extLst>
            </p:cNvPr>
            <p:cNvSpPr/>
            <p:nvPr/>
          </p:nvSpPr>
          <p:spPr>
            <a:xfrm>
              <a:off x="5504290" y="3582357"/>
              <a:ext cx="16578" cy="52228"/>
            </a:xfrm>
            <a:custGeom>
              <a:avLst/>
              <a:gdLst>
                <a:gd name="connsiteX0" fmla="*/ 16830 w 16578"/>
                <a:gd name="connsiteY0" fmla="*/ 21013 h 52228"/>
                <a:gd name="connsiteX1" fmla="*/ 8834 w 16578"/>
                <a:gd name="connsiteY1" fmla="*/ 21013 h 52228"/>
                <a:gd name="connsiteX2" fmla="*/ 8834 w 16578"/>
                <a:gd name="connsiteY2" fmla="*/ 53583 h 52228"/>
                <a:gd name="connsiteX3" fmla="*/ 5093 w 16578"/>
                <a:gd name="connsiteY3" fmla="*/ 53583 h 52228"/>
                <a:gd name="connsiteX4" fmla="*/ 5093 w 16578"/>
                <a:gd name="connsiteY4" fmla="*/ 21013 h 52228"/>
                <a:gd name="connsiteX5" fmla="*/ 252 w 16578"/>
                <a:gd name="connsiteY5" fmla="*/ 21013 h 52228"/>
                <a:gd name="connsiteX6" fmla="*/ 252 w 16578"/>
                <a:gd name="connsiteY6" fmla="*/ 18226 h 52228"/>
                <a:gd name="connsiteX7" fmla="*/ 5093 w 16578"/>
                <a:gd name="connsiteY7" fmla="*/ 18226 h 52228"/>
                <a:gd name="connsiteX8" fmla="*/ 5093 w 16578"/>
                <a:gd name="connsiteY8" fmla="*/ 10597 h 52228"/>
                <a:gd name="connsiteX9" fmla="*/ 7294 w 16578"/>
                <a:gd name="connsiteY9" fmla="*/ 3848 h 52228"/>
                <a:gd name="connsiteX10" fmla="*/ 13602 w 16578"/>
                <a:gd name="connsiteY10" fmla="*/ 1354 h 52228"/>
                <a:gd name="connsiteX11" fmla="*/ 16830 w 16578"/>
                <a:gd name="connsiteY11" fmla="*/ 1354 h 52228"/>
                <a:gd name="connsiteX12" fmla="*/ 16830 w 16578"/>
                <a:gd name="connsiteY12" fmla="*/ 4655 h 52228"/>
                <a:gd name="connsiteX13" fmla="*/ 14262 w 16578"/>
                <a:gd name="connsiteY13" fmla="*/ 4655 h 52228"/>
                <a:gd name="connsiteX14" fmla="*/ 8834 w 16578"/>
                <a:gd name="connsiteY14" fmla="*/ 10523 h 52228"/>
                <a:gd name="connsiteX15" fmla="*/ 8834 w 16578"/>
                <a:gd name="connsiteY15" fmla="*/ 18226 h 52228"/>
                <a:gd name="connsiteX16" fmla="*/ 16830 w 16578"/>
                <a:gd name="connsiteY16" fmla="*/ 18226 h 52228"/>
                <a:gd name="connsiteX17" fmla="*/ 16830 w 16578"/>
                <a:gd name="connsiteY17" fmla="*/ 2101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6830" y="21013"/>
                  </a:moveTo>
                  <a:lnTo>
                    <a:pt x="8834" y="21013"/>
                  </a:lnTo>
                  <a:lnTo>
                    <a:pt x="8834" y="53583"/>
                  </a:lnTo>
                  <a:lnTo>
                    <a:pt x="5093" y="53583"/>
                  </a:lnTo>
                  <a:lnTo>
                    <a:pt x="5093" y="21013"/>
                  </a:lnTo>
                  <a:lnTo>
                    <a:pt x="252" y="21013"/>
                  </a:lnTo>
                  <a:lnTo>
                    <a:pt x="252" y="18226"/>
                  </a:lnTo>
                  <a:lnTo>
                    <a:pt x="5093" y="18226"/>
                  </a:lnTo>
                  <a:lnTo>
                    <a:pt x="5093" y="10597"/>
                  </a:lnTo>
                  <a:cubicBezTo>
                    <a:pt x="5093" y="7809"/>
                    <a:pt x="5827" y="5535"/>
                    <a:pt x="7294" y="3848"/>
                  </a:cubicBezTo>
                  <a:cubicBezTo>
                    <a:pt x="8834" y="2161"/>
                    <a:pt x="10888" y="1354"/>
                    <a:pt x="13602" y="1354"/>
                  </a:cubicBezTo>
                  <a:lnTo>
                    <a:pt x="16830" y="1354"/>
                  </a:lnTo>
                  <a:lnTo>
                    <a:pt x="16830" y="4655"/>
                  </a:lnTo>
                  <a:lnTo>
                    <a:pt x="14262" y="4655"/>
                  </a:lnTo>
                  <a:cubicBezTo>
                    <a:pt x="10668" y="4655"/>
                    <a:pt x="8834" y="6636"/>
                    <a:pt x="8834" y="10523"/>
                  </a:cubicBezTo>
                  <a:lnTo>
                    <a:pt x="8834" y="18226"/>
                  </a:lnTo>
                  <a:lnTo>
                    <a:pt x="16830" y="18226"/>
                  </a:lnTo>
                  <a:lnTo>
                    <a:pt x="16830" y="21013"/>
                  </a:lnTo>
                  <a:close/>
                </a:path>
              </a:pathLst>
            </a:custGeom>
            <a:solidFill>
              <a:srgbClr val="000000"/>
            </a:solidFill>
            <a:ln w="73262" cap="flat">
              <a:noFill/>
              <a:prstDash val="solid"/>
              <a:miter/>
            </a:ln>
          </p:spPr>
          <p:txBody>
            <a:bodyPr rtlCol="0" anchor="ctr"/>
            <a:lstStyle/>
            <a:p>
              <a:endParaRPr lang="en-GB"/>
            </a:p>
          </p:txBody>
        </p:sp>
        <p:sp>
          <p:nvSpPr>
            <p:cNvPr id="82" name="Graphic 1127">
              <a:extLst>
                <a:ext uri="{FF2B5EF4-FFF2-40B4-BE49-F238E27FC236}">
                  <a16:creationId xmlns:a16="http://schemas.microsoft.com/office/drawing/2014/main" id="{61EFC8C3-BE1C-E66E-3CF1-DCD9156FDF51}"/>
                </a:ext>
              </a:extLst>
            </p:cNvPr>
            <p:cNvSpPr/>
            <p:nvPr/>
          </p:nvSpPr>
          <p:spPr>
            <a:xfrm>
              <a:off x="5529850" y="3582357"/>
              <a:ext cx="4621" cy="52228"/>
            </a:xfrm>
            <a:custGeom>
              <a:avLst/>
              <a:gdLst>
                <a:gd name="connsiteX0" fmla="*/ 4440 w 4621"/>
                <a:gd name="connsiteY0" fmla="*/ 53583 h 52228"/>
                <a:gd name="connsiteX1" fmla="*/ 699 w 4621"/>
                <a:gd name="connsiteY1" fmla="*/ 53583 h 52228"/>
                <a:gd name="connsiteX2" fmla="*/ 699 w 4621"/>
                <a:gd name="connsiteY2" fmla="*/ 18226 h 52228"/>
                <a:gd name="connsiteX3" fmla="*/ 4440 w 4621"/>
                <a:gd name="connsiteY3" fmla="*/ 18226 h 52228"/>
                <a:gd name="connsiteX4" fmla="*/ 4440 w 4621"/>
                <a:gd name="connsiteY4" fmla="*/ 53583 h 52228"/>
                <a:gd name="connsiteX5" fmla="*/ 4880 w 4621"/>
                <a:gd name="connsiteY5" fmla="*/ 5975 h 52228"/>
                <a:gd name="connsiteX6" fmla="*/ 258 w 4621"/>
                <a:gd name="connsiteY6" fmla="*/ 5975 h 52228"/>
                <a:gd name="connsiteX7" fmla="*/ 258 w 4621"/>
                <a:gd name="connsiteY7" fmla="*/ 1354 h 52228"/>
                <a:gd name="connsiteX8" fmla="*/ 4880 w 4621"/>
                <a:gd name="connsiteY8" fmla="*/ 1354 h 52228"/>
                <a:gd name="connsiteX9" fmla="*/ 4880 w 4621"/>
                <a:gd name="connsiteY9" fmla="*/ 597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440" y="53583"/>
                  </a:moveTo>
                  <a:lnTo>
                    <a:pt x="699" y="53583"/>
                  </a:lnTo>
                  <a:lnTo>
                    <a:pt x="699" y="18226"/>
                  </a:lnTo>
                  <a:lnTo>
                    <a:pt x="4440" y="18226"/>
                  </a:lnTo>
                  <a:lnTo>
                    <a:pt x="4440" y="53583"/>
                  </a:lnTo>
                  <a:close/>
                  <a:moveTo>
                    <a:pt x="4880" y="5975"/>
                  </a:moveTo>
                  <a:lnTo>
                    <a:pt x="258" y="5975"/>
                  </a:lnTo>
                  <a:lnTo>
                    <a:pt x="258" y="1354"/>
                  </a:lnTo>
                  <a:lnTo>
                    <a:pt x="4880" y="1354"/>
                  </a:lnTo>
                  <a:lnTo>
                    <a:pt x="4880" y="5975"/>
                  </a:lnTo>
                  <a:close/>
                </a:path>
              </a:pathLst>
            </a:custGeom>
            <a:solidFill>
              <a:srgbClr val="000000"/>
            </a:solidFill>
            <a:ln w="73262" cap="flat">
              <a:noFill/>
              <a:prstDash val="solid"/>
              <a:miter/>
            </a:ln>
          </p:spPr>
          <p:txBody>
            <a:bodyPr rtlCol="0" anchor="ctr"/>
            <a:lstStyle/>
            <a:p>
              <a:endParaRPr lang="en-GB"/>
            </a:p>
          </p:txBody>
        </p:sp>
        <p:sp>
          <p:nvSpPr>
            <p:cNvPr id="83" name="Graphic 1127">
              <a:extLst>
                <a:ext uri="{FF2B5EF4-FFF2-40B4-BE49-F238E27FC236}">
                  <a16:creationId xmlns:a16="http://schemas.microsoft.com/office/drawing/2014/main" id="{6FE87450-9A62-CBFB-9228-8A38DD5C9529}"/>
                </a:ext>
              </a:extLst>
            </p:cNvPr>
            <p:cNvSpPr/>
            <p:nvPr/>
          </p:nvSpPr>
          <p:spPr>
            <a:xfrm>
              <a:off x="5546170" y="3598789"/>
              <a:ext cx="28315" cy="36237"/>
            </a:xfrm>
            <a:custGeom>
              <a:avLst/>
              <a:gdLst>
                <a:gd name="connsiteX0" fmla="*/ 28583 w 28315"/>
                <a:gd name="connsiteY0" fmla="*/ 20283 h 36237"/>
                <a:gd name="connsiteX1" fmla="*/ 4009 w 28315"/>
                <a:gd name="connsiteY1" fmla="*/ 20283 h 36237"/>
                <a:gd name="connsiteX2" fmla="*/ 6943 w 28315"/>
                <a:gd name="connsiteY2" fmla="*/ 30626 h 36237"/>
                <a:gd name="connsiteX3" fmla="*/ 15526 w 28315"/>
                <a:gd name="connsiteY3" fmla="*/ 34220 h 36237"/>
                <a:gd name="connsiteX4" fmla="*/ 20808 w 28315"/>
                <a:gd name="connsiteY4" fmla="*/ 33193 h 36237"/>
                <a:gd name="connsiteX5" fmla="*/ 25282 w 28315"/>
                <a:gd name="connsiteY5" fmla="*/ 29965 h 36237"/>
                <a:gd name="connsiteX6" fmla="*/ 28070 w 28315"/>
                <a:gd name="connsiteY6" fmla="*/ 32166 h 36237"/>
                <a:gd name="connsiteX7" fmla="*/ 22348 w 28315"/>
                <a:gd name="connsiteY7" fmla="*/ 36274 h 36237"/>
                <a:gd name="connsiteX8" fmla="*/ 15306 w 28315"/>
                <a:gd name="connsiteY8" fmla="*/ 37594 h 36237"/>
                <a:gd name="connsiteX9" fmla="*/ 4156 w 28315"/>
                <a:gd name="connsiteY9" fmla="*/ 32973 h 36237"/>
                <a:gd name="connsiteX10" fmla="*/ 268 w 28315"/>
                <a:gd name="connsiteY10" fmla="*/ 19476 h 36237"/>
                <a:gd name="connsiteX11" fmla="*/ 4009 w 28315"/>
                <a:gd name="connsiteY11" fmla="*/ 6125 h 36237"/>
                <a:gd name="connsiteX12" fmla="*/ 14426 w 28315"/>
                <a:gd name="connsiteY12" fmla="*/ 1357 h 36237"/>
                <a:gd name="connsiteX13" fmla="*/ 24842 w 28315"/>
                <a:gd name="connsiteY13" fmla="*/ 5905 h 36237"/>
                <a:gd name="connsiteX14" fmla="*/ 28583 w 28315"/>
                <a:gd name="connsiteY14" fmla="*/ 18595 h 36237"/>
                <a:gd name="connsiteX15" fmla="*/ 28583 w 28315"/>
                <a:gd name="connsiteY15" fmla="*/ 20283 h 36237"/>
                <a:gd name="connsiteX16" fmla="*/ 24842 w 28315"/>
                <a:gd name="connsiteY16" fmla="*/ 17275 h 36237"/>
                <a:gd name="connsiteX17" fmla="*/ 23595 w 28315"/>
                <a:gd name="connsiteY17" fmla="*/ 10600 h 36237"/>
                <a:gd name="connsiteX18" fmla="*/ 20001 w 28315"/>
                <a:gd name="connsiteY18" fmla="*/ 6198 h 36237"/>
                <a:gd name="connsiteX19" fmla="*/ 14426 w 28315"/>
                <a:gd name="connsiteY19" fmla="*/ 4658 h 36237"/>
                <a:gd name="connsiteX20" fmla="*/ 8924 w 28315"/>
                <a:gd name="connsiteY20" fmla="*/ 6198 h 36237"/>
                <a:gd name="connsiteX21" fmla="*/ 5256 w 28315"/>
                <a:gd name="connsiteY21" fmla="*/ 10600 h 36237"/>
                <a:gd name="connsiteX22" fmla="*/ 4009 w 28315"/>
                <a:gd name="connsiteY22" fmla="*/ 17275 h 36237"/>
                <a:gd name="connsiteX23" fmla="*/ 24842 w 28315"/>
                <a:gd name="connsiteY23" fmla="*/ 1727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83" y="20283"/>
                  </a:moveTo>
                  <a:lnTo>
                    <a:pt x="4009" y="20283"/>
                  </a:lnTo>
                  <a:cubicBezTo>
                    <a:pt x="4009" y="24831"/>
                    <a:pt x="4963" y="28278"/>
                    <a:pt x="6943" y="30626"/>
                  </a:cubicBezTo>
                  <a:cubicBezTo>
                    <a:pt x="8924" y="33046"/>
                    <a:pt x="11785" y="34220"/>
                    <a:pt x="15526" y="34220"/>
                  </a:cubicBezTo>
                  <a:cubicBezTo>
                    <a:pt x="17580" y="34220"/>
                    <a:pt x="19341" y="33853"/>
                    <a:pt x="20808" y="33193"/>
                  </a:cubicBezTo>
                  <a:cubicBezTo>
                    <a:pt x="22275" y="32533"/>
                    <a:pt x="23742" y="31506"/>
                    <a:pt x="25282" y="29965"/>
                  </a:cubicBezTo>
                  <a:lnTo>
                    <a:pt x="28070" y="32166"/>
                  </a:lnTo>
                  <a:cubicBezTo>
                    <a:pt x="26163" y="34073"/>
                    <a:pt x="24255" y="35467"/>
                    <a:pt x="22348" y="36274"/>
                  </a:cubicBezTo>
                  <a:cubicBezTo>
                    <a:pt x="20441" y="37154"/>
                    <a:pt x="18093" y="37594"/>
                    <a:pt x="15306" y="37594"/>
                  </a:cubicBezTo>
                  <a:cubicBezTo>
                    <a:pt x="10391" y="37594"/>
                    <a:pt x="6723" y="36054"/>
                    <a:pt x="4156" y="32973"/>
                  </a:cubicBezTo>
                  <a:cubicBezTo>
                    <a:pt x="1515" y="29892"/>
                    <a:pt x="268" y="25417"/>
                    <a:pt x="268" y="19476"/>
                  </a:cubicBezTo>
                  <a:cubicBezTo>
                    <a:pt x="268" y="13754"/>
                    <a:pt x="1515" y="9279"/>
                    <a:pt x="4009" y="6125"/>
                  </a:cubicBezTo>
                  <a:cubicBezTo>
                    <a:pt x="6503" y="2971"/>
                    <a:pt x="9951" y="1357"/>
                    <a:pt x="14426" y="1357"/>
                  </a:cubicBezTo>
                  <a:cubicBezTo>
                    <a:pt x="18900" y="1357"/>
                    <a:pt x="22348" y="2897"/>
                    <a:pt x="24842" y="5905"/>
                  </a:cubicBezTo>
                  <a:cubicBezTo>
                    <a:pt x="27336" y="8912"/>
                    <a:pt x="28583" y="13167"/>
                    <a:pt x="28583" y="18595"/>
                  </a:cubicBezTo>
                  <a:lnTo>
                    <a:pt x="28583" y="20283"/>
                  </a:lnTo>
                  <a:close/>
                  <a:moveTo>
                    <a:pt x="24842" y="17275"/>
                  </a:moveTo>
                  <a:cubicBezTo>
                    <a:pt x="24622" y="14267"/>
                    <a:pt x="24255" y="11993"/>
                    <a:pt x="23595" y="10600"/>
                  </a:cubicBezTo>
                  <a:cubicBezTo>
                    <a:pt x="22788" y="8766"/>
                    <a:pt x="21615" y="7299"/>
                    <a:pt x="20001" y="6198"/>
                  </a:cubicBezTo>
                  <a:cubicBezTo>
                    <a:pt x="18314" y="5171"/>
                    <a:pt x="16480" y="4658"/>
                    <a:pt x="14426" y="4658"/>
                  </a:cubicBezTo>
                  <a:cubicBezTo>
                    <a:pt x="12372" y="4658"/>
                    <a:pt x="10538" y="5171"/>
                    <a:pt x="8924" y="6198"/>
                  </a:cubicBezTo>
                  <a:cubicBezTo>
                    <a:pt x="7310" y="7299"/>
                    <a:pt x="6063" y="8766"/>
                    <a:pt x="5256" y="10600"/>
                  </a:cubicBezTo>
                  <a:cubicBezTo>
                    <a:pt x="4596" y="11993"/>
                    <a:pt x="4229" y="14267"/>
                    <a:pt x="4009" y="17275"/>
                  </a:cubicBezTo>
                  <a:lnTo>
                    <a:pt x="24842" y="17275"/>
                  </a:lnTo>
                  <a:close/>
                </a:path>
              </a:pathLst>
            </a:custGeom>
            <a:solidFill>
              <a:srgbClr val="000000"/>
            </a:solidFill>
            <a:ln w="73262" cap="flat">
              <a:noFill/>
              <a:prstDash val="solid"/>
              <a:miter/>
            </a:ln>
          </p:spPr>
          <p:txBody>
            <a:bodyPr rtlCol="0" anchor="ctr"/>
            <a:lstStyle/>
            <a:p>
              <a:endParaRPr lang="en-GB"/>
            </a:p>
          </p:txBody>
        </p:sp>
        <p:sp>
          <p:nvSpPr>
            <p:cNvPr id="84" name="Graphic 1127">
              <a:extLst>
                <a:ext uri="{FF2B5EF4-FFF2-40B4-BE49-F238E27FC236}">
                  <a16:creationId xmlns:a16="http://schemas.microsoft.com/office/drawing/2014/main" id="{8AD7896E-4677-ED8A-B5A2-3D9E0FC24FF1}"/>
                </a:ext>
              </a:extLst>
            </p:cNvPr>
            <p:cNvSpPr/>
            <p:nvPr/>
          </p:nvSpPr>
          <p:spPr>
            <a:xfrm>
              <a:off x="5584493" y="3582357"/>
              <a:ext cx="27434" cy="52669"/>
            </a:xfrm>
            <a:custGeom>
              <a:avLst/>
              <a:gdLst>
                <a:gd name="connsiteX0" fmla="*/ 27716 w 27434"/>
                <a:gd name="connsiteY0" fmla="*/ 53583 h 52669"/>
                <a:gd name="connsiteX1" fmla="*/ 23975 w 27434"/>
                <a:gd name="connsiteY1" fmla="*/ 53583 h 52669"/>
                <a:gd name="connsiteX2" fmla="*/ 23975 w 27434"/>
                <a:gd name="connsiteY2" fmla="*/ 49035 h 52669"/>
                <a:gd name="connsiteX3" fmla="*/ 19280 w 27434"/>
                <a:gd name="connsiteY3" fmla="*/ 52923 h 52669"/>
                <a:gd name="connsiteX4" fmla="*/ 13485 w 27434"/>
                <a:gd name="connsiteY4" fmla="*/ 54023 h 52669"/>
                <a:gd name="connsiteX5" fmla="*/ 4829 w 27434"/>
                <a:gd name="connsiteY5" fmla="*/ 50942 h 52669"/>
                <a:gd name="connsiteX6" fmla="*/ 281 w 27434"/>
                <a:gd name="connsiteY6" fmla="*/ 35904 h 52669"/>
                <a:gd name="connsiteX7" fmla="*/ 4829 w 27434"/>
                <a:gd name="connsiteY7" fmla="*/ 20867 h 52669"/>
                <a:gd name="connsiteX8" fmla="*/ 13485 w 27434"/>
                <a:gd name="connsiteY8" fmla="*/ 17786 h 52669"/>
                <a:gd name="connsiteX9" fmla="*/ 19280 w 27434"/>
                <a:gd name="connsiteY9" fmla="*/ 18886 h 52669"/>
                <a:gd name="connsiteX10" fmla="*/ 23975 w 27434"/>
                <a:gd name="connsiteY10" fmla="*/ 22774 h 52669"/>
                <a:gd name="connsiteX11" fmla="*/ 23975 w 27434"/>
                <a:gd name="connsiteY11" fmla="*/ 1354 h 52669"/>
                <a:gd name="connsiteX12" fmla="*/ 27716 w 27434"/>
                <a:gd name="connsiteY12" fmla="*/ 1354 h 52669"/>
                <a:gd name="connsiteX13" fmla="*/ 27716 w 27434"/>
                <a:gd name="connsiteY13" fmla="*/ 53583 h 52669"/>
                <a:gd name="connsiteX14" fmla="*/ 23608 w 27434"/>
                <a:gd name="connsiteY14" fmla="*/ 41406 h 52669"/>
                <a:gd name="connsiteX15" fmla="*/ 23975 w 27434"/>
                <a:gd name="connsiteY15" fmla="*/ 35904 h 52669"/>
                <a:gd name="connsiteX16" fmla="*/ 23608 w 27434"/>
                <a:gd name="connsiteY16" fmla="*/ 30403 h 52669"/>
                <a:gd name="connsiteX17" fmla="*/ 22288 w 27434"/>
                <a:gd name="connsiteY17" fmla="*/ 25781 h 52669"/>
                <a:gd name="connsiteX18" fmla="*/ 19207 w 27434"/>
                <a:gd name="connsiteY18" fmla="*/ 22260 h 52669"/>
                <a:gd name="connsiteX19" fmla="*/ 13999 w 27434"/>
                <a:gd name="connsiteY19" fmla="*/ 21087 h 52669"/>
                <a:gd name="connsiteX20" fmla="*/ 8864 w 27434"/>
                <a:gd name="connsiteY20" fmla="*/ 22260 h 52669"/>
                <a:gd name="connsiteX21" fmla="*/ 5710 w 27434"/>
                <a:gd name="connsiteY21" fmla="*/ 25781 h 52669"/>
                <a:gd name="connsiteX22" fmla="*/ 4389 w 27434"/>
                <a:gd name="connsiteY22" fmla="*/ 30403 h 52669"/>
                <a:gd name="connsiteX23" fmla="*/ 4022 w 27434"/>
                <a:gd name="connsiteY23" fmla="*/ 35904 h 52669"/>
                <a:gd name="connsiteX24" fmla="*/ 4389 w 27434"/>
                <a:gd name="connsiteY24" fmla="*/ 41406 h 52669"/>
                <a:gd name="connsiteX25" fmla="*/ 5710 w 27434"/>
                <a:gd name="connsiteY25" fmla="*/ 46028 h 52669"/>
                <a:gd name="connsiteX26" fmla="*/ 8864 w 27434"/>
                <a:gd name="connsiteY26" fmla="*/ 49475 h 52669"/>
                <a:gd name="connsiteX27" fmla="*/ 13999 w 27434"/>
                <a:gd name="connsiteY27" fmla="*/ 50722 h 52669"/>
                <a:gd name="connsiteX28" fmla="*/ 19207 w 27434"/>
                <a:gd name="connsiteY28" fmla="*/ 49475 h 52669"/>
                <a:gd name="connsiteX29" fmla="*/ 22288 w 27434"/>
                <a:gd name="connsiteY29" fmla="*/ 46028 h 52669"/>
                <a:gd name="connsiteX30" fmla="*/ 23608 w 27434"/>
                <a:gd name="connsiteY30" fmla="*/ 4140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716" y="53583"/>
                  </a:moveTo>
                  <a:lnTo>
                    <a:pt x="23975" y="53583"/>
                  </a:lnTo>
                  <a:lnTo>
                    <a:pt x="23975" y="49035"/>
                  </a:lnTo>
                  <a:cubicBezTo>
                    <a:pt x="22508" y="50942"/>
                    <a:pt x="20967" y="52263"/>
                    <a:pt x="19280" y="52923"/>
                  </a:cubicBezTo>
                  <a:cubicBezTo>
                    <a:pt x="17593" y="53656"/>
                    <a:pt x="15686" y="54023"/>
                    <a:pt x="13485" y="54023"/>
                  </a:cubicBezTo>
                  <a:cubicBezTo>
                    <a:pt x="9744" y="54023"/>
                    <a:pt x="6883" y="52996"/>
                    <a:pt x="4829" y="50942"/>
                  </a:cubicBezTo>
                  <a:cubicBezTo>
                    <a:pt x="1822" y="47935"/>
                    <a:pt x="281" y="42873"/>
                    <a:pt x="281" y="35904"/>
                  </a:cubicBezTo>
                  <a:cubicBezTo>
                    <a:pt x="281" y="28936"/>
                    <a:pt x="1822" y="23874"/>
                    <a:pt x="4829" y="20867"/>
                  </a:cubicBezTo>
                  <a:cubicBezTo>
                    <a:pt x="6883" y="18813"/>
                    <a:pt x="9744" y="17786"/>
                    <a:pt x="13485" y="17786"/>
                  </a:cubicBezTo>
                  <a:cubicBezTo>
                    <a:pt x="15686" y="17786"/>
                    <a:pt x="17593" y="18153"/>
                    <a:pt x="19280" y="18886"/>
                  </a:cubicBezTo>
                  <a:cubicBezTo>
                    <a:pt x="20967" y="19546"/>
                    <a:pt x="22508" y="20867"/>
                    <a:pt x="23975" y="22774"/>
                  </a:cubicBezTo>
                  <a:lnTo>
                    <a:pt x="23975" y="1354"/>
                  </a:lnTo>
                  <a:lnTo>
                    <a:pt x="27716" y="1354"/>
                  </a:lnTo>
                  <a:lnTo>
                    <a:pt x="27716" y="53583"/>
                  </a:lnTo>
                  <a:close/>
                  <a:moveTo>
                    <a:pt x="23608" y="41406"/>
                  </a:moveTo>
                  <a:cubicBezTo>
                    <a:pt x="23828" y="39866"/>
                    <a:pt x="23975" y="38032"/>
                    <a:pt x="23975" y="35904"/>
                  </a:cubicBezTo>
                  <a:cubicBezTo>
                    <a:pt x="23975" y="33777"/>
                    <a:pt x="23828" y="31943"/>
                    <a:pt x="23608" y="30403"/>
                  </a:cubicBezTo>
                  <a:cubicBezTo>
                    <a:pt x="23388" y="28862"/>
                    <a:pt x="22948" y="27322"/>
                    <a:pt x="22288" y="25781"/>
                  </a:cubicBezTo>
                  <a:cubicBezTo>
                    <a:pt x="21628" y="24241"/>
                    <a:pt x="20527" y="23067"/>
                    <a:pt x="19207" y="22260"/>
                  </a:cubicBezTo>
                  <a:cubicBezTo>
                    <a:pt x="17813" y="21454"/>
                    <a:pt x="16053" y="21087"/>
                    <a:pt x="13999" y="21087"/>
                  </a:cubicBezTo>
                  <a:cubicBezTo>
                    <a:pt x="11945" y="21087"/>
                    <a:pt x="10184" y="21454"/>
                    <a:pt x="8864" y="22260"/>
                  </a:cubicBezTo>
                  <a:cubicBezTo>
                    <a:pt x="7470" y="23067"/>
                    <a:pt x="6443" y="24241"/>
                    <a:pt x="5710" y="25781"/>
                  </a:cubicBezTo>
                  <a:cubicBezTo>
                    <a:pt x="5123" y="27322"/>
                    <a:pt x="4609" y="28862"/>
                    <a:pt x="4389" y="30403"/>
                  </a:cubicBezTo>
                  <a:cubicBezTo>
                    <a:pt x="4169" y="31943"/>
                    <a:pt x="4022" y="33777"/>
                    <a:pt x="4022" y="35904"/>
                  </a:cubicBezTo>
                  <a:cubicBezTo>
                    <a:pt x="4022" y="38032"/>
                    <a:pt x="4169" y="39866"/>
                    <a:pt x="4389" y="41406"/>
                  </a:cubicBezTo>
                  <a:cubicBezTo>
                    <a:pt x="4609" y="42947"/>
                    <a:pt x="5123" y="44487"/>
                    <a:pt x="5710" y="46028"/>
                  </a:cubicBezTo>
                  <a:cubicBezTo>
                    <a:pt x="6443" y="47568"/>
                    <a:pt x="7470" y="48668"/>
                    <a:pt x="8864" y="49475"/>
                  </a:cubicBezTo>
                  <a:cubicBezTo>
                    <a:pt x="10184" y="50282"/>
                    <a:pt x="11945" y="50722"/>
                    <a:pt x="13999" y="50722"/>
                  </a:cubicBezTo>
                  <a:cubicBezTo>
                    <a:pt x="16053" y="50722"/>
                    <a:pt x="17813" y="50282"/>
                    <a:pt x="19207" y="49475"/>
                  </a:cubicBezTo>
                  <a:cubicBezTo>
                    <a:pt x="20527" y="48668"/>
                    <a:pt x="21628" y="47568"/>
                    <a:pt x="22288" y="46028"/>
                  </a:cubicBezTo>
                  <a:cubicBezTo>
                    <a:pt x="22948" y="44487"/>
                    <a:pt x="23388" y="42947"/>
                    <a:pt x="23608" y="41406"/>
                  </a:cubicBezTo>
                  <a:close/>
                </a:path>
              </a:pathLst>
            </a:custGeom>
            <a:solidFill>
              <a:srgbClr val="000000"/>
            </a:solidFill>
            <a:ln w="73262" cap="flat">
              <a:noFill/>
              <a:prstDash val="solid"/>
              <a:miter/>
            </a:ln>
          </p:spPr>
          <p:txBody>
            <a:bodyPr rtlCol="0" anchor="ctr"/>
            <a:lstStyle/>
            <a:p>
              <a:endParaRPr lang="en-GB"/>
            </a:p>
          </p:txBody>
        </p:sp>
        <p:sp>
          <p:nvSpPr>
            <p:cNvPr id="85" name="Graphic 1127">
              <a:extLst>
                <a:ext uri="{FF2B5EF4-FFF2-40B4-BE49-F238E27FC236}">
                  <a16:creationId xmlns:a16="http://schemas.microsoft.com/office/drawing/2014/main" id="{9D937909-7E66-3498-DE51-2C09A169BF08}"/>
                </a:ext>
              </a:extLst>
            </p:cNvPr>
            <p:cNvSpPr/>
            <p:nvPr/>
          </p:nvSpPr>
          <p:spPr>
            <a:xfrm>
              <a:off x="5641815" y="3598789"/>
              <a:ext cx="27508" cy="36237"/>
            </a:xfrm>
            <a:custGeom>
              <a:avLst/>
              <a:gdLst>
                <a:gd name="connsiteX0" fmla="*/ 27809 w 27508"/>
                <a:gd name="connsiteY0" fmla="*/ 37154 h 36237"/>
                <a:gd name="connsiteX1" fmla="*/ 24068 w 27508"/>
                <a:gd name="connsiteY1" fmla="*/ 37154 h 36237"/>
                <a:gd name="connsiteX2" fmla="*/ 24068 w 27508"/>
                <a:gd name="connsiteY2" fmla="*/ 33633 h 36237"/>
                <a:gd name="connsiteX3" fmla="*/ 19520 w 27508"/>
                <a:gd name="connsiteY3" fmla="*/ 36714 h 36237"/>
                <a:gd name="connsiteX4" fmla="*/ 13285 w 27508"/>
                <a:gd name="connsiteY4" fmla="*/ 37594 h 36237"/>
                <a:gd name="connsiteX5" fmla="*/ 2869 w 27508"/>
                <a:gd name="connsiteY5" fmla="*/ 34367 h 36237"/>
                <a:gd name="connsiteX6" fmla="*/ 301 w 27508"/>
                <a:gd name="connsiteY6" fmla="*/ 27471 h 36237"/>
                <a:gd name="connsiteX7" fmla="*/ 3602 w 27508"/>
                <a:gd name="connsiteY7" fmla="*/ 19989 h 36237"/>
                <a:gd name="connsiteX8" fmla="*/ 12625 w 27508"/>
                <a:gd name="connsiteY8" fmla="*/ 17275 h 36237"/>
                <a:gd name="connsiteX9" fmla="*/ 24068 w 27508"/>
                <a:gd name="connsiteY9" fmla="*/ 17275 h 36237"/>
                <a:gd name="connsiteX10" fmla="*/ 24068 w 27508"/>
                <a:gd name="connsiteY10" fmla="*/ 13314 h 36237"/>
                <a:gd name="connsiteX11" fmla="*/ 21721 w 27508"/>
                <a:gd name="connsiteY11" fmla="*/ 6859 h 36237"/>
                <a:gd name="connsiteX12" fmla="*/ 14092 w 27508"/>
                <a:gd name="connsiteY12" fmla="*/ 4658 h 36237"/>
                <a:gd name="connsiteX13" fmla="*/ 8297 w 27508"/>
                <a:gd name="connsiteY13" fmla="*/ 5685 h 36237"/>
                <a:gd name="connsiteX14" fmla="*/ 4336 w 27508"/>
                <a:gd name="connsiteY14" fmla="*/ 9133 h 36237"/>
                <a:gd name="connsiteX15" fmla="*/ 1622 w 27508"/>
                <a:gd name="connsiteY15" fmla="*/ 6785 h 36237"/>
                <a:gd name="connsiteX16" fmla="*/ 6683 w 27508"/>
                <a:gd name="connsiteY16" fmla="*/ 2604 h 36237"/>
                <a:gd name="connsiteX17" fmla="*/ 14092 w 27508"/>
                <a:gd name="connsiteY17" fmla="*/ 1357 h 36237"/>
                <a:gd name="connsiteX18" fmla="*/ 27809 w 27508"/>
                <a:gd name="connsiteY18" fmla="*/ 12947 h 36237"/>
                <a:gd name="connsiteX19" fmla="*/ 27809 w 27508"/>
                <a:gd name="connsiteY19" fmla="*/ 37154 h 36237"/>
                <a:gd name="connsiteX20" fmla="*/ 24068 w 27508"/>
                <a:gd name="connsiteY20" fmla="*/ 24831 h 36237"/>
                <a:gd name="connsiteX21" fmla="*/ 24068 w 27508"/>
                <a:gd name="connsiteY21" fmla="*/ 20283 h 36237"/>
                <a:gd name="connsiteX22" fmla="*/ 13065 w 27508"/>
                <a:gd name="connsiteY22" fmla="*/ 20283 h 36237"/>
                <a:gd name="connsiteX23" fmla="*/ 4042 w 27508"/>
                <a:gd name="connsiteY23" fmla="*/ 27398 h 36237"/>
                <a:gd name="connsiteX24" fmla="*/ 6243 w 27508"/>
                <a:gd name="connsiteY24" fmla="*/ 32606 h 36237"/>
                <a:gd name="connsiteX25" fmla="*/ 13285 w 27508"/>
                <a:gd name="connsiteY25" fmla="*/ 34293 h 36237"/>
                <a:gd name="connsiteX26" fmla="*/ 22088 w 27508"/>
                <a:gd name="connsiteY26" fmla="*/ 31579 h 36237"/>
                <a:gd name="connsiteX27" fmla="*/ 24068 w 27508"/>
                <a:gd name="connsiteY27" fmla="*/ 2483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809" y="37154"/>
                  </a:moveTo>
                  <a:lnTo>
                    <a:pt x="24068" y="37154"/>
                  </a:lnTo>
                  <a:lnTo>
                    <a:pt x="24068" y="33633"/>
                  </a:lnTo>
                  <a:cubicBezTo>
                    <a:pt x="22601" y="35100"/>
                    <a:pt x="21061" y="36127"/>
                    <a:pt x="19520" y="36714"/>
                  </a:cubicBezTo>
                  <a:cubicBezTo>
                    <a:pt x="17907" y="37301"/>
                    <a:pt x="15853" y="37594"/>
                    <a:pt x="13285" y="37594"/>
                  </a:cubicBezTo>
                  <a:cubicBezTo>
                    <a:pt x="8444" y="37594"/>
                    <a:pt x="4996" y="36494"/>
                    <a:pt x="2869" y="34367"/>
                  </a:cubicBezTo>
                  <a:cubicBezTo>
                    <a:pt x="1182" y="32680"/>
                    <a:pt x="301" y="30332"/>
                    <a:pt x="301" y="27471"/>
                  </a:cubicBezTo>
                  <a:cubicBezTo>
                    <a:pt x="301" y="24244"/>
                    <a:pt x="1402" y="21750"/>
                    <a:pt x="3602" y="19989"/>
                  </a:cubicBezTo>
                  <a:cubicBezTo>
                    <a:pt x="5730" y="18155"/>
                    <a:pt x="8737" y="17275"/>
                    <a:pt x="12625" y="17275"/>
                  </a:cubicBezTo>
                  <a:lnTo>
                    <a:pt x="24068" y="17275"/>
                  </a:lnTo>
                  <a:lnTo>
                    <a:pt x="24068" y="13314"/>
                  </a:lnTo>
                  <a:cubicBezTo>
                    <a:pt x="24068" y="10453"/>
                    <a:pt x="23261" y="8252"/>
                    <a:pt x="21721" y="6859"/>
                  </a:cubicBezTo>
                  <a:cubicBezTo>
                    <a:pt x="20181" y="5391"/>
                    <a:pt x="17613" y="4658"/>
                    <a:pt x="14092" y="4658"/>
                  </a:cubicBezTo>
                  <a:cubicBezTo>
                    <a:pt x="11671" y="4658"/>
                    <a:pt x="9691" y="5025"/>
                    <a:pt x="8297" y="5685"/>
                  </a:cubicBezTo>
                  <a:cubicBezTo>
                    <a:pt x="6830" y="6345"/>
                    <a:pt x="5509" y="7519"/>
                    <a:pt x="4336" y="9133"/>
                  </a:cubicBezTo>
                  <a:lnTo>
                    <a:pt x="1622" y="6785"/>
                  </a:lnTo>
                  <a:cubicBezTo>
                    <a:pt x="3089" y="4805"/>
                    <a:pt x="4776" y="3337"/>
                    <a:pt x="6683" y="2604"/>
                  </a:cubicBezTo>
                  <a:cubicBezTo>
                    <a:pt x="8664" y="1724"/>
                    <a:pt x="11084" y="1357"/>
                    <a:pt x="14092" y="1357"/>
                  </a:cubicBezTo>
                  <a:cubicBezTo>
                    <a:pt x="23261" y="1357"/>
                    <a:pt x="27809" y="5245"/>
                    <a:pt x="27809" y="12947"/>
                  </a:cubicBezTo>
                  <a:lnTo>
                    <a:pt x="27809" y="37154"/>
                  </a:lnTo>
                  <a:close/>
                  <a:moveTo>
                    <a:pt x="24068" y="24831"/>
                  </a:moveTo>
                  <a:lnTo>
                    <a:pt x="24068" y="20283"/>
                  </a:lnTo>
                  <a:lnTo>
                    <a:pt x="13065" y="20283"/>
                  </a:lnTo>
                  <a:cubicBezTo>
                    <a:pt x="7050" y="20283"/>
                    <a:pt x="4042" y="22630"/>
                    <a:pt x="4042" y="27398"/>
                  </a:cubicBezTo>
                  <a:cubicBezTo>
                    <a:pt x="4042" y="29745"/>
                    <a:pt x="4776" y="31506"/>
                    <a:pt x="6243" y="32606"/>
                  </a:cubicBezTo>
                  <a:cubicBezTo>
                    <a:pt x="7710" y="33707"/>
                    <a:pt x="10058" y="34293"/>
                    <a:pt x="13285" y="34293"/>
                  </a:cubicBezTo>
                  <a:cubicBezTo>
                    <a:pt x="17246" y="34293"/>
                    <a:pt x="20181" y="33413"/>
                    <a:pt x="22088" y="31579"/>
                  </a:cubicBezTo>
                  <a:cubicBezTo>
                    <a:pt x="23408" y="30332"/>
                    <a:pt x="24068" y="28132"/>
                    <a:pt x="24068" y="24831"/>
                  </a:cubicBezTo>
                  <a:close/>
                </a:path>
              </a:pathLst>
            </a:custGeom>
            <a:solidFill>
              <a:srgbClr val="000000"/>
            </a:solidFill>
            <a:ln w="73262" cap="flat">
              <a:noFill/>
              <a:prstDash val="solid"/>
              <a:miter/>
            </a:ln>
          </p:spPr>
          <p:txBody>
            <a:bodyPr rtlCol="0" anchor="ctr"/>
            <a:lstStyle/>
            <a:p>
              <a:endParaRPr lang="en-GB"/>
            </a:p>
          </p:txBody>
        </p:sp>
        <p:sp>
          <p:nvSpPr>
            <p:cNvPr id="86" name="Graphic 1127">
              <a:extLst>
                <a:ext uri="{FF2B5EF4-FFF2-40B4-BE49-F238E27FC236}">
                  <a16:creationId xmlns:a16="http://schemas.microsoft.com/office/drawing/2014/main" id="{D4A5C15F-7FC1-62CB-D767-8F8D8C5E6310}"/>
                </a:ext>
              </a:extLst>
            </p:cNvPr>
            <p:cNvSpPr/>
            <p:nvPr/>
          </p:nvSpPr>
          <p:spPr>
            <a:xfrm>
              <a:off x="5683074" y="3582357"/>
              <a:ext cx="11736" cy="52228"/>
            </a:xfrm>
            <a:custGeom>
              <a:avLst/>
              <a:gdLst>
                <a:gd name="connsiteX0" fmla="*/ 12050 w 11736"/>
                <a:gd name="connsiteY0" fmla="*/ 53583 h 52228"/>
                <a:gd name="connsiteX1" fmla="*/ 8822 w 11736"/>
                <a:gd name="connsiteY1" fmla="*/ 53583 h 52228"/>
                <a:gd name="connsiteX2" fmla="*/ 2440 w 11736"/>
                <a:gd name="connsiteY2" fmla="*/ 51162 h 52228"/>
                <a:gd name="connsiteX3" fmla="*/ 313 w 11736"/>
                <a:gd name="connsiteY3" fmla="*/ 44414 h 52228"/>
                <a:gd name="connsiteX4" fmla="*/ 313 w 11736"/>
                <a:gd name="connsiteY4" fmla="*/ 1354 h 52228"/>
                <a:gd name="connsiteX5" fmla="*/ 4054 w 11736"/>
                <a:gd name="connsiteY5" fmla="*/ 1354 h 52228"/>
                <a:gd name="connsiteX6" fmla="*/ 4054 w 11736"/>
                <a:gd name="connsiteY6" fmla="*/ 44340 h 52228"/>
                <a:gd name="connsiteX7" fmla="*/ 5301 w 11736"/>
                <a:gd name="connsiteY7" fmla="*/ 48888 h 52228"/>
                <a:gd name="connsiteX8" fmla="*/ 9482 w 11736"/>
                <a:gd name="connsiteY8" fmla="*/ 50282 h 52228"/>
                <a:gd name="connsiteX9" fmla="*/ 12050 w 11736"/>
                <a:gd name="connsiteY9" fmla="*/ 50282 h 52228"/>
                <a:gd name="connsiteX10" fmla="*/ 12050 w 11736"/>
                <a:gd name="connsiteY10" fmla="*/ 5358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050" y="53583"/>
                  </a:moveTo>
                  <a:lnTo>
                    <a:pt x="8822" y="53583"/>
                  </a:lnTo>
                  <a:cubicBezTo>
                    <a:pt x="5961" y="53583"/>
                    <a:pt x="3834" y="52776"/>
                    <a:pt x="2440" y="51162"/>
                  </a:cubicBezTo>
                  <a:cubicBezTo>
                    <a:pt x="1046" y="49549"/>
                    <a:pt x="313" y="47274"/>
                    <a:pt x="313" y="44414"/>
                  </a:cubicBezTo>
                  <a:lnTo>
                    <a:pt x="313" y="1354"/>
                  </a:lnTo>
                  <a:lnTo>
                    <a:pt x="4054" y="1354"/>
                  </a:lnTo>
                  <a:lnTo>
                    <a:pt x="4054" y="44340"/>
                  </a:lnTo>
                  <a:cubicBezTo>
                    <a:pt x="4054" y="46468"/>
                    <a:pt x="4494" y="47935"/>
                    <a:pt x="5301" y="48888"/>
                  </a:cubicBezTo>
                  <a:cubicBezTo>
                    <a:pt x="6035" y="49842"/>
                    <a:pt x="7502" y="50282"/>
                    <a:pt x="9482" y="50282"/>
                  </a:cubicBezTo>
                  <a:lnTo>
                    <a:pt x="12050" y="50282"/>
                  </a:lnTo>
                  <a:lnTo>
                    <a:pt x="12050" y="53583"/>
                  </a:lnTo>
                  <a:close/>
                </a:path>
              </a:pathLst>
            </a:custGeom>
            <a:solidFill>
              <a:srgbClr val="000000"/>
            </a:solidFill>
            <a:ln w="73262" cap="flat">
              <a:noFill/>
              <a:prstDash val="solid"/>
              <a:miter/>
            </a:ln>
          </p:spPr>
          <p:txBody>
            <a:bodyPr rtlCol="0" anchor="ctr"/>
            <a:lstStyle/>
            <a:p>
              <a:endParaRPr lang="en-GB"/>
            </a:p>
          </p:txBody>
        </p:sp>
        <p:sp>
          <p:nvSpPr>
            <p:cNvPr id="87" name="Graphic 1127">
              <a:extLst>
                <a:ext uri="{FF2B5EF4-FFF2-40B4-BE49-F238E27FC236}">
                  <a16:creationId xmlns:a16="http://schemas.microsoft.com/office/drawing/2014/main" id="{19F56A43-A4D8-51C4-0FA2-8E7EDC0B60C3}"/>
                </a:ext>
              </a:extLst>
            </p:cNvPr>
            <p:cNvSpPr/>
            <p:nvPr/>
          </p:nvSpPr>
          <p:spPr>
            <a:xfrm>
              <a:off x="5704085" y="3582357"/>
              <a:ext cx="11736" cy="52228"/>
            </a:xfrm>
            <a:custGeom>
              <a:avLst/>
              <a:gdLst>
                <a:gd name="connsiteX0" fmla="*/ 12057 w 11736"/>
                <a:gd name="connsiteY0" fmla="*/ 53583 h 52228"/>
                <a:gd name="connsiteX1" fmla="*/ 8829 w 11736"/>
                <a:gd name="connsiteY1" fmla="*/ 53583 h 52228"/>
                <a:gd name="connsiteX2" fmla="*/ 2448 w 11736"/>
                <a:gd name="connsiteY2" fmla="*/ 51162 h 52228"/>
                <a:gd name="connsiteX3" fmla="*/ 320 w 11736"/>
                <a:gd name="connsiteY3" fmla="*/ 44414 h 52228"/>
                <a:gd name="connsiteX4" fmla="*/ 320 w 11736"/>
                <a:gd name="connsiteY4" fmla="*/ 1354 h 52228"/>
                <a:gd name="connsiteX5" fmla="*/ 4061 w 11736"/>
                <a:gd name="connsiteY5" fmla="*/ 1354 h 52228"/>
                <a:gd name="connsiteX6" fmla="*/ 4061 w 11736"/>
                <a:gd name="connsiteY6" fmla="*/ 44340 h 52228"/>
                <a:gd name="connsiteX7" fmla="*/ 5308 w 11736"/>
                <a:gd name="connsiteY7" fmla="*/ 48888 h 52228"/>
                <a:gd name="connsiteX8" fmla="*/ 9490 w 11736"/>
                <a:gd name="connsiteY8" fmla="*/ 50282 h 52228"/>
                <a:gd name="connsiteX9" fmla="*/ 12057 w 11736"/>
                <a:gd name="connsiteY9" fmla="*/ 50282 h 52228"/>
                <a:gd name="connsiteX10" fmla="*/ 12057 w 11736"/>
                <a:gd name="connsiteY10" fmla="*/ 5358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057" y="53583"/>
                  </a:moveTo>
                  <a:lnTo>
                    <a:pt x="8829" y="53583"/>
                  </a:lnTo>
                  <a:cubicBezTo>
                    <a:pt x="5969" y="53583"/>
                    <a:pt x="3841" y="52776"/>
                    <a:pt x="2448" y="51162"/>
                  </a:cubicBezTo>
                  <a:cubicBezTo>
                    <a:pt x="1054" y="49549"/>
                    <a:pt x="320" y="47274"/>
                    <a:pt x="320" y="44414"/>
                  </a:cubicBezTo>
                  <a:lnTo>
                    <a:pt x="320" y="1354"/>
                  </a:lnTo>
                  <a:lnTo>
                    <a:pt x="4061" y="1354"/>
                  </a:lnTo>
                  <a:lnTo>
                    <a:pt x="4061" y="44340"/>
                  </a:lnTo>
                  <a:cubicBezTo>
                    <a:pt x="4061" y="46468"/>
                    <a:pt x="4501" y="47935"/>
                    <a:pt x="5308" y="48888"/>
                  </a:cubicBezTo>
                  <a:cubicBezTo>
                    <a:pt x="6042" y="49842"/>
                    <a:pt x="7509" y="50282"/>
                    <a:pt x="9490" y="50282"/>
                  </a:cubicBezTo>
                  <a:lnTo>
                    <a:pt x="12057" y="50282"/>
                  </a:lnTo>
                  <a:lnTo>
                    <a:pt x="12057" y="53583"/>
                  </a:lnTo>
                  <a:close/>
                </a:path>
              </a:pathLst>
            </a:custGeom>
            <a:solidFill>
              <a:srgbClr val="000000"/>
            </a:solidFill>
            <a:ln w="73262" cap="flat">
              <a:noFill/>
              <a:prstDash val="solid"/>
              <a:miter/>
            </a:ln>
          </p:spPr>
          <p:txBody>
            <a:bodyPr rtlCol="0" anchor="ctr"/>
            <a:lstStyle/>
            <a:p>
              <a:endParaRPr lang="en-GB"/>
            </a:p>
          </p:txBody>
        </p:sp>
        <p:sp>
          <p:nvSpPr>
            <p:cNvPr id="88" name="Graphic 1127">
              <a:extLst>
                <a:ext uri="{FF2B5EF4-FFF2-40B4-BE49-F238E27FC236}">
                  <a16:creationId xmlns:a16="http://schemas.microsoft.com/office/drawing/2014/main" id="{E569DAB4-BBA7-1702-C8D3-4AE4980415FE}"/>
                </a:ext>
              </a:extLst>
            </p:cNvPr>
            <p:cNvSpPr/>
            <p:nvPr/>
          </p:nvSpPr>
          <p:spPr>
            <a:xfrm>
              <a:off x="5120798" y="3693719"/>
              <a:ext cx="28315" cy="36237"/>
            </a:xfrm>
            <a:custGeom>
              <a:avLst/>
              <a:gdLst>
                <a:gd name="connsiteX0" fmla="*/ 28435 w 28315"/>
                <a:gd name="connsiteY0" fmla="*/ 20316 h 36237"/>
                <a:gd name="connsiteX1" fmla="*/ 3861 w 28315"/>
                <a:gd name="connsiteY1" fmla="*/ 20316 h 36237"/>
                <a:gd name="connsiteX2" fmla="*/ 6796 w 28315"/>
                <a:gd name="connsiteY2" fmla="*/ 30659 h 36237"/>
                <a:gd name="connsiteX3" fmla="*/ 15378 w 28315"/>
                <a:gd name="connsiteY3" fmla="*/ 34253 h 36237"/>
                <a:gd name="connsiteX4" fmla="*/ 20660 w 28315"/>
                <a:gd name="connsiteY4" fmla="*/ 33226 h 36237"/>
                <a:gd name="connsiteX5" fmla="*/ 25134 w 28315"/>
                <a:gd name="connsiteY5" fmla="*/ 29998 h 36237"/>
                <a:gd name="connsiteX6" fmla="*/ 27922 w 28315"/>
                <a:gd name="connsiteY6" fmla="*/ 32199 h 36237"/>
                <a:gd name="connsiteX7" fmla="*/ 22200 w 28315"/>
                <a:gd name="connsiteY7" fmla="*/ 36307 h 36237"/>
                <a:gd name="connsiteX8" fmla="*/ 15158 w 28315"/>
                <a:gd name="connsiteY8" fmla="*/ 37627 h 36237"/>
                <a:gd name="connsiteX9" fmla="*/ 4008 w 28315"/>
                <a:gd name="connsiteY9" fmla="*/ 33006 h 36237"/>
                <a:gd name="connsiteX10" fmla="*/ 120 w 28315"/>
                <a:gd name="connsiteY10" fmla="*/ 19509 h 36237"/>
                <a:gd name="connsiteX11" fmla="*/ 3861 w 28315"/>
                <a:gd name="connsiteY11" fmla="*/ 6158 h 36237"/>
                <a:gd name="connsiteX12" fmla="*/ 14278 w 28315"/>
                <a:gd name="connsiteY12" fmla="*/ 1390 h 36237"/>
                <a:gd name="connsiteX13" fmla="*/ 24694 w 28315"/>
                <a:gd name="connsiteY13" fmla="*/ 5938 h 36237"/>
                <a:gd name="connsiteX14" fmla="*/ 28435 w 28315"/>
                <a:gd name="connsiteY14" fmla="*/ 18628 h 36237"/>
                <a:gd name="connsiteX15" fmla="*/ 28435 w 28315"/>
                <a:gd name="connsiteY15" fmla="*/ 20316 h 36237"/>
                <a:gd name="connsiteX16" fmla="*/ 24694 w 28315"/>
                <a:gd name="connsiteY16" fmla="*/ 17308 h 36237"/>
                <a:gd name="connsiteX17" fmla="*/ 23447 w 28315"/>
                <a:gd name="connsiteY17" fmla="*/ 10633 h 36237"/>
                <a:gd name="connsiteX18" fmla="*/ 19853 w 28315"/>
                <a:gd name="connsiteY18" fmla="*/ 6231 h 36237"/>
                <a:gd name="connsiteX19" fmla="*/ 14278 w 28315"/>
                <a:gd name="connsiteY19" fmla="*/ 4691 h 36237"/>
                <a:gd name="connsiteX20" fmla="*/ 8776 w 28315"/>
                <a:gd name="connsiteY20" fmla="*/ 6231 h 36237"/>
                <a:gd name="connsiteX21" fmla="*/ 5108 w 28315"/>
                <a:gd name="connsiteY21" fmla="*/ 10633 h 36237"/>
                <a:gd name="connsiteX22" fmla="*/ 3861 w 28315"/>
                <a:gd name="connsiteY22" fmla="*/ 17308 h 36237"/>
                <a:gd name="connsiteX23" fmla="*/ 24694 w 28315"/>
                <a:gd name="connsiteY23" fmla="*/ 173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35" y="20316"/>
                  </a:moveTo>
                  <a:lnTo>
                    <a:pt x="3861" y="20316"/>
                  </a:lnTo>
                  <a:cubicBezTo>
                    <a:pt x="3861" y="24864"/>
                    <a:pt x="4815" y="28311"/>
                    <a:pt x="6796" y="30659"/>
                  </a:cubicBezTo>
                  <a:cubicBezTo>
                    <a:pt x="8776" y="33079"/>
                    <a:pt x="11637" y="34253"/>
                    <a:pt x="15378" y="34253"/>
                  </a:cubicBezTo>
                  <a:cubicBezTo>
                    <a:pt x="17432" y="34253"/>
                    <a:pt x="19193" y="33886"/>
                    <a:pt x="20660" y="33226"/>
                  </a:cubicBezTo>
                  <a:cubicBezTo>
                    <a:pt x="22127" y="32566"/>
                    <a:pt x="23594" y="31539"/>
                    <a:pt x="25134" y="29998"/>
                  </a:cubicBezTo>
                  <a:lnTo>
                    <a:pt x="27922" y="32199"/>
                  </a:lnTo>
                  <a:cubicBezTo>
                    <a:pt x="26015" y="34106"/>
                    <a:pt x="24107" y="35500"/>
                    <a:pt x="22200" y="36307"/>
                  </a:cubicBezTo>
                  <a:cubicBezTo>
                    <a:pt x="20293" y="37187"/>
                    <a:pt x="17946" y="37627"/>
                    <a:pt x="15158" y="37627"/>
                  </a:cubicBezTo>
                  <a:cubicBezTo>
                    <a:pt x="10243" y="37627"/>
                    <a:pt x="6576" y="36087"/>
                    <a:pt x="4008" y="33006"/>
                  </a:cubicBezTo>
                  <a:cubicBezTo>
                    <a:pt x="1367" y="29925"/>
                    <a:pt x="120" y="25450"/>
                    <a:pt x="120" y="19509"/>
                  </a:cubicBezTo>
                  <a:cubicBezTo>
                    <a:pt x="120" y="13787"/>
                    <a:pt x="1367" y="9312"/>
                    <a:pt x="3861" y="6158"/>
                  </a:cubicBezTo>
                  <a:cubicBezTo>
                    <a:pt x="6355" y="3004"/>
                    <a:pt x="9803" y="1390"/>
                    <a:pt x="14278" y="1390"/>
                  </a:cubicBezTo>
                  <a:cubicBezTo>
                    <a:pt x="18753" y="1390"/>
                    <a:pt x="22200" y="2930"/>
                    <a:pt x="24694" y="5938"/>
                  </a:cubicBezTo>
                  <a:cubicBezTo>
                    <a:pt x="27188" y="8945"/>
                    <a:pt x="28435" y="13200"/>
                    <a:pt x="28435" y="18628"/>
                  </a:cubicBezTo>
                  <a:lnTo>
                    <a:pt x="28435" y="20316"/>
                  </a:lnTo>
                  <a:close/>
                  <a:moveTo>
                    <a:pt x="24694" y="17308"/>
                  </a:moveTo>
                  <a:cubicBezTo>
                    <a:pt x="24474" y="14300"/>
                    <a:pt x="24107" y="12026"/>
                    <a:pt x="23447" y="10633"/>
                  </a:cubicBezTo>
                  <a:cubicBezTo>
                    <a:pt x="22640" y="8799"/>
                    <a:pt x="21467" y="7332"/>
                    <a:pt x="19853" y="6231"/>
                  </a:cubicBezTo>
                  <a:cubicBezTo>
                    <a:pt x="18166" y="5204"/>
                    <a:pt x="16332" y="4691"/>
                    <a:pt x="14278" y="4691"/>
                  </a:cubicBezTo>
                  <a:cubicBezTo>
                    <a:pt x="12224" y="4691"/>
                    <a:pt x="10390" y="5204"/>
                    <a:pt x="8776" y="6231"/>
                  </a:cubicBezTo>
                  <a:cubicBezTo>
                    <a:pt x="7162" y="7332"/>
                    <a:pt x="5915" y="8799"/>
                    <a:pt x="5108" y="10633"/>
                  </a:cubicBezTo>
                  <a:cubicBezTo>
                    <a:pt x="4448" y="12026"/>
                    <a:pt x="4081" y="14300"/>
                    <a:pt x="3861" y="17308"/>
                  </a:cubicBezTo>
                  <a:lnTo>
                    <a:pt x="24694" y="17308"/>
                  </a:lnTo>
                  <a:close/>
                </a:path>
              </a:pathLst>
            </a:custGeom>
            <a:solidFill>
              <a:srgbClr val="000000"/>
            </a:solidFill>
            <a:ln w="73262" cap="flat">
              <a:noFill/>
              <a:prstDash val="solid"/>
              <a:miter/>
            </a:ln>
          </p:spPr>
          <p:txBody>
            <a:bodyPr rtlCol="0" anchor="ctr"/>
            <a:lstStyle/>
            <a:p>
              <a:endParaRPr lang="en-GB"/>
            </a:p>
          </p:txBody>
        </p:sp>
        <p:sp>
          <p:nvSpPr>
            <p:cNvPr id="89" name="Graphic 1127">
              <a:extLst>
                <a:ext uri="{FF2B5EF4-FFF2-40B4-BE49-F238E27FC236}">
                  <a16:creationId xmlns:a16="http://schemas.microsoft.com/office/drawing/2014/main" id="{84B0C917-BCA8-78E6-46A5-65762418282D}"/>
                </a:ext>
              </a:extLst>
            </p:cNvPr>
            <p:cNvSpPr/>
            <p:nvPr/>
          </p:nvSpPr>
          <p:spPr>
            <a:xfrm>
              <a:off x="5160758" y="3693719"/>
              <a:ext cx="27214" cy="35797"/>
            </a:xfrm>
            <a:custGeom>
              <a:avLst/>
              <a:gdLst>
                <a:gd name="connsiteX0" fmla="*/ 27349 w 27214"/>
                <a:gd name="connsiteY0" fmla="*/ 37187 h 35797"/>
                <a:gd name="connsiteX1" fmla="*/ 23608 w 27214"/>
                <a:gd name="connsiteY1" fmla="*/ 37187 h 35797"/>
                <a:gd name="connsiteX2" fmla="*/ 23608 w 27214"/>
                <a:gd name="connsiteY2" fmla="*/ 15254 h 35797"/>
                <a:gd name="connsiteX3" fmla="*/ 21114 w 27214"/>
                <a:gd name="connsiteY3" fmla="*/ 7405 h 35797"/>
                <a:gd name="connsiteX4" fmla="*/ 13851 w 27214"/>
                <a:gd name="connsiteY4" fmla="*/ 4691 h 35797"/>
                <a:gd name="connsiteX5" fmla="*/ 6516 w 27214"/>
                <a:gd name="connsiteY5" fmla="*/ 7405 h 35797"/>
                <a:gd name="connsiteX6" fmla="*/ 3875 w 27214"/>
                <a:gd name="connsiteY6" fmla="*/ 15254 h 35797"/>
                <a:gd name="connsiteX7" fmla="*/ 3875 w 27214"/>
                <a:gd name="connsiteY7" fmla="*/ 37187 h 35797"/>
                <a:gd name="connsiteX8" fmla="*/ 134 w 27214"/>
                <a:gd name="connsiteY8" fmla="*/ 37187 h 35797"/>
                <a:gd name="connsiteX9" fmla="*/ 134 w 27214"/>
                <a:gd name="connsiteY9" fmla="*/ 1830 h 35797"/>
                <a:gd name="connsiteX10" fmla="*/ 3875 w 27214"/>
                <a:gd name="connsiteY10" fmla="*/ 1830 h 35797"/>
                <a:gd name="connsiteX11" fmla="*/ 3875 w 27214"/>
                <a:gd name="connsiteY11" fmla="*/ 6011 h 35797"/>
                <a:gd name="connsiteX12" fmla="*/ 14292 w 27214"/>
                <a:gd name="connsiteY12" fmla="*/ 1390 h 35797"/>
                <a:gd name="connsiteX13" fmla="*/ 23681 w 27214"/>
                <a:gd name="connsiteY13" fmla="*/ 4764 h 35797"/>
                <a:gd name="connsiteX14" fmla="*/ 27349 w 27214"/>
                <a:gd name="connsiteY14" fmla="*/ 14594 h 35797"/>
                <a:gd name="connsiteX15" fmla="*/ 27349 w 27214"/>
                <a:gd name="connsiteY15" fmla="*/ 3718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49" y="37187"/>
                  </a:moveTo>
                  <a:lnTo>
                    <a:pt x="23608" y="37187"/>
                  </a:lnTo>
                  <a:lnTo>
                    <a:pt x="23608" y="15254"/>
                  </a:lnTo>
                  <a:cubicBezTo>
                    <a:pt x="23608" y="11806"/>
                    <a:pt x="22801" y="9239"/>
                    <a:pt x="21114" y="7405"/>
                  </a:cubicBezTo>
                  <a:cubicBezTo>
                    <a:pt x="19426" y="5571"/>
                    <a:pt x="17006" y="4691"/>
                    <a:pt x="13851" y="4691"/>
                  </a:cubicBezTo>
                  <a:cubicBezTo>
                    <a:pt x="10697" y="4691"/>
                    <a:pt x="8203" y="5571"/>
                    <a:pt x="6516" y="7405"/>
                  </a:cubicBezTo>
                  <a:cubicBezTo>
                    <a:pt x="4755" y="9239"/>
                    <a:pt x="3875" y="11880"/>
                    <a:pt x="3875" y="15254"/>
                  </a:cubicBezTo>
                  <a:lnTo>
                    <a:pt x="3875" y="37187"/>
                  </a:lnTo>
                  <a:lnTo>
                    <a:pt x="134" y="37187"/>
                  </a:lnTo>
                  <a:lnTo>
                    <a:pt x="134" y="1830"/>
                  </a:lnTo>
                  <a:lnTo>
                    <a:pt x="3875" y="1830"/>
                  </a:lnTo>
                  <a:lnTo>
                    <a:pt x="3875" y="6011"/>
                  </a:lnTo>
                  <a:cubicBezTo>
                    <a:pt x="6516" y="2930"/>
                    <a:pt x="9964" y="1390"/>
                    <a:pt x="14292" y="1390"/>
                  </a:cubicBezTo>
                  <a:cubicBezTo>
                    <a:pt x="18253" y="1390"/>
                    <a:pt x="21407" y="2490"/>
                    <a:pt x="23681" y="4764"/>
                  </a:cubicBezTo>
                  <a:cubicBezTo>
                    <a:pt x="26102" y="7112"/>
                    <a:pt x="27349" y="10413"/>
                    <a:pt x="27349" y="14594"/>
                  </a:cubicBezTo>
                  <a:lnTo>
                    <a:pt x="27349" y="37187"/>
                  </a:lnTo>
                  <a:close/>
                </a:path>
              </a:pathLst>
            </a:custGeom>
            <a:solidFill>
              <a:srgbClr val="000000"/>
            </a:solidFill>
            <a:ln w="73262" cap="flat">
              <a:noFill/>
              <a:prstDash val="solid"/>
              <a:miter/>
            </a:ln>
          </p:spPr>
          <p:txBody>
            <a:bodyPr rtlCol="0" anchor="ctr"/>
            <a:lstStyle/>
            <a:p>
              <a:endParaRPr lang="en-GB"/>
            </a:p>
          </p:txBody>
        </p:sp>
        <p:sp>
          <p:nvSpPr>
            <p:cNvPr id="90" name="Graphic 1127">
              <a:extLst>
                <a:ext uri="{FF2B5EF4-FFF2-40B4-BE49-F238E27FC236}">
                  <a16:creationId xmlns:a16="http://schemas.microsoft.com/office/drawing/2014/main" id="{C84AC80F-00A3-9B8C-E548-83ACA63D0875}"/>
                </a:ext>
              </a:extLst>
            </p:cNvPr>
            <p:cNvSpPr/>
            <p:nvPr/>
          </p:nvSpPr>
          <p:spPr>
            <a:xfrm>
              <a:off x="5199251" y="3693719"/>
              <a:ext cx="28315" cy="36237"/>
            </a:xfrm>
            <a:custGeom>
              <a:avLst/>
              <a:gdLst>
                <a:gd name="connsiteX0" fmla="*/ 28463 w 28315"/>
                <a:gd name="connsiteY0" fmla="*/ 20316 h 36237"/>
                <a:gd name="connsiteX1" fmla="*/ 3889 w 28315"/>
                <a:gd name="connsiteY1" fmla="*/ 20316 h 36237"/>
                <a:gd name="connsiteX2" fmla="*/ 6823 w 28315"/>
                <a:gd name="connsiteY2" fmla="*/ 30659 h 36237"/>
                <a:gd name="connsiteX3" fmla="*/ 15405 w 28315"/>
                <a:gd name="connsiteY3" fmla="*/ 34253 h 36237"/>
                <a:gd name="connsiteX4" fmla="*/ 20687 w 28315"/>
                <a:gd name="connsiteY4" fmla="*/ 33226 h 36237"/>
                <a:gd name="connsiteX5" fmla="*/ 25162 w 28315"/>
                <a:gd name="connsiteY5" fmla="*/ 29998 h 36237"/>
                <a:gd name="connsiteX6" fmla="*/ 27949 w 28315"/>
                <a:gd name="connsiteY6" fmla="*/ 32199 h 36237"/>
                <a:gd name="connsiteX7" fmla="*/ 22227 w 28315"/>
                <a:gd name="connsiteY7" fmla="*/ 36307 h 36237"/>
                <a:gd name="connsiteX8" fmla="*/ 15185 w 28315"/>
                <a:gd name="connsiteY8" fmla="*/ 37627 h 36237"/>
                <a:gd name="connsiteX9" fmla="*/ 4035 w 28315"/>
                <a:gd name="connsiteY9" fmla="*/ 33006 h 36237"/>
                <a:gd name="connsiteX10" fmla="*/ 148 w 28315"/>
                <a:gd name="connsiteY10" fmla="*/ 19509 h 36237"/>
                <a:gd name="connsiteX11" fmla="*/ 3889 w 28315"/>
                <a:gd name="connsiteY11" fmla="*/ 6158 h 36237"/>
                <a:gd name="connsiteX12" fmla="*/ 14305 w 28315"/>
                <a:gd name="connsiteY12" fmla="*/ 1390 h 36237"/>
                <a:gd name="connsiteX13" fmla="*/ 24722 w 28315"/>
                <a:gd name="connsiteY13" fmla="*/ 5938 h 36237"/>
                <a:gd name="connsiteX14" fmla="*/ 28463 w 28315"/>
                <a:gd name="connsiteY14" fmla="*/ 18628 h 36237"/>
                <a:gd name="connsiteX15" fmla="*/ 28463 w 28315"/>
                <a:gd name="connsiteY15" fmla="*/ 20316 h 36237"/>
                <a:gd name="connsiteX16" fmla="*/ 24722 w 28315"/>
                <a:gd name="connsiteY16" fmla="*/ 17308 h 36237"/>
                <a:gd name="connsiteX17" fmla="*/ 23475 w 28315"/>
                <a:gd name="connsiteY17" fmla="*/ 10633 h 36237"/>
                <a:gd name="connsiteX18" fmla="*/ 19880 w 28315"/>
                <a:gd name="connsiteY18" fmla="*/ 6231 h 36237"/>
                <a:gd name="connsiteX19" fmla="*/ 14305 w 28315"/>
                <a:gd name="connsiteY19" fmla="*/ 4691 h 36237"/>
                <a:gd name="connsiteX20" fmla="*/ 8803 w 28315"/>
                <a:gd name="connsiteY20" fmla="*/ 6231 h 36237"/>
                <a:gd name="connsiteX21" fmla="*/ 5136 w 28315"/>
                <a:gd name="connsiteY21" fmla="*/ 10633 h 36237"/>
                <a:gd name="connsiteX22" fmla="*/ 3889 w 28315"/>
                <a:gd name="connsiteY22" fmla="*/ 17308 h 36237"/>
                <a:gd name="connsiteX23" fmla="*/ 24722 w 28315"/>
                <a:gd name="connsiteY23" fmla="*/ 173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63" y="20316"/>
                  </a:moveTo>
                  <a:lnTo>
                    <a:pt x="3889" y="20316"/>
                  </a:lnTo>
                  <a:cubicBezTo>
                    <a:pt x="3889" y="24864"/>
                    <a:pt x="4842" y="28311"/>
                    <a:pt x="6823" y="30659"/>
                  </a:cubicBezTo>
                  <a:cubicBezTo>
                    <a:pt x="8803" y="33079"/>
                    <a:pt x="11664" y="34253"/>
                    <a:pt x="15405" y="34253"/>
                  </a:cubicBezTo>
                  <a:cubicBezTo>
                    <a:pt x="17459" y="34253"/>
                    <a:pt x="19220" y="33886"/>
                    <a:pt x="20687" y="33226"/>
                  </a:cubicBezTo>
                  <a:cubicBezTo>
                    <a:pt x="22154" y="32566"/>
                    <a:pt x="23621" y="31539"/>
                    <a:pt x="25162" y="29998"/>
                  </a:cubicBezTo>
                  <a:lnTo>
                    <a:pt x="27949" y="32199"/>
                  </a:lnTo>
                  <a:cubicBezTo>
                    <a:pt x="26042" y="34106"/>
                    <a:pt x="24135" y="35500"/>
                    <a:pt x="22227" y="36307"/>
                  </a:cubicBezTo>
                  <a:cubicBezTo>
                    <a:pt x="20320" y="37187"/>
                    <a:pt x="17973" y="37627"/>
                    <a:pt x="15185" y="37627"/>
                  </a:cubicBezTo>
                  <a:cubicBezTo>
                    <a:pt x="10271" y="37627"/>
                    <a:pt x="6603" y="36087"/>
                    <a:pt x="4035" y="33006"/>
                  </a:cubicBezTo>
                  <a:cubicBezTo>
                    <a:pt x="1395" y="29925"/>
                    <a:pt x="148" y="25450"/>
                    <a:pt x="148" y="19509"/>
                  </a:cubicBezTo>
                  <a:cubicBezTo>
                    <a:pt x="148" y="13787"/>
                    <a:pt x="1395" y="9312"/>
                    <a:pt x="3889" y="6158"/>
                  </a:cubicBezTo>
                  <a:cubicBezTo>
                    <a:pt x="6383" y="3004"/>
                    <a:pt x="9830" y="1390"/>
                    <a:pt x="14305" y="1390"/>
                  </a:cubicBezTo>
                  <a:cubicBezTo>
                    <a:pt x="18780" y="1390"/>
                    <a:pt x="22227" y="2930"/>
                    <a:pt x="24722" y="5938"/>
                  </a:cubicBezTo>
                  <a:cubicBezTo>
                    <a:pt x="27216" y="8945"/>
                    <a:pt x="28463" y="13200"/>
                    <a:pt x="28463" y="18628"/>
                  </a:cubicBezTo>
                  <a:lnTo>
                    <a:pt x="28463" y="20316"/>
                  </a:lnTo>
                  <a:close/>
                  <a:moveTo>
                    <a:pt x="24722" y="17308"/>
                  </a:moveTo>
                  <a:cubicBezTo>
                    <a:pt x="24501" y="14300"/>
                    <a:pt x="24135" y="12026"/>
                    <a:pt x="23475" y="10633"/>
                  </a:cubicBezTo>
                  <a:cubicBezTo>
                    <a:pt x="22668" y="8799"/>
                    <a:pt x="21494" y="7332"/>
                    <a:pt x="19880" y="6231"/>
                  </a:cubicBezTo>
                  <a:cubicBezTo>
                    <a:pt x="18193" y="5204"/>
                    <a:pt x="16359" y="4691"/>
                    <a:pt x="14305" y="4691"/>
                  </a:cubicBezTo>
                  <a:cubicBezTo>
                    <a:pt x="12251" y="4691"/>
                    <a:pt x="10417" y="5204"/>
                    <a:pt x="8803" y="6231"/>
                  </a:cubicBezTo>
                  <a:cubicBezTo>
                    <a:pt x="7190" y="7332"/>
                    <a:pt x="5943" y="8799"/>
                    <a:pt x="5136" y="10633"/>
                  </a:cubicBezTo>
                  <a:cubicBezTo>
                    <a:pt x="4475" y="12026"/>
                    <a:pt x="4109" y="14300"/>
                    <a:pt x="3889" y="17308"/>
                  </a:cubicBezTo>
                  <a:lnTo>
                    <a:pt x="24722" y="17308"/>
                  </a:lnTo>
                  <a:close/>
                </a:path>
              </a:pathLst>
            </a:custGeom>
            <a:solidFill>
              <a:srgbClr val="000000"/>
            </a:solidFill>
            <a:ln w="73262" cap="flat">
              <a:noFill/>
              <a:prstDash val="solid"/>
              <a:miter/>
            </a:ln>
          </p:spPr>
          <p:txBody>
            <a:bodyPr rtlCol="0" anchor="ctr"/>
            <a:lstStyle/>
            <a:p>
              <a:endParaRPr lang="en-GB"/>
            </a:p>
          </p:txBody>
        </p:sp>
        <p:sp>
          <p:nvSpPr>
            <p:cNvPr id="91" name="Graphic 1127">
              <a:extLst>
                <a:ext uri="{FF2B5EF4-FFF2-40B4-BE49-F238E27FC236}">
                  <a16:creationId xmlns:a16="http://schemas.microsoft.com/office/drawing/2014/main" id="{8C83AF0E-0A62-B3FE-9287-CF582F01B32F}"/>
                </a:ext>
              </a:extLst>
            </p:cNvPr>
            <p:cNvSpPr/>
            <p:nvPr/>
          </p:nvSpPr>
          <p:spPr>
            <a:xfrm>
              <a:off x="5239211" y="3693719"/>
              <a:ext cx="22593" cy="35797"/>
            </a:xfrm>
            <a:custGeom>
              <a:avLst/>
              <a:gdLst>
                <a:gd name="connsiteX0" fmla="*/ 20040 w 22593"/>
                <a:gd name="connsiteY0" fmla="*/ 7478 h 35797"/>
                <a:gd name="connsiteX1" fmla="*/ 17032 w 22593"/>
                <a:gd name="connsiteY1" fmla="*/ 5278 h 35797"/>
                <a:gd name="connsiteX2" fmla="*/ 13364 w 22593"/>
                <a:gd name="connsiteY2" fmla="*/ 4691 h 35797"/>
                <a:gd name="connsiteX3" fmla="*/ 6469 w 22593"/>
                <a:gd name="connsiteY3" fmla="*/ 7772 h 35797"/>
                <a:gd name="connsiteX4" fmla="*/ 3902 w 22593"/>
                <a:gd name="connsiteY4" fmla="*/ 15401 h 35797"/>
                <a:gd name="connsiteX5" fmla="*/ 3902 w 22593"/>
                <a:gd name="connsiteY5" fmla="*/ 37187 h 35797"/>
                <a:gd name="connsiteX6" fmla="*/ 160 w 22593"/>
                <a:gd name="connsiteY6" fmla="*/ 37187 h 35797"/>
                <a:gd name="connsiteX7" fmla="*/ 160 w 22593"/>
                <a:gd name="connsiteY7" fmla="*/ 1830 h 35797"/>
                <a:gd name="connsiteX8" fmla="*/ 3902 w 22593"/>
                <a:gd name="connsiteY8" fmla="*/ 1830 h 35797"/>
                <a:gd name="connsiteX9" fmla="*/ 3902 w 22593"/>
                <a:gd name="connsiteY9" fmla="*/ 6525 h 35797"/>
                <a:gd name="connsiteX10" fmla="*/ 8230 w 22593"/>
                <a:gd name="connsiteY10" fmla="*/ 2784 h 35797"/>
                <a:gd name="connsiteX11" fmla="*/ 14245 w 22593"/>
                <a:gd name="connsiteY11" fmla="*/ 1390 h 35797"/>
                <a:gd name="connsiteX12" fmla="*/ 22754 w 22593"/>
                <a:gd name="connsiteY12" fmla="*/ 4764 h 35797"/>
                <a:gd name="connsiteX13" fmla="*/ 20040 w 22593"/>
                <a:gd name="connsiteY13" fmla="*/ 747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40" y="7478"/>
                  </a:moveTo>
                  <a:cubicBezTo>
                    <a:pt x="18939" y="6378"/>
                    <a:pt x="17986" y="5644"/>
                    <a:pt x="17032" y="5278"/>
                  </a:cubicBezTo>
                  <a:cubicBezTo>
                    <a:pt x="16079" y="4911"/>
                    <a:pt x="14831" y="4691"/>
                    <a:pt x="13364" y="4691"/>
                  </a:cubicBezTo>
                  <a:cubicBezTo>
                    <a:pt x="10430" y="4691"/>
                    <a:pt x="8083" y="5718"/>
                    <a:pt x="6469" y="7772"/>
                  </a:cubicBezTo>
                  <a:cubicBezTo>
                    <a:pt x="4782" y="9899"/>
                    <a:pt x="3902" y="12393"/>
                    <a:pt x="3902" y="15401"/>
                  </a:cubicBezTo>
                  <a:lnTo>
                    <a:pt x="3902" y="37187"/>
                  </a:lnTo>
                  <a:lnTo>
                    <a:pt x="160" y="37187"/>
                  </a:lnTo>
                  <a:lnTo>
                    <a:pt x="160" y="1830"/>
                  </a:lnTo>
                  <a:lnTo>
                    <a:pt x="3902" y="1830"/>
                  </a:lnTo>
                  <a:lnTo>
                    <a:pt x="3902" y="6525"/>
                  </a:lnTo>
                  <a:cubicBezTo>
                    <a:pt x="4929" y="4911"/>
                    <a:pt x="6396" y="3664"/>
                    <a:pt x="8230" y="2784"/>
                  </a:cubicBezTo>
                  <a:cubicBezTo>
                    <a:pt x="10063" y="1830"/>
                    <a:pt x="12117" y="1390"/>
                    <a:pt x="14245" y="1390"/>
                  </a:cubicBezTo>
                  <a:cubicBezTo>
                    <a:pt x="17692" y="1390"/>
                    <a:pt x="20480" y="2490"/>
                    <a:pt x="22754" y="4764"/>
                  </a:cubicBezTo>
                  <a:lnTo>
                    <a:pt x="20040" y="7478"/>
                  </a:lnTo>
                  <a:close/>
                </a:path>
              </a:pathLst>
            </a:custGeom>
            <a:solidFill>
              <a:srgbClr val="000000"/>
            </a:solidFill>
            <a:ln w="73262" cap="flat">
              <a:noFill/>
              <a:prstDash val="solid"/>
              <a:miter/>
            </a:ln>
          </p:spPr>
          <p:txBody>
            <a:bodyPr rtlCol="0" anchor="ctr"/>
            <a:lstStyle/>
            <a:p>
              <a:endParaRPr lang="en-GB"/>
            </a:p>
          </p:txBody>
        </p:sp>
        <p:sp>
          <p:nvSpPr>
            <p:cNvPr id="92" name="Graphic 1127">
              <a:extLst>
                <a:ext uri="{FF2B5EF4-FFF2-40B4-BE49-F238E27FC236}">
                  <a16:creationId xmlns:a16="http://schemas.microsoft.com/office/drawing/2014/main" id="{4C93FA70-4221-9FB8-98E1-13BDA051056B}"/>
                </a:ext>
              </a:extLst>
            </p:cNvPr>
            <p:cNvSpPr/>
            <p:nvPr/>
          </p:nvSpPr>
          <p:spPr>
            <a:xfrm>
              <a:off x="5266701" y="3693719"/>
              <a:ext cx="27434" cy="53109"/>
            </a:xfrm>
            <a:custGeom>
              <a:avLst/>
              <a:gdLst>
                <a:gd name="connsiteX0" fmla="*/ 27606 w 27434"/>
                <a:gd name="connsiteY0" fmla="*/ 39171 h 53109"/>
                <a:gd name="connsiteX1" fmla="*/ 23791 w 27434"/>
                <a:gd name="connsiteY1" fmla="*/ 50247 h 53109"/>
                <a:gd name="connsiteX2" fmla="*/ 13155 w 27434"/>
                <a:gd name="connsiteY2" fmla="*/ 54502 h 53109"/>
                <a:gd name="connsiteX3" fmla="*/ 6846 w 27434"/>
                <a:gd name="connsiteY3" fmla="*/ 53402 h 53109"/>
                <a:gd name="connsiteX4" fmla="*/ 1491 w 27434"/>
                <a:gd name="connsiteY4" fmla="*/ 49807 h 53109"/>
                <a:gd name="connsiteX5" fmla="*/ 3985 w 27434"/>
                <a:gd name="connsiteY5" fmla="*/ 47313 h 53109"/>
                <a:gd name="connsiteX6" fmla="*/ 8167 w 27434"/>
                <a:gd name="connsiteY6" fmla="*/ 50321 h 53109"/>
                <a:gd name="connsiteX7" fmla="*/ 13155 w 27434"/>
                <a:gd name="connsiteY7" fmla="*/ 51201 h 53109"/>
                <a:gd name="connsiteX8" fmla="*/ 21224 w 27434"/>
                <a:gd name="connsiteY8" fmla="*/ 47827 h 53109"/>
                <a:gd name="connsiteX9" fmla="*/ 23865 w 27434"/>
                <a:gd name="connsiteY9" fmla="*/ 38951 h 53109"/>
                <a:gd name="connsiteX10" fmla="*/ 23865 w 27434"/>
                <a:gd name="connsiteY10" fmla="*/ 32642 h 53109"/>
                <a:gd name="connsiteX11" fmla="*/ 19170 w 27434"/>
                <a:gd name="connsiteY11" fmla="*/ 36530 h 53109"/>
                <a:gd name="connsiteX12" fmla="*/ 13375 w 27434"/>
                <a:gd name="connsiteY12" fmla="*/ 37630 h 53109"/>
                <a:gd name="connsiteX13" fmla="*/ 4719 w 27434"/>
                <a:gd name="connsiteY13" fmla="*/ 34549 h 53109"/>
                <a:gd name="connsiteX14" fmla="*/ 171 w 27434"/>
                <a:gd name="connsiteY14" fmla="*/ 19511 h 53109"/>
                <a:gd name="connsiteX15" fmla="*/ 4719 w 27434"/>
                <a:gd name="connsiteY15" fmla="*/ 4474 h 53109"/>
                <a:gd name="connsiteX16" fmla="*/ 13375 w 27434"/>
                <a:gd name="connsiteY16" fmla="*/ 1393 h 53109"/>
                <a:gd name="connsiteX17" fmla="*/ 19170 w 27434"/>
                <a:gd name="connsiteY17" fmla="*/ 2493 h 53109"/>
                <a:gd name="connsiteX18" fmla="*/ 23865 w 27434"/>
                <a:gd name="connsiteY18" fmla="*/ 6381 h 53109"/>
                <a:gd name="connsiteX19" fmla="*/ 23865 w 27434"/>
                <a:gd name="connsiteY19" fmla="*/ 1833 h 53109"/>
                <a:gd name="connsiteX20" fmla="*/ 27606 w 27434"/>
                <a:gd name="connsiteY20" fmla="*/ 1833 h 53109"/>
                <a:gd name="connsiteX21" fmla="*/ 27606 w 27434"/>
                <a:gd name="connsiteY21" fmla="*/ 39171 h 53109"/>
                <a:gd name="connsiteX22" fmla="*/ 23498 w 27434"/>
                <a:gd name="connsiteY22" fmla="*/ 25013 h 53109"/>
                <a:gd name="connsiteX23" fmla="*/ 23865 w 27434"/>
                <a:gd name="connsiteY23" fmla="*/ 19511 h 53109"/>
                <a:gd name="connsiteX24" fmla="*/ 23498 w 27434"/>
                <a:gd name="connsiteY24" fmla="*/ 14010 h 53109"/>
                <a:gd name="connsiteX25" fmla="*/ 22177 w 27434"/>
                <a:gd name="connsiteY25" fmla="*/ 9388 h 53109"/>
                <a:gd name="connsiteX26" fmla="*/ 19096 w 27434"/>
                <a:gd name="connsiteY26" fmla="*/ 5867 h 53109"/>
                <a:gd name="connsiteX27" fmla="*/ 13888 w 27434"/>
                <a:gd name="connsiteY27" fmla="*/ 4694 h 53109"/>
                <a:gd name="connsiteX28" fmla="*/ 8753 w 27434"/>
                <a:gd name="connsiteY28" fmla="*/ 5867 h 53109"/>
                <a:gd name="connsiteX29" fmla="*/ 5599 w 27434"/>
                <a:gd name="connsiteY29" fmla="*/ 9388 h 53109"/>
                <a:gd name="connsiteX30" fmla="*/ 4279 w 27434"/>
                <a:gd name="connsiteY30" fmla="*/ 14010 h 53109"/>
                <a:gd name="connsiteX31" fmla="*/ 3912 w 27434"/>
                <a:gd name="connsiteY31" fmla="*/ 19511 h 53109"/>
                <a:gd name="connsiteX32" fmla="*/ 4279 w 27434"/>
                <a:gd name="connsiteY32" fmla="*/ 25013 h 53109"/>
                <a:gd name="connsiteX33" fmla="*/ 5599 w 27434"/>
                <a:gd name="connsiteY33" fmla="*/ 29634 h 53109"/>
                <a:gd name="connsiteX34" fmla="*/ 8753 w 27434"/>
                <a:gd name="connsiteY34" fmla="*/ 33082 h 53109"/>
                <a:gd name="connsiteX35" fmla="*/ 13888 w 27434"/>
                <a:gd name="connsiteY35" fmla="*/ 34329 h 53109"/>
                <a:gd name="connsiteX36" fmla="*/ 19096 w 27434"/>
                <a:gd name="connsiteY36" fmla="*/ 33082 h 53109"/>
                <a:gd name="connsiteX37" fmla="*/ 22177 w 27434"/>
                <a:gd name="connsiteY37" fmla="*/ 29634 h 53109"/>
                <a:gd name="connsiteX38" fmla="*/ 23498 w 27434"/>
                <a:gd name="connsiteY38" fmla="*/ 25013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606" y="39171"/>
                  </a:moveTo>
                  <a:cubicBezTo>
                    <a:pt x="27606" y="43719"/>
                    <a:pt x="26359" y="47386"/>
                    <a:pt x="23791" y="50247"/>
                  </a:cubicBezTo>
                  <a:cubicBezTo>
                    <a:pt x="21224" y="53108"/>
                    <a:pt x="17629" y="54502"/>
                    <a:pt x="13155" y="54502"/>
                  </a:cubicBezTo>
                  <a:cubicBezTo>
                    <a:pt x="10587" y="54502"/>
                    <a:pt x="8533" y="54135"/>
                    <a:pt x="6846" y="53402"/>
                  </a:cubicBezTo>
                  <a:cubicBezTo>
                    <a:pt x="5159" y="52741"/>
                    <a:pt x="3398" y="51494"/>
                    <a:pt x="1491" y="49807"/>
                  </a:cubicBezTo>
                  <a:lnTo>
                    <a:pt x="3985" y="47313"/>
                  </a:lnTo>
                  <a:cubicBezTo>
                    <a:pt x="5526" y="48707"/>
                    <a:pt x="6920" y="49734"/>
                    <a:pt x="8167" y="50321"/>
                  </a:cubicBezTo>
                  <a:cubicBezTo>
                    <a:pt x="9414" y="50908"/>
                    <a:pt x="11027" y="51201"/>
                    <a:pt x="13155" y="51201"/>
                  </a:cubicBezTo>
                  <a:cubicBezTo>
                    <a:pt x="16749" y="51201"/>
                    <a:pt x="19390" y="50101"/>
                    <a:pt x="21224" y="47827"/>
                  </a:cubicBezTo>
                  <a:cubicBezTo>
                    <a:pt x="22984" y="45626"/>
                    <a:pt x="23865" y="42692"/>
                    <a:pt x="23865" y="38951"/>
                  </a:cubicBezTo>
                  <a:lnTo>
                    <a:pt x="23865" y="32642"/>
                  </a:lnTo>
                  <a:cubicBezTo>
                    <a:pt x="22397" y="34549"/>
                    <a:pt x="20857" y="35870"/>
                    <a:pt x="19170" y="36530"/>
                  </a:cubicBezTo>
                  <a:cubicBezTo>
                    <a:pt x="17483" y="37263"/>
                    <a:pt x="15575" y="37630"/>
                    <a:pt x="13375" y="37630"/>
                  </a:cubicBezTo>
                  <a:cubicBezTo>
                    <a:pt x="9634" y="37630"/>
                    <a:pt x="6773" y="36603"/>
                    <a:pt x="4719" y="34549"/>
                  </a:cubicBezTo>
                  <a:cubicBezTo>
                    <a:pt x="1711" y="31542"/>
                    <a:pt x="171" y="26480"/>
                    <a:pt x="171" y="19511"/>
                  </a:cubicBezTo>
                  <a:cubicBezTo>
                    <a:pt x="171" y="12543"/>
                    <a:pt x="1711" y="7481"/>
                    <a:pt x="4719" y="4474"/>
                  </a:cubicBezTo>
                  <a:cubicBezTo>
                    <a:pt x="6773" y="2420"/>
                    <a:pt x="9634" y="1393"/>
                    <a:pt x="13375" y="1393"/>
                  </a:cubicBezTo>
                  <a:cubicBezTo>
                    <a:pt x="15575" y="1393"/>
                    <a:pt x="17483" y="1759"/>
                    <a:pt x="19170" y="2493"/>
                  </a:cubicBezTo>
                  <a:cubicBezTo>
                    <a:pt x="20857" y="3153"/>
                    <a:pt x="22397" y="4474"/>
                    <a:pt x="23865" y="6381"/>
                  </a:cubicBezTo>
                  <a:lnTo>
                    <a:pt x="23865" y="1833"/>
                  </a:lnTo>
                  <a:lnTo>
                    <a:pt x="27606" y="1833"/>
                  </a:lnTo>
                  <a:lnTo>
                    <a:pt x="27606" y="39171"/>
                  </a:lnTo>
                  <a:close/>
                  <a:moveTo>
                    <a:pt x="23498" y="25013"/>
                  </a:moveTo>
                  <a:cubicBezTo>
                    <a:pt x="23718" y="23473"/>
                    <a:pt x="23865" y="21639"/>
                    <a:pt x="23865" y="19511"/>
                  </a:cubicBezTo>
                  <a:cubicBezTo>
                    <a:pt x="23865" y="17384"/>
                    <a:pt x="23718" y="15550"/>
                    <a:pt x="23498" y="14010"/>
                  </a:cubicBezTo>
                  <a:cubicBezTo>
                    <a:pt x="23278" y="12469"/>
                    <a:pt x="22838" y="10929"/>
                    <a:pt x="22177" y="9388"/>
                  </a:cubicBezTo>
                  <a:cubicBezTo>
                    <a:pt x="21517" y="7848"/>
                    <a:pt x="20417" y="6674"/>
                    <a:pt x="19096" y="5867"/>
                  </a:cubicBezTo>
                  <a:cubicBezTo>
                    <a:pt x="17703" y="5060"/>
                    <a:pt x="15942" y="4694"/>
                    <a:pt x="13888" y="4694"/>
                  </a:cubicBezTo>
                  <a:cubicBezTo>
                    <a:pt x="11834" y="4694"/>
                    <a:pt x="10074" y="5060"/>
                    <a:pt x="8753" y="5867"/>
                  </a:cubicBezTo>
                  <a:cubicBezTo>
                    <a:pt x="7360" y="6674"/>
                    <a:pt x="6333" y="7848"/>
                    <a:pt x="5599" y="9388"/>
                  </a:cubicBezTo>
                  <a:cubicBezTo>
                    <a:pt x="5012" y="10929"/>
                    <a:pt x="4499" y="12469"/>
                    <a:pt x="4279" y="14010"/>
                  </a:cubicBezTo>
                  <a:cubicBezTo>
                    <a:pt x="4059" y="15550"/>
                    <a:pt x="3912" y="17384"/>
                    <a:pt x="3912" y="19511"/>
                  </a:cubicBezTo>
                  <a:cubicBezTo>
                    <a:pt x="3912" y="21639"/>
                    <a:pt x="4059" y="23473"/>
                    <a:pt x="4279" y="25013"/>
                  </a:cubicBezTo>
                  <a:cubicBezTo>
                    <a:pt x="4499" y="26554"/>
                    <a:pt x="5012" y="28094"/>
                    <a:pt x="5599" y="29634"/>
                  </a:cubicBezTo>
                  <a:cubicBezTo>
                    <a:pt x="6333" y="31175"/>
                    <a:pt x="7360" y="32275"/>
                    <a:pt x="8753" y="33082"/>
                  </a:cubicBezTo>
                  <a:cubicBezTo>
                    <a:pt x="10074" y="33889"/>
                    <a:pt x="11834" y="34329"/>
                    <a:pt x="13888" y="34329"/>
                  </a:cubicBezTo>
                  <a:cubicBezTo>
                    <a:pt x="15942" y="34329"/>
                    <a:pt x="17703" y="33889"/>
                    <a:pt x="19096" y="33082"/>
                  </a:cubicBezTo>
                  <a:cubicBezTo>
                    <a:pt x="20417" y="32275"/>
                    <a:pt x="21517" y="31175"/>
                    <a:pt x="22177" y="29634"/>
                  </a:cubicBezTo>
                  <a:cubicBezTo>
                    <a:pt x="22838" y="28094"/>
                    <a:pt x="23278" y="26554"/>
                    <a:pt x="23498" y="25013"/>
                  </a:cubicBezTo>
                  <a:close/>
                </a:path>
              </a:pathLst>
            </a:custGeom>
            <a:solidFill>
              <a:srgbClr val="000000"/>
            </a:solidFill>
            <a:ln w="73262" cap="flat">
              <a:noFill/>
              <a:prstDash val="solid"/>
              <a:miter/>
            </a:ln>
          </p:spPr>
          <p:txBody>
            <a:bodyPr rtlCol="0" anchor="ctr"/>
            <a:lstStyle/>
            <a:p>
              <a:endParaRPr lang="en-GB"/>
            </a:p>
          </p:txBody>
        </p:sp>
        <p:sp>
          <p:nvSpPr>
            <p:cNvPr id="93" name="Graphic 1127">
              <a:extLst>
                <a:ext uri="{FF2B5EF4-FFF2-40B4-BE49-F238E27FC236}">
                  <a16:creationId xmlns:a16="http://schemas.microsoft.com/office/drawing/2014/main" id="{616C62AD-EBEB-0AE0-5528-A1ED5CC7BF1C}"/>
                </a:ext>
              </a:extLst>
            </p:cNvPr>
            <p:cNvSpPr/>
            <p:nvPr/>
          </p:nvSpPr>
          <p:spPr>
            <a:xfrm>
              <a:off x="5301820" y="3694159"/>
              <a:ext cx="29488" cy="51348"/>
            </a:xfrm>
            <a:custGeom>
              <a:avLst/>
              <a:gdLst>
                <a:gd name="connsiteX0" fmla="*/ 29672 w 29488"/>
                <a:gd name="connsiteY0" fmla="*/ 1393 h 51348"/>
                <a:gd name="connsiteX1" fmla="*/ 13241 w 29488"/>
                <a:gd name="connsiteY1" fmla="*/ 46359 h 51348"/>
                <a:gd name="connsiteX2" fmla="*/ 10820 w 29488"/>
                <a:gd name="connsiteY2" fmla="*/ 50467 h 51348"/>
                <a:gd name="connsiteX3" fmla="*/ 4145 w 29488"/>
                <a:gd name="connsiteY3" fmla="*/ 52741 h 51348"/>
                <a:gd name="connsiteX4" fmla="*/ 2384 w 29488"/>
                <a:gd name="connsiteY4" fmla="*/ 52741 h 51348"/>
                <a:gd name="connsiteX5" fmla="*/ 2384 w 29488"/>
                <a:gd name="connsiteY5" fmla="*/ 49440 h 51348"/>
                <a:gd name="connsiteX6" fmla="*/ 3778 w 29488"/>
                <a:gd name="connsiteY6" fmla="*/ 49440 h 51348"/>
                <a:gd name="connsiteX7" fmla="*/ 8032 w 29488"/>
                <a:gd name="connsiteY7" fmla="*/ 48413 h 51348"/>
                <a:gd name="connsiteX8" fmla="*/ 10233 w 29488"/>
                <a:gd name="connsiteY8" fmla="*/ 44599 h 51348"/>
                <a:gd name="connsiteX9" fmla="*/ 13094 w 29488"/>
                <a:gd name="connsiteY9" fmla="*/ 36750 h 51348"/>
                <a:gd name="connsiteX10" fmla="*/ 183 w 29488"/>
                <a:gd name="connsiteY10" fmla="*/ 1393 h 51348"/>
                <a:gd name="connsiteX11" fmla="*/ 4291 w 29488"/>
                <a:gd name="connsiteY11" fmla="*/ 1393 h 51348"/>
                <a:gd name="connsiteX12" fmla="*/ 14928 w 29488"/>
                <a:gd name="connsiteY12" fmla="*/ 32348 h 51348"/>
                <a:gd name="connsiteX13" fmla="*/ 25564 w 29488"/>
                <a:gd name="connsiteY13" fmla="*/ 1393 h 51348"/>
                <a:gd name="connsiteX14" fmla="*/ 29672 w 29488"/>
                <a:gd name="connsiteY14" fmla="*/ 1393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29672" y="1393"/>
                  </a:moveTo>
                  <a:lnTo>
                    <a:pt x="13241" y="46359"/>
                  </a:lnTo>
                  <a:cubicBezTo>
                    <a:pt x="12580" y="48340"/>
                    <a:pt x="11774" y="49660"/>
                    <a:pt x="10820" y="50467"/>
                  </a:cubicBezTo>
                  <a:cubicBezTo>
                    <a:pt x="9279" y="52008"/>
                    <a:pt x="7005" y="52741"/>
                    <a:pt x="4145" y="52741"/>
                  </a:cubicBezTo>
                  <a:lnTo>
                    <a:pt x="2384" y="52741"/>
                  </a:lnTo>
                  <a:lnTo>
                    <a:pt x="2384" y="49440"/>
                  </a:lnTo>
                  <a:lnTo>
                    <a:pt x="3778" y="49440"/>
                  </a:lnTo>
                  <a:cubicBezTo>
                    <a:pt x="5758" y="49440"/>
                    <a:pt x="7152" y="49074"/>
                    <a:pt x="8032" y="48413"/>
                  </a:cubicBezTo>
                  <a:cubicBezTo>
                    <a:pt x="8839" y="47753"/>
                    <a:pt x="9573" y="46433"/>
                    <a:pt x="10233" y="44599"/>
                  </a:cubicBezTo>
                  <a:lnTo>
                    <a:pt x="13094" y="36750"/>
                  </a:lnTo>
                  <a:lnTo>
                    <a:pt x="183" y="1393"/>
                  </a:lnTo>
                  <a:lnTo>
                    <a:pt x="4291" y="1393"/>
                  </a:lnTo>
                  <a:lnTo>
                    <a:pt x="14928" y="32348"/>
                  </a:lnTo>
                  <a:lnTo>
                    <a:pt x="25564" y="1393"/>
                  </a:lnTo>
                  <a:lnTo>
                    <a:pt x="29672" y="1393"/>
                  </a:lnTo>
                  <a:close/>
                </a:path>
              </a:pathLst>
            </a:custGeom>
            <a:solidFill>
              <a:srgbClr val="000000"/>
            </a:solidFill>
            <a:ln w="73262" cap="flat">
              <a:noFill/>
              <a:prstDash val="solid"/>
              <a:miter/>
            </a:ln>
          </p:spPr>
          <p:txBody>
            <a:bodyPr rtlCol="0" anchor="ctr"/>
            <a:lstStyle/>
            <a:p>
              <a:endParaRPr lang="en-GB"/>
            </a:p>
          </p:txBody>
        </p:sp>
        <p:sp>
          <p:nvSpPr>
            <p:cNvPr id="94" name="Graphic 1127">
              <a:extLst>
                <a:ext uri="{FF2B5EF4-FFF2-40B4-BE49-F238E27FC236}">
                  <a16:creationId xmlns:a16="http://schemas.microsoft.com/office/drawing/2014/main" id="{3FFF2CD3-1E2C-96CE-6C58-A26979990584}"/>
                </a:ext>
              </a:extLst>
            </p:cNvPr>
            <p:cNvSpPr/>
            <p:nvPr/>
          </p:nvSpPr>
          <p:spPr>
            <a:xfrm>
              <a:off x="5354228" y="3693719"/>
              <a:ext cx="28461" cy="36237"/>
            </a:xfrm>
            <a:custGeom>
              <a:avLst/>
              <a:gdLst>
                <a:gd name="connsiteX0" fmla="*/ 28663 w 28461"/>
                <a:gd name="connsiteY0" fmla="*/ 27138 h 36237"/>
                <a:gd name="connsiteX1" fmla="*/ 24849 w 28461"/>
                <a:gd name="connsiteY1" fmla="*/ 34767 h 36237"/>
                <a:gd name="connsiteX2" fmla="*/ 14506 w 28461"/>
                <a:gd name="connsiteY2" fmla="*/ 37627 h 36237"/>
                <a:gd name="connsiteX3" fmla="*/ 201 w 28461"/>
                <a:gd name="connsiteY3" fmla="*/ 32566 h 36237"/>
                <a:gd name="connsiteX4" fmla="*/ 2769 w 28461"/>
                <a:gd name="connsiteY4" fmla="*/ 29998 h 36237"/>
                <a:gd name="connsiteX5" fmla="*/ 14359 w 28461"/>
                <a:gd name="connsiteY5" fmla="*/ 34326 h 36237"/>
                <a:gd name="connsiteX6" fmla="*/ 24996 w 28461"/>
                <a:gd name="connsiteY6" fmla="*/ 27138 h 36237"/>
                <a:gd name="connsiteX7" fmla="*/ 23382 w 28461"/>
                <a:gd name="connsiteY7" fmla="*/ 22956 h 36237"/>
                <a:gd name="connsiteX8" fmla="*/ 18247 w 28461"/>
                <a:gd name="connsiteY8" fmla="*/ 21196 h 36237"/>
                <a:gd name="connsiteX9" fmla="*/ 12378 w 28461"/>
                <a:gd name="connsiteY9" fmla="*/ 20682 h 36237"/>
                <a:gd name="connsiteX10" fmla="*/ 1742 w 28461"/>
                <a:gd name="connsiteY10" fmla="*/ 11440 h 36237"/>
                <a:gd name="connsiteX11" fmla="*/ 5190 w 28461"/>
                <a:gd name="connsiteY11" fmla="*/ 4104 h 36237"/>
                <a:gd name="connsiteX12" fmla="*/ 14432 w 28461"/>
                <a:gd name="connsiteY12" fmla="*/ 1390 h 36237"/>
                <a:gd name="connsiteX13" fmla="*/ 26829 w 28461"/>
                <a:gd name="connsiteY13" fmla="*/ 5131 h 36237"/>
                <a:gd name="connsiteX14" fmla="*/ 24335 w 28461"/>
                <a:gd name="connsiteY14" fmla="*/ 7625 h 36237"/>
                <a:gd name="connsiteX15" fmla="*/ 14432 w 28461"/>
                <a:gd name="connsiteY15" fmla="*/ 4618 h 36237"/>
                <a:gd name="connsiteX16" fmla="*/ 7757 w 28461"/>
                <a:gd name="connsiteY16" fmla="*/ 6378 h 36237"/>
                <a:gd name="connsiteX17" fmla="*/ 5410 w 28461"/>
                <a:gd name="connsiteY17" fmla="*/ 11440 h 36237"/>
                <a:gd name="connsiteX18" fmla="*/ 7170 w 28461"/>
                <a:gd name="connsiteY18" fmla="*/ 15621 h 36237"/>
                <a:gd name="connsiteX19" fmla="*/ 12598 w 28461"/>
                <a:gd name="connsiteY19" fmla="*/ 17381 h 36237"/>
                <a:gd name="connsiteX20" fmla="*/ 18320 w 28461"/>
                <a:gd name="connsiteY20" fmla="*/ 17895 h 36237"/>
                <a:gd name="connsiteX21" fmla="*/ 26023 w 28461"/>
                <a:gd name="connsiteY21" fmla="*/ 20389 h 36237"/>
                <a:gd name="connsiteX22" fmla="*/ 28663 w 28461"/>
                <a:gd name="connsiteY22" fmla="*/ 2713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663" y="27138"/>
                  </a:moveTo>
                  <a:cubicBezTo>
                    <a:pt x="28663" y="30365"/>
                    <a:pt x="27416" y="32933"/>
                    <a:pt x="24849" y="34767"/>
                  </a:cubicBezTo>
                  <a:cubicBezTo>
                    <a:pt x="22281" y="36674"/>
                    <a:pt x="18834" y="37627"/>
                    <a:pt x="14506" y="37627"/>
                  </a:cubicBezTo>
                  <a:cubicBezTo>
                    <a:pt x="8491" y="37627"/>
                    <a:pt x="3722" y="35940"/>
                    <a:pt x="201" y="32566"/>
                  </a:cubicBezTo>
                  <a:lnTo>
                    <a:pt x="2769" y="29998"/>
                  </a:lnTo>
                  <a:cubicBezTo>
                    <a:pt x="5483" y="32859"/>
                    <a:pt x="9371" y="34326"/>
                    <a:pt x="14359" y="34326"/>
                  </a:cubicBezTo>
                  <a:cubicBezTo>
                    <a:pt x="21474" y="34326"/>
                    <a:pt x="24996" y="31906"/>
                    <a:pt x="24996" y="27138"/>
                  </a:cubicBezTo>
                  <a:cubicBezTo>
                    <a:pt x="24996" y="25304"/>
                    <a:pt x="24482" y="23910"/>
                    <a:pt x="23382" y="22956"/>
                  </a:cubicBezTo>
                  <a:cubicBezTo>
                    <a:pt x="22281" y="22003"/>
                    <a:pt x="20594" y="21416"/>
                    <a:pt x="18247" y="21196"/>
                  </a:cubicBezTo>
                  <a:lnTo>
                    <a:pt x="12378" y="20682"/>
                  </a:lnTo>
                  <a:cubicBezTo>
                    <a:pt x="5263" y="20095"/>
                    <a:pt x="1742" y="17015"/>
                    <a:pt x="1742" y="11440"/>
                  </a:cubicBezTo>
                  <a:cubicBezTo>
                    <a:pt x="1742" y="8359"/>
                    <a:pt x="2916" y="5938"/>
                    <a:pt x="5190" y="4104"/>
                  </a:cubicBezTo>
                  <a:cubicBezTo>
                    <a:pt x="7464" y="2270"/>
                    <a:pt x="10545" y="1390"/>
                    <a:pt x="14432" y="1390"/>
                  </a:cubicBezTo>
                  <a:cubicBezTo>
                    <a:pt x="19347" y="1390"/>
                    <a:pt x="23455" y="2637"/>
                    <a:pt x="26829" y="5131"/>
                  </a:cubicBezTo>
                  <a:lnTo>
                    <a:pt x="24335" y="7625"/>
                  </a:lnTo>
                  <a:cubicBezTo>
                    <a:pt x="21621" y="5645"/>
                    <a:pt x="18320" y="4618"/>
                    <a:pt x="14432" y="4618"/>
                  </a:cubicBezTo>
                  <a:cubicBezTo>
                    <a:pt x="11498" y="4618"/>
                    <a:pt x="9224" y="5204"/>
                    <a:pt x="7757" y="6378"/>
                  </a:cubicBezTo>
                  <a:cubicBezTo>
                    <a:pt x="6217" y="7552"/>
                    <a:pt x="5410" y="9239"/>
                    <a:pt x="5410" y="11440"/>
                  </a:cubicBezTo>
                  <a:cubicBezTo>
                    <a:pt x="5410" y="13273"/>
                    <a:pt x="5997" y="14667"/>
                    <a:pt x="7170" y="15621"/>
                  </a:cubicBezTo>
                  <a:cubicBezTo>
                    <a:pt x="8271" y="16574"/>
                    <a:pt x="10104" y="17161"/>
                    <a:pt x="12598" y="17381"/>
                  </a:cubicBezTo>
                  <a:lnTo>
                    <a:pt x="18320" y="17895"/>
                  </a:lnTo>
                  <a:cubicBezTo>
                    <a:pt x="21621" y="18262"/>
                    <a:pt x="24189" y="19069"/>
                    <a:pt x="26023" y="20389"/>
                  </a:cubicBezTo>
                  <a:cubicBezTo>
                    <a:pt x="27783" y="21709"/>
                    <a:pt x="28663" y="23983"/>
                    <a:pt x="28663" y="27138"/>
                  </a:cubicBezTo>
                  <a:close/>
                </a:path>
              </a:pathLst>
            </a:custGeom>
            <a:solidFill>
              <a:srgbClr val="000000"/>
            </a:solidFill>
            <a:ln w="73262" cap="flat">
              <a:noFill/>
              <a:prstDash val="solid"/>
              <a:miter/>
            </a:ln>
          </p:spPr>
          <p:txBody>
            <a:bodyPr rtlCol="0" anchor="ctr"/>
            <a:lstStyle/>
            <a:p>
              <a:endParaRPr lang="en-GB"/>
            </a:p>
          </p:txBody>
        </p:sp>
        <p:sp>
          <p:nvSpPr>
            <p:cNvPr id="95" name="Graphic 1127">
              <a:extLst>
                <a:ext uri="{FF2B5EF4-FFF2-40B4-BE49-F238E27FC236}">
                  <a16:creationId xmlns:a16="http://schemas.microsoft.com/office/drawing/2014/main" id="{2B944865-2CE9-E383-B5A9-799E8447CFA5}"/>
                </a:ext>
              </a:extLst>
            </p:cNvPr>
            <p:cNvSpPr/>
            <p:nvPr/>
          </p:nvSpPr>
          <p:spPr>
            <a:xfrm>
              <a:off x="5391402" y="3693719"/>
              <a:ext cx="28461" cy="36237"/>
            </a:xfrm>
            <a:custGeom>
              <a:avLst/>
              <a:gdLst>
                <a:gd name="connsiteX0" fmla="*/ 24275 w 28461"/>
                <a:gd name="connsiteY0" fmla="*/ 5278 h 36237"/>
                <a:gd name="connsiteX1" fmla="*/ 28676 w 28461"/>
                <a:gd name="connsiteY1" fmla="*/ 19509 h 36237"/>
                <a:gd name="connsiteX2" fmla="*/ 24275 w 28461"/>
                <a:gd name="connsiteY2" fmla="*/ 33740 h 36237"/>
                <a:gd name="connsiteX3" fmla="*/ 14445 w 28461"/>
                <a:gd name="connsiteY3" fmla="*/ 37627 h 36237"/>
                <a:gd name="connsiteX4" fmla="*/ 4616 w 28461"/>
                <a:gd name="connsiteY4" fmla="*/ 33740 h 36237"/>
                <a:gd name="connsiteX5" fmla="*/ 214 w 28461"/>
                <a:gd name="connsiteY5" fmla="*/ 19509 h 36237"/>
                <a:gd name="connsiteX6" fmla="*/ 4616 w 28461"/>
                <a:gd name="connsiteY6" fmla="*/ 5278 h 36237"/>
                <a:gd name="connsiteX7" fmla="*/ 14445 w 28461"/>
                <a:gd name="connsiteY7" fmla="*/ 1390 h 36237"/>
                <a:gd name="connsiteX8" fmla="*/ 24275 w 28461"/>
                <a:gd name="connsiteY8" fmla="*/ 5278 h 36237"/>
                <a:gd name="connsiteX9" fmla="*/ 21781 w 28461"/>
                <a:gd name="connsiteY9" fmla="*/ 31319 h 36237"/>
                <a:gd name="connsiteX10" fmla="*/ 24935 w 28461"/>
                <a:gd name="connsiteY10" fmla="*/ 19509 h 36237"/>
                <a:gd name="connsiteX11" fmla="*/ 21781 w 28461"/>
                <a:gd name="connsiteY11" fmla="*/ 7698 h 36237"/>
                <a:gd name="connsiteX12" fmla="*/ 14445 w 28461"/>
                <a:gd name="connsiteY12" fmla="*/ 4691 h 36237"/>
                <a:gd name="connsiteX13" fmla="*/ 7110 w 28461"/>
                <a:gd name="connsiteY13" fmla="*/ 7698 h 36237"/>
                <a:gd name="connsiteX14" fmla="*/ 3955 w 28461"/>
                <a:gd name="connsiteY14" fmla="*/ 19509 h 36237"/>
                <a:gd name="connsiteX15" fmla="*/ 7110 w 28461"/>
                <a:gd name="connsiteY15" fmla="*/ 31319 h 36237"/>
                <a:gd name="connsiteX16" fmla="*/ 14445 w 28461"/>
                <a:gd name="connsiteY16" fmla="*/ 34326 h 36237"/>
                <a:gd name="connsiteX17" fmla="*/ 21781 w 28461"/>
                <a:gd name="connsiteY17" fmla="*/ 3131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275" y="5278"/>
                  </a:moveTo>
                  <a:cubicBezTo>
                    <a:pt x="27209" y="8212"/>
                    <a:pt x="28676" y="12980"/>
                    <a:pt x="28676" y="19509"/>
                  </a:cubicBezTo>
                  <a:cubicBezTo>
                    <a:pt x="28676" y="26037"/>
                    <a:pt x="27209" y="30805"/>
                    <a:pt x="24275" y="33740"/>
                  </a:cubicBezTo>
                  <a:cubicBezTo>
                    <a:pt x="21707" y="36307"/>
                    <a:pt x="18406" y="37627"/>
                    <a:pt x="14445" y="37627"/>
                  </a:cubicBezTo>
                  <a:cubicBezTo>
                    <a:pt x="10484" y="37627"/>
                    <a:pt x="7183" y="36307"/>
                    <a:pt x="4616" y="33740"/>
                  </a:cubicBezTo>
                  <a:cubicBezTo>
                    <a:pt x="1681" y="30805"/>
                    <a:pt x="214" y="26037"/>
                    <a:pt x="214" y="19509"/>
                  </a:cubicBezTo>
                  <a:cubicBezTo>
                    <a:pt x="214" y="12980"/>
                    <a:pt x="1681" y="8212"/>
                    <a:pt x="4616" y="5278"/>
                  </a:cubicBezTo>
                  <a:cubicBezTo>
                    <a:pt x="7183" y="2710"/>
                    <a:pt x="10484" y="1390"/>
                    <a:pt x="14445" y="1390"/>
                  </a:cubicBezTo>
                  <a:cubicBezTo>
                    <a:pt x="18406" y="1390"/>
                    <a:pt x="21707" y="2710"/>
                    <a:pt x="24275" y="5278"/>
                  </a:cubicBezTo>
                  <a:close/>
                  <a:moveTo>
                    <a:pt x="21781" y="31319"/>
                  </a:moveTo>
                  <a:cubicBezTo>
                    <a:pt x="23908" y="29192"/>
                    <a:pt x="24935" y="25304"/>
                    <a:pt x="24935" y="19509"/>
                  </a:cubicBezTo>
                  <a:cubicBezTo>
                    <a:pt x="24935" y="13714"/>
                    <a:pt x="23908" y="9826"/>
                    <a:pt x="21781" y="7698"/>
                  </a:cubicBezTo>
                  <a:cubicBezTo>
                    <a:pt x="19800" y="5718"/>
                    <a:pt x="17306" y="4691"/>
                    <a:pt x="14445" y="4691"/>
                  </a:cubicBezTo>
                  <a:cubicBezTo>
                    <a:pt x="11584" y="4691"/>
                    <a:pt x="9090" y="5718"/>
                    <a:pt x="7110" y="7698"/>
                  </a:cubicBezTo>
                  <a:cubicBezTo>
                    <a:pt x="4982" y="9826"/>
                    <a:pt x="3955" y="13714"/>
                    <a:pt x="3955" y="19509"/>
                  </a:cubicBezTo>
                  <a:cubicBezTo>
                    <a:pt x="3955" y="25304"/>
                    <a:pt x="4982" y="29192"/>
                    <a:pt x="7110" y="31319"/>
                  </a:cubicBezTo>
                  <a:cubicBezTo>
                    <a:pt x="9090" y="33299"/>
                    <a:pt x="11584" y="34326"/>
                    <a:pt x="14445" y="34326"/>
                  </a:cubicBezTo>
                  <a:cubicBezTo>
                    <a:pt x="17306" y="34326"/>
                    <a:pt x="19800" y="33299"/>
                    <a:pt x="21781" y="31319"/>
                  </a:cubicBezTo>
                  <a:close/>
                </a:path>
              </a:pathLst>
            </a:custGeom>
            <a:solidFill>
              <a:srgbClr val="000000"/>
            </a:solidFill>
            <a:ln w="73262" cap="flat">
              <a:noFill/>
              <a:prstDash val="solid"/>
              <a:miter/>
            </a:ln>
          </p:spPr>
          <p:txBody>
            <a:bodyPr rtlCol="0" anchor="ctr"/>
            <a:lstStyle/>
            <a:p>
              <a:endParaRPr lang="en-GB"/>
            </a:p>
          </p:txBody>
        </p:sp>
        <p:sp>
          <p:nvSpPr>
            <p:cNvPr id="96" name="Graphic 1127">
              <a:extLst>
                <a:ext uri="{FF2B5EF4-FFF2-40B4-BE49-F238E27FC236}">
                  <a16:creationId xmlns:a16="http://schemas.microsoft.com/office/drawing/2014/main" id="{0AA4371B-8FE6-604D-D4B0-F82BCCD786DC}"/>
                </a:ext>
              </a:extLst>
            </p:cNvPr>
            <p:cNvSpPr/>
            <p:nvPr/>
          </p:nvSpPr>
          <p:spPr>
            <a:xfrm>
              <a:off x="5431143" y="3694159"/>
              <a:ext cx="27214" cy="35797"/>
            </a:xfrm>
            <a:custGeom>
              <a:avLst/>
              <a:gdLst>
                <a:gd name="connsiteX0" fmla="*/ 27443 w 27214"/>
                <a:gd name="connsiteY0" fmla="*/ 36747 h 35797"/>
                <a:gd name="connsiteX1" fmla="*/ 23702 w 27214"/>
                <a:gd name="connsiteY1" fmla="*/ 36747 h 35797"/>
                <a:gd name="connsiteX2" fmla="*/ 23702 w 27214"/>
                <a:gd name="connsiteY2" fmla="*/ 32566 h 35797"/>
                <a:gd name="connsiteX3" fmla="*/ 13285 w 27214"/>
                <a:gd name="connsiteY3" fmla="*/ 37187 h 35797"/>
                <a:gd name="connsiteX4" fmla="*/ 3896 w 27214"/>
                <a:gd name="connsiteY4" fmla="*/ 33813 h 35797"/>
                <a:gd name="connsiteX5" fmla="*/ 228 w 27214"/>
                <a:gd name="connsiteY5" fmla="*/ 23983 h 35797"/>
                <a:gd name="connsiteX6" fmla="*/ 228 w 27214"/>
                <a:gd name="connsiteY6" fmla="*/ 1390 h 35797"/>
                <a:gd name="connsiteX7" fmla="*/ 3969 w 27214"/>
                <a:gd name="connsiteY7" fmla="*/ 1390 h 35797"/>
                <a:gd name="connsiteX8" fmla="*/ 3969 w 27214"/>
                <a:gd name="connsiteY8" fmla="*/ 23323 h 35797"/>
                <a:gd name="connsiteX9" fmla="*/ 6463 w 27214"/>
                <a:gd name="connsiteY9" fmla="*/ 31172 h 35797"/>
                <a:gd name="connsiteX10" fmla="*/ 13725 w 27214"/>
                <a:gd name="connsiteY10" fmla="*/ 33886 h 35797"/>
                <a:gd name="connsiteX11" fmla="*/ 21134 w 27214"/>
                <a:gd name="connsiteY11" fmla="*/ 31099 h 35797"/>
                <a:gd name="connsiteX12" fmla="*/ 23702 w 27214"/>
                <a:gd name="connsiteY12" fmla="*/ 23323 h 35797"/>
                <a:gd name="connsiteX13" fmla="*/ 23702 w 27214"/>
                <a:gd name="connsiteY13" fmla="*/ 1390 h 35797"/>
                <a:gd name="connsiteX14" fmla="*/ 27443 w 27214"/>
                <a:gd name="connsiteY14" fmla="*/ 1390 h 35797"/>
                <a:gd name="connsiteX15" fmla="*/ 27443 w 27214"/>
                <a:gd name="connsiteY15" fmla="*/ 3674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443" y="36747"/>
                  </a:moveTo>
                  <a:lnTo>
                    <a:pt x="23702" y="36747"/>
                  </a:lnTo>
                  <a:lnTo>
                    <a:pt x="23702" y="32566"/>
                  </a:lnTo>
                  <a:cubicBezTo>
                    <a:pt x="21061" y="35647"/>
                    <a:pt x="17613" y="37187"/>
                    <a:pt x="13285" y="37187"/>
                  </a:cubicBezTo>
                  <a:cubicBezTo>
                    <a:pt x="9324" y="37187"/>
                    <a:pt x="6170" y="36087"/>
                    <a:pt x="3896" y="33813"/>
                  </a:cubicBezTo>
                  <a:cubicBezTo>
                    <a:pt x="1475" y="31466"/>
                    <a:pt x="228" y="28165"/>
                    <a:pt x="228" y="23983"/>
                  </a:cubicBezTo>
                  <a:lnTo>
                    <a:pt x="228" y="1390"/>
                  </a:lnTo>
                  <a:lnTo>
                    <a:pt x="3969" y="1390"/>
                  </a:lnTo>
                  <a:lnTo>
                    <a:pt x="3969" y="23323"/>
                  </a:lnTo>
                  <a:cubicBezTo>
                    <a:pt x="3969" y="26771"/>
                    <a:pt x="4776" y="29338"/>
                    <a:pt x="6463" y="31172"/>
                  </a:cubicBezTo>
                  <a:cubicBezTo>
                    <a:pt x="8150" y="33006"/>
                    <a:pt x="10571" y="33886"/>
                    <a:pt x="13725" y="33886"/>
                  </a:cubicBezTo>
                  <a:cubicBezTo>
                    <a:pt x="16880" y="33886"/>
                    <a:pt x="19374" y="33006"/>
                    <a:pt x="21134" y="31099"/>
                  </a:cubicBezTo>
                  <a:cubicBezTo>
                    <a:pt x="22821" y="29265"/>
                    <a:pt x="23702" y="26698"/>
                    <a:pt x="23702" y="23323"/>
                  </a:cubicBezTo>
                  <a:lnTo>
                    <a:pt x="23702" y="1390"/>
                  </a:lnTo>
                  <a:lnTo>
                    <a:pt x="27443" y="1390"/>
                  </a:lnTo>
                  <a:lnTo>
                    <a:pt x="27443" y="36747"/>
                  </a:lnTo>
                  <a:close/>
                </a:path>
              </a:pathLst>
            </a:custGeom>
            <a:solidFill>
              <a:srgbClr val="000000"/>
            </a:solidFill>
            <a:ln w="73262" cap="flat">
              <a:noFill/>
              <a:prstDash val="solid"/>
              <a:miter/>
            </a:ln>
          </p:spPr>
          <p:txBody>
            <a:bodyPr rtlCol="0" anchor="ctr"/>
            <a:lstStyle/>
            <a:p>
              <a:endParaRPr lang="en-GB"/>
            </a:p>
          </p:txBody>
        </p:sp>
        <p:sp>
          <p:nvSpPr>
            <p:cNvPr id="97" name="Graphic 1127">
              <a:extLst>
                <a:ext uri="{FF2B5EF4-FFF2-40B4-BE49-F238E27FC236}">
                  <a16:creationId xmlns:a16="http://schemas.microsoft.com/office/drawing/2014/main" id="{FFE86E3D-B6DA-4946-8CF8-2F5131CB059C}"/>
                </a:ext>
              </a:extLst>
            </p:cNvPr>
            <p:cNvSpPr/>
            <p:nvPr/>
          </p:nvSpPr>
          <p:spPr>
            <a:xfrm>
              <a:off x="5472130" y="3693719"/>
              <a:ext cx="22593" cy="35797"/>
            </a:xfrm>
            <a:custGeom>
              <a:avLst/>
              <a:gdLst>
                <a:gd name="connsiteX0" fmla="*/ 20121 w 22593"/>
                <a:gd name="connsiteY0" fmla="*/ 7478 h 35797"/>
                <a:gd name="connsiteX1" fmla="*/ 17113 w 22593"/>
                <a:gd name="connsiteY1" fmla="*/ 5278 h 35797"/>
                <a:gd name="connsiteX2" fmla="*/ 13445 w 22593"/>
                <a:gd name="connsiteY2" fmla="*/ 4691 h 35797"/>
                <a:gd name="connsiteX3" fmla="*/ 6550 w 22593"/>
                <a:gd name="connsiteY3" fmla="*/ 7772 h 35797"/>
                <a:gd name="connsiteX4" fmla="*/ 3983 w 22593"/>
                <a:gd name="connsiteY4" fmla="*/ 15401 h 35797"/>
                <a:gd name="connsiteX5" fmla="*/ 3983 w 22593"/>
                <a:gd name="connsiteY5" fmla="*/ 37187 h 35797"/>
                <a:gd name="connsiteX6" fmla="*/ 241 w 22593"/>
                <a:gd name="connsiteY6" fmla="*/ 37187 h 35797"/>
                <a:gd name="connsiteX7" fmla="*/ 241 w 22593"/>
                <a:gd name="connsiteY7" fmla="*/ 1830 h 35797"/>
                <a:gd name="connsiteX8" fmla="*/ 3983 w 22593"/>
                <a:gd name="connsiteY8" fmla="*/ 1830 h 35797"/>
                <a:gd name="connsiteX9" fmla="*/ 3983 w 22593"/>
                <a:gd name="connsiteY9" fmla="*/ 6525 h 35797"/>
                <a:gd name="connsiteX10" fmla="*/ 8310 w 22593"/>
                <a:gd name="connsiteY10" fmla="*/ 2784 h 35797"/>
                <a:gd name="connsiteX11" fmla="*/ 14326 w 22593"/>
                <a:gd name="connsiteY11" fmla="*/ 1390 h 35797"/>
                <a:gd name="connsiteX12" fmla="*/ 22835 w 22593"/>
                <a:gd name="connsiteY12" fmla="*/ 4764 h 35797"/>
                <a:gd name="connsiteX13" fmla="*/ 20121 w 22593"/>
                <a:gd name="connsiteY13" fmla="*/ 747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121" y="7478"/>
                  </a:moveTo>
                  <a:cubicBezTo>
                    <a:pt x="19020" y="6378"/>
                    <a:pt x="18067" y="5644"/>
                    <a:pt x="17113" y="5278"/>
                  </a:cubicBezTo>
                  <a:cubicBezTo>
                    <a:pt x="16160" y="4911"/>
                    <a:pt x="14912" y="4691"/>
                    <a:pt x="13445" y="4691"/>
                  </a:cubicBezTo>
                  <a:cubicBezTo>
                    <a:pt x="10511" y="4691"/>
                    <a:pt x="8164" y="5718"/>
                    <a:pt x="6550" y="7772"/>
                  </a:cubicBezTo>
                  <a:cubicBezTo>
                    <a:pt x="4863" y="9899"/>
                    <a:pt x="3983" y="12393"/>
                    <a:pt x="3983" y="15401"/>
                  </a:cubicBezTo>
                  <a:lnTo>
                    <a:pt x="3983" y="37187"/>
                  </a:lnTo>
                  <a:lnTo>
                    <a:pt x="241" y="37187"/>
                  </a:lnTo>
                  <a:lnTo>
                    <a:pt x="241" y="1830"/>
                  </a:lnTo>
                  <a:lnTo>
                    <a:pt x="3983" y="1830"/>
                  </a:lnTo>
                  <a:lnTo>
                    <a:pt x="3983" y="6525"/>
                  </a:lnTo>
                  <a:cubicBezTo>
                    <a:pt x="5009" y="4911"/>
                    <a:pt x="6477" y="3664"/>
                    <a:pt x="8310" y="2784"/>
                  </a:cubicBezTo>
                  <a:cubicBezTo>
                    <a:pt x="10144" y="1830"/>
                    <a:pt x="12198" y="1390"/>
                    <a:pt x="14326" y="1390"/>
                  </a:cubicBezTo>
                  <a:cubicBezTo>
                    <a:pt x="17773" y="1390"/>
                    <a:pt x="20561" y="2490"/>
                    <a:pt x="22835" y="4764"/>
                  </a:cubicBezTo>
                  <a:lnTo>
                    <a:pt x="20121" y="7478"/>
                  </a:lnTo>
                  <a:close/>
                </a:path>
              </a:pathLst>
            </a:custGeom>
            <a:solidFill>
              <a:srgbClr val="000000"/>
            </a:solidFill>
            <a:ln w="73262" cap="flat">
              <a:noFill/>
              <a:prstDash val="solid"/>
              <a:miter/>
            </a:ln>
          </p:spPr>
          <p:txBody>
            <a:bodyPr rtlCol="0" anchor="ctr"/>
            <a:lstStyle/>
            <a:p>
              <a:endParaRPr lang="en-GB"/>
            </a:p>
          </p:txBody>
        </p:sp>
        <p:sp>
          <p:nvSpPr>
            <p:cNvPr id="98" name="Graphic 1127">
              <a:extLst>
                <a:ext uri="{FF2B5EF4-FFF2-40B4-BE49-F238E27FC236}">
                  <a16:creationId xmlns:a16="http://schemas.microsoft.com/office/drawing/2014/main" id="{0B7C9D03-7529-C3E2-4E81-7C0C53609312}"/>
                </a:ext>
              </a:extLst>
            </p:cNvPr>
            <p:cNvSpPr/>
            <p:nvPr/>
          </p:nvSpPr>
          <p:spPr>
            <a:xfrm>
              <a:off x="5499619" y="3693719"/>
              <a:ext cx="27214" cy="36237"/>
            </a:xfrm>
            <a:custGeom>
              <a:avLst/>
              <a:gdLst>
                <a:gd name="connsiteX0" fmla="*/ 27467 w 27214"/>
                <a:gd name="connsiteY0" fmla="*/ 32199 h 36237"/>
                <a:gd name="connsiteX1" fmla="*/ 22185 w 27214"/>
                <a:gd name="connsiteY1" fmla="*/ 36454 h 36237"/>
                <a:gd name="connsiteX2" fmla="*/ 15803 w 27214"/>
                <a:gd name="connsiteY2" fmla="*/ 37627 h 36237"/>
                <a:gd name="connsiteX3" fmla="*/ 4433 w 27214"/>
                <a:gd name="connsiteY3" fmla="*/ 32786 h 36237"/>
                <a:gd name="connsiteX4" fmla="*/ 252 w 27214"/>
                <a:gd name="connsiteY4" fmla="*/ 19509 h 36237"/>
                <a:gd name="connsiteX5" fmla="*/ 4433 w 27214"/>
                <a:gd name="connsiteY5" fmla="*/ 6231 h 36237"/>
                <a:gd name="connsiteX6" fmla="*/ 15803 w 27214"/>
                <a:gd name="connsiteY6" fmla="*/ 1390 h 36237"/>
                <a:gd name="connsiteX7" fmla="*/ 22185 w 27214"/>
                <a:gd name="connsiteY7" fmla="*/ 2564 h 36237"/>
                <a:gd name="connsiteX8" fmla="*/ 27467 w 27214"/>
                <a:gd name="connsiteY8" fmla="*/ 6818 h 36237"/>
                <a:gd name="connsiteX9" fmla="*/ 24899 w 27214"/>
                <a:gd name="connsiteY9" fmla="*/ 9166 h 36237"/>
                <a:gd name="connsiteX10" fmla="*/ 20645 w 27214"/>
                <a:gd name="connsiteY10" fmla="*/ 5645 h 36237"/>
                <a:gd name="connsiteX11" fmla="*/ 15803 w 27214"/>
                <a:gd name="connsiteY11" fmla="*/ 4691 h 36237"/>
                <a:gd name="connsiteX12" fmla="*/ 6414 w 27214"/>
                <a:gd name="connsiteY12" fmla="*/ 9386 h 36237"/>
                <a:gd name="connsiteX13" fmla="*/ 3993 w 27214"/>
                <a:gd name="connsiteY13" fmla="*/ 19509 h 36237"/>
                <a:gd name="connsiteX14" fmla="*/ 6414 w 27214"/>
                <a:gd name="connsiteY14" fmla="*/ 29632 h 36237"/>
                <a:gd name="connsiteX15" fmla="*/ 15803 w 27214"/>
                <a:gd name="connsiteY15" fmla="*/ 34326 h 36237"/>
                <a:gd name="connsiteX16" fmla="*/ 20571 w 27214"/>
                <a:gd name="connsiteY16" fmla="*/ 33299 h 36237"/>
                <a:gd name="connsiteX17" fmla="*/ 24899 w 27214"/>
                <a:gd name="connsiteY17" fmla="*/ 29852 h 36237"/>
                <a:gd name="connsiteX18" fmla="*/ 27467 w 27214"/>
                <a:gd name="connsiteY18" fmla="*/ 3219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467" y="32199"/>
                  </a:moveTo>
                  <a:cubicBezTo>
                    <a:pt x="25633" y="34253"/>
                    <a:pt x="23872" y="35647"/>
                    <a:pt x="22185" y="36454"/>
                  </a:cubicBezTo>
                  <a:cubicBezTo>
                    <a:pt x="20424" y="37261"/>
                    <a:pt x="18297" y="37627"/>
                    <a:pt x="15803" y="37627"/>
                  </a:cubicBezTo>
                  <a:cubicBezTo>
                    <a:pt x="10962" y="37627"/>
                    <a:pt x="7147" y="36014"/>
                    <a:pt x="4433" y="32786"/>
                  </a:cubicBezTo>
                  <a:cubicBezTo>
                    <a:pt x="1646" y="29558"/>
                    <a:pt x="252" y="25157"/>
                    <a:pt x="252" y="19509"/>
                  </a:cubicBezTo>
                  <a:cubicBezTo>
                    <a:pt x="252" y="13860"/>
                    <a:pt x="1646" y="9459"/>
                    <a:pt x="4433" y="6231"/>
                  </a:cubicBezTo>
                  <a:cubicBezTo>
                    <a:pt x="7147" y="3004"/>
                    <a:pt x="10962" y="1390"/>
                    <a:pt x="15803" y="1390"/>
                  </a:cubicBezTo>
                  <a:cubicBezTo>
                    <a:pt x="18297" y="1390"/>
                    <a:pt x="20424" y="1757"/>
                    <a:pt x="22185" y="2564"/>
                  </a:cubicBezTo>
                  <a:cubicBezTo>
                    <a:pt x="23872" y="3370"/>
                    <a:pt x="25633" y="4764"/>
                    <a:pt x="27467" y="6818"/>
                  </a:cubicBezTo>
                  <a:lnTo>
                    <a:pt x="24899" y="9166"/>
                  </a:lnTo>
                  <a:cubicBezTo>
                    <a:pt x="23359" y="7478"/>
                    <a:pt x="21965" y="6305"/>
                    <a:pt x="20645" y="5645"/>
                  </a:cubicBezTo>
                  <a:cubicBezTo>
                    <a:pt x="19324" y="4984"/>
                    <a:pt x="17710" y="4691"/>
                    <a:pt x="15803" y="4691"/>
                  </a:cubicBezTo>
                  <a:cubicBezTo>
                    <a:pt x="11622" y="4691"/>
                    <a:pt x="8541" y="6231"/>
                    <a:pt x="6414" y="9386"/>
                  </a:cubicBezTo>
                  <a:cubicBezTo>
                    <a:pt x="4800" y="11733"/>
                    <a:pt x="3993" y="15107"/>
                    <a:pt x="3993" y="19509"/>
                  </a:cubicBezTo>
                  <a:cubicBezTo>
                    <a:pt x="3993" y="23910"/>
                    <a:pt x="4800" y="27284"/>
                    <a:pt x="6414" y="29632"/>
                  </a:cubicBezTo>
                  <a:cubicBezTo>
                    <a:pt x="8541" y="32786"/>
                    <a:pt x="11622" y="34326"/>
                    <a:pt x="15803" y="34326"/>
                  </a:cubicBezTo>
                  <a:cubicBezTo>
                    <a:pt x="17637" y="34326"/>
                    <a:pt x="19251" y="34033"/>
                    <a:pt x="20571" y="33299"/>
                  </a:cubicBezTo>
                  <a:cubicBezTo>
                    <a:pt x="21965" y="32639"/>
                    <a:pt x="23359" y="31539"/>
                    <a:pt x="24899" y="29852"/>
                  </a:cubicBezTo>
                  <a:lnTo>
                    <a:pt x="27467" y="32199"/>
                  </a:lnTo>
                  <a:close/>
                </a:path>
              </a:pathLst>
            </a:custGeom>
            <a:solidFill>
              <a:srgbClr val="000000"/>
            </a:solidFill>
            <a:ln w="73262" cap="flat">
              <a:noFill/>
              <a:prstDash val="solid"/>
              <a:miter/>
            </a:ln>
          </p:spPr>
          <p:txBody>
            <a:bodyPr rtlCol="0" anchor="ctr"/>
            <a:lstStyle/>
            <a:p>
              <a:endParaRPr lang="en-GB"/>
            </a:p>
          </p:txBody>
        </p:sp>
        <p:sp>
          <p:nvSpPr>
            <p:cNvPr id="99" name="Graphic 1127">
              <a:extLst>
                <a:ext uri="{FF2B5EF4-FFF2-40B4-BE49-F238E27FC236}">
                  <a16:creationId xmlns:a16="http://schemas.microsoft.com/office/drawing/2014/main" id="{23CFEE2A-17C3-1509-88D1-E035BB95E14D}"/>
                </a:ext>
              </a:extLst>
            </p:cNvPr>
            <p:cNvSpPr/>
            <p:nvPr/>
          </p:nvSpPr>
          <p:spPr>
            <a:xfrm>
              <a:off x="5535325" y="3693719"/>
              <a:ext cx="28315" cy="36237"/>
            </a:xfrm>
            <a:custGeom>
              <a:avLst/>
              <a:gdLst>
                <a:gd name="connsiteX0" fmla="*/ 28580 w 28315"/>
                <a:gd name="connsiteY0" fmla="*/ 20316 h 36237"/>
                <a:gd name="connsiteX1" fmla="*/ 4005 w 28315"/>
                <a:gd name="connsiteY1" fmla="*/ 20316 h 36237"/>
                <a:gd name="connsiteX2" fmla="*/ 6940 w 28315"/>
                <a:gd name="connsiteY2" fmla="*/ 30659 h 36237"/>
                <a:gd name="connsiteX3" fmla="*/ 15522 w 28315"/>
                <a:gd name="connsiteY3" fmla="*/ 34253 h 36237"/>
                <a:gd name="connsiteX4" fmla="*/ 20804 w 28315"/>
                <a:gd name="connsiteY4" fmla="*/ 33226 h 36237"/>
                <a:gd name="connsiteX5" fmla="*/ 25279 w 28315"/>
                <a:gd name="connsiteY5" fmla="*/ 29998 h 36237"/>
                <a:gd name="connsiteX6" fmla="*/ 28066 w 28315"/>
                <a:gd name="connsiteY6" fmla="*/ 32199 h 36237"/>
                <a:gd name="connsiteX7" fmla="*/ 22344 w 28315"/>
                <a:gd name="connsiteY7" fmla="*/ 36307 h 36237"/>
                <a:gd name="connsiteX8" fmla="*/ 15302 w 28315"/>
                <a:gd name="connsiteY8" fmla="*/ 37627 h 36237"/>
                <a:gd name="connsiteX9" fmla="*/ 4152 w 28315"/>
                <a:gd name="connsiteY9" fmla="*/ 33006 h 36237"/>
                <a:gd name="connsiteX10" fmla="*/ 264 w 28315"/>
                <a:gd name="connsiteY10" fmla="*/ 19509 h 36237"/>
                <a:gd name="connsiteX11" fmla="*/ 4005 w 28315"/>
                <a:gd name="connsiteY11" fmla="*/ 6158 h 36237"/>
                <a:gd name="connsiteX12" fmla="*/ 14422 w 28315"/>
                <a:gd name="connsiteY12" fmla="*/ 1390 h 36237"/>
                <a:gd name="connsiteX13" fmla="*/ 24838 w 28315"/>
                <a:gd name="connsiteY13" fmla="*/ 5938 h 36237"/>
                <a:gd name="connsiteX14" fmla="*/ 28580 w 28315"/>
                <a:gd name="connsiteY14" fmla="*/ 18628 h 36237"/>
                <a:gd name="connsiteX15" fmla="*/ 28580 w 28315"/>
                <a:gd name="connsiteY15" fmla="*/ 20316 h 36237"/>
                <a:gd name="connsiteX16" fmla="*/ 24838 w 28315"/>
                <a:gd name="connsiteY16" fmla="*/ 17308 h 36237"/>
                <a:gd name="connsiteX17" fmla="*/ 23591 w 28315"/>
                <a:gd name="connsiteY17" fmla="*/ 10633 h 36237"/>
                <a:gd name="connsiteX18" fmla="*/ 19997 w 28315"/>
                <a:gd name="connsiteY18" fmla="*/ 6231 h 36237"/>
                <a:gd name="connsiteX19" fmla="*/ 14422 w 28315"/>
                <a:gd name="connsiteY19" fmla="*/ 4691 h 36237"/>
                <a:gd name="connsiteX20" fmla="*/ 8920 w 28315"/>
                <a:gd name="connsiteY20" fmla="*/ 6231 h 36237"/>
                <a:gd name="connsiteX21" fmla="*/ 5253 w 28315"/>
                <a:gd name="connsiteY21" fmla="*/ 10633 h 36237"/>
                <a:gd name="connsiteX22" fmla="*/ 4005 w 28315"/>
                <a:gd name="connsiteY22" fmla="*/ 17308 h 36237"/>
                <a:gd name="connsiteX23" fmla="*/ 24838 w 28315"/>
                <a:gd name="connsiteY23" fmla="*/ 173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80" y="20316"/>
                  </a:moveTo>
                  <a:lnTo>
                    <a:pt x="4005" y="20316"/>
                  </a:lnTo>
                  <a:cubicBezTo>
                    <a:pt x="4005" y="24864"/>
                    <a:pt x="4959" y="28311"/>
                    <a:pt x="6940" y="30659"/>
                  </a:cubicBezTo>
                  <a:cubicBezTo>
                    <a:pt x="8920" y="33079"/>
                    <a:pt x="11781" y="34253"/>
                    <a:pt x="15522" y="34253"/>
                  </a:cubicBezTo>
                  <a:cubicBezTo>
                    <a:pt x="17576" y="34253"/>
                    <a:pt x="19337" y="33886"/>
                    <a:pt x="20804" y="33226"/>
                  </a:cubicBezTo>
                  <a:cubicBezTo>
                    <a:pt x="22271" y="32566"/>
                    <a:pt x="23738" y="31539"/>
                    <a:pt x="25279" y="29998"/>
                  </a:cubicBezTo>
                  <a:lnTo>
                    <a:pt x="28066" y="32199"/>
                  </a:lnTo>
                  <a:cubicBezTo>
                    <a:pt x="26159" y="34106"/>
                    <a:pt x="24252" y="35500"/>
                    <a:pt x="22344" y="36307"/>
                  </a:cubicBezTo>
                  <a:cubicBezTo>
                    <a:pt x="20437" y="37187"/>
                    <a:pt x="18090" y="37627"/>
                    <a:pt x="15302" y="37627"/>
                  </a:cubicBezTo>
                  <a:cubicBezTo>
                    <a:pt x="10387" y="37627"/>
                    <a:pt x="6720" y="36087"/>
                    <a:pt x="4152" y="33006"/>
                  </a:cubicBezTo>
                  <a:cubicBezTo>
                    <a:pt x="1511" y="29925"/>
                    <a:pt x="264" y="25450"/>
                    <a:pt x="264" y="19509"/>
                  </a:cubicBezTo>
                  <a:cubicBezTo>
                    <a:pt x="264" y="13787"/>
                    <a:pt x="1511" y="9312"/>
                    <a:pt x="4005" y="6158"/>
                  </a:cubicBezTo>
                  <a:cubicBezTo>
                    <a:pt x="6500" y="3004"/>
                    <a:pt x="9947" y="1390"/>
                    <a:pt x="14422" y="1390"/>
                  </a:cubicBezTo>
                  <a:cubicBezTo>
                    <a:pt x="18897" y="1390"/>
                    <a:pt x="22344" y="2930"/>
                    <a:pt x="24838" y="5938"/>
                  </a:cubicBezTo>
                  <a:cubicBezTo>
                    <a:pt x="27332" y="8945"/>
                    <a:pt x="28580" y="13200"/>
                    <a:pt x="28580" y="18628"/>
                  </a:cubicBezTo>
                  <a:lnTo>
                    <a:pt x="28580" y="20316"/>
                  </a:lnTo>
                  <a:close/>
                  <a:moveTo>
                    <a:pt x="24838" y="17308"/>
                  </a:moveTo>
                  <a:cubicBezTo>
                    <a:pt x="24618" y="14300"/>
                    <a:pt x="24252" y="12026"/>
                    <a:pt x="23591" y="10633"/>
                  </a:cubicBezTo>
                  <a:cubicBezTo>
                    <a:pt x="22784" y="8799"/>
                    <a:pt x="21611" y="7332"/>
                    <a:pt x="19997" y="6231"/>
                  </a:cubicBezTo>
                  <a:cubicBezTo>
                    <a:pt x="18310" y="5204"/>
                    <a:pt x="16476" y="4691"/>
                    <a:pt x="14422" y="4691"/>
                  </a:cubicBezTo>
                  <a:cubicBezTo>
                    <a:pt x="12368" y="4691"/>
                    <a:pt x="10534" y="5204"/>
                    <a:pt x="8920" y="6231"/>
                  </a:cubicBezTo>
                  <a:cubicBezTo>
                    <a:pt x="7306" y="7332"/>
                    <a:pt x="6059" y="8799"/>
                    <a:pt x="5253" y="10633"/>
                  </a:cubicBezTo>
                  <a:cubicBezTo>
                    <a:pt x="4592" y="12026"/>
                    <a:pt x="4226" y="14300"/>
                    <a:pt x="4005" y="17308"/>
                  </a:cubicBezTo>
                  <a:lnTo>
                    <a:pt x="24838" y="17308"/>
                  </a:lnTo>
                  <a:close/>
                </a:path>
              </a:pathLst>
            </a:custGeom>
            <a:solidFill>
              <a:srgbClr val="000000"/>
            </a:solidFill>
            <a:ln w="73262" cap="flat">
              <a:noFill/>
              <a:prstDash val="solid"/>
              <a:miter/>
            </a:ln>
          </p:spPr>
          <p:txBody>
            <a:bodyPr rtlCol="0" anchor="ctr"/>
            <a:lstStyle/>
            <a:p>
              <a:endParaRPr lang="en-GB"/>
            </a:p>
          </p:txBody>
        </p:sp>
        <p:sp>
          <p:nvSpPr>
            <p:cNvPr id="100" name="Graphic 1127">
              <a:extLst>
                <a:ext uri="{FF2B5EF4-FFF2-40B4-BE49-F238E27FC236}">
                  <a16:creationId xmlns:a16="http://schemas.microsoft.com/office/drawing/2014/main" id="{5C1DF233-103F-DA67-5A3B-2C2F3F0E158E}"/>
                </a:ext>
              </a:extLst>
            </p:cNvPr>
            <p:cNvSpPr/>
            <p:nvPr/>
          </p:nvSpPr>
          <p:spPr>
            <a:xfrm>
              <a:off x="5571837" y="3693719"/>
              <a:ext cx="28461" cy="36237"/>
            </a:xfrm>
            <a:custGeom>
              <a:avLst/>
              <a:gdLst>
                <a:gd name="connsiteX0" fmla="*/ 28739 w 28461"/>
                <a:gd name="connsiteY0" fmla="*/ 27138 h 36237"/>
                <a:gd name="connsiteX1" fmla="*/ 24924 w 28461"/>
                <a:gd name="connsiteY1" fmla="*/ 34767 h 36237"/>
                <a:gd name="connsiteX2" fmla="*/ 14581 w 28461"/>
                <a:gd name="connsiteY2" fmla="*/ 37627 h 36237"/>
                <a:gd name="connsiteX3" fmla="*/ 277 w 28461"/>
                <a:gd name="connsiteY3" fmla="*/ 32566 h 36237"/>
                <a:gd name="connsiteX4" fmla="*/ 2845 w 28461"/>
                <a:gd name="connsiteY4" fmla="*/ 29998 h 36237"/>
                <a:gd name="connsiteX5" fmla="*/ 14435 w 28461"/>
                <a:gd name="connsiteY5" fmla="*/ 34326 h 36237"/>
                <a:gd name="connsiteX6" fmla="*/ 25071 w 28461"/>
                <a:gd name="connsiteY6" fmla="*/ 27138 h 36237"/>
                <a:gd name="connsiteX7" fmla="*/ 23457 w 28461"/>
                <a:gd name="connsiteY7" fmla="*/ 22956 h 36237"/>
                <a:gd name="connsiteX8" fmla="*/ 18322 w 28461"/>
                <a:gd name="connsiteY8" fmla="*/ 21196 h 36237"/>
                <a:gd name="connsiteX9" fmla="*/ 12454 w 28461"/>
                <a:gd name="connsiteY9" fmla="*/ 20682 h 36237"/>
                <a:gd name="connsiteX10" fmla="*/ 1818 w 28461"/>
                <a:gd name="connsiteY10" fmla="*/ 11440 h 36237"/>
                <a:gd name="connsiteX11" fmla="*/ 5265 w 28461"/>
                <a:gd name="connsiteY11" fmla="*/ 4104 h 36237"/>
                <a:gd name="connsiteX12" fmla="*/ 14508 w 28461"/>
                <a:gd name="connsiteY12" fmla="*/ 1390 h 36237"/>
                <a:gd name="connsiteX13" fmla="*/ 26905 w 28461"/>
                <a:gd name="connsiteY13" fmla="*/ 5131 h 36237"/>
                <a:gd name="connsiteX14" fmla="*/ 24411 w 28461"/>
                <a:gd name="connsiteY14" fmla="*/ 7625 h 36237"/>
                <a:gd name="connsiteX15" fmla="*/ 14508 w 28461"/>
                <a:gd name="connsiteY15" fmla="*/ 4618 h 36237"/>
                <a:gd name="connsiteX16" fmla="*/ 7833 w 28461"/>
                <a:gd name="connsiteY16" fmla="*/ 6378 h 36237"/>
                <a:gd name="connsiteX17" fmla="*/ 5485 w 28461"/>
                <a:gd name="connsiteY17" fmla="*/ 11440 h 36237"/>
                <a:gd name="connsiteX18" fmla="*/ 7246 w 28461"/>
                <a:gd name="connsiteY18" fmla="*/ 15621 h 36237"/>
                <a:gd name="connsiteX19" fmla="*/ 12674 w 28461"/>
                <a:gd name="connsiteY19" fmla="*/ 17381 h 36237"/>
                <a:gd name="connsiteX20" fmla="*/ 18396 w 28461"/>
                <a:gd name="connsiteY20" fmla="*/ 17895 h 36237"/>
                <a:gd name="connsiteX21" fmla="*/ 26098 w 28461"/>
                <a:gd name="connsiteY21" fmla="*/ 20389 h 36237"/>
                <a:gd name="connsiteX22" fmla="*/ 28739 w 28461"/>
                <a:gd name="connsiteY22" fmla="*/ 2713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739" y="27138"/>
                  </a:moveTo>
                  <a:cubicBezTo>
                    <a:pt x="28739" y="30365"/>
                    <a:pt x="27492" y="32933"/>
                    <a:pt x="24924" y="34767"/>
                  </a:cubicBezTo>
                  <a:cubicBezTo>
                    <a:pt x="22357" y="36674"/>
                    <a:pt x="18909" y="37627"/>
                    <a:pt x="14581" y="37627"/>
                  </a:cubicBezTo>
                  <a:cubicBezTo>
                    <a:pt x="8566" y="37627"/>
                    <a:pt x="3798" y="35940"/>
                    <a:pt x="277" y="32566"/>
                  </a:cubicBezTo>
                  <a:lnTo>
                    <a:pt x="2845" y="29998"/>
                  </a:lnTo>
                  <a:cubicBezTo>
                    <a:pt x="5559" y="32859"/>
                    <a:pt x="9447" y="34326"/>
                    <a:pt x="14435" y="34326"/>
                  </a:cubicBezTo>
                  <a:cubicBezTo>
                    <a:pt x="21550" y="34326"/>
                    <a:pt x="25071" y="31906"/>
                    <a:pt x="25071" y="27138"/>
                  </a:cubicBezTo>
                  <a:cubicBezTo>
                    <a:pt x="25071" y="25304"/>
                    <a:pt x="24558" y="23910"/>
                    <a:pt x="23457" y="22956"/>
                  </a:cubicBezTo>
                  <a:cubicBezTo>
                    <a:pt x="22357" y="22003"/>
                    <a:pt x="20670" y="21416"/>
                    <a:pt x="18322" y="21196"/>
                  </a:cubicBezTo>
                  <a:lnTo>
                    <a:pt x="12454" y="20682"/>
                  </a:lnTo>
                  <a:cubicBezTo>
                    <a:pt x="5339" y="20095"/>
                    <a:pt x="1818" y="17015"/>
                    <a:pt x="1818" y="11440"/>
                  </a:cubicBezTo>
                  <a:cubicBezTo>
                    <a:pt x="1818" y="8359"/>
                    <a:pt x="2991" y="5938"/>
                    <a:pt x="5265" y="4104"/>
                  </a:cubicBezTo>
                  <a:cubicBezTo>
                    <a:pt x="7539" y="2270"/>
                    <a:pt x="10620" y="1390"/>
                    <a:pt x="14508" y="1390"/>
                  </a:cubicBezTo>
                  <a:cubicBezTo>
                    <a:pt x="19423" y="1390"/>
                    <a:pt x="23531" y="2637"/>
                    <a:pt x="26905" y="5131"/>
                  </a:cubicBezTo>
                  <a:lnTo>
                    <a:pt x="24411" y="7625"/>
                  </a:lnTo>
                  <a:cubicBezTo>
                    <a:pt x="21697" y="5645"/>
                    <a:pt x="18396" y="4618"/>
                    <a:pt x="14508" y="4618"/>
                  </a:cubicBezTo>
                  <a:cubicBezTo>
                    <a:pt x="11574" y="4618"/>
                    <a:pt x="9300" y="5204"/>
                    <a:pt x="7833" y="6378"/>
                  </a:cubicBezTo>
                  <a:cubicBezTo>
                    <a:pt x="6292" y="7552"/>
                    <a:pt x="5485" y="9239"/>
                    <a:pt x="5485" y="11440"/>
                  </a:cubicBezTo>
                  <a:cubicBezTo>
                    <a:pt x="5485" y="13273"/>
                    <a:pt x="6072" y="14667"/>
                    <a:pt x="7246" y="15621"/>
                  </a:cubicBezTo>
                  <a:cubicBezTo>
                    <a:pt x="8346" y="16574"/>
                    <a:pt x="10180" y="17161"/>
                    <a:pt x="12674" y="17381"/>
                  </a:cubicBezTo>
                  <a:lnTo>
                    <a:pt x="18396" y="17895"/>
                  </a:lnTo>
                  <a:cubicBezTo>
                    <a:pt x="21697" y="18262"/>
                    <a:pt x="24264" y="19069"/>
                    <a:pt x="26098" y="20389"/>
                  </a:cubicBezTo>
                  <a:cubicBezTo>
                    <a:pt x="27859" y="21709"/>
                    <a:pt x="28739" y="23983"/>
                    <a:pt x="28739" y="27138"/>
                  </a:cubicBezTo>
                  <a:close/>
                </a:path>
              </a:pathLst>
            </a:custGeom>
            <a:solidFill>
              <a:srgbClr val="000000"/>
            </a:solidFill>
            <a:ln w="73262" cap="flat">
              <a:noFill/>
              <a:prstDash val="solid"/>
              <a:miter/>
            </a:ln>
          </p:spPr>
          <p:txBody>
            <a:bodyPr rtlCol="0" anchor="ctr"/>
            <a:lstStyle/>
            <a:p>
              <a:endParaRPr lang="en-GB"/>
            </a:p>
          </p:txBody>
        </p:sp>
        <p:sp>
          <p:nvSpPr>
            <p:cNvPr id="101" name="Graphic 1127">
              <a:extLst>
                <a:ext uri="{FF2B5EF4-FFF2-40B4-BE49-F238E27FC236}">
                  <a16:creationId xmlns:a16="http://schemas.microsoft.com/office/drawing/2014/main" id="{2E6CC026-9BF4-AA7E-5DAE-FCA051A4BC4C}"/>
                </a:ext>
              </a:extLst>
            </p:cNvPr>
            <p:cNvSpPr/>
            <p:nvPr/>
          </p:nvSpPr>
          <p:spPr>
            <a:xfrm>
              <a:off x="5054485" y="3800244"/>
              <a:ext cx="23913" cy="23913"/>
            </a:xfrm>
            <a:custGeom>
              <a:avLst/>
              <a:gdLst>
                <a:gd name="connsiteX0" fmla="*/ 20489 w 23913"/>
                <a:gd name="connsiteY0" fmla="*/ 4873 h 23913"/>
                <a:gd name="connsiteX1" fmla="*/ 24010 w 23913"/>
                <a:gd name="connsiteY1" fmla="*/ 13382 h 23913"/>
                <a:gd name="connsiteX2" fmla="*/ 20489 w 23913"/>
                <a:gd name="connsiteY2" fmla="*/ 21818 h 23913"/>
                <a:gd name="connsiteX3" fmla="*/ 12053 w 23913"/>
                <a:gd name="connsiteY3" fmla="*/ 25339 h 23913"/>
                <a:gd name="connsiteX4" fmla="*/ 3617 w 23913"/>
                <a:gd name="connsiteY4" fmla="*/ 21818 h 23913"/>
                <a:gd name="connsiteX5" fmla="*/ 96 w 23913"/>
                <a:gd name="connsiteY5" fmla="*/ 13382 h 23913"/>
                <a:gd name="connsiteX6" fmla="*/ 3617 w 23913"/>
                <a:gd name="connsiteY6" fmla="*/ 4873 h 23913"/>
                <a:gd name="connsiteX7" fmla="*/ 12053 w 23913"/>
                <a:gd name="connsiteY7" fmla="*/ 1425 h 23913"/>
                <a:gd name="connsiteX8" fmla="*/ 20489 w 23913"/>
                <a:gd name="connsiteY8" fmla="*/ 4873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0489" y="4873"/>
                  </a:moveTo>
                  <a:cubicBezTo>
                    <a:pt x="22837" y="7220"/>
                    <a:pt x="24010" y="10081"/>
                    <a:pt x="24010" y="13382"/>
                  </a:cubicBezTo>
                  <a:cubicBezTo>
                    <a:pt x="24010" y="16683"/>
                    <a:pt x="22837" y="19544"/>
                    <a:pt x="20489" y="21818"/>
                  </a:cubicBezTo>
                  <a:cubicBezTo>
                    <a:pt x="18142" y="24165"/>
                    <a:pt x="15354" y="25339"/>
                    <a:pt x="12053" y="25339"/>
                  </a:cubicBezTo>
                  <a:cubicBezTo>
                    <a:pt x="8752" y="25339"/>
                    <a:pt x="5965" y="24165"/>
                    <a:pt x="3617" y="21818"/>
                  </a:cubicBezTo>
                  <a:cubicBezTo>
                    <a:pt x="1270" y="19544"/>
                    <a:pt x="96" y="16683"/>
                    <a:pt x="96" y="13382"/>
                  </a:cubicBezTo>
                  <a:cubicBezTo>
                    <a:pt x="96" y="10081"/>
                    <a:pt x="1270" y="7220"/>
                    <a:pt x="3617" y="4873"/>
                  </a:cubicBezTo>
                  <a:cubicBezTo>
                    <a:pt x="5965" y="2599"/>
                    <a:pt x="8752" y="1425"/>
                    <a:pt x="12053" y="1425"/>
                  </a:cubicBezTo>
                  <a:cubicBezTo>
                    <a:pt x="15354" y="1425"/>
                    <a:pt x="18142" y="2599"/>
                    <a:pt x="20489" y="4873"/>
                  </a:cubicBezTo>
                  <a:close/>
                </a:path>
              </a:pathLst>
            </a:custGeom>
            <a:solidFill>
              <a:srgbClr val="000000"/>
            </a:solidFill>
            <a:ln w="73262" cap="flat">
              <a:noFill/>
              <a:prstDash val="solid"/>
              <a:miter/>
            </a:ln>
          </p:spPr>
          <p:txBody>
            <a:bodyPr rtlCol="0" anchor="ctr"/>
            <a:lstStyle/>
            <a:p>
              <a:endParaRPr lang="en-GB"/>
            </a:p>
          </p:txBody>
        </p:sp>
        <p:sp>
          <p:nvSpPr>
            <p:cNvPr id="102" name="Graphic 1127">
              <a:extLst>
                <a:ext uri="{FF2B5EF4-FFF2-40B4-BE49-F238E27FC236}">
                  <a16:creationId xmlns:a16="http://schemas.microsoft.com/office/drawing/2014/main" id="{398412F7-11E5-3259-2D4F-9E1EC743A368}"/>
                </a:ext>
              </a:extLst>
            </p:cNvPr>
            <p:cNvSpPr/>
            <p:nvPr/>
          </p:nvSpPr>
          <p:spPr>
            <a:xfrm>
              <a:off x="5123806" y="3784473"/>
              <a:ext cx="3961" cy="52228"/>
            </a:xfrm>
            <a:custGeom>
              <a:avLst/>
              <a:gdLst>
                <a:gd name="connsiteX0" fmla="*/ 117 w 3961"/>
                <a:gd name="connsiteY0" fmla="*/ 1424 h 52228"/>
                <a:gd name="connsiteX1" fmla="*/ 4078 w 3961"/>
                <a:gd name="connsiteY1" fmla="*/ 1424 h 52228"/>
                <a:gd name="connsiteX2" fmla="*/ 4078 w 3961"/>
                <a:gd name="connsiteY2" fmla="*/ 53653 h 52228"/>
                <a:gd name="connsiteX3" fmla="*/ 117 w 3961"/>
                <a:gd name="connsiteY3" fmla="*/ 53653 h 52228"/>
              </a:gdLst>
              <a:ahLst/>
              <a:cxnLst>
                <a:cxn ang="0">
                  <a:pos x="connsiteX0" y="connsiteY0"/>
                </a:cxn>
                <a:cxn ang="0">
                  <a:pos x="connsiteX1" y="connsiteY1"/>
                </a:cxn>
                <a:cxn ang="0">
                  <a:pos x="connsiteX2" y="connsiteY2"/>
                </a:cxn>
                <a:cxn ang="0">
                  <a:pos x="connsiteX3" y="connsiteY3"/>
                </a:cxn>
              </a:cxnLst>
              <a:rect l="l" t="t" r="r" b="b"/>
              <a:pathLst>
                <a:path w="3961" h="52228">
                  <a:moveTo>
                    <a:pt x="117" y="1424"/>
                  </a:moveTo>
                  <a:lnTo>
                    <a:pt x="4078" y="1424"/>
                  </a:lnTo>
                  <a:lnTo>
                    <a:pt x="4078" y="53653"/>
                  </a:lnTo>
                  <a:lnTo>
                    <a:pt x="117" y="53653"/>
                  </a:lnTo>
                  <a:close/>
                </a:path>
              </a:pathLst>
            </a:custGeom>
            <a:solidFill>
              <a:srgbClr val="000000"/>
            </a:solidFill>
            <a:ln w="73262" cap="flat">
              <a:noFill/>
              <a:prstDash val="solid"/>
              <a:miter/>
            </a:ln>
          </p:spPr>
          <p:txBody>
            <a:bodyPr rtlCol="0" anchor="ctr"/>
            <a:lstStyle/>
            <a:p>
              <a:endParaRPr lang="en-GB"/>
            </a:p>
          </p:txBody>
        </p:sp>
        <p:sp>
          <p:nvSpPr>
            <p:cNvPr id="103" name="Graphic 1127">
              <a:extLst>
                <a:ext uri="{FF2B5EF4-FFF2-40B4-BE49-F238E27FC236}">
                  <a16:creationId xmlns:a16="http://schemas.microsoft.com/office/drawing/2014/main" id="{E231271E-C0C7-55AB-5ED2-764129267BA8}"/>
                </a:ext>
              </a:extLst>
            </p:cNvPr>
            <p:cNvSpPr/>
            <p:nvPr/>
          </p:nvSpPr>
          <p:spPr>
            <a:xfrm>
              <a:off x="5159395" y="3800904"/>
              <a:ext cx="27214" cy="36237"/>
            </a:xfrm>
            <a:custGeom>
              <a:avLst/>
              <a:gdLst>
                <a:gd name="connsiteX0" fmla="*/ 27348 w 27214"/>
                <a:gd name="connsiteY0" fmla="*/ 32236 h 36237"/>
                <a:gd name="connsiteX1" fmla="*/ 22067 w 27214"/>
                <a:gd name="connsiteY1" fmla="*/ 36491 h 36237"/>
                <a:gd name="connsiteX2" fmla="*/ 15685 w 27214"/>
                <a:gd name="connsiteY2" fmla="*/ 37665 h 36237"/>
                <a:gd name="connsiteX3" fmla="*/ 4315 w 27214"/>
                <a:gd name="connsiteY3" fmla="*/ 32823 h 36237"/>
                <a:gd name="connsiteX4" fmla="*/ 133 w 27214"/>
                <a:gd name="connsiteY4" fmla="*/ 19546 h 36237"/>
                <a:gd name="connsiteX5" fmla="*/ 4315 w 27214"/>
                <a:gd name="connsiteY5" fmla="*/ 6269 h 36237"/>
                <a:gd name="connsiteX6" fmla="*/ 15685 w 27214"/>
                <a:gd name="connsiteY6" fmla="*/ 1427 h 36237"/>
                <a:gd name="connsiteX7" fmla="*/ 22067 w 27214"/>
                <a:gd name="connsiteY7" fmla="*/ 2601 h 36237"/>
                <a:gd name="connsiteX8" fmla="*/ 27348 w 27214"/>
                <a:gd name="connsiteY8" fmla="*/ 6855 h 36237"/>
                <a:gd name="connsiteX9" fmla="*/ 24781 w 27214"/>
                <a:gd name="connsiteY9" fmla="*/ 9203 h 36237"/>
                <a:gd name="connsiteX10" fmla="*/ 20526 w 27214"/>
                <a:gd name="connsiteY10" fmla="*/ 5682 h 36237"/>
                <a:gd name="connsiteX11" fmla="*/ 15685 w 27214"/>
                <a:gd name="connsiteY11" fmla="*/ 4728 h 36237"/>
                <a:gd name="connsiteX12" fmla="*/ 6295 w 27214"/>
                <a:gd name="connsiteY12" fmla="*/ 9423 h 36237"/>
                <a:gd name="connsiteX13" fmla="*/ 3875 w 27214"/>
                <a:gd name="connsiteY13" fmla="*/ 19546 h 36237"/>
                <a:gd name="connsiteX14" fmla="*/ 6295 w 27214"/>
                <a:gd name="connsiteY14" fmla="*/ 29669 h 36237"/>
                <a:gd name="connsiteX15" fmla="*/ 15685 w 27214"/>
                <a:gd name="connsiteY15" fmla="*/ 34364 h 36237"/>
                <a:gd name="connsiteX16" fmla="*/ 20453 w 27214"/>
                <a:gd name="connsiteY16" fmla="*/ 33337 h 36237"/>
                <a:gd name="connsiteX17" fmla="*/ 24781 w 27214"/>
                <a:gd name="connsiteY17" fmla="*/ 29889 h 36237"/>
                <a:gd name="connsiteX18" fmla="*/ 27348 w 27214"/>
                <a:gd name="connsiteY18" fmla="*/ 3223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348" y="32236"/>
                  </a:moveTo>
                  <a:cubicBezTo>
                    <a:pt x="25514" y="34290"/>
                    <a:pt x="23754" y="35684"/>
                    <a:pt x="22067" y="36491"/>
                  </a:cubicBezTo>
                  <a:cubicBezTo>
                    <a:pt x="20306" y="37298"/>
                    <a:pt x="18179" y="37665"/>
                    <a:pt x="15685" y="37665"/>
                  </a:cubicBezTo>
                  <a:cubicBezTo>
                    <a:pt x="10843" y="37665"/>
                    <a:pt x="7029" y="36051"/>
                    <a:pt x="4315" y="32823"/>
                  </a:cubicBezTo>
                  <a:cubicBezTo>
                    <a:pt x="1527" y="29596"/>
                    <a:pt x="133" y="25194"/>
                    <a:pt x="133" y="19546"/>
                  </a:cubicBezTo>
                  <a:cubicBezTo>
                    <a:pt x="133" y="13898"/>
                    <a:pt x="1527" y="9496"/>
                    <a:pt x="4315" y="6269"/>
                  </a:cubicBezTo>
                  <a:cubicBezTo>
                    <a:pt x="7029" y="3041"/>
                    <a:pt x="10843" y="1427"/>
                    <a:pt x="15685" y="1427"/>
                  </a:cubicBezTo>
                  <a:cubicBezTo>
                    <a:pt x="18179" y="1427"/>
                    <a:pt x="20306" y="1794"/>
                    <a:pt x="22067" y="2601"/>
                  </a:cubicBezTo>
                  <a:cubicBezTo>
                    <a:pt x="23754" y="3408"/>
                    <a:pt x="25514" y="4801"/>
                    <a:pt x="27348" y="6855"/>
                  </a:cubicBezTo>
                  <a:lnTo>
                    <a:pt x="24781" y="9203"/>
                  </a:lnTo>
                  <a:cubicBezTo>
                    <a:pt x="23240" y="7516"/>
                    <a:pt x="21847" y="6342"/>
                    <a:pt x="20526" y="5682"/>
                  </a:cubicBezTo>
                  <a:cubicBezTo>
                    <a:pt x="19206" y="5022"/>
                    <a:pt x="17592" y="4728"/>
                    <a:pt x="15685" y="4728"/>
                  </a:cubicBezTo>
                  <a:cubicBezTo>
                    <a:pt x="11504" y="4728"/>
                    <a:pt x="8423" y="6269"/>
                    <a:pt x="6295" y="9423"/>
                  </a:cubicBezTo>
                  <a:cubicBezTo>
                    <a:pt x="4682" y="11770"/>
                    <a:pt x="3875" y="15145"/>
                    <a:pt x="3875" y="19546"/>
                  </a:cubicBezTo>
                  <a:cubicBezTo>
                    <a:pt x="3875" y="23947"/>
                    <a:pt x="4682" y="27322"/>
                    <a:pt x="6295" y="29669"/>
                  </a:cubicBezTo>
                  <a:cubicBezTo>
                    <a:pt x="8423" y="32823"/>
                    <a:pt x="11504" y="34364"/>
                    <a:pt x="15685" y="34364"/>
                  </a:cubicBezTo>
                  <a:cubicBezTo>
                    <a:pt x="17519" y="34364"/>
                    <a:pt x="19133" y="34070"/>
                    <a:pt x="20453" y="33337"/>
                  </a:cubicBezTo>
                  <a:cubicBezTo>
                    <a:pt x="21847" y="32677"/>
                    <a:pt x="23240" y="31576"/>
                    <a:pt x="24781" y="29889"/>
                  </a:cubicBezTo>
                  <a:lnTo>
                    <a:pt x="27348" y="32236"/>
                  </a:lnTo>
                  <a:close/>
                </a:path>
              </a:pathLst>
            </a:custGeom>
            <a:solidFill>
              <a:srgbClr val="000000"/>
            </a:solidFill>
            <a:ln w="73262" cap="flat">
              <a:noFill/>
              <a:prstDash val="solid"/>
              <a:miter/>
            </a:ln>
          </p:spPr>
          <p:txBody>
            <a:bodyPr rtlCol="0" anchor="ctr"/>
            <a:lstStyle/>
            <a:p>
              <a:endParaRPr lang="en-GB"/>
            </a:p>
          </p:txBody>
        </p:sp>
        <p:sp>
          <p:nvSpPr>
            <p:cNvPr id="104" name="Graphic 1127">
              <a:extLst>
                <a:ext uri="{FF2B5EF4-FFF2-40B4-BE49-F238E27FC236}">
                  <a16:creationId xmlns:a16="http://schemas.microsoft.com/office/drawing/2014/main" id="{2540D3F4-8735-09D5-8BE0-A7606E6ABAB3}"/>
                </a:ext>
              </a:extLst>
            </p:cNvPr>
            <p:cNvSpPr/>
            <p:nvPr/>
          </p:nvSpPr>
          <p:spPr>
            <a:xfrm>
              <a:off x="5195353" y="3800904"/>
              <a:ext cx="28461" cy="36237"/>
            </a:xfrm>
            <a:custGeom>
              <a:avLst/>
              <a:gdLst>
                <a:gd name="connsiteX0" fmla="*/ 24207 w 28461"/>
                <a:gd name="connsiteY0" fmla="*/ 5315 h 36237"/>
                <a:gd name="connsiteX1" fmla="*/ 28608 w 28461"/>
                <a:gd name="connsiteY1" fmla="*/ 19546 h 36237"/>
                <a:gd name="connsiteX2" fmla="*/ 24207 w 28461"/>
                <a:gd name="connsiteY2" fmla="*/ 33777 h 36237"/>
                <a:gd name="connsiteX3" fmla="*/ 14377 w 28461"/>
                <a:gd name="connsiteY3" fmla="*/ 37665 h 36237"/>
                <a:gd name="connsiteX4" fmla="*/ 4548 w 28461"/>
                <a:gd name="connsiteY4" fmla="*/ 33777 h 36237"/>
                <a:gd name="connsiteX5" fmla="*/ 146 w 28461"/>
                <a:gd name="connsiteY5" fmla="*/ 19546 h 36237"/>
                <a:gd name="connsiteX6" fmla="*/ 4548 w 28461"/>
                <a:gd name="connsiteY6" fmla="*/ 5315 h 36237"/>
                <a:gd name="connsiteX7" fmla="*/ 14377 w 28461"/>
                <a:gd name="connsiteY7" fmla="*/ 1427 h 36237"/>
                <a:gd name="connsiteX8" fmla="*/ 24207 w 28461"/>
                <a:gd name="connsiteY8" fmla="*/ 5315 h 36237"/>
                <a:gd name="connsiteX9" fmla="*/ 21713 w 28461"/>
                <a:gd name="connsiteY9" fmla="*/ 31356 h 36237"/>
                <a:gd name="connsiteX10" fmla="*/ 24867 w 28461"/>
                <a:gd name="connsiteY10" fmla="*/ 19546 h 36237"/>
                <a:gd name="connsiteX11" fmla="*/ 21713 w 28461"/>
                <a:gd name="connsiteY11" fmla="*/ 7736 h 36237"/>
                <a:gd name="connsiteX12" fmla="*/ 14377 w 28461"/>
                <a:gd name="connsiteY12" fmla="*/ 4728 h 36237"/>
                <a:gd name="connsiteX13" fmla="*/ 7042 w 28461"/>
                <a:gd name="connsiteY13" fmla="*/ 7736 h 36237"/>
                <a:gd name="connsiteX14" fmla="*/ 3887 w 28461"/>
                <a:gd name="connsiteY14" fmla="*/ 19546 h 36237"/>
                <a:gd name="connsiteX15" fmla="*/ 7042 w 28461"/>
                <a:gd name="connsiteY15" fmla="*/ 31356 h 36237"/>
                <a:gd name="connsiteX16" fmla="*/ 14377 w 28461"/>
                <a:gd name="connsiteY16" fmla="*/ 34364 h 36237"/>
                <a:gd name="connsiteX17" fmla="*/ 21713 w 28461"/>
                <a:gd name="connsiteY17" fmla="*/ 3135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207" y="5315"/>
                  </a:moveTo>
                  <a:cubicBezTo>
                    <a:pt x="27141" y="8249"/>
                    <a:pt x="28608" y="13017"/>
                    <a:pt x="28608" y="19546"/>
                  </a:cubicBezTo>
                  <a:cubicBezTo>
                    <a:pt x="28608" y="26075"/>
                    <a:pt x="27141" y="30843"/>
                    <a:pt x="24207" y="33777"/>
                  </a:cubicBezTo>
                  <a:cubicBezTo>
                    <a:pt x="21639" y="36344"/>
                    <a:pt x="18338" y="37665"/>
                    <a:pt x="14377" y="37665"/>
                  </a:cubicBezTo>
                  <a:cubicBezTo>
                    <a:pt x="10416" y="37665"/>
                    <a:pt x="7115" y="36344"/>
                    <a:pt x="4548" y="33777"/>
                  </a:cubicBezTo>
                  <a:cubicBezTo>
                    <a:pt x="1613" y="30843"/>
                    <a:pt x="146" y="26075"/>
                    <a:pt x="146" y="19546"/>
                  </a:cubicBezTo>
                  <a:cubicBezTo>
                    <a:pt x="146" y="13017"/>
                    <a:pt x="1613" y="8249"/>
                    <a:pt x="4548" y="5315"/>
                  </a:cubicBezTo>
                  <a:cubicBezTo>
                    <a:pt x="7115" y="2748"/>
                    <a:pt x="10416" y="1427"/>
                    <a:pt x="14377" y="1427"/>
                  </a:cubicBezTo>
                  <a:cubicBezTo>
                    <a:pt x="18338" y="1427"/>
                    <a:pt x="21639" y="2748"/>
                    <a:pt x="24207" y="5315"/>
                  </a:cubicBezTo>
                  <a:close/>
                  <a:moveTo>
                    <a:pt x="21713" y="31356"/>
                  </a:moveTo>
                  <a:cubicBezTo>
                    <a:pt x="23840" y="29229"/>
                    <a:pt x="24867" y="25341"/>
                    <a:pt x="24867" y="19546"/>
                  </a:cubicBezTo>
                  <a:cubicBezTo>
                    <a:pt x="24867" y="13751"/>
                    <a:pt x="23840" y="9863"/>
                    <a:pt x="21713" y="7736"/>
                  </a:cubicBezTo>
                  <a:cubicBezTo>
                    <a:pt x="19732" y="5755"/>
                    <a:pt x="17238" y="4728"/>
                    <a:pt x="14377" y="4728"/>
                  </a:cubicBezTo>
                  <a:cubicBezTo>
                    <a:pt x="11516" y="4728"/>
                    <a:pt x="9022" y="5755"/>
                    <a:pt x="7042" y="7736"/>
                  </a:cubicBezTo>
                  <a:cubicBezTo>
                    <a:pt x="4914" y="9863"/>
                    <a:pt x="3887" y="13751"/>
                    <a:pt x="3887" y="19546"/>
                  </a:cubicBezTo>
                  <a:cubicBezTo>
                    <a:pt x="3887" y="25341"/>
                    <a:pt x="4914" y="29229"/>
                    <a:pt x="7042" y="31356"/>
                  </a:cubicBezTo>
                  <a:cubicBezTo>
                    <a:pt x="9022" y="33337"/>
                    <a:pt x="11516" y="34364"/>
                    <a:pt x="14377" y="34364"/>
                  </a:cubicBezTo>
                  <a:cubicBezTo>
                    <a:pt x="17238" y="34364"/>
                    <a:pt x="19732" y="33337"/>
                    <a:pt x="21713" y="31356"/>
                  </a:cubicBezTo>
                  <a:close/>
                </a:path>
              </a:pathLst>
            </a:custGeom>
            <a:solidFill>
              <a:srgbClr val="000000"/>
            </a:solidFill>
            <a:ln w="73262" cap="flat">
              <a:noFill/>
              <a:prstDash val="solid"/>
              <a:miter/>
            </a:ln>
          </p:spPr>
          <p:txBody>
            <a:bodyPr rtlCol="0" anchor="ctr"/>
            <a:lstStyle/>
            <a:p>
              <a:endParaRPr lang="en-GB"/>
            </a:p>
          </p:txBody>
        </p:sp>
        <p:sp>
          <p:nvSpPr>
            <p:cNvPr id="105" name="Graphic 1127">
              <a:extLst>
                <a:ext uri="{FF2B5EF4-FFF2-40B4-BE49-F238E27FC236}">
                  <a16:creationId xmlns:a16="http://schemas.microsoft.com/office/drawing/2014/main" id="{362405AF-F5FA-2C2B-9631-F9B8EEC98829}"/>
                </a:ext>
              </a:extLst>
            </p:cNvPr>
            <p:cNvSpPr/>
            <p:nvPr/>
          </p:nvSpPr>
          <p:spPr>
            <a:xfrm>
              <a:off x="5235788" y="3800904"/>
              <a:ext cx="27214" cy="35797"/>
            </a:xfrm>
            <a:custGeom>
              <a:avLst/>
              <a:gdLst>
                <a:gd name="connsiteX0" fmla="*/ 27375 w 27214"/>
                <a:gd name="connsiteY0" fmla="*/ 37224 h 35797"/>
                <a:gd name="connsiteX1" fmla="*/ 23634 w 27214"/>
                <a:gd name="connsiteY1" fmla="*/ 37224 h 35797"/>
                <a:gd name="connsiteX2" fmla="*/ 23634 w 27214"/>
                <a:gd name="connsiteY2" fmla="*/ 15291 h 35797"/>
                <a:gd name="connsiteX3" fmla="*/ 21140 w 27214"/>
                <a:gd name="connsiteY3" fmla="*/ 7442 h 35797"/>
                <a:gd name="connsiteX4" fmla="*/ 13877 w 27214"/>
                <a:gd name="connsiteY4" fmla="*/ 4728 h 35797"/>
                <a:gd name="connsiteX5" fmla="*/ 6542 w 27214"/>
                <a:gd name="connsiteY5" fmla="*/ 7442 h 35797"/>
                <a:gd name="connsiteX6" fmla="*/ 3901 w 27214"/>
                <a:gd name="connsiteY6" fmla="*/ 15291 h 35797"/>
                <a:gd name="connsiteX7" fmla="*/ 3901 w 27214"/>
                <a:gd name="connsiteY7" fmla="*/ 37224 h 35797"/>
                <a:gd name="connsiteX8" fmla="*/ 160 w 27214"/>
                <a:gd name="connsiteY8" fmla="*/ 37224 h 35797"/>
                <a:gd name="connsiteX9" fmla="*/ 160 w 27214"/>
                <a:gd name="connsiteY9" fmla="*/ 1867 h 35797"/>
                <a:gd name="connsiteX10" fmla="*/ 3901 w 27214"/>
                <a:gd name="connsiteY10" fmla="*/ 1867 h 35797"/>
                <a:gd name="connsiteX11" fmla="*/ 3901 w 27214"/>
                <a:gd name="connsiteY11" fmla="*/ 6048 h 35797"/>
                <a:gd name="connsiteX12" fmla="*/ 14318 w 27214"/>
                <a:gd name="connsiteY12" fmla="*/ 1427 h 35797"/>
                <a:gd name="connsiteX13" fmla="*/ 23707 w 27214"/>
                <a:gd name="connsiteY13" fmla="*/ 4801 h 35797"/>
                <a:gd name="connsiteX14" fmla="*/ 27375 w 27214"/>
                <a:gd name="connsiteY14" fmla="*/ 14631 h 35797"/>
                <a:gd name="connsiteX15" fmla="*/ 27375 w 27214"/>
                <a:gd name="connsiteY15" fmla="*/ 3722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75" y="37224"/>
                  </a:moveTo>
                  <a:lnTo>
                    <a:pt x="23634" y="37224"/>
                  </a:lnTo>
                  <a:lnTo>
                    <a:pt x="23634" y="15291"/>
                  </a:lnTo>
                  <a:cubicBezTo>
                    <a:pt x="23634" y="11844"/>
                    <a:pt x="22827" y="9276"/>
                    <a:pt x="21140" y="7442"/>
                  </a:cubicBezTo>
                  <a:cubicBezTo>
                    <a:pt x="19452" y="5608"/>
                    <a:pt x="17032" y="4728"/>
                    <a:pt x="13877" y="4728"/>
                  </a:cubicBezTo>
                  <a:cubicBezTo>
                    <a:pt x="10723" y="4728"/>
                    <a:pt x="8229" y="5608"/>
                    <a:pt x="6542" y="7442"/>
                  </a:cubicBezTo>
                  <a:cubicBezTo>
                    <a:pt x="4781" y="9276"/>
                    <a:pt x="3901" y="11917"/>
                    <a:pt x="3901" y="15291"/>
                  </a:cubicBezTo>
                  <a:lnTo>
                    <a:pt x="3901" y="37224"/>
                  </a:lnTo>
                  <a:lnTo>
                    <a:pt x="160" y="37224"/>
                  </a:lnTo>
                  <a:lnTo>
                    <a:pt x="160" y="1867"/>
                  </a:lnTo>
                  <a:lnTo>
                    <a:pt x="3901" y="1867"/>
                  </a:lnTo>
                  <a:lnTo>
                    <a:pt x="3901" y="6048"/>
                  </a:lnTo>
                  <a:cubicBezTo>
                    <a:pt x="6542" y="2968"/>
                    <a:pt x="9990" y="1427"/>
                    <a:pt x="14318" y="1427"/>
                  </a:cubicBezTo>
                  <a:cubicBezTo>
                    <a:pt x="18279" y="1427"/>
                    <a:pt x="21433" y="2527"/>
                    <a:pt x="23707" y="4801"/>
                  </a:cubicBezTo>
                  <a:cubicBezTo>
                    <a:pt x="26128" y="7149"/>
                    <a:pt x="27375" y="10450"/>
                    <a:pt x="27375" y="14631"/>
                  </a:cubicBezTo>
                  <a:lnTo>
                    <a:pt x="27375" y="37224"/>
                  </a:lnTo>
                  <a:close/>
                </a:path>
              </a:pathLst>
            </a:custGeom>
            <a:solidFill>
              <a:srgbClr val="000000"/>
            </a:solidFill>
            <a:ln w="73262" cap="flat">
              <a:noFill/>
              <a:prstDash val="solid"/>
              <a:miter/>
            </a:ln>
          </p:spPr>
          <p:txBody>
            <a:bodyPr rtlCol="0" anchor="ctr"/>
            <a:lstStyle/>
            <a:p>
              <a:endParaRPr lang="en-GB"/>
            </a:p>
          </p:txBody>
        </p:sp>
        <p:sp>
          <p:nvSpPr>
            <p:cNvPr id="106" name="Graphic 1127">
              <a:extLst>
                <a:ext uri="{FF2B5EF4-FFF2-40B4-BE49-F238E27FC236}">
                  <a16:creationId xmlns:a16="http://schemas.microsoft.com/office/drawing/2014/main" id="{5631656D-6B6B-D804-FDB1-3A6B695E6DC4}"/>
                </a:ext>
              </a:extLst>
            </p:cNvPr>
            <p:cNvSpPr/>
            <p:nvPr/>
          </p:nvSpPr>
          <p:spPr>
            <a:xfrm>
              <a:off x="5272849" y="3784472"/>
              <a:ext cx="16578" cy="52228"/>
            </a:xfrm>
            <a:custGeom>
              <a:avLst/>
              <a:gdLst>
                <a:gd name="connsiteX0" fmla="*/ 16749 w 16578"/>
                <a:gd name="connsiteY0" fmla="*/ 21084 h 52228"/>
                <a:gd name="connsiteX1" fmla="*/ 8754 w 16578"/>
                <a:gd name="connsiteY1" fmla="*/ 21084 h 52228"/>
                <a:gd name="connsiteX2" fmla="*/ 8754 w 16578"/>
                <a:gd name="connsiteY2" fmla="*/ 53653 h 52228"/>
                <a:gd name="connsiteX3" fmla="*/ 5013 w 16578"/>
                <a:gd name="connsiteY3" fmla="*/ 53653 h 52228"/>
                <a:gd name="connsiteX4" fmla="*/ 5013 w 16578"/>
                <a:gd name="connsiteY4" fmla="*/ 21084 h 52228"/>
                <a:gd name="connsiteX5" fmla="*/ 171 w 16578"/>
                <a:gd name="connsiteY5" fmla="*/ 21084 h 52228"/>
                <a:gd name="connsiteX6" fmla="*/ 171 w 16578"/>
                <a:gd name="connsiteY6" fmla="*/ 18296 h 52228"/>
                <a:gd name="connsiteX7" fmla="*/ 5013 w 16578"/>
                <a:gd name="connsiteY7" fmla="*/ 18296 h 52228"/>
                <a:gd name="connsiteX8" fmla="*/ 5013 w 16578"/>
                <a:gd name="connsiteY8" fmla="*/ 10667 h 52228"/>
                <a:gd name="connsiteX9" fmla="*/ 7213 w 16578"/>
                <a:gd name="connsiteY9" fmla="*/ 3918 h 52228"/>
                <a:gd name="connsiteX10" fmla="*/ 13522 w 16578"/>
                <a:gd name="connsiteY10" fmla="*/ 1424 h 52228"/>
                <a:gd name="connsiteX11" fmla="*/ 16749 w 16578"/>
                <a:gd name="connsiteY11" fmla="*/ 1424 h 52228"/>
                <a:gd name="connsiteX12" fmla="*/ 16749 w 16578"/>
                <a:gd name="connsiteY12" fmla="*/ 4725 h 52228"/>
                <a:gd name="connsiteX13" fmla="*/ 14182 w 16578"/>
                <a:gd name="connsiteY13" fmla="*/ 4725 h 52228"/>
                <a:gd name="connsiteX14" fmla="*/ 8754 w 16578"/>
                <a:gd name="connsiteY14" fmla="*/ 10594 h 52228"/>
                <a:gd name="connsiteX15" fmla="*/ 8754 w 16578"/>
                <a:gd name="connsiteY15" fmla="*/ 18296 h 52228"/>
                <a:gd name="connsiteX16" fmla="*/ 16749 w 16578"/>
                <a:gd name="connsiteY16" fmla="*/ 18296 h 52228"/>
                <a:gd name="connsiteX17" fmla="*/ 16749 w 16578"/>
                <a:gd name="connsiteY17" fmla="*/ 21084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6749" y="21084"/>
                  </a:moveTo>
                  <a:lnTo>
                    <a:pt x="8754" y="21084"/>
                  </a:lnTo>
                  <a:lnTo>
                    <a:pt x="8754" y="53653"/>
                  </a:lnTo>
                  <a:lnTo>
                    <a:pt x="5013" y="53653"/>
                  </a:lnTo>
                  <a:lnTo>
                    <a:pt x="5013" y="21084"/>
                  </a:lnTo>
                  <a:lnTo>
                    <a:pt x="171" y="21084"/>
                  </a:lnTo>
                  <a:lnTo>
                    <a:pt x="171" y="18296"/>
                  </a:lnTo>
                  <a:lnTo>
                    <a:pt x="5013" y="18296"/>
                  </a:lnTo>
                  <a:lnTo>
                    <a:pt x="5013" y="10667"/>
                  </a:lnTo>
                  <a:cubicBezTo>
                    <a:pt x="5013" y="7880"/>
                    <a:pt x="5746" y="5606"/>
                    <a:pt x="7213" y="3918"/>
                  </a:cubicBezTo>
                  <a:cubicBezTo>
                    <a:pt x="8754" y="2231"/>
                    <a:pt x="10808" y="1424"/>
                    <a:pt x="13522" y="1424"/>
                  </a:cubicBezTo>
                  <a:lnTo>
                    <a:pt x="16749" y="1424"/>
                  </a:lnTo>
                  <a:lnTo>
                    <a:pt x="16749" y="4725"/>
                  </a:lnTo>
                  <a:lnTo>
                    <a:pt x="14182" y="4725"/>
                  </a:lnTo>
                  <a:cubicBezTo>
                    <a:pt x="10588" y="4725"/>
                    <a:pt x="8754" y="6706"/>
                    <a:pt x="8754" y="10594"/>
                  </a:cubicBezTo>
                  <a:lnTo>
                    <a:pt x="8754" y="18296"/>
                  </a:lnTo>
                  <a:lnTo>
                    <a:pt x="16749" y="18296"/>
                  </a:lnTo>
                  <a:lnTo>
                    <a:pt x="16749" y="21084"/>
                  </a:lnTo>
                  <a:close/>
                </a:path>
              </a:pathLst>
            </a:custGeom>
            <a:solidFill>
              <a:srgbClr val="000000"/>
            </a:solidFill>
            <a:ln w="73262" cap="flat">
              <a:noFill/>
              <a:prstDash val="solid"/>
              <a:miter/>
            </a:ln>
          </p:spPr>
          <p:txBody>
            <a:bodyPr rtlCol="0" anchor="ctr"/>
            <a:lstStyle/>
            <a:p>
              <a:endParaRPr lang="en-GB"/>
            </a:p>
          </p:txBody>
        </p:sp>
        <p:sp>
          <p:nvSpPr>
            <p:cNvPr id="107" name="Graphic 1127">
              <a:extLst>
                <a:ext uri="{FF2B5EF4-FFF2-40B4-BE49-F238E27FC236}">
                  <a16:creationId xmlns:a16="http://schemas.microsoft.com/office/drawing/2014/main" id="{008BEB45-3835-A50B-8433-537A5D26B539}"/>
                </a:ext>
              </a:extLst>
            </p:cNvPr>
            <p:cNvSpPr/>
            <p:nvPr/>
          </p:nvSpPr>
          <p:spPr>
            <a:xfrm>
              <a:off x="5298246" y="3784472"/>
              <a:ext cx="4621" cy="52228"/>
            </a:xfrm>
            <a:custGeom>
              <a:avLst/>
              <a:gdLst>
                <a:gd name="connsiteX0" fmla="*/ 4359 w 4621"/>
                <a:gd name="connsiteY0" fmla="*/ 53653 h 52228"/>
                <a:gd name="connsiteX1" fmla="*/ 618 w 4621"/>
                <a:gd name="connsiteY1" fmla="*/ 53653 h 52228"/>
                <a:gd name="connsiteX2" fmla="*/ 618 w 4621"/>
                <a:gd name="connsiteY2" fmla="*/ 18296 h 52228"/>
                <a:gd name="connsiteX3" fmla="*/ 4359 w 4621"/>
                <a:gd name="connsiteY3" fmla="*/ 18296 h 52228"/>
                <a:gd name="connsiteX4" fmla="*/ 4359 w 4621"/>
                <a:gd name="connsiteY4" fmla="*/ 53653 h 52228"/>
                <a:gd name="connsiteX5" fmla="*/ 4799 w 4621"/>
                <a:gd name="connsiteY5" fmla="*/ 6046 h 52228"/>
                <a:gd name="connsiteX6" fmla="*/ 178 w 4621"/>
                <a:gd name="connsiteY6" fmla="*/ 6046 h 52228"/>
                <a:gd name="connsiteX7" fmla="*/ 178 w 4621"/>
                <a:gd name="connsiteY7" fmla="*/ 1424 h 52228"/>
                <a:gd name="connsiteX8" fmla="*/ 4799 w 4621"/>
                <a:gd name="connsiteY8" fmla="*/ 1424 h 52228"/>
                <a:gd name="connsiteX9" fmla="*/ 4799 w 4621"/>
                <a:gd name="connsiteY9" fmla="*/ 604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359" y="53653"/>
                  </a:moveTo>
                  <a:lnTo>
                    <a:pt x="618" y="53653"/>
                  </a:lnTo>
                  <a:lnTo>
                    <a:pt x="618" y="18296"/>
                  </a:lnTo>
                  <a:lnTo>
                    <a:pt x="4359" y="18296"/>
                  </a:lnTo>
                  <a:lnTo>
                    <a:pt x="4359" y="53653"/>
                  </a:lnTo>
                  <a:close/>
                  <a:moveTo>
                    <a:pt x="4799" y="6046"/>
                  </a:moveTo>
                  <a:lnTo>
                    <a:pt x="178" y="6046"/>
                  </a:lnTo>
                  <a:lnTo>
                    <a:pt x="178" y="1424"/>
                  </a:lnTo>
                  <a:lnTo>
                    <a:pt x="4799" y="1424"/>
                  </a:lnTo>
                  <a:lnTo>
                    <a:pt x="4799" y="6046"/>
                  </a:lnTo>
                  <a:close/>
                </a:path>
              </a:pathLst>
            </a:custGeom>
            <a:solidFill>
              <a:srgbClr val="000000"/>
            </a:solidFill>
            <a:ln w="73262" cap="flat">
              <a:noFill/>
              <a:prstDash val="solid"/>
              <a:miter/>
            </a:ln>
          </p:spPr>
          <p:txBody>
            <a:bodyPr rtlCol="0" anchor="ctr"/>
            <a:lstStyle/>
            <a:p>
              <a:endParaRPr lang="en-GB"/>
            </a:p>
          </p:txBody>
        </p:sp>
        <p:sp>
          <p:nvSpPr>
            <p:cNvPr id="108" name="Graphic 1127">
              <a:extLst>
                <a:ext uri="{FF2B5EF4-FFF2-40B4-BE49-F238E27FC236}">
                  <a16:creationId xmlns:a16="http://schemas.microsoft.com/office/drawing/2014/main" id="{E7430C1D-98AD-98AC-96FF-3F5FEDFDD75F}"/>
                </a:ext>
              </a:extLst>
            </p:cNvPr>
            <p:cNvSpPr/>
            <p:nvPr/>
          </p:nvSpPr>
          <p:spPr>
            <a:xfrm>
              <a:off x="5316453" y="3800904"/>
              <a:ext cx="22593" cy="35797"/>
            </a:xfrm>
            <a:custGeom>
              <a:avLst/>
              <a:gdLst>
                <a:gd name="connsiteX0" fmla="*/ 20067 w 22593"/>
                <a:gd name="connsiteY0" fmla="*/ 7516 h 35797"/>
                <a:gd name="connsiteX1" fmla="*/ 17059 w 22593"/>
                <a:gd name="connsiteY1" fmla="*/ 5315 h 35797"/>
                <a:gd name="connsiteX2" fmla="*/ 13391 w 22593"/>
                <a:gd name="connsiteY2" fmla="*/ 4728 h 35797"/>
                <a:gd name="connsiteX3" fmla="*/ 6496 w 22593"/>
                <a:gd name="connsiteY3" fmla="*/ 7809 h 35797"/>
                <a:gd name="connsiteX4" fmla="*/ 3928 w 22593"/>
                <a:gd name="connsiteY4" fmla="*/ 15438 h 35797"/>
                <a:gd name="connsiteX5" fmla="*/ 3928 w 22593"/>
                <a:gd name="connsiteY5" fmla="*/ 37224 h 35797"/>
                <a:gd name="connsiteX6" fmla="*/ 187 w 22593"/>
                <a:gd name="connsiteY6" fmla="*/ 37224 h 35797"/>
                <a:gd name="connsiteX7" fmla="*/ 187 w 22593"/>
                <a:gd name="connsiteY7" fmla="*/ 1867 h 35797"/>
                <a:gd name="connsiteX8" fmla="*/ 3928 w 22593"/>
                <a:gd name="connsiteY8" fmla="*/ 1867 h 35797"/>
                <a:gd name="connsiteX9" fmla="*/ 3928 w 22593"/>
                <a:gd name="connsiteY9" fmla="*/ 6562 h 35797"/>
                <a:gd name="connsiteX10" fmla="*/ 8256 w 22593"/>
                <a:gd name="connsiteY10" fmla="*/ 2821 h 35797"/>
                <a:gd name="connsiteX11" fmla="*/ 14272 w 22593"/>
                <a:gd name="connsiteY11" fmla="*/ 1427 h 35797"/>
                <a:gd name="connsiteX12" fmla="*/ 22781 w 22593"/>
                <a:gd name="connsiteY12" fmla="*/ 4801 h 35797"/>
                <a:gd name="connsiteX13" fmla="*/ 20067 w 22593"/>
                <a:gd name="connsiteY13" fmla="*/ 751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67" y="7516"/>
                  </a:moveTo>
                  <a:cubicBezTo>
                    <a:pt x="18966" y="6415"/>
                    <a:pt x="18013" y="5682"/>
                    <a:pt x="17059" y="5315"/>
                  </a:cubicBezTo>
                  <a:cubicBezTo>
                    <a:pt x="16105" y="4948"/>
                    <a:pt x="14858" y="4728"/>
                    <a:pt x="13391" y="4728"/>
                  </a:cubicBezTo>
                  <a:cubicBezTo>
                    <a:pt x="10457" y="4728"/>
                    <a:pt x="8110" y="5755"/>
                    <a:pt x="6496" y="7809"/>
                  </a:cubicBezTo>
                  <a:cubicBezTo>
                    <a:pt x="4809" y="9936"/>
                    <a:pt x="3928" y="12430"/>
                    <a:pt x="3928" y="15438"/>
                  </a:cubicBezTo>
                  <a:lnTo>
                    <a:pt x="3928" y="37224"/>
                  </a:lnTo>
                  <a:lnTo>
                    <a:pt x="187" y="37224"/>
                  </a:lnTo>
                  <a:lnTo>
                    <a:pt x="187" y="1867"/>
                  </a:lnTo>
                  <a:lnTo>
                    <a:pt x="3928" y="1867"/>
                  </a:lnTo>
                  <a:lnTo>
                    <a:pt x="3928" y="6562"/>
                  </a:lnTo>
                  <a:cubicBezTo>
                    <a:pt x="4955" y="4948"/>
                    <a:pt x="6422" y="3701"/>
                    <a:pt x="8256" y="2821"/>
                  </a:cubicBezTo>
                  <a:cubicBezTo>
                    <a:pt x="10090" y="1867"/>
                    <a:pt x="12144" y="1427"/>
                    <a:pt x="14272" y="1427"/>
                  </a:cubicBezTo>
                  <a:cubicBezTo>
                    <a:pt x="17719" y="1427"/>
                    <a:pt x="20507" y="2527"/>
                    <a:pt x="22781" y="4801"/>
                  </a:cubicBezTo>
                  <a:lnTo>
                    <a:pt x="20067" y="7516"/>
                  </a:lnTo>
                  <a:close/>
                </a:path>
              </a:pathLst>
            </a:custGeom>
            <a:solidFill>
              <a:srgbClr val="000000"/>
            </a:solidFill>
            <a:ln w="73262" cap="flat">
              <a:noFill/>
              <a:prstDash val="solid"/>
              <a:miter/>
            </a:ln>
          </p:spPr>
          <p:txBody>
            <a:bodyPr rtlCol="0" anchor="ctr"/>
            <a:lstStyle/>
            <a:p>
              <a:endParaRPr lang="en-GB"/>
            </a:p>
          </p:txBody>
        </p:sp>
        <p:sp>
          <p:nvSpPr>
            <p:cNvPr id="109" name="Graphic 1127">
              <a:extLst>
                <a:ext uri="{FF2B5EF4-FFF2-40B4-BE49-F238E27FC236}">
                  <a16:creationId xmlns:a16="http://schemas.microsoft.com/office/drawing/2014/main" id="{E55079ED-659D-D1BD-243F-9CEF75D97585}"/>
                </a:ext>
              </a:extLst>
            </p:cNvPr>
            <p:cNvSpPr/>
            <p:nvPr/>
          </p:nvSpPr>
          <p:spPr>
            <a:xfrm>
              <a:off x="5346252" y="3800904"/>
              <a:ext cx="50688" cy="35797"/>
            </a:xfrm>
            <a:custGeom>
              <a:avLst/>
              <a:gdLst>
                <a:gd name="connsiteX0" fmla="*/ 50891 w 50688"/>
                <a:gd name="connsiteY0" fmla="*/ 37224 h 35797"/>
                <a:gd name="connsiteX1" fmla="*/ 47150 w 50688"/>
                <a:gd name="connsiteY1" fmla="*/ 37224 h 35797"/>
                <a:gd name="connsiteX2" fmla="*/ 47150 w 50688"/>
                <a:gd name="connsiteY2" fmla="*/ 15291 h 35797"/>
                <a:gd name="connsiteX3" fmla="*/ 44656 w 50688"/>
                <a:gd name="connsiteY3" fmla="*/ 7442 h 35797"/>
                <a:gd name="connsiteX4" fmla="*/ 37393 w 50688"/>
                <a:gd name="connsiteY4" fmla="*/ 4728 h 35797"/>
                <a:gd name="connsiteX5" fmla="*/ 30058 w 50688"/>
                <a:gd name="connsiteY5" fmla="*/ 7442 h 35797"/>
                <a:gd name="connsiteX6" fmla="*/ 27417 w 50688"/>
                <a:gd name="connsiteY6" fmla="*/ 14631 h 35797"/>
                <a:gd name="connsiteX7" fmla="*/ 27417 w 50688"/>
                <a:gd name="connsiteY7" fmla="*/ 37224 h 35797"/>
                <a:gd name="connsiteX8" fmla="*/ 23676 w 50688"/>
                <a:gd name="connsiteY8" fmla="*/ 37224 h 35797"/>
                <a:gd name="connsiteX9" fmla="*/ 23676 w 50688"/>
                <a:gd name="connsiteY9" fmla="*/ 15291 h 35797"/>
                <a:gd name="connsiteX10" fmla="*/ 21182 w 50688"/>
                <a:gd name="connsiteY10" fmla="*/ 7442 h 35797"/>
                <a:gd name="connsiteX11" fmla="*/ 13920 w 50688"/>
                <a:gd name="connsiteY11" fmla="*/ 4728 h 35797"/>
                <a:gd name="connsiteX12" fmla="*/ 6584 w 50688"/>
                <a:gd name="connsiteY12" fmla="*/ 7442 h 35797"/>
                <a:gd name="connsiteX13" fmla="*/ 3943 w 50688"/>
                <a:gd name="connsiteY13" fmla="*/ 15291 h 35797"/>
                <a:gd name="connsiteX14" fmla="*/ 3943 w 50688"/>
                <a:gd name="connsiteY14" fmla="*/ 37224 h 35797"/>
                <a:gd name="connsiteX15" fmla="*/ 202 w 50688"/>
                <a:gd name="connsiteY15" fmla="*/ 37224 h 35797"/>
                <a:gd name="connsiteX16" fmla="*/ 202 w 50688"/>
                <a:gd name="connsiteY16" fmla="*/ 1867 h 35797"/>
                <a:gd name="connsiteX17" fmla="*/ 3943 w 50688"/>
                <a:gd name="connsiteY17" fmla="*/ 1867 h 35797"/>
                <a:gd name="connsiteX18" fmla="*/ 3943 w 50688"/>
                <a:gd name="connsiteY18" fmla="*/ 6048 h 35797"/>
                <a:gd name="connsiteX19" fmla="*/ 14433 w 50688"/>
                <a:gd name="connsiteY19" fmla="*/ 1427 h 35797"/>
                <a:gd name="connsiteX20" fmla="*/ 25803 w 50688"/>
                <a:gd name="connsiteY20" fmla="*/ 7882 h 35797"/>
                <a:gd name="connsiteX21" fmla="*/ 37834 w 50688"/>
                <a:gd name="connsiteY21" fmla="*/ 1427 h 35797"/>
                <a:gd name="connsiteX22" fmla="*/ 47150 w 50688"/>
                <a:gd name="connsiteY22" fmla="*/ 4801 h 35797"/>
                <a:gd name="connsiteX23" fmla="*/ 50891 w 50688"/>
                <a:gd name="connsiteY23" fmla="*/ 14631 h 35797"/>
                <a:gd name="connsiteX24" fmla="*/ 50891 w 50688"/>
                <a:gd name="connsiteY24" fmla="*/ 3722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0891" y="37224"/>
                  </a:moveTo>
                  <a:lnTo>
                    <a:pt x="47150" y="37224"/>
                  </a:lnTo>
                  <a:lnTo>
                    <a:pt x="47150" y="15291"/>
                  </a:lnTo>
                  <a:cubicBezTo>
                    <a:pt x="47150" y="11844"/>
                    <a:pt x="46343" y="9276"/>
                    <a:pt x="44656" y="7442"/>
                  </a:cubicBezTo>
                  <a:cubicBezTo>
                    <a:pt x="42968" y="5608"/>
                    <a:pt x="40548" y="4728"/>
                    <a:pt x="37393" y="4728"/>
                  </a:cubicBezTo>
                  <a:cubicBezTo>
                    <a:pt x="34313" y="4728"/>
                    <a:pt x="31892" y="5608"/>
                    <a:pt x="30058" y="7442"/>
                  </a:cubicBezTo>
                  <a:cubicBezTo>
                    <a:pt x="28297" y="9203"/>
                    <a:pt x="27417" y="11623"/>
                    <a:pt x="27417" y="14631"/>
                  </a:cubicBezTo>
                  <a:lnTo>
                    <a:pt x="27417" y="37224"/>
                  </a:lnTo>
                  <a:lnTo>
                    <a:pt x="23676" y="37224"/>
                  </a:lnTo>
                  <a:lnTo>
                    <a:pt x="23676" y="15291"/>
                  </a:lnTo>
                  <a:cubicBezTo>
                    <a:pt x="23676" y="11844"/>
                    <a:pt x="22869" y="9276"/>
                    <a:pt x="21182" y="7442"/>
                  </a:cubicBezTo>
                  <a:cubicBezTo>
                    <a:pt x="19495" y="5608"/>
                    <a:pt x="17074" y="4728"/>
                    <a:pt x="13920" y="4728"/>
                  </a:cubicBezTo>
                  <a:cubicBezTo>
                    <a:pt x="10766" y="4728"/>
                    <a:pt x="8271" y="5608"/>
                    <a:pt x="6584" y="7442"/>
                  </a:cubicBezTo>
                  <a:cubicBezTo>
                    <a:pt x="4824" y="9276"/>
                    <a:pt x="3943" y="11917"/>
                    <a:pt x="3943" y="15291"/>
                  </a:cubicBezTo>
                  <a:lnTo>
                    <a:pt x="3943" y="37224"/>
                  </a:lnTo>
                  <a:lnTo>
                    <a:pt x="202" y="37224"/>
                  </a:lnTo>
                  <a:lnTo>
                    <a:pt x="202" y="1867"/>
                  </a:lnTo>
                  <a:lnTo>
                    <a:pt x="3943" y="1867"/>
                  </a:lnTo>
                  <a:lnTo>
                    <a:pt x="3943" y="6048"/>
                  </a:lnTo>
                  <a:cubicBezTo>
                    <a:pt x="6584" y="2968"/>
                    <a:pt x="10105" y="1427"/>
                    <a:pt x="14433" y="1427"/>
                  </a:cubicBezTo>
                  <a:cubicBezTo>
                    <a:pt x="19788" y="1427"/>
                    <a:pt x="23603" y="3554"/>
                    <a:pt x="25803" y="7882"/>
                  </a:cubicBezTo>
                  <a:cubicBezTo>
                    <a:pt x="28517" y="3554"/>
                    <a:pt x="32552" y="1427"/>
                    <a:pt x="37834" y="1427"/>
                  </a:cubicBezTo>
                  <a:cubicBezTo>
                    <a:pt x="41648" y="1427"/>
                    <a:pt x="44729" y="2527"/>
                    <a:pt x="47150" y="4801"/>
                  </a:cubicBezTo>
                  <a:cubicBezTo>
                    <a:pt x="49644" y="7222"/>
                    <a:pt x="50891" y="10450"/>
                    <a:pt x="50891" y="14631"/>
                  </a:cubicBezTo>
                  <a:lnTo>
                    <a:pt x="50891" y="37224"/>
                  </a:lnTo>
                  <a:close/>
                </a:path>
              </a:pathLst>
            </a:custGeom>
            <a:solidFill>
              <a:srgbClr val="000000"/>
            </a:solidFill>
            <a:ln w="73262" cap="flat">
              <a:noFill/>
              <a:prstDash val="solid"/>
              <a:miter/>
            </a:ln>
          </p:spPr>
          <p:txBody>
            <a:bodyPr rtlCol="0" anchor="ctr"/>
            <a:lstStyle/>
            <a:p>
              <a:endParaRPr lang="en-GB"/>
            </a:p>
          </p:txBody>
        </p:sp>
        <p:sp>
          <p:nvSpPr>
            <p:cNvPr id="110" name="Graphic 1127">
              <a:extLst>
                <a:ext uri="{FF2B5EF4-FFF2-40B4-BE49-F238E27FC236}">
                  <a16:creationId xmlns:a16="http://schemas.microsoft.com/office/drawing/2014/main" id="{A220B0E5-47CA-75DC-D778-25796E6BA887}"/>
                </a:ext>
              </a:extLst>
            </p:cNvPr>
            <p:cNvSpPr/>
            <p:nvPr/>
          </p:nvSpPr>
          <p:spPr>
            <a:xfrm>
              <a:off x="5425194" y="3790048"/>
              <a:ext cx="16578" cy="46653"/>
            </a:xfrm>
            <a:custGeom>
              <a:avLst/>
              <a:gdLst>
                <a:gd name="connsiteX0" fmla="*/ 16802 w 16578"/>
                <a:gd name="connsiteY0" fmla="*/ 48079 h 46653"/>
                <a:gd name="connsiteX1" fmla="*/ 13575 w 16578"/>
                <a:gd name="connsiteY1" fmla="*/ 48079 h 46653"/>
                <a:gd name="connsiteX2" fmla="*/ 7340 w 16578"/>
                <a:gd name="connsiteY2" fmla="*/ 45512 h 46653"/>
                <a:gd name="connsiteX3" fmla="*/ 5066 w 16578"/>
                <a:gd name="connsiteY3" fmla="*/ 38836 h 46653"/>
                <a:gd name="connsiteX4" fmla="*/ 5066 w 16578"/>
                <a:gd name="connsiteY4" fmla="*/ 15509 h 46653"/>
                <a:gd name="connsiteX5" fmla="*/ 224 w 16578"/>
                <a:gd name="connsiteY5" fmla="*/ 15509 h 46653"/>
                <a:gd name="connsiteX6" fmla="*/ 224 w 16578"/>
                <a:gd name="connsiteY6" fmla="*/ 12722 h 46653"/>
                <a:gd name="connsiteX7" fmla="*/ 5066 w 16578"/>
                <a:gd name="connsiteY7" fmla="*/ 12722 h 46653"/>
                <a:gd name="connsiteX8" fmla="*/ 5066 w 16578"/>
                <a:gd name="connsiteY8" fmla="*/ 1425 h 46653"/>
                <a:gd name="connsiteX9" fmla="*/ 8807 w 16578"/>
                <a:gd name="connsiteY9" fmla="*/ 1425 h 46653"/>
                <a:gd name="connsiteX10" fmla="*/ 8807 w 16578"/>
                <a:gd name="connsiteY10" fmla="*/ 12722 h 46653"/>
                <a:gd name="connsiteX11" fmla="*/ 16802 w 16578"/>
                <a:gd name="connsiteY11" fmla="*/ 12722 h 46653"/>
                <a:gd name="connsiteX12" fmla="*/ 16802 w 16578"/>
                <a:gd name="connsiteY12" fmla="*/ 15509 h 46653"/>
                <a:gd name="connsiteX13" fmla="*/ 8807 w 16578"/>
                <a:gd name="connsiteY13" fmla="*/ 15509 h 46653"/>
                <a:gd name="connsiteX14" fmla="*/ 8807 w 16578"/>
                <a:gd name="connsiteY14" fmla="*/ 38910 h 46653"/>
                <a:gd name="connsiteX15" fmla="*/ 14235 w 16578"/>
                <a:gd name="connsiteY15" fmla="*/ 44778 h 46653"/>
                <a:gd name="connsiteX16" fmla="*/ 16802 w 16578"/>
                <a:gd name="connsiteY16" fmla="*/ 44778 h 46653"/>
                <a:gd name="connsiteX17" fmla="*/ 16802 w 16578"/>
                <a:gd name="connsiteY17" fmla="*/ 48079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02" y="48079"/>
                  </a:moveTo>
                  <a:lnTo>
                    <a:pt x="13575" y="48079"/>
                  </a:lnTo>
                  <a:cubicBezTo>
                    <a:pt x="10861" y="48079"/>
                    <a:pt x="8807" y="47199"/>
                    <a:pt x="7340" y="45512"/>
                  </a:cubicBezTo>
                  <a:cubicBezTo>
                    <a:pt x="5799" y="43825"/>
                    <a:pt x="5066" y="41624"/>
                    <a:pt x="5066" y="38836"/>
                  </a:cubicBezTo>
                  <a:lnTo>
                    <a:pt x="5066" y="15509"/>
                  </a:lnTo>
                  <a:lnTo>
                    <a:pt x="224" y="15509"/>
                  </a:lnTo>
                  <a:lnTo>
                    <a:pt x="224" y="12722"/>
                  </a:lnTo>
                  <a:lnTo>
                    <a:pt x="5066" y="12722"/>
                  </a:lnTo>
                  <a:lnTo>
                    <a:pt x="5066" y="1425"/>
                  </a:lnTo>
                  <a:lnTo>
                    <a:pt x="8807" y="1425"/>
                  </a:lnTo>
                  <a:lnTo>
                    <a:pt x="8807" y="12722"/>
                  </a:lnTo>
                  <a:lnTo>
                    <a:pt x="16802" y="12722"/>
                  </a:lnTo>
                  <a:lnTo>
                    <a:pt x="16802" y="15509"/>
                  </a:lnTo>
                  <a:lnTo>
                    <a:pt x="8807" y="15509"/>
                  </a:lnTo>
                  <a:lnTo>
                    <a:pt x="8807" y="38910"/>
                  </a:lnTo>
                  <a:cubicBezTo>
                    <a:pt x="8807" y="42798"/>
                    <a:pt x="10641" y="44778"/>
                    <a:pt x="14235" y="44778"/>
                  </a:cubicBezTo>
                  <a:lnTo>
                    <a:pt x="16802" y="44778"/>
                  </a:lnTo>
                  <a:lnTo>
                    <a:pt x="16802" y="48079"/>
                  </a:lnTo>
                  <a:close/>
                </a:path>
              </a:pathLst>
            </a:custGeom>
            <a:solidFill>
              <a:srgbClr val="000000"/>
            </a:solidFill>
            <a:ln w="73262" cap="flat">
              <a:noFill/>
              <a:prstDash val="solid"/>
              <a:miter/>
            </a:ln>
          </p:spPr>
          <p:txBody>
            <a:bodyPr rtlCol="0" anchor="ctr"/>
            <a:lstStyle/>
            <a:p>
              <a:endParaRPr lang="en-GB"/>
            </a:p>
          </p:txBody>
        </p:sp>
        <p:sp>
          <p:nvSpPr>
            <p:cNvPr id="111" name="Graphic 1127">
              <a:extLst>
                <a:ext uri="{FF2B5EF4-FFF2-40B4-BE49-F238E27FC236}">
                  <a16:creationId xmlns:a16="http://schemas.microsoft.com/office/drawing/2014/main" id="{E4CCFE17-8003-843F-1F47-B9BBFB2AD22C}"/>
                </a:ext>
              </a:extLst>
            </p:cNvPr>
            <p:cNvSpPr/>
            <p:nvPr/>
          </p:nvSpPr>
          <p:spPr>
            <a:xfrm>
              <a:off x="5452790" y="3784472"/>
              <a:ext cx="27214" cy="52228"/>
            </a:xfrm>
            <a:custGeom>
              <a:avLst/>
              <a:gdLst>
                <a:gd name="connsiteX0" fmla="*/ 27450 w 27214"/>
                <a:gd name="connsiteY0" fmla="*/ 53653 h 52228"/>
                <a:gd name="connsiteX1" fmla="*/ 23709 w 27214"/>
                <a:gd name="connsiteY1" fmla="*/ 53653 h 52228"/>
                <a:gd name="connsiteX2" fmla="*/ 23709 w 27214"/>
                <a:gd name="connsiteY2" fmla="*/ 31720 h 52228"/>
                <a:gd name="connsiteX3" fmla="*/ 21215 w 27214"/>
                <a:gd name="connsiteY3" fmla="*/ 23871 h 52228"/>
                <a:gd name="connsiteX4" fmla="*/ 13953 w 27214"/>
                <a:gd name="connsiteY4" fmla="*/ 21157 h 52228"/>
                <a:gd name="connsiteX5" fmla="*/ 6617 w 27214"/>
                <a:gd name="connsiteY5" fmla="*/ 23871 h 52228"/>
                <a:gd name="connsiteX6" fmla="*/ 3977 w 27214"/>
                <a:gd name="connsiteY6" fmla="*/ 31720 h 52228"/>
                <a:gd name="connsiteX7" fmla="*/ 3977 w 27214"/>
                <a:gd name="connsiteY7" fmla="*/ 53653 h 52228"/>
                <a:gd name="connsiteX8" fmla="*/ 235 w 27214"/>
                <a:gd name="connsiteY8" fmla="*/ 53653 h 52228"/>
                <a:gd name="connsiteX9" fmla="*/ 235 w 27214"/>
                <a:gd name="connsiteY9" fmla="*/ 1424 h 52228"/>
                <a:gd name="connsiteX10" fmla="*/ 3977 w 27214"/>
                <a:gd name="connsiteY10" fmla="*/ 1424 h 52228"/>
                <a:gd name="connsiteX11" fmla="*/ 3977 w 27214"/>
                <a:gd name="connsiteY11" fmla="*/ 22477 h 52228"/>
                <a:gd name="connsiteX12" fmla="*/ 14393 w 27214"/>
                <a:gd name="connsiteY12" fmla="*/ 17856 h 52228"/>
                <a:gd name="connsiteX13" fmla="*/ 24003 w 27214"/>
                <a:gd name="connsiteY13" fmla="*/ 21377 h 52228"/>
                <a:gd name="connsiteX14" fmla="*/ 27450 w 27214"/>
                <a:gd name="connsiteY14" fmla="*/ 31060 h 52228"/>
                <a:gd name="connsiteX15" fmla="*/ 27450 w 27214"/>
                <a:gd name="connsiteY15" fmla="*/ 5365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450" y="53653"/>
                  </a:moveTo>
                  <a:lnTo>
                    <a:pt x="23709" y="53653"/>
                  </a:lnTo>
                  <a:lnTo>
                    <a:pt x="23709" y="31720"/>
                  </a:lnTo>
                  <a:cubicBezTo>
                    <a:pt x="23709" y="28272"/>
                    <a:pt x="22902" y="25705"/>
                    <a:pt x="21215" y="23871"/>
                  </a:cubicBezTo>
                  <a:cubicBezTo>
                    <a:pt x="19528" y="22037"/>
                    <a:pt x="17107" y="21157"/>
                    <a:pt x="13953" y="21157"/>
                  </a:cubicBezTo>
                  <a:cubicBezTo>
                    <a:pt x="10799" y="21157"/>
                    <a:pt x="8305" y="22037"/>
                    <a:pt x="6617" y="23871"/>
                  </a:cubicBezTo>
                  <a:cubicBezTo>
                    <a:pt x="4857" y="25705"/>
                    <a:pt x="3977" y="28272"/>
                    <a:pt x="3977" y="31720"/>
                  </a:cubicBezTo>
                  <a:lnTo>
                    <a:pt x="3977" y="53653"/>
                  </a:lnTo>
                  <a:lnTo>
                    <a:pt x="235" y="53653"/>
                  </a:lnTo>
                  <a:lnTo>
                    <a:pt x="235" y="1424"/>
                  </a:lnTo>
                  <a:lnTo>
                    <a:pt x="3977" y="1424"/>
                  </a:lnTo>
                  <a:lnTo>
                    <a:pt x="3977" y="22477"/>
                  </a:lnTo>
                  <a:cubicBezTo>
                    <a:pt x="6617" y="19396"/>
                    <a:pt x="10065" y="17856"/>
                    <a:pt x="14393" y="17856"/>
                  </a:cubicBezTo>
                  <a:cubicBezTo>
                    <a:pt x="18428" y="17856"/>
                    <a:pt x="21655" y="19030"/>
                    <a:pt x="24003" y="21377"/>
                  </a:cubicBezTo>
                  <a:cubicBezTo>
                    <a:pt x="26277" y="23724"/>
                    <a:pt x="27450" y="26952"/>
                    <a:pt x="27450" y="31060"/>
                  </a:cubicBezTo>
                  <a:lnTo>
                    <a:pt x="27450" y="53653"/>
                  </a:lnTo>
                  <a:close/>
                </a:path>
              </a:pathLst>
            </a:custGeom>
            <a:solidFill>
              <a:srgbClr val="000000"/>
            </a:solidFill>
            <a:ln w="73262" cap="flat">
              <a:noFill/>
              <a:prstDash val="solid"/>
              <a:miter/>
            </a:ln>
          </p:spPr>
          <p:txBody>
            <a:bodyPr rtlCol="0" anchor="ctr"/>
            <a:lstStyle/>
            <a:p>
              <a:endParaRPr lang="en-GB"/>
            </a:p>
          </p:txBody>
        </p:sp>
        <p:sp>
          <p:nvSpPr>
            <p:cNvPr id="112" name="Graphic 1127">
              <a:extLst>
                <a:ext uri="{FF2B5EF4-FFF2-40B4-BE49-F238E27FC236}">
                  <a16:creationId xmlns:a16="http://schemas.microsoft.com/office/drawing/2014/main" id="{8F982B39-22F7-A008-5FB4-FD8D9C24AA09}"/>
                </a:ext>
              </a:extLst>
            </p:cNvPr>
            <p:cNvSpPr/>
            <p:nvPr/>
          </p:nvSpPr>
          <p:spPr>
            <a:xfrm>
              <a:off x="5490585" y="3800904"/>
              <a:ext cx="27508" cy="36237"/>
            </a:xfrm>
            <a:custGeom>
              <a:avLst/>
              <a:gdLst>
                <a:gd name="connsiteX0" fmla="*/ 27757 w 27508"/>
                <a:gd name="connsiteY0" fmla="*/ 37225 h 36237"/>
                <a:gd name="connsiteX1" fmla="*/ 24016 w 27508"/>
                <a:gd name="connsiteY1" fmla="*/ 37225 h 36237"/>
                <a:gd name="connsiteX2" fmla="*/ 24016 w 27508"/>
                <a:gd name="connsiteY2" fmla="*/ 33703 h 36237"/>
                <a:gd name="connsiteX3" fmla="*/ 19468 w 27508"/>
                <a:gd name="connsiteY3" fmla="*/ 36784 h 36237"/>
                <a:gd name="connsiteX4" fmla="*/ 13233 w 27508"/>
                <a:gd name="connsiteY4" fmla="*/ 37665 h 36237"/>
                <a:gd name="connsiteX5" fmla="*/ 2816 w 27508"/>
                <a:gd name="connsiteY5" fmla="*/ 34437 h 36237"/>
                <a:gd name="connsiteX6" fmla="*/ 249 w 27508"/>
                <a:gd name="connsiteY6" fmla="*/ 27542 h 36237"/>
                <a:gd name="connsiteX7" fmla="*/ 3550 w 27508"/>
                <a:gd name="connsiteY7" fmla="*/ 20059 h 36237"/>
                <a:gd name="connsiteX8" fmla="*/ 12572 w 27508"/>
                <a:gd name="connsiteY8" fmla="*/ 17345 h 36237"/>
                <a:gd name="connsiteX9" fmla="*/ 24016 w 27508"/>
                <a:gd name="connsiteY9" fmla="*/ 17345 h 36237"/>
                <a:gd name="connsiteX10" fmla="*/ 24016 w 27508"/>
                <a:gd name="connsiteY10" fmla="*/ 13384 h 36237"/>
                <a:gd name="connsiteX11" fmla="*/ 21668 w 27508"/>
                <a:gd name="connsiteY11" fmla="*/ 6929 h 36237"/>
                <a:gd name="connsiteX12" fmla="*/ 14039 w 27508"/>
                <a:gd name="connsiteY12" fmla="*/ 4728 h 36237"/>
                <a:gd name="connsiteX13" fmla="*/ 8244 w 27508"/>
                <a:gd name="connsiteY13" fmla="*/ 5755 h 36237"/>
                <a:gd name="connsiteX14" fmla="*/ 4283 w 27508"/>
                <a:gd name="connsiteY14" fmla="*/ 9203 h 36237"/>
                <a:gd name="connsiteX15" fmla="*/ 1569 w 27508"/>
                <a:gd name="connsiteY15" fmla="*/ 6855 h 36237"/>
                <a:gd name="connsiteX16" fmla="*/ 6631 w 27508"/>
                <a:gd name="connsiteY16" fmla="*/ 2674 h 36237"/>
                <a:gd name="connsiteX17" fmla="*/ 14039 w 27508"/>
                <a:gd name="connsiteY17" fmla="*/ 1427 h 36237"/>
                <a:gd name="connsiteX18" fmla="*/ 27757 w 27508"/>
                <a:gd name="connsiteY18" fmla="*/ 13017 h 36237"/>
                <a:gd name="connsiteX19" fmla="*/ 27757 w 27508"/>
                <a:gd name="connsiteY19" fmla="*/ 37225 h 36237"/>
                <a:gd name="connsiteX20" fmla="*/ 24016 w 27508"/>
                <a:gd name="connsiteY20" fmla="*/ 24901 h 36237"/>
                <a:gd name="connsiteX21" fmla="*/ 24016 w 27508"/>
                <a:gd name="connsiteY21" fmla="*/ 20353 h 36237"/>
                <a:gd name="connsiteX22" fmla="*/ 13013 w 27508"/>
                <a:gd name="connsiteY22" fmla="*/ 20353 h 36237"/>
                <a:gd name="connsiteX23" fmla="*/ 3990 w 27508"/>
                <a:gd name="connsiteY23" fmla="*/ 27468 h 36237"/>
                <a:gd name="connsiteX24" fmla="*/ 6190 w 27508"/>
                <a:gd name="connsiteY24" fmla="*/ 32677 h 36237"/>
                <a:gd name="connsiteX25" fmla="*/ 13233 w 27508"/>
                <a:gd name="connsiteY25" fmla="*/ 34364 h 36237"/>
                <a:gd name="connsiteX26" fmla="*/ 22035 w 27508"/>
                <a:gd name="connsiteY26" fmla="*/ 31650 h 36237"/>
                <a:gd name="connsiteX27" fmla="*/ 24016 w 27508"/>
                <a:gd name="connsiteY27" fmla="*/ 2490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757" y="37225"/>
                  </a:moveTo>
                  <a:lnTo>
                    <a:pt x="24016" y="37225"/>
                  </a:lnTo>
                  <a:lnTo>
                    <a:pt x="24016" y="33703"/>
                  </a:lnTo>
                  <a:cubicBezTo>
                    <a:pt x="22549" y="35171"/>
                    <a:pt x="21008" y="36198"/>
                    <a:pt x="19468" y="36784"/>
                  </a:cubicBezTo>
                  <a:cubicBezTo>
                    <a:pt x="17854" y="37371"/>
                    <a:pt x="15800" y="37665"/>
                    <a:pt x="13233" y="37665"/>
                  </a:cubicBezTo>
                  <a:cubicBezTo>
                    <a:pt x="8391" y="37665"/>
                    <a:pt x="4943" y="36564"/>
                    <a:pt x="2816" y="34437"/>
                  </a:cubicBezTo>
                  <a:cubicBezTo>
                    <a:pt x="1129" y="32750"/>
                    <a:pt x="249" y="30402"/>
                    <a:pt x="249" y="27542"/>
                  </a:cubicBezTo>
                  <a:cubicBezTo>
                    <a:pt x="249" y="24314"/>
                    <a:pt x="1349" y="21820"/>
                    <a:pt x="3550" y="20059"/>
                  </a:cubicBezTo>
                  <a:cubicBezTo>
                    <a:pt x="5677" y="18226"/>
                    <a:pt x="8685" y="17345"/>
                    <a:pt x="12572" y="17345"/>
                  </a:cubicBezTo>
                  <a:lnTo>
                    <a:pt x="24016" y="17345"/>
                  </a:lnTo>
                  <a:lnTo>
                    <a:pt x="24016" y="13384"/>
                  </a:lnTo>
                  <a:cubicBezTo>
                    <a:pt x="24016" y="10523"/>
                    <a:pt x="23209" y="8323"/>
                    <a:pt x="21668" y="6929"/>
                  </a:cubicBezTo>
                  <a:cubicBezTo>
                    <a:pt x="20128" y="5462"/>
                    <a:pt x="17561" y="4728"/>
                    <a:pt x="14039" y="4728"/>
                  </a:cubicBezTo>
                  <a:cubicBezTo>
                    <a:pt x="11619" y="4728"/>
                    <a:pt x="9638" y="5095"/>
                    <a:pt x="8244" y="5755"/>
                  </a:cubicBezTo>
                  <a:cubicBezTo>
                    <a:pt x="6777" y="6415"/>
                    <a:pt x="5457" y="7589"/>
                    <a:pt x="4283" y="9203"/>
                  </a:cubicBezTo>
                  <a:lnTo>
                    <a:pt x="1569" y="6855"/>
                  </a:lnTo>
                  <a:cubicBezTo>
                    <a:pt x="3036" y="4875"/>
                    <a:pt x="4723" y="3408"/>
                    <a:pt x="6631" y="2674"/>
                  </a:cubicBezTo>
                  <a:cubicBezTo>
                    <a:pt x="8611" y="1794"/>
                    <a:pt x="11032" y="1427"/>
                    <a:pt x="14039" y="1427"/>
                  </a:cubicBezTo>
                  <a:cubicBezTo>
                    <a:pt x="23209" y="1427"/>
                    <a:pt x="27757" y="5315"/>
                    <a:pt x="27757" y="13017"/>
                  </a:cubicBezTo>
                  <a:lnTo>
                    <a:pt x="27757" y="37225"/>
                  </a:lnTo>
                  <a:close/>
                  <a:moveTo>
                    <a:pt x="24016" y="24901"/>
                  </a:moveTo>
                  <a:lnTo>
                    <a:pt x="24016" y="20353"/>
                  </a:lnTo>
                  <a:lnTo>
                    <a:pt x="13013" y="20353"/>
                  </a:lnTo>
                  <a:cubicBezTo>
                    <a:pt x="6997" y="20353"/>
                    <a:pt x="3990" y="22700"/>
                    <a:pt x="3990" y="27468"/>
                  </a:cubicBezTo>
                  <a:cubicBezTo>
                    <a:pt x="3990" y="29816"/>
                    <a:pt x="4723" y="31576"/>
                    <a:pt x="6190" y="32677"/>
                  </a:cubicBezTo>
                  <a:cubicBezTo>
                    <a:pt x="7658" y="33777"/>
                    <a:pt x="10005" y="34364"/>
                    <a:pt x="13233" y="34364"/>
                  </a:cubicBezTo>
                  <a:cubicBezTo>
                    <a:pt x="17194" y="34364"/>
                    <a:pt x="20128" y="33483"/>
                    <a:pt x="22035" y="31650"/>
                  </a:cubicBezTo>
                  <a:cubicBezTo>
                    <a:pt x="23356" y="30402"/>
                    <a:pt x="24016" y="28202"/>
                    <a:pt x="24016" y="24901"/>
                  </a:cubicBezTo>
                  <a:close/>
                </a:path>
              </a:pathLst>
            </a:custGeom>
            <a:solidFill>
              <a:srgbClr val="000000"/>
            </a:solidFill>
            <a:ln w="73262" cap="flat">
              <a:noFill/>
              <a:prstDash val="solid"/>
              <a:miter/>
            </a:ln>
          </p:spPr>
          <p:txBody>
            <a:bodyPr rtlCol="0" anchor="ctr"/>
            <a:lstStyle/>
            <a:p>
              <a:endParaRPr lang="en-GB"/>
            </a:p>
          </p:txBody>
        </p:sp>
        <p:sp>
          <p:nvSpPr>
            <p:cNvPr id="113" name="Graphic 1127">
              <a:extLst>
                <a:ext uri="{FF2B5EF4-FFF2-40B4-BE49-F238E27FC236}">
                  <a16:creationId xmlns:a16="http://schemas.microsoft.com/office/drawing/2014/main" id="{0DCE8428-3FE7-B1D5-D091-BFAD2DC8C6E9}"/>
                </a:ext>
              </a:extLst>
            </p:cNvPr>
            <p:cNvSpPr/>
            <p:nvPr/>
          </p:nvSpPr>
          <p:spPr>
            <a:xfrm>
              <a:off x="5527863" y="3790048"/>
              <a:ext cx="16578" cy="46653"/>
            </a:xfrm>
            <a:custGeom>
              <a:avLst/>
              <a:gdLst>
                <a:gd name="connsiteX0" fmla="*/ 16838 w 16578"/>
                <a:gd name="connsiteY0" fmla="*/ 48079 h 46653"/>
                <a:gd name="connsiteX1" fmla="*/ 13610 w 16578"/>
                <a:gd name="connsiteY1" fmla="*/ 48079 h 46653"/>
                <a:gd name="connsiteX2" fmla="*/ 7375 w 16578"/>
                <a:gd name="connsiteY2" fmla="*/ 45512 h 46653"/>
                <a:gd name="connsiteX3" fmla="*/ 5101 w 16578"/>
                <a:gd name="connsiteY3" fmla="*/ 38836 h 46653"/>
                <a:gd name="connsiteX4" fmla="*/ 5101 w 16578"/>
                <a:gd name="connsiteY4" fmla="*/ 15509 h 46653"/>
                <a:gd name="connsiteX5" fmla="*/ 260 w 16578"/>
                <a:gd name="connsiteY5" fmla="*/ 15509 h 46653"/>
                <a:gd name="connsiteX6" fmla="*/ 260 w 16578"/>
                <a:gd name="connsiteY6" fmla="*/ 12722 h 46653"/>
                <a:gd name="connsiteX7" fmla="*/ 5101 w 16578"/>
                <a:gd name="connsiteY7" fmla="*/ 12722 h 46653"/>
                <a:gd name="connsiteX8" fmla="*/ 5101 w 16578"/>
                <a:gd name="connsiteY8" fmla="*/ 1425 h 46653"/>
                <a:gd name="connsiteX9" fmla="*/ 8842 w 16578"/>
                <a:gd name="connsiteY9" fmla="*/ 1425 h 46653"/>
                <a:gd name="connsiteX10" fmla="*/ 8842 w 16578"/>
                <a:gd name="connsiteY10" fmla="*/ 12722 h 46653"/>
                <a:gd name="connsiteX11" fmla="*/ 16838 w 16578"/>
                <a:gd name="connsiteY11" fmla="*/ 12722 h 46653"/>
                <a:gd name="connsiteX12" fmla="*/ 16838 w 16578"/>
                <a:gd name="connsiteY12" fmla="*/ 15509 h 46653"/>
                <a:gd name="connsiteX13" fmla="*/ 8842 w 16578"/>
                <a:gd name="connsiteY13" fmla="*/ 15509 h 46653"/>
                <a:gd name="connsiteX14" fmla="*/ 8842 w 16578"/>
                <a:gd name="connsiteY14" fmla="*/ 38910 h 46653"/>
                <a:gd name="connsiteX15" fmla="*/ 14271 w 16578"/>
                <a:gd name="connsiteY15" fmla="*/ 44778 h 46653"/>
                <a:gd name="connsiteX16" fmla="*/ 16838 w 16578"/>
                <a:gd name="connsiteY16" fmla="*/ 44778 h 46653"/>
                <a:gd name="connsiteX17" fmla="*/ 16838 w 16578"/>
                <a:gd name="connsiteY17" fmla="*/ 48079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38" y="48079"/>
                  </a:moveTo>
                  <a:lnTo>
                    <a:pt x="13610" y="48079"/>
                  </a:lnTo>
                  <a:cubicBezTo>
                    <a:pt x="10896" y="48079"/>
                    <a:pt x="8842" y="47199"/>
                    <a:pt x="7375" y="45512"/>
                  </a:cubicBezTo>
                  <a:cubicBezTo>
                    <a:pt x="5835" y="43825"/>
                    <a:pt x="5101" y="41624"/>
                    <a:pt x="5101" y="38836"/>
                  </a:cubicBezTo>
                  <a:lnTo>
                    <a:pt x="5101" y="15509"/>
                  </a:lnTo>
                  <a:lnTo>
                    <a:pt x="260" y="15509"/>
                  </a:lnTo>
                  <a:lnTo>
                    <a:pt x="260" y="12722"/>
                  </a:lnTo>
                  <a:lnTo>
                    <a:pt x="5101" y="12722"/>
                  </a:lnTo>
                  <a:lnTo>
                    <a:pt x="5101" y="1425"/>
                  </a:lnTo>
                  <a:lnTo>
                    <a:pt x="8842" y="1425"/>
                  </a:lnTo>
                  <a:lnTo>
                    <a:pt x="8842" y="12722"/>
                  </a:lnTo>
                  <a:lnTo>
                    <a:pt x="16838" y="12722"/>
                  </a:lnTo>
                  <a:lnTo>
                    <a:pt x="16838" y="15509"/>
                  </a:lnTo>
                  <a:lnTo>
                    <a:pt x="8842" y="15509"/>
                  </a:lnTo>
                  <a:lnTo>
                    <a:pt x="8842" y="38910"/>
                  </a:lnTo>
                  <a:cubicBezTo>
                    <a:pt x="8842" y="42798"/>
                    <a:pt x="10676" y="44778"/>
                    <a:pt x="14271" y="44778"/>
                  </a:cubicBezTo>
                  <a:lnTo>
                    <a:pt x="16838" y="44778"/>
                  </a:lnTo>
                  <a:lnTo>
                    <a:pt x="16838" y="48079"/>
                  </a:lnTo>
                  <a:close/>
                </a:path>
              </a:pathLst>
            </a:custGeom>
            <a:solidFill>
              <a:srgbClr val="000000"/>
            </a:solidFill>
            <a:ln w="73262" cap="flat">
              <a:noFill/>
              <a:prstDash val="solid"/>
              <a:miter/>
            </a:ln>
          </p:spPr>
          <p:txBody>
            <a:bodyPr rtlCol="0" anchor="ctr"/>
            <a:lstStyle/>
            <a:p>
              <a:endParaRPr lang="en-GB"/>
            </a:p>
          </p:txBody>
        </p:sp>
        <p:sp>
          <p:nvSpPr>
            <p:cNvPr id="114" name="Graphic 1127">
              <a:extLst>
                <a:ext uri="{FF2B5EF4-FFF2-40B4-BE49-F238E27FC236}">
                  <a16:creationId xmlns:a16="http://schemas.microsoft.com/office/drawing/2014/main" id="{E52EC00F-2B02-D8EF-24AF-1CD238EA26D6}"/>
                </a:ext>
              </a:extLst>
            </p:cNvPr>
            <p:cNvSpPr/>
            <p:nvPr/>
          </p:nvSpPr>
          <p:spPr>
            <a:xfrm>
              <a:off x="5574163" y="3784472"/>
              <a:ext cx="27214" cy="52228"/>
            </a:xfrm>
            <a:custGeom>
              <a:avLst/>
              <a:gdLst>
                <a:gd name="connsiteX0" fmla="*/ 27492 w 27214"/>
                <a:gd name="connsiteY0" fmla="*/ 53653 h 52228"/>
                <a:gd name="connsiteX1" fmla="*/ 23751 w 27214"/>
                <a:gd name="connsiteY1" fmla="*/ 53653 h 52228"/>
                <a:gd name="connsiteX2" fmla="*/ 23751 w 27214"/>
                <a:gd name="connsiteY2" fmla="*/ 31720 h 52228"/>
                <a:gd name="connsiteX3" fmla="*/ 21257 w 27214"/>
                <a:gd name="connsiteY3" fmla="*/ 23871 h 52228"/>
                <a:gd name="connsiteX4" fmla="*/ 13995 w 27214"/>
                <a:gd name="connsiteY4" fmla="*/ 21157 h 52228"/>
                <a:gd name="connsiteX5" fmla="*/ 6660 w 27214"/>
                <a:gd name="connsiteY5" fmla="*/ 23871 h 52228"/>
                <a:gd name="connsiteX6" fmla="*/ 4019 w 27214"/>
                <a:gd name="connsiteY6" fmla="*/ 31720 h 52228"/>
                <a:gd name="connsiteX7" fmla="*/ 4019 w 27214"/>
                <a:gd name="connsiteY7" fmla="*/ 53653 h 52228"/>
                <a:gd name="connsiteX8" fmla="*/ 278 w 27214"/>
                <a:gd name="connsiteY8" fmla="*/ 53653 h 52228"/>
                <a:gd name="connsiteX9" fmla="*/ 278 w 27214"/>
                <a:gd name="connsiteY9" fmla="*/ 1424 h 52228"/>
                <a:gd name="connsiteX10" fmla="*/ 4019 w 27214"/>
                <a:gd name="connsiteY10" fmla="*/ 1424 h 52228"/>
                <a:gd name="connsiteX11" fmla="*/ 4019 w 27214"/>
                <a:gd name="connsiteY11" fmla="*/ 22477 h 52228"/>
                <a:gd name="connsiteX12" fmla="*/ 14435 w 27214"/>
                <a:gd name="connsiteY12" fmla="*/ 17856 h 52228"/>
                <a:gd name="connsiteX13" fmla="*/ 24045 w 27214"/>
                <a:gd name="connsiteY13" fmla="*/ 21377 h 52228"/>
                <a:gd name="connsiteX14" fmla="*/ 27492 w 27214"/>
                <a:gd name="connsiteY14" fmla="*/ 31060 h 52228"/>
                <a:gd name="connsiteX15" fmla="*/ 27492 w 27214"/>
                <a:gd name="connsiteY15" fmla="*/ 53653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492" y="53653"/>
                  </a:moveTo>
                  <a:lnTo>
                    <a:pt x="23751" y="53653"/>
                  </a:lnTo>
                  <a:lnTo>
                    <a:pt x="23751" y="31720"/>
                  </a:lnTo>
                  <a:cubicBezTo>
                    <a:pt x="23751" y="28272"/>
                    <a:pt x="22944" y="25705"/>
                    <a:pt x="21257" y="23871"/>
                  </a:cubicBezTo>
                  <a:cubicBezTo>
                    <a:pt x="19570" y="22037"/>
                    <a:pt x="17149" y="21157"/>
                    <a:pt x="13995" y="21157"/>
                  </a:cubicBezTo>
                  <a:cubicBezTo>
                    <a:pt x="10841" y="21157"/>
                    <a:pt x="8347" y="22037"/>
                    <a:pt x="6660" y="23871"/>
                  </a:cubicBezTo>
                  <a:cubicBezTo>
                    <a:pt x="4899" y="25705"/>
                    <a:pt x="4019" y="28272"/>
                    <a:pt x="4019" y="31720"/>
                  </a:cubicBezTo>
                  <a:lnTo>
                    <a:pt x="4019" y="53653"/>
                  </a:lnTo>
                  <a:lnTo>
                    <a:pt x="278" y="53653"/>
                  </a:lnTo>
                  <a:lnTo>
                    <a:pt x="278" y="1424"/>
                  </a:lnTo>
                  <a:lnTo>
                    <a:pt x="4019" y="1424"/>
                  </a:lnTo>
                  <a:lnTo>
                    <a:pt x="4019" y="22477"/>
                  </a:lnTo>
                  <a:cubicBezTo>
                    <a:pt x="6660" y="19396"/>
                    <a:pt x="10107" y="17856"/>
                    <a:pt x="14435" y="17856"/>
                  </a:cubicBezTo>
                  <a:cubicBezTo>
                    <a:pt x="18470" y="17856"/>
                    <a:pt x="21697" y="19030"/>
                    <a:pt x="24045" y="21377"/>
                  </a:cubicBezTo>
                  <a:cubicBezTo>
                    <a:pt x="26319" y="23724"/>
                    <a:pt x="27492" y="26952"/>
                    <a:pt x="27492" y="31060"/>
                  </a:cubicBezTo>
                  <a:lnTo>
                    <a:pt x="27492" y="53653"/>
                  </a:lnTo>
                  <a:close/>
                </a:path>
              </a:pathLst>
            </a:custGeom>
            <a:solidFill>
              <a:srgbClr val="000000"/>
            </a:solidFill>
            <a:ln w="73262" cap="flat">
              <a:noFill/>
              <a:prstDash val="solid"/>
              <a:miter/>
            </a:ln>
          </p:spPr>
          <p:txBody>
            <a:bodyPr rtlCol="0" anchor="ctr"/>
            <a:lstStyle/>
            <a:p>
              <a:endParaRPr lang="en-GB"/>
            </a:p>
          </p:txBody>
        </p:sp>
        <p:sp>
          <p:nvSpPr>
            <p:cNvPr id="115" name="Graphic 1127">
              <a:extLst>
                <a:ext uri="{FF2B5EF4-FFF2-40B4-BE49-F238E27FC236}">
                  <a16:creationId xmlns:a16="http://schemas.microsoft.com/office/drawing/2014/main" id="{9530035A-44F0-E86D-699C-1BB9B4D9F89D}"/>
                </a:ext>
              </a:extLst>
            </p:cNvPr>
            <p:cNvSpPr/>
            <p:nvPr/>
          </p:nvSpPr>
          <p:spPr>
            <a:xfrm>
              <a:off x="5611955" y="3800904"/>
              <a:ext cx="27508" cy="36237"/>
            </a:xfrm>
            <a:custGeom>
              <a:avLst/>
              <a:gdLst>
                <a:gd name="connsiteX0" fmla="*/ 27799 w 27508"/>
                <a:gd name="connsiteY0" fmla="*/ 37225 h 36237"/>
                <a:gd name="connsiteX1" fmla="*/ 24058 w 27508"/>
                <a:gd name="connsiteY1" fmla="*/ 37225 h 36237"/>
                <a:gd name="connsiteX2" fmla="*/ 24058 w 27508"/>
                <a:gd name="connsiteY2" fmla="*/ 33703 h 36237"/>
                <a:gd name="connsiteX3" fmla="*/ 19510 w 27508"/>
                <a:gd name="connsiteY3" fmla="*/ 36784 h 36237"/>
                <a:gd name="connsiteX4" fmla="*/ 13275 w 27508"/>
                <a:gd name="connsiteY4" fmla="*/ 37665 h 36237"/>
                <a:gd name="connsiteX5" fmla="*/ 2858 w 27508"/>
                <a:gd name="connsiteY5" fmla="*/ 34437 h 36237"/>
                <a:gd name="connsiteX6" fmla="*/ 291 w 27508"/>
                <a:gd name="connsiteY6" fmla="*/ 27542 h 36237"/>
                <a:gd name="connsiteX7" fmla="*/ 3592 w 27508"/>
                <a:gd name="connsiteY7" fmla="*/ 20059 h 36237"/>
                <a:gd name="connsiteX8" fmla="*/ 12615 w 27508"/>
                <a:gd name="connsiteY8" fmla="*/ 17345 h 36237"/>
                <a:gd name="connsiteX9" fmla="*/ 24058 w 27508"/>
                <a:gd name="connsiteY9" fmla="*/ 17345 h 36237"/>
                <a:gd name="connsiteX10" fmla="*/ 24058 w 27508"/>
                <a:gd name="connsiteY10" fmla="*/ 13384 h 36237"/>
                <a:gd name="connsiteX11" fmla="*/ 21711 w 27508"/>
                <a:gd name="connsiteY11" fmla="*/ 6929 h 36237"/>
                <a:gd name="connsiteX12" fmla="*/ 14082 w 27508"/>
                <a:gd name="connsiteY12" fmla="*/ 4728 h 36237"/>
                <a:gd name="connsiteX13" fmla="*/ 8287 w 27508"/>
                <a:gd name="connsiteY13" fmla="*/ 5755 h 36237"/>
                <a:gd name="connsiteX14" fmla="*/ 4325 w 27508"/>
                <a:gd name="connsiteY14" fmla="*/ 9203 h 36237"/>
                <a:gd name="connsiteX15" fmla="*/ 1611 w 27508"/>
                <a:gd name="connsiteY15" fmla="*/ 6855 h 36237"/>
                <a:gd name="connsiteX16" fmla="*/ 6673 w 27508"/>
                <a:gd name="connsiteY16" fmla="*/ 2674 h 36237"/>
                <a:gd name="connsiteX17" fmla="*/ 14082 w 27508"/>
                <a:gd name="connsiteY17" fmla="*/ 1427 h 36237"/>
                <a:gd name="connsiteX18" fmla="*/ 27799 w 27508"/>
                <a:gd name="connsiteY18" fmla="*/ 13017 h 36237"/>
                <a:gd name="connsiteX19" fmla="*/ 27799 w 27508"/>
                <a:gd name="connsiteY19" fmla="*/ 37225 h 36237"/>
                <a:gd name="connsiteX20" fmla="*/ 24058 w 27508"/>
                <a:gd name="connsiteY20" fmla="*/ 24901 h 36237"/>
                <a:gd name="connsiteX21" fmla="*/ 24058 w 27508"/>
                <a:gd name="connsiteY21" fmla="*/ 20353 h 36237"/>
                <a:gd name="connsiteX22" fmla="*/ 13055 w 27508"/>
                <a:gd name="connsiteY22" fmla="*/ 20353 h 36237"/>
                <a:gd name="connsiteX23" fmla="*/ 4032 w 27508"/>
                <a:gd name="connsiteY23" fmla="*/ 27468 h 36237"/>
                <a:gd name="connsiteX24" fmla="*/ 6233 w 27508"/>
                <a:gd name="connsiteY24" fmla="*/ 32677 h 36237"/>
                <a:gd name="connsiteX25" fmla="*/ 13275 w 27508"/>
                <a:gd name="connsiteY25" fmla="*/ 34364 h 36237"/>
                <a:gd name="connsiteX26" fmla="*/ 22077 w 27508"/>
                <a:gd name="connsiteY26" fmla="*/ 31650 h 36237"/>
                <a:gd name="connsiteX27" fmla="*/ 24058 w 27508"/>
                <a:gd name="connsiteY27" fmla="*/ 2490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799" y="37225"/>
                  </a:moveTo>
                  <a:lnTo>
                    <a:pt x="24058" y="37225"/>
                  </a:lnTo>
                  <a:lnTo>
                    <a:pt x="24058" y="33703"/>
                  </a:lnTo>
                  <a:cubicBezTo>
                    <a:pt x="22591" y="35171"/>
                    <a:pt x="21050" y="36198"/>
                    <a:pt x="19510" y="36784"/>
                  </a:cubicBezTo>
                  <a:cubicBezTo>
                    <a:pt x="17896" y="37371"/>
                    <a:pt x="15842" y="37665"/>
                    <a:pt x="13275" y="37665"/>
                  </a:cubicBezTo>
                  <a:cubicBezTo>
                    <a:pt x="8433" y="37665"/>
                    <a:pt x="4986" y="36564"/>
                    <a:pt x="2858" y="34437"/>
                  </a:cubicBezTo>
                  <a:cubicBezTo>
                    <a:pt x="1171" y="32750"/>
                    <a:pt x="291" y="30402"/>
                    <a:pt x="291" y="27542"/>
                  </a:cubicBezTo>
                  <a:cubicBezTo>
                    <a:pt x="291" y="24314"/>
                    <a:pt x="1391" y="21820"/>
                    <a:pt x="3592" y="20059"/>
                  </a:cubicBezTo>
                  <a:cubicBezTo>
                    <a:pt x="5719" y="18226"/>
                    <a:pt x="8727" y="17345"/>
                    <a:pt x="12615" y="17345"/>
                  </a:cubicBezTo>
                  <a:lnTo>
                    <a:pt x="24058" y="17345"/>
                  </a:lnTo>
                  <a:lnTo>
                    <a:pt x="24058" y="13384"/>
                  </a:lnTo>
                  <a:cubicBezTo>
                    <a:pt x="24058" y="10523"/>
                    <a:pt x="23251" y="8323"/>
                    <a:pt x="21711" y="6929"/>
                  </a:cubicBezTo>
                  <a:cubicBezTo>
                    <a:pt x="20170" y="5462"/>
                    <a:pt x="17603" y="4728"/>
                    <a:pt x="14082" y="4728"/>
                  </a:cubicBezTo>
                  <a:cubicBezTo>
                    <a:pt x="11661" y="4728"/>
                    <a:pt x="9680" y="5095"/>
                    <a:pt x="8287" y="5755"/>
                  </a:cubicBezTo>
                  <a:cubicBezTo>
                    <a:pt x="6819" y="6415"/>
                    <a:pt x="5499" y="7589"/>
                    <a:pt x="4325" y="9203"/>
                  </a:cubicBezTo>
                  <a:lnTo>
                    <a:pt x="1611" y="6855"/>
                  </a:lnTo>
                  <a:cubicBezTo>
                    <a:pt x="3078" y="4875"/>
                    <a:pt x="4766" y="3408"/>
                    <a:pt x="6673" y="2674"/>
                  </a:cubicBezTo>
                  <a:cubicBezTo>
                    <a:pt x="8653" y="1794"/>
                    <a:pt x="11074" y="1427"/>
                    <a:pt x="14082" y="1427"/>
                  </a:cubicBezTo>
                  <a:cubicBezTo>
                    <a:pt x="23251" y="1427"/>
                    <a:pt x="27799" y="5315"/>
                    <a:pt x="27799" y="13017"/>
                  </a:cubicBezTo>
                  <a:lnTo>
                    <a:pt x="27799" y="37225"/>
                  </a:lnTo>
                  <a:close/>
                  <a:moveTo>
                    <a:pt x="24058" y="24901"/>
                  </a:moveTo>
                  <a:lnTo>
                    <a:pt x="24058" y="20353"/>
                  </a:lnTo>
                  <a:lnTo>
                    <a:pt x="13055" y="20353"/>
                  </a:lnTo>
                  <a:cubicBezTo>
                    <a:pt x="7040" y="20353"/>
                    <a:pt x="4032" y="22700"/>
                    <a:pt x="4032" y="27468"/>
                  </a:cubicBezTo>
                  <a:cubicBezTo>
                    <a:pt x="4032" y="29816"/>
                    <a:pt x="4766" y="31576"/>
                    <a:pt x="6233" y="32677"/>
                  </a:cubicBezTo>
                  <a:cubicBezTo>
                    <a:pt x="7700" y="33777"/>
                    <a:pt x="10047" y="34364"/>
                    <a:pt x="13275" y="34364"/>
                  </a:cubicBezTo>
                  <a:cubicBezTo>
                    <a:pt x="17236" y="34364"/>
                    <a:pt x="20170" y="33483"/>
                    <a:pt x="22077" y="31650"/>
                  </a:cubicBezTo>
                  <a:cubicBezTo>
                    <a:pt x="23398" y="30402"/>
                    <a:pt x="24058" y="28202"/>
                    <a:pt x="24058" y="24901"/>
                  </a:cubicBezTo>
                  <a:close/>
                </a:path>
              </a:pathLst>
            </a:custGeom>
            <a:solidFill>
              <a:srgbClr val="000000"/>
            </a:solidFill>
            <a:ln w="73262" cap="flat">
              <a:noFill/>
              <a:prstDash val="solid"/>
              <a:miter/>
            </a:ln>
          </p:spPr>
          <p:txBody>
            <a:bodyPr rtlCol="0" anchor="ctr"/>
            <a:lstStyle/>
            <a:p>
              <a:endParaRPr lang="en-GB"/>
            </a:p>
          </p:txBody>
        </p:sp>
        <p:sp>
          <p:nvSpPr>
            <p:cNvPr id="116" name="Graphic 1127">
              <a:extLst>
                <a:ext uri="{FF2B5EF4-FFF2-40B4-BE49-F238E27FC236}">
                  <a16:creationId xmlns:a16="http://schemas.microsoft.com/office/drawing/2014/main" id="{FED489C7-2CE6-4F16-FD77-6A53325DA4AF}"/>
                </a:ext>
              </a:extLst>
            </p:cNvPr>
            <p:cNvSpPr/>
            <p:nvPr/>
          </p:nvSpPr>
          <p:spPr>
            <a:xfrm>
              <a:off x="5650042" y="3801344"/>
              <a:ext cx="25234" cy="35357"/>
            </a:xfrm>
            <a:custGeom>
              <a:avLst/>
              <a:gdLst>
                <a:gd name="connsiteX0" fmla="*/ 25538 w 25234"/>
                <a:gd name="connsiteY0" fmla="*/ 36784 h 35357"/>
                <a:gd name="connsiteX1" fmla="*/ 304 w 25234"/>
                <a:gd name="connsiteY1" fmla="*/ 36784 h 35357"/>
                <a:gd name="connsiteX2" fmla="*/ 304 w 25234"/>
                <a:gd name="connsiteY2" fmla="*/ 33263 h 35357"/>
                <a:gd name="connsiteX3" fmla="*/ 21577 w 25234"/>
                <a:gd name="connsiteY3" fmla="*/ 4728 h 35357"/>
                <a:gd name="connsiteX4" fmla="*/ 1477 w 25234"/>
                <a:gd name="connsiteY4" fmla="*/ 4728 h 35357"/>
                <a:gd name="connsiteX5" fmla="*/ 1477 w 25234"/>
                <a:gd name="connsiteY5" fmla="*/ 1427 h 35357"/>
                <a:gd name="connsiteX6" fmla="*/ 25538 w 25234"/>
                <a:gd name="connsiteY6" fmla="*/ 1427 h 35357"/>
                <a:gd name="connsiteX7" fmla="*/ 25538 w 25234"/>
                <a:gd name="connsiteY7" fmla="*/ 4948 h 35357"/>
                <a:gd name="connsiteX8" fmla="*/ 4192 w 25234"/>
                <a:gd name="connsiteY8" fmla="*/ 33483 h 35357"/>
                <a:gd name="connsiteX9" fmla="*/ 25538 w 25234"/>
                <a:gd name="connsiteY9" fmla="*/ 33483 h 35357"/>
                <a:gd name="connsiteX10" fmla="*/ 25538 w 25234"/>
                <a:gd name="connsiteY10" fmla="*/ 36784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4" h="35357">
                  <a:moveTo>
                    <a:pt x="25538" y="36784"/>
                  </a:moveTo>
                  <a:lnTo>
                    <a:pt x="304" y="36784"/>
                  </a:lnTo>
                  <a:lnTo>
                    <a:pt x="304" y="33263"/>
                  </a:lnTo>
                  <a:lnTo>
                    <a:pt x="21577" y="4728"/>
                  </a:lnTo>
                  <a:lnTo>
                    <a:pt x="1477" y="4728"/>
                  </a:lnTo>
                  <a:lnTo>
                    <a:pt x="1477" y="1427"/>
                  </a:lnTo>
                  <a:lnTo>
                    <a:pt x="25538" y="1427"/>
                  </a:lnTo>
                  <a:lnTo>
                    <a:pt x="25538" y="4948"/>
                  </a:lnTo>
                  <a:lnTo>
                    <a:pt x="4192" y="33483"/>
                  </a:lnTo>
                  <a:lnTo>
                    <a:pt x="25538" y="33483"/>
                  </a:lnTo>
                  <a:lnTo>
                    <a:pt x="25538" y="36784"/>
                  </a:lnTo>
                  <a:close/>
                </a:path>
              </a:pathLst>
            </a:custGeom>
            <a:solidFill>
              <a:srgbClr val="000000"/>
            </a:solidFill>
            <a:ln w="73262" cap="flat">
              <a:noFill/>
              <a:prstDash val="solid"/>
              <a:miter/>
            </a:ln>
          </p:spPr>
          <p:txBody>
            <a:bodyPr rtlCol="0" anchor="ctr"/>
            <a:lstStyle/>
            <a:p>
              <a:endParaRPr lang="en-GB"/>
            </a:p>
          </p:txBody>
        </p:sp>
        <p:sp>
          <p:nvSpPr>
            <p:cNvPr id="117" name="Graphic 1127">
              <a:extLst>
                <a:ext uri="{FF2B5EF4-FFF2-40B4-BE49-F238E27FC236}">
                  <a16:creationId xmlns:a16="http://schemas.microsoft.com/office/drawing/2014/main" id="{CF2EB5B2-A34B-BDF1-77A0-21318C242B5F}"/>
                </a:ext>
              </a:extLst>
            </p:cNvPr>
            <p:cNvSpPr/>
            <p:nvPr/>
          </p:nvSpPr>
          <p:spPr>
            <a:xfrm>
              <a:off x="5683141" y="3800904"/>
              <a:ext cx="27508" cy="36237"/>
            </a:xfrm>
            <a:custGeom>
              <a:avLst/>
              <a:gdLst>
                <a:gd name="connsiteX0" fmla="*/ 27824 w 27508"/>
                <a:gd name="connsiteY0" fmla="*/ 37225 h 36237"/>
                <a:gd name="connsiteX1" fmla="*/ 24083 w 27508"/>
                <a:gd name="connsiteY1" fmla="*/ 37225 h 36237"/>
                <a:gd name="connsiteX2" fmla="*/ 24083 w 27508"/>
                <a:gd name="connsiteY2" fmla="*/ 33703 h 36237"/>
                <a:gd name="connsiteX3" fmla="*/ 19535 w 27508"/>
                <a:gd name="connsiteY3" fmla="*/ 36784 h 36237"/>
                <a:gd name="connsiteX4" fmla="*/ 13300 w 27508"/>
                <a:gd name="connsiteY4" fmla="*/ 37665 h 36237"/>
                <a:gd name="connsiteX5" fmla="*/ 2883 w 27508"/>
                <a:gd name="connsiteY5" fmla="*/ 34437 h 36237"/>
                <a:gd name="connsiteX6" fmla="*/ 316 w 27508"/>
                <a:gd name="connsiteY6" fmla="*/ 27542 h 36237"/>
                <a:gd name="connsiteX7" fmla="*/ 3617 w 27508"/>
                <a:gd name="connsiteY7" fmla="*/ 20059 h 36237"/>
                <a:gd name="connsiteX8" fmla="*/ 12639 w 27508"/>
                <a:gd name="connsiteY8" fmla="*/ 17345 h 36237"/>
                <a:gd name="connsiteX9" fmla="*/ 24083 w 27508"/>
                <a:gd name="connsiteY9" fmla="*/ 17345 h 36237"/>
                <a:gd name="connsiteX10" fmla="*/ 24083 w 27508"/>
                <a:gd name="connsiteY10" fmla="*/ 13384 h 36237"/>
                <a:gd name="connsiteX11" fmla="*/ 21735 w 27508"/>
                <a:gd name="connsiteY11" fmla="*/ 6929 h 36237"/>
                <a:gd name="connsiteX12" fmla="*/ 14106 w 27508"/>
                <a:gd name="connsiteY12" fmla="*/ 4728 h 36237"/>
                <a:gd name="connsiteX13" fmla="*/ 8311 w 27508"/>
                <a:gd name="connsiteY13" fmla="*/ 5755 h 36237"/>
                <a:gd name="connsiteX14" fmla="*/ 4350 w 27508"/>
                <a:gd name="connsiteY14" fmla="*/ 9203 h 36237"/>
                <a:gd name="connsiteX15" fmla="*/ 1636 w 27508"/>
                <a:gd name="connsiteY15" fmla="*/ 6855 h 36237"/>
                <a:gd name="connsiteX16" fmla="*/ 6698 w 27508"/>
                <a:gd name="connsiteY16" fmla="*/ 2674 h 36237"/>
                <a:gd name="connsiteX17" fmla="*/ 14106 w 27508"/>
                <a:gd name="connsiteY17" fmla="*/ 1427 h 36237"/>
                <a:gd name="connsiteX18" fmla="*/ 27824 w 27508"/>
                <a:gd name="connsiteY18" fmla="*/ 13017 h 36237"/>
                <a:gd name="connsiteX19" fmla="*/ 27824 w 27508"/>
                <a:gd name="connsiteY19" fmla="*/ 37225 h 36237"/>
                <a:gd name="connsiteX20" fmla="*/ 24083 w 27508"/>
                <a:gd name="connsiteY20" fmla="*/ 24901 h 36237"/>
                <a:gd name="connsiteX21" fmla="*/ 24083 w 27508"/>
                <a:gd name="connsiteY21" fmla="*/ 20353 h 36237"/>
                <a:gd name="connsiteX22" fmla="*/ 13079 w 27508"/>
                <a:gd name="connsiteY22" fmla="*/ 20353 h 36237"/>
                <a:gd name="connsiteX23" fmla="*/ 4057 w 27508"/>
                <a:gd name="connsiteY23" fmla="*/ 27468 h 36237"/>
                <a:gd name="connsiteX24" fmla="*/ 6257 w 27508"/>
                <a:gd name="connsiteY24" fmla="*/ 32677 h 36237"/>
                <a:gd name="connsiteX25" fmla="*/ 13300 w 27508"/>
                <a:gd name="connsiteY25" fmla="*/ 34364 h 36237"/>
                <a:gd name="connsiteX26" fmla="*/ 22102 w 27508"/>
                <a:gd name="connsiteY26" fmla="*/ 31650 h 36237"/>
                <a:gd name="connsiteX27" fmla="*/ 24083 w 27508"/>
                <a:gd name="connsiteY27" fmla="*/ 2490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824" y="37225"/>
                  </a:moveTo>
                  <a:lnTo>
                    <a:pt x="24083" y="37225"/>
                  </a:lnTo>
                  <a:lnTo>
                    <a:pt x="24083" y="33703"/>
                  </a:lnTo>
                  <a:cubicBezTo>
                    <a:pt x="22616" y="35171"/>
                    <a:pt x="21075" y="36198"/>
                    <a:pt x="19535" y="36784"/>
                  </a:cubicBezTo>
                  <a:cubicBezTo>
                    <a:pt x="17921" y="37371"/>
                    <a:pt x="15867" y="37665"/>
                    <a:pt x="13300" y="37665"/>
                  </a:cubicBezTo>
                  <a:cubicBezTo>
                    <a:pt x="8458" y="37665"/>
                    <a:pt x="5010" y="36564"/>
                    <a:pt x="2883" y="34437"/>
                  </a:cubicBezTo>
                  <a:cubicBezTo>
                    <a:pt x="1196" y="32750"/>
                    <a:pt x="316" y="30402"/>
                    <a:pt x="316" y="27542"/>
                  </a:cubicBezTo>
                  <a:cubicBezTo>
                    <a:pt x="316" y="24314"/>
                    <a:pt x="1416" y="21820"/>
                    <a:pt x="3617" y="20059"/>
                  </a:cubicBezTo>
                  <a:cubicBezTo>
                    <a:pt x="5744" y="18226"/>
                    <a:pt x="8751" y="17345"/>
                    <a:pt x="12639" y="17345"/>
                  </a:cubicBezTo>
                  <a:lnTo>
                    <a:pt x="24083" y="17345"/>
                  </a:lnTo>
                  <a:lnTo>
                    <a:pt x="24083" y="13384"/>
                  </a:lnTo>
                  <a:cubicBezTo>
                    <a:pt x="24083" y="10523"/>
                    <a:pt x="23276" y="8323"/>
                    <a:pt x="21735" y="6929"/>
                  </a:cubicBezTo>
                  <a:cubicBezTo>
                    <a:pt x="20195" y="5462"/>
                    <a:pt x="17627" y="4728"/>
                    <a:pt x="14106" y="4728"/>
                  </a:cubicBezTo>
                  <a:cubicBezTo>
                    <a:pt x="11686" y="4728"/>
                    <a:pt x="9705" y="5095"/>
                    <a:pt x="8311" y="5755"/>
                  </a:cubicBezTo>
                  <a:cubicBezTo>
                    <a:pt x="6844" y="6415"/>
                    <a:pt x="5524" y="7589"/>
                    <a:pt x="4350" y="9203"/>
                  </a:cubicBezTo>
                  <a:lnTo>
                    <a:pt x="1636" y="6855"/>
                  </a:lnTo>
                  <a:cubicBezTo>
                    <a:pt x="3103" y="4875"/>
                    <a:pt x="4790" y="3408"/>
                    <a:pt x="6698" y="2674"/>
                  </a:cubicBezTo>
                  <a:cubicBezTo>
                    <a:pt x="8678" y="1794"/>
                    <a:pt x="11099" y="1427"/>
                    <a:pt x="14106" y="1427"/>
                  </a:cubicBezTo>
                  <a:cubicBezTo>
                    <a:pt x="23276" y="1427"/>
                    <a:pt x="27824" y="5315"/>
                    <a:pt x="27824" y="13017"/>
                  </a:cubicBezTo>
                  <a:lnTo>
                    <a:pt x="27824" y="37225"/>
                  </a:lnTo>
                  <a:close/>
                  <a:moveTo>
                    <a:pt x="24083" y="24901"/>
                  </a:moveTo>
                  <a:lnTo>
                    <a:pt x="24083" y="20353"/>
                  </a:lnTo>
                  <a:lnTo>
                    <a:pt x="13079" y="20353"/>
                  </a:lnTo>
                  <a:cubicBezTo>
                    <a:pt x="7064" y="20353"/>
                    <a:pt x="4057" y="22700"/>
                    <a:pt x="4057" y="27468"/>
                  </a:cubicBezTo>
                  <a:cubicBezTo>
                    <a:pt x="4057" y="29816"/>
                    <a:pt x="4790" y="31576"/>
                    <a:pt x="6257" y="32677"/>
                  </a:cubicBezTo>
                  <a:cubicBezTo>
                    <a:pt x="7725" y="33777"/>
                    <a:pt x="10072" y="34364"/>
                    <a:pt x="13300" y="34364"/>
                  </a:cubicBezTo>
                  <a:cubicBezTo>
                    <a:pt x="17261" y="34364"/>
                    <a:pt x="20195" y="33483"/>
                    <a:pt x="22102" y="31650"/>
                  </a:cubicBezTo>
                  <a:cubicBezTo>
                    <a:pt x="23423" y="30402"/>
                    <a:pt x="24083" y="28202"/>
                    <a:pt x="24083" y="24901"/>
                  </a:cubicBezTo>
                  <a:close/>
                </a:path>
              </a:pathLst>
            </a:custGeom>
            <a:solidFill>
              <a:srgbClr val="000000"/>
            </a:solidFill>
            <a:ln w="73262" cap="flat">
              <a:noFill/>
              <a:prstDash val="solid"/>
              <a:miter/>
            </a:ln>
          </p:spPr>
          <p:txBody>
            <a:bodyPr rtlCol="0" anchor="ctr"/>
            <a:lstStyle/>
            <a:p>
              <a:endParaRPr lang="en-GB"/>
            </a:p>
          </p:txBody>
        </p:sp>
        <p:sp>
          <p:nvSpPr>
            <p:cNvPr id="118" name="Graphic 1127">
              <a:extLst>
                <a:ext uri="{FF2B5EF4-FFF2-40B4-BE49-F238E27FC236}">
                  <a16:creationId xmlns:a16="http://schemas.microsoft.com/office/drawing/2014/main" id="{B6DD46D8-B3A3-31DF-A26E-09C7D9F837DA}"/>
                </a:ext>
              </a:extLst>
            </p:cNvPr>
            <p:cNvSpPr/>
            <p:nvPr/>
          </p:nvSpPr>
          <p:spPr>
            <a:xfrm>
              <a:off x="5724383" y="3800904"/>
              <a:ext cx="22593" cy="35797"/>
            </a:xfrm>
            <a:custGeom>
              <a:avLst/>
              <a:gdLst>
                <a:gd name="connsiteX0" fmla="*/ 20208 w 22593"/>
                <a:gd name="connsiteY0" fmla="*/ 7516 h 35797"/>
                <a:gd name="connsiteX1" fmla="*/ 17201 w 22593"/>
                <a:gd name="connsiteY1" fmla="*/ 5315 h 35797"/>
                <a:gd name="connsiteX2" fmla="*/ 13533 w 22593"/>
                <a:gd name="connsiteY2" fmla="*/ 4728 h 35797"/>
                <a:gd name="connsiteX3" fmla="*/ 6638 w 22593"/>
                <a:gd name="connsiteY3" fmla="*/ 7809 h 35797"/>
                <a:gd name="connsiteX4" fmla="*/ 4070 w 22593"/>
                <a:gd name="connsiteY4" fmla="*/ 15438 h 35797"/>
                <a:gd name="connsiteX5" fmla="*/ 4070 w 22593"/>
                <a:gd name="connsiteY5" fmla="*/ 37224 h 35797"/>
                <a:gd name="connsiteX6" fmla="*/ 329 w 22593"/>
                <a:gd name="connsiteY6" fmla="*/ 37224 h 35797"/>
                <a:gd name="connsiteX7" fmla="*/ 329 w 22593"/>
                <a:gd name="connsiteY7" fmla="*/ 1867 h 35797"/>
                <a:gd name="connsiteX8" fmla="*/ 4070 w 22593"/>
                <a:gd name="connsiteY8" fmla="*/ 1867 h 35797"/>
                <a:gd name="connsiteX9" fmla="*/ 4070 w 22593"/>
                <a:gd name="connsiteY9" fmla="*/ 6562 h 35797"/>
                <a:gd name="connsiteX10" fmla="*/ 8398 w 22593"/>
                <a:gd name="connsiteY10" fmla="*/ 2821 h 35797"/>
                <a:gd name="connsiteX11" fmla="*/ 14413 w 22593"/>
                <a:gd name="connsiteY11" fmla="*/ 1427 h 35797"/>
                <a:gd name="connsiteX12" fmla="*/ 22923 w 22593"/>
                <a:gd name="connsiteY12" fmla="*/ 4801 h 35797"/>
                <a:gd name="connsiteX13" fmla="*/ 20208 w 22593"/>
                <a:gd name="connsiteY13" fmla="*/ 751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08" y="7516"/>
                  </a:moveTo>
                  <a:cubicBezTo>
                    <a:pt x="19108" y="6415"/>
                    <a:pt x="18154" y="5682"/>
                    <a:pt x="17201" y="5315"/>
                  </a:cubicBezTo>
                  <a:cubicBezTo>
                    <a:pt x="16247" y="4948"/>
                    <a:pt x="15000" y="4728"/>
                    <a:pt x="13533" y="4728"/>
                  </a:cubicBezTo>
                  <a:cubicBezTo>
                    <a:pt x="10599" y="4728"/>
                    <a:pt x="8251" y="5755"/>
                    <a:pt x="6638" y="7809"/>
                  </a:cubicBezTo>
                  <a:cubicBezTo>
                    <a:pt x="4950" y="9936"/>
                    <a:pt x="4070" y="12430"/>
                    <a:pt x="4070" y="15438"/>
                  </a:cubicBezTo>
                  <a:lnTo>
                    <a:pt x="4070" y="37224"/>
                  </a:lnTo>
                  <a:lnTo>
                    <a:pt x="329" y="37224"/>
                  </a:lnTo>
                  <a:lnTo>
                    <a:pt x="329" y="1867"/>
                  </a:lnTo>
                  <a:lnTo>
                    <a:pt x="4070" y="1867"/>
                  </a:lnTo>
                  <a:lnTo>
                    <a:pt x="4070" y="6562"/>
                  </a:lnTo>
                  <a:cubicBezTo>
                    <a:pt x="5097" y="4948"/>
                    <a:pt x="6564" y="3701"/>
                    <a:pt x="8398" y="2821"/>
                  </a:cubicBezTo>
                  <a:cubicBezTo>
                    <a:pt x="10232" y="1867"/>
                    <a:pt x="12286" y="1427"/>
                    <a:pt x="14413" y="1427"/>
                  </a:cubicBezTo>
                  <a:cubicBezTo>
                    <a:pt x="17861" y="1427"/>
                    <a:pt x="20649" y="2527"/>
                    <a:pt x="22923" y="4801"/>
                  </a:cubicBezTo>
                  <a:lnTo>
                    <a:pt x="20208" y="7516"/>
                  </a:lnTo>
                  <a:close/>
                </a:path>
              </a:pathLst>
            </a:custGeom>
            <a:solidFill>
              <a:srgbClr val="000000"/>
            </a:solidFill>
            <a:ln w="73262" cap="flat">
              <a:noFill/>
              <a:prstDash val="solid"/>
              <a:miter/>
            </a:ln>
          </p:spPr>
          <p:txBody>
            <a:bodyPr rtlCol="0" anchor="ctr"/>
            <a:lstStyle/>
            <a:p>
              <a:endParaRPr lang="en-GB"/>
            </a:p>
          </p:txBody>
        </p:sp>
        <p:sp>
          <p:nvSpPr>
            <p:cNvPr id="119" name="Graphic 1127">
              <a:extLst>
                <a:ext uri="{FF2B5EF4-FFF2-40B4-BE49-F238E27FC236}">
                  <a16:creationId xmlns:a16="http://schemas.microsoft.com/office/drawing/2014/main" id="{020CD082-F60D-4BEF-25C3-B777AE0F1174}"/>
                </a:ext>
              </a:extLst>
            </p:cNvPr>
            <p:cNvSpPr/>
            <p:nvPr/>
          </p:nvSpPr>
          <p:spPr>
            <a:xfrm>
              <a:off x="5752128" y="3784472"/>
              <a:ext cx="27434" cy="52669"/>
            </a:xfrm>
            <a:custGeom>
              <a:avLst/>
              <a:gdLst>
                <a:gd name="connsiteX0" fmla="*/ 27774 w 27434"/>
                <a:gd name="connsiteY0" fmla="*/ 53653 h 52669"/>
                <a:gd name="connsiteX1" fmla="*/ 24033 w 27434"/>
                <a:gd name="connsiteY1" fmla="*/ 53653 h 52669"/>
                <a:gd name="connsiteX2" fmla="*/ 24033 w 27434"/>
                <a:gd name="connsiteY2" fmla="*/ 49105 h 52669"/>
                <a:gd name="connsiteX3" fmla="*/ 19339 w 27434"/>
                <a:gd name="connsiteY3" fmla="*/ 52993 h 52669"/>
                <a:gd name="connsiteX4" fmla="*/ 13544 w 27434"/>
                <a:gd name="connsiteY4" fmla="*/ 54094 h 52669"/>
                <a:gd name="connsiteX5" fmla="*/ 4888 w 27434"/>
                <a:gd name="connsiteY5" fmla="*/ 51013 h 52669"/>
                <a:gd name="connsiteX6" fmla="*/ 340 w 27434"/>
                <a:gd name="connsiteY6" fmla="*/ 35975 h 52669"/>
                <a:gd name="connsiteX7" fmla="*/ 4888 w 27434"/>
                <a:gd name="connsiteY7" fmla="*/ 20937 h 52669"/>
                <a:gd name="connsiteX8" fmla="*/ 13544 w 27434"/>
                <a:gd name="connsiteY8" fmla="*/ 17856 h 52669"/>
                <a:gd name="connsiteX9" fmla="*/ 19339 w 27434"/>
                <a:gd name="connsiteY9" fmla="*/ 18956 h 52669"/>
                <a:gd name="connsiteX10" fmla="*/ 24033 w 27434"/>
                <a:gd name="connsiteY10" fmla="*/ 22844 h 52669"/>
                <a:gd name="connsiteX11" fmla="*/ 24033 w 27434"/>
                <a:gd name="connsiteY11" fmla="*/ 1424 h 52669"/>
                <a:gd name="connsiteX12" fmla="*/ 27774 w 27434"/>
                <a:gd name="connsiteY12" fmla="*/ 1424 h 52669"/>
                <a:gd name="connsiteX13" fmla="*/ 27774 w 27434"/>
                <a:gd name="connsiteY13" fmla="*/ 53653 h 52669"/>
                <a:gd name="connsiteX14" fmla="*/ 23667 w 27434"/>
                <a:gd name="connsiteY14" fmla="*/ 41476 h 52669"/>
                <a:gd name="connsiteX15" fmla="*/ 24033 w 27434"/>
                <a:gd name="connsiteY15" fmla="*/ 35975 h 52669"/>
                <a:gd name="connsiteX16" fmla="*/ 23667 w 27434"/>
                <a:gd name="connsiteY16" fmla="*/ 30473 h 52669"/>
                <a:gd name="connsiteX17" fmla="*/ 22346 w 27434"/>
                <a:gd name="connsiteY17" fmla="*/ 25852 h 52669"/>
                <a:gd name="connsiteX18" fmla="*/ 19265 w 27434"/>
                <a:gd name="connsiteY18" fmla="*/ 22331 h 52669"/>
                <a:gd name="connsiteX19" fmla="*/ 14057 w 27434"/>
                <a:gd name="connsiteY19" fmla="*/ 21157 h 52669"/>
                <a:gd name="connsiteX20" fmla="*/ 8922 w 27434"/>
                <a:gd name="connsiteY20" fmla="*/ 22331 h 52669"/>
                <a:gd name="connsiteX21" fmla="*/ 5768 w 27434"/>
                <a:gd name="connsiteY21" fmla="*/ 25852 h 52669"/>
                <a:gd name="connsiteX22" fmla="*/ 4447 w 27434"/>
                <a:gd name="connsiteY22" fmla="*/ 30473 h 52669"/>
                <a:gd name="connsiteX23" fmla="*/ 4081 w 27434"/>
                <a:gd name="connsiteY23" fmla="*/ 35975 h 52669"/>
                <a:gd name="connsiteX24" fmla="*/ 4447 w 27434"/>
                <a:gd name="connsiteY24" fmla="*/ 41476 h 52669"/>
                <a:gd name="connsiteX25" fmla="*/ 5768 w 27434"/>
                <a:gd name="connsiteY25" fmla="*/ 46098 h 52669"/>
                <a:gd name="connsiteX26" fmla="*/ 8922 w 27434"/>
                <a:gd name="connsiteY26" fmla="*/ 49545 h 52669"/>
                <a:gd name="connsiteX27" fmla="*/ 14057 w 27434"/>
                <a:gd name="connsiteY27" fmla="*/ 50793 h 52669"/>
                <a:gd name="connsiteX28" fmla="*/ 19265 w 27434"/>
                <a:gd name="connsiteY28" fmla="*/ 49545 h 52669"/>
                <a:gd name="connsiteX29" fmla="*/ 22346 w 27434"/>
                <a:gd name="connsiteY29" fmla="*/ 46098 h 52669"/>
                <a:gd name="connsiteX30" fmla="*/ 23667 w 27434"/>
                <a:gd name="connsiteY30" fmla="*/ 4147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774" y="53653"/>
                  </a:moveTo>
                  <a:lnTo>
                    <a:pt x="24033" y="53653"/>
                  </a:lnTo>
                  <a:lnTo>
                    <a:pt x="24033" y="49105"/>
                  </a:lnTo>
                  <a:cubicBezTo>
                    <a:pt x="22566" y="51013"/>
                    <a:pt x="21026" y="52333"/>
                    <a:pt x="19339" y="52993"/>
                  </a:cubicBezTo>
                  <a:cubicBezTo>
                    <a:pt x="17651" y="53727"/>
                    <a:pt x="15744" y="54094"/>
                    <a:pt x="13544" y="54094"/>
                  </a:cubicBezTo>
                  <a:cubicBezTo>
                    <a:pt x="9802" y="54094"/>
                    <a:pt x="6942" y="53067"/>
                    <a:pt x="4888" y="51013"/>
                  </a:cubicBezTo>
                  <a:cubicBezTo>
                    <a:pt x="1880" y="48005"/>
                    <a:pt x="340" y="42944"/>
                    <a:pt x="340" y="35975"/>
                  </a:cubicBezTo>
                  <a:cubicBezTo>
                    <a:pt x="340" y="29006"/>
                    <a:pt x="1880" y="23944"/>
                    <a:pt x="4888" y="20937"/>
                  </a:cubicBezTo>
                  <a:cubicBezTo>
                    <a:pt x="6942" y="18883"/>
                    <a:pt x="9802" y="17856"/>
                    <a:pt x="13544" y="17856"/>
                  </a:cubicBezTo>
                  <a:cubicBezTo>
                    <a:pt x="15744" y="17856"/>
                    <a:pt x="17651" y="18223"/>
                    <a:pt x="19339" y="18956"/>
                  </a:cubicBezTo>
                  <a:cubicBezTo>
                    <a:pt x="21026" y="19617"/>
                    <a:pt x="22566" y="20937"/>
                    <a:pt x="24033" y="22844"/>
                  </a:cubicBezTo>
                  <a:lnTo>
                    <a:pt x="24033" y="1424"/>
                  </a:lnTo>
                  <a:lnTo>
                    <a:pt x="27774" y="1424"/>
                  </a:lnTo>
                  <a:lnTo>
                    <a:pt x="27774" y="53653"/>
                  </a:lnTo>
                  <a:close/>
                  <a:moveTo>
                    <a:pt x="23667" y="41476"/>
                  </a:moveTo>
                  <a:cubicBezTo>
                    <a:pt x="23887" y="39936"/>
                    <a:pt x="24033" y="38102"/>
                    <a:pt x="24033" y="35975"/>
                  </a:cubicBezTo>
                  <a:cubicBezTo>
                    <a:pt x="24033" y="33847"/>
                    <a:pt x="23887" y="32014"/>
                    <a:pt x="23667" y="30473"/>
                  </a:cubicBezTo>
                  <a:cubicBezTo>
                    <a:pt x="23446" y="28933"/>
                    <a:pt x="23006" y="27392"/>
                    <a:pt x="22346" y="25852"/>
                  </a:cubicBezTo>
                  <a:cubicBezTo>
                    <a:pt x="21686" y="24311"/>
                    <a:pt x="20586" y="23138"/>
                    <a:pt x="19265" y="22331"/>
                  </a:cubicBezTo>
                  <a:cubicBezTo>
                    <a:pt x="17871" y="21524"/>
                    <a:pt x="16111" y="21157"/>
                    <a:pt x="14057" y="21157"/>
                  </a:cubicBezTo>
                  <a:cubicBezTo>
                    <a:pt x="12003" y="21157"/>
                    <a:pt x="10243" y="21524"/>
                    <a:pt x="8922" y="22331"/>
                  </a:cubicBezTo>
                  <a:cubicBezTo>
                    <a:pt x="7528" y="23138"/>
                    <a:pt x="6501" y="24311"/>
                    <a:pt x="5768" y="25852"/>
                  </a:cubicBezTo>
                  <a:cubicBezTo>
                    <a:pt x="5181" y="27392"/>
                    <a:pt x="4668" y="28933"/>
                    <a:pt x="4447" y="30473"/>
                  </a:cubicBezTo>
                  <a:cubicBezTo>
                    <a:pt x="4227" y="32014"/>
                    <a:pt x="4081" y="33847"/>
                    <a:pt x="4081" y="35975"/>
                  </a:cubicBezTo>
                  <a:cubicBezTo>
                    <a:pt x="4081" y="38102"/>
                    <a:pt x="4227" y="39936"/>
                    <a:pt x="4447" y="41476"/>
                  </a:cubicBezTo>
                  <a:cubicBezTo>
                    <a:pt x="4668" y="43017"/>
                    <a:pt x="5181" y="44557"/>
                    <a:pt x="5768" y="46098"/>
                  </a:cubicBezTo>
                  <a:cubicBezTo>
                    <a:pt x="6501" y="47638"/>
                    <a:pt x="7528" y="48739"/>
                    <a:pt x="8922" y="49545"/>
                  </a:cubicBezTo>
                  <a:cubicBezTo>
                    <a:pt x="10243" y="50352"/>
                    <a:pt x="12003" y="50793"/>
                    <a:pt x="14057" y="50793"/>
                  </a:cubicBezTo>
                  <a:cubicBezTo>
                    <a:pt x="16111" y="50793"/>
                    <a:pt x="17871" y="50352"/>
                    <a:pt x="19265" y="49545"/>
                  </a:cubicBezTo>
                  <a:cubicBezTo>
                    <a:pt x="20586" y="48739"/>
                    <a:pt x="21686" y="47638"/>
                    <a:pt x="22346" y="46098"/>
                  </a:cubicBezTo>
                  <a:cubicBezTo>
                    <a:pt x="23006" y="44557"/>
                    <a:pt x="23446" y="43017"/>
                    <a:pt x="23667" y="41476"/>
                  </a:cubicBezTo>
                  <a:close/>
                </a:path>
              </a:pathLst>
            </a:custGeom>
            <a:solidFill>
              <a:srgbClr val="000000"/>
            </a:solidFill>
            <a:ln w="73262" cap="flat">
              <a:noFill/>
              <a:prstDash val="solid"/>
              <a:miter/>
            </a:ln>
          </p:spPr>
          <p:txBody>
            <a:bodyPr rtlCol="0" anchor="ctr"/>
            <a:lstStyle/>
            <a:p>
              <a:endParaRPr lang="en-GB"/>
            </a:p>
          </p:txBody>
        </p:sp>
        <p:sp>
          <p:nvSpPr>
            <p:cNvPr id="120" name="Graphic 1127">
              <a:extLst>
                <a:ext uri="{FF2B5EF4-FFF2-40B4-BE49-F238E27FC236}">
                  <a16:creationId xmlns:a16="http://schemas.microsoft.com/office/drawing/2014/main" id="{00CD9780-1730-799A-D4AA-B00150A04AAE}"/>
                </a:ext>
              </a:extLst>
            </p:cNvPr>
            <p:cNvSpPr/>
            <p:nvPr/>
          </p:nvSpPr>
          <p:spPr>
            <a:xfrm>
              <a:off x="5791536" y="3800904"/>
              <a:ext cx="28461" cy="36237"/>
            </a:xfrm>
            <a:custGeom>
              <a:avLst/>
              <a:gdLst>
                <a:gd name="connsiteX0" fmla="*/ 24414 w 28461"/>
                <a:gd name="connsiteY0" fmla="*/ 5315 h 36237"/>
                <a:gd name="connsiteX1" fmla="*/ 28815 w 28461"/>
                <a:gd name="connsiteY1" fmla="*/ 19546 h 36237"/>
                <a:gd name="connsiteX2" fmla="*/ 24414 w 28461"/>
                <a:gd name="connsiteY2" fmla="*/ 33777 h 36237"/>
                <a:gd name="connsiteX3" fmla="*/ 14584 w 28461"/>
                <a:gd name="connsiteY3" fmla="*/ 37665 h 36237"/>
                <a:gd name="connsiteX4" fmla="*/ 4755 w 28461"/>
                <a:gd name="connsiteY4" fmla="*/ 33777 h 36237"/>
                <a:gd name="connsiteX5" fmla="*/ 353 w 28461"/>
                <a:gd name="connsiteY5" fmla="*/ 19546 h 36237"/>
                <a:gd name="connsiteX6" fmla="*/ 4755 w 28461"/>
                <a:gd name="connsiteY6" fmla="*/ 5315 h 36237"/>
                <a:gd name="connsiteX7" fmla="*/ 14584 w 28461"/>
                <a:gd name="connsiteY7" fmla="*/ 1427 h 36237"/>
                <a:gd name="connsiteX8" fmla="*/ 24414 w 28461"/>
                <a:gd name="connsiteY8" fmla="*/ 5315 h 36237"/>
                <a:gd name="connsiteX9" fmla="*/ 21920 w 28461"/>
                <a:gd name="connsiteY9" fmla="*/ 31356 h 36237"/>
                <a:gd name="connsiteX10" fmla="*/ 25074 w 28461"/>
                <a:gd name="connsiteY10" fmla="*/ 19546 h 36237"/>
                <a:gd name="connsiteX11" fmla="*/ 21920 w 28461"/>
                <a:gd name="connsiteY11" fmla="*/ 7736 h 36237"/>
                <a:gd name="connsiteX12" fmla="*/ 14584 w 28461"/>
                <a:gd name="connsiteY12" fmla="*/ 4728 h 36237"/>
                <a:gd name="connsiteX13" fmla="*/ 7249 w 28461"/>
                <a:gd name="connsiteY13" fmla="*/ 7736 h 36237"/>
                <a:gd name="connsiteX14" fmla="*/ 4095 w 28461"/>
                <a:gd name="connsiteY14" fmla="*/ 19546 h 36237"/>
                <a:gd name="connsiteX15" fmla="*/ 7249 w 28461"/>
                <a:gd name="connsiteY15" fmla="*/ 31356 h 36237"/>
                <a:gd name="connsiteX16" fmla="*/ 14584 w 28461"/>
                <a:gd name="connsiteY16" fmla="*/ 34364 h 36237"/>
                <a:gd name="connsiteX17" fmla="*/ 21920 w 28461"/>
                <a:gd name="connsiteY17" fmla="*/ 3135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414" y="5315"/>
                  </a:moveTo>
                  <a:cubicBezTo>
                    <a:pt x="27348" y="8249"/>
                    <a:pt x="28815" y="13017"/>
                    <a:pt x="28815" y="19546"/>
                  </a:cubicBezTo>
                  <a:cubicBezTo>
                    <a:pt x="28815" y="26075"/>
                    <a:pt x="27348" y="30843"/>
                    <a:pt x="24414" y="33777"/>
                  </a:cubicBezTo>
                  <a:cubicBezTo>
                    <a:pt x="21847" y="36344"/>
                    <a:pt x="18546" y="37665"/>
                    <a:pt x="14584" y="37665"/>
                  </a:cubicBezTo>
                  <a:cubicBezTo>
                    <a:pt x="10623" y="37665"/>
                    <a:pt x="7322" y="36344"/>
                    <a:pt x="4755" y="33777"/>
                  </a:cubicBezTo>
                  <a:cubicBezTo>
                    <a:pt x="1821" y="30843"/>
                    <a:pt x="353" y="26075"/>
                    <a:pt x="353" y="19546"/>
                  </a:cubicBezTo>
                  <a:cubicBezTo>
                    <a:pt x="353" y="13017"/>
                    <a:pt x="1821" y="8249"/>
                    <a:pt x="4755" y="5315"/>
                  </a:cubicBezTo>
                  <a:cubicBezTo>
                    <a:pt x="7322" y="2748"/>
                    <a:pt x="10623" y="1427"/>
                    <a:pt x="14584" y="1427"/>
                  </a:cubicBezTo>
                  <a:cubicBezTo>
                    <a:pt x="18546" y="1427"/>
                    <a:pt x="21847" y="2748"/>
                    <a:pt x="24414" y="5315"/>
                  </a:cubicBezTo>
                  <a:close/>
                  <a:moveTo>
                    <a:pt x="21920" y="31356"/>
                  </a:moveTo>
                  <a:cubicBezTo>
                    <a:pt x="24047" y="29229"/>
                    <a:pt x="25074" y="25341"/>
                    <a:pt x="25074" y="19546"/>
                  </a:cubicBezTo>
                  <a:cubicBezTo>
                    <a:pt x="25074" y="13751"/>
                    <a:pt x="24047" y="9863"/>
                    <a:pt x="21920" y="7736"/>
                  </a:cubicBezTo>
                  <a:cubicBezTo>
                    <a:pt x="19939" y="5755"/>
                    <a:pt x="17445" y="4728"/>
                    <a:pt x="14584" y="4728"/>
                  </a:cubicBezTo>
                  <a:cubicBezTo>
                    <a:pt x="11724" y="4728"/>
                    <a:pt x="9229" y="5755"/>
                    <a:pt x="7249" y="7736"/>
                  </a:cubicBezTo>
                  <a:cubicBezTo>
                    <a:pt x="5122" y="9863"/>
                    <a:pt x="4095" y="13751"/>
                    <a:pt x="4095" y="19546"/>
                  </a:cubicBezTo>
                  <a:cubicBezTo>
                    <a:pt x="4095" y="25341"/>
                    <a:pt x="5122" y="29229"/>
                    <a:pt x="7249" y="31356"/>
                  </a:cubicBezTo>
                  <a:cubicBezTo>
                    <a:pt x="9229" y="33337"/>
                    <a:pt x="11724" y="34364"/>
                    <a:pt x="14584" y="34364"/>
                  </a:cubicBezTo>
                  <a:cubicBezTo>
                    <a:pt x="17445" y="34364"/>
                    <a:pt x="19939" y="33337"/>
                    <a:pt x="21920" y="31356"/>
                  </a:cubicBezTo>
                  <a:close/>
                </a:path>
              </a:pathLst>
            </a:custGeom>
            <a:solidFill>
              <a:srgbClr val="000000"/>
            </a:solidFill>
            <a:ln w="73262" cap="flat">
              <a:noFill/>
              <a:prstDash val="solid"/>
              <a:miter/>
            </a:ln>
          </p:spPr>
          <p:txBody>
            <a:bodyPr rtlCol="0" anchor="ctr"/>
            <a:lstStyle/>
            <a:p>
              <a:endParaRPr lang="en-GB"/>
            </a:p>
          </p:txBody>
        </p:sp>
        <p:sp>
          <p:nvSpPr>
            <p:cNvPr id="121" name="Graphic 1127">
              <a:extLst>
                <a:ext uri="{FF2B5EF4-FFF2-40B4-BE49-F238E27FC236}">
                  <a16:creationId xmlns:a16="http://schemas.microsoft.com/office/drawing/2014/main" id="{B8A961CB-266B-A015-71C8-2E0018329609}"/>
                </a:ext>
              </a:extLst>
            </p:cNvPr>
            <p:cNvSpPr/>
            <p:nvPr/>
          </p:nvSpPr>
          <p:spPr>
            <a:xfrm>
              <a:off x="5831531" y="3801344"/>
              <a:ext cx="27214" cy="35797"/>
            </a:xfrm>
            <a:custGeom>
              <a:avLst/>
              <a:gdLst>
                <a:gd name="connsiteX0" fmla="*/ 27582 w 27214"/>
                <a:gd name="connsiteY0" fmla="*/ 36784 h 35797"/>
                <a:gd name="connsiteX1" fmla="*/ 23841 w 27214"/>
                <a:gd name="connsiteY1" fmla="*/ 36784 h 35797"/>
                <a:gd name="connsiteX2" fmla="*/ 23841 w 27214"/>
                <a:gd name="connsiteY2" fmla="*/ 32603 h 35797"/>
                <a:gd name="connsiteX3" fmla="*/ 13424 w 27214"/>
                <a:gd name="connsiteY3" fmla="*/ 37225 h 35797"/>
                <a:gd name="connsiteX4" fmla="*/ 4035 w 27214"/>
                <a:gd name="connsiteY4" fmla="*/ 33850 h 35797"/>
                <a:gd name="connsiteX5" fmla="*/ 367 w 27214"/>
                <a:gd name="connsiteY5" fmla="*/ 24021 h 35797"/>
                <a:gd name="connsiteX6" fmla="*/ 367 w 27214"/>
                <a:gd name="connsiteY6" fmla="*/ 1427 h 35797"/>
                <a:gd name="connsiteX7" fmla="*/ 4108 w 27214"/>
                <a:gd name="connsiteY7" fmla="*/ 1427 h 35797"/>
                <a:gd name="connsiteX8" fmla="*/ 4108 w 27214"/>
                <a:gd name="connsiteY8" fmla="*/ 23360 h 35797"/>
                <a:gd name="connsiteX9" fmla="*/ 6602 w 27214"/>
                <a:gd name="connsiteY9" fmla="*/ 31209 h 35797"/>
                <a:gd name="connsiteX10" fmla="*/ 13864 w 27214"/>
                <a:gd name="connsiteY10" fmla="*/ 33924 h 35797"/>
                <a:gd name="connsiteX11" fmla="*/ 21273 w 27214"/>
                <a:gd name="connsiteY11" fmla="*/ 31136 h 35797"/>
                <a:gd name="connsiteX12" fmla="*/ 23841 w 27214"/>
                <a:gd name="connsiteY12" fmla="*/ 23360 h 35797"/>
                <a:gd name="connsiteX13" fmla="*/ 23841 w 27214"/>
                <a:gd name="connsiteY13" fmla="*/ 1427 h 35797"/>
                <a:gd name="connsiteX14" fmla="*/ 27582 w 27214"/>
                <a:gd name="connsiteY14" fmla="*/ 1427 h 35797"/>
                <a:gd name="connsiteX15" fmla="*/ 27582 w 27214"/>
                <a:gd name="connsiteY15" fmla="*/ 3678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582" y="36784"/>
                  </a:moveTo>
                  <a:lnTo>
                    <a:pt x="23841" y="36784"/>
                  </a:lnTo>
                  <a:lnTo>
                    <a:pt x="23841" y="32603"/>
                  </a:lnTo>
                  <a:cubicBezTo>
                    <a:pt x="21200" y="35684"/>
                    <a:pt x="17752" y="37225"/>
                    <a:pt x="13424" y="37225"/>
                  </a:cubicBezTo>
                  <a:cubicBezTo>
                    <a:pt x="9463" y="37225"/>
                    <a:pt x="6309" y="36124"/>
                    <a:pt x="4035" y="33850"/>
                  </a:cubicBezTo>
                  <a:cubicBezTo>
                    <a:pt x="1614" y="31503"/>
                    <a:pt x="367" y="28202"/>
                    <a:pt x="367" y="24021"/>
                  </a:cubicBezTo>
                  <a:lnTo>
                    <a:pt x="367" y="1427"/>
                  </a:lnTo>
                  <a:lnTo>
                    <a:pt x="4108" y="1427"/>
                  </a:lnTo>
                  <a:lnTo>
                    <a:pt x="4108" y="23360"/>
                  </a:lnTo>
                  <a:cubicBezTo>
                    <a:pt x="4108" y="26808"/>
                    <a:pt x="4915" y="29376"/>
                    <a:pt x="6602" y="31209"/>
                  </a:cubicBezTo>
                  <a:cubicBezTo>
                    <a:pt x="8289" y="33043"/>
                    <a:pt x="10710" y="33924"/>
                    <a:pt x="13864" y="33924"/>
                  </a:cubicBezTo>
                  <a:cubicBezTo>
                    <a:pt x="17019" y="33924"/>
                    <a:pt x="19513" y="33043"/>
                    <a:pt x="21273" y="31136"/>
                  </a:cubicBezTo>
                  <a:cubicBezTo>
                    <a:pt x="22961" y="29302"/>
                    <a:pt x="23841" y="26735"/>
                    <a:pt x="23841" y="23360"/>
                  </a:cubicBezTo>
                  <a:lnTo>
                    <a:pt x="23841" y="1427"/>
                  </a:lnTo>
                  <a:lnTo>
                    <a:pt x="27582" y="1427"/>
                  </a:lnTo>
                  <a:lnTo>
                    <a:pt x="27582" y="36784"/>
                  </a:lnTo>
                  <a:close/>
                </a:path>
              </a:pathLst>
            </a:custGeom>
            <a:solidFill>
              <a:srgbClr val="000000"/>
            </a:solidFill>
            <a:ln w="73262" cap="flat">
              <a:noFill/>
              <a:prstDash val="solid"/>
              <a:miter/>
            </a:ln>
          </p:spPr>
          <p:txBody>
            <a:bodyPr rtlCol="0" anchor="ctr"/>
            <a:lstStyle/>
            <a:p>
              <a:endParaRPr lang="en-GB"/>
            </a:p>
          </p:txBody>
        </p:sp>
        <p:sp>
          <p:nvSpPr>
            <p:cNvPr id="122" name="Graphic 1127">
              <a:extLst>
                <a:ext uri="{FF2B5EF4-FFF2-40B4-BE49-F238E27FC236}">
                  <a16:creationId xmlns:a16="http://schemas.microsoft.com/office/drawing/2014/main" id="{B0CCCD74-AAA6-3815-7C2D-591736657A55}"/>
                </a:ext>
              </a:extLst>
            </p:cNvPr>
            <p:cNvSpPr/>
            <p:nvPr/>
          </p:nvSpPr>
          <p:spPr>
            <a:xfrm>
              <a:off x="5869323" y="3800904"/>
              <a:ext cx="28461" cy="36237"/>
            </a:xfrm>
            <a:custGeom>
              <a:avLst/>
              <a:gdLst>
                <a:gd name="connsiteX0" fmla="*/ 28842 w 28461"/>
                <a:gd name="connsiteY0" fmla="*/ 27175 h 36237"/>
                <a:gd name="connsiteX1" fmla="*/ 25028 w 28461"/>
                <a:gd name="connsiteY1" fmla="*/ 34804 h 36237"/>
                <a:gd name="connsiteX2" fmla="*/ 14685 w 28461"/>
                <a:gd name="connsiteY2" fmla="*/ 37665 h 36237"/>
                <a:gd name="connsiteX3" fmla="*/ 381 w 28461"/>
                <a:gd name="connsiteY3" fmla="*/ 32603 h 36237"/>
                <a:gd name="connsiteX4" fmla="*/ 2948 w 28461"/>
                <a:gd name="connsiteY4" fmla="*/ 30036 h 36237"/>
                <a:gd name="connsiteX5" fmla="*/ 14538 w 28461"/>
                <a:gd name="connsiteY5" fmla="*/ 34364 h 36237"/>
                <a:gd name="connsiteX6" fmla="*/ 25175 w 28461"/>
                <a:gd name="connsiteY6" fmla="*/ 27175 h 36237"/>
                <a:gd name="connsiteX7" fmla="*/ 23561 w 28461"/>
                <a:gd name="connsiteY7" fmla="*/ 22994 h 36237"/>
                <a:gd name="connsiteX8" fmla="*/ 18426 w 28461"/>
                <a:gd name="connsiteY8" fmla="*/ 21233 h 36237"/>
                <a:gd name="connsiteX9" fmla="*/ 12557 w 28461"/>
                <a:gd name="connsiteY9" fmla="*/ 20720 h 36237"/>
                <a:gd name="connsiteX10" fmla="*/ 1921 w 28461"/>
                <a:gd name="connsiteY10" fmla="*/ 11477 h 36237"/>
                <a:gd name="connsiteX11" fmla="*/ 5369 w 28461"/>
                <a:gd name="connsiteY11" fmla="*/ 4141 h 36237"/>
                <a:gd name="connsiteX12" fmla="*/ 14611 w 28461"/>
                <a:gd name="connsiteY12" fmla="*/ 1427 h 36237"/>
                <a:gd name="connsiteX13" fmla="*/ 27008 w 28461"/>
                <a:gd name="connsiteY13" fmla="*/ 5168 h 36237"/>
                <a:gd name="connsiteX14" fmla="*/ 24514 w 28461"/>
                <a:gd name="connsiteY14" fmla="*/ 7662 h 36237"/>
                <a:gd name="connsiteX15" fmla="*/ 14611 w 28461"/>
                <a:gd name="connsiteY15" fmla="*/ 4655 h 36237"/>
                <a:gd name="connsiteX16" fmla="*/ 7936 w 28461"/>
                <a:gd name="connsiteY16" fmla="*/ 6415 h 36237"/>
                <a:gd name="connsiteX17" fmla="*/ 5589 w 28461"/>
                <a:gd name="connsiteY17" fmla="*/ 11477 h 36237"/>
                <a:gd name="connsiteX18" fmla="*/ 7349 w 28461"/>
                <a:gd name="connsiteY18" fmla="*/ 15658 h 36237"/>
                <a:gd name="connsiteX19" fmla="*/ 12778 w 28461"/>
                <a:gd name="connsiteY19" fmla="*/ 17419 h 36237"/>
                <a:gd name="connsiteX20" fmla="*/ 18499 w 28461"/>
                <a:gd name="connsiteY20" fmla="*/ 17932 h 36237"/>
                <a:gd name="connsiteX21" fmla="*/ 26202 w 28461"/>
                <a:gd name="connsiteY21" fmla="*/ 20426 h 36237"/>
                <a:gd name="connsiteX22" fmla="*/ 28842 w 28461"/>
                <a:gd name="connsiteY22" fmla="*/ 2717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842" y="27175"/>
                  </a:moveTo>
                  <a:cubicBezTo>
                    <a:pt x="28842" y="30402"/>
                    <a:pt x="27595" y="32970"/>
                    <a:pt x="25028" y="34804"/>
                  </a:cubicBezTo>
                  <a:cubicBezTo>
                    <a:pt x="22460" y="36711"/>
                    <a:pt x="19013" y="37665"/>
                    <a:pt x="14685" y="37665"/>
                  </a:cubicBezTo>
                  <a:cubicBezTo>
                    <a:pt x="8670" y="37665"/>
                    <a:pt x="3902" y="35977"/>
                    <a:pt x="381" y="32603"/>
                  </a:cubicBezTo>
                  <a:lnTo>
                    <a:pt x="2948" y="30036"/>
                  </a:lnTo>
                  <a:cubicBezTo>
                    <a:pt x="5662" y="32897"/>
                    <a:pt x="9550" y="34364"/>
                    <a:pt x="14538" y="34364"/>
                  </a:cubicBezTo>
                  <a:cubicBezTo>
                    <a:pt x="21654" y="34364"/>
                    <a:pt x="25175" y="31943"/>
                    <a:pt x="25175" y="27175"/>
                  </a:cubicBezTo>
                  <a:cubicBezTo>
                    <a:pt x="25175" y="25341"/>
                    <a:pt x="24661" y="23947"/>
                    <a:pt x="23561" y="22994"/>
                  </a:cubicBezTo>
                  <a:cubicBezTo>
                    <a:pt x="22460" y="22040"/>
                    <a:pt x="20773" y="21453"/>
                    <a:pt x="18426" y="21233"/>
                  </a:cubicBezTo>
                  <a:lnTo>
                    <a:pt x="12557" y="20720"/>
                  </a:lnTo>
                  <a:cubicBezTo>
                    <a:pt x="5442" y="20133"/>
                    <a:pt x="1921" y="17052"/>
                    <a:pt x="1921" y="11477"/>
                  </a:cubicBezTo>
                  <a:cubicBezTo>
                    <a:pt x="1921" y="8396"/>
                    <a:pt x="3095" y="5975"/>
                    <a:pt x="5369" y="4141"/>
                  </a:cubicBezTo>
                  <a:cubicBezTo>
                    <a:pt x="7643" y="2307"/>
                    <a:pt x="10724" y="1427"/>
                    <a:pt x="14611" y="1427"/>
                  </a:cubicBezTo>
                  <a:cubicBezTo>
                    <a:pt x="19526" y="1427"/>
                    <a:pt x="23634" y="2674"/>
                    <a:pt x="27008" y="5168"/>
                  </a:cubicBezTo>
                  <a:lnTo>
                    <a:pt x="24514" y="7662"/>
                  </a:lnTo>
                  <a:cubicBezTo>
                    <a:pt x="21800" y="5682"/>
                    <a:pt x="18499" y="4655"/>
                    <a:pt x="14611" y="4655"/>
                  </a:cubicBezTo>
                  <a:cubicBezTo>
                    <a:pt x="11677" y="4655"/>
                    <a:pt x="9403" y="5242"/>
                    <a:pt x="7936" y="6415"/>
                  </a:cubicBezTo>
                  <a:cubicBezTo>
                    <a:pt x="6396" y="7589"/>
                    <a:pt x="5589" y="9276"/>
                    <a:pt x="5589" y="11477"/>
                  </a:cubicBezTo>
                  <a:cubicBezTo>
                    <a:pt x="5589" y="13311"/>
                    <a:pt x="6176" y="14704"/>
                    <a:pt x="7349" y="15658"/>
                  </a:cubicBezTo>
                  <a:cubicBezTo>
                    <a:pt x="8450" y="16612"/>
                    <a:pt x="10283" y="17199"/>
                    <a:pt x="12778" y="17419"/>
                  </a:cubicBezTo>
                  <a:lnTo>
                    <a:pt x="18499" y="17932"/>
                  </a:lnTo>
                  <a:cubicBezTo>
                    <a:pt x="21800" y="18299"/>
                    <a:pt x="24368" y="19106"/>
                    <a:pt x="26202" y="20426"/>
                  </a:cubicBezTo>
                  <a:cubicBezTo>
                    <a:pt x="27962" y="21747"/>
                    <a:pt x="28842" y="24021"/>
                    <a:pt x="28842" y="27175"/>
                  </a:cubicBezTo>
                  <a:close/>
                </a:path>
              </a:pathLst>
            </a:custGeom>
            <a:solidFill>
              <a:srgbClr val="000000"/>
            </a:solidFill>
            <a:ln w="73262" cap="flat">
              <a:noFill/>
              <a:prstDash val="solid"/>
              <a:miter/>
            </a:ln>
          </p:spPr>
          <p:txBody>
            <a:bodyPr rtlCol="0" anchor="ctr"/>
            <a:lstStyle/>
            <a:p>
              <a:endParaRPr lang="en-GB"/>
            </a:p>
          </p:txBody>
        </p:sp>
        <p:sp>
          <p:nvSpPr>
            <p:cNvPr id="123" name="Graphic 1127">
              <a:extLst>
                <a:ext uri="{FF2B5EF4-FFF2-40B4-BE49-F238E27FC236}">
                  <a16:creationId xmlns:a16="http://schemas.microsoft.com/office/drawing/2014/main" id="{FFCAD431-3C41-047C-4729-52FD5EED2313}"/>
                </a:ext>
              </a:extLst>
            </p:cNvPr>
            <p:cNvSpPr/>
            <p:nvPr/>
          </p:nvSpPr>
          <p:spPr>
            <a:xfrm>
              <a:off x="5925451" y="3800904"/>
              <a:ext cx="28315" cy="36237"/>
            </a:xfrm>
            <a:custGeom>
              <a:avLst/>
              <a:gdLst>
                <a:gd name="connsiteX0" fmla="*/ 28715 w 28315"/>
                <a:gd name="connsiteY0" fmla="*/ 20353 h 36237"/>
                <a:gd name="connsiteX1" fmla="*/ 4141 w 28315"/>
                <a:gd name="connsiteY1" fmla="*/ 20353 h 36237"/>
                <a:gd name="connsiteX2" fmla="*/ 7075 w 28315"/>
                <a:gd name="connsiteY2" fmla="*/ 30696 h 36237"/>
                <a:gd name="connsiteX3" fmla="*/ 15658 w 28315"/>
                <a:gd name="connsiteY3" fmla="*/ 34290 h 36237"/>
                <a:gd name="connsiteX4" fmla="*/ 20939 w 28315"/>
                <a:gd name="connsiteY4" fmla="*/ 33263 h 36237"/>
                <a:gd name="connsiteX5" fmla="*/ 25414 w 28315"/>
                <a:gd name="connsiteY5" fmla="*/ 30036 h 36237"/>
                <a:gd name="connsiteX6" fmla="*/ 28202 w 28315"/>
                <a:gd name="connsiteY6" fmla="*/ 32236 h 36237"/>
                <a:gd name="connsiteX7" fmla="*/ 22480 w 28315"/>
                <a:gd name="connsiteY7" fmla="*/ 36344 h 36237"/>
                <a:gd name="connsiteX8" fmla="*/ 15438 w 28315"/>
                <a:gd name="connsiteY8" fmla="*/ 37665 h 36237"/>
                <a:gd name="connsiteX9" fmla="*/ 4288 w 28315"/>
                <a:gd name="connsiteY9" fmla="*/ 33043 h 36237"/>
                <a:gd name="connsiteX10" fmla="*/ 400 w 28315"/>
                <a:gd name="connsiteY10" fmla="*/ 19546 h 36237"/>
                <a:gd name="connsiteX11" fmla="*/ 4141 w 28315"/>
                <a:gd name="connsiteY11" fmla="*/ 6195 h 36237"/>
                <a:gd name="connsiteX12" fmla="*/ 14558 w 28315"/>
                <a:gd name="connsiteY12" fmla="*/ 1427 h 36237"/>
                <a:gd name="connsiteX13" fmla="*/ 24974 w 28315"/>
                <a:gd name="connsiteY13" fmla="*/ 5975 h 36237"/>
                <a:gd name="connsiteX14" fmla="*/ 28715 w 28315"/>
                <a:gd name="connsiteY14" fmla="*/ 18666 h 36237"/>
                <a:gd name="connsiteX15" fmla="*/ 28715 w 28315"/>
                <a:gd name="connsiteY15" fmla="*/ 20353 h 36237"/>
                <a:gd name="connsiteX16" fmla="*/ 24974 w 28315"/>
                <a:gd name="connsiteY16" fmla="*/ 17345 h 36237"/>
                <a:gd name="connsiteX17" fmla="*/ 23727 w 28315"/>
                <a:gd name="connsiteY17" fmla="*/ 10670 h 36237"/>
                <a:gd name="connsiteX18" fmla="*/ 20133 w 28315"/>
                <a:gd name="connsiteY18" fmla="*/ 6269 h 36237"/>
                <a:gd name="connsiteX19" fmla="*/ 14558 w 28315"/>
                <a:gd name="connsiteY19" fmla="*/ 4728 h 36237"/>
                <a:gd name="connsiteX20" fmla="*/ 9056 w 28315"/>
                <a:gd name="connsiteY20" fmla="*/ 6269 h 36237"/>
                <a:gd name="connsiteX21" fmla="*/ 5388 w 28315"/>
                <a:gd name="connsiteY21" fmla="*/ 10670 h 36237"/>
                <a:gd name="connsiteX22" fmla="*/ 4141 w 28315"/>
                <a:gd name="connsiteY22" fmla="*/ 17345 h 36237"/>
                <a:gd name="connsiteX23" fmla="*/ 24974 w 28315"/>
                <a:gd name="connsiteY23" fmla="*/ 1734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15" y="20353"/>
                  </a:moveTo>
                  <a:lnTo>
                    <a:pt x="4141" y="20353"/>
                  </a:lnTo>
                  <a:cubicBezTo>
                    <a:pt x="4141" y="24901"/>
                    <a:pt x="5095" y="28349"/>
                    <a:pt x="7075" y="30696"/>
                  </a:cubicBezTo>
                  <a:cubicBezTo>
                    <a:pt x="9056" y="33117"/>
                    <a:pt x="11917" y="34290"/>
                    <a:pt x="15658" y="34290"/>
                  </a:cubicBezTo>
                  <a:cubicBezTo>
                    <a:pt x="17712" y="34290"/>
                    <a:pt x="19472" y="33924"/>
                    <a:pt x="20939" y="33263"/>
                  </a:cubicBezTo>
                  <a:cubicBezTo>
                    <a:pt x="22407" y="32603"/>
                    <a:pt x="23874" y="31576"/>
                    <a:pt x="25414" y="30036"/>
                  </a:cubicBezTo>
                  <a:lnTo>
                    <a:pt x="28202" y="32236"/>
                  </a:lnTo>
                  <a:cubicBezTo>
                    <a:pt x="26294" y="34144"/>
                    <a:pt x="24387" y="35537"/>
                    <a:pt x="22480" y="36344"/>
                  </a:cubicBezTo>
                  <a:cubicBezTo>
                    <a:pt x="20573" y="37225"/>
                    <a:pt x="18225" y="37665"/>
                    <a:pt x="15438" y="37665"/>
                  </a:cubicBezTo>
                  <a:cubicBezTo>
                    <a:pt x="10523" y="37665"/>
                    <a:pt x="6855" y="36124"/>
                    <a:pt x="4288" y="33043"/>
                  </a:cubicBezTo>
                  <a:cubicBezTo>
                    <a:pt x="1647" y="29962"/>
                    <a:pt x="400" y="25488"/>
                    <a:pt x="400" y="19546"/>
                  </a:cubicBezTo>
                  <a:cubicBezTo>
                    <a:pt x="400" y="13824"/>
                    <a:pt x="1647" y="9350"/>
                    <a:pt x="4141" y="6195"/>
                  </a:cubicBezTo>
                  <a:cubicBezTo>
                    <a:pt x="6635" y="3041"/>
                    <a:pt x="10083" y="1427"/>
                    <a:pt x="14558" y="1427"/>
                  </a:cubicBezTo>
                  <a:cubicBezTo>
                    <a:pt x="19032" y="1427"/>
                    <a:pt x="22480" y="2968"/>
                    <a:pt x="24974" y="5975"/>
                  </a:cubicBezTo>
                  <a:cubicBezTo>
                    <a:pt x="27468" y="8983"/>
                    <a:pt x="28715" y="13237"/>
                    <a:pt x="28715" y="18666"/>
                  </a:cubicBezTo>
                  <a:lnTo>
                    <a:pt x="28715" y="20353"/>
                  </a:lnTo>
                  <a:close/>
                  <a:moveTo>
                    <a:pt x="24974" y="17345"/>
                  </a:moveTo>
                  <a:cubicBezTo>
                    <a:pt x="24754" y="14338"/>
                    <a:pt x="24387" y="12064"/>
                    <a:pt x="23727" y="10670"/>
                  </a:cubicBezTo>
                  <a:cubicBezTo>
                    <a:pt x="22920" y="8836"/>
                    <a:pt x="21746" y="7369"/>
                    <a:pt x="20133" y="6269"/>
                  </a:cubicBezTo>
                  <a:cubicBezTo>
                    <a:pt x="18445" y="5242"/>
                    <a:pt x="16611" y="4728"/>
                    <a:pt x="14558" y="4728"/>
                  </a:cubicBezTo>
                  <a:cubicBezTo>
                    <a:pt x="12504" y="4728"/>
                    <a:pt x="10670" y="5242"/>
                    <a:pt x="9056" y="6269"/>
                  </a:cubicBezTo>
                  <a:cubicBezTo>
                    <a:pt x="7442" y="7369"/>
                    <a:pt x="6195" y="8836"/>
                    <a:pt x="5388" y="10670"/>
                  </a:cubicBezTo>
                  <a:cubicBezTo>
                    <a:pt x="4728" y="12064"/>
                    <a:pt x="4361" y="14338"/>
                    <a:pt x="4141" y="17345"/>
                  </a:cubicBezTo>
                  <a:lnTo>
                    <a:pt x="24974" y="17345"/>
                  </a:lnTo>
                  <a:close/>
                </a:path>
              </a:pathLst>
            </a:custGeom>
            <a:solidFill>
              <a:srgbClr val="000000"/>
            </a:solidFill>
            <a:ln w="73262" cap="flat">
              <a:noFill/>
              <a:prstDash val="solid"/>
              <a:miter/>
            </a:ln>
          </p:spPr>
          <p:txBody>
            <a:bodyPr rtlCol="0" anchor="ctr"/>
            <a:lstStyle/>
            <a:p>
              <a:endParaRPr lang="en-GB"/>
            </a:p>
          </p:txBody>
        </p:sp>
        <p:sp>
          <p:nvSpPr>
            <p:cNvPr id="124" name="Graphic 1127">
              <a:extLst>
                <a:ext uri="{FF2B5EF4-FFF2-40B4-BE49-F238E27FC236}">
                  <a16:creationId xmlns:a16="http://schemas.microsoft.com/office/drawing/2014/main" id="{149496B5-CC93-5321-C25A-2A72B83D98B9}"/>
                </a:ext>
              </a:extLst>
            </p:cNvPr>
            <p:cNvSpPr/>
            <p:nvPr/>
          </p:nvSpPr>
          <p:spPr>
            <a:xfrm>
              <a:off x="5965667" y="3800904"/>
              <a:ext cx="27214" cy="35797"/>
            </a:xfrm>
            <a:custGeom>
              <a:avLst/>
              <a:gdLst>
                <a:gd name="connsiteX0" fmla="*/ 27629 w 27214"/>
                <a:gd name="connsiteY0" fmla="*/ 37224 h 35797"/>
                <a:gd name="connsiteX1" fmla="*/ 23887 w 27214"/>
                <a:gd name="connsiteY1" fmla="*/ 37224 h 35797"/>
                <a:gd name="connsiteX2" fmla="*/ 23887 w 27214"/>
                <a:gd name="connsiteY2" fmla="*/ 15291 h 35797"/>
                <a:gd name="connsiteX3" fmla="*/ 21393 w 27214"/>
                <a:gd name="connsiteY3" fmla="*/ 7442 h 35797"/>
                <a:gd name="connsiteX4" fmla="*/ 14131 w 27214"/>
                <a:gd name="connsiteY4" fmla="*/ 4728 h 35797"/>
                <a:gd name="connsiteX5" fmla="*/ 6796 w 27214"/>
                <a:gd name="connsiteY5" fmla="*/ 7442 h 35797"/>
                <a:gd name="connsiteX6" fmla="*/ 4155 w 27214"/>
                <a:gd name="connsiteY6" fmla="*/ 15291 h 35797"/>
                <a:gd name="connsiteX7" fmla="*/ 4155 w 27214"/>
                <a:gd name="connsiteY7" fmla="*/ 37224 h 35797"/>
                <a:gd name="connsiteX8" fmla="*/ 414 w 27214"/>
                <a:gd name="connsiteY8" fmla="*/ 37224 h 35797"/>
                <a:gd name="connsiteX9" fmla="*/ 414 w 27214"/>
                <a:gd name="connsiteY9" fmla="*/ 1867 h 35797"/>
                <a:gd name="connsiteX10" fmla="*/ 4155 w 27214"/>
                <a:gd name="connsiteY10" fmla="*/ 1867 h 35797"/>
                <a:gd name="connsiteX11" fmla="*/ 4155 w 27214"/>
                <a:gd name="connsiteY11" fmla="*/ 6048 h 35797"/>
                <a:gd name="connsiteX12" fmla="*/ 14571 w 27214"/>
                <a:gd name="connsiteY12" fmla="*/ 1427 h 35797"/>
                <a:gd name="connsiteX13" fmla="*/ 23961 w 27214"/>
                <a:gd name="connsiteY13" fmla="*/ 4801 h 35797"/>
                <a:gd name="connsiteX14" fmla="*/ 27629 w 27214"/>
                <a:gd name="connsiteY14" fmla="*/ 14631 h 35797"/>
                <a:gd name="connsiteX15" fmla="*/ 27629 w 27214"/>
                <a:gd name="connsiteY15" fmla="*/ 3722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629" y="37224"/>
                  </a:moveTo>
                  <a:lnTo>
                    <a:pt x="23887" y="37224"/>
                  </a:lnTo>
                  <a:lnTo>
                    <a:pt x="23887" y="15291"/>
                  </a:lnTo>
                  <a:cubicBezTo>
                    <a:pt x="23887" y="11844"/>
                    <a:pt x="23081" y="9276"/>
                    <a:pt x="21393" y="7442"/>
                  </a:cubicBezTo>
                  <a:cubicBezTo>
                    <a:pt x="19706" y="5608"/>
                    <a:pt x="17285" y="4728"/>
                    <a:pt x="14131" y="4728"/>
                  </a:cubicBezTo>
                  <a:cubicBezTo>
                    <a:pt x="10977" y="4728"/>
                    <a:pt x="8483" y="5608"/>
                    <a:pt x="6796" y="7442"/>
                  </a:cubicBezTo>
                  <a:cubicBezTo>
                    <a:pt x="5035" y="9276"/>
                    <a:pt x="4155" y="11917"/>
                    <a:pt x="4155" y="15291"/>
                  </a:cubicBezTo>
                  <a:lnTo>
                    <a:pt x="4155" y="37224"/>
                  </a:lnTo>
                  <a:lnTo>
                    <a:pt x="414" y="37224"/>
                  </a:lnTo>
                  <a:lnTo>
                    <a:pt x="414" y="1867"/>
                  </a:lnTo>
                  <a:lnTo>
                    <a:pt x="4155" y="1867"/>
                  </a:lnTo>
                  <a:lnTo>
                    <a:pt x="4155" y="6048"/>
                  </a:lnTo>
                  <a:cubicBezTo>
                    <a:pt x="6796" y="2968"/>
                    <a:pt x="10243" y="1427"/>
                    <a:pt x="14571" y="1427"/>
                  </a:cubicBezTo>
                  <a:cubicBezTo>
                    <a:pt x="18533" y="1427"/>
                    <a:pt x="21687" y="2527"/>
                    <a:pt x="23961" y="4801"/>
                  </a:cubicBezTo>
                  <a:cubicBezTo>
                    <a:pt x="26382" y="7149"/>
                    <a:pt x="27629" y="10450"/>
                    <a:pt x="27629" y="14631"/>
                  </a:cubicBezTo>
                  <a:lnTo>
                    <a:pt x="27629" y="37224"/>
                  </a:lnTo>
                  <a:close/>
                </a:path>
              </a:pathLst>
            </a:custGeom>
            <a:solidFill>
              <a:srgbClr val="000000"/>
            </a:solidFill>
            <a:ln w="73262" cap="flat">
              <a:noFill/>
              <a:prstDash val="solid"/>
              <a:miter/>
            </a:ln>
          </p:spPr>
          <p:txBody>
            <a:bodyPr rtlCol="0" anchor="ctr"/>
            <a:lstStyle/>
            <a:p>
              <a:endParaRPr lang="en-GB"/>
            </a:p>
          </p:txBody>
        </p:sp>
        <p:sp>
          <p:nvSpPr>
            <p:cNvPr id="125" name="Graphic 1127">
              <a:extLst>
                <a:ext uri="{FF2B5EF4-FFF2-40B4-BE49-F238E27FC236}">
                  <a16:creationId xmlns:a16="http://schemas.microsoft.com/office/drawing/2014/main" id="{81C53368-4976-9277-166B-90A3C5874629}"/>
                </a:ext>
              </a:extLst>
            </p:cNvPr>
            <p:cNvSpPr/>
            <p:nvPr/>
          </p:nvSpPr>
          <p:spPr>
            <a:xfrm>
              <a:off x="6004413" y="3800904"/>
              <a:ext cx="28315" cy="36237"/>
            </a:xfrm>
            <a:custGeom>
              <a:avLst/>
              <a:gdLst>
                <a:gd name="connsiteX0" fmla="*/ 28743 w 28315"/>
                <a:gd name="connsiteY0" fmla="*/ 20353 h 36237"/>
                <a:gd name="connsiteX1" fmla="*/ 4169 w 28315"/>
                <a:gd name="connsiteY1" fmla="*/ 20353 h 36237"/>
                <a:gd name="connsiteX2" fmla="*/ 7103 w 28315"/>
                <a:gd name="connsiteY2" fmla="*/ 30696 h 36237"/>
                <a:gd name="connsiteX3" fmla="*/ 15685 w 28315"/>
                <a:gd name="connsiteY3" fmla="*/ 34290 h 36237"/>
                <a:gd name="connsiteX4" fmla="*/ 20967 w 28315"/>
                <a:gd name="connsiteY4" fmla="*/ 33263 h 36237"/>
                <a:gd name="connsiteX5" fmla="*/ 25442 w 28315"/>
                <a:gd name="connsiteY5" fmla="*/ 30036 h 36237"/>
                <a:gd name="connsiteX6" fmla="*/ 28229 w 28315"/>
                <a:gd name="connsiteY6" fmla="*/ 32236 h 36237"/>
                <a:gd name="connsiteX7" fmla="*/ 22507 w 28315"/>
                <a:gd name="connsiteY7" fmla="*/ 36344 h 36237"/>
                <a:gd name="connsiteX8" fmla="*/ 15465 w 28315"/>
                <a:gd name="connsiteY8" fmla="*/ 37665 h 36237"/>
                <a:gd name="connsiteX9" fmla="*/ 4315 w 28315"/>
                <a:gd name="connsiteY9" fmla="*/ 33043 h 36237"/>
                <a:gd name="connsiteX10" fmla="*/ 427 w 28315"/>
                <a:gd name="connsiteY10" fmla="*/ 19546 h 36237"/>
                <a:gd name="connsiteX11" fmla="*/ 4169 w 28315"/>
                <a:gd name="connsiteY11" fmla="*/ 6195 h 36237"/>
                <a:gd name="connsiteX12" fmla="*/ 14585 w 28315"/>
                <a:gd name="connsiteY12" fmla="*/ 1427 h 36237"/>
                <a:gd name="connsiteX13" fmla="*/ 25001 w 28315"/>
                <a:gd name="connsiteY13" fmla="*/ 5975 h 36237"/>
                <a:gd name="connsiteX14" fmla="*/ 28743 w 28315"/>
                <a:gd name="connsiteY14" fmla="*/ 18666 h 36237"/>
                <a:gd name="connsiteX15" fmla="*/ 28743 w 28315"/>
                <a:gd name="connsiteY15" fmla="*/ 20353 h 36237"/>
                <a:gd name="connsiteX16" fmla="*/ 25001 w 28315"/>
                <a:gd name="connsiteY16" fmla="*/ 17345 h 36237"/>
                <a:gd name="connsiteX17" fmla="*/ 23754 w 28315"/>
                <a:gd name="connsiteY17" fmla="*/ 10670 h 36237"/>
                <a:gd name="connsiteX18" fmla="*/ 20160 w 28315"/>
                <a:gd name="connsiteY18" fmla="*/ 6269 h 36237"/>
                <a:gd name="connsiteX19" fmla="*/ 14585 w 28315"/>
                <a:gd name="connsiteY19" fmla="*/ 4728 h 36237"/>
                <a:gd name="connsiteX20" fmla="*/ 9083 w 28315"/>
                <a:gd name="connsiteY20" fmla="*/ 6269 h 36237"/>
                <a:gd name="connsiteX21" fmla="*/ 5416 w 28315"/>
                <a:gd name="connsiteY21" fmla="*/ 10670 h 36237"/>
                <a:gd name="connsiteX22" fmla="*/ 4169 w 28315"/>
                <a:gd name="connsiteY22" fmla="*/ 17345 h 36237"/>
                <a:gd name="connsiteX23" fmla="*/ 25001 w 28315"/>
                <a:gd name="connsiteY23" fmla="*/ 1734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43" y="20353"/>
                  </a:moveTo>
                  <a:lnTo>
                    <a:pt x="4169" y="20353"/>
                  </a:lnTo>
                  <a:cubicBezTo>
                    <a:pt x="4169" y="24901"/>
                    <a:pt x="5122" y="28349"/>
                    <a:pt x="7103" y="30696"/>
                  </a:cubicBezTo>
                  <a:cubicBezTo>
                    <a:pt x="9083" y="33117"/>
                    <a:pt x="11944" y="34290"/>
                    <a:pt x="15685" y="34290"/>
                  </a:cubicBezTo>
                  <a:cubicBezTo>
                    <a:pt x="17739" y="34290"/>
                    <a:pt x="19500" y="33924"/>
                    <a:pt x="20967" y="33263"/>
                  </a:cubicBezTo>
                  <a:cubicBezTo>
                    <a:pt x="22434" y="32603"/>
                    <a:pt x="23901" y="31576"/>
                    <a:pt x="25442" y="30036"/>
                  </a:cubicBezTo>
                  <a:lnTo>
                    <a:pt x="28229" y="32236"/>
                  </a:lnTo>
                  <a:cubicBezTo>
                    <a:pt x="26322" y="34144"/>
                    <a:pt x="24415" y="35537"/>
                    <a:pt x="22507" y="36344"/>
                  </a:cubicBezTo>
                  <a:cubicBezTo>
                    <a:pt x="20600" y="37225"/>
                    <a:pt x="18253" y="37665"/>
                    <a:pt x="15465" y="37665"/>
                  </a:cubicBezTo>
                  <a:cubicBezTo>
                    <a:pt x="10550" y="37665"/>
                    <a:pt x="6883" y="36124"/>
                    <a:pt x="4315" y="33043"/>
                  </a:cubicBezTo>
                  <a:cubicBezTo>
                    <a:pt x="1674" y="29962"/>
                    <a:pt x="427" y="25488"/>
                    <a:pt x="427" y="19546"/>
                  </a:cubicBezTo>
                  <a:cubicBezTo>
                    <a:pt x="427" y="13824"/>
                    <a:pt x="1674" y="9350"/>
                    <a:pt x="4169" y="6195"/>
                  </a:cubicBezTo>
                  <a:cubicBezTo>
                    <a:pt x="6663" y="3041"/>
                    <a:pt x="10110" y="1427"/>
                    <a:pt x="14585" y="1427"/>
                  </a:cubicBezTo>
                  <a:cubicBezTo>
                    <a:pt x="19060" y="1427"/>
                    <a:pt x="22507" y="2968"/>
                    <a:pt x="25001" y="5975"/>
                  </a:cubicBezTo>
                  <a:cubicBezTo>
                    <a:pt x="27496" y="8983"/>
                    <a:pt x="28743" y="13237"/>
                    <a:pt x="28743" y="18666"/>
                  </a:cubicBezTo>
                  <a:lnTo>
                    <a:pt x="28743" y="20353"/>
                  </a:lnTo>
                  <a:close/>
                  <a:moveTo>
                    <a:pt x="25001" y="17345"/>
                  </a:moveTo>
                  <a:cubicBezTo>
                    <a:pt x="24781" y="14338"/>
                    <a:pt x="24415" y="12064"/>
                    <a:pt x="23754" y="10670"/>
                  </a:cubicBezTo>
                  <a:cubicBezTo>
                    <a:pt x="22947" y="8836"/>
                    <a:pt x="21774" y="7369"/>
                    <a:pt x="20160" y="6269"/>
                  </a:cubicBezTo>
                  <a:cubicBezTo>
                    <a:pt x="18473" y="5242"/>
                    <a:pt x="16639" y="4728"/>
                    <a:pt x="14585" y="4728"/>
                  </a:cubicBezTo>
                  <a:cubicBezTo>
                    <a:pt x="12531" y="4728"/>
                    <a:pt x="10697" y="5242"/>
                    <a:pt x="9083" y="6269"/>
                  </a:cubicBezTo>
                  <a:cubicBezTo>
                    <a:pt x="7470" y="7369"/>
                    <a:pt x="6222" y="8836"/>
                    <a:pt x="5416" y="10670"/>
                  </a:cubicBezTo>
                  <a:cubicBezTo>
                    <a:pt x="4755" y="12064"/>
                    <a:pt x="4389" y="14338"/>
                    <a:pt x="4169" y="17345"/>
                  </a:cubicBezTo>
                  <a:lnTo>
                    <a:pt x="25001" y="17345"/>
                  </a:lnTo>
                  <a:close/>
                </a:path>
              </a:pathLst>
            </a:custGeom>
            <a:solidFill>
              <a:srgbClr val="000000"/>
            </a:solidFill>
            <a:ln w="73262" cap="flat">
              <a:noFill/>
              <a:prstDash val="solid"/>
              <a:miter/>
            </a:ln>
          </p:spPr>
          <p:txBody>
            <a:bodyPr rtlCol="0" anchor="ctr"/>
            <a:lstStyle/>
            <a:p>
              <a:endParaRPr lang="en-GB"/>
            </a:p>
          </p:txBody>
        </p:sp>
        <p:sp>
          <p:nvSpPr>
            <p:cNvPr id="126" name="Graphic 1127">
              <a:extLst>
                <a:ext uri="{FF2B5EF4-FFF2-40B4-BE49-F238E27FC236}">
                  <a16:creationId xmlns:a16="http://schemas.microsoft.com/office/drawing/2014/main" id="{219C03FD-B138-1884-331C-5A274F523A32}"/>
                </a:ext>
              </a:extLst>
            </p:cNvPr>
            <p:cNvSpPr/>
            <p:nvPr/>
          </p:nvSpPr>
          <p:spPr>
            <a:xfrm>
              <a:off x="6044629" y="3800904"/>
              <a:ext cx="22593" cy="35797"/>
            </a:xfrm>
            <a:custGeom>
              <a:avLst/>
              <a:gdLst>
                <a:gd name="connsiteX0" fmla="*/ 20320 w 22593"/>
                <a:gd name="connsiteY0" fmla="*/ 7516 h 35797"/>
                <a:gd name="connsiteX1" fmla="*/ 17312 w 22593"/>
                <a:gd name="connsiteY1" fmla="*/ 5315 h 35797"/>
                <a:gd name="connsiteX2" fmla="*/ 13644 w 22593"/>
                <a:gd name="connsiteY2" fmla="*/ 4728 h 35797"/>
                <a:gd name="connsiteX3" fmla="*/ 6749 w 22593"/>
                <a:gd name="connsiteY3" fmla="*/ 7809 h 35797"/>
                <a:gd name="connsiteX4" fmla="*/ 4182 w 22593"/>
                <a:gd name="connsiteY4" fmla="*/ 15438 h 35797"/>
                <a:gd name="connsiteX5" fmla="*/ 4182 w 22593"/>
                <a:gd name="connsiteY5" fmla="*/ 37224 h 35797"/>
                <a:gd name="connsiteX6" fmla="*/ 440 w 22593"/>
                <a:gd name="connsiteY6" fmla="*/ 37224 h 35797"/>
                <a:gd name="connsiteX7" fmla="*/ 440 w 22593"/>
                <a:gd name="connsiteY7" fmla="*/ 1867 h 35797"/>
                <a:gd name="connsiteX8" fmla="*/ 4182 w 22593"/>
                <a:gd name="connsiteY8" fmla="*/ 1867 h 35797"/>
                <a:gd name="connsiteX9" fmla="*/ 4182 w 22593"/>
                <a:gd name="connsiteY9" fmla="*/ 6562 h 35797"/>
                <a:gd name="connsiteX10" fmla="*/ 8510 w 22593"/>
                <a:gd name="connsiteY10" fmla="*/ 2821 h 35797"/>
                <a:gd name="connsiteX11" fmla="*/ 14525 w 22593"/>
                <a:gd name="connsiteY11" fmla="*/ 1427 h 35797"/>
                <a:gd name="connsiteX12" fmla="*/ 23034 w 22593"/>
                <a:gd name="connsiteY12" fmla="*/ 4801 h 35797"/>
                <a:gd name="connsiteX13" fmla="*/ 20320 w 22593"/>
                <a:gd name="connsiteY13" fmla="*/ 751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320" y="7516"/>
                  </a:moveTo>
                  <a:cubicBezTo>
                    <a:pt x="19219" y="6415"/>
                    <a:pt x="18266" y="5682"/>
                    <a:pt x="17312" y="5315"/>
                  </a:cubicBezTo>
                  <a:cubicBezTo>
                    <a:pt x="16359" y="4948"/>
                    <a:pt x="15111" y="4728"/>
                    <a:pt x="13644" y="4728"/>
                  </a:cubicBezTo>
                  <a:cubicBezTo>
                    <a:pt x="10710" y="4728"/>
                    <a:pt x="8363" y="5755"/>
                    <a:pt x="6749" y="7809"/>
                  </a:cubicBezTo>
                  <a:cubicBezTo>
                    <a:pt x="5062" y="9936"/>
                    <a:pt x="4182" y="12430"/>
                    <a:pt x="4182" y="15438"/>
                  </a:cubicBezTo>
                  <a:lnTo>
                    <a:pt x="4182" y="37224"/>
                  </a:lnTo>
                  <a:lnTo>
                    <a:pt x="440" y="37224"/>
                  </a:lnTo>
                  <a:lnTo>
                    <a:pt x="440" y="1867"/>
                  </a:lnTo>
                  <a:lnTo>
                    <a:pt x="4182" y="1867"/>
                  </a:lnTo>
                  <a:lnTo>
                    <a:pt x="4182" y="6562"/>
                  </a:lnTo>
                  <a:cubicBezTo>
                    <a:pt x="5209" y="4948"/>
                    <a:pt x="6676" y="3701"/>
                    <a:pt x="8510" y="2821"/>
                  </a:cubicBezTo>
                  <a:cubicBezTo>
                    <a:pt x="10343" y="1867"/>
                    <a:pt x="12397" y="1427"/>
                    <a:pt x="14525" y="1427"/>
                  </a:cubicBezTo>
                  <a:cubicBezTo>
                    <a:pt x="17972" y="1427"/>
                    <a:pt x="20760" y="2527"/>
                    <a:pt x="23034" y="4801"/>
                  </a:cubicBezTo>
                  <a:lnTo>
                    <a:pt x="20320" y="7516"/>
                  </a:lnTo>
                  <a:close/>
                </a:path>
              </a:pathLst>
            </a:custGeom>
            <a:solidFill>
              <a:srgbClr val="000000"/>
            </a:solidFill>
            <a:ln w="73262" cap="flat">
              <a:noFill/>
              <a:prstDash val="solid"/>
              <a:miter/>
            </a:ln>
          </p:spPr>
          <p:txBody>
            <a:bodyPr rtlCol="0" anchor="ctr"/>
            <a:lstStyle/>
            <a:p>
              <a:endParaRPr lang="en-GB"/>
            </a:p>
          </p:txBody>
        </p:sp>
        <p:sp>
          <p:nvSpPr>
            <p:cNvPr id="127" name="Graphic 1127">
              <a:extLst>
                <a:ext uri="{FF2B5EF4-FFF2-40B4-BE49-F238E27FC236}">
                  <a16:creationId xmlns:a16="http://schemas.microsoft.com/office/drawing/2014/main" id="{EFAF4FCB-0259-B2AB-6892-E99CC86D52D3}"/>
                </a:ext>
              </a:extLst>
            </p:cNvPr>
            <p:cNvSpPr/>
            <p:nvPr/>
          </p:nvSpPr>
          <p:spPr>
            <a:xfrm>
              <a:off x="6072372" y="3800904"/>
              <a:ext cx="27434" cy="53109"/>
            </a:xfrm>
            <a:custGeom>
              <a:avLst/>
              <a:gdLst>
                <a:gd name="connsiteX0" fmla="*/ 27886 w 27434"/>
                <a:gd name="connsiteY0" fmla="*/ 39208 h 53109"/>
                <a:gd name="connsiteX1" fmla="*/ 24071 w 27434"/>
                <a:gd name="connsiteY1" fmla="*/ 50285 h 53109"/>
                <a:gd name="connsiteX2" fmla="*/ 13435 w 27434"/>
                <a:gd name="connsiteY2" fmla="*/ 54539 h 53109"/>
                <a:gd name="connsiteX3" fmla="*/ 7126 w 27434"/>
                <a:gd name="connsiteY3" fmla="*/ 53439 h 53109"/>
                <a:gd name="connsiteX4" fmla="*/ 1771 w 27434"/>
                <a:gd name="connsiteY4" fmla="*/ 49844 h 53109"/>
                <a:gd name="connsiteX5" fmla="*/ 4265 w 27434"/>
                <a:gd name="connsiteY5" fmla="*/ 47350 h 53109"/>
                <a:gd name="connsiteX6" fmla="*/ 8447 w 27434"/>
                <a:gd name="connsiteY6" fmla="*/ 50358 h 53109"/>
                <a:gd name="connsiteX7" fmla="*/ 13435 w 27434"/>
                <a:gd name="connsiteY7" fmla="*/ 51238 h 53109"/>
                <a:gd name="connsiteX8" fmla="*/ 21504 w 27434"/>
                <a:gd name="connsiteY8" fmla="*/ 47864 h 53109"/>
                <a:gd name="connsiteX9" fmla="*/ 24145 w 27434"/>
                <a:gd name="connsiteY9" fmla="*/ 38988 h 53109"/>
                <a:gd name="connsiteX10" fmla="*/ 24145 w 27434"/>
                <a:gd name="connsiteY10" fmla="*/ 32679 h 53109"/>
                <a:gd name="connsiteX11" fmla="*/ 19450 w 27434"/>
                <a:gd name="connsiteY11" fmla="*/ 36567 h 53109"/>
                <a:gd name="connsiteX12" fmla="*/ 13655 w 27434"/>
                <a:gd name="connsiteY12" fmla="*/ 37667 h 53109"/>
                <a:gd name="connsiteX13" fmla="*/ 4999 w 27434"/>
                <a:gd name="connsiteY13" fmla="*/ 34587 h 53109"/>
                <a:gd name="connsiteX14" fmla="*/ 451 w 27434"/>
                <a:gd name="connsiteY14" fmla="*/ 19549 h 53109"/>
                <a:gd name="connsiteX15" fmla="*/ 4999 w 27434"/>
                <a:gd name="connsiteY15" fmla="*/ 4511 h 53109"/>
                <a:gd name="connsiteX16" fmla="*/ 13655 w 27434"/>
                <a:gd name="connsiteY16" fmla="*/ 1430 h 53109"/>
                <a:gd name="connsiteX17" fmla="*/ 19450 w 27434"/>
                <a:gd name="connsiteY17" fmla="*/ 2530 h 53109"/>
                <a:gd name="connsiteX18" fmla="*/ 24145 w 27434"/>
                <a:gd name="connsiteY18" fmla="*/ 6418 h 53109"/>
                <a:gd name="connsiteX19" fmla="*/ 24145 w 27434"/>
                <a:gd name="connsiteY19" fmla="*/ 1870 h 53109"/>
                <a:gd name="connsiteX20" fmla="*/ 27886 w 27434"/>
                <a:gd name="connsiteY20" fmla="*/ 1870 h 53109"/>
                <a:gd name="connsiteX21" fmla="*/ 27886 w 27434"/>
                <a:gd name="connsiteY21" fmla="*/ 39208 h 53109"/>
                <a:gd name="connsiteX22" fmla="*/ 23778 w 27434"/>
                <a:gd name="connsiteY22" fmla="*/ 25050 h 53109"/>
                <a:gd name="connsiteX23" fmla="*/ 24145 w 27434"/>
                <a:gd name="connsiteY23" fmla="*/ 19549 h 53109"/>
                <a:gd name="connsiteX24" fmla="*/ 23778 w 27434"/>
                <a:gd name="connsiteY24" fmla="*/ 14047 h 53109"/>
                <a:gd name="connsiteX25" fmla="*/ 22457 w 27434"/>
                <a:gd name="connsiteY25" fmla="*/ 9426 h 53109"/>
                <a:gd name="connsiteX26" fmla="*/ 19377 w 27434"/>
                <a:gd name="connsiteY26" fmla="*/ 5905 h 53109"/>
                <a:gd name="connsiteX27" fmla="*/ 14168 w 27434"/>
                <a:gd name="connsiteY27" fmla="*/ 4731 h 53109"/>
                <a:gd name="connsiteX28" fmla="*/ 9033 w 27434"/>
                <a:gd name="connsiteY28" fmla="*/ 5905 h 53109"/>
                <a:gd name="connsiteX29" fmla="*/ 5879 w 27434"/>
                <a:gd name="connsiteY29" fmla="*/ 9426 h 53109"/>
                <a:gd name="connsiteX30" fmla="*/ 4559 w 27434"/>
                <a:gd name="connsiteY30" fmla="*/ 14047 h 53109"/>
                <a:gd name="connsiteX31" fmla="*/ 4192 w 27434"/>
                <a:gd name="connsiteY31" fmla="*/ 19549 h 53109"/>
                <a:gd name="connsiteX32" fmla="*/ 4559 w 27434"/>
                <a:gd name="connsiteY32" fmla="*/ 25050 h 53109"/>
                <a:gd name="connsiteX33" fmla="*/ 5879 w 27434"/>
                <a:gd name="connsiteY33" fmla="*/ 29672 h 53109"/>
                <a:gd name="connsiteX34" fmla="*/ 9033 w 27434"/>
                <a:gd name="connsiteY34" fmla="*/ 33119 h 53109"/>
                <a:gd name="connsiteX35" fmla="*/ 14168 w 27434"/>
                <a:gd name="connsiteY35" fmla="*/ 34366 h 53109"/>
                <a:gd name="connsiteX36" fmla="*/ 19377 w 27434"/>
                <a:gd name="connsiteY36" fmla="*/ 33119 h 53109"/>
                <a:gd name="connsiteX37" fmla="*/ 22457 w 27434"/>
                <a:gd name="connsiteY37" fmla="*/ 29672 h 53109"/>
                <a:gd name="connsiteX38" fmla="*/ 23778 w 27434"/>
                <a:gd name="connsiteY38" fmla="*/ 25050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886" y="39208"/>
                  </a:moveTo>
                  <a:cubicBezTo>
                    <a:pt x="27886" y="43756"/>
                    <a:pt x="26639" y="47424"/>
                    <a:pt x="24071" y="50285"/>
                  </a:cubicBezTo>
                  <a:cubicBezTo>
                    <a:pt x="21504" y="53145"/>
                    <a:pt x="17909" y="54539"/>
                    <a:pt x="13435" y="54539"/>
                  </a:cubicBezTo>
                  <a:cubicBezTo>
                    <a:pt x="10867" y="54539"/>
                    <a:pt x="8813" y="54172"/>
                    <a:pt x="7126" y="53439"/>
                  </a:cubicBezTo>
                  <a:cubicBezTo>
                    <a:pt x="5439" y="52779"/>
                    <a:pt x="3679" y="51532"/>
                    <a:pt x="1771" y="49844"/>
                  </a:cubicBezTo>
                  <a:lnTo>
                    <a:pt x="4265" y="47350"/>
                  </a:lnTo>
                  <a:cubicBezTo>
                    <a:pt x="5806" y="48744"/>
                    <a:pt x="7200" y="49771"/>
                    <a:pt x="8447" y="50358"/>
                  </a:cubicBezTo>
                  <a:cubicBezTo>
                    <a:pt x="9694" y="50945"/>
                    <a:pt x="11307" y="51238"/>
                    <a:pt x="13435" y="51238"/>
                  </a:cubicBezTo>
                  <a:cubicBezTo>
                    <a:pt x="17029" y="51238"/>
                    <a:pt x="19670" y="50138"/>
                    <a:pt x="21504" y="47864"/>
                  </a:cubicBezTo>
                  <a:cubicBezTo>
                    <a:pt x="23264" y="45663"/>
                    <a:pt x="24145" y="42729"/>
                    <a:pt x="24145" y="38988"/>
                  </a:cubicBezTo>
                  <a:lnTo>
                    <a:pt x="24145" y="32679"/>
                  </a:lnTo>
                  <a:cubicBezTo>
                    <a:pt x="22678" y="34587"/>
                    <a:pt x="21137" y="35907"/>
                    <a:pt x="19450" y="36567"/>
                  </a:cubicBezTo>
                  <a:cubicBezTo>
                    <a:pt x="17763" y="37301"/>
                    <a:pt x="15856" y="37667"/>
                    <a:pt x="13655" y="37667"/>
                  </a:cubicBezTo>
                  <a:cubicBezTo>
                    <a:pt x="9914" y="37667"/>
                    <a:pt x="7053" y="36641"/>
                    <a:pt x="4999" y="34587"/>
                  </a:cubicBezTo>
                  <a:cubicBezTo>
                    <a:pt x="1991" y="31579"/>
                    <a:pt x="451" y="26517"/>
                    <a:pt x="451" y="19549"/>
                  </a:cubicBezTo>
                  <a:cubicBezTo>
                    <a:pt x="451" y="12580"/>
                    <a:pt x="1991" y="7518"/>
                    <a:pt x="4999" y="4511"/>
                  </a:cubicBezTo>
                  <a:cubicBezTo>
                    <a:pt x="7053" y="2457"/>
                    <a:pt x="9914" y="1430"/>
                    <a:pt x="13655" y="1430"/>
                  </a:cubicBezTo>
                  <a:cubicBezTo>
                    <a:pt x="15856" y="1430"/>
                    <a:pt x="17763" y="1797"/>
                    <a:pt x="19450" y="2530"/>
                  </a:cubicBezTo>
                  <a:cubicBezTo>
                    <a:pt x="21137" y="3191"/>
                    <a:pt x="22678" y="4511"/>
                    <a:pt x="24145" y="6418"/>
                  </a:cubicBezTo>
                  <a:lnTo>
                    <a:pt x="24145" y="1870"/>
                  </a:lnTo>
                  <a:lnTo>
                    <a:pt x="27886" y="1870"/>
                  </a:lnTo>
                  <a:lnTo>
                    <a:pt x="27886" y="39208"/>
                  </a:lnTo>
                  <a:close/>
                  <a:moveTo>
                    <a:pt x="23778" y="25050"/>
                  </a:moveTo>
                  <a:cubicBezTo>
                    <a:pt x="23998" y="23510"/>
                    <a:pt x="24145" y="21676"/>
                    <a:pt x="24145" y="19549"/>
                  </a:cubicBezTo>
                  <a:cubicBezTo>
                    <a:pt x="24145" y="17421"/>
                    <a:pt x="23998" y="15588"/>
                    <a:pt x="23778" y="14047"/>
                  </a:cubicBezTo>
                  <a:cubicBezTo>
                    <a:pt x="23558" y="12507"/>
                    <a:pt x="23118" y="10966"/>
                    <a:pt x="22457" y="9426"/>
                  </a:cubicBezTo>
                  <a:cubicBezTo>
                    <a:pt x="21797" y="7885"/>
                    <a:pt x="20697" y="6712"/>
                    <a:pt x="19377" y="5905"/>
                  </a:cubicBezTo>
                  <a:cubicBezTo>
                    <a:pt x="17983" y="5098"/>
                    <a:pt x="16222" y="4731"/>
                    <a:pt x="14168" y="4731"/>
                  </a:cubicBezTo>
                  <a:cubicBezTo>
                    <a:pt x="12114" y="4731"/>
                    <a:pt x="10354" y="5098"/>
                    <a:pt x="9033" y="5905"/>
                  </a:cubicBezTo>
                  <a:cubicBezTo>
                    <a:pt x="7640" y="6712"/>
                    <a:pt x="6613" y="7885"/>
                    <a:pt x="5879" y="9426"/>
                  </a:cubicBezTo>
                  <a:cubicBezTo>
                    <a:pt x="5292" y="10966"/>
                    <a:pt x="4779" y="12507"/>
                    <a:pt x="4559" y="14047"/>
                  </a:cubicBezTo>
                  <a:cubicBezTo>
                    <a:pt x="4339" y="15588"/>
                    <a:pt x="4192" y="17421"/>
                    <a:pt x="4192" y="19549"/>
                  </a:cubicBezTo>
                  <a:cubicBezTo>
                    <a:pt x="4192" y="21676"/>
                    <a:pt x="4339" y="23510"/>
                    <a:pt x="4559" y="25050"/>
                  </a:cubicBezTo>
                  <a:cubicBezTo>
                    <a:pt x="4779" y="26591"/>
                    <a:pt x="5292" y="28131"/>
                    <a:pt x="5879" y="29672"/>
                  </a:cubicBezTo>
                  <a:cubicBezTo>
                    <a:pt x="6613" y="31212"/>
                    <a:pt x="7640" y="32313"/>
                    <a:pt x="9033" y="33119"/>
                  </a:cubicBezTo>
                  <a:cubicBezTo>
                    <a:pt x="10354" y="33926"/>
                    <a:pt x="12114" y="34366"/>
                    <a:pt x="14168" y="34366"/>
                  </a:cubicBezTo>
                  <a:cubicBezTo>
                    <a:pt x="16222" y="34366"/>
                    <a:pt x="17983" y="33926"/>
                    <a:pt x="19377" y="33119"/>
                  </a:cubicBezTo>
                  <a:cubicBezTo>
                    <a:pt x="20697" y="32313"/>
                    <a:pt x="21797" y="31212"/>
                    <a:pt x="22457" y="29672"/>
                  </a:cubicBezTo>
                  <a:cubicBezTo>
                    <a:pt x="23118" y="28131"/>
                    <a:pt x="23558" y="26591"/>
                    <a:pt x="23778" y="25050"/>
                  </a:cubicBezTo>
                  <a:close/>
                </a:path>
              </a:pathLst>
            </a:custGeom>
            <a:solidFill>
              <a:srgbClr val="000000"/>
            </a:solidFill>
            <a:ln w="73262" cap="flat">
              <a:noFill/>
              <a:prstDash val="solid"/>
              <a:miter/>
            </a:ln>
          </p:spPr>
          <p:txBody>
            <a:bodyPr rtlCol="0" anchor="ctr"/>
            <a:lstStyle/>
            <a:p>
              <a:endParaRPr lang="en-GB"/>
            </a:p>
          </p:txBody>
        </p:sp>
        <p:sp>
          <p:nvSpPr>
            <p:cNvPr id="128" name="Graphic 1127">
              <a:extLst>
                <a:ext uri="{FF2B5EF4-FFF2-40B4-BE49-F238E27FC236}">
                  <a16:creationId xmlns:a16="http://schemas.microsoft.com/office/drawing/2014/main" id="{C673EFD3-741A-F544-31A4-9306C4B533A2}"/>
                </a:ext>
              </a:extLst>
            </p:cNvPr>
            <p:cNvSpPr/>
            <p:nvPr/>
          </p:nvSpPr>
          <p:spPr>
            <a:xfrm>
              <a:off x="6107745" y="3801344"/>
              <a:ext cx="29488" cy="51348"/>
            </a:xfrm>
            <a:custGeom>
              <a:avLst/>
              <a:gdLst>
                <a:gd name="connsiteX0" fmla="*/ 29952 w 29488"/>
                <a:gd name="connsiteY0" fmla="*/ 1430 h 51348"/>
                <a:gd name="connsiteX1" fmla="*/ 13521 w 29488"/>
                <a:gd name="connsiteY1" fmla="*/ 46397 h 51348"/>
                <a:gd name="connsiteX2" fmla="*/ 11100 w 29488"/>
                <a:gd name="connsiteY2" fmla="*/ 50505 h 51348"/>
                <a:gd name="connsiteX3" fmla="*/ 4425 w 29488"/>
                <a:gd name="connsiteY3" fmla="*/ 52779 h 51348"/>
                <a:gd name="connsiteX4" fmla="*/ 2664 w 29488"/>
                <a:gd name="connsiteY4" fmla="*/ 52779 h 51348"/>
                <a:gd name="connsiteX5" fmla="*/ 2664 w 29488"/>
                <a:gd name="connsiteY5" fmla="*/ 49478 h 51348"/>
                <a:gd name="connsiteX6" fmla="*/ 4058 w 29488"/>
                <a:gd name="connsiteY6" fmla="*/ 49478 h 51348"/>
                <a:gd name="connsiteX7" fmla="*/ 8313 w 29488"/>
                <a:gd name="connsiteY7" fmla="*/ 48451 h 51348"/>
                <a:gd name="connsiteX8" fmla="*/ 10513 w 29488"/>
                <a:gd name="connsiteY8" fmla="*/ 44636 h 51348"/>
                <a:gd name="connsiteX9" fmla="*/ 13374 w 29488"/>
                <a:gd name="connsiteY9" fmla="*/ 36787 h 51348"/>
                <a:gd name="connsiteX10" fmla="*/ 464 w 29488"/>
                <a:gd name="connsiteY10" fmla="*/ 1430 h 51348"/>
                <a:gd name="connsiteX11" fmla="*/ 4571 w 29488"/>
                <a:gd name="connsiteY11" fmla="*/ 1430 h 51348"/>
                <a:gd name="connsiteX12" fmla="*/ 15208 w 29488"/>
                <a:gd name="connsiteY12" fmla="*/ 32386 h 51348"/>
                <a:gd name="connsiteX13" fmla="*/ 25845 w 29488"/>
                <a:gd name="connsiteY13" fmla="*/ 1430 h 51348"/>
                <a:gd name="connsiteX14" fmla="*/ 29952 w 29488"/>
                <a:gd name="connsiteY14" fmla="*/ 1430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29952" y="1430"/>
                  </a:moveTo>
                  <a:lnTo>
                    <a:pt x="13521" y="46397"/>
                  </a:lnTo>
                  <a:cubicBezTo>
                    <a:pt x="12861" y="48377"/>
                    <a:pt x="12054" y="49698"/>
                    <a:pt x="11100" y="50505"/>
                  </a:cubicBezTo>
                  <a:cubicBezTo>
                    <a:pt x="9560" y="52045"/>
                    <a:pt x="7286" y="52779"/>
                    <a:pt x="4425" y="52779"/>
                  </a:cubicBezTo>
                  <a:lnTo>
                    <a:pt x="2664" y="52779"/>
                  </a:lnTo>
                  <a:lnTo>
                    <a:pt x="2664" y="49478"/>
                  </a:lnTo>
                  <a:lnTo>
                    <a:pt x="4058" y="49478"/>
                  </a:lnTo>
                  <a:cubicBezTo>
                    <a:pt x="6039" y="49478"/>
                    <a:pt x="7432" y="49111"/>
                    <a:pt x="8313" y="48451"/>
                  </a:cubicBezTo>
                  <a:cubicBezTo>
                    <a:pt x="9120" y="47790"/>
                    <a:pt x="9853" y="46470"/>
                    <a:pt x="10513" y="44636"/>
                  </a:cubicBezTo>
                  <a:lnTo>
                    <a:pt x="13374" y="36787"/>
                  </a:lnTo>
                  <a:lnTo>
                    <a:pt x="464" y="1430"/>
                  </a:lnTo>
                  <a:lnTo>
                    <a:pt x="4571" y="1430"/>
                  </a:lnTo>
                  <a:lnTo>
                    <a:pt x="15208" y="32386"/>
                  </a:lnTo>
                  <a:lnTo>
                    <a:pt x="25845" y="1430"/>
                  </a:lnTo>
                  <a:lnTo>
                    <a:pt x="29952" y="1430"/>
                  </a:lnTo>
                  <a:close/>
                </a:path>
              </a:pathLst>
            </a:custGeom>
            <a:solidFill>
              <a:srgbClr val="000000"/>
            </a:solidFill>
            <a:ln w="73262" cap="flat">
              <a:noFill/>
              <a:prstDash val="solid"/>
              <a:miter/>
            </a:ln>
          </p:spPr>
          <p:txBody>
            <a:bodyPr rtlCol="0" anchor="ctr"/>
            <a:lstStyle/>
            <a:p>
              <a:endParaRPr lang="en-GB"/>
            </a:p>
          </p:txBody>
        </p:sp>
        <p:sp>
          <p:nvSpPr>
            <p:cNvPr id="129" name="Graphic 1127">
              <a:extLst>
                <a:ext uri="{FF2B5EF4-FFF2-40B4-BE49-F238E27FC236}">
                  <a16:creationId xmlns:a16="http://schemas.microsoft.com/office/drawing/2014/main" id="{3D240C73-3018-4130-AF8A-CD389A547889}"/>
                </a:ext>
              </a:extLst>
            </p:cNvPr>
            <p:cNvSpPr/>
            <p:nvPr/>
          </p:nvSpPr>
          <p:spPr>
            <a:xfrm>
              <a:off x="5119405" y="3895834"/>
              <a:ext cx="28461" cy="36237"/>
            </a:xfrm>
            <a:custGeom>
              <a:avLst/>
              <a:gdLst>
                <a:gd name="connsiteX0" fmla="*/ 28582 w 28461"/>
                <a:gd name="connsiteY0" fmla="*/ 27208 h 36237"/>
                <a:gd name="connsiteX1" fmla="*/ 24767 w 28461"/>
                <a:gd name="connsiteY1" fmla="*/ 34837 h 36237"/>
                <a:gd name="connsiteX2" fmla="*/ 14424 w 28461"/>
                <a:gd name="connsiteY2" fmla="*/ 37698 h 36237"/>
                <a:gd name="connsiteX3" fmla="*/ 120 w 28461"/>
                <a:gd name="connsiteY3" fmla="*/ 32636 h 36237"/>
                <a:gd name="connsiteX4" fmla="*/ 2687 w 28461"/>
                <a:gd name="connsiteY4" fmla="*/ 30069 h 36237"/>
                <a:gd name="connsiteX5" fmla="*/ 14277 w 28461"/>
                <a:gd name="connsiteY5" fmla="*/ 34397 h 36237"/>
                <a:gd name="connsiteX6" fmla="*/ 24914 w 28461"/>
                <a:gd name="connsiteY6" fmla="*/ 27208 h 36237"/>
                <a:gd name="connsiteX7" fmla="*/ 23300 w 28461"/>
                <a:gd name="connsiteY7" fmla="*/ 23027 h 36237"/>
                <a:gd name="connsiteX8" fmla="*/ 18165 w 28461"/>
                <a:gd name="connsiteY8" fmla="*/ 21266 h 36237"/>
                <a:gd name="connsiteX9" fmla="*/ 12297 w 28461"/>
                <a:gd name="connsiteY9" fmla="*/ 20753 h 36237"/>
                <a:gd name="connsiteX10" fmla="*/ 1660 w 28461"/>
                <a:gd name="connsiteY10" fmla="*/ 11510 h 36237"/>
                <a:gd name="connsiteX11" fmla="*/ 5108 w 28461"/>
                <a:gd name="connsiteY11" fmla="*/ 4174 h 36237"/>
                <a:gd name="connsiteX12" fmla="*/ 14351 w 28461"/>
                <a:gd name="connsiteY12" fmla="*/ 1460 h 36237"/>
                <a:gd name="connsiteX13" fmla="*/ 26748 w 28461"/>
                <a:gd name="connsiteY13" fmla="*/ 5201 h 36237"/>
                <a:gd name="connsiteX14" fmla="*/ 24254 w 28461"/>
                <a:gd name="connsiteY14" fmla="*/ 7695 h 36237"/>
                <a:gd name="connsiteX15" fmla="*/ 14351 w 28461"/>
                <a:gd name="connsiteY15" fmla="*/ 4688 h 36237"/>
                <a:gd name="connsiteX16" fmla="*/ 7675 w 28461"/>
                <a:gd name="connsiteY16" fmla="*/ 6448 h 36237"/>
                <a:gd name="connsiteX17" fmla="*/ 5328 w 28461"/>
                <a:gd name="connsiteY17" fmla="*/ 11510 h 36237"/>
                <a:gd name="connsiteX18" fmla="*/ 7089 w 28461"/>
                <a:gd name="connsiteY18" fmla="*/ 15691 h 36237"/>
                <a:gd name="connsiteX19" fmla="*/ 12517 w 28461"/>
                <a:gd name="connsiteY19" fmla="*/ 17452 h 36237"/>
                <a:gd name="connsiteX20" fmla="*/ 18239 w 28461"/>
                <a:gd name="connsiteY20" fmla="*/ 17965 h 36237"/>
                <a:gd name="connsiteX21" fmla="*/ 25941 w 28461"/>
                <a:gd name="connsiteY21" fmla="*/ 20459 h 36237"/>
                <a:gd name="connsiteX22" fmla="*/ 28582 w 28461"/>
                <a:gd name="connsiteY22" fmla="*/ 272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582" y="27208"/>
                  </a:moveTo>
                  <a:cubicBezTo>
                    <a:pt x="28582" y="30435"/>
                    <a:pt x="27335" y="33003"/>
                    <a:pt x="24767" y="34837"/>
                  </a:cubicBezTo>
                  <a:cubicBezTo>
                    <a:pt x="22200" y="36744"/>
                    <a:pt x="18752" y="37698"/>
                    <a:pt x="14424" y="37698"/>
                  </a:cubicBezTo>
                  <a:cubicBezTo>
                    <a:pt x="8409" y="37698"/>
                    <a:pt x="3641" y="36010"/>
                    <a:pt x="120" y="32636"/>
                  </a:cubicBezTo>
                  <a:lnTo>
                    <a:pt x="2687" y="30069"/>
                  </a:lnTo>
                  <a:cubicBezTo>
                    <a:pt x="5401" y="32930"/>
                    <a:pt x="9289" y="34397"/>
                    <a:pt x="14277" y="34397"/>
                  </a:cubicBezTo>
                  <a:cubicBezTo>
                    <a:pt x="21393" y="34397"/>
                    <a:pt x="24914" y="31976"/>
                    <a:pt x="24914" y="27208"/>
                  </a:cubicBezTo>
                  <a:cubicBezTo>
                    <a:pt x="24914" y="25374"/>
                    <a:pt x="24400" y="23980"/>
                    <a:pt x="23300" y="23027"/>
                  </a:cubicBezTo>
                  <a:cubicBezTo>
                    <a:pt x="22200" y="22073"/>
                    <a:pt x="20513" y="21486"/>
                    <a:pt x="18165" y="21266"/>
                  </a:cubicBezTo>
                  <a:lnTo>
                    <a:pt x="12297" y="20753"/>
                  </a:lnTo>
                  <a:cubicBezTo>
                    <a:pt x="5181" y="20166"/>
                    <a:pt x="1660" y="17085"/>
                    <a:pt x="1660" y="11510"/>
                  </a:cubicBezTo>
                  <a:cubicBezTo>
                    <a:pt x="1660" y="8429"/>
                    <a:pt x="2834" y="6008"/>
                    <a:pt x="5108" y="4174"/>
                  </a:cubicBezTo>
                  <a:cubicBezTo>
                    <a:pt x="7382" y="2340"/>
                    <a:pt x="10463" y="1460"/>
                    <a:pt x="14351" y="1460"/>
                  </a:cubicBezTo>
                  <a:cubicBezTo>
                    <a:pt x="19266" y="1460"/>
                    <a:pt x="23373" y="2707"/>
                    <a:pt x="26748" y="5201"/>
                  </a:cubicBezTo>
                  <a:lnTo>
                    <a:pt x="24254" y="7695"/>
                  </a:lnTo>
                  <a:cubicBezTo>
                    <a:pt x="21540" y="5715"/>
                    <a:pt x="18239" y="4688"/>
                    <a:pt x="14351" y="4688"/>
                  </a:cubicBezTo>
                  <a:cubicBezTo>
                    <a:pt x="11417" y="4688"/>
                    <a:pt x="9143" y="5275"/>
                    <a:pt x="7675" y="6448"/>
                  </a:cubicBezTo>
                  <a:cubicBezTo>
                    <a:pt x="6135" y="7622"/>
                    <a:pt x="5328" y="9309"/>
                    <a:pt x="5328" y="11510"/>
                  </a:cubicBezTo>
                  <a:cubicBezTo>
                    <a:pt x="5328" y="13344"/>
                    <a:pt x="5915" y="14737"/>
                    <a:pt x="7089" y="15691"/>
                  </a:cubicBezTo>
                  <a:cubicBezTo>
                    <a:pt x="8189" y="16645"/>
                    <a:pt x="10023" y="17232"/>
                    <a:pt x="12517" y="17452"/>
                  </a:cubicBezTo>
                  <a:lnTo>
                    <a:pt x="18239" y="17965"/>
                  </a:lnTo>
                  <a:cubicBezTo>
                    <a:pt x="21540" y="18332"/>
                    <a:pt x="24107" y="19139"/>
                    <a:pt x="25941" y="20459"/>
                  </a:cubicBezTo>
                  <a:cubicBezTo>
                    <a:pt x="27701" y="21780"/>
                    <a:pt x="28582" y="24054"/>
                    <a:pt x="28582" y="27208"/>
                  </a:cubicBezTo>
                  <a:close/>
                </a:path>
              </a:pathLst>
            </a:custGeom>
            <a:solidFill>
              <a:srgbClr val="000000"/>
            </a:solidFill>
            <a:ln w="73262" cap="flat">
              <a:noFill/>
              <a:prstDash val="solid"/>
              <a:miter/>
            </a:ln>
          </p:spPr>
          <p:txBody>
            <a:bodyPr rtlCol="0" anchor="ctr"/>
            <a:lstStyle/>
            <a:p>
              <a:endParaRPr lang="en-GB"/>
            </a:p>
          </p:txBody>
        </p:sp>
        <p:sp>
          <p:nvSpPr>
            <p:cNvPr id="130" name="Graphic 1127">
              <a:extLst>
                <a:ext uri="{FF2B5EF4-FFF2-40B4-BE49-F238E27FC236}">
                  <a16:creationId xmlns:a16="http://schemas.microsoft.com/office/drawing/2014/main" id="{EEB1F2D6-205D-C1ED-D8C5-89F798053A4E}"/>
                </a:ext>
              </a:extLst>
            </p:cNvPr>
            <p:cNvSpPr/>
            <p:nvPr/>
          </p:nvSpPr>
          <p:spPr>
            <a:xfrm>
              <a:off x="5156765" y="3895834"/>
              <a:ext cx="28461" cy="36237"/>
            </a:xfrm>
            <a:custGeom>
              <a:avLst/>
              <a:gdLst>
                <a:gd name="connsiteX0" fmla="*/ 24193 w 28461"/>
                <a:gd name="connsiteY0" fmla="*/ 5348 h 36237"/>
                <a:gd name="connsiteX1" fmla="*/ 28595 w 28461"/>
                <a:gd name="connsiteY1" fmla="*/ 19579 h 36237"/>
                <a:gd name="connsiteX2" fmla="*/ 24193 w 28461"/>
                <a:gd name="connsiteY2" fmla="*/ 33810 h 36237"/>
                <a:gd name="connsiteX3" fmla="*/ 14364 w 28461"/>
                <a:gd name="connsiteY3" fmla="*/ 37698 h 36237"/>
                <a:gd name="connsiteX4" fmla="*/ 4534 w 28461"/>
                <a:gd name="connsiteY4" fmla="*/ 33810 h 36237"/>
                <a:gd name="connsiteX5" fmla="*/ 133 w 28461"/>
                <a:gd name="connsiteY5" fmla="*/ 19579 h 36237"/>
                <a:gd name="connsiteX6" fmla="*/ 4534 w 28461"/>
                <a:gd name="connsiteY6" fmla="*/ 5348 h 36237"/>
                <a:gd name="connsiteX7" fmla="*/ 14364 w 28461"/>
                <a:gd name="connsiteY7" fmla="*/ 1460 h 36237"/>
                <a:gd name="connsiteX8" fmla="*/ 24193 w 28461"/>
                <a:gd name="connsiteY8" fmla="*/ 5348 h 36237"/>
                <a:gd name="connsiteX9" fmla="*/ 21699 w 28461"/>
                <a:gd name="connsiteY9" fmla="*/ 31389 h 36237"/>
                <a:gd name="connsiteX10" fmla="*/ 24854 w 28461"/>
                <a:gd name="connsiteY10" fmla="*/ 19579 h 36237"/>
                <a:gd name="connsiteX11" fmla="*/ 21699 w 28461"/>
                <a:gd name="connsiteY11" fmla="*/ 7769 h 36237"/>
                <a:gd name="connsiteX12" fmla="*/ 14364 w 28461"/>
                <a:gd name="connsiteY12" fmla="*/ 4761 h 36237"/>
                <a:gd name="connsiteX13" fmla="*/ 7028 w 28461"/>
                <a:gd name="connsiteY13" fmla="*/ 7769 h 36237"/>
                <a:gd name="connsiteX14" fmla="*/ 3874 w 28461"/>
                <a:gd name="connsiteY14" fmla="*/ 19579 h 36237"/>
                <a:gd name="connsiteX15" fmla="*/ 7028 w 28461"/>
                <a:gd name="connsiteY15" fmla="*/ 31389 h 36237"/>
                <a:gd name="connsiteX16" fmla="*/ 14364 w 28461"/>
                <a:gd name="connsiteY16" fmla="*/ 34397 h 36237"/>
                <a:gd name="connsiteX17" fmla="*/ 21699 w 28461"/>
                <a:gd name="connsiteY17" fmla="*/ 3138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193" y="5348"/>
                  </a:moveTo>
                  <a:cubicBezTo>
                    <a:pt x="27128" y="8282"/>
                    <a:pt x="28595" y="13050"/>
                    <a:pt x="28595" y="19579"/>
                  </a:cubicBezTo>
                  <a:cubicBezTo>
                    <a:pt x="28595" y="26108"/>
                    <a:pt x="27128" y="30876"/>
                    <a:pt x="24193" y="33810"/>
                  </a:cubicBezTo>
                  <a:cubicBezTo>
                    <a:pt x="21626" y="36377"/>
                    <a:pt x="18325" y="37698"/>
                    <a:pt x="14364" y="37698"/>
                  </a:cubicBezTo>
                  <a:cubicBezTo>
                    <a:pt x="10403" y="37698"/>
                    <a:pt x="7102" y="36377"/>
                    <a:pt x="4534" y="33810"/>
                  </a:cubicBezTo>
                  <a:cubicBezTo>
                    <a:pt x="1600" y="30876"/>
                    <a:pt x="133" y="26108"/>
                    <a:pt x="133" y="19579"/>
                  </a:cubicBezTo>
                  <a:cubicBezTo>
                    <a:pt x="133" y="13050"/>
                    <a:pt x="1600" y="8282"/>
                    <a:pt x="4534" y="5348"/>
                  </a:cubicBezTo>
                  <a:cubicBezTo>
                    <a:pt x="7102" y="2781"/>
                    <a:pt x="10403" y="1460"/>
                    <a:pt x="14364" y="1460"/>
                  </a:cubicBezTo>
                  <a:cubicBezTo>
                    <a:pt x="18325" y="1460"/>
                    <a:pt x="21626" y="2781"/>
                    <a:pt x="24193" y="5348"/>
                  </a:cubicBezTo>
                  <a:close/>
                  <a:moveTo>
                    <a:pt x="21699" y="31389"/>
                  </a:moveTo>
                  <a:cubicBezTo>
                    <a:pt x="23827" y="29262"/>
                    <a:pt x="24854" y="25374"/>
                    <a:pt x="24854" y="19579"/>
                  </a:cubicBezTo>
                  <a:cubicBezTo>
                    <a:pt x="24854" y="13784"/>
                    <a:pt x="23827" y="9896"/>
                    <a:pt x="21699" y="7769"/>
                  </a:cubicBezTo>
                  <a:cubicBezTo>
                    <a:pt x="19719" y="5788"/>
                    <a:pt x="17225" y="4761"/>
                    <a:pt x="14364" y="4761"/>
                  </a:cubicBezTo>
                  <a:cubicBezTo>
                    <a:pt x="11503" y="4761"/>
                    <a:pt x="9009" y="5788"/>
                    <a:pt x="7028" y="7769"/>
                  </a:cubicBezTo>
                  <a:cubicBezTo>
                    <a:pt x="4901" y="9896"/>
                    <a:pt x="3874" y="13784"/>
                    <a:pt x="3874" y="19579"/>
                  </a:cubicBezTo>
                  <a:cubicBezTo>
                    <a:pt x="3874" y="25374"/>
                    <a:pt x="4901" y="29262"/>
                    <a:pt x="7028" y="31389"/>
                  </a:cubicBezTo>
                  <a:cubicBezTo>
                    <a:pt x="9009" y="33370"/>
                    <a:pt x="11503" y="34397"/>
                    <a:pt x="14364" y="34397"/>
                  </a:cubicBezTo>
                  <a:cubicBezTo>
                    <a:pt x="17225" y="34397"/>
                    <a:pt x="19719" y="33370"/>
                    <a:pt x="21699" y="31389"/>
                  </a:cubicBezTo>
                  <a:close/>
                </a:path>
              </a:pathLst>
            </a:custGeom>
            <a:solidFill>
              <a:srgbClr val="000000"/>
            </a:solidFill>
            <a:ln w="73262" cap="flat">
              <a:noFill/>
              <a:prstDash val="solid"/>
              <a:miter/>
            </a:ln>
          </p:spPr>
          <p:txBody>
            <a:bodyPr rtlCol="0" anchor="ctr"/>
            <a:lstStyle/>
            <a:p>
              <a:endParaRPr lang="en-GB"/>
            </a:p>
          </p:txBody>
        </p:sp>
        <p:sp>
          <p:nvSpPr>
            <p:cNvPr id="131" name="Graphic 1127">
              <a:extLst>
                <a:ext uri="{FF2B5EF4-FFF2-40B4-BE49-F238E27FC236}">
                  <a16:creationId xmlns:a16="http://schemas.microsoft.com/office/drawing/2014/main" id="{C85310A1-479E-CE06-257F-20AC489B823C}"/>
                </a:ext>
              </a:extLst>
            </p:cNvPr>
            <p:cNvSpPr/>
            <p:nvPr/>
          </p:nvSpPr>
          <p:spPr>
            <a:xfrm>
              <a:off x="5196697" y="3896275"/>
              <a:ext cx="27214" cy="35797"/>
            </a:xfrm>
            <a:custGeom>
              <a:avLst/>
              <a:gdLst>
                <a:gd name="connsiteX0" fmla="*/ 27361 w 27214"/>
                <a:gd name="connsiteY0" fmla="*/ 36817 h 35797"/>
                <a:gd name="connsiteX1" fmla="*/ 23620 w 27214"/>
                <a:gd name="connsiteY1" fmla="*/ 36817 h 35797"/>
                <a:gd name="connsiteX2" fmla="*/ 23620 w 27214"/>
                <a:gd name="connsiteY2" fmla="*/ 32636 h 35797"/>
                <a:gd name="connsiteX3" fmla="*/ 13204 w 27214"/>
                <a:gd name="connsiteY3" fmla="*/ 37258 h 35797"/>
                <a:gd name="connsiteX4" fmla="*/ 3814 w 27214"/>
                <a:gd name="connsiteY4" fmla="*/ 33883 h 35797"/>
                <a:gd name="connsiteX5" fmla="*/ 146 w 27214"/>
                <a:gd name="connsiteY5" fmla="*/ 24054 h 35797"/>
                <a:gd name="connsiteX6" fmla="*/ 146 w 27214"/>
                <a:gd name="connsiteY6" fmla="*/ 1460 h 35797"/>
                <a:gd name="connsiteX7" fmla="*/ 3888 w 27214"/>
                <a:gd name="connsiteY7" fmla="*/ 1460 h 35797"/>
                <a:gd name="connsiteX8" fmla="*/ 3888 w 27214"/>
                <a:gd name="connsiteY8" fmla="*/ 23393 h 35797"/>
                <a:gd name="connsiteX9" fmla="*/ 6382 w 27214"/>
                <a:gd name="connsiteY9" fmla="*/ 31242 h 35797"/>
                <a:gd name="connsiteX10" fmla="*/ 13644 w 27214"/>
                <a:gd name="connsiteY10" fmla="*/ 33957 h 35797"/>
                <a:gd name="connsiteX11" fmla="*/ 21053 w 27214"/>
                <a:gd name="connsiteY11" fmla="*/ 31169 h 35797"/>
                <a:gd name="connsiteX12" fmla="*/ 23620 w 27214"/>
                <a:gd name="connsiteY12" fmla="*/ 23393 h 35797"/>
                <a:gd name="connsiteX13" fmla="*/ 23620 w 27214"/>
                <a:gd name="connsiteY13" fmla="*/ 1460 h 35797"/>
                <a:gd name="connsiteX14" fmla="*/ 27361 w 27214"/>
                <a:gd name="connsiteY14" fmla="*/ 1460 h 35797"/>
                <a:gd name="connsiteX15" fmla="*/ 27361 w 27214"/>
                <a:gd name="connsiteY15" fmla="*/ 3681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61" y="36817"/>
                  </a:moveTo>
                  <a:lnTo>
                    <a:pt x="23620" y="36817"/>
                  </a:lnTo>
                  <a:lnTo>
                    <a:pt x="23620" y="32636"/>
                  </a:lnTo>
                  <a:cubicBezTo>
                    <a:pt x="20979" y="35717"/>
                    <a:pt x="17532" y="37258"/>
                    <a:pt x="13204" y="37258"/>
                  </a:cubicBezTo>
                  <a:cubicBezTo>
                    <a:pt x="9242" y="37258"/>
                    <a:pt x="6088" y="36157"/>
                    <a:pt x="3814" y="33883"/>
                  </a:cubicBezTo>
                  <a:cubicBezTo>
                    <a:pt x="1393" y="31536"/>
                    <a:pt x="146" y="28235"/>
                    <a:pt x="146" y="24054"/>
                  </a:cubicBezTo>
                  <a:lnTo>
                    <a:pt x="146" y="1460"/>
                  </a:lnTo>
                  <a:lnTo>
                    <a:pt x="3888" y="1460"/>
                  </a:lnTo>
                  <a:lnTo>
                    <a:pt x="3888" y="23393"/>
                  </a:lnTo>
                  <a:cubicBezTo>
                    <a:pt x="3888" y="26841"/>
                    <a:pt x="4694" y="29409"/>
                    <a:pt x="6382" y="31242"/>
                  </a:cubicBezTo>
                  <a:cubicBezTo>
                    <a:pt x="8069" y="33076"/>
                    <a:pt x="10490" y="33957"/>
                    <a:pt x="13644" y="33957"/>
                  </a:cubicBezTo>
                  <a:cubicBezTo>
                    <a:pt x="16798" y="33957"/>
                    <a:pt x="19292" y="33076"/>
                    <a:pt x="21053" y="31169"/>
                  </a:cubicBezTo>
                  <a:cubicBezTo>
                    <a:pt x="22740" y="29335"/>
                    <a:pt x="23620" y="26768"/>
                    <a:pt x="23620" y="23393"/>
                  </a:cubicBezTo>
                  <a:lnTo>
                    <a:pt x="23620" y="1460"/>
                  </a:lnTo>
                  <a:lnTo>
                    <a:pt x="27361" y="1460"/>
                  </a:lnTo>
                  <a:lnTo>
                    <a:pt x="27361" y="36817"/>
                  </a:lnTo>
                  <a:close/>
                </a:path>
              </a:pathLst>
            </a:custGeom>
            <a:solidFill>
              <a:srgbClr val="000000"/>
            </a:solidFill>
            <a:ln w="73262" cap="flat">
              <a:noFill/>
              <a:prstDash val="solid"/>
              <a:miter/>
            </a:ln>
          </p:spPr>
          <p:txBody>
            <a:bodyPr rtlCol="0" anchor="ctr"/>
            <a:lstStyle/>
            <a:p>
              <a:endParaRPr lang="en-GB"/>
            </a:p>
          </p:txBody>
        </p:sp>
        <p:sp>
          <p:nvSpPr>
            <p:cNvPr id="132" name="Graphic 1127">
              <a:extLst>
                <a:ext uri="{FF2B5EF4-FFF2-40B4-BE49-F238E27FC236}">
                  <a16:creationId xmlns:a16="http://schemas.microsoft.com/office/drawing/2014/main" id="{3122072F-FD2C-94B6-51EE-34FD853193F7}"/>
                </a:ext>
              </a:extLst>
            </p:cNvPr>
            <p:cNvSpPr/>
            <p:nvPr/>
          </p:nvSpPr>
          <p:spPr>
            <a:xfrm>
              <a:off x="5237873" y="3895834"/>
              <a:ext cx="22593" cy="35797"/>
            </a:xfrm>
            <a:custGeom>
              <a:avLst/>
              <a:gdLst>
                <a:gd name="connsiteX0" fmla="*/ 20039 w 22593"/>
                <a:gd name="connsiteY0" fmla="*/ 7549 h 35797"/>
                <a:gd name="connsiteX1" fmla="*/ 17032 w 22593"/>
                <a:gd name="connsiteY1" fmla="*/ 5348 h 35797"/>
                <a:gd name="connsiteX2" fmla="*/ 13364 w 22593"/>
                <a:gd name="connsiteY2" fmla="*/ 4761 h 35797"/>
                <a:gd name="connsiteX3" fmla="*/ 6469 w 22593"/>
                <a:gd name="connsiteY3" fmla="*/ 7842 h 35797"/>
                <a:gd name="connsiteX4" fmla="*/ 3901 w 22593"/>
                <a:gd name="connsiteY4" fmla="*/ 15471 h 35797"/>
                <a:gd name="connsiteX5" fmla="*/ 3901 w 22593"/>
                <a:gd name="connsiteY5" fmla="*/ 37257 h 35797"/>
                <a:gd name="connsiteX6" fmla="*/ 160 w 22593"/>
                <a:gd name="connsiteY6" fmla="*/ 37257 h 35797"/>
                <a:gd name="connsiteX7" fmla="*/ 160 w 22593"/>
                <a:gd name="connsiteY7" fmla="*/ 1900 h 35797"/>
                <a:gd name="connsiteX8" fmla="*/ 3901 w 22593"/>
                <a:gd name="connsiteY8" fmla="*/ 1900 h 35797"/>
                <a:gd name="connsiteX9" fmla="*/ 3901 w 22593"/>
                <a:gd name="connsiteY9" fmla="*/ 6595 h 35797"/>
                <a:gd name="connsiteX10" fmla="*/ 8229 w 22593"/>
                <a:gd name="connsiteY10" fmla="*/ 2854 h 35797"/>
                <a:gd name="connsiteX11" fmla="*/ 14244 w 22593"/>
                <a:gd name="connsiteY11" fmla="*/ 1460 h 35797"/>
                <a:gd name="connsiteX12" fmla="*/ 22753 w 22593"/>
                <a:gd name="connsiteY12" fmla="*/ 4834 h 35797"/>
                <a:gd name="connsiteX13" fmla="*/ 20039 w 22593"/>
                <a:gd name="connsiteY13" fmla="*/ 754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39" y="7549"/>
                  </a:moveTo>
                  <a:cubicBezTo>
                    <a:pt x="18939" y="6448"/>
                    <a:pt x="17985" y="5715"/>
                    <a:pt x="17032" y="5348"/>
                  </a:cubicBezTo>
                  <a:cubicBezTo>
                    <a:pt x="16078" y="4981"/>
                    <a:pt x="14831" y="4761"/>
                    <a:pt x="13364" y="4761"/>
                  </a:cubicBezTo>
                  <a:cubicBezTo>
                    <a:pt x="10430" y="4761"/>
                    <a:pt x="8082" y="5788"/>
                    <a:pt x="6469" y="7842"/>
                  </a:cubicBezTo>
                  <a:cubicBezTo>
                    <a:pt x="4781" y="9969"/>
                    <a:pt x="3901" y="12463"/>
                    <a:pt x="3901" y="15471"/>
                  </a:cubicBezTo>
                  <a:lnTo>
                    <a:pt x="3901" y="37257"/>
                  </a:lnTo>
                  <a:lnTo>
                    <a:pt x="160" y="37257"/>
                  </a:lnTo>
                  <a:lnTo>
                    <a:pt x="160" y="1900"/>
                  </a:lnTo>
                  <a:lnTo>
                    <a:pt x="3901" y="1900"/>
                  </a:lnTo>
                  <a:lnTo>
                    <a:pt x="3901" y="6595"/>
                  </a:lnTo>
                  <a:cubicBezTo>
                    <a:pt x="4928" y="4981"/>
                    <a:pt x="6395" y="3734"/>
                    <a:pt x="8229" y="2854"/>
                  </a:cubicBezTo>
                  <a:cubicBezTo>
                    <a:pt x="10063" y="1900"/>
                    <a:pt x="12117" y="1460"/>
                    <a:pt x="14244" y="1460"/>
                  </a:cubicBezTo>
                  <a:cubicBezTo>
                    <a:pt x="17692" y="1460"/>
                    <a:pt x="20479" y="2560"/>
                    <a:pt x="22753" y="4834"/>
                  </a:cubicBezTo>
                  <a:lnTo>
                    <a:pt x="20039" y="7549"/>
                  </a:lnTo>
                  <a:close/>
                </a:path>
              </a:pathLst>
            </a:custGeom>
            <a:solidFill>
              <a:srgbClr val="000000"/>
            </a:solidFill>
            <a:ln w="73262" cap="flat">
              <a:noFill/>
              <a:prstDash val="solid"/>
              <a:miter/>
            </a:ln>
          </p:spPr>
          <p:txBody>
            <a:bodyPr rtlCol="0" anchor="ctr"/>
            <a:lstStyle/>
            <a:p>
              <a:endParaRPr lang="en-GB"/>
            </a:p>
          </p:txBody>
        </p:sp>
        <p:sp>
          <p:nvSpPr>
            <p:cNvPr id="133" name="Graphic 1127">
              <a:extLst>
                <a:ext uri="{FF2B5EF4-FFF2-40B4-BE49-F238E27FC236}">
                  <a16:creationId xmlns:a16="http://schemas.microsoft.com/office/drawing/2014/main" id="{61297DC5-EC4A-9AC9-C614-2D09B9A00193}"/>
                </a:ext>
              </a:extLst>
            </p:cNvPr>
            <p:cNvSpPr/>
            <p:nvPr/>
          </p:nvSpPr>
          <p:spPr>
            <a:xfrm>
              <a:off x="5265553" y="3895834"/>
              <a:ext cx="27214" cy="36237"/>
            </a:xfrm>
            <a:custGeom>
              <a:avLst/>
              <a:gdLst>
                <a:gd name="connsiteX0" fmla="*/ 27385 w 27214"/>
                <a:gd name="connsiteY0" fmla="*/ 32269 h 36237"/>
                <a:gd name="connsiteX1" fmla="*/ 22104 w 27214"/>
                <a:gd name="connsiteY1" fmla="*/ 36524 h 36237"/>
                <a:gd name="connsiteX2" fmla="*/ 15722 w 27214"/>
                <a:gd name="connsiteY2" fmla="*/ 37698 h 36237"/>
                <a:gd name="connsiteX3" fmla="*/ 4352 w 27214"/>
                <a:gd name="connsiteY3" fmla="*/ 32856 h 36237"/>
                <a:gd name="connsiteX4" fmla="*/ 170 w 27214"/>
                <a:gd name="connsiteY4" fmla="*/ 19579 h 36237"/>
                <a:gd name="connsiteX5" fmla="*/ 4352 w 27214"/>
                <a:gd name="connsiteY5" fmla="*/ 6302 h 36237"/>
                <a:gd name="connsiteX6" fmla="*/ 15722 w 27214"/>
                <a:gd name="connsiteY6" fmla="*/ 1460 h 36237"/>
                <a:gd name="connsiteX7" fmla="*/ 22104 w 27214"/>
                <a:gd name="connsiteY7" fmla="*/ 2634 h 36237"/>
                <a:gd name="connsiteX8" fmla="*/ 27385 w 27214"/>
                <a:gd name="connsiteY8" fmla="*/ 6888 h 36237"/>
                <a:gd name="connsiteX9" fmla="*/ 24818 w 27214"/>
                <a:gd name="connsiteY9" fmla="*/ 9236 h 36237"/>
                <a:gd name="connsiteX10" fmla="*/ 20563 w 27214"/>
                <a:gd name="connsiteY10" fmla="*/ 5715 h 36237"/>
                <a:gd name="connsiteX11" fmla="*/ 15722 w 27214"/>
                <a:gd name="connsiteY11" fmla="*/ 4761 h 36237"/>
                <a:gd name="connsiteX12" fmla="*/ 6332 w 27214"/>
                <a:gd name="connsiteY12" fmla="*/ 9456 h 36237"/>
                <a:gd name="connsiteX13" fmla="*/ 3912 w 27214"/>
                <a:gd name="connsiteY13" fmla="*/ 19579 h 36237"/>
                <a:gd name="connsiteX14" fmla="*/ 6332 w 27214"/>
                <a:gd name="connsiteY14" fmla="*/ 29702 h 36237"/>
                <a:gd name="connsiteX15" fmla="*/ 15722 w 27214"/>
                <a:gd name="connsiteY15" fmla="*/ 34397 h 36237"/>
                <a:gd name="connsiteX16" fmla="*/ 20490 w 27214"/>
                <a:gd name="connsiteY16" fmla="*/ 33370 h 36237"/>
                <a:gd name="connsiteX17" fmla="*/ 24818 w 27214"/>
                <a:gd name="connsiteY17" fmla="*/ 29922 h 36237"/>
                <a:gd name="connsiteX18" fmla="*/ 27385 w 27214"/>
                <a:gd name="connsiteY18" fmla="*/ 3226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385" y="32269"/>
                  </a:moveTo>
                  <a:cubicBezTo>
                    <a:pt x="25551" y="34323"/>
                    <a:pt x="23791" y="35717"/>
                    <a:pt x="22104" y="36524"/>
                  </a:cubicBezTo>
                  <a:cubicBezTo>
                    <a:pt x="20343" y="37331"/>
                    <a:pt x="18216" y="37698"/>
                    <a:pt x="15722" y="37698"/>
                  </a:cubicBezTo>
                  <a:cubicBezTo>
                    <a:pt x="10880" y="37698"/>
                    <a:pt x="7066" y="36084"/>
                    <a:pt x="4352" y="32856"/>
                  </a:cubicBezTo>
                  <a:cubicBezTo>
                    <a:pt x="1564" y="29629"/>
                    <a:pt x="170" y="25227"/>
                    <a:pt x="170" y="19579"/>
                  </a:cubicBezTo>
                  <a:cubicBezTo>
                    <a:pt x="170" y="13931"/>
                    <a:pt x="1564" y="9529"/>
                    <a:pt x="4352" y="6302"/>
                  </a:cubicBezTo>
                  <a:cubicBezTo>
                    <a:pt x="7066" y="3074"/>
                    <a:pt x="10880" y="1460"/>
                    <a:pt x="15722" y="1460"/>
                  </a:cubicBezTo>
                  <a:cubicBezTo>
                    <a:pt x="18216" y="1460"/>
                    <a:pt x="20343" y="1827"/>
                    <a:pt x="22104" y="2634"/>
                  </a:cubicBezTo>
                  <a:cubicBezTo>
                    <a:pt x="23791" y="3441"/>
                    <a:pt x="25551" y="4834"/>
                    <a:pt x="27385" y="6888"/>
                  </a:cubicBezTo>
                  <a:lnTo>
                    <a:pt x="24818" y="9236"/>
                  </a:lnTo>
                  <a:cubicBezTo>
                    <a:pt x="23277" y="7549"/>
                    <a:pt x="21884" y="6375"/>
                    <a:pt x="20563" y="5715"/>
                  </a:cubicBezTo>
                  <a:cubicBezTo>
                    <a:pt x="19243" y="5055"/>
                    <a:pt x="17629" y="4761"/>
                    <a:pt x="15722" y="4761"/>
                  </a:cubicBezTo>
                  <a:cubicBezTo>
                    <a:pt x="11540" y="4761"/>
                    <a:pt x="8460" y="6302"/>
                    <a:pt x="6332" y="9456"/>
                  </a:cubicBezTo>
                  <a:cubicBezTo>
                    <a:pt x="4718" y="11803"/>
                    <a:pt x="3912" y="15178"/>
                    <a:pt x="3912" y="19579"/>
                  </a:cubicBezTo>
                  <a:cubicBezTo>
                    <a:pt x="3912" y="23980"/>
                    <a:pt x="4718" y="27355"/>
                    <a:pt x="6332" y="29702"/>
                  </a:cubicBezTo>
                  <a:cubicBezTo>
                    <a:pt x="8460" y="32856"/>
                    <a:pt x="11540" y="34397"/>
                    <a:pt x="15722" y="34397"/>
                  </a:cubicBezTo>
                  <a:cubicBezTo>
                    <a:pt x="17556" y="34397"/>
                    <a:pt x="19169" y="34103"/>
                    <a:pt x="20490" y="33370"/>
                  </a:cubicBezTo>
                  <a:cubicBezTo>
                    <a:pt x="21884" y="32710"/>
                    <a:pt x="23277" y="31609"/>
                    <a:pt x="24818" y="29922"/>
                  </a:cubicBezTo>
                  <a:lnTo>
                    <a:pt x="27385" y="32269"/>
                  </a:lnTo>
                  <a:close/>
                </a:path>
              </a:pathLst>
            </a:custGeom>
            <a:solidFill>
              <a:srgbClr val="000000"/>
            </a:solidFill>
            <a:ln w="73262" cap="flat">
              <a:noFill/>
              <a:prstDash val="solid"/>
              <a:miter/>
            </a:ln>
          </p:spPr>
          <p:txBody>
            <a:bodyPr rtlCol="0" anchor="ctr"/>
            <a:lstStyle/>
            <a:p>
              <a:endParaRPr lang="en-GB"/>
            </a:p>
          </p:txBody>
        </p:sp>
        <p:sp>
          <p:nvSpPr>
            <p:cNvPr id="134" name="Graphic 1127">
              <a:extLst>
                <a:ext uri="{FF2B5EF4-FFF2-40B4-BE49-F238E27FC236}">
                  <a16:creationId xmlns:a16="http://schemas.microsoft.com/office/drawing/2014/main" id="{AE00035C-0721-1347-E7E5-FFDE786A8456}"/>
                </a:ext>
              </a:extLst>
            </p:cNvPr>
            <p:cNvSpPr/>
            <p:nvPr/>
          </p:nvSpPr>
          <p:spPr>
            <a:xfrm>
              <a:off x="5301448" y="3895834"/>
              <a:ext cx="28315" cy="36237"/>
            </a:xfrm>
            <a:custGeom>
              <a:avLst/>
              <a:gdLst>
                <a:gd name="connsiteX0" fmla="*/ 28498 w 28315"/>
                <a:gd name="connsiteY0" fmla="*/ 20386 h 36237"/>
                <a:gd name="connsiteX1" fmla="*/ 3924 w 28315"/>
                <a:gd name="connsiteY1" fmla="*/ 20386 h 36237"/>
                <a:gd name="connsiteX2" fmla="*/ 6858 w 28315"/>
                <a:gd name="connsiteY2" fmla="*/ 30729 h 36237"/>
                <a:gd name="connsiteX3" fmla="*/ 15441 w 28315"/>
                <a:gd name="connsiteY3" fmla="*/ 34323 h 36237"/>
                <a:gd name="connsiteX4" fmla="*/ 20723 w 28315"/>
                <a:gd name="connsiteY4" fmla="*/ 33296 h 36237"/>
                <a:gd name="connsiteX5" fmla="*/ 25197 w 28315"/>
                <a:gd name="connsiteY5" fmla="*/ 30069 h 36237"/>
                <a:gd name="connsiteX6" fmla="*/ 27985 w 28315"/>
                <a:gd name="connsiteY6" fmla="*/ 32269 h 36237"/>
                <a:gd name="connsiteX7" fmla="*/ 22263 w 28315"/>
                <a:gd name="connsiteY7" fmla="*/ 36377 h 36237"/>
                <a:gd name="connsiteX8" fmla="*/ 15221 w 28315"/>
                <a:gd name="connsiteY8" fmla="*/ 37698 h 36237"/>
                <a:gd name="connsiteX9" fmla="*/ 4071 w 28315"/>
                <a:gd name="connsiteY9" fmla="*/ 33076 h 36237"/>
                <a:gd name="connsiteX10" fmla="*/ 183 w 28315"/>
                <a:gd name="connsiteY10" fmla="*/ 19579 h 36237"/>
                <a:gd name="connsiteX11" fmla="*/ 3924 w 28315"/>
                <a:gd name="connsiteY11" fmla="*/ 6228 h 36237"/>
                <a:gd name="connsiteX12" fmla="*/ 14341 w 28315"/>
                <a:gd name="connsiteY12" fmla="*/ 1460 h 36237"/>
                <a:gd name="connsiteX13" fmla="*/ 24757 w 28315"/>
                <a:gd name="connsiteY13" fmla="*/ 6008 h 36237"/>
                <a:gd name="connsiteX14" fmla="*/ 28498 w 28315"/>
                <a:gd name="connsiteY14" fmla="*/ 18699 h 36237"/>
                <a:gd name="connsiteX15" fmla="*/ 28498 w 28315"/>
                <a:gd name="connsiteY15" fmla="*/ 20386 h 36237"/>
                <a:gd name="connsiteX16" fmla="*/ 24757 w 28315"/>
                <a:gd name="connsiteY16" fmla="*/ 17378 h 36237"/>
                <a:gd name="connsiteX17" fmla="*/ 23510 w 28315"/>
                <a:gd name="connsiteY17" fmla="*/ 10703 h 36237"/>
                <a:gd name="connsiteX18" fmla="*/ 19916 w 28315"/>
                <a:gd name="connsiteY18" fmla="*/ 6302 h 36237"/>
                <a:gd name="connsiteX19" fmla="*/ 14341 w 28315"/>
                <a:gd name="connsiteY19" fmla="*/ 4761 h 36237"/>
                <a:gd name="connsiteX20" fmla="*/ 8839 w 28315"/>
                <a:gd name="connsiteY20" fmla="*/ 6302 h 36237"/>
                <a:gd name="connsiteX21" fmla="*/ 5171 w 28315"/>
                <a:gd name="connsiteY21" fmla="*/ 10703 h 36237"/>
                <a:gd name="connsiteX22" fmla="*/ 3924 w 28315"/>
                <a:gd name="connsiteY22" fmla="*/ 17378 h 36237"/>
                <a:gd name="connsiteX23" fmla="*/ 24757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98" y="20386"/>
                  </a:moveTo>
                  <a:lnTo>
                    <a:pt x="3924" y="20386"/>
                  </a:lnTo>
                  <a:cubicBezTo>
                    <a:pt x="3924" y="24934"/>
                    <a:pt x="4878" y="28382"/>
                    <a:pt x="6858" y="30729"/>
                  </a:cubicBezTo>
                  <a:cubicBezTo>
                    <a:pt x="8839" y="33150"/>
                    <a:pt x="11700" y="34323"/>
                    <a:pt x="15441" y="34323"/>
                  </a:cubicBezTo>
                  <a:cubicBezTo>
                    <a:pt x="17495" y="34323"/>
                    <a:pt x="19255" y="33957"/>
                    <a:pt x="20723" y="33296"/>
                  </a:cubicBezTo>
                  <a:cubicBezTo>
                    <a:pt x="22190" y="32636"/>
                    <a:pt x="23657" y="31609"/>
                    <a:pt x="25197" y="30069"/>
                  </a:cubicBezTo>
                  <a:lnTo>
                    <a:pt x="27985" y="32269"/>
                  </a:lnTo>
                  <a:cubicBezTo>
                    <a:pt x="26077" y="34177"/>
                    <a:pt x="24170" y="35570"/>
                    <a:pt x="22263" y="36377"/>
                  </a:cubicBezTo>
                  <a:cubicBezTo>
                    <a:pt x="20356" y="37258"/>
                    <a:pt x="18008" y="37698"/>
                    <a:pt x="15221" y="37698"/>
                  </a:cubicBezTo>
                  <a:cubicBezTo>
                    <a:pt x="10306" y="37698"/>
                    <a:pt x="6638" y="36157"/>
                    <a:pt x="4071" y="33076"/>
                  </a:cubicBezTo>
                  <a:cubicBezTo>
                    <a:pt x="1430" y="29995"/>
                    <a:pt x="183" y="25521"/>
                    <a:pt x="183" y="19579"/>
                  </a:cubicBezTo>
                  <a:cubicBezTo>
                    <a:pt x="183" y="13857"/>
                    <a:pt x="1430" y="9383"/>
                    <a:pt x="3924" y="6228"/>
                  </a:cubicBezTo>
                  <a:cubicBezTo>
                    <a:pt x="6418" y="3074"/>
                    <a:pt x="9866" y="1460"/>
                    <a:pt x="14341" y="1460"/>
                  </a:cubicBezTo>
                  <a:cubicBezTo>
                    <a:pt x="18815" y="1460"/>
                    <a:pt x="22263" y="3001"/>
                    <a:pt x="24757" y="6008"/>
                  </a:cubicBezTo>
                  <a:cubicBezTo>
                    <a:pt x="27251" y="9016"/>
                    <a:pt x="28498" y="13270"/>
                    <a:pt x="28498" y="18699"/>
                  </a:cubicBezTo>
                  <a:lnTo>
                    <a:pt x="28498" y="20386"/>
                  </a:lnTo>
                  <a:close/>
                  <a:moveTo>
                    <a:pt x="24757" y="17378"/>
                  </a:moveTo>
                  <a:cubicBezTo>
                    <a:pt x="24537" y="14371"/>
                    <a:pt x="24170" y="12097"/>
                    <a:pt x="23510" y="10703"/>
                  </a:cubicBezTo>
                  <a:cubicBezTo>
                    <a:pt x="22703" y="8869"/>
                    <a:pt x="21529" y="7402"/>
                    <a:pt x="19916" y="6302"/>
                  </a:cubicBezTo>
                  <a:cubicBezTo>
                    <a:pt x="18228" y="5275"/>
                    <a:pt x="16395" y="4761"/>
                    <a:pt x="14341" y="4761"/>
                  </a:cubicBezTo>
                  <a:cubicBezTo>
                    <a:pt x="12287" y="4761"/>
                    <a:pt x="10453" y="5275"/>
                    <a:pt x="8839" y="6302"/>
                  </a:cubicBezTo>
                  <a:cubicBezTo>
                    <a:pt x="7225" y="7402"/>
                    <a:pt x="5978" y="8869"/>
                    <a:pt x="5171" y="10703"/>
                  </a:cubicBezTo>
                  <a:cubicBezTo>
                    <a:pt x="4511" y="12097"/>
                    <a:pt x="4144" y="14371"/>
                    <a:pt x="3924" y="17378"/>
                  </a:cubicBezTo>
                  <a:lnTo>
                    <a:pt x="24757" y="17378"/>
                  </a:lnTo>
                  <a:close/>
                </a:path>
              </a:pathLst>
            </a:custGeom>
            <a:solidFill>
              <a:srgbClr val="000000"/>
            </a:solidFill>
            <a:ln w="73262" cap="flat">
              <a:noFill/>
              <a:prstDash val="solid"/>
              <a:miter/>
            </a:ln>
          </p:spPr>
          <p:txBody>
            <a:bodyPr rtlCol="0" anchor="ctr"/>
            <a:lstStyle/>
            <a:p>
              <a:endParaRPr lang="en-GB"/>
            </a:p>
          </p:txBody>
        </p:sp>
        <p:sp>
          <p:nvSpPr>
            <p:cNvPr id="135" name="Graphic 1127">
              <a:extLst>
                <a:ext uri="{FF2B5EF4-FFF2-40B4-BE49-F238E27FC236}">
                  <a16:creationId xmlns:a16="http://schemas.microsoft.com/office/drawing/2014/main" id="{EA15B09A-2DD1-A384-BE47-C4D526156F69}"/>
                </a:ext>
              </a:extLst>
            </p:cNvPr>
            <p:cNvSpPr/>
            <p:nvPr/>
          </p:nvSpPr>
          <p:spPr>
            <a:xfrm>
              <a:off x="5338150" y="3895834"/>
              <a:ext cx="28461" cy="36237"/>
            </a:xfrm>
            <a:custGeom>
              <a:avLst/>
              <a:gdLst>
                <a:gd name="connsiteX0" fmla="*/ 28658 w 28461"/>
                <a:gd name="connsiteY0" fmla="*/ 27208 h 36237"/>
                <a:gd name="connsiteX1" fmla="*/ 24843 w 28461"/>
                <a:gd name="connsiteY1" fmla="*/ 34837 h 36237"/>
                <a:gd name="connsiteX2" fmla="*/ 14500 w 28461"/>
                <a:gd name="connsiteY2" fmla="*/ 37698 h 36237"/>
                <a:gd name="connsiteX3" fmla="*/ 196 w 28461"/>
                <a:gd name="connsiteY3" fmla="*/ 32636 h 36237"/>
                <a:gd name="connsiteX4" fmla="*/ 2763 w 28461"/>
                <a:gd name="connsiteY4" fmla="*/ 30069 h 36237"/>
                <a:gd name="connsiteX5" fmla="*/ 14353 w 28461"/>
                <a:gd name="connsiteY5" fmla="*/ 34397 h 36237"/>
                <a:gd name="connsiteX6" fmla="*/ 24990 w 28461"/>
                <a:gd name="connsiteY6" fmla="*/ 27208 h 36237"/>
                <a:gd name="connsiteX7" fmla="*/ 23376 w 28461"/>
                <a:gd name="connsiteY7" fmla="*/ 23027 h 36237"/>
                <a:gd name="connsiteX8" fmla="*/ 18241 w 28461"/>
                <a:gd name="connsiteY8" fmla="*/ 21266 h 36237"/>
                <a:gd name="connsiteX9" fmla="*/ 12373 w 28461"/>
                <a:gd name="connsiteY9" fmla="*/ 20753 h 36237"/>
                <a:gd name="connsiteX10" fmla="*/ 1736 w 28461"/>
                <a:gd name="connsiteY10" fmla="*/ 11510 h 36237"/>
                <a:gd name="connsiteX11" fmla="*/ 5184 w 28461"/>
                <a:gd name="connsiteY11" fmla="*/ 4174 h 36237"/>
                <a:gd name="connsiteX12" fmla="*/ 14427 w 28461"/>
                <a:gd name="connsiteY12" fmla="*/ 1460 h 36237"/>
                <a:gd name="connsiteX13" fmla="*/ 26824 w 28461"/>
                <a:gd name="connsiteY13" fmla="*/ 5201 h 36237"/>
                <a:gd name="connsiteX14" fmla="*/ 24330 w 28461"/>
                <a:gd name="connsiteY14" fmla="*/ 7695 h 36237"/>
                <a:gd name="connsiteX15" fmla="*/ 14427 w 28461"/>
                <a:gd name="connsiteY15" fmla="*/ 4688 h 36237"/>
                <a:gd name="connsiteX16" fmla="*/ 7751 w 28461"/>
                <a:gd name="connsiteY16" fmla="*/ 6448 h 36237"/>
                <a:gd name="connsiteX17" fmla="*/ 5404 w 28461"/>
                <a:gd name="connsiteY17" fmla="*/ 11510 h 36237"/>
                <a:gd name="connsiteX18" fmla="*/ 7165 w 28461"/>
                <a:gd name="connsiteY18" fmla="*/ 15691 h 36237"/>
                <a:gd name="connsiteX19" fmla="*/ 12593 w 28461"/>
                <a:gd name="connsiteY19" fmla="*/ 17452 h 36237"/>
                <a:gd name="connsiteX20" fmla="*/ 18315 w 28461"/>
                <a:gd name="connsiteY20" fmla="*/ 17965 h 36237"/>
                <a:gd name="connsiteX21" fmla="*/ 26017 w 28461"/>
                <a:gd name="connsiteY21" fmla="*/ 20459 h 36237"/>
                <a:gd name="connsiteX22" fmla="*/ 28658 w 28461"/>
                <a:gd name="connsiteY22" fmla="*/ 272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658" y="27208"/>
                  </a:moveTo>
                  <a:cubicBezTo>
                    <a:pt x="28658" y="30435"/>
                    <a:pt x="27411" y="33003"/>
                    <a:pt x="24843" y="34837"/>
                  </a:cubicBezTo>
                  <a:cubicBezTo>
                    <a:pt x="22276" y="36744"/>
                    <a:pt x="18828" y="37698"/>
                    <a:pt x="14500" y="37698"/>
                  </a:cubicBezTo>
                  <a:cubicBezTo>
                    <a:pt x="8485" y="37698"/>
                    <a:pt x="3717" y="36010"/>
                    <a:pt x="196" y="32636"/>
                  </a:cubicBezTo>
                  <a:lnTo>
                    <a:pt x="2763" y="30069"/>
                  </a:lnTo>
                  <a:cubicBezTo>
                    <a:pt x="5477" y="32930"/>
                    <a:pt x="9365" y="34397"/>
                    <a:pt x="14353" y="34397"/>
                  </a:cubicBezTo>
                  <a:cubicBezTo>
                    <a:pt x="21469" y="34397"/>
                    <a:pt x="24990" y="31976"/>
                    <a:pt x="24990" y="27208"/>
                  </a:cubicBezTo>
                  <a:cubicBezTo>
                    <a:pt x="24990" y="25374"/>
                    <a:pt x="24476" y="23980"/>
                    <a:pt x="23376" y="23027"/>
                  </a:cubicBezTo>
                  <a:cubicBezTo>
                    <a:pt x="22276" y="22073"/>
                    <a:pt x="20589" y="21486"/>
                    <a:pt x="18241" y="21266"/>
                  </a:cubicBezTo>
                  <a:lnTo>
                    <a:pt x="12373" y="20753"/>
                  </a:lnTo>
                  <a:cubicBezTo>
                    <a:pt x="5257" y="20166"/>
                    <a:pt x="1736" y="17085"/>
                    <a:pt x="1736" y="11510"/>
                  </a:cubicBezTo>
                  <a:cubicBezTo>
                    <a:pt x="1736" y="8429"/>
                    <a:pt x="2910" y="6008"/>
                    <a:pt x="5184" y="4174"/>
                  </a:cubicBezTo>
                  <a:cubicBezTo>
                    <a:pt x="7458" y="2340"/>
                    <a:pt x="10539" y="1460"/>
                    <a:pt x="14427" y="1460"/>
                  </a:cubicBezTo>
                  <a:cubicBezTo>
                    <a:pt x="19342" y="1460"/>
                    <a:pt x="23449" y="2707"/>
                    <a:pt x="26824" y="5201"/>
                  </a:cubicBezTo>
                  <a:lnTo>
                    <a:pt x="24330" y="7695"/>
                  </a:lnTo>
                  <a:cubicBezTo>
                    <a:pt x="21616" y="5715"/>
                    <a:pt x="18315" y="4688"/>
                    <a:pt x="14427" y="4688"/>
                  </a:cubicBezTo>
                  <a:cubicBezTo>
                    <a:pt x="11493" y="4688"/>
                    <a:pt x="9219" y="5275"/>
                    <a:pt x="7751" y="6448"/>
                  </a:cubicBezTo>
                  <a:cubicBezTo>
                    <a:pt x="6211" y="7622"/>
                    <a:pt x="5404" y="9309"/>
                    <a:pt x="5404" y="11510"/>
                  </a:cubicBezTo>
                  <a:cubicBezTo>
                    <a:pt x="5404" y="13344"/>
                    <a:pt x="5991" y="14737"/>
                    <a:pt x="7165" y="15691"/>
                  </a:cubicBezTo>
                  <a:cubicBezTo>
                    <a:pt x="8265" y="16645"/>
                    <a:pt x="10099" y="17232"/>
                    <a:pt x="12593" y="17452"/>
                  </a:cubicBezTo>
                  <a:lnTo>
                    <a:pt x="18315" y="17965"/>
                  </a:lnTo>
                  <a:cubicBezTo>
                    <a:pt x="21616" y="18332"/>
                    <a:pt x="24183" y="19139"/>
                    <a:pt x="26017" y="20459"/>
                  </a:cubicBezTo>
                  <a:cubicBezTo>
                    <a:pt x="27777" y="21780"/>
                    <a:pt x="28658" y="24054"/>
                    <a:pt x="28658" y="27208"/>
                  </a:cubicBezTo>
                  <a:close/>
                </a:path>
              </a:pathLst>
            </a:custGeom>
            <a:solidFill>
              <a:srgbClr val="000000"/>
            </a:solidFill>
            <a:ln w="73262" cap="flat">
              <a:noFill/>
              <a:prstDash val="solid"/>
              <a:miter/>
            </a:ln>
          </p:spPr>
          <p:txBody>
            <a:bodyPr rtlCol="0" anchor="ctr"/>
            <a:lstStyle/>
            <a:p>
              <a:endParaRPr lang="en-GB"/>
            </a:p>
          </p:txBody>
        </p:sp>
        <p:sp>
          <p:nvSpPr>
            <p:cNvPr id="136" name="Graphic 1127">
              <a:extLst>
                <a:ext uri="{FF2B5EF4-FFF2-40B4-BE49-F238E27FC236}">
                  <a16:creationId xmlns:a16="http://schemas.microsoft.com/office/drawing/2014/main" id="{C3D7FB34-2C58-A093-00F4-8E2BFD75BA9F}"/>
                </a:ext>
              </a:extLst>
            </p:cNvPr>
            <p:cNvSpPr/>
            <p:nvPr/>
          </p:nvSpPr>
          <p:spPr>
            <a:xfrm>
              <a:off x="5396263" y="3879403"/>
              <a:ext cx="27214" cy="52228"/>
            </a:xfrm>
            <a:custGeom>
              <a:avLst/>
              <a:gdLst>
                <a:gd name="connsiteX0" fmla="*/ 27431 w 27214"/>
                <a:gd name="connsiteY0" fmla="*/ 53686 h 52228"/>
                <a:gd name="connsiteX1" fmla="*/ 23689 w 27214"/>
                <a:gd name="connsiteY1" fmla="*/ 53686 h 52228"/>
                <a:gd name="connsiteX2" fmla="*/ 23689 w 27214"/>
                <a:gd name="connsiteY2" fmla="*/ 31753 h 52228"/>
                <a:gd name="connsiteX3" fmla="*/ 21195 w 27214"/>
                <a:gd name="connsiteY3" fmla="*/ 23904 h 52228"/>
                <a:gd name="connsiteX4" fmla="*/ 13933 w 27214"/>
                <a:gd name="connsiteY4" fmla="*/ 21190 h 52228"/>
                <a:gd name="connsiteX5" fmla="*/ 6598 w 27214"/>
                <a:gd name="connsiteY5" fmla="*/ 23904 h 52228"/>
                <a:gd name="connsiteX6" fmla="*/ 3957 w 27214"/>
                <a:gd name="connsiteY6" fmla="*/ 31753 h 52228"/>
                <a:gd name="connsiteX7" fmla="*/ 3957 w 27214"/>
                <a:gd name="connsiteY7" fmla="*/ 53686 h 52228"/>
                <a:gd name="connsiteX8" fmla="*/ 216 w 27214"/>
                <a:gd name="connsiteY8" fmla="*/ 53686 h 52228"/>
                <a:gd name="connsiteX9" fmla="*/ 216 w 27214"/>
                <a:gd name="connsiteY9" fmla="*/ 1457 h 52228"/>
                <a:gd name="connsiteX10" fmla="*/ 3957 w 27214"/>
                <a:gd name="connsiteY10" fmla="*/ 1457 h 52228"/>
                <a:gd name="connsiteX11" fmla="*/ 3957 w 27214"/>
                <a:gd name="connsiteY11" fmla="*/ 22510 h 52228"/>
                <a:gd name="connsiteX12" fmla="*/ 14373 w 27214"/>
                <a:gd name="connsiteY12" fmla="*/ 17889 h 52228"/>
                <a:gd name="connsiteX13" fmla="*/ 23983 w 27214"/>
                <a:gd name="connsiteY13" fmla="*/ 21410 h 52228"/>
                <a:gd name="connsiteX14" fmla="*/ 27431 w 27214"/>
                <a:gd name="connsiteY14" fmla="*/ 31093 h 52228"/>
                <a:gd name="connsiteX15" fmla="*/ 27431 w 27214"/>
                <a:gd name="connsiteY15" fmla="*/ 5368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431" y="53686"/>
                  </a:moveTo>
                  <a:lnTo>
                    <a:pt x="23689" y="53686"/>
                  </a:lnTo>
                  <a:lnTo>
                    <a:pt x="23689" y="31753"/>
                  </a:lnTo>
                  <a:cubicBezTo>
                    <a:pt x="23689" y="28305"/>
                    <a:pt x="22883" y="25738"/>
                    <a:pt x="21195" y="23904"/>
                  </a:cubicBezTo>
                  <a:cubicBezTo>
                    <a:pt x="19508" y="22070"/>
                    <a:pt x="17088" y="21190"/>
                    <a:pt x="13933" y="21190"/>
                  </a:cubicBezTo>
                  <a:cubicBezTo>
                    <a:pt x="10779" y="21190"/>
                    <a:pt x="8285" y="22070"/>
                    <a:pt x="6598" y="23904"/>
                  </a:cubicBezTo>
                  <a:cubicBezTo>
                    <a:pt x="4837" y="25738"/>
                    <a:pt x="3957" y="28305"/>
                    <a:pt x="3957" y="31753"/>
                  </a:cubicBezTo>
                  <a:lnTo>
                    <a:pt x="3957" y="53686"/>
                  </a:lnTo>
                  <a:lnTo>
                    <a:pt x="216" y="53686"/>
                  </a:lnTo>
                  <a:lnTo>
                    <a:pt x="216" y="1457"/>
                  </a:lnTo>
                  <a:lnTo>
                    <a:pt x="3957" y="1457"/>
                  </a:lnTo>
                  <a:lnTo>
                    <a:pt x="3957" y="22510"/>
                  </a:lnTo>
                  <a:cubicBezTo>
                    <a:pt x="6598" y="19429"/>
                    <a:pt x="10045" y="17889"/>
                    <a:pt x="14373" y="17889"/>
                  </a:cubicBezTo>
                  <a:cubicBezTo>
                    <a:pt x="18408" y="17889"/>
                    <a:pt x="21636" y="19063"/>
                    <a:pt x="23983" y="21410"/>
                  </a:cubicBezTo>
                  <a:cubicBezTo>
                    <a:pt x="26257" y="23757"/>
                    <a:pt x="27431" y="26985"/>
                    <a:pt x="27431" y="31093"/>
                  </a:cubicBezTo>
                  <a:lnTo>
                    <a:pt x="27431" y="53686"/>
                  </a:lnTo>
                  <a:close/>
                </a:path>
              </a:pathLst>
            </a:custGeom>
            <a:solidFill>
              <a:srgbClr val="000000"/>
            </a:solidFill>
            <a:ln w="73262" cap="flat">
              <a:noFill/>
              <a:prstDash val="solid"/>
              <a:miter/>
            </a:ln>
          </p:spPr>
          <p:txBody>
            <a:bodyPr rtlCol="0" anchor="ctr"/>
            <a:lstStyle/>
            <a:p>
              <a:endParaRPr lang="en-GB"/>
            </a:p>
          </p:txBody>
        </p:sp>
        <p:sp>
          <p:nvSpPr>
            <p:cNvPr id="137" name="Graphic 1127">
              <a:extLst>
                <a:ext uri="{FF2B5EF4-FFF2-40B4-BE49-F238E27FC236}">
                  <a16:creationId xmlns:a16="http://schemas.microsoft.com/office/drawing/2014/main" id="{6394236C-C795-17D1-7DFA-1FFDFB1C89D5}"/>
                </a:ext>
              </a:extLst>
            </p:cNvPr>
            <p:cNvSpPr/>
            <p:nvPr/>
          </p:nvSpPr>
          <p:spPr>
            <a:xfrm>
              <a:off x="5433992" y="3895834"/>
              <a:ext cx="27508" cy="36237"/>
            </a:xfrm>
            <a:custGeom>
              <a:avLst/>
              <a:gdLst>
                <a:gd name="connsiteX0" fmla="*/ 27737 w 27508"/>
                <a:gd name="connsiteY0" fmla="*/ 37258 h 36237"/>
                <a:gd name="connsiteX1" fmla="*/ 23996 w 27508"/>
                <a:gd name="connsiteY1" fmla="*/ 37258 h 36237"/>
                <a:gd name="connsiteX2" fmla="*/ 23996 w 27508"/>
                <a:gd name="connsiteY2" fmla="*/ 33736 h 36237"/>
                <a:gd name="connsiteX3" fmla="*/ 19448 w 27508"/>
                <a:gd name="connsiteY3" fmla="*/ 36817 h 36237"/>
                <a:gd name="connsiteX4" fmla="*/ 13213 w 27508"/>
                <a:gd name="connsiteY4" fmla="*/ 37698 h 36237"/>
                <a:gd name="connsiteX5" fmla="*/ 2796 w 27508"/>
                <a:gd name="connsiteY5" fmla="*/ 34470 h 36237"/>
                <a:gd name="connsiteX6" fmla="*/ 229 w 27508"/>
                <a:gd name="connsiteY6" fmla="*/ 27575 h 36237"/>
                <a:gd name="connsiteX7" fmla="*/ 3530 w 27508"/>
                <a:gd name="connsiteY7" fmla="*/ 20092 h 36237"/>
                <a:gd name="connsiteX8" fmla="*/ 12553 w 27508"/>
                <a:gd name="connsiteY8" fmla="*/ 17378 h 36237"/>
                <a:gd name="connsiteX9" fmla="*/ 23996 w 27508"/>
                <a:gd name="connsiteY9" fmla="*/ 17378 h 36237"/>
                <a:gd name="connsiteX10" fmla="*/ 23996 w 27508"/>
                <a:gd name="connsiteY10" fmla="*/ 13417 h 36237"/>
                <a:gd name="connsiteX11" fmla="*/ 21649 w 27508"/>
                <a:gd name="connsiteY11" fmla="*/ 6962 h 36237"/>
                <a:gd name="connsiteX12" fmla="*/ 14020 w 27508"/>
                <a:gd name="connsiteY12" fmla="*/ 4761 h 36237"/>
                <a:gd name="connsiteX13" fmla="*/ 8225 w 27508"/>
                <a:gd name="connsiteY13" fmla="*/ 5788 h 36237"/>
                <a:gd name="connsiteX14" fmla="*/ 4264 w 27508"/>
                <a:gd name="connsiteY14" fmla="*/ 9236 h 36237"/>
                <a:gd name="connsiteX15" fmla="*/ 1549 w 27508"/>
                <a:gd name="connsiteY15" fmla="*/ 6888 h 36237"/>
                <a:gd name="connsiteX16" fmla="*/ 6611 w 27508"/>
                <a:gd name="connsiteY16" fmla="*/ 2707 h 36237"/>
                <a:gd name="connsiteX17" fmla="*/ 14020 w 27508"/>
                <a:gd name="connsiteY17" fmla="*/ 1460 h 36237"/>
                <a:gd name="connsiteX18" fmla="*/ 27737 w 27508"/>
                <a:gd name="connsiteY18" fmla="*/ 13050 h 36237"/>
                <a:gd name="connsiteX19" fmla="*/ 27737 w 27508"/>
                <a:gd name="connsiteY19" fmla="*/ 37258 h 36237"/>
                <a:gd name="connsiteX20" fmla="*/ 23996 w 27508"/>
                <a:gd name="connsiteY20" fmla="*/ 24934 h 36237"/>
                <a:gd name="connsiteX21" fmla="*/ 23996 w 27508"/>
                <a:gd name="connsiteY21" fmla="*/ 20386 h 36237"/>
                <a:gd name="connsiteX22" fmla="*/ 12993 w 27508"/>
                <a:gd name="connsiteY22" fmla="*/ 20386 h 36237"/>
                <a:gd name="connsiteX23" fmla="*/ 3970 w 27508"/>
                <a:gd name="connsiteY23" fmla="*/ 27501 h 36237"/>
                <a:gd name="connsiteX24" fmla="*/ 6171 w 27508"/>
                <a:gd name="connsiteY24" fmla="*/ 32710 h 36237"/>
                <a:gd name="connsiteX25" fmla="*/ 13213 w 27508"/>
                <a:gd name="connsiteY25" fmla="*/ 34397 h 36237"/>
                <a:gd name="connsiteX26" fmla="*/ 22016 w 27508"/>
                <a:gd name="connsiteY26" fmla="*/ 31683 h 36237"/>
                <a:gd name="connsiteX27" fmla="*/ 23996 w 27508"/>
                <a:gd name="connsiteY27" fmla="*/ 2493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737" y="37258"/>
                  </a:moveTo>
                  <a:lnTo>
                    <a:pt x="23996" y="37258"/>
                  </a:lnTo>
                  <a:lnTo>
                    <a:pt x="23996" y="33736"/>
                  </a:lnTo>
                  <a:cubicBezTo>
                    <a:pt x="22529" y="35204"/>
                    <a:pt x="20989" y="36231"/>
                    <a:pt x="19448" y="36817"/>
                  </a:cubicBezTo>
                  <a:cubicBezTo>
                    <a:pt x="17834" y="37404"/>
                    <a:pt x="15780" y="37698"/>
                    <a:pt x="13213" y="37698"/>
                  </a:cubicBezTo>
                  <a:cubicBezTo>
                    <a:pt x="8371" y="37698"/>
                    <a:pt x="4924" y="36597"/>
                    <a:pt x="2796" y="34470"/>
                  </a:cubicBezTo>
                  <a:cubicBezTo>
                    <a:pt x="1109" y="32783"/>
                    <a:pt x="229" y="30435"/>
                    <a:pt x="229" y="27575"/>
                  </a:cubicBezTo>
                  <a:cubicBezTo>
                    <a:pt x="229" y="24347"/>
                    <a:pt x="1329" y="21853"/>
                    <a:pt x="3530" y="20092"/>
                  </a:cubicBezTo>
                  <a:cubicBezTo>
                    <a:pt x="5657" y="18259"/>
                    <a:pt x="8665" y="17378"/>
                    <a:pt x="12553" y="17378"/>
                  </a:cubicBezTo>
                  <a:lnTo>
                    <a:pt x="23996" y="17378"/>
                  </a:lnTo>
                  <a:lnTo>
                    <a:pt x="23996" y="13417"/>
                  </a:lnTo>
                  <a:cubicBezTo>
                    <a:pt x="23996" y="10556"/>
                    <a:pt x="23189" y="8356"/>
                    <a:pt x="21649" y="6962"/>
                  </a:cubicBezTo>
                  <a:cubicBezTo>
                    <a:pt x="20108" y="5495"/>
                    <a:pt x="17541" y="4761"/>
                    <a:pt x="14020" y="4761"/>
                  </a:cubicBezTo>
                  <a:cubicBezTo>
                    <a:pt x="11599" y="4761"/>
                    <a:pt x="9618" y="5128"/>
                    <a:pt x="8225" y="5788"/>
                  </a:cubicBezTo>
                  <a:cubicBezTo>
                    <a:pt x="6758" y="6448"/>
                    <a:pt x="5437" y="7622"/>
                    <a:pt x="4264" y="9236"/>
                  </a:cubicBezTo>
                  <a:lnTo>
                    <a:pt x="1549" y="6888"/>
                  </a:lnTo>
                  <a:cubicBezTo>
                    <a:pt x="3017" y="4908"/>
                    <a:pt x="4704" y="3441"/>
                    <a:pt x="6611" y="2707"/>
                  </a:cubicBezTo>
                  <a:cubicBezTo>
                    <a:pt x="8592" y="1827"/>
                    <a:pt x="11012" y="1460"/>
                    <a:pt x="14020" y="1460"/>
                  </a:cubicBezTo>
                  <a:cubicBezTo>
                    <a:pt x="23189" y="1460"/>
                    <a:pt x="27737" y="5348"/>
                    <a:pt x="27737" y="13050"/>
                  </a:cubicBezTo>
                  <a:lnTo>
                    <a:pt x="27737" y="37258"/>
                  </a:lnTo>
                  <a:close/>
                  <a:moveTo>
                    <a:pt x="23996" y="24934"/>
                  </a:moveTo>
                  <a:lnTo>
                    <a:pt x="23996" y="20386"/>
                  </a:lnTo>
                  <a:lnTo>
                    <a:pt x="12993" y="20386"/>
                  </a:lnTo>
                  <a:cubicBezTo>
                    <a:pt x="6978" y="20386"/>
                    <a:pt x="3970" y="22733"/>
                    <a:pt x="3970" y="27501"/>
                  </a:cubicBezTo>
                  <a:cubicBezTo>
                    <a:pt x="3970" y="29849"/>
                    <a:pt x="4704" y="31609"/>
                    <a:pt x="6171" y="32710"/>
                  </a:cubicBezTo>
                  <a:cubicBezTo>
                    <a:pt x="7638" y="33810"/>
                    <a:pt x="9985" y="34397"/>
                    <a:pt x="13213" y="34397"/>
                  </a:cubicBezTo>
                  <a:cubicBezTo>
                    <a:pt x="17174" y="34397"/>
                    <a:pt x="20108" y="33516"/>
                    <a:pt x="22016" y="31683"/>
                  </a:cubicBezTo>
                  <a:cubicBezTo>
                    <a:pt x="23336" y="30435"/>
                    <a:pt x="23996" y="28235"/>
                    <a:pt x="23996" y="24934"/>
                  </a:cubicBezTo>
                  <a:close/>
                </a:path>
              </a:pathLst>
            </a:custGeom>
            <a:solidFill>
              <a:srgbClr val="000000"/>
            </a:solidFill>
            <a:ln w="73262" cap="flat">
              <a:noFill/>
              <a:prstDash val="solid"/>
              <a:miter/>
            </a:ln>
          </p:spPr>
          <p:txBody>
            <a:bodyPr rtlCol="0" anchor="ctr"/>
            <a:lstStyle/>
            <a:p>
              <a:endParaRPr lang="en-GB"/>
            </a:p>
          </p:txBody>
        </p:sp>
        <p:sp>
          <p:nvSpPr>
            <p:cNvPr id="138" name="Graphic 1127">
              <a:extLst>
                <a:ext uri="{FF2B5EF4-FFF2-40B4-BE49-F238E27FC236}">
                  <a16:creationId xmlns:a16="http://schemas.microsoft.com/office/drawing/2014/main" id="{E0DC63B7-756C-FCAE-61D3-4F6E5EA9A930}"/>
                </a:ext>
              </a:extLst>
            </p:cNvPr>
            <p:cNvSpPr/>
            <p:nvPr/>
          </p:nvSpPr>
          <p:spPr>
            <a:xfrm>
              <a:off x="5469082" y="3896275"/>
              <a:ext cx="29488" cy="35357"/>
            </a:xfrm>
            <a:custGeom>
              <a:avLst/>
              <a:gdLst>
                <a:gd name="connsiteX0" fmla="*/ 29730 w 29488"/>
                <a:gd name="connsiteY0" fmla="*/ 1460 h 35357"/>
                <a:gd name="connsiteX1" fmla="*/ 16820 w 29488"/>
                <a:gd name="connsiteY1" fmla="*/ 36817 h 35357"/>
                <a:gd name="connsiteX2" fmla="*/ 13152 w 29488"/>
                <a:gd name="connsiteY2" fmla="*/ 36817 h 35357"/>
                <a:gd name="connsiteX3" fmla="*/ 242 w 29488"/>
                <a:gd name="connsiteY3" fmla="*/ 1460 h 35357"/>
                <a:gd name="connsiteX4" fmla="*/ 4349 w 29488"/>
                <a:gd name="connsiteY4" fmla="*/ 1460 h 35357"/>
                <a:gd name="connsiteX5" fmla="*/ 14986 w 29488"/>
                <a:gd name="connsiteY5" fmla="*/ 32416 h 35357"/>
                <a:gd name="connsiteX6" fmla="*/ 25623 w 29488"/>
                <a:gd name="connsiteY6" fmla="*/ 1460 h 35357"/>
                <a:gd name="connsiteX7" fmla="*/ 29730 w 29488"/>
                <a:gd name="connsiteY7" fmla="*/ 1460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29730" y="1460"/>
                  </a:moveTo>
                  <a:lnTo>
                    <a:pt x="16820" y="36817"/>
                  </a:lnTo>
                  <a:lnTo>
                    <a:pt x="13152" y="36817"/>
                  </a:lnTo>
                  <a:lnTo>
                    <a:pt x="242" y="1460"/>
                  </a:lnTo>
                  <a:lnTo>
                    <a:pt x="4349" y="1460"/>
                  </a:lnTo>
                  <a:lnTo>
                    <a:pt x="14986" y="32416"/>
                  </a:lnTo>
                  <a:lnTo>
                    <a:pt x="25623" y="1460"/>
                  </a:lnTo>
                  <a:lnTo>
                    <a:pt x="29730" y="1460"/>
                  </a:lnTo>
                  <a:close/>
                </a:path>
              </a:pathLst>
            </a:custGeom>
            <a:solidFill>
              <a:srgbClr val="000000"/>
            </a:solidFill>
            <a:ln w="73262" cap="flat">
              <a:noFill/>
              <a:prstDash val="solid"/>
              <a:miter/>
            </a:ln>
          </p:spPr>
          <p:txBody>
            <a:bodyPr rtlCol="0" anchor="ctr"/>
            <a:lstStyle/>
            <a:p>
              <a:endParaRPr lang="en-GB"/>
            </a:p>
          </p:txBody>
        </p:sp>
        <p:sp>
          <p:nvSpPr>
            <p:cNvPr id="139" name="Graphic 1127">
              <a:extLst>
                <a:ext uri="{FF2B5EF4-FFF2-40B4-BE49-F238E27FC236}">
                  <a16:creationId xmlns:a16="http://schemas.microsoft.com/office/drawing/2014/main" id="{43F1AFCF-49CA-4004-3E82-E6A699BFA323}"/>
                </a:ext>
              </a:extLst>
            </p:cNvPr>
            <p:cNvSpPr/>
            <p:nvPr/>
          </p:nvSpPr>
          <p:spPr>
            <a:xfrm>
              <a:off x="5504389" y="3895834"/>
              <a:ext cx="28315" cy="36237"/>
            </a:xfrm>
            <a:custGeom>
              <a:avLst/>
              <a:gdLst>
                <a:gd name="connsiteX0" fmla="*/ 28569 w 28315"/>
                <a:gd name="connsiteY0" fmla="*/ 20386 h 36237"/>
                <a:gd name="connsiteX1" fmla="*/ 3995 w 28315"/>
                <a:gd name="connsiteY1" fmla="*/ 20386 h 36237"/>
                <a:gd name="connsiteX2" fmla="*/ 6929 w 28315"/>
                <a:gd name="connsiteY2" fmla="*/ 30729 h 36237"/>
                <a:gd name="connsiteX3" fmla="*/ 15512 w 28315"/>
                <a:gd name="connsiteY3" fmla="*/ 34323 h 36237"/>
                <a:gd name="connsiteX4" fmla="*/ 20793 w 28315"/>
                <a:gd name="connsiteY4" fmla="*/ 33296 h 36237"/>
                <a:gd name="connsiteX5" fmla="*/ 25268 w 28315"/>
                <a:gd name="connsiteY5" fmla="*/ 30069 h 36237"/>
                <a:gd name="connsiteX6" fmla="*/ 28055 w 28315"/>
                <a:gd name="connsiteY6" fmla="*/ 32269 h 36237"/>
                <a:gd name="connsiteX7" fmla="*/ 22334 w 28315"/>
                <a:gd name="connsiteY7" fmla="*/ 36377 h 36237"/>
                <a:gd name="connsiteX8" fmla="*/ 15291 w 28315"/>
                <a:gd name="connsiteY8" fmla="*/ 37698 h 36237"/>
                <a:gd name="connsiteX9" fmla="*/ 4141 w 28315"/>
                <a:gd name="connsiteY9" fmla="*/ 33076 h 36237"/>
                <a:gd name="connsiteX10" fmla="*/ 254 w 28315"/>
                <a:gd name="connsiteY10" fmla="*/ 19579 h 36237"/>
                <a:gd name="connsiteX11" fmla="*/ 3995 w 28315"/>
                <a:gd name="connsiteY11" fmla="*/ 6228 h 36237"/>
                <a:gd name="connsiteX12" fmla="*/ 14411 w 28315"/>
                <a:gd name="connsiteY12" fmla="*/ 1460 h 36237"/>
                <a:gd name="connsiteX13" fmla="*/ 24828 w 28315"/>
                <a:gd name="connsiteY13" fmla="*/ 6008 h 36237"/>
                <a:gd name="connsiteX14" fmla="*/ 28569 w 28315"/>
                <a:gd name="connsiteY14" fmla="*/ 18699 h 36237"/>
                <a:gd name="connsiteX15" fmla="*/ 28569 w 28315"/>
                <a:gd name="connsiteY15" fmla="*/ 20386 h 36237"/>
                <a:gd name="connsiteX16" fmla="*/ 24828 w 28315"/>
                <a:gd name="connsiteY16" fmla="*/ 17378 h 36237"/>
                <a:gd name="connsiteX17" fmla="*/ 23581 w 28315"/>
                <a:gd name="connsiteY17" fmla="*/ 10703 h 36237"/>
                <a:gd name="connsiteX18" fmla="*/ 19986 w 28315"/>
                <a:gd name="connsiteY18" fmla="*/ 6302 h 36237"/>
                <a:gd name="connsiteX19" fmla="*/ 14411 w 28315"/>
                <a:gd name="connsiteY19" fmla="*/ 4761 h 36237"/>
                <a:gd name="connsiteX20" fmla="*/ 8910 w 28315"/>
                <a:gd name="connsiteY20" fmla="*/ 6302 h 36237"/>
                <a:gd name="connsiteX21" fmla="*/ 5242 w 28315"/>
                <a:gd name="connsiteY21" fmla="*/ 10703 h 36237"/>
                <a:gd name="connsiteX22" fmla="*/ 3995 w 28315"/>
                <a:gd name="connsiteY22" fmla="*/ 17378 h 36237"/>
                <a:gd name="connsiteX23" fmla="*/ 24828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69" y="20386"/>
                  </a:moveTo>
                  <a:lnTo>
                    <a:pt x="3995" y="20386"/>
                  </a:lnTo>
                  <a:cubicBezTo>
                    <a:pt x="3995" y="24934"/>
                    <a:pt x="4948" y="28382"/>
                    <a:pt x="6929" y="30729"/>
                  </a:cubicBezTo>
                  <a:cubicBezTo>
                    <a:pt x="8910" y="33150"/>
                    <a:pt x="11770" y="34323"/>
                    <a:pt x="15512" y="34323"/>
                  </a:cubicBezTo>
                  <a:cubicBezTo>
                    <a:pt x="17565" y="34323"/>
                    <a:pt x="19326" y="33957"/>
                    <a:pt x="20793" y="33296"/>
                  </a:cubicBezTo>
                  <a:cubicBezTo>
                    <a:pt x="22260" y="32636"/>
                    <a:pt x="23727" y="31609"/>
                    <a:pt x="25268" y="30069"/>
                  </a:cubicBezTo>
                  <a:lnTo>
                    <a:pt x="28055" y="32269"/>
                  </a:lnTo>
                  <a:cubicBezTo>
                    <a:pt x="26148" y="34177"/>
                    <a:pt x="24241" y="35570"/>
                    <a:pt x="22334" y="36377"/>
                  </a:cubicBezTo>
                  <a:cubicBezTo>
                    <a:pt x="20426" y="37258"/>
                    <a:pt x="18079" y="37698"/>
                    <a:pt x="15291" y="37698"/>
                  </a:cubicBezTo>
                  <a:cubicBezTo>
                    <a:pt x="10377" y="37698"/>
                    <a:pt x="6709" y="36157"/>
                    <a:pt x="4141" y="33076"/>
                  </a:cubicBezTo>
                  <a:cubicBezTo>
                    <a:pt x="1501" y="29995"/>
                    <a:pt x="254" y="25521"/>
                    <a:pt x="254" y="19579"/>
                  </a:cubicBezTo>
                  <a:cubicBezTo>
                    <a:pt x="254" y="13857"/>
                    <a:pt x="1501" y="9383"/>
                    <a:pt x="3995" y="6228"/>
                  </a:cubicBezTo>
                  <a:cubicBezTo>
                    <a:pt x="6489" y="3074"/>
                    <a:pt x="9937" y="1460"/>
                    <a:pt x="14411" y="1460"/>
                  </a:cubicBezTo>
                  <a:cubicBezTo>
                    <a:pt x="18886" y="1460"/>
                    <a:pt x="22334" y="3001"/>
                    <a:pt x="24828" y="6008"/>
                  </a:cubicBezTo>
                  <a:cubicBezTo>
                    <a:pt x="27322" y="9016"/>
                    <a:pt x="28569" y="13270"/>
                    <a:pt x="28569" y="18699"/>
                  </a:cubicBezTo>
                  <a:lnTo>
                    <a:pt x="28569" y="20386"/>
                  </a:lnTo>
                  <a:close/>
                  <a:moveTo>
                    <a:pt x="24828" y="17378"/>
                  </a:moveTo>
                  <a:cubicBezTo>
                    <a:pt x="24608" y="14371"/>
                    <a:pt x="24241" y="12097"/>
                    <a:pt x="23581" y="10703"/>
                  </a:cubicBezTo>
                  <a:cubicBezTo>
                    <a:pt x="22774" y="8869"/>
                    <a:pt x="21600" y="7402"/>
                    <a:pt x="19986" y="6302"/>
                  </a:cubicBezTo>
                  <a:cubicBezTo>
                    <a:pt x="18299" y="5275"/>
                    <a:pt x="16465" y="4761"/>
                    <a:pt x="14411" y="4761"/>
                  </a:cubicBezTo>
                  <a:cubicBezTo>
                    <a:pt x="12357" y="4761"/>
                    <a:pt x="10523" y="5275"/>
                    <a:pt x="8910" y="6302"/>
                  </a:cubicBezTo>
                  <a:cubicBezTo>
                    <a:pt x="7296" y="7402"/>
                    <a:pt x="6049" y="8869"/>
                    <a:pt x="5242" y="10703"/>
                  </a:cubicBezTo>
                  <a:cubicBezTo>
                    <a:pt x="4582" y="12097"/>
                    <a:pt x="4215" y="14371"/>
                    <a:pt x="3995" y="17378"/>
                  </a:cubicBezTo>
                  <a:lnTo>
                    <a:pt x="24828" y="17378"/>
                  </a:lnTo>
                  <a:close/>
                </a:path>
              </a:pathLst>
            </a:custGeom>
            <a:solidFill>
              <a:srgbClr val="000000"/>
            </a:solidFill>
            <a:ln w="73262" cap="flat">
              <a:noFill/>
              <a:prstDash val="solid"/>
              <a:miter/>
            </a:ln>
          </p:spPr>
          <p:txBody>
            <a:bodyPr rtlCol="0" anchor="ctr"/>
            <a:lstStyle/>
            <a:p>
              <a:endParaRPr lang="en-GB"/>
            </a:p>
          </p:txBody>
        </p:sp>
        <p:sp>
          <p:nvSpPr>
            <p:cNvPr id="140" name="Graphic 1127">
              <a:extLst>
                <a:ext uri="{FF2B5EF4-FFF2-40B4-BE49-F238E27FC236}">
                  <a16:creationId xmlns:a16="http://schemas.microsoft.com/office/drawing/2014/main" id="{EC675E07-D16B-092C-3380-F0B4C9ADCD29}"/>
                </a:ext>
              </a:extLst>
            </p:cNvPr>
            <p:cNvSpPr/>
            <p:nvPr/>
          </p:nvSpPr>
          <p:spPr>
            <a:xfrm>
              <a:off x="5563237" y="3879403"/>
              <a:ext cx="27434" cy="52669"/>
            </a:xfrm>
            <a:custGeom>
              <a:avLst/>
              <a:gdLst>
                <a:gd name="connsiteX0" fmla="*/ 23161 w 27434"/>
                <a:gd name="connsiteY0" fmla="*/ 20970 h 52669"/>
                <a:gd name="connsiteX1" fmla="*/ 27709 w 27434"/>
                <a:gd name="connsiteY1" fmla="*/ 36008 h 52669"/>
                <a:gd name="connsiteX2" fmla="*/ 23161 w 27434"/>
                <a:gd name="connsiteY2" fmla="*/ 51046 h 52669"/>
                <a:gd name="connsiteX3" fmla="*/ 14505 w 27434"/>
                <a:gd name="connsiteY3" fmla="*/ 54127 h 52669"/>
                <a:gd name="connsiteX4" fmla="*/ 8710 w 27434"/>
                <a:gd name="connsiteY4" fmla="*/ 53026 h 52669"/>
                <a:gd name="connsiteX5" fmla="*/ 4015 w 27434"/>
                <a:gd name="connsiteY5" fmla="*/ 49138 h 52669"/>
                <a:gd name="connsiteX6" fmla="*/ 4015 w 27434"/>
                <a:gd name="connsiteY6" fmla="*/ 53686 h 52669"/>
                <a:gd name="connsiteX7" fmla="*/ 274 w 27434"/>
                <a:gd name="connsiteY7" fmla="*/ 53686 h 52669"/>
                <a:gd name="connsiteX8" fmla="*/ 274 w 27434"/>
                <a:gd name="connsiteY8" fmla="*/ 1457 h 52669"/>
                <a:gd name="connsiteX9" fmla="*/ 4015 w 27434"/>
                <a:gd name="connsiteY9" fmla="*/ 1457 h 52669"/>
                <a:gd name="connsiteX10" fmla="*/ 4015 w 27434"/>
                <a:gd name="connsiteY10" fmla="*/ 22877 h 52669"/>
                <a:gd name="connsiteX11" fmla="*/ 8710 w 27434"/>
                <a:gd name="connsiteY11" fmla="*/ 18989 h 52669"/>
                <a:gd name="connsiteX12" fmla="*/ 14505 w 27434"/>
                <a:gd name="connsiteY12" fmla="*/ 17889 h 52669"/>
                <a:gd name="connsiteX13" fmla="*/ 23161 w 27434"/>
                <a:gd name="connsiteY13" fmla="*/ 20970 h 52669"/>
                <a:gd name="connsiteX14" fmla="*/ 23601 w 27434"/>
                <a:gd name="connsiteY14" fmla="*/ 41509 h 52669"/>
                <a:gd name="connsiteX15" fmla="*/ 23968 w 27434"/>
                <a:gd name="connsiteY15" fmla="*/ 36008 h 52669"/>
                <a:gd name="connsiteX16" fmla="*/ 23601 w 27434"/>
                <a:gd name="connsiteY16" fmla="*/ 30506 h 52669"/>
                <a:gd name="connsiteX17" fmla="*/ 22280 w 27434"/>
                <a:gd name="connsiteY17" fmla="*/ 25885 h 52669"/>
                <a:gd name="connsiteX18" fmla="*/ 19200 w 27434"/>
                <a:gd name="connsiteY18" fmla="*/ 22364 h 52669"/>
                <a:gd name="connsiteX19" fmla="*/ 13991 w 27434"/>
                <a:gd name="connsiteY19" fmla="*/ 21190 h 52669"/>
                <a:gd name="connsiteX20" fmla="*/ 8856 w 27434"/>
                <a:gd name="connsiteY20" fmla="*/ 22364 h 52669"/>
                <a:gd name="connsiteX21" fmla="*/ 5776 w 27434"/>
                <a:gd name="connsiteY21" fmla="*/ 25885 h 52669"/>
                <a:gd name="connsiteX22" fmla="*/ 4382 w 27434"/>
                <a:gd name="connsiteY22" fmla="*/ 30506 h 52669"/>
                <a:gd name="connsiteX23" fmla="*/ 4015 w 27434"/>
                <a:gd name="connsiteY23" fmla="*/ 36008 h 52669"/>
                <a:gd name="connsiteX24" fmla="*/ 4382 w 27434"/>
                <a:gd name="connsiteY24" fmla="*/ 41509 h 52669"/>
                <a:gd name="connsiteX25" fmla="*/ 5776 w 27434"/>
                <a:gd name="connsiteY25" fmla="*/ 46131 h 52669"/>
                <a:gd name="connsiteX26" fmla="*/ 8856 w 27434"/>
                <a:gd name="connsiteY26" fmla="*/ 49578 h 52669"/>
                <a:gd name="connsiteX27" fmla="*/ 13991 w 27434"/>
                <a:gd name="connsiteY27" fmla="*/ 50826 h 52669"/>
                <a:gd name="connsiteX28" fmla="*/ 19200 w 27434"/>
                <a:gd name="connsiteY28" fmla="*/ 49578 h 52669"/>
                <a:gd name="connsiteX29" fmla="*/ 22280 w 27434"/>
                <a:gd name="connsiteY29" fmla="*/ 46131 h 52669"/>
                <a:gd name="connsiteX30" fmla="*/ 23601 w 27434"/>
                <a:gd name="connsiteY30" fmla="*/ 41509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3161" y="20970"/>
                  </a:moveTo>
                  <a:cubicBezTo>
                    <a:pt x="26168" y="23977"/>
                    <a:pt x="27709" y="29039"/>
                    <a:pt x="27709" y="36008"/>
                  </a:cubicBezTo>
                  <a:cubicBezTo>
                    <a:pt x="27709" y="42977"/>
                    <a:pt x="26168" y="48038"/>
                    <a:pt x="23161" y="51046"/>
                  </a:cubicBezTo>
                  <a:cubicBezTo>
                    <a:pt x="21107" y="53100"/>
                    <a:pt x="18246" y="54127"/>
                    <a:pt x="14505" y="54127"/>
                  </a:cubicBezTo>
                  <a:cubicBezTo>
                    <a:pt x="12304" y="54127"/>
                    <a:pt x="10397" y="53760"/>
                    <a:pt x="8710" y="53026"/>
                  </a:cubicBezTo>
                  <a:cubicBezTo>
                    <a:pt x="7023" y="52366"/>
                    <a:pt x="5482" y="51046"/>
                    <a:pt x="4015" y="49138"/>
                  </a:cubicBezTo>
                  <a:lnTo>
                    <a:pt x="4015" y="53686"/>
                  </a:lnTo>
                  <a:lnTo>
                    <a:pt x="274" y="53686"/>
                  </a:lnTo>
                  <a:lnTo>
                    <a:pt x="274" y="1457"/>
                  </a:lnTo>
                  <a:lnTo>
                    <a:pt x="4015" y="1457"/>
                  </a:lnTo>
                  <a:lnTo>
                    <a:pt x="4015" y="22877"/>
                  </a:lnTo>
                  <a:cubicBezTo>
                    <a:pt x="5482" y="20970"/>
                    <a:pt x="7023" y="19650"/>
                    <a:pt x="8710" y="18989"/>
                  </a:cubicBezTo>
                  <a:cubicBezTo>
                    <a:pt x="10397" y="18256"/>
                    <a:pt x="12304" y="17889"/>
                    <a:pt x="14505" y="17889"/>
                  </a:cubicBezTo>
                  <a:cubicBezTo>
                    <a:pt x="18246" y="17889"/>
                    <a:pt x="21107" y="18916"/>
                    <a:pt x="23161" y="20970"/>
                  </a:cubicBezTo>
                  <a:close/>
                  <a:moveTo>
                    <a:pt x="23601" y="41509"/>
                  </a:moveTo>
                  <a:cubicBezTo>
                    <a:pt x="23821" y="39969"/>
                    <a:pt x="23968" y="38135"/>
                    <a:pt x="23968" y="36008"/>
                  </a:cubicBezTo>
                  <a:cubicBezTo>
                    <a:pt x="23968" y="33880"/>
                    <a:pt x="23821" y="32047"/>
                    <a:pt x="23601" y="30506"/>
                  </a:cubicBezTo>
                  <a:cubicBezTo>
                    <a:pt x="23381" y="28966"/>
                    <a:pt x="22941" y="27425"/>
                    <a:pt x="22280" y="25885"/>
                  </a:cubicBezTo>
                  <a:cubicBezTo>
                    <a:pt x="21620" y="24344"/>
                    <a:pt x="20593" y="23171"/>
                    <a:pt x="19200" y="22364"/>
                  </a:cubicBezTo>
                  <a:cubicBezTo>
                    <a:pt x="17806" y="21557"/>
                    <a:pt x="16045" y="21190"/>
                    <a:pt x="13991" y="21190"/>
                  </a:cubicBezTo>
                  <a:cubicBezTo>
                    <a:pt x="11937" y="21190"/>
                    <a:pt x="10250" y="21557"/>
                    <a:pt x="8856" y="22364"/>
                  </a:cubicBezTo>
                  <a:cubicBezTo>
                    <a:pt x="7463" y="23171"/>
                    <a:pt x="6436" y="24344"/>
                    <a:pt x="5776" y="25885"/>
                  </a:cubicBezTo>
                  <a:cubicBezTo>
                    <a:pt x="5115" y="27425"/>
                    <a:pt x="4602" y="28966"/>
                    <a:pt x="4382" y="30506"/>
                  </a:cubicBezTo>
                  <a:cubicBezTo>
                    <a:pt x="4162" y="32047"/>
                    <a:pt x="4015" y="33880"/>
                    <a:pt x="4015" y="36008"/>
                  </a:cubicBezTo>
                  <a:cubicBezTo>
                    <a:pt x="4015" y="38135"/>
                    <a:pt x="4162" y="39969"/>
                    <a:pt x="4382" y="41509"/>
                  </a:cubicBezTo>
                  <a:cubicBezTo>
                    <a:pt x="4602" y="43050"/>
                    <a:pt x="5115" y="44590"/>
                    <a:pt x="5776" y="46131"/>
                  </a:cubicBezTo>
                  <a:cubicBezTo>
                    <a:pt x="6436" y="47671"/>
                    <a:pt x="7463" y="48772"/>
                    <a:pt x="8856" y="49578"/>
                  </a:cubicBezTo>
                  <a:cubicBezTo>
                    <a:pt x="10250" y="50385"/>
                    <a:pt x="11937" y="50826"/>
                    <a:pt x="13991" y="50826"/>
                  </a:cubicBezTo>
                  <a:cubicBezTo>
                    <a:pt x="16045" y="50826"/>
                    <a:pt x="17806" y="50385"/>
                    <a:pt x="19200" y="49578"/>
                  </a:cubicBezTo>
                  <a:cubicBezTo>
                    <a:pt x="20593" y="48772"/>
                    <a:pt x="21620" y="47671"/>
                    <a:pt x="22280" y="46131"/>
                  </a:cubicBezTo>
                  <a:cubicBezTo>
                    <a:pt x="22941" y="44590"/>
                    <a:pt x="23381" y="43050"/>
                    <a:pt x="23601" y="41509"/>
                  </a:cubicBezTo>
                  <a:close/>
                </a:path>
              </a:pathLst>
            </a:custGeom>
            <a:solidFill>
              <a:srgbClr val="000000"/>
            </a:solidFill>
            <a:ln w="73262" cap="flat">
              <a:noFill/>
              <a:prstDash val="solid"/>
              <a:miter/>
            </a:ln>
          </p:spPr>
          <p:txBody>
            <a:bodyPr rtlCol="0" anchor="ctr"/>
            <a:lstStyle/>
            <a:p>
              <a:endParaRPr lang="en-GB"/>
            </a:p>
          </p:txBody>
        </p:sp>
        <p:sp>
          <p:nvSpPr>
            <p:cNvPr id="141" name="Graphic 1127">
              <a:extLst>
                <a:ext uri="{FF2B5EF4-FFF2-40B4-BE49-F238E27FC236}">
                  <a16:creationId xmlns:a16="http://schemas.microsoft.com/office/drawing/2014/main" id="{9C413794-D8AC-AED8-B660-7C3EAE032C66}"/>
                </a:ext>
              </a:extLst>
            </p:cNvPr>
            <p:cNvSpPr/>
            <p:nvPr/>
          </p:nvSpPr>
          <p:spPr>
            <a:xfrm>
              <a:off x="5600525" y="3895834"/>
              <a:ext cx="28315" cy="36237"/>
            </a:xfrm>
            <a:custGeom>
              <a:avLst/>
              <a:gdLst>
                <a:gd name="connsiteX0" fmla="*/ 28602 w 28315"/>
                <a:gd name="connsiteY0" fmla="*/ 20386 h 36237"/>
                <a:gd name="connsiteX1" fmla="*/ 4028 w 28315"/>
                <a:gd name="connsiteY1" fmla="*/ 20386 h 36237"/>
                <a:gd name="connsiteX2" fmla="*/ 6962 w 28315"/>
                <a:gd name="connsiteY2" fmla="*/ 30729 h 36237"/>
                <a:gd name="connsiteX3" fmla="*/ 15545 w 28315"/>
                <a:gd name="connsiteY3" fmla="*/ 34323 h 36237"/>
                <a:gd name="connsiteX4" fmla="*/ 20827 w 28315"/>
                <a:gd name="connsiteY4" fmla="*/ 33296 h 36237"/>
                <a:gd name="connsiteX5" fmla="*/ 25301 w 28315"/>
                <a:gd name="connsiteY5" fmla="*/ 30069 h 36237"/>
                <a:gd name="connsiteX6" fmla="*/ 28089 w 28315"/>
                <a:gd name="connsiteY6" fmla="*/ 32269 h 36237"/>
                <a:gd name="connsiteX7" fmla="*/ 22367 w 28315"/>
                <a:gd name="connsiteY7" fmla="*/ 36377 h 36237"/>
                <a:gd name="connsiteX8" fmla="*/ 15325 w 28315"/>
                <a:gd name="connsiteY8" fmla="*/ 37698 h 36237"/>
                <a:gd name="connsiteX9" fmla="*/ 4175 w 28315"/>
                <a:gd name="connsiteY9" fmla="*/ 33076 h 36237"/>
                <a:gd name="connsiteX10" fmla="*/ 287 w 28315"/>
                <a:gd name="connsiteY10" fmla="*/ 19579 h 36237"/>
                <a:gd name="connsiteX11" fmla="*/ 4028 w 28315"/>
                <a:gd name="connsiteY11" fmla="*/ 6228 h 36237"/>
                <a:gd name="connsiteX12" fmla="*/ 14445 w 28315"/>
                <a:gd name="connsiteY12" fmla="*/ 1460 h 36237"/>
                <a:gd name="connsiteX13" fmla="*/ 24861 w 28315"/>
                <a:gd name="connsiteY13" fmla="*/ 6008 h 36237"/>
                <a:gd name="connsiteX14" fmla="*/ 28602 w 28315"/>
                <a:gd name="connsiteY14" fmla="*/ 18699 h 36237"/>
                <a:gd name="connsiteX15" fmla="*/ 28602 w 28315"/>
                <a:gd name="connsiteY15" fmla="*/ 20386 h 36237"/>
                <a:gd name="connsiteX16" fmla="*/ 24861 w 28315"/>
                <a:gd name="connsiteY16" fmla="*/ 17378 h 36237"/>
                <a:gd name="connsiteX17" fmla="*/ 23614 w 28315"/>
                <a:gd name="connsiteY17" fmla="*/ 10703 h 36237"/>
                <a:gd name="connsiteX18" fmla="*/ 20020 w 28315"/>
                <a:gd name="connsiteY18" fmla="*/ 6302 h 36237"/>
                <a:gd name="connsiteX19" fmla="*/ 14445 w 28315"/>
                <a:gd name="connsiteY19" fmla="*/ 4761 h 36237"/>
                <a:gd name="connsiteX20" fmla="*/ 8943 w 28315"/>
                <a:gd name="connsiteY20" fmla="*/ 6302 h 36237"/>
                <a:gd name="connsiteX21" fmla="*/ 5275 w 28315"/>
                <a:gd name="connsiteY21" fmla="*/ 10703 h 36237"/>
                <a:gd name="connsiteX22" fmla="*/ 4028 w 28315"/>
                <a:gd name="connsiteY22" fmla="*/ 17378 h 36237"/>
                <a:gd name="connsiteX23" fmla="*/ 24861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02" y="20386"/>
                  </a:moveTo>
                  <a:lnTo>
                    <a:pt x="4028" y="20386"/>
                  </a:lnTo>
                  <a:cubicBezTo>
                    <a:pt x="4028" y="24934"/>
                    <a:pt x="4982" y="28382"/>
                    <a:pt x="6962" y="30729"/>
                  </a:cubicBezTo>
                  <a:cubicBezTo>
                    <a:pt x="8943" y="33150"/>
                    <a:pt x="11804" y="34323"/>
                    <a:pt x="15545" y="34323"/>
                  </a:cubicBezTo>
                  <a:cubicBezTo>
                    <a:pt x="17599" y="34323"/>
                    <a:pt x="19359" y="33957"/>
                    <a:pt x="20827" y="33296"/>
                  </a:cubicBezTo>
                  <a:cubicBezTo>
                    <a:pt x="22294" y="32636"/>
                    <a:pt x="23761" y="31609"/>
                    <a:pt x="25301" y="30069"/>
                  </a:cubicBezTo>
                  <a:lnTo>
                    <a:pt x="28089" y="32269"/>
                  </a:lnTo>
                  <a:cubicBezTo>
                    <a:pt x="26181" y="34177"/>
                    <a:pt x="24274" y="35570"/>
                    <a:pt x="22367" y="36377"/>
                  </a:cubicBezTo>
                  <a:cubicBezTo>
                    <a:pt x="20460" y="37258"/>
                    <a:pt x="18112" y="37698"/>
                    <a:pt x="15325" y="37698"/>
                  </a:cubicBezTo>
                  <a:cubicBezTo>
                    <a:pt x="10410" y="37698"/>
                    <a:pt x="6742" y="36157"/>
                    <a:pt x="4175" y="33076"/>
                  </a:cubicBezTo>
                  <a:cubicBezTo>
                    <a:pt x="1534" y="29995"/>
                    <a:pt x="287" y="25521"/>
                    <a:pt x="287" y="19579"/>
                  </a:cubicBezTo>
                  <a:cubicBezTo>
                    <a:pt x="287" y="13857"/>
                    <a:pt x="1534" y="9383"/>
                    <a:pt x="4028" y="6228"/>
                  </a:cubicBezTo>
                  <a:cubicBezTo>
                    <a:pt x="6522" y="3074"/>
                    <a:pt x="9970" y="1460"/>
                    <a:pt x="14445" y="1460"/>
                  </a:cubicBezTo>
                  <a:cubicBezTo>
                    <a:pt x="18919" y="1460"/>
                    <a:pt x="22367" y="3001"/>
                    <a:pt x="24861" y="6008"/>
                  </a:cubicBezTo>
                  <a:cubicBezTo>
                    <a:pt x="27355" y="9016"/>
                    <a:pt x="28602" y="13270"/>
                    <a:pt x="28602" y="18699"/>
                  </a:cubicBezTo>
                  <a:lnTo>
                    <a:pt x="28602" y="20386"/>
                  </a:lnTo>
                  <a:close/>
                  <a:moveTo>
                    <a:pt x="24861" y="17378"/>
                  </a:moveTo>
                  <a:cubicBezTo>
                    <a:pt x="24641" y="14371"/>
                    <a:pt x="24274" y="12097"/>
                    <a:pt x="23614" y="10703"/>
                  </a:cubicBezTo>
                  <a:cubicBezTo>
                    <a:pt x="22807" y="8869"/>
                    <a:pt x="21633" y="7402"/>
                    <a:pt x="20020" y="6302"/>
                  </a:cubicBezTo>
                  <a:cubicBezTo>
                    <a:pt x="18332" y="5275"/>
                    <a:pt x="16499" y="4761"/>
                    <a:pt x="14445" y="4761"/>
                  </a:cubicBezTo>
                  <a:cubicBezTo>
                    <a:pt x="12391" y="4761"/>
                    <a:pt x="10557" y="5275"/>
                    <a:pt x="8943" y="6302"/>
                  </a:cubicBezTo>
                  <a:cubicBezTo>
                    <a:pt x="7329" y="7402"/>
                    <a:pt x="6082" y="8869"/>
                    <a:pt x="5275" y="10703"/>
                  </a:cubicBezTo>
                  <a:cubicBezTo>
                    <a:pt x="4615" y="12097"/>
                    <a:pt x="4248" y="14371"/>
                    <a:pt x="4028" y="17378"/>
                  </a:cubicBezTo>
                  <a:lnTo>
                    <a:pt x="24861" y="17378"/>
                  </a:lnTo>
                  <a:close/>
                </a:path>
              </a:pathLst>
            </a:custGeom>
            <a:solidFill>
              <a:srgbClr val="000000"/>
            </a:solidFill>
            <a:ln w="73262" cap="flat">
              <a:noFill/>
              <a:prstDash val="solid"/>
              <a:miter/>
            </a:ln>
          </p:spPr>
          <p:txBody>
            <a:bodyPr rtlCol="0" anchor="ctr"/>
            <a:lstStyle/>
            <a:p>
              <a:endParaRPr lang="en-GB"/>
            </a:p>
          </p:txBody>
        </p:sp>
        <p:sp>
          <p:nvSpPr>
            <p:cNvPr id="142" name="Graphic 1127">
              <a:extLst>
                <a:ext uri="{FF2B5EF4-FFF2-40B4-BE49-F238E27FC236}">
                  <a16:creationId xmlns:a16="http://schemas.microsoft.com/office/drawing/2014/main" id="{D74CD17D-1848-18FD-1C22-6E1E97787014}"/>
                </a:ext>
              </a:extLst>
            </p:cNvPr>
            <p:cNvSpPr/>
            <p:nvPr/>
          </p:nvSpPr>
          <p:spPr>
            <a:xfrm>
              <a:off x="5638621" y="3895834"/>
              <a:ext cx="28315" cy="36237"/>
            </a:xfrm>
            <a:custGeom>
              <a:avLst/>
              <a:gdLst>
                <a:gd name="connsiteX0" fmla="*/ 28615 w 28315"/>
                <a:gd name="connsiteY0" fmla="*/ 20386 h 36237"/>
                <a:gd name="connsiteX1" fmla="*/ 4041 w 28315"/>
                <a:gd name="connsiteY1" fmla="*/ 20386 h 36237"/>
                <a:gd name="connsiteX2" fmla="*/ 6976 w 28315"/>
                <a:gd name="connsiteY2" fmla="*/ 30729 h 36237"/>
                <a:gd name="connsiteX3" fmla="*/ 15558 w 28315"/>
                <a:gd name="connsiteY3" fmla="*/ 34323 h 36237"/>
                <a:gd name="connsiteX4" fmla="*/ 20840 w 28315"/>
                <a:gd name="connsiteY4" fmla="*/ 33296 h 36237"/>
                <a:gd name="connsiteX5" fmla="*/ 25314 w 28315"/>
                <a:gd name="connsiteY5" fmla="*/ 30069 h 36237"/>
                <a:gd name="connsiteX6" fmla="*/ 28102 w 28315"/>
                <a:gd name="connsiteY6" fmla="*/ 32269 h 36237"/>
                <a:gd name="connsiteX7" fmla="*/ 22380 w 28315"/>
                <a:gd name="connsiteY7" fmla="*/ 36377 h 36237"/>
                <a:gd name="connsiteX8" fmla="*/ 15338 w 28315"/>
                <a:gd name="connsiteY8" fmla="*/ 37698 h 36237"/>
                <a:gd name="connsiteX9" fmla="*/ 4188 w 28315"/>
                <a:gd name="connsiteY9" fmla="*/ 33076 h 36237"/>
                <a:gd name="connsiteX10" fmla="*/ 300 w 28315"/>
                <a:gd name="connsiteY10" fmla="*/ 19579 h 36237"/>
                <a:gd name="connsiteX11" fmla="*/ 4041 w 28315"/>
                <a:gd name="connsiteY11" fmla="*/ 6228 h 36237"/>
                <a:gd name="connsiteX12" fmla="*/ 14458 w 28315"/>
                <a:gd name="connsiteY12" fmla="*/ 1460 h 36237"/>
                <a:gd name="connsiteX13" fmla="*/ 24874 w 28315"/>
                <a:gd name="connsiteY13" fmla="*/ 6008 h 36237"/>
                <a:gd name="connsiteX14" fmla="*/ 28615 w 28315"/>
                <a:gd name="connsiteY14" fmla="*/ 18699 h 36237"/>
                <a:gd name="connsiteX15" fmla="*/ 28615 w 28315"/>
                <a:gd name="connsiteY15" fmla="*/ 20386 h 36237"/>
                <a:gd name="connsiteX16" fmla="*/ 24874 w 28315"/>
                <a:gd name="connsiteY16" fmla="*/ 17378 h 36237"/>
                <a:gd name="connsiteX17" fmla="*/ 23627 w 28315"/>
                <a:gd name="connsiteY17" fmla="*/ 10703 h 36237"/>
                <a:gd name="connsiteX18" fmla="*/ 20033 w 28315"/>
                <a:gd name="connsiteY18" fmla="*/ 6302 h 36237"/>
                <a:gd name="connsiteX19" fmla="*/ 14458 w 28315"/>
                <a:gd name="connsiteY19" fmla="*/ 4761 h 36237"/>
                <a:gd name="connsiteX20" fmla="*/ 8956 w 28315"/>
                <a:gd name="connsiteY20" fmla="*/ 6302 h 36237"/>
                <a:gd name="connsiteX21" fmla="*/ 5288 w 28315"/>
                <a:gd name="connsiteY21" fmla="*/ 10703 h 36237"/>
                <a:gd name="connsiteX22" fmla="*/ 4041 w 28315"/>
                <a:gd name="connsiteY22" fmla="*/ 17378 h 36237"/>
                <a:gd name="connsiteX23" fmla="*/ 24874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15" y="20386"/>
                  </a:moveTo>
                  <a:lnTo>
                    <a:pt x="4041" y="20386"/>
                  </a:lnTo>
                  <a:cubicBezTo>
                    <a:pt x="4041" y="24934"/>
                    <a:pt x="4995" y="28382"/>
                    <a:pt x="6976" y="30729"/>
                  </a:cubicBezTo>
                  <a:cubicBezTo>
                    <a:pt x="8956" y="33150"/>
                    <a:pt x="11817" y="34323"/>
                    <a:pt x="15558" y="34323"/>
                  </a:cubicBezTo>
                  <a:cubicBezTo>
                    <a:pt x="17612" y="34323"/>
                    <a:pt x="19373" y="33957"/>
                    <a:pt x="20840" y="33296"/>
                  </a:cubicBezTo>
                  <a:cubicBezTo>
                    <a:pt x="22307" y="32636"/>
                    <a:pt x="23774" y="31609"/>
                    <a:pt x="25314" y="30069"/>
                  </a:cubicBezTo>
                  <a:lnTo>
                    <a:pt x="28102" y="32269"/>
                  </a:lnTo>
                  <a:cubicBezTo>
                    <a:pt x="26195" y="34177"/>
                    <a:pt x="24287" y="35570"/>
                    <a:pt x="22380" y="36377"/>
                  </a:cubicBezTo>
                  <a:cubicBezTo>
                    <a:pt x="20473" y="37258"/>
                    <a:pt x="18126" y="37698"/>
                    <a:pt x="15338" y="37698"/>
                  </a:cubicBezTo>
                  <a:cubicBezTo>
                    <a:pt x="10423" y="37698"/>
                    <a:pt x="6756" y="36157"/>
                    <a:pt x="4188" y="33076"/>
                  </a:cubicBezTo>
                  <a:cubicBezTo>
                    <a:pt x="1547" y="29995"/>
                    <a:pt x="300" y="25521"/>
                    <a:pt x="300" y="19579"/>
                  </a:cubicBezTo>
                  <a:cubicBezTo>
                    <a:pt x="300" y="13857"/>
                    <a:pt x="1547" y="9383"/>
                    <a:pt x="4041" y="6228"/>
                  </a:cubicBezTo>
                  <a:cubicBezTo>
                    <a:pt x="6535" y="3074"/>
                    <a:pt x="9983" y="1460"/>
                    <a:pt x="14458" y="1460"/>
                  </a:cubicBezTo>
                  <a:cubicBezTo>
                    <a:pt x="18933" y="1460"/>
                    <a:pt x="22380" y="3001"/>
                    <a:pt x="24874" y="6008"/>
                  </a:cubicBezTo>
                  <a:cubicBezTo>
                    <a:pt x="27368" y="9016"/>
                    <a:pt x="28615" y="13270"/>
                    <a:pt x="28615" y="18699"/>
                  </a:cubicBezTo>
                  <a:lnTo>
                    <a:pt x="28615" y="20386"/>
                  </a:lnTo>
                  <a:close/>
                  <a:moveTo>
                    <a:pt x="24874" y="17378"/>
                  </a:moveTo>
                  <a:cubicBezTo>
                    <a:pt x="24654" y="14371"/>
                    <a:pt x="24287" y="12097"/>
                    <a:pt x="23627" y="10703"/>
                  </a:cubicBezTo>
                  <a:cubicBezTo>
                    <a:pt x="22820" y="8869"/>
                    <a:pt x="21647" y="7402"/>
                    <a:pt x="20033" y="6302"/>
                  </a:cubicBezTo>
                  <a:cubicBezTo>
                    <a:pt x="18346" y="5275"/>
                    <a:pt x="16512" y="4761"/>
                    <a:pt x="14458" y="4761"/>
                  </a:cubicBezTo>
                  <a:cubicBezTo>
                    <a:pt x="12404" y="4761"/>
                    <a:pt x="10570" y="5275"/>
                    <a:pt x="8956" y="6302"/>
                  </a:cubicBezTo>
                  <a:cubicBezTo>
                    <a:pt x="7342" y="7402"/>
                    <a:pt x="6095" y="8869"/>
                    <a:pt x="5288" y="10703"/>
                  </a:cubicBezTo>
                  <a:cubicBezTo>
                    <a:pt x="4628" y="12097"/>
                    <a:pt x="4261" y="14371"/>
                    <a:pt x="4041" y="17378"/>
                  </a:cubicBezTo>
                  <a:lnTo>
                    <a:pt x="24874" y="17378"/>
                  </a:lnTo>
                  <a:close/>
                </a:path>
              </a:pathLst>
            </a:custGeom>
            <a:solidFill>
              <a:srgbClr val="000000"/>
            </a:solidFill>
            <a:ln w="73262" cap="flat">
              <a:noFill/>
              <a:prstDash val="solid"/>
              <a:miter/>
            </a:ln>
          </p:spPr>
          <p:txBody>
            <a:bodyPr rtlCol="0" anchor="ctr"/>
            <a:lstStyle/>
            <a:p>
              <a:endParaRPr lang="en-GB"/>
            </a:p>
          </p:txBody>
        </p:sp>
        <p:sp>
          <p:nvSpPr>
            <p:cNvPr id="143" name="Graphic 1127">
              <a:extLst>
                <a:ext uri="{FF2B5EF4-FFF2-40B4-BE49-F238E27FC236}">
                  <a16:creationId xmlns:a16="http://schemas.microsoft.com/office/drawing/2014/main" id="{C61F8F4E-EE3A-3B10-154A-DA90DDF3A635}"/>
                </a:ext>
              </a:extLst>
            </p:cNvPr>
            <p:cNvSpPr/>
            <p:nvPr/>
          </p:nvSpPr>
          <p:spPr>
            <a:xfrm>
              <a:off x="5678770" y="3895834"/>
              <a:ext cx="27214" cy="35797"/>
            </a:xfrm>
            <a:custGeom>
              <a:avLst/>
              <a:gdLst>
                <a:gd name="connsiteX0" fmla="*/ 27529 w 27214"/>
                <a:gd name="connsiteY0" fmla="*/ 37257 h 35797"/>
                <a:gd name="connsiteX1" fmla="*/ 23788 w 27214"/>
                <a:gd name="connsiteY1" fmla="*/ 37257 h 35797"/>
                <a:gd name="connsiteX2" fmla="*/ 23788 w 27214"/>
                <a:gd name="connsiteY2" fmla="*/ 15324 h 35797"/>
                <a:gd name="connsiteX3" fmla="*/ 21294 w 27214"/>
                <a:gd name="connsiteY3" fmla="*/ 7475 h 35797"/>
                <a:gd name="connsiteX4" fmla="*/ 14031 w 27214"/>
                <a:gd name="connsiteY4" fmla="*/ 4761 h 35797"/>
                <a:gd name="connsiteX5" fmla="*/ 6696 w 27214"/>
                <a:gd name="connsiteY5" fmla="*/ 7475 h 35797"/>
                <a:gd name="connsiteX6" fmla="*/ 4055 w 27214"/>
                <a:gd name="connsiteY6" fmla="*/ 15324 h 35797"/>
                <a:gd name="connsiteX7" fmla="*/ 4055 w 27214"/>
                <a:gd name="connsiteY7" fmla="*/ 37257 h 35797"/>
                <a:gd name="connsiteX8" fmla="*/ 314 w 27214"/>
                <a:gd name="connsiteY8" fmla="*/ 37257 h 35797"/>
                <a:gd name="connsiteX9" fmla="*/ 314 w 27214"/>
                <a:gd name="connsiteY9" fmla="*/ 1900 h 35797"/>
                <a:gd name="connsiteX10" fmla="*/ 4055 w 27214"/>
                <a:gd name="connsiteY10" fmla="*/ 1900 h 35797"/>
                <a:gd name="connsiteX11" fmla="*/ 4055 w 27214"/>
                <a:gd name="connsiteY11" fmla="*/ 6081 h 35797"/>
                <a:gd name="connsiteX12" fmla="*/ 14472 w 27214"/>
                <a:gd name="connsiteY12" fmla="*/ 1460 h 35797"/>
                <a:gd name="connsiteX13" fmla="*/ 23861 w 27214"/>
                <a:gd name="connsiteY13" fmla="*/ 4834 h 35797"/>
                <a:gd name="connsiteX14" fmla="*/ 27529 w 27214"/>
                <a:gd name="connsiteY14" fmla="*/ 14664 h 35797"/>
                <a:gd name="connsiteX15" fmla="*/ 27529 w 27214"/>
                <a:gd name="connsiteY15" fmla="*/ 3725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529" y="37257"/>
                  </a:moveTo>
                  <a:lnTo>
                    <a:pt x="23788" y="37257"/>
                  </a:lnTo>
                  <a:lnTo>
                    <a:pt x="23788" y="15324"/>
                  </a:lnTo>
                  <a:cubicBezTo>
                    <a:pt x="23788" y="11877"/>
                    <a:pt x="22981" y="9309"/>
                    <a:pt x="21294" y="7475"/>
                  </a:cubicBezTo>
                  <a:cubicBezTo>
                    <a:pt x="19606" y="5641"/>
                    <a:pt x="17186" y="4761"/>
                    <a:pt x="14031" y="4761"/>
                  </a:cubicBezTo>
                  <a:cubicBezTo>
                    <a:pt x="10877" y="4761"/>
                    <a:pt x="8383" y="5641"/>
                    <a:pt x="6696" y="7475"/>
                  </a:cubicBezTo>
                  <a:cubicBezTo>
                    <a:pt x="4935" y="9309"/>
                    <a:pt x="4055" y="11950"/>
                    <a:pt x="4055" y="15324"/>
                  </a:cubicBezTo>
                  <a:lnTo>
                    <a:pt x="4055" y="37257"/>
                  </a:lnTo>
                  <a:lnTo>
                    <a:pt x="314" y="37257"/>
                  </a:lnTo>
                  <a:lnTo>
                    <a:pt x="314" y="1900"/>
                  </a:lnTo>
                  <a:lnTo>
                    <a:pt x="4055" y="1900"/>
                  </a:lnTo>
                  <a:lnTo>
                    <a:pt x="4055" y="6081"/>
                  </a:lnTo>
                  <a:cubicBezTo>
                    <a:pt x="6696" y="3001"/>
                    <a:pt x="10144" y="1460"/>
                    <a:pt x="14472" y="1460"/>
                  </a:cubicBezTo>
                  <a:cubicBezTo>
                    <a:pt x="18433" y="1460"/>
                    <a:pt x="21587" y="2560"/>
                    <a:pt x="23861" y="4834"/>
                  </a:cubicBezTo>
                  <a:cubicBezTo>
                    <a:pt x="26282" y="7182"/>
                    <a:pt x="27529" y="10483"/>
                    <a:pt x="27529" y="14664"/>
                  </a:cubicBezTo>
                  <a:lnTo>
                    <a:pt x="27529" y="37257"/>
                  </a:lnTo>
                  <a:close/>
                </a:path>
              </a:pathLst>
            </a:custGeom>
            <a:solidFill>
              <a:srgbClr val="000000"/>
            </a:solidFill>
            <a:ln w="73262" cap="flat">
              <a:noFill/>
              <a:prstDash val="solid"/>
              <a:miter/>
            </a:ln>
          </p:spPr>
          <p:txBody>
            <a:bodyPr rtlCol="0" anchor="ctr"/>
            <a:lstStyle/>
            <a:p>
              <a:endParaRPr lang="en-GB"/>
            </a:p>
          </p:txBody>
        </p:sp>
        <p:sp>
          <p:nvSpPr>
            <p:cNvPr id="144" name="Graphic 1127">
              <a:extLst>
                <a:ext uri="{FF2B5EF4-FFF2-40B4-BE49-F238E27FC236}">
                  <a16:creationId xmlns:a16="http://schemas.microsoft.com/office/drawing/2014/main" id="{EAB8C810-14EF-D303-BBC1-FD4BF1D768BE}"/>
                </a:ext>
              </a:extLst>
            </p:cNvPr>
            <p:cNvSpPr/>
            <p:nvPr/>
          </p:nvSpPr>
          <p:spPr>
            <a:xfrm>
              <a:off x="5737765" y="3879403"/>
              <a:ext cx="4621" cy="52228"/>
            </a:xfrm>
            <a:custGeom>
              <a:avLst/>
              <a:gdLst>
                <a:gd name="connsiteX0" fmla="*/ 4512 w 4621"/>
                <a:gd name="connsiteY0" fmla="*/ 53686 h 52228"/>
                <a:gd name="connsiteX1" fmla="*/ 771 w 4621"/>
                <a:gd name="connsiteY1" fmla="*/ 53686 h 52228"/>
                <a:gd name="connsiteX2" fmla="*/ 771 w 4621"/>
                <a:gd name="connsiteY2" fmla="*/ 18329 h 52228"/>
                <a:gd name="connsiteX3" fmla="*/ 4512 w 4621"/>
                <a:gd name="connsiteY3" fmla="*/ 18329 h 52228"/>
                <a:gd name="connsiteX4" fmla="*/ 4512 w 4621"/>
                <a:gd name="connsiteY4" fmla="*/ 53686 h 52228"/>
                <a:gd name="connsiteX5" fmla="*/ 4952 w 4621"/>
                <a:gd name="connsiteY5" fmla="*/ 6079 h 52228"/>
                <a:gd name="connsiteX6" fmla="*/ 331 w 4621"/>
                <a:gd name="connsiteY6" fmla="*/ 6079 h 52228"/>
                <a:gd name="connsiteX7" fmla="*/ 331 w 4621"/>
                <a:gd name="connsiteY7" fmla="*/ 1457 h 52228"/>
                <a:gd name="connsiteX8" fmla="*/ 4952 w 4621"/>
                <a:gd name="connsiteY8" fmla="*/ 1457 h 52228"/>
                <a:gd name="connsiteX9" fmla="*/ 4952 w 4621"/>
                <a:gd name="connsiteY9" fmla="*/ 6079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512" y="53686"/>
                  </a:moveTo>
                  <a:lnTo>
                    <a:pt x="771" y="53686"/>
                  </a:lnTo>
                  <a:lnTo>
                    <a:pt x="771" y="18329"/>
                  </a:lnTo>
                  <a:lnTo>
                    <a:pt x="4512" y="18329"/>
                  </a:lnTo>
                  <a:lnTo>
                    <a:pt x="4512" y="53686"/>
                  </a:lnTo>
                  <a:close/>
                  <a:moveTo>
                    <a:pt x="4952" y="6079"/>
                  </a:moveTo>
                  <a:lnTo>
                    <a:pt x="331" y="6079"/>
                  </a:lnTo>
                  <a:lnTo>
                    <a:pt x="331" y="1457"/>
                  </a:lnTo>
                  <a:lnTo>
                    <a:pt x="4952" y="1457"/>
                  </a:lnTo>
                  <a:lnTo>
                    <a:pt x="4952" y="6079"/>
                  </a:lnTo>
                  <a:close/>
                </a:path>
              </a:pathLst>
            </a:custGeom>
            <a:solidFill>
              <a:srgbClr val="000000"/>
            </a:solidFill>
            <a:ln w="73262" cap="flat">
              <a:noFill/>
              <a:prstDash val="solid"/>
              <a:miter/>
            </a:ln>
          </p:spPr>
          <p:txBody>
            <a:bodyPr rtlCol="0" anchor="ctr"/>
            <a:lstStyle/>
            <a:p>
              <a:endParaRPr lang="en-GB"/>
            </a:p>
          </p:txBody>
        </p:sp>
        <p:sp>
          <p:nvSpPr>
            <p:cNvPr id="145" name="Graphic 1127">
              <a:extLst>
                <a:ext uri="{FF2B5EF4-FFF2-40B4-BE49-F238E27FC236}">
                  <a16:creationId xmlns:a16="http://schemas.microsoft.com/office/drawing/2014/main" id="{063B1D03-1EB5-9D34-AAD1-CDD6F64122F1}"/>
                </a:ext>
              </a:extLst>
            </p:cNvPr>
            <p:cNvSpPr/>
            <p:nvPr/>
          </p:nvSpPr>
          <p:spPr>
            <a:xfrm>
              <a:off x="5752461" y="3895834"/>
              <a:ext cx="28461" cy="36237"/>
            </a:xfrm>
            <a:custGeom>
              <a:avLst/>
              <a:gdLst>
                <a:gd name="connsiteX0" fmla="*/ 28802 w 28461"/>
                <a:gd name="connsiteY0" fmla="*/ 27208 h 36237"/>
                <a:gd name="connsiteX1" fmla="*/ 24987 w 28461"/>
                <a:gd name="connsiteY1" fmla="*/ 34837 h 36237"/>
                <a:gd name="connsiteX2" fmla="*/ 14644 w 28461"/>
                <a:gd name="connsiteY2" fmla="*/ 37698 h 36237"/>
                <a:gd name="connsiteX3" fmla="*/ 340 w 28461"/>
                <a:gd name="connsiteY3" fmla="*/ 32636 h 36237"/>
                <a:gd name="connsiteX4" fmla="*/ 2907 w 28461"/>
                <a:gd name="connsiteY4" fmla="*/ 30069 h 36237"/>
                <a:gd name="connsiteX5" fmla="*/ 14497 w 28461"/>
                <a:gd name="connsiteY5" fmla="*/ 34397 h 36237"/>
                <a:gd name="connsiteX6" fmla="*/ 25134 w 28461"/>
                <a:gd name="connsiteY6" fmla="*/ 27208 h 36237"/>
                <a:gd name="connsiteX7" fmla="*/ 23520 w 28461"/>
                <a:gd name="connsiteY7" fmla="*/ 23027 h 36237"/>
                <a:gd name="connsiteX8" fmla="*/ 18385 w 28461"/>
                <a:gd name="connsiteY8" fmla="*/ 21266 h 36237"/>
                <a:gd name="connsiteX9" fmla="*/ 12517 w 28461"/>
                <a:gd name="connsiteY9" fmla="*/ 20753 h 36237"/>
                <a:gd name="connsiteX10" fmla="*/ 1880 w 28461"/>
                <a:gd name="connsiteY10" fmla="*/ 11510 h 36237"/>
                <a:gd name="connsiteX11" fmla="*/ 5328 w 28461"/>
                <a:gd name="connsiteY11" fmla="*/ 4174 h 36237"/>
                <a:gd name="connsiteX12" fmla="*/ 14571 w 28461"/>
                <a:gd name="connsiteY12" fmla="*/ 1460 h 36237"/>
                <a:gd name="connsiteX13" fmla="*/ 26968 w 28461"/>
                <a:gd name="connsiteY13" fmla="*/ 5201 h 36237"/>
                <a:gd name="connsiteX14" fmla="*/ 24474 w 28461"/>
                <a:gd name="connsiteY14" fmla="*/ 7695 h 36237"/>
                <a:gd name="connsiteX15" fmla="*/ 14571 w 28461"/>
                <a:gd name="connsiteY15" fmla="*/ 4688 h 36237"/>
                <a:gd name="connsiteX16" fmla="*/ 7895 w 28461"/>
                <a:gd name="connsiteY16" fmla="*/ 6448 h 36237"/>
                <a:gd name="connsiteX17" fmla="*/ 5548 w 28461"/>
                <a:gd name="connsiteY17" fmla="*/ 11510 h 36237"/>
                <a:gd name="connsiteX18" fmla="*/ 7309 w 28461"/>
                <a:gd name="connsiteY18" fmla="*/ 15691 h 36237"/>
                <a:gd name="connsiteX19" fmla="*/ 12737 w 28461"/>
                <a:gd name="connsiteY19" fmla="*/ 17452 h 36237"/>
                <a:gd name="connsiteX20" fmla="*/ 18459 w 28461"/>
                <a:gd name="connsiteY20" fmla="*/ 17965 h 36237"/>
                <a:gd name="connsiteX21" fmla="*/ 26161 w 28461"/>
                <a:gd name="connsiteY21" fmla="*/ 20459 h 36237"/>
                <a:gd name="connsiteX22" fmla="*/ 28802 w 28461"/>
                <a:gd name="connsiteY22" fmla="*/ 2720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802" y="27208"/>
                  </a:moveTo>
                  <a:cubicBezTo>
                    <a:pt x="28802" y="30435"/>
                    <a:pt x="27555" y="33003"/>
                    <a:pt x="24987" y="34837"/>
                  </a:cubicBezTo>
                  <a:cubicBezTo>
                    <a:pt x="22420" y="36744"/>
                    <a:pt x="18972" y="37698"/>
                    <a:pt x="14644" y="37698"/>
                  </a:cubicBezTo>
                  <a:cubicBezTo>
                    <a:pt x="8629" y="37698"/>
                    <a:pt x="3861" y="36010"/>
                    <a:pt x="340" y="32636"/>
                  </a:cubicBezTo>
                  <a:lnTo>
                    <a:pt x="2907" y="30069"/>
                  </a:lnTo>
                  <a:cubicBezTo>
                    <a:pt x="5621" y="32930"/>
                    <a:pt x="9509" y="34397"/>
                    <a:pt x="14497" y="34397"/>
                  </a:cubicBezTo>
                  <a:cubicBezTo>
                    <a:pt x="21613" y="34397"/>
                    <a:pt x="25134" y="31976"/>
                    <a:pt x="25134" y="27208"/>
                  </a:cubicBezTo>
                  <a:cubicBezTo>
                    <a:pt x="25134" y="25374"/>
                    <a:pt x="24620" y="23980"/>
                    <a:pt x="23520" y="23027"/>
                  </a:cubicBezTo>
                  <a:cubicBezTo>
                    <a:pt x="22420" y="22073"/>
                    <a:pt x="20733" y="21486"/>
                    <a:pt x="18385" y="21266"/>
                  </a:cubicBezTo>
                  <a:lnTo>
                    <a:pt x="12517" y="20753"/>
                  </a:lnTo>
                  <a:cubicBezTo>
                    <a:pt x="5401" y="20166"/>
                    <a:pt x="1880" y="17085"/>
                    <a:pt x="1880" y="11510"/>
                  </a:cubicBezTo>
                  <a:cubicBezTo>
                    <a:pt x="1880" y="8429"/>
                    <a:pt x="3054" y="6008"/>
                    <a:pt x="5328" y="4174"/>
                  </a:cubicBezTo>
                  <a:cubicBezTo>
                    <a:pt x="7602" y="2340"/>
                    <a:pt x="10683" y="1460"/>
                    <a:pt x="14571" y="1460"/>
                  </a:cubicBezTo>
                  <a:cubicBezTo>
                    <a:pt x="19486" y="1460"/>
                    <a:pt x="23594" y="2707"/>
                    <a:pt x="26968" y="5201"/>
                  </a:cubicBezTo>
                  <a:lnTo>
                    <a:pt x="24474" y="7695"/>
                  </a:lnTo>
                  <a:cubicBezTo>
                    <a:pt x="21760" y="5715"/>
                    <a:pt x="18459" y="4688"/>
                    <a:pt x="14571" y="4688"/>
                  </a:cubicBezTo>
                  <a:cubicBezTo>
                    <a:pt x="11637" y="4688"/>
                    <a:pt x="9363" y="5275"/>
                    <a:pt x="7895" y="6448"/>
                  </a:cubicBezTo>
                  <a:cubicBezTo>
                    <a:pt x="6355" y="7622"/>
                    <a:pt x="5548" y="9309"/>
                    <a:pt x="5548" y="11510"/>
                  </a:cubicBezTo>
                  <a:cubicBezTo>
                    <a:pt x="5548" y="13344"/>
                    <a:pt x="6135" y="14737"/>
                    <a:pt x="7309" y="15691"/>
                  </a:cubicBezTo>
                  <a:cubicBezTo>
                    <a:pt x="8409" y="16645"/>
                    <a:pt x="10243" y="17232"/>
                    <a:pt x="12737" y="17452"/>
                  </a:cubicBezTo>
                  <a:lnTo>
                    <a:pt x="18459" y="17965"/>
                  </a:lnTo>
                  <a:cubicBezTo>
                    <a:pt x="21760" y="18332"/>
                    <a:pt x="24327" y="19139"/>
                    <a:pt x="26161" y="20459"/>
                  </a:cubicBezTo>
                  <a:cubicBezTo>
                    <a:pt x="27921" y="21780"/>
                    <a:pt x="28802" y="24054"/>
                    <a:pt x="28802" y="27208"/>
                  </a:cubicBezTo>
                  <a:close/>
                </a:path>
              </a:pathLst>
            </a:custGeom>
            <a:solidFill>
              <a:srgbClr val="000000"/>
            </a:solidFill>
            <a:ln w="73262" cap="flat">
              <a:noFill/>
              <a:prstDash val="solid"/>
              <a:miter/>
            </a:ln>
          </p:spPr>
          <p:txBody>
            <a:bodyPr rtlCol="0" anchor="ctr"/>
            <a:lstStyle/>
            <a:p>
              <a:endParaRPr lang="en-GB"/>
            </a:p>
          </p:txBody>
        </p:sp>
        <p:sp>
          <p:nvSpPr>
            <p:cNvPr id="146" name="Graphic 1127">
              <a:extLst>
                <a:ext uri="{FF2B5EF4-FFF2-40B4-BE49-F238E27FC236}">
                  <a16:creationId xmlns:a16="http://schemas.microsoft.com/office/drawing/2014/main" id="{198BFEF1-DCCE-189F-1D1D-3E4BD0A11522}"/>
                </a:ext>
              </a:extLst>
            </p:cNvPr>
            <p:cNvSpPr/>
            <p:nvPr/>
          </p:nvSpPr>
          <p:spPr>
            <a:xfrm>
              <a:off x="5789824" y="3895834"/>
              <a:ext cx="28461" cy="36237"/>
            </a:xfrm>
            <a:custGeom>
              <a:avLst/>
              <a:gdLst>
                <a:gd name="connsiteX0" fmla="*/ 24413 w 28461"/>
                <a:gd name="connsiteY0" fmla="*/ 5348 h 36237"/>
                <a:gd name="connsiteX1" fmla="*/ 28815 w 28461"/>
                <a:gd name="connsiteY1" fmla="*/ 19579 h 36237"/>
                <a:gd name="connsiteX2" fmla="*/ 24413 w 28461"/>
                <a:gd name="connsiteY2" fmla="*/ 33810 h 36237"/>
                <a:gd name="connsiteX3" fmla="*/ 14584 w 28461"/>
                <a:gd name="connsiteY3" fmla="*/ 37698 h 36237"/>
                <a:gd name="connsiteX4" fmla="*/ 4754 w 28461"/>
                <a:gd name="connsiteY4" fmla="*/ 33810 h 36237"/>
                <a:gd name="connsiteX5" fmla="*/ 353 w 28461"/>
                <a:gd name="connsiteY5" fmla="*/ 19579 h 36237"/>
                <a:gd name="connsiteX6" fmla="*/ 4754 w 28461"/>
                <a:gd name="connsiteY6" fmla="*/ 5348 h 36237"/>
                <a:gd name="connsiteX7" fmla="*/ 14584 w 28461"/>
                <a:gd name="connsiteY7" fmla="*/ 1460 h 36237"/>
                <a:gd name="connsiteX8" fmla="*/ 24413 w 28461"/>
                <a:gd name="connsiteY8" fmla="*/ 5348 h 36237"/>
                <a:gd name="connsiteX9" fmla="*/ 21919 w 28461"/>
                <a:gd name="connsiteY9" fmla="*/ 31389 h 36237"/>
                <a:gd name="connsiteX10" fmla="*/ 25074 w 28461"/>
                <a:gd name="connsiteY10" fmla="*/ 19579 h 36237"/>
                <a:gd name="connsiteX11" fmla="*/ 21919 w 28461"/>
                <a:gd name="connsiteY11" fmla="*/ 7769 h 36237"/>
                <a:gd name="connsiteX12" fmla="*/ 14584 w 28461"/>
                <a:gd name="connsiteY12" fmla="*/ 4761 h 36237"/>
                <a:gd name="connsiteX13" fmla="*/ 7248 w 28461"/>
                <a:gd name="connsiteY13" fmla="*/ 7769 h 36237"/>
                <a:gd name="connsiteX14" fmla="*/ 4094 w 28461"/>
                <a:gd name="connsiteY14" fmla="*/ 19579 h 36237"/>
                <a:gd name="connsiteX15" fmla="*/ 7248 w 28461"/>
                <a:gd name="connsiteY15" fmla="*/ 31389 h 36237"/>
                <a:gd name="connsiteX16" fmla="*/ 14584 w 28461"/>
                <a:gd name="connsiteY16" fmla="*/ 34397 h 36237"/>
                <a:gd name="connsiteX17" fmla="*/ 21919 w 28461"/>
                <a:gd name="connsiteY17" fmla="*/ 3138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413" y="5348"/>
                  </a:moveTo>
                  <a:cubicBezTo>
                    <a:pt x="27348" y="8282"/>
                    <a:pt x="28815" y="13050"/>
                    <a:pt x="28815" y="19579"/>
                  </a:cubicBezTo>
                  <a:cubicBezTo>
                    <a:pt x="28815" y="26108"/>
                    <a:pt x="27348" y="30876"/>
                    <a:pt x="24413" y="33810"/>
                  </a:cubicBezTo>
                  <a:cubicBezTo>
                    <a:pt x="21846" y="36377"/>
                    <a:pt x="18545" y="37698"/>
                    <a:pt x="14584" y="37698"/>
                  </a:cubicBezTo>
                  <a:cubicBezTo>
                    <a:pt x="10623" y="37698"/>
                    <a:pt x="7322" y="36377"/>
                    <a:pt x="4754" y="33810"/>
                  </a:cubicBezTo>
                  <a:cubicBezTo>
                    <a:pt x="1820" y="30876"/>
                    <a:pt x="353" y="26108"/>
                    <a:pt x="353" y="19579"/>
                  </a:cubicBezTo>
                  <a:cubicBezTo>
                    <a:pt x="353" y="13050"/>
                    <a:pt x="1820" y="8282"/>
                    <a:pt x="4754" y="5348"/>
                  </a:cubicBezTo>
                  <a:cubicBezTo>
                    <a:pt x="7322" y="2781"/>
                    <a:pt x="10623" y="1460"/>
                    <a:pt x="14584" y="1460"/>
                  </a:cubicBezTo>
                  <a:cubicBezTo>
                    <a:pt x="18545" y="1460"/>
                    <a:pt x="21846" y="2781"/>
                    <a:pt x="24413" y="5348"/>
                  </a:cubicBezTo>
                  <a:close/>
                  <a:moveTo>
                    <a:pt x="21919" y="31389"/>
                  </a:moveTo>
                  <a:cubicBezTo>
                    <a:pt x="24047" y="29262"/>
                    <a:pt x="25074" y="25374"/>
                    <a:pt x="25074" y="19579"/>
                  </a:cubicBezTo>
                  <a:cubicBezTo>
                    <a:pt x="25074" y="13784"/>
                    <a:pt x="24047" y="9896"/>
                    <a:pt x="21919" y="7769"/>
                  </a:cubicBezTo>
                  <a:cubicBezTo>
                    <a:pt x="19939" y="5788"/>
                    <a:pt x="17445" y="4761"/>
                    <a:pt x="14584" y="4761"/>
                  </a:cubicBezTo>
                  <a:cubicBezTo>
                    <a:pt x="11723" y="4761"/>
                    <a:pt x="9229" y="5788"/>
                    <a:pt x="7248" y="7769"/>
                  </a:cubicBezTo>
                  <a:cubicBezTo>
                    <a:pt x="5121" y="9896"/>
                    <a:pt x="4094" y="13784"/>
                    <a:pt x="4094" y="19579"/>
                  </a:cubicBezTo>
                  <a:cubicBezTo>
                    <a:pt x="4094" y="25374"/>
                    <a:pt x="5121" y="29262"/>
                    <a:pt x="7248" y="31389"/>
                  </a:cubicBezTo>
                  <a:cubicBezTo>
                    <a:pt x="9229" y="33370"/>
                    <a:pt x="11723" y="34397"/>
                    <a:pt x="14584" y="34397"/>
                  </a:cubicBezTo>
                  <a:cubicBezTo>
                    <a:pt x="17445" y="34397"/>
                    <a:pt x="19939" y="33370"/>
                    <a:pt x="21919" y="31389"/>
                  </a:cubicBezTo>
                  <a:close/>
                </a:path>
              </a:pathLst>
            </a:custGeom>
            <a:solidFill>
              <a:srgbClr val="000000"/>
            </a:solidFill>
            <a:ln w="73262" cap="flat">
              <a:noFill/>
              <a:prstDash val="solid"/>
              <a:miter/>
            </a:ln>
          </p:spPr>
          <p:txBody>
            <a:bodyPr rtlCol="0" anchor="ctr"/>
            <a:lstStyle/>
            <a:p>
              <a:endParaRPr lang="en-GB"/>
            </a:p>
          </p:txBody>
        </p:sp>
        <p:sp>
          <p:nvSpPr>
            <p:cNvPr id="147" name="Graphic 1127">
              <a:extLst>
                <a:ext uri="{FF2B5EF4-FFF2-40B4-BE49-F238E27FC236}">
                  <a16:creationId xmlns:a16="http://schemas.microsoft.com/office/drawing/2014/main" id="{5A17AE38-FA94-F79F-79A6-4FA97522AC2A}"/>
                </a:ext>
              </a:extLst>
            </p:cNvPr>
            <p:cNvSpPr/>
            <p:nvPr/>
          </p:nvSpPr>
          <p:spPr>
            <a:xfrm>
              <a:off x="5830046" y="3879403"/>
              <a:ext cx="11736" cy="52228"/>
            </a:xfrm>
            <a:custGeom>
              <a:avLst/>
              <a:gdLst>
                <a:gd name="connsiteX0" fmla="*/ 12101 w 11736"/>
                <a:gd name="connsiteY0" fmla="*/ 53686 h 52228"/>
                <a:gd name="connsiteX1" fmla="*/ 8873 w 11736"/>
                <a:gd name="connsiteY1" fmla="*/ 53686 h 52228"/>
                <a:gd name="connsiteX2" fmla="*/ 2491 w 11736"/>
                <a:gd name="connsiteY2" fmla="*/ 51266 h 52228"/>
                <a:gd name="connsiteX3" fmla="*/ 364 w 11736"/>
                <a:gd name="connsiteY3" fmla="*/ 44517 h 52228"/>
                <a:gd name="connsiteX4" fmla="*/ 364 w 11736"/>
                <a:gd name="connsiteY4" fmla="*/ 1457 h 52228"/>
                <a:gd name="connsiteX5" fmla="*/ 4105 w 11736"/>
                <a:gd name="connsiteY5" fmla="*/ 1457 h 52228"/>
                <a:gd name="connsiteX6" fmla="*/ 4105 w 11736"/>
                <a:gd name="connsiteY6" fmla="*/ 44444 h 52228"/>
                <a:gd name="connsiteX7" fmla="*/ 5352 w 11736"/>
                <a:gd name="connsiteY7" fmla="*/ 48992 h 52228"/>
                <a:gd name="connsiteX8" fmla="*/ 9533 w 11736"/>
                <a:gd name="connsiteY8" fmla="*/ 50385 h 52228"/>
                <a:gd name="connsiteX9" fmla="*/ 12101 w 11736"/>
                <a:gd name="connsiteY9" fmla="*/ 50385 h 52228"/>
                <a:gd name="connsiteX10" fmla="*/ 12101 w 11736"/>
                <a:gd name="connsiteY10" fmla="*/ 5368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101" y="53686"/>
                  </a:moveTo>
                  <a:lnTo>
                    <a:pt x="8873" y="53686"/>
                  </a:lnTo>
                  <a:cubicBezTo>
                    <a:pt x="6012" y="53686"/>
                    <a:pt x="3885" y="52879"/>
                    <a:pt x="2491" y="51266"/>
                  </a:cubicBezTo>
                  <a:cubicBezTo>
                    <a:pt x="1098" y="49652"/>
                    <a:pt x="364" y="47378"/>
                    <a:pt x="364" y="44517"/>
                  </a:cubicBezTo>
                  <a:lnTo>
                    <a:pt x="364" y="1457"/>
                  </a:lnTo>
                  <a:lnTo>
                    <a:pt x="4105" y="1457"/>
                  </a:lnTo>
                  <a:lnTo>
                    <a:pt x="4105" y="44444"/>
                  </a:lnTo>
                  <a:cubicBezTo>
                    <a:pt x="4105" y="46571"/>
                    <a:pt x="4545" y="48038"/>
                    <a:pt x="5352" y="48992"/>
                  </a:cubicBezTo>
                  <a:cubicBezTo>
                    <a:pt x="6086" y="49945"/>
                    <a:pt x="7553" y="50385"/>
                    <a:pt x="9533" y="50385"/>
                  </a:cubicBezTo>
                  <a:lnTo>
                    <a:pt x="12101" y="50385"/>
                  </a:lnTo>
                  <a:lnTo>
                    <a:pt x="12101" y="53686"/>
                  </a:lnTo>
                  <a:close/>
                </a:path>
              </a:pathLst>
            </a:custGeom>
            <a:solidFill>
              <a:srgbClr val="000000"/>
            </a:solidFill>
            <a:ln w="73262" cap="flat">
              <a:noFill/>
              <a:prstDash val="solid"/>
              <a:miter/>
            </a:ln>
          </p:spPr>
          <p:txBody>
            <a:bodyPr rtlCol="0" anchor="ctr"/>
            <a:lstStyle/>
            <a:p>
              <a:endParaRPr lang="en-GB"/>
            </a:p>
          </p:txBody>
        </p:sp>
        <p:sp>
          <p:nvSpPr>
            <p:cNvPr id="148" name="Graphic 1127">
              <a:extLst>
                <a:ext uri="{FF2B5EF4-FFF2-40B4-BE49-F238E27FC236}">
                  <a16:creationId xmlns:a16="http://schemas.microsoft.com/office/drawing/2014/main" id="{24553143-6353-F88B-7739-BEAA880EA6DC}"/>
                </a:ext>
              </a:extLst>
            </p:cNvPr>
            <p:cNvSpPr/>
            <p:nvPr/>
          </p:nvSpPr>
          <p:spPr>
            <a:xfrm>
              <a:off x="5847969" y="3895834"/>
              <a:ext cx="27508" cy="36237"/>
            </a:xfrm>
            <a:custGeom>
              <a:avLst/>
              <a:gdLst>
                <a:gd name="connsiteX0" fmla="*/ 27881 w 27508"/>
                <a:gd name="connsiteY0" fmla="*/ 37258 h 36237"/>
                <a:gd name="connsiteX1" fmla="*/ 24140 w 27508"/>
                <a:gd name="connsiteY1" fmla="*/ 37258 h 36237"/>
                <a:gd name="connsiteX2" fmla="*/ 24140 w 27508"/>
                <a:gd name="connsiteY2" fmla="*/ 33736 h 36237"/>
                <a:gd name="connsiteX3" fmla="*/ 19592 w 27508"/>
                <a:gd name="connsiteY3" fmla="*/ 36817 h 36237"/>
                <a:gd name="connsiteX4" fmla="*/ 13357 w 27508"/>
                <a:gd name="connsiteY4" fmla="*/ 37698 h 36237"/>
                <a:gd name="connsiteX5" fmla="*/ 2940 w 27508"/>
                <a:gd name="connsiteY5" fmla="*/ 34470 h 36237"/>
                <a:gd name="connsiteX6" fmla="*/ 373 w 27508"/>
                <a:gd name="connsiteY6" fmla="*/ 27575 h 36237"/>
                <a:gd name="connsiteX7" fmla="*/ 3674 w 27508"/>
                <a:gd name="connsiteY7" fmla="*/ 20092 h 36237"/>
                <a:gd name="connsiteX8" fmla="*/ 12697 w 27508"/>
                <a:gd name="connsiteY8" fmla="*/ 17378 h 36237"/>
                <a:gd name="connsiteX9" fmla="*/ 24140 w 27508"/>
                <a:gd name="connsiteY9" fmla="*/ 17378 h 36237"/>
                <a:gd name="connsiteX10" fmla="*/ 24140 w 27508"/>
                <a:gd name="connsiteY10" fmla="*/ 13417 h 36237"/>
                <a:gd name="connsiteX11" fmla="*/ 21793 w 27508"/>
                <a:gd name="connsiteY11" fmla="*/ 6962 h 36237"/>
                <a:gd name="connsiteX12" fmla="*/ 14164 w 27508"/>
                <a:gd name="connsiteY12" fmla="*/ 4761 h 36237"/>
                <a:gd name="connsiteX13" fmla="*/ 8369 w 27508"/>
                <a:gd name="connsiteY13" fmla="*/ 5788 h 36237"/>
                <a:gd name="connsiteX14" fmla="*/ 4407 w 27508"/>
                <a:gd name="connsiteY14" fmla="*/ 9236 h 36237"/>
                <a:gd name="connsiteX15" fmla="*/ 1693 w 27508"/>
                <a:gd name="connsiteY15" fmla="*/ 6888 h 36237"/>
                <a:gd name="connsiteX16" fmla="*/ 6755 w 27508"/>
                <a:gd name="connsiteY16" fmla="*/ 2707 h 36237"/>
                <a:gd name="connsiteX17" fmla="*/ 14164 w 27508"/>
                <a:gd name="connsiteY17" fmla="*/ 1460 h 36237"/>
                <a:gd name="connsiteX18" fmla="*/ 27881 w 27508"/>
                <a:gd name="connsiteY18" fmla="*/ 13050 h 36237"/>
                <a:gd name="connsiteX19" fmla="*/ 27881 w 27508"/>
                <a:gd name="connsiteY19" fmla="*/ 37258 h 36237"/>
                <a:gd name="connsiteX20" fmla="*/ 24140 w 27508"/>
                <a:gd name="connsiteY20" fmla="*/ 24934 h 36237"/>
                <a:gd name="connsiteX21" fmla="*/ 24140 w 27508"/>
                <a:gd name="connsiteY21" fmla="*/ 20386 h 36237"/>
                <a:gd name="connsiteX22" fmla="*/ 13137 w 27508"/>
                <a:gd name="connsiteY22" fmla="*/ 20386 h 36237"/>
                <a:gd name="connsiteX23" fmla="*/ 4114 w 27508"/>
                <a:gd name="connsiteY23" fmla="*/ 27501 h 36237"/>
                <a:gd name="connsiteX24" fmla="*/ 6315 w 27508"/>
                <a:gd name="connsiteY24" fmla="*/ 32710 h 36237"/>
                <a:gd name="connsiteX25" fmla="*/ 13357 w 27508"/>
                <a:gd name="connsiteY25" fmla="*/ 34397 h 36237"/>
                <a:gd name="connsiteX26" fmla="*/ 22159 w 27508"/>
                <a:gd name="connsiteY26" fmla="*/ 31683 h 36237"/>
                <a:gd name="connsiteX27" fmla="*/ 24140 w 27508"/>
                <a:gd name="connsiteY27" fmla="*/ 2493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881" y="37258"/>
                  </a:moveTo>
                  <a:lnTo>
                    <a:pt x="24140" y="37258"/>
                  </a:lnTo>
                  <a:lnTo>
                    <a:pt x="24140" y="33736"/>
                  </a:lnTo>
                  <a:cubicBezTo>
                    <a:pt x="22673" y="35204"/>
                    <a:pt x="21132" y="36231"/>
                    <a:pt x="19592" y="36817"/>
                  </a:cubicBezTo>
                  <a:cubicBezTo>
                    <a:pt x="17978" y="37404"/>
                    <a:pt x="15924" y="37698"/>
                    <a:pt x="13357" y="37698"/>
                  </a:cubicBezTo>
                  <a:cubicBezTo>
                    <a:pt x="8515" y="37698"/>
                    <a:pt x="5068" y="36597"/>
                    <a:pt x="2940" y="34470"/>
                  </a:cubicBezTo>
                  <a:cubicBezTo>
                    <a:pt x="1253" y="32783"/>
                    <a:pt x="373" y="30435"/>
                    <a:pt x="373" y="27575"/>
                  </a:cubicBezTo>
                  <a:cubicBezTo>
                    <a:pt x="373" y="24347"/>
                    <a:pt x="1473" y="21853"/>
                    <a:pt x="3674" y="20092"/>
                  </a:cubicBezTo>
                  <a:cubicBezTo>
                    <a:pt x="5801" y="18259"/>
                    <a:pt x="8809" y="17378"/>
                    <a:pt x="12697" y="17378"/>
                  </a:cubicBezTo>
                  <a:lnTo>
                    <a:pt x="24140" y="17378"/>
                  </a:lnTo>
                  <a:lnTo>
                    <a:pt x="24140" y="13417"/>
                  </a:lnTo>
                  <a:cubicBezTo>
                    <a:pt x="24140" y="10556"/>
                    <a:pt x="23333" y="8356"/>
                    <a:pt x="21793" y="6962"/>
                  </a:cubicBezTo>
                  <a:cubicBezTo>
                    <a:pt x="20252" y="5495"/>
                    <a:pt x="17685" y="4761"/>
                    <a:pt x="14164" y="4761"/>
                  </a:cubicBezTo>
                  <a:cubicBezTo>
                    <a:pt x="11743" y="4761"/>
                    <a:pt x="9762" y="5128"/>
                    <a:pt x="8369" y="5788"/>
                  </a:cubicBezTo>
                  <a:cubicBezTo>
                    <a:pt x="6902" y="6448"/>
                    <a:pt x="5581" y="7622"/>
                    <a:pt x="4407" y="9236"/>
                  </a:cubicBezTo>
                  <a:lnTo>
                    <a:pt x="1693" y="6888"/>
                  </a:lnTo>
                  <a:cubicBezTo>
                    <a:pt x="3160" y="4908"/>
                    <a:pt x="4848" y="3441"/>
                    <a:pt x="6755" y="2707"/>
                  </a:cubicBezTo>
                  <a:cubicBezTo>
                    <a:pt x="8735" y="1827"/>
                    <a:pt x="11156" y="1460"/>
                    <a:pt x="14164" y="1460"/>
                  </a:cubicBezTo>
                  <a:cubicBezTo>
                    <a:pt x="23333" y="1460"/>
                    <a:pt x="27881" y="5348"/>
                    <a:pt x="27881" y="13050"/>
                  </a:cubicBezTo>
                  <a:lnTo>
                    <a:pt x="27881" y="37258"/>
                  </a:lnTo>
                  <a:close/>
                  <a:moveTo>
                    <a:pt x="24140" y="24934"/>
                  </a:moveTo>
                  <a:lnTo>
                    <a:pt x="24140" y="20386"/>
                  </a:lnTo>
                  <a:lnTo>
                    <a:pt x="13137" y="20386"/>
                  </a:lnTo>
                  <a:cubicBezTo>
                    <a:pt x="7122" y="20386"/>
                    <a:pt x="4114" y="22733"/>
                    <a:pt x="4114" y="27501"/>
                  </a:cubicBezTo>
                  <a:cubicBezTo>
                    <a:pt x="4114" y="29849"/>
                    <a:pt x="4848" y="31609"/>
                    <a:pt x="6315" y="32710"/>
                  </a:cubicBezTo>
                  <a:cubicBezTo>
                    <a:pt x="7782" y="33810"/>
                    <a:pt x="10129" y="34397"/>
                    <a:pt x="13357" y="34397"/>
                  </a:cubicBezTo>
                  <a:cubicBezTo>
                    <a:pt x="17318" y="34397"/>
                    <a:pt x="20252" y="33516"/>
                    <a:pt x="22159" y="31683"/>
                  </a:cubicBezTo>
                  <a:cubicBezTo>
                    <a:pt x="23480" y="30435"/>
                    <a:pt x="24140" y="28235"/>
                    <a:pt x="24140" y="24934"/>
                  </a:cubicBezTo>
                  <a:close/>
                </a:path>
              </a:pathLst>
            </a:custGeom>
            <a:solidFill>
              <a:srgbClr val="000000"/>
            </a:solidFill>
            <a:ln w="73262" cap="flat">
              <a:noFill/>
              <a:prstDash val="solid"/>
              <a:miter/>
            </a:ln>
          </p:spPr>
          <p:txBody>
            <a:bodyPr rtlCol="0" anchor="ctr"/>
            <a:lstStyle/>
            <a:p>
              <a:endParaRPr lang="en-GB"/>
            </a:p>
          </p:txBody>
        </p:sp>
        <p:sp>
          <p:nvSpPr>
            <p:cNvPr id="149" name="Graphic 1127">
              <a:extLst>
                <a:ext uri="{FF2B5EF4-FFF2-40B4-BE49-F238E27FC236}">
                  <a16:creationId xmlns:a16="http://schemas.microsoft.com/office/drawing/2014/main" id="{57535020-6643-1F0B-F081-1D89681B8E6F}"/>
                </a:ext>
              </a:extLst>
            </p:cNvPr>
            <p:cNvSpPr/>
            <p:nvPr/>
          </p:nvSpPr>
          <p:spPr>
            <a:xfrm>
              <a:off x="5885186" y="3884978"/>
              <a:ext cx="16578" cy="46653"/>
            </a:xfrm>
            <a:custGeom>
              <a:avLst/>
              <a:gdLst>
                <a:gd name="connsiteX0" fmla="*/ 16962 w 16578"/>
                <a:gd name="connsiteY0" fmla="*/ 48112 h 46653"/>
                <a:gd name="connsiteX1" fmla="*/ 13735 w 16578"/>
                <a:gd name="connsiteY1" fmla="*/ 48112 h 46653"/>
                <a:gd name="connsiteX2" fmla="*/ 7500 w 16578"/>
                <a:gd name="connsiteY2" fmla="*/ 45545 h 46653"/>
                <a:gd name="connsiteX3" fmla="*/ 5225 w 16578"/>
                <a:gd name="connsiteY3" fmla="*/ 38869 h 46653"/>
                <a:gd name="connsiteX4" fmla="*/ 5225 w 16578"/>
                <a:gd name="connsiteY4" fmla="*/ 15542 h 46653"/>
                <a:gd name="connsiteX5" fmla="*/ 384 w 16578"/>
                <a:gd name="connsiteY5" fmla="*/ 15542 h 46653"/>
                <a:gd name="connsiteX6" fmla="*/ 384 w 16578"/>
                <a:gd name="connsiteY6" fmla="*/ 12755 h 46653"/>
                <a:gd name="connsiteX7" fmla="*/ 5225 w 16578"/>
                <a:gd name="connsiteY7" fmla="*/ 12755 h 46653"/>
                <a:gd name="connsiteX8" fmla="*/ 5225 w 16578"/>
                <a:gd name="connsiteY8" fmla="*/ 1458 h 46653"/>
                <a:gd name="connsiteX9" fmla="*/ 8967 w 16578"/>
                <a:gd name="connsiteY9" fmla="*/ 1458 h 46653"/>
                <a:gd name="connsiteX10" fmla="*/ 8967 w 16578"/>
                <a:gd name="connsiteY10" fmla="*/ 12755 h 46653"/>
                <a:gd name="connsiteX11" fmla="*/ 16962 w 16578"/>
                <a:gd name="connsiteY11" fmla="*/ 12755 h 46653"/>
                <a:gd name="connsiteX12" fmla="*/ 16962 w 16578"/>
                <a:gd name="connsiteY12" fmla="*/ 15542 h 46653"/>
                <a:gd name="connsiteX13" fmla="*/ 8967 w 16578"/>
                <a:gd name="connsiteY13" fmla="*/ 15542 h 46653"/>
                <a:gd name="connsiteX14" fmla="*/ 8967 w 16578"/>
                <a:gd name="connsiteY14" fmla="*/ 38943 h 46653"/>
                <a:gd name="connsiteX15" fmla="*/ 14395 w 16578"/>
                <a:gd name="connsiteY15" fmla="*/ 44811 h 46653"/>
                <a:gd name="connsiteX16" fmla="*/ 16962 w 16578"/>
                <a:gd name="connsiteY16" fmla="*/ 44811 h 46653"/>
                <a:gd name="connsiteX17" fmla="*/ 16962 w 16578"/>
                <a:gd name="connsiteY17" fmla="*/ 48112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962" y="48112"/>
                  </a:moveTo>
                  <a:lnTo>
                    <a:pt x="13735" y="48112"/>
                  </a:lnTo>
                  <a:cubicBezTo>
                    <a:pt x="11021" y="48112"/>
                    <a:pt x="8967" y="47232"/>
                    <a:pt x="7500" y="45545"/>
                  </a:cubicBezTo>
                  <a:cubicBezTo>
                    <a:pt x="5959" y="43858"/>
                    <a:pt x="5225" y="41657"/>
                    <a:pt x="5225" y="38869"/>
                  </a:cubicBezTo>
                  <a:lnTo>
                    <a:pt x="5225" y="15542"/>
                  </a:lnTo>
                  <a:lnTo>
                    <a:pt x="384" y="15542"/>
                  </a:lnTo>
                  <a:lnTo>
                    <a:pt x="384" y="12755"/>
                  </a:lnTo>
                  <a:lnTo>
                    <a:pt x="5225" y="12755"/>
                  </a:lnTo>
                  <a:lnTo>
                    <a:pt x="5225" y="1458"/>
                  </a:lnTo>
                  <a:lnTo>
                    <a:pt x="8967" y="1458"/>
                  </a:lnTo>
                  <a:lnTo>
                    <a:pt x="8967" y="12755"/>
                  </a:lnTo>
                  <a:lnTo>
                    <a:pt x="16962" y="12755"/>
                  </a:lnTo>
                  <a:lnTo>
                    <a:pt x="16962" y="15542"/>
                  </a:lnTo>
                  <a:lnTo>
                    <a:pt x="8967" y="15542"/>
                  </a:lnTo>
                  <a:lnTo>
                    <a:pt x="8967" y="38943"/>
                  </a:lnTo>
                  <a:cubicBezTo>
                    <a:pt x="8967" y="42831"/>
                    <a:pt x="10800" y="44811"/>
                    <a:pt x="14395" y="44811"/>
                  </a:cubicBezTo>
                  <a:lnTo>
                    <a:pt x="16962" y="44811"/>
                  </a:lnTo>
                  <a:lnTo>
                    <a:pt x="16962" y="48112"/>
                  </a:lnTo>
                  <a:close/>
                </a:path>
              </a:pathLst>
            </a:custGeom>
            <a:solidFill>
              <a:srgbClr val="000000"/>
            </a:solidFill>
            <a:ln w="73262" cap="flat">
              <a:noFill/>
              <a:prstDash val="solid"/>
              <a:miter/>
            </a:ln>
          </p:spPr>
          <p:txBody>
            <a:bodyPr rtlCol="0" anchor="ctr"/>
            <a:lstStyle/>
            <a:p>
              <a:endParaRPr lang="en-GB"/>
            </a:p>
          </p:txBody>
        </p:sp>
        <p:sp>
          <p:nvSpPr>
            <p:cNvPr id="150" name="Graphic 1127">
              <a:extLst>
                <a:ext uri="{FF2B5EF4-FFF2-40B4-BE49-F238E27FC236}">
                  <a16:creationId xmlns:a16="http://schemas.microsoft.com/office/drawing/2014/main" id="{14631A37-A081-14A1-EE66-2A6BE9D2018E}"/>
                </a:ext>
              </a:extLst>
            </p:cNvPr>
            <p:cNvSpPr/>
            <p:nvPr/>
          </p:nvSpPr>
          <p:spPr>
            <a:xfrm>
              <a:off x="5910665" y="3895834"/>
              <a:ext cx="28315" cy="36237"/>
            </a:xfrm>
            <a:custGeom>
              <a:avLst/>
              <a:gdLst>
                <a:gd name="connsiteX0" fmla="*/ 28710 w 28315"/>
                <a:gd name="connsiteY0" fmla="*/ 20386 h 36237"/>
                <a:gd name="connsiteX1" fmla="*/ 4136 w 28315"/>
                <a:gd name="connsiteY1" fmla="*/ 20386 h 36237"/>
                <a:gd name="connsiteX2" fmla="*/ 7070 w 28315"/>
                <a:gd name="connsiteY2" fmla="*/ 30729 h 36237"/>
                <a:gd name="connsiteX3" fmla="*/ 15653 w 28315"/>
                <a:gd name="connsiteY3" fmla="*/ 34323 h 36237"/>
                <a:gd name="connsiteX4" fmla="*/ 20934 w 28315"/>
                <a:gd name="connsiteY4" fmla="*/ 33296 h 36237"/>
                <a:gd name="connsiteX5" fmla="*/ 25409 w 28315"/>
                <a:gd name="connsiteY5" fmla="*/ 30069 h 36237"/>
                <a:gd name="connsiteX6" fmla="*/ 28196 w 28315"/>
                <a:gd name="connsiteY6" fmla="*/ 32269 h 36237"/>
                <a:gd name="connsiteX7" fmla="*/ 22475 w 28315"/>
                <a:gd name="connsiteY7" fmla="*/ 36377 h 36237"/>
                <a:gd name="connsiteX8" fmla="*/ 15433 w 28315"/>
                <a:gd name="connsiteY8" fmla="*/ 37698 h 36237"/>
                <a:gd name="connsiteX9" fmla="*/ 4283 w 28315"/>
                <a:gd name="connsiteY9" fmla="*/ 33076 h 36237"/>
                <a:gd name="connsiteX10" fmla="*/ 395 w 28315"/>
                <a:gd name="connsiteY10" fmla="*/ 19579 h 36237"/>
                <a:gd name="connsiteX11" fmla="*/ 4136 w 28315"/>
                <a:gd name="connsiteY11" fmla="*/ 6228 h 36237"/>
                <a:gd name="connsiteX12" fmla="*/ 14552 w 28315"/>
                <a:gd name="connsiteY12" fmla="*/ 1460 h 36237"/>
                <a:gd name="connsiteX13" fmla="*/ 24969 w 28315"/>
                <a:gd name="connsiteY13" fmla="*/ 6008 h 36237"/>
                <a:gd name="connsiteX14" fmla="*/ 28710 w 28315"/>
                <a:gd name="connsiteY14" fmla="*/ 18699 h 36237"/>
                <a:gd name="connsiteX15" fmla="*/ 28710 w 28315"/>
                <a:gd name="connsiteY15" fmla="*/ 20386 h 36237"/>
                <a:gd name="connsiteX16" fmla="*/ 24969 w 28315"/>
                <a:gd name="connsiteY16" fmla="*/ 17378 h 36237"/>
                <a:gd name="connsiteX17" fmla="*/ 23722 w 28315"/>
                <a:gd name="connsiteY17" fmla="*/ 10703 h 36237"/>
                <a:gd name="connsiteX18" fmla="*/ 20127 w 28315"/>
                <a:gd name="connsiteY18" fmla="*/ 6302 h 36237"/>
                <a:gd name="connsiteX19" fmla="*/ 14552 w 28315"/>
                <a:gd name="connsiteY19" fmla="*/ 4761 h 36237"/>
                <a:gd name="connsiteX20" fmla="*/ 9051 w 28315"/>
                <a:gd name="connsiteY20" fmla="*/ 6302 h 36237"/>
                <a:gd name="connsiteX21" fmla="*/ 5383 w 28315"/>
                <a:gd name="connsiteY21" fmla="*/ 10703 h 36237"/>
                <a:gd name="connsiteX22" fmla="*/ 4136 w 28315"/>
                <a:gd name="connsiteY22" fmla="*/ 17378 h 36237"/>
                <a:gd name="connsiteX23" fmla="*/ 24969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10" y="20386"/>
                  </a:moveTo>
                  <a:lnTo>
                    <a:pt x="4136" y="20386"/>
                  </a:lnTo>
                  <a:cubicBezTo>
                    <a:pt x="4136" y="24934"/>
                    <a:pt x="5090" y="28382"/>
                    <a:pt x="7070" y="30729"/>
                  </a:cubicBezTo>
                  <a:cubicBezTo>
                    <a:pt x="9051" y="33150"/>
                    <a:pt x="11912" y="34323"/>
                    <a:pt x="15653" y="34323"/>
                  </a:cubicBezTo>
                  <a:cubicBezTo>
                    <a:pt x="17707" y="34323"/>
                    <a:pt x="19467" y="33957"/>
                    <a:pt x="20934" y="33296"/>
                  </a:cubicBezTo>
                  <a:cubicBezTo>
                    <a:pt x="22401" y="32636"/>
                    <a:pt x="23869" y="31609"/>
                    <a:pt x="25409" y="30069"/>
                  </a:cubicBezTo>
                  <a:lnTo>
                    <a:pt x="28196" y="32269"/>
                  </a:lnTo>
                  <a:cubicBezTo>
                    <a:pt x="26289" y="34177"/>
                    <a:pt x="24382" y="35570"/>
                    <a:pt x="22475" y="36377"/>
                  </a:cubicBezTo>
                  <a:cubicBezTo>
                    <a:pt x="20568" y="37258"/>
                    <a:pt x="18220" y="37698"/>
                    <a:pt x="15433" y="37698"/>
                  </a:cubicBezTo>
                  <a:cubicBezTo>
                    <a:pt x="10518" y="37698"/>
                    <a:pt x="6850" y="36157"/>
                    <a:pt x="4283" y="33076"/>
                  </a:cubicBezTo>
                  <a:cubicBezTo>
                    <a:pt x="1642" y="29995"/>
                    <a:pt x="395" y="25521"/>
                    <a:pt x="395" y="19579"/>
                  </a:cubicBezTo>
                  <a:cubicBezTo>
                    <a:pt x="395" y="13857"/>
                    <a:pt x="1642" y="9383"/>
                    <a:pt x="4136" y="6228"/>
                  </a:cubicBezTo>
                  <a:cubicBezTo>
                    <a:pt x="6630" y="3074"/>
                    <a:pt x="10078" y="1460"/>
                    <a:pt x="14552" y="1460"/>
                  </a:cubicBezTo>
                  <a:cubicBezTo>
                    <a:pt x="19027" y="1460"/>
                    <a:pt x="22475" y="3001"/>
                    <a:pt x="24969" y="6008"/>
                  </a:cubicBezTo>
                  <a:cubicBezTo>
                    <a:pt x="27463" y="9016"/>
                    <a:pt x="28710" y="13270"/>
                    <a:pt x="28710" y="18699"/>
                  </a:cubicBezTo>
                  <a:lnTo>
                    <a:pt x="28710" y="20386"/>
                  </a:lnTo>
                  <a:close/>
                  <a:moveTo>
                    <a:pt x="24969" y="17378"/>
                  </a:moveTo>
                  <a:cubicBezTo>
                    <a:pt x="24749" y="14371"/>
                    <a:pt x="24382" y="12097"/>
                    <a:pt x="23722" y="10703"/>
                  </a:cubicBezTo>
                  <a:cubicBezTo>
                    <a:pt x="22915" y="8869"/>
                    <a:pt x="21741" y="7402"/>
                    <a:pt x="20127" y="6302"/>
                  </a:cubicBezTo>
                  <a:cubicBezTo>
                    <a:pt x="18440" y="5275"/>
                    <a:pt x="16606" y="4761"/>
                    <a:pt x="14552" y="4761"/>
                  </a:cubicBezTo>
                  <a:cubicBezTo>
                    <a:pt x="12498" y="4761"/>
                    <a:pt x="10665" y="5275"/>
                    <a:pt x="9051" y="6302"/>
                  </a:cubicBezTo>
                  <a:cubicBezTo>
                    <a:pt x="7437" y="7402"/>
                    <a:pt x="6190" y="8869"/>
                    <a:pt x="5383" y="10703"/>
                  </a:cubicBezTo>
                  <a:cubicBezTo>
                    <a:pt x="4723" y="12097"/>
                    <a:pt x="4356" y="14371"/>
                    <a:pt x="4136" y="17378"/>
                  </a:cubicBezTo>
                  <a:lnTo>
                    <a:pt x="24969" y="17378"/>
                  </a:lnTo>
                  <a:close/>
                </a:path>
              </a:pathLst>
            </a:custGeom>
            <a:solidFill>
              <a:srgbClr val="000000"/>
            </a:solidFill>
            <a:ln w="73262" cap="flat">
              <a:noFill/>
              <a:prstDash val="solid"/>
              <a:miter/>
            </a:ln>
          </p:spPr>
          <p:txBody>
            <a:bodyPr rtlCol="0" anchor="ctr"/>
            <a:lstStyle/>
            <a:p>
              <a:endParaRPr lang="en-GB"/>
            </a:p>
          </p:txBody>
        </p:sp>
        <p:sp>
          <p:nvSpPr>
            <p:cNvPr id="151" name="Graphic 1127">
              <a:extLst>
                <a:ext uri="{FF2B5EF4-FFF2-40B4-BE49-F238E27FC236}">
                  <a16:creationId xmlns:a16="http://schemas.microsoft.com/office/drawing/2014/main" id="{52109BDA-C40C-570B-9C18-0ADEE221FB92}"/>
                </a:ext>
              </a:extLst>
            </p:cNvPr>
            <p:cNvSpPr/>
            <p:nvPr/>
          </p:nvSpPr>
          <p:spPr>
            <a:xfrm>
              <a:off x="5948761" y="3879403"/>
              <a:ext cx="27434" cy="52669"/>
            </a:xfrm>
            <a:custGeom>
              <a:avLst/>
              <a:gdLst>
                <a:gd name="connsiteX0" fmla="*/ 27843 w 27434"/>
                <a:gd name="connsiteY0" fmla="*/ 53686 h 52669"/>
                <a:gd name="connsiteX1" fmla="*/ 24102 w 27434"/>
                <a:gd name="connsiteY1" fmla="*/ 53686 h 52669"/>
                <a:gd name="connsiteX2" fmla="*/ 24102 w 27434"/>
                <a:gd name="connsiteY2" fmla="*/ 49138 h 52669"/>
                <a:gd name="connsiteX3" fmla="*/ 19407 w 27434"/>
                <a:gd name="connsiteY3" fmla="*/ 53026 h 52669"/>
                <a:gd name="connsiteX4" fmla="*/ 13612 w 27434"/>
                <a:gd name="connsiteY4" fmla="*/ 54127 h 52669"/>
                <a:gd name="connsiteX5" fmla="*/ 4956 w 27434"/>
                <a:gd name="connsiteY5" fmla="*/ 51046 h 52669"/>
                <a:gd name="connsiteX6" fmla="*/ 408 w 27434"/>
                <a:gd name="connsiteY6" fmla="*/ 36008 h 52669"/>
                <a:gd name="connsiteX7" fmla="*/ 4956 w 27434"/>
                <a:gd name="connsiteY7" fmla="*/ 20970 h 52669"/>
                <a:gd name="connsiteX8" fmla="*/ 13612 w 27434"/>
                <a:gd name="connsiteY8" fmla="*/ 17889 h 52669"/>
                <a:gd name="connsiteX9" fmla="*/ 19407 w 27434"/>
                <a:gd name="connsiteY9" fmla="*/ 18989 h 52669"/>
                <a:gd name="connsiteX10" fmla="*/ 24102 w 27434"/>
                <a:gd name="connsiteY10" fmla="*/ 22877 h 52669"/>
                <a:gd name="connsiteX11" fmla="*/ 24102 w 27434"/>
                <a:gd name="connsiteY11" fmla="*/ 1457 h 52669"/>
                <a:gd name="connsiteX12" fmla="*/ 27843 w 27434"/>
                <a:gd name="connsiteY12" fmla="*/ 1457 h 52669"/>
                <a:gd name="connsiteX13" fmla="*/ 27843 w 27434"/>
                <a:gd name="connsiteY13" fmla="*/ 53686 h 52669"/>
                <a:gd name="connsiteX14" fmla="*/ 23735 w 27434"/>
                <a:gd name="connsiteY14" fmla="*/ 41509 h 52669"/>
                <a:gd name="connsiteX15" fmla="*/ 24102 w 27434"/>
                <a:gd name="connsiteY15" fmla="*/ 36008 h 52669"/>
                <a:gd name="connsiteX16" fmla="*/ 23735 w 27434"/>
                <a:gd name="connsiteY16" fmla="*/ 30506 h 52669"/>
                <a:gd name="connsiteX17" fmla="*/ 22415 w 27434"/>
                <a:gd name="connsiteY17" fmla="*/ 25885 h 52669"/>
                <a:gd name="connsiteX18" fmla="*/ 19334 w 27434"/>
                <a:gd name="connsiteY18" fmla="*/ 22364 h 52669"/>
                <a:gd name="connsiteX19" fmla="*/ 14125 w 27434"/>
                <a:gd name="connsiteY19" fmla="*/ 21190 h 52669"/>
                <a:gd name="connsiteX20" fmla="*/ 8990 w 27434"/>
                <a:gd name="connsiteY20" fmla="*/ 22364 h 52669"/>
                <a:gd name="connsiteX21" fmla="*/ 5836 w 27434"/>
                <a:gd name="connsiteY21" fmla="*/ 25885 h 52669"/>
                <a:gd name="connsiteX22" fmla="*/ 4516 w 27434"/>
                <a:gd name="connsiteY22" fmla="*/ 30506 h 52669"/>
                <a:gd name="connsiteX23" fmla="*/ 4149 w 27434"/>
                <a:gd name="connsiteY23" fmla="*/ 36008 h 52669"/>
                <a:gd name="connsiteX24" fmla="*/ 4516 w 27434"/>
                <a:gd name="connsiteY24" fmla="*/ 41509 h 52669"/>
                <a:gd name="connsiteX25" fmla="*/ 5836 w 27434"/>
                <a:gd name="connsiteY25" fmla="*/ 46131 h 52669"/>
                <a:gd name="connsiteX26" fmla="*/ 8990 w 27434"/>
                <a:gd name="connsiteY26" fmla="*/ 49578 h 52669"/>
                <a:gd name="connsiteX27" fmla="*/ 14125 w 27434"/>
                <a:gd name="connsiteY27" fmla="*/ 50826 h 52669"/>
                <a:gd name="connsiteX28" fmla="*/ 19334 w 27434"/>
                <a:gd name="connsiteY28" fmla="*/ 49578 h 52669"/>
                <a:gd name="connsiteX29" fmla="*/ 22415 w 27434"/>
                <a:gd name="connsiteY29" fmla="*/ 46131 h 52669"/>
                <a:gd name="connsiteX30" fmla="*/ 23735 w 27434"/>
                <a:gd name="connsiteY30" fmla="*/ 41509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843" y="53686"/>
                  </a:moveTo>
                  <a:lnTo>
                    <a:pt x="24102" y="53686"/>
                  </a:lnTo>
                  <a:lnTo>
                    <a:pt x="24102" y="49138"/>
                  </a:lnTo>
                  <a:cubicBezTo>
                    <a:pt x="22635" y="51046"/>
                    <a:pt x="21094" y="52366"/>
                    <a:pt x="19407" y="53026"/>
                  </a:cubicBezTo>
                  <a:cubicBezTo>
                    <a:pt x="17720" y="53760"/>
                    <a:pt x="15813" y="54127"/>
                    <a:pt x="13612" y="54127"/>
                  </a:cubicBezTo>
                  <a:cubicBezTo>
                    <a:pt x="9871" y="54127"/>
                    <a:pt x="7010" y="53100"/>
                    <a:pt x="4956" y="51046"/>
                  </a:cubicBezTo>
                  <a:cubicBezTo>
                    <a:pt x="1948" y="48038"/>
                    <a:pt x="408" y="42977"/>
                    <a:pt x="408" y="36008"/>
                  </a:cubicBezTo>
                  <a:cubicBezTo>
                    <a:pt x="408" y="29039"/>
                    <a:pt x="1948" y="23977"/>
                    <a:pt x="4956" y="20970"/>
                  </a:cubicBezTo>
                  <a:cubicBezTo>
                    <a:pt x="7010" y="18916"/>
                    <a:pt x="9871" y="17889"/>
                    <a:pt x="13612" y="17889"/>
                  </a:cubicBezTo>
                  <a:cubicBezTo>
                    <a:pt x="15813" y="17889"/>
                    <a:pt x="17720" y="18256"/>
                    <a:pt x="19407" y="18989"/>
                  </a:cubicBezTo>
                  <a:cubicBezTo>
                    <a:pt x="21094" y="19650"/>
                    <a:pt x="22635" y="20970"/>
                    <a:pt x="24102" y="22877"/>
                  </a:cubicBezTo>
                  <a:lnTo>
                    <a:pt x="24102" y="1457"/>
                  </a:lnTo>
                  <a:lnTo>
                    <a:pt x="27843" y="1457"/>
                  </a:lnTo>
                  <a:lnTo>
                    <a:pt x="27843" y="53686"/>
                  </a:lnTo>
                  <a:close/>
                  <a:moveTo>
                    <a:pt x="23735" y="41509"/>
                  </a:moveTo>
                  <a:cubicBezTo>
                    <a:pt x="23955" y="39969"/>
                    <a:pt x="24102" y="38135"/>
                    <a:pt x="24102" y="36008"/>
                  </a:cubicBezTo>
                  <a:cubicBezTo>
                    <a:pt x="24102" y="33880"/>
                    <a:pt x="23955" y="32047"/>
                    <a:pt x="23735" y="30506"/>
                  </a:cubicBezTo>
                  <a:cubicBezTo>
                    <a:pt x="23515" y="28966"/>
                    <a:pt x="23075" y="27425"/>
                    <a:pt x="22415" y="25885"/>
                  </a:cubicBezTo>
                  <a:cubicBezTo>
                    <a:pt x="21754" y="24344"/>
                    <a:pt x="20654" y="23171"/>
                    <a:pt x="19334" y="22364"/>
                  </a:cubicBezTo>
                  <a:cubicBezTo>
                    <a:pt x="17940" y="21557"/>
                    <a:pt x="16179" y="21190"/>
                    <a:pt x="14125" y="21190"/>
                  </a:cubicBezTo>
                  <a:cubicBezTo>
                    <a:pt x="12071" y="21190"/>
                    <a:pt x="10311" y="21557"/>
                    <a:pt x="8990" y="22364"/>
                  </a:cubicBezTo>
                  <a:cubicBezTo>
                    <a:pt x="7597" y="23171"/>
                    <a:pt x="6570" y="24344"/>
                    <a:pt x="5836" y="25885"/>
                  </a:cubicBezTo>
                  <a:cubicBezTo>
                    <a:pt x="5249" y="27425"/>
                    <a:pt x="4736" y="28966"/>
                    <a:pt x="4516" y="30506"/>
                  </a:cubicBezTo>
                  <a:cubicBezTo>
                    <a:pt x="4296" y="32047"/>
                    <a:pt x="4149" y="33880"/>
                    <a:pt x="4149" y="36008"/>
                  </a:cubicBezTo>
                  <a:cubicBezTo>
                    <a:pt x="4149" y="38135"/>
                    <a:pt x="4296" y="39969"/>
                    <a:pt x="4516" y="41509"/>
                  </a:cubicBezTo>
                  <a:cubicBezTo>
                    <a:pt x="4736" y="43050"/>
                    <a:pt x="5249" y="44590"/>
                    <a:pt x="5836" y="46131"/>
                  </a:cubicBezTo>
                  <a:cubicBezTo>
                    <a:pt x="6570" y="47671"/>
                    <a:pt x="7597" y="48772"/>
                    <a:pt x="8990" y="49578"/>
                  </a:cubicBezTo>
                  <a:cubicBezTo>
                    <a:pt x="10311" y="50385"/>
                    <a:pt x="12071" y="50826"/>
                    <a:pt x="14125" y="50826"/>
                  </a:cubicBezTo>
                  <a:cubicBezTo>
                    <a:pt x="16179" y="50826"/>
                    <a:pt x="17940" y="50385"/>
                    <a:pt x="19334" y="49578"/>
                  </a:cubicBezTo>
                  <a:cubicBezTo>
                    <a:pt x="20654" y="48772"/>
                    <a:pt x="21754" y="47671"/>
                    <a:pt x="22415" y="46131"/>
                  </a:cubicBezTo>
                  <a:cubicBezTo>
                    <a:pt x="23075" y="44590"/>
                    <a:pt x="23515" y="43050"/>
                    <a:pt x="23735" y="41509"/>
                  </a:cubicBezTo>
                  <a:close/>
                </a:path>
              </a:pathLst>
            </a:custGeom>
            <a:solidFill>
              <a:srgbClr val="000000"/>
            </a:solidFill>
            <a:ln w="73262" cap="flat">
              <a:noFill/>
              <a:prstDash val="solid"/>
              <a:miter/>
            </a:ln>
          </p:spPr>
          <p:txBody>
            <a:bodyPr rtlCol="0" anchor="ctr"/>
            <a:lstStyle/>
            <a:p>
              <a:endParaRPr lang="en-GB"/>
            </a:p>
          </p:txBody>
        </p:sp>
        <p:sp>
          <p:nvSpPr>
            <p:cNvPr id="152" name="Graphic 1127">
              <a:extLst>
                <a:ext uri="{FF2B5EF4-FFF2-40B4-BE49-F238E27FC236}">
                  <a16:creationId xmlns:a16="http://schemas.microsoft.com/office/drawing/2014/main" id="{38CA8782-953E-1224-576B-A997A1C65951}"/>
                </a:ext>
              </a:extLst>
            </p:cNvPr>
            <p:cNvSpPr/>
            <p:nvPr/>
          </p:nvSpPr>
          <p:spPr>
            <a:xfrm>
              <a:off x="5990010" y="3926644"/>
              <a:ext cx="4988" cy="14964"/>
            </a:xfrm>
            <a:custGeom>
              <a:avLst/>
              <a:gdLst>
                <a:gd name="connsiteX0" fmla="*/ 5407 w 4988"/>
                <a:gd name="connsiteY0" fmla="*/ 11443 h 14964"/>
                <a:gd name="connsiteX1" fmla="*/ 418 w 4988"/>
                <a:gd name="connsiteY1" fmla="*/ 16431 h 14964"/>
                <a:gd name="connsiteX2" fmla="*/ 418 w 4988"/>
                <a:gd name="connsiteY2" fmla="*/ 1467 h 14964"/>
                <a:gd name="connsiteX3" fmla="*/ 5407 w 4988"/>
                <a:gd name="connsiteY3" fmla="*/ 1467 h 14964"/>
                <a:gd name="connsiteX4" fmla="*/ 5407 w 4988"/>
                <a:gd name="connsiteY4" fmla="*/ 11443 h 14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8" h="14964">
                  <a:moveTo>
                    <a:pt x="5407" y="11443"/>
                  </a:moveTo>
                  <a:lnTo>
                    <a:pt x="418" y="16431"/>
                  </a:lnTo>
                  <a:lnTo>
                    <a:pt x="418" y="1467"/>
                  </a:lnTo>
                  <a:lnTo>
                    <a:pt x="5407" y="1467"/>
                  </a:lnTo>
                  <a:lnTo>
                    <a:pt x="5407" y="11443"/>
                  </a:lnTo>
                  <a:close/>
                </a:path>
              </a:pathLst>
            </a:custGeom>
            <a:solidFill>
              <a:srgbClr val="000000"/>
            </a:solidFill>
            <a:ln w="73262" cap="flat">
              <a:noFill/>
              <a:prstDash val="solid"/>
              <a:miter/>
            </a:ln>
          </p:spPr>
          <p:txBody>
            <a:bodyPr rtlCol="0" anchor="ctr"/>
            <a:lstStyle/>
            <a:p>
              <a:endParaRPr lang="en-GB"/>
            </a:p>
          </p:txBody>
        </p:sp>
        <p:sp>
          <p:nvSpPr>
            <p:cNvPr id="153" name="Graphic 1127">
              <a:extLst>
                <a:ext uri="{FF2B5EF4-FFF2-40B4-BE49-F238E27FC236}">
                  <a16:creationId xmlns:a16="http://schemas.microsoft.com/office/drawing/2014/main" id="{7CA01848-1325-BB73-D380-C3999ADB8222}"/>
                </a:ext>
              </a:extLst>
            </p:cNvPr>
            <p:cNvSpPr/>
            <p:nvPr/>
          </p:nvSpPr>
          <p:spPr>
            <a:xfrm>
              <a:off x="6029449" y="3879403"/>
              <a:ext cx="11736" cy="52228"/>
            </a:xfrm>
            <a:custGeom>
              <a:avLst/>
              <a:gdLst>
                <a:gd name="connsiteX0" fmla="*/ 12170 w 11736"/>
                <a:gd name="connsiteY0" fmla="*/ 53686 h 52228"/>
                <a:gd name="connsiteX1" fmla="*/ 8943 w 11736"/>
                <a:gd name="connsiteY1" fmla="*/ 53686 h 52228"/>
                <a:gd name="connsiteX2" fmla="*/ 2561 w 11736"/>
                <a:gd name="connsiteY2" fmla="*/ 51266 h 52228"/>
                <a:gd name="connsiteX3" fmla="*/ 433 w 11736"/>
                <a:gd name="connsiteY3" fmla="*/ 44517 h 52228"/>
                <a:gd name="connsiteX4" fmla="*/ 433 w 11736"/>
                <a:gd name="connsiteY4" fmla="*/ 1457 h 52228"/>
                <a:gd name="connsiteX5" fmla="*/ 4174 w 11736"/>
                <a:gd name="connsiteY5" fmla="*/ 1457 h 52228"/>
                <a:gd name="connsiteX6" fmla="*/ 4174 w 11736"/>
                <a:gd name="connsiteY6" fmla="*/ 44444 h 52228"/>
                <a:gd name="connsiteX7" fmla="*/ 5421 w 11736"/>
                <a:gd name="connsiteY7" fmla="*/ 48992 h 52228"/>
                <a:gd name="connsiteX8" fmla="*/ 9603 w 11736"/>
                <a:gd name="connsiteY8" fmla="*/ 50385 h 52228"/>
                <a:gd name="connsiteX9" fmla="*/ 12170 w 11736"/>
                <a:gd name="connsiteY9" fmla="*/ 50385 h 52228"/>
                <a:gd name="connsiteX10" fmla="*/ 12170 w 11736"/>
                <a:gd name="connsiteY10" fmla="*/ 5368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170" y="53686"/>
                  </a:moveTo>
                  <a:lnTo>
                    <a:pt x="8943" y="53686"/>
                  </a:lnTo>
                  <a:cubicBezTo>
                    <a:pt x="6082" y="53686"/>
                    <a:pt x="3954" y="52879"/>
                    <a:pt x="2561" y="51266"/>
                  </a:cubicBezTo>
                  <a:cubicBezTo>
                    <a:pt x="1167" y="49652"/>
                    <a:pt x="433" y="47378"/>
                    <a:pt x="433" y="44517"/>
                  </a:cubicBezTo>
                  <a:lnTo>
                    <a:pt x="433" y="1457"/>
                  </a:lnTo>
                  <a:lnTo>
                    <a:pt x="4174" y="1457"/>
                  </a:lnTo>
                  <a:lnTo>
                    <a:pt x="4174" y="44444"/>
                  </a:lnTo>
                  <a:cubicBezTo>
                    <a:pt x="4174" y="46571"/>
                    <a:pt x="4615" y="48038"/>
                    <a:pt x="5421" y="48992"/>
                  </a:cubicBezTo>
                  <a:cubicBezTo>
                    <a:pt x="6155" y="49945"/>
                    <a:pt x="7622" y="50385"/>
                    <a:pt x="9603" y="50385"/>
                  </a:cubicBezTo>
                  <a:lnTo>
                    <a:pt x="12170" y="50385"/>
                  </a:lnTo>
                  <a:lnTo>
                    <a:pt x="12170" y="53686"/>
                  </a:lnTo>
                  <a:close/>
                </a:path>
              </a:pathLst>
            </a:custGeom>
            <a:solidFill>
              <a:srgbClr val="000000"/>
            </a:solidFill>
            <a:ln w="73262" cap="flat">
              <a:noFill/>
              <a:prstDash val="solid"/>
              <a:miter/>
            </a:ln>
          </p:spPr>
          <p:txBody>
            <a:bodyPr rtlCol="0" anchor="ctr"/>
            <a:lstStyle/>
            <a:p>
              <a:endParaRPr lang="en-GB"/>
            </a:p>
          </p:txBody>
        </p:sp>
        <p:sp>
          <p:nvSpPr>
            <p:cNvPr id="154" name="Graphic 1127">
              <a:extLst>
                <a:ext uri="{FF2B5EF4-FFF2-40B4-BE49-F238E27FC236}">
                  <a16:creationId xmlns:a16="http://schemas.microsoft.com/office/drawing/2014/main" id="{28BEAC5D-CBED-EB7F-A297-AA577D2F1DFC}"/>
                </a:ext>
              </a:extLst>
            </p:cNvPr>
            <p:cNvSpPr/>
            <p:nvPr/>
          </p:nvSpPr>
          <p:spPr>
            <a:xfrm>
              <a:off x="6048326" y="3895834"/>
              <a:ext cx="28461" cy="36237"/>
            </a:xfrm>
            <a:custGeom>
              <a:avLst/>
              <a:gdLst>
                <a:gd name="connsiteX0" fmla="*/ 24503 w 28461"/>
                <a:gd name="connsiteY0" fmla="*/ 5348 h 36237"/>
                <a:gd name="connsiteX1" fmla="*/ 28905 w 28461"/>
                <a:gd name="connsiteY1" fmla="*/ 19579 h 36237"/>
                <a:gd name="connsiteX2" fmla="*/ 24503 w 28461"/>
                <a:gd name="connsiteY2" fmla="*/ 33810 h 36237"/>
                <a:gd name="connsiteX3" fmla="*/ 14674 w 28461"/>
                <a:gd name="connsiteY3" fmla="*/ 37698 h 36237"/>
                <a:gd name="connsiteX4" fmla="*/ 4844 w 28461"/>
                <a:gd name="connsiteY4" fmla="*/ 33810 h 36237"/>
                <a:gd name="connsiteX5" fmla="*/ 443 w 28461"/>
                <a:gd name="connsiteY5" fmla="*/ 19579 h 36237"/>
                <a:gd name="connsiteX6" fmla="*/ 4844 w 28461"/>
                <a:gd name="connsiteY6" fmla="*/ 5348 h 36237"/>
                <a:gd name="connsiteX7" fmla="*/ 14674 w 28461"/>
                <a:gd name="connsiteY7" fmla="*/ 1460 h 36237"/>
                <a:gd name="connsiteX8" fmla="*/ 24503 w 28461"/>
                <a:gd name="connsiteY8" fmla="*/ 5348 h 36237"/>
                <a:gd name="connsiteX9" fmla="*/ 22009 w 28461"/>
                <a:gd name="connsiteY9" fmla="*/ 31389 h 36237"/>
                <a:gd name="connsiteX10" fmla="*/ 25163 w 28461"/>
                <a:gd name="connsiteY10" fmla="*/ 19579 h 36237"/>
                <a:gd name="connsiteX11" fmla="*/ 22009 w 28461"/>
                <a:gd name="connsiteY11" fmla="*/ 7769 h 36237"/>
                <a:gd name="connsiteX12" fmla="*/ 14674 w 28461"/>
                <a:gd name="connsiteY12" fmla="*/ 4761 h 36237"/>
                <a:gd name="connsiteX13" fmla="*/ 7338 w 28461"/>
                <a:gd name="connsiteY13" fmla="*/ 7769 h 36237"/>
                <a:gd name="connsiteX14" fmla="*/ 4184 w 28461"/>
                <a:gd name="connsiteY14" fmla="*/ 19579 h 36237"/>
                <a:gd name="connsiteX15" fmla="*/ 7338 w 28461"/>
                <a:gd name="connsiteY15" fmla="*/ 31389 h 36237"/>
                <a:gd name="connsiteX16" fmla="*/ 14674 w 28461"/>
                <a:gd name="connsiteY16" fmla="*/ 34397 h 36237"/>
                <a:gd name="connsiteX17" fmla="*/ 22009 w 28461"/>
                <a:gd name="connsiteY17" fmla="*/ 3138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503" y="5348"/>
                  </a:moveTo>
                  <a:cubicBezTo>
                    <a:pt x="27437" y="8282"/>
                    <a:pt x="28905" y="13050"/>
                    <a:pt x="28905" y="19579"/>
                  </a:cubicBezTo>
                  <a:cubicBezTo>
                    <a:pt x="28905" y="26108"/>
                    <a:pt x="27437" y="30876"/>
                    <a:pt x="24503" y="33810"/>
                  </a:cubicBezTo>
                  <a:cubicBezTo>
                    <a:pt x="21936" y="36377"/>
                    <a:pt x="18635" y="37698"/>
                    <a:pt x="14674" y="37698"/>
                  </a:cubicBezTo>
                  <a:cubicBezTo>
                    <a:pt x="10712" y="37698"/>
                    <a:pt x="7411" y="36377"/>
                    <a:pt x="4844" y="33810"/>
                  </a:cubicBezTo>
                  <a:cubicBezTo>
                    <a:pt x="1910" y="30876"/>
                    <a:pt x="443" y="26108"/>
                    <a:pt x="443" y="19579"/>
                  </a:cubicBezTo>
                  <a:cubicBezTo>
                    <a:pt x="443" y="13050"/>
                    <a:pt x="1910" y="8282"/>
                    <a:pt x="4844" y="5348"/>
                  </a:cubicBezTo>
                  <a:cubicBezTo>
                    <a:pt x="7411" y="2781"/>
                    <a:pt x="10712" y="1460"/>
                    <a:pt x="14674" y="1460"/>
                  </a:cubicBezTo>
                  <a:cubicBezTo>
                    <a:pt x="18635" y="1460"/>
                    <a:pt x="21936" y="2781"/>
                    <a:pt x="24503" y="5348"/>
                  </a:cubicBezTo>
                  <a:close/>
                  <a:moveTo>
                    <a:pt x="22009" y="31389"/>
                  </a:moveTo>
                  <a:cubicBezTo>
                    <a:pt x="24136" y="29262"/>
                    <a:pt x="25163" y="25374"/>
                    <a:pt x="25163" y="19579"/>
                  </a:cubicBezTo>
                  <a:cubicBezTo>
                    <a:pt x="25163" y="13784"/>
                    <a:pt x="24136" y="9896"/>
                    <a:pt x="22009" y="7769"/>
                  </a:cubicBezTo>
                  <a:cubicBezTo>
                    <a:pt x="20029" y="5788"/>
                    <a:pt x="17534" y="4761"/>
                    <a:pt x="14674" y="4761"/>
                  </a:cubicBezTo>
                  <a:cubicBezTo>
                    <a:pt x="11813" y="4761"/>
                    <a:pt x="9319" y="5788"/>
                    <a:pt x="7338" y="7769"/>
                  </a:cubicBezTo>
                  <a:cubicBezTo>
                    <a:pt x="5211" y="9896"/>
                    <a:pt x="4184" y="13784"/>
                    <a:pt x="4184" y="19579"/>
                  </a:cubicBezTo>
                  <a:cubicBezTo>
                    <a:pt x="4184" y="25374"/>
                    <a:pt x="5211" y="29262"/>
                    <a:pt x="7338" y="31389"/>
                  </a:cubicBezTo>
                  <a:cubicBezTo>
                    <a:pt x="9319" y="33370"/>
                    <a:pt x="11813" y="34397"/>
                    <a:pt x="14674" y="34397"/>
                  </a:cubicBezTo>
                  <a:cubicBezTo>
                    <a:pt x="17534" y="34397"/>
                    <a:pt x="20029" y="33370"/>
                    <a:pt x="22009" y="31389"/>
                  </a:cubicBezTo>
                  <a:close/>
                </a:path>
              </a:pathLst>
            </a:custGeom>
            <a:solidFill>
              <a:srgbClr val="000000"/>
            </a:solidFill>
            <a:ln w="73262" cap="flat">
              <a:noFill/>
              <a:prstDash val="solid"/>
              <a:miter/>
            </a:ln>
          </p:spPr>
          <p:txBody>
            <a:bodyPr rtlCol="0" anchor="ctr"/>
            <a:lstStyle/>
            <a:p>
              <a:endParaRPr lang="en-GB"/>
            </a:p>
          </p:txBody>
        </p:sp>
        <p:sp>
          <p:nvSpPr>
            <p:cNvPr id="155" name="Graphic 1127">
              <a:extLst>
                <a:ext uri="{FF2B5EF4-FFF2-40B4-BE49-F238E27FC236}">
                  <a16:creationId xmlns:a16="http://schemas.microsoft.com/office/drawing/2014/main" id="{CD52A8EA-2F56-3518-3D11-ED6848942D2E}"/>
                </a:ext>
              </a:extLst>
            </p:cNvPr>
            <p:cNvSpPr/>
            <p:nvPr/>
          </p:nvSpPr>
          <p:spPr>
            <a:xfrm>
              <a:off x="6086643" y="3895834"/>
              <a:ext cx="27214" cy="36237"/>
            </a:xfrm>
            <a:custGeom>
              <a:avLst/>
              <a:gdLst>
                <a:gd name="connsiteX0" fmla="*/ 27671 w 27214"/>
                <a:gd name="connsiteY0" fmla="*/ 32269 h 36237"/>
                <a:gd name="connsiteX1" fmla="*/ 22389 w 27214"/>
                <a:gd name="connsiteY1" fmla="*/ 36524 h 36237"/>
                <a:gd name="connsiteX2" fmla="*/ 16007 w 27214"/>
                <a:gd name="connsiteY2" fmla="*/ 37698 h 36237"/>
                <a:gd name="connsiteX3" fmla="*/ 4637 w 27214"/>
                <a:gd name="connsiteY3" fmla="*/ 32856 h 36237"/>
                <a:gd name="connsiteX4" fmla="*/ 456 w 27214"/>
                <a:gd name="connsiteY4" fmla="*/ 19579 h 36237"/>
                <a:gd name="connsiteX5" fmla="*/ 4637 w 27214"/>
                <a:gd name="connsiteY5" fmla="*/ 6302 h 36237"/>
                <a:gd name="connsiteX6" fmla="*/ 16007 w 27214"/>
                <a:gd name="connsiteY6" fmla="*/ 1460 h 36237"/>
                <a:gd name="connsiteX7" fmla="*/ 22389 w 27214"/>
                <a:gd name="connsiteY7" fmla="*/ 2634 h 36237"/>
                <a:gd name="connsiteX8" fmla="*/ 27671 w 27214"/>
                <a:gd name="connsiteY8" fmla="*/ 6888 h 36237"/>
                <a:gd name="connsiteX9" fmla="*/ 25103 w 27214"/>
                <a:gd name="connsiteY9" fmla="*/ 9236 h 36237"/>
                <a:gd name="connsiteX10" fmla="*/ 20849 w 27214"/>
                <a:gd name="connsiteY10" fmla="*/ 5715 h 36237"/>
                <a:gd name="connsiteX11" fmla="*/ 16007 w 27214"/>
                <a:gd name="connsiteY11" fmla="*/ 4761 h 36237"/>
                <a:gd name="connsiteX12" fmla="*/ 6618 w 27214"/>
                <a:gd name="connsiteY12" fmla="*/ 9456 h 36237"/>
                <a:gd name="connsiteX13" fmla="*/ 4197 w 27214"/>
                <a:gd name="connsiteY13" fmla="*/ 19579 h 36237"/>
                <a:gd name="connsiteX14" fmla="*/ 6618 w 27214"/>
                <a:gd name="connsiteY14" fmla="*/ 29702 h 36237"/>
                <a:gd name="connsiteX15" fmla="*/ 16007 w 27214"/>
                <a:gd name="connsiteY15" fmla="*/ 34397 h 36237"/>
                <a:gd name="connsiteX16" fmla="*/ 20775 w 27214"/>
                <a:gd name="connsiteY16" fmla="*/ 33370 h 36237"/>
                <a:gd name="connsiteX17" fmla="*/ 25103 w 27214"/>
                <a:gd name="connsiteY17" fmla="*/ 29922 h 36237"/>
                <a:gd name="connsiteX18" fmla="*/ 27671 w 27214"/>
                <a:gd name="connsiteY18" fmla="*/ 3226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671" y="32269"/>
                  </a:moveTo>
                  <a:cubicBezTo>
                    <a:pt x="25837" y="34323"/>
                    <a:pt x="24076" y="35717"/>
                    <a:pt x="22389" y="36524"/>
                  </a:cubicBezTo>
                  <a:cubicBezTo>
                    <a:pt x="20629" y="37331"/>
                    <a:pt x="18501" y="37698"/>
                    <a:pt x="16007" y="37698"/>
                  </a:cubicBezTo>
                  <a:cubicBezTo>
                    <a:pt x="11166" y="37698"/>
                    <a:pt x="7351" y="36084"/>
                    <a:pt x="4637" y="32856"/>
                  </a:cubicBezTo>
                  <a:cubicBezTo>
                    <a:pt x="1850" y="29629"/>
                    <a:pt x="456" y="25227"/>
                    <a:pt x="456" y="19579"/>
                  </a:cubicBezTo>
                  <a:cubicBezTo>
                    <a:pt x="456" y="13931"/>
                    <a:pt x="1850" y="9529"/>
                    <a:pt x="4637" y="6302"/>
                  </a:cubicBezTo>
                  <a:cubicBezTo>
                    <a:pt x="7351" y="3074"/>
                    <a:pt x="11166" y="1460"/>
                    <a:pt x="16007" y="1460"/>
                  </a:cubicBezTo>
                  <a:cubicBezTo>
                    <a:pt x="18501" y="1460"/>
                    <a:pt x="20629" y="1827"/>
                    <a:pt x="22389" y="2634"/>
                  </a:cubicBezTo>
                  <a:cubicBezTo>
                    <a:pt x="24076" y="3441"/>
                    <a:pt x="25837" y="4834"/>
                    <a:pt x="27671" y="6888"/>
                  </a:cubicBezTo>
                  <a:lnTo>
                    <a:pt x="25103" y="9236"/>
                  </a:lnTo>
                  <a:cubicBezTo>
                    <a:pt x="23563" y="7549"/>
                    <a:pt x="22169" y="6375"/>
                    <a:pt x="20849" y="5715"/>
                  </a:cubicBezTo>
                  <a:cubicBezTo>
                    <a:pt x="19528" y="5055"/>
                    <a:pt x="17914" y="4761"/>
                    <a:pt x="16007" y="4761"/>
                  </a:cubicBezTo>
                  <a:cubicBezTo>
                    <a:pt x="11826" y="4761"/>
                    <a:pt x="8745" y="6302"/>
                    <a:pt x="6618" y="9456"/>
                  </a:cubicBezTo>
                  <a:cubicBezTo>
                    <a:pt x="5004" y="11803"/>
                    <a:pt x="4197" y="15178"/>
                    <a:pt x="4197" y="19579"/>
                  </a:cubicBezTo>
                  <a:cubicBezTo>
                    <a:pt x="4197" y="23980"/>
                    <a:pt x="5004" y="27355"/>
                    <a:pt x="6618" y="29702"/>
                  </a:cubicBezTo>
                  <a:cubicBezTo>
                    <a:pt x="8745" y="32856"/>
                    <a:pt x="11826" y="34397"/>
                    <a:pt x="16007" y="34397"/>
                  </a:cubicBezTo>
                  <a:cubicBezTo>
                    <a:pt x="17841" y="34397"/>
                    <a:pt x="19455" y="34103"/>
                    <a:pt x="20775" y="33370"/>
                  </a:cubicBezTo>
                  <a:cubicBezTo>
                    <a:pt x="22169" y="32710"/>
                    <a:pt x="23563" y="31609"/>
                    <a:pt x="25103" y="29922"/>
                  </a:cubicBezTo>
                  <a:lnTo>
                    <a:pt x="27671" y="32269"/>
                  </a:lnTo>
                  <a:close/>
                </a:path>
              </a:pathLst>
            </a:custGeom>
            <a:solidFill>
              <a:srgbClr val="000000"/>
            </a:solidFill>
            <a:ln w="73262" cap="flat">
              <a:noFill/>
              <a:prstDash val="solid"/>
              <a:miter/>
            </a:ln>
          </p:spPr>
          <p:txBody>
            <a:bodyPr rtlCol="0" anchor="ctr"/>
            <a:lstStyle/>
            <a:p>
              <a:endParaRPr lang="en-GB"/>
            </a:p>
          </p:txBody>
        </p:sp>
        <p:sp>
          <p:nvSpPr>
            <p:cNvPr id="156" name="Graphic 1127">
              <a:extLst>
                <a:ext uri="{FF2B5EF4-FFF2-40B4-BE49-F238E27FC236}">
                  <a16:creationId xmlns:a16="http://schemas.microsoft.com/office/drawing/2014/main" id="{3C4E705F-EB1C-2592-C39D-0EDB02635842}"/>
                </a:ext>
              </a:extLst>
            </p:cNvPr>
            <p:cNvSpPr/>
            <p:nvPr/>
          </p:nvSpPr>
          <p:spPr>
            <a:xfrm>
              <a:off x="6124592" y="3879403"/>
              <a:ext cx="28608" cy="52228"/>
            </a:xfrm>
            <a:custGeom>
              <a:avLst/>
              <a:gdLst>
                <a:gd name="connsiteX0" fmla="*/ 29078 w 28608"/>
                <a:gd name="connsiteY0" fmla="*/ 53686 h 52228"/>
                <a:gd name="connsiteX1" fmla="*/ 24456 w 28608"/>
                <a:gd name="connsiteY1" fmla="*/ 53686 h 52228"/>
                <a:gd name="connsiteX2" fmla="*/ 12279 w 28608"/>
                <a:gd name="connsiteY2" fmla="*/ 34247 h 52228"/>
                <a:gd name="connsiteX3" fmla="*/ 4210 w 28608"/>
                <a:gd name="connsiteY3" fmla="*/ 43563 h 52228"/>
                <a:gd name="connsiteX4" fmla="*/ 4210 w 28608"/>
                <a:gd name="connsiteY4" fmla="*/ 53686 h 52228"/>
                <a:gd name="connsiteX5" fmla="*/ 469 w 28608"/>
                <a:gd name="connsiteY5" fmla="*/ 53686 h 52228"/>
                <a:gd name="connsiteX6" fmla="*/ 469 w 28608"/>
                <a:gd name="connsiteY6" fmla="*/ 1457 h 52228"/>
                <a:gd name="connsiteX7" fmla="*/ 4210 w 28608"/>
                <a:gd name="connsiteY7" fmla="*/ 1457 h 52228"/>
                <a:gd name="connsiteX8" fmla="*/ 4210 w 28608"/>
                <a:gd name="connsiteY8" fmla="*/ 38282 h 52228"/>
                <a:gd name="connsiteX9" fmla="*/ 21742 w 28608"/>
                <a:gd name="connsiteY9" fmla="*/ 18329 h 52228"/>
                <a:gd name="connsiteX10" fmla="*/ 26510 w 28608"/>
                <a:gd name="connsiteY10" fmla="*/ 18329 h 52228"/>
                <a:gd name="connsiteX11" fmla="*/ 14847 w 28608"/>
                <a:gd name="connsiteY11" fmla="*/ 31533 h 52228"/>
                <a:gd name="connsiteX12" fmla="*/ 29078 w 28608"/>
                <a:gd name="connsiteY12" fmla="*/ 5368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08" h="52228">
                  <a:moveTo>
                    <a:pt x="29078" y="53686"/>
                  </a:moveTo>
                  <a:lnTo>
                    <a:pt x="24456" y="53686"/>
                  </a:lnTo>
                  <a:lnTo>
                    <a:pt x="12279" y="34247"/>
                  </a:lnTo>
                  <a:lnTo>
                    <a:pt x="4210" y="43563"/>
                  </a:lnTo>
                  <a:lnTo>
                    <a:pt x="4210" y="53686"/>
                  </a:lnTo>
                  <a:lnTo>
                    <a:pt x="469" y="53686"/>
                  </a:lnTo>
                  <a:lnTo>
                    <a:pt x="469" y="1457"/>
                  </a:lnTo>
                  <a:lnTo>
                    <a:pt x="4210" y="1457"/>
                  </a:lnTo>
                  <a:lnTo>
                    <a:pt x="4210" y="38282"/>
                  </a:lnTo>
                  <a:lnTo>
                    <a:pt x="21742" y="18329"/>
                  </a:lnTo>
                  <a:lnTo>
                    <a:pt x="26510" y="18329"/>
                  </a:lnTo>
                  <a:lnTo>
                    <a:pt x="14847" y="31533"/>
                  </a:lnTo>
                  <a:lnTo>
                    <a:pt x="29078" y="53686"/>
                  </a:lnTo>
                  <a:close/>
                </a:path>
              </a:pathLst>
            </a:custGeom>
            <a:solidFill>
              <a:srgbClr val="000000"/>
            </a:solidFill>
            <a:ln w="73262" cap="flat">
              <a:noFill/>
              <a:prstDash val="solid"/>
              <a:miter/>
            </a:ln>
          </p:spPr>
          <p:txBody>
            <a:bodyPr rtlCol="0" anchor="ctr"/>
            <a:lstStyle/>
            <a:p>
              <a:endParaRPr lang="en-GB"/>
            </a:p>
          </p:txBody>
        </p:sp>
        <p:sp>
          <p:nvSpPr>
            <p:cNvPr id="157" name="Graphic 1127">
              <a:extLst>
                <a:ext uri="{FF2B5EF4-FFF2-40B4-BE49-F238E27FC236}">
                  <a16:creationId xmlns:a16="http://schemas.microsoft.com/office/drawing/2014/main" id="{94E942F6-E821-F310-6807-92DF3C698587}"/>
                </a:ext>
              </a:extLst>
            </p:cNvPr>
            <p:cNvSpPr/>
            <p:nvPr/>
          </p:nvSpPr>
          <p:spPr>
            <a:xfrm>
              <a:off x="6160927" y="3895834"/>
              <a:ext cx="28315" cy="36237"/>
            </a:xfrm>
            <a:custGeom>
              <a:avLst/>
              <a:gdLst>
                <a:gd name="connsiteX0" fmla="*/ 28797 w 28315"/>
                <a:gd name="connsiteY0" fmla="*/ 20386 h 36237"/>
                <a:gd name="connsiteX1" fmla="*/ 4223 w 28315"/>
                <a:gd name="connsiteY1" fmla="*/ 20386 h 36237"/>
                <a:gd name="connsiteX2" fmla="*/ 7157 w 28315"/>
                <a:gd name="connsiteY2" fmla="*/ 30729 h 36237"/>
                <a:gd name="connsiteX3" fmla="*/ 15740 w 28315"/>
                <a:gd name="connsiteY3" fmla="*/ 34323 h 36237"/>
                <a:gd name="connsiteX4" fmla="*/ 21021 w 28315"/>
                <a:gd name="connsiteY4" fmla="*/ 33296 h 36237"/>
                <a:gd name="connsiteX5" fmla="*/ 25496 w 28315"/>
                <a:gd name="connsiteY5" fmla="*/ 30069 h 36237"/>
                <a:gd name="connsiteX6" fmla="*/ 28283 w 28315"/>
                <a:gd name="connsiteY6" fmla="*/ 32269 h 36237"/>
                <a:gd name="connsiteX7" fmla="*/ 22562 w 28315"/>
                <a:gd name="connsiteY7" fmla="*/ 36377 h 36237"/>
                <a:gd name="connsiteX8" fmla="*/ 15520 w 28315"/>
                <a:gd name="connsiteY8" fmla="*/ 37698 h 36237"/>
                <a:gd name="connsiteX9" fmla="*/ 4370 w 28315"/>
                <a:gd name="connsiteY9" fmla="*/ 33076 h 36237"/>
                <a:gd name="connsiteX10" fmla="*/ 482 w 28315"/>
                <a:gd name="connsiteY10" fmla="*/ 19579 h 36237"/>
                <a:gd name="connsiteX11" fmla="*/ 4223 w 28315"/>
                <a:gd name="connsiteY11" fmla="*/ 6228 h 36237"/>
                <a:gd name="connsiteX12" fmla="*/ 14639 w 28315"/>
                <a:gd name="connsiteY12" fmla="*/ 1460 h 36237"/>
                <a:gd name="connsiteX13" fmla="*/ 25056 w 28315"/>
                <a:gd name="connsiteY13" fmla="*/ 6008 h 36237"/>
                <a:gd name="connsiteX14" fmla="*/ 28797 w 28315"/>
                <a:gd name="connsiteY14" fmla="*/ 18699 h 36237"/>
                <a:gd name="connsiteX15" fmla="*/ 28797 w 28315"/>
                <a:gd name="connsiteY15" fmla="*/ 20386 h 36237"/>
                <a:gd name="connsiteX16" fmla="*/ 25056 w 28315"/>
                <a:gd name="connsiteY16" fmla="*/ 17378 h 36237"/>
                <a:gd name="connsiteX17" fmla="*/ 23809 w 28315"/>
                <a:gd name="connsiteY17" fmla="*/ 10703 h 36237"/>
                <a:gd name="connsiteX18" fmla="*/ 20214 w 28315"/>
                <a:gd name="connsiteY18" fmla="*/ 6302 h 36237"/>
                <a:gd name="connsiteX19" fmla="*/ 14639 w 28315"/>
                <a:gd name="connsiteY19" fmla="*/ 4761 h 36237"/>
                <a:gd name="connsiteX20" fmla="*/ 9138 w 28315"/>
                <a:gd name="connsiteY20" fmla="*/ 6302 h 36237"/>
                <a:gd name="connsiteX21" fmla="*/ 5470 w 28315"/>
                <a:gd name="connsiteY21" fmla="*/ 10703 h 36237"/>
                <a:gd name="connsiteX22" fmla="*/ 4223 w 28315"/>
                <a:gd name="connsiteY22" fmla="*/ 17378 h 36237"/>
                <a:gd name="connsiteX23" fmla="*/ 25056 w 28315"/>
                <a:gd name="connsiteY23" fmla="*/ 17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97" y="20386"/>
                  </a:moveTo>
                  <a:lnTo>
                    <a:pt x="4223" y="20386"/>
                  </a:lnTo>
                  <a:cubicBezTo>
                    <a:pt x="4223" y="24934"/>
                    <a:pt x="5177" y="28382"/>
                    <a:pt x="7157" y="30729"/>
                  </a:cubicBezTo>
                  <a:cubicBezTo>
                    <a:pt x="9138" y="33150"/>
                    <a:pt x="11999" y="34323"/>
                    <a:pt x="15740" y="34323"/>
                  </a:cubicBezTo>
                  <a:cubicBezTo>
                    <a:pt x="17794" y="34323"/>
                    <a:pt x="19554" y="33957"/>
                    <a:pt x="21021" y="33296"/>
                  </a:cubicBezTo>
                  <a:cubicBezTo>
                    <a:pt x="22488" y="32636"/>
                    <a:pt x="23956" y="31609"/>
                    <a:pt x="25496" y="30069"/>
                  </a:cubicBezTo>
                  <a:lnTo>
                    <a:pt x="28283" y="32269"/>
                  </a:lnTo>
                  <a:cubicBezTo>
                    <a:pt x="26376" y="34177"/>
                    <a:pt x="24469" y="35570"/>
                    <a:pt x="22562" y="36377"/>
                  </a:cubicBezTo>
                  <a:cubicBezTo>
                    <a:pt x="20655" y="37258"/>
                    <a:pt x="18307" y="37698"/>
                    <a:pt x="15520" y="37698"/>
                  </a:cubicBezTo>
                  <a:cubicBezTo>
                    <a:pt x="10605" y="37698"/>
                    <a:pt x="6937" y="36157"/>
                    <a:pt x="4370" y="33076"/>
                  </a:cubicBezTo>
                  <a:cubicBezTo>
                    <a:pt x="1729" y="29995"/>
                    <a:pt x="482" y="25521"/>
                    <a:pt x="482" y="19579"/>
                  </a:cubicBezTo>
                  <a:cubicBezTo>
                    <a:pt x="482" y="13857"/>
                    <a:pt x="1729" y="9383"/>
                    <a:pt x="4223" y="6228"/>
                  </a:cubicBezTo>
                  <a:cubicBezTo>
                    <a:pt x="6717" y="3074"/>
                    <a:pt x="10165" y="1460"/>
                    <a:pt x="14639" y="1460"/>
                  </a:cubicBezTo>
                  <a:cubicBezTo>
                    <a:pt x="19114" y="1460"/>
                    <a:pt x="22562" y="3001"/>
                    <a:pt x="25056" y="6008"/>
                  </a:cubicBezTo>
                  <a:cubicBezTo>
                    <a:pt x="27550" y="9016"/>
                    <a:pt x="28797" y="13270"/>
                    <a:pt x="28797" y="18699"/>
                  </a:cubicBezTo>
                  <a:lnTo>
                    <a:pt x="28797" y="20386"/>
                  </a:lnTo>
                  <a:close/>
                  <a:moveTo>
                    <a:pt x="25056" y="17378"/>
                  </a:moveTo>
                  <a:cubicBezTo>
                    <a:pt x="24836" y="14371"/>
                    <a:pt x="24469" y="12097"/>
                    <a:pt x="23809" y="10703"/>
                  </a:cubicBezTo>
                  <a:cubicBezTo>
                    <a:pt x="23002" y="8869"/>
                    <a:pt x="21828" y="7402"/>
                    <a:pt x="20214" y="6302"/>
                  </a:cubicBezTo>
                  <a:cubicBezTo>
                    <a:pt x="18527" y="5275"/>
                    <a:pt x="16693" y="4761"/>
                    <a:pt x="14639" y="4761"/>
                  </a:cubicBezTo>
                  <a:cubicBezTo>
                    <a:pt x="12585" y="4761"/>
                    <a:pt x="10752" y="5275"/>
                    <a:pt x="9138" y="6302"/>
                  </a:cubicBezTo>
                  <a:cubicBezTo>
                    <a:pt x="7524" y="7402"/>
                    <a:pt x="6277" y="8869"/>
                    <a:pt x="5470" y="10703"/>
                  </a:cubicBezTo>
                  <a:cubicBezTo>
                    <a:pt x="4810" y="12097"/>
                    <a:pt x="4443" y="14371"/>
                    <a:pt x="4223" y="17378"/>
                  </a:cubicBezTo>
                  <a:lnTo>
                    <a:pt x="25056" y="17378"/>
                  </a:lnTo>
                  <a:close/>
                </a:path>
              </a:pathLst>
            </a:custGeom>
            <a:solidFill>
              <a:srgbClr val="000000"/>
            </a:solidFill>
            <a:ln w="73262" cap="flat">
              <a:noFill/>
              <a:prstDash val="solid"/>
              <a:miter/>
            </a:ln>
          </p:spPr>
          <p:txBody>
            <a:bodyPr rtlCol="0" anchor="ctr"/>
            <a:lstStyle/>
            <a:p>
              <a:endParaRPr lang="en-GB"/>
            </a:p>
          </p:txBody>
        </p:sp>
        <p:sp>
          <p:nvSpPr>
            <p:cNvPr id="158" name="Graphic 1127">
              <a:extLst>
                <a:ext uri="{FF2B5EF4-FFF2-40B4-BE49-F238E27FC236}">
                  <a16:creationId xmlns:a16="http://schemas.microsoft.com/office/drawing/2014/main" id="{C0610428-FD48-8A39-C191-26811F9CDD12}"/>
                </a:ext>
              </a:extLst>
            </p:cNvPr>
            <p:cNvSpPr/>
            <p:nvPr/>
          </p:nvSpPr>
          <p:spPr>
            <a:xfrm>
              <a:off x="6199023" y="3879403"/>
              <a:ext cx="27434" cy="52669"/>
            </a:xfrm>
            <a:custGeom>
              <a:avLst/>
              <a:gdLst>
                <a:gd name="connsiteX0" fmla="*/ 27930 w 27434"/>
                <a:gd name="connsiteY0" fmla="*/ 53686 h 52669"/>
                <a:gd name="connsiteX1" fmla="*/ 24189 w 27434"/>
                <a:gd name="connsiteY1" fmla="*/ 53686 h 52669"/>
                <a:gd name="connsiteX2" fmla="*/ 24189 w 27434"/>
                <a:gd name="connsiteY2" fmla="*/ 49138 h 52669"/>
                <a:gd name="connsiteX3" fmla="*/ 19494 w 27434"/>
                <a:gd name="connsiteY3" fmla="*/ 53026 h 52669"/>
                <a:gd name="connsiteX4" fmla="*/ 13699 w 27434"/>
                <a:gd name="connsiteY4" fmla="*/ 54127 h 52669"/>
                <a:gd name="connsiteX5" fmla="*/ 5043 w 27434"/>
                <a:gd name="connsiteY5" fmla="*/ 51046 h 52669"/>
                <a:gd name="connsiteX6" fmla="*/ 495 w 27434"/>
                <a:gd name="connsiteY6" fmla="*/ 36008 h 52669"/>
                <a:gd name="connsiteX7" fmla="*/ 5043 w 27434"/>
                <a:gd name="connsiteY7" fmla="*/ 20970 h 52669"/>
                <a:gd name="connsiteX8" fmla="*/ 13699 w 27434"/>
                <a:gd name="connsiteY8" fmla="*/ 17889 h 52669"/>
                <a:gd name="connsiteX9" fmla="*/ 19494 w 27434"/>
                <a:gd name="connsiteY9" fmla="*/ 18989 h 52669"/>
                <a:gd name="connsiteX10" fmla="*/ 24189 w 27434"/>
                <a:gd name="connsiteY10" fmla="*/ 22877 h 52669"/>
                <a:gd name="connsiteX11" fmla="*/ 24189 w 27434"/>
                <a:gd name="connsiteY11" fmla="*/ 1457 h 52669"/>
                <a:gd name="connsiteX12" fmla="*/ 27930 w 27434"/>
                <a:gd name="connsiteY12" fmla="*/ 1457 h 52669"/>
                <a:gd name="connsiteX13" fmla="*/ 27930 w 27434"/>
                <a:gd name="connsiteY13" fmla="*/ 53686 h 52669"/>
                <a:gd name="connsiteX14" fmla="*/ 23822 w 27434"/>
                <a:gd name="connsiteY14" fmla="*/ 41509 h 52669"/>
                <a:gd name="connsiteX15" fmla="*/ 24189 w 27434"/>
                <a:gd name="connsiteY15" fmla="*/ 36008 h 52669"/>
                <a:gd name="connsiteX16" fmla="*/ 23822 w 27434"/>
                <a:gd name="connsiteY16" fmla="*/ 30506 h 52669"/>
                <a:gd name="connsiteX17" fmla="*/ 22502 w 27434"/>
                <a:gd name="connsiteY17" fmla="*/ 25885 h 52669"/>
                <a:gd name="connsiteX18" fmla="*/ 19421 w 27434"/>
                <a:gd name="connsiteY18" fmla="*/ 22364 h 52669"/>
                <a:gd name="connsiteX19" fmla="*/ 14212 w 27434"/>
                <a:gd name="connsiteY19" fmla="*/ 21190 h 52669"/>
                <a:gd name="connsiteX20" fmla="*/ 9077 w 27434"/>
                <a:gd name="connsiteY20" fmla="*/ 22364 h 52669"/>
                <a:gd name="connsiteX21" fmla="*/ 5923 w 27434"/>
                <a:gd name="connsiteY21" fmla="*/ 25885 h 52669"/>
                <a:gd name="connsiteX22" fmla="*/ 4603 w 27434"/>
                <a:gd name="connsiteY22" fmla="*/ 30506 h 52669"/>
                <a:gd name="connsiteX23" fmla="*/ 4236 w 27434"/>
                <a:gd name="connsiteY23" fmla="*/ 36008 h 52669"/>
                <a:gd name="connsiteX24" fmla="*/ 4603 w 27434"/>
                <a:gd name="connsiteY24" fmla="*/ 41509 h 52669"/>
                <a:gd name="connsiteX25" fmla="*/ 5923 w 27434"/>
                <a:gd name="connsiteY25" fmla="*/ 46131 h 52669"/>
                <a:gd name="connsiteX26" fmla="*/ 9077 w 27434"/>
                <a:gd name="connsiteY26" fmla="*/ 49578 h 52669"/>
                <a:gd name="connsiteX27" fmla="*/ 14212 w 27434"/>
                <a:gd name="connsiteY27" fmla="*/ 50826 h 52669"/>
                <a:gd name="connsiteX28" fmla="*/ 19421 w 27434"/>
                <a:gd name="connsiteY28" fmla="*/ 49578 h 52669"/>
                <a:gd name="connsiteX29" fmla="*/ 22502 w 27434"/>
                <a:gd name="connsiteY29" fmla="*/ 46131 h 52669"/>
                <a:gd name="connsiteX30" fmla="*/ 23822 w 27434"/>
                <a:gd name="connsiteY30" fmla="*/ 41509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930" y="53686"/>
                  </a:moveTo>
                  <a:lnTo>
                    <a:pt x="24189" y="53686"/>
                  </a:lnTo>
                  <a:lnTo>
                    <a:pt x="24189" y="49138"/>
                  </a:lnTo>
                  <a:cubicBezTo>
                    <a:pt x="22722" y="51046"/>
                    <a:pt x="21181" y="52366"/>
                    <a:pt x="19494" y="53026"/>
                  </a:cubicBezTo>
                  <a:cubicBezTo>
                    <a:pt x="17807" y="53760"/>
                    <a:pt x="15900" y="54127"/>
                    <a:pt x="13699" y="54127"/>
                  </a:cubicBezTo>
                  <a:cubicBezTo>
                    <a:pt x="9958" y="54127"/>
                    <a:pt x="7097" y="53100"/>
                    <a:pt x="5043" y="51046"/>
                  </a:cubicBezTo>
                  <a:cubicBezTo>
                    <a:pt x="2035" y="48038"/>
                    <a:pt x="495" y="42977"/>
                    <a:pt x="495" y="36008"/>
                  </a:cubicBezTo>
                  <a:cubicBezTo>
                    <a:pt x="495" y="29039"/>
                    <a:pt x="2035" y="23977"/>
                    <a:pt x="5043" y="20970"/>
                  </a:cubicBezTo>
                  <a:cubicBezTo>
                    <a:pt x="7097" y="18916"/>
                    <a:pt x="9958" y="17889"/>
                    <a:pt x="13699" y="17889"/>
                  </a:cubicBezTo>
                  <a:cubicBezTo>
                    <a:pt x="15900" y="17889"/>
                    <a:pt x="17807" y="18256"/>
                    <a:pt x="19494" y="18989"/>
                  </a:cubicBezTo>
                  <a:cubicBezTo>
                    <a:pt x="21181" y="19650"/>
                    <a:pt x="22722" y="20970"/>
                    <a:pt x="24189" y="22877"/>
                  </a:cubicBezTo>
                  <a:lnTo>
                    <a:pt x="24189" y="1457"/>
                  </a:lnTo>
                  <a:lnTo>
                    <a:pt x="27930" y="1457"/>
                  </a:lnTo>
                  <a:lnTo>
                    <a:pt x="27930" y="53686"/>
                  </a:lnTo>
                  <a:close/>
                  <a:moveTo>
                    <a:pt x="23822" y="41509"/>
                  </a:moveTo>
                  <a:cubicBezTo>
                    <a:pt x="24042" y="39969"/>
                    <a:pt x="24189" y="38135"/>
                    <a:pt x="24189" y="36008"/>
                  </a:cubicBezTo>
                  <a:cubicBezTo>
                    <a:pt x="24189" y="33880"/>
                    <a:pt x="24042" y="32047"/>
                    <a:pt x="23822" y="30506"/>
                  </a:cubicBezTo>
                  <a:cubicBezTo>
                    <a:pt x="23602" y="28966"/>
                    <a:pt x="23162" y="27425"/>
                    <a:pt x="22502" y="25885"/>
                  </a:cubicBezTo>
                  <a:cubicBezTo>
                    <a:pt x="21841" y="24344"/>
                    <a:pt x="20741" y="23171"/>
                    <a:pt x="19421" y="22364"/>
                  </a:cubicBezTo>
                  <a:cubicBezTo>
                    <a:pt x="18027" y="21557"/>
                    <a:pt x="16266" y="21190"/>
                    <a:pt x="14212" y="21190"/>
                  </a:cubicBezTo>
                  <a:cubicBezTo>
                    <a:pt x="12158" y="21190"/>
                    <a:pt x="10398" y="21557"/>
                    <a:pt x="9077" y="22364"/>
                  </a:cubicBezTo>
                  <a:cubicBezTo>
                    <a:pt x="7684" y="23171"/>
                    <a:pt x="6657" y="24344"/>
                    <a:pt x="5923" y="25885"/>
                  </a:cubicBezTo>
                  <a:cubicBezTo>
                    <a:pt x="5336" y="27425"/>
                    <a:pt x="4823" y="28966"/>
                    <a:pt x="4603" y="30506"/>
                  </a:cubicBezTo>
                  <a:cubicBezTo>
                    <a:pt x="4383" y="32047"/>
                    <a:pt x="4236" y="33880"/>
                    <a:pt x="4236" y="36008"/>
                  </a:cubicBezTo>
                  <a:cubicBezTo>
                    <a:pt x="4236" y="38135"/>
                    <a:pt x="4383" y="39969"/>
                    <a:pt x="4603" y="41509"/>
                  </a:cubicBezTo>
                  <a:cubicBezTo>
                    <a:pt x="4823" y="43050"/>
                    <a:pt x="5336" y="44590"/>
                    <a:pt x="5923" y="46131"/>
                  </a:cubicBezTo>
                  <a:cubicBezTo>
                    <a:pt x="6657" y="47671"/>
                    <a:pt x="7684" y="48772"/>
                    <a:pt x="9077" y="49578"/>
                  </a:cubicBezTo>
                  <a:cubicBezTo>
                    <a:pt x="10398" y="50385"/>
                    <a:pt x="12158" y="50826"/>
                    <a:pt x="14212" y="50826"/>
                  </a:cubicBezTo>
                  <a:cubicBezTo>
                    <a:pt x="16266" y="50826"/>
                    <a:pt x="18027" y="50385"/>
                    <a:pt x="19421" y="49578"/>
                  </a:cubicBezTo>
                  <a:cubicBezTo>
                    <a:pt x="20741" y="48772"/>
                    <a:pt x="21841" y="47671"/>
                    <a:pt x="22502" y="46131"/>
                  </a:cubicBezTo>
                  <a:cubicBezTo>
                    <a:pt x="23162" y="44590"/>
                    <a:pt x="23602" y="43050"/>
                    <a:pt x="23822" y="41509"/>
                  </a:cubicBezTo>
                  <a:close/>
                </a:path>
              </a:pathLst>
            </a:custGeom>
            <a:solidFill>
              <a:srgbClr val="000000"/>
            </a:solidFill>
            <a:ln w="73262" cap="flat">
              <a:noFill/>
              <a:prstDash val="solid"/>
              <a:miter/>
            </a:ln>
          </p:spPr>
          <p:txBody>
            <a:bodyPr rtlCol="0" anchor="ctr"/>
            <a:lstStyle/>
            <a:p>
              <a:endParaRPr lang="en-GB"/>
            </a:p>
          </p:txBody>
        </p:sp>
        <p:sp>
          <p:nvSpPr>
            <p:cNvPr id="159" name="Graphic 1127">
              <a:extLst>
                <a:ext uri="{FF2B5EF4-FFF2-40B4-BE49-F238E27FC236}">
                  <a16:creationId xmlns:a16="http://schemas.microsoft.com/office/drawing/2014/main" id="{41F96A17-3D0E-4823-BE5E-D91E8DCDDC9A}"/>
                </a:ext>
              </a:extLst>
            </p:cNvPr>
            <p:cNvSpPr/>
            <p:nvPr/>
          </p:nvSpPr>
          <p:spPr>
            <a:xfrm>
              <a:off x="6240272" y="3926644"/>
              <a:ext cx="4988" cy="14964"/>
            </a:xfrm>
            <a:custGeom>
              <a:avLst/>
              <a:gdLst>
                <a:gd name="connsiteX0" fmla="*/ 5494 w 4988"/>
                <a:gd name="connsiteY0" fmla="*/ 11443 h 14964"/>
                <a:gd name="connsiteX1" fmla="*/ 505 w 4988"/>
                <a:gd name="connsiteY1" fmla="*/ 16431 h 14964"/>
                <a:gd name="connsiteX2" fmla="*/ 505 w 4988"/>
                <a:gd name="connsiteY2" fmla="*/ 1467 h 14964"/>
                <a:gd name="connsiteX3" fmla="*/ 5494 w 4988"/>
                <a:gd name="connsiteY3" fmla="*/ 1467 h 14964"/>
                <a:gd name="connsiteX4" fmla="*/ 5494 w 4988"/>
                <a:gd name="connsiteY4" fmla="*/ 11443 h 14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8" h="14964">
                  <a:moveTo>
                    <a:pt x="5494" y="11443"/>
                  </a:moveTo>
                  <a:lnTo>
                    <a:pt x="505" y="16431"/>
                  </a:lnTo>
                  <a:lnTo>
                    <a:pt x="505" y="1467"/>
                  </a:lnTo>
                  <a:lnTo>
                    <a:pt x="5494" y="1467"/>
                  </a:lnTo>
                  <a:lnTo>
                    <a:pt x="5494" y="11443"/>
                  </a:lnTo>
                  <a:close/>
                </a:path>
              </a:pathLst>
            </a:custGeom>
            <a:solidFill>
              <a:srgbClr val="000000"/>
            </a:solidFill>
            <a:ln w="73262" cap="flat">
              <a:noFill/>
              <a:prstDash val="solid"/>
              <a:miter/>
            </a:ln>
          </p:spPr>
          <p:txBody>
            <a:bodyPr rtlCol="0" anchor="ctr"/>
            <a:lstStyle/>
            <a:p>
              <a:endParaRPr lang="en-GB"/>
            </a:p>
          </p:txBody>
        </p:sp>
        <p:sp>
          <p:nvSpPr>
            <p:cNvPr id="160" name="Graphic 1127">
              <a:extLst>
                <a:ext uri="{FF2B5EF4-FFF2-40B4-BE49-F238E27FC236}">
                  <a16:creationId xmlns:a16="http://schemas.microsoft.com/office/drawing/2014/main" id="{CC842D2A-CEE2-1DD2-6C82-B59FA4F1346A}"/>
                </a:ext>
              </a:extLst>
            </p:cNvPr>
            <p:cNvSpPr/>
            <p:nvPr/>
          </p:nvSpPr>
          <p:spPr>
            <a:xfrm>
              <a:off x="5119845" y="3990765"/>
              <a:ext cx="27508" cy="36237"/>
            </a:xfrm>
            <a:custGeom>
              <a:avLst/>
              <a:gdLst>
                <a:gd name="connsiteX0" fmla="*/ 27628 w 27508"/>
                <a:gd name="connsiteY0" fmla="*/ 37291 h 36237"/>
                <a:gd name="connsiteX1" fmla="*/ 23887 w 27508"/>
                <a:gd name="connsiteY1" fmla="*/ 37291 h 36237"/>
                <a:gd name="connsiteX2" fmla="*/ 23887 w 27508"/>
                <a:gd name="connsiteY2" fmla="*/ 33769 h 36237"/>
                <a:gd name="connsiteX3" fmla="*/ 19339 w 27508"/>
                <a:gd name="connsiteY3" fmla="*/ 36850 h 36237"/>
                <a:gd name="connsiteX4" fmla="*/ 13104 w 27508"/>
                <a:gd name="connsiteY4" fmla="*/ 37731 h 36237"/>
                <a:gd name="connsiteX5" fmla="*/ 2687 w 27508"/>
                <a:gd name="connsiteY5" fmla="*/ 34503 h 36237"/>
                <a:gd name="connsiteX6" fmla="*/ 120 w 27508"/>
                <a:gd name="connsiteY6" fmla="*/ 27608 h 36237"/>
                <a:gd name="connsiteX7" fmla="*/ 3421 w 27508"/>
                <a:gd name="connsiteY7" fmla="*/ 20125 h 36237"/>
                <a:gd name="connsiteX8" fmla="*/ 12443 w 27508"/>
                <a:gd name="connsiteY8" fmla="*/ 17411 h 36237"/>
                <a:gd name="connsiteX9" fmla="*/ 23887 w 27508"/>
                <a:gd name="connsiteY9" fmla="*/ 17411 h 36237"/>
                <a:gd name="connsiteX10" fmla="*/ 23887 w 27508"/>
                <a:gd name="connsiteY10" fmla="*/ 13450 h 36237"/>
                <a:gd name="connsiteX11" fmla="*/ 21540 w 27508"/>
                <a:gd name="connsiteY11" fmla="*/ 6995 h 36237"/>
                <a:gd name="connsiteX12" fmla="*/ 13911 w 27508"/>
                <a:gd name="connsiteY12" fmla="*/ 4794 h 36237"/>
                <a:gd name="connsiteX13" fmla="*/ 8116 w 27508"/>
                <a:gd name="connsiteY13" fmla="*/ 5821 h 36237"/>
                <a:gd name="connsiteX14" fmla="*/ 4154 w 27508"/>
                <a:gd name="connsiteY14" fmla="*/ 9269 h 36237"/>
                <a:gd name="connsiteX15" fmla="*/ 1440 w 27508"/>
                <a:gd name="connsiteY15" fmla="*/ 6921 h 36237"/>
                <a:gd name="connsiteX16" fmla="*/ 6502 w 27508"/>
                <a:gd name="connsiteY16" fmla="*/ 2740 h 36237"/>
                <a:gd name="connsiteX17" fmla="*/ 13911 w 27508"/>
                <a:gd name="connsiteY17" fmla="*/ 1493 h 36237"/>
                <a:gd name="connsiteX18" fmla="*/ 27628 w 27508"/>
                <a:gd name="connsiteY18" fmla="*/ 13083 h 36237"/>
                <a:gd name="connsiteX19" fmla="*/ 27628 w 27508"/>
                <a:gd name="connsiteY19" fmla="*/ 37291 h 36237"/>
                <a:gd name="connsiteX20" fmla="*/ 23887 w 27508"/>
                <a:gd name="connsiteY20" fmla="*/ 24967 h 36237"/>
                <a:gd name="connsiteX21" fmla="*/ 23887 w 27508"/>
                <a:gd name="connsiteY21" fmla="*/ 20419 h 36237"/>
                <a:gd name="connsiteX22" fmla="*/ 12884 w 27508"/>
                <a:gd name="connsiteY22" fmla="*/ 20419 h 36237"/>
                <a:gd name="connsiteX23" fmla="*/ 3861 w 27508"/>
                <a:gd name="connsiteY23" fmla="*/ 27534 h 36237"/>
                <a:gd name="connsiteX24" fmla="*/ 6062 w 27508"/>
                <a:gd name="connsiteY24" fmla="*/ 32743 h 36237"/>
                <a:gd name="connsiteX25" fmla="*/ 13104 w 27508"/>
                <a:gd name="connsiteY25" fmla="*/ 34430 h 36237"/>
                <a:gd name="connsiteX26" fmla="*/ 21906 w 27508"/>
                <a:gd name="connsiteY26" fmla="*/ 31716 h 36237"/>
                <a:gd name="connsiteX27" fmla="*/ 23887 w 27508"/>
                <a:gd name="connsiteY27" fmla="*/ 2496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628" y="37291"/>
                  </a:moveTo>
                  <a:lnTo>
                    <a:pt x="23887" y="37291"/>
                  </a:lnTo>
                  <a:lnTo>
                    <a:pt x="23887" y="33769"/>
                  </a:lnTo>
                  <a:cubicBezTo>
                    <a:pt x="22420" y="35237"/>
                    <a:pt x="20879" y="36264"/>
                    <a:pt x="19339" y="36850"/>
                  </a:cubicBezTo>
                  <a:cubicBezTo>
                    <a:pt x="17725" y="37437"/>
                    <a:pt x="15671" y="37731"/>
                    <a:pt x="13104" y="37731"/>
                  </a:cubicBezTo>
                  <a:cubicBezTo>
                    <a:pt x="8262" y="37731"/>
                    <a:pt x="4815" y="36630"/>
                    <a:pt x="2687" y="34503"/>
                  </a:cubicBezTo>
                  <a:cubicBezTo>
                    <a:pt x="1000" y="32816"/>
                    <a:pt x="120" y="30468"/>
                    <a:pt x="120" y="27608"/>
                  </a:cubicBezTo>
                  <a:cubicBezTo>
                    <a:pt x="120" y="24380"/>
                    <a:pt x="1220" y="21886"/>
                    <a:pt x="3421" y="20125"/>
                  </a:cubicBezTo>
                  <a:cubicBezTo>
                    <a:pt x="5548" y="18292"/>
                    <a:pt x="8556" y="17411"/>
                    <a:pt x="12443" y="17411"/>
                  </a:cubicBezTo>
                  <a:lnTo>
                    <a:pt x="23887" y="17411"/>
                  </a:lnTo>
                  <a:lnTo>
                    <a:pt x="23887" y="13450"/>
                  </a:lnTo>
                  <a:cubicBezTo>
                    <a:pt x="23887" y="10589"/>
                    <a:pt x="23080" y="8389"/>
                    <a:pt x="21540" y="6995"/>
                  </a:cubicBezTo>
                  <a:cubicBezTo>
                    <a:pt x="19999" y="5528"/>
                    <a:pt x="17432" y="4794"/>
                    <a:pt x="13911" y="4794"/>
                  </a:cubicBezTo>
                  <a:cubicBezTo>
                    <a:pt x="11490" y="4794"/>
                    <a:pt x="9509" y="5161"/>
                    <a:pt x="8116" y="5821"/>
                  </a:cubicBezTo>
                  <a:cubicBezTo>
                    <a:pt x="6648" y="6481"/>
                    <a:pt x="5328" y="7655"/>
                    <a:pt x="4154" y="9269"/>
                  </a:cubicBezTo>
                  <a:lnTo>
                    <a:pt x="1440" y="6921"/>
                  </a:lnTo>
                  <a:cubicBezTo>
                    <a:pt x="2907" y="4941"/>
                    <a:pt x="4594" y="3474"/>
                    <a:pt x="6502" y="2740"/>
                  </a:cubicBezTo>
                  <a:cubicBezTo>
                    <a:pt x="8482" y="1860"/>
                    <a:pt x="10903" y="1493"/>
                    <a:pt x="13911" y="1493"/>
                  </a:cubicBezTo>
                  <a:cubicBezTo>
                    <a:pt x="23080" y="1493"/>
                    <a:pt x="27628" y="5381"/>
                    <a:pt x="27628" y="13083"/>
                  </a:cubicBezTo>
                  <a:lnTo>
                    <a:pt x="27628" y="37291"/>
                  </a:lnTo>
                  <a:close/>
                  <a:moveTo>
                    <a:pt x="23887" y="24967"/>
                  </a:moveTo>
                  <a:lnTo>
                    <a:pt x="23887" y="20419"/>
                  </a:lnTo>
                  <a:lnTo>
                    <a:pt x="12884" y="20419"/>
                  </a:lnTo>
                  <a:cubicBezTo>
                    <a:pt x="6868" y="20419"/>
                    <a:pt x="3861" y="22766"/>
                    <a:pt x="3861" y="27534"/>
                  </a:cubicBezTo>
                  <a:cubicBezTo>
                    <a:pt x="3861" y="29882"/>
                    <a:pt x="4594" y="31642"/>
                    <a:pt x="6062" y="32743"/>
                  </a:cubicBezTo>
                  <a:cubicBezTo>
                    <a:pt x="7529" y="33843"/>
                    <a:pt x="9876" y="34430"/>
                    <a:pt x="13104" y="34430"/>
                  </a:cubicBezTo>
                  <a:cubicBezTo>
                    <a:pt x="17065" y="34430"/>
                    <a:pt x="19999" y="33549"/>
                    <a:pt x="21906" y="31716"/>
                  </a:cubicBezTo>
                  <a:cubicBezTo>
                    <a:pt x="23227" y="30468"/>
                    <a:pt x="23887" y="28268"/>
                    <a:pt x="23887" y="24967"/>
                  </a:cubicBezTo>
                  <a:close/>
                </a:path>
              </a:pathLst>
            </a:custGeom>
            <a:solidFill>
              <a:srgbClr val="000000"/>
            </a:solidFill>
            <a:ln w="73262" cap="flat">
              <a:noFill/>
              <a:prstDash val="solid"/>
              <a:miter/>
            </a:ln>
          </p:spPr>
          <p:txBody>
            <a:bodyPr rtlCol="0" anchor="ctr"/>
            <a:lstStyle/>
            <a:p>
              <a:endParaRPr lang="en-GB"/>
            </a:p>
          </p:txBody>
        </p:sp>
        <p:sp>
          <p:nvSpPr>
            <p:cNvPr id="161" name="Graphic 1127">
              <a:extLst>
                <a:ext uri="{FF2B5EF4-FFF2-40B4-BE49-F238E27FC236}">
                  <a16:creationId xmlns:a16="http://schemas.microsoft.com/office/drawing/2014/main" id="{F7992EC0-6A3F-0DED-ACDB-D76A09231178}"/>
                </a:ext>
              </a:extLst>
            </p:cNvPr>
            <p:cNvSpPr/>
            <p:nvPr/>
          </p:nvSpPr>
          <p:spPr>
            <a:xfrm>
              <a:off x="5161244" y="3990765"/>
              <a:ext cx="27214" cy="35797"/>
            </a:xfrm>
            <a:custGeom>
              <a:avLst/>
              <a:gdLst>
                <a:gd name="connsiteX0" fmla="*/ 27349 w 27214"/>
                <a:gd name="connsiteY0" fmla="*/ 37290 h 35797"/>
                <a:gd name="connsiteX1" fmla="*/ 23608 w 27214"/>
                <a:gd name="connsiteY1" fmla="*/ 37290 h 35797"/>
                <a:gd name="connsiteX2" fmla="*/ 23608 w 27214"/>
                <a:gd name="connsiteY2" fmla="*/ 15357 h 35797"/>
                <a:gd name="connsiteX3" fmla="*/ 21114 w 27214"/>
                <a:gd name="connsiteY3" fmla="*/ 7508 h 35797"/>
                <a:gd name="connsiteX4" fmla="*/ 13852 w 27214"/>
                <a:gd name="connsiteY4" fmla="*/ 4794 h 35797"/>
                <a:gd name="connsiteX5" fmla="*/ 6516 w 27214"/>
                <a:gd name="connsiteY5" fmla="*/ 7508 h 35797"/>
                <a:gd name="connsiteX6" fmla="*/ 3875 w 27214"/>
                <a:gd name="connsiteY6" fmla="*/ 15357 h 35797"/>
                <a:gd name="connsiteX7" fmla="*/ 3875 w 27214"/>
                <a:gd name="connsiteY7" fmla="*/ 37290 h 35797"/>
                <a:gd name="connsiteX8" fmla="*/ 134 w 27214"/>
                <a:gd name="connsiteY8" fmla="*/ 37290 h 35797"/>
                <a:gd name="connsiteX9" fmla="*/ 134 w 27214"/>
                <a:gd name="connsiteY9" fmla="*/ 1933 h 35797"/>
                <a:gd name="connsiteX10" fmla="*/ 3875 w 27214"/>
                <a:gd name="connsiteY10" fmla="*/ 1933 h 35797"/>
                <a:gd name="connsiteX11" fmla="*/ 3875 w 27214"/>
                <a:gd name="connsiteY11" fmla="*/ 6114 h 35797"/>
                <a:gd name="connsiteX12" fmla="*/ 14292 w 27214"/>
                <a:gd name="connsiteY12" fmla="*/ 1493 h 35797"/>
                <a:gd name="connsiteX13" fmla="*/ 23681 w 27214"/>
                <a:gd name="connsiteY13" fmla="*/ 4867 h 35797"/>
                <a:gd name="connsiteX14" fmla="*/ 27349 w 27214"/>
                <a:gd name="connsiteY14" fmla="*/ 14697 h 35797"/>
                <a:gd name="connsiteX15" fmla="*/ 27349 w 27214"/>
                <a:gd name="connsiteY15" fmla="*/ 3729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49" y="37290"/>
                  </a:moveTo>
                  <a:lnTo>
                    <a:pt x="23608" y="37290"/>
                  </a:lnTo>
                  <a:lnTo>
                    <a:pt x="23608" y="15357"/>
                  </a:lnTo>
                  <a:cubicBezTo>
                    <a:pt x="23608" y="11910"/>
                    <a:pt x="22801" y="9342"/>
                    <a:pt x="21114" y="7508"/>
                  </a:cubicBezTo>
                  <a:cubicBezTo>
                    <a:pt x="19427" y="5674"/>
                    <a:pt x="17006" y="4794"/>
                    <a:pt x="13852" y="4794"/>
                  </a:cubicBezTo>
                  <a:cubicBezTo>
                    <a:pt x="10697" y="4794"/>
                    <a:pt x="8203" y="5674"/>
                    <a:pt x="6516" y="7508"/>
                  </a:cubicBezTo>
                  <a:cubicBezTo>
                    <a:pt x="4755" y="9342"/>
                    <a:pt x="3875" y="11983"/>
                    <a:pt x="3875" y="15357"/>
                  </a:cubicBezTo>
                  <a:lnTo>
                    <a:pt x="3875" y="37290"/>
                  </a:lnTo>
                  <a:lnTo>
                    <a:pt x="134" y="37290"/>
                  </a:lnTo>
                  <a:lnTo>
                    <a:pt x="134" y="1933"/>
                  </a:lnTo>
                  <a:lnTo>
                    <a:pt x="3875" y="1933"/>
                  </a:lnTo>
                  <a:lnTo>
                    <a:pt x="3875" y="6114"/>
                  </a:lnTo>
                  <a:cubicBezTo>
                    <a:pt x="6516" y="3034"/>
                    <a:pt x="9964" y="1493"/>
                    <a:pt x="14292" y="1493"/>
                  </a:cubicBezTo>
                  <a:cubicBezTo>
                    <a:pt x="18253" y="1493"/>
                    <a:pt x="21407" y="2593"/>
                    <a:pt x="23681" y="4867"/>
                  </a:cubicBezTo>
                  <a:cubicBezTo>
                    <a:pt x="26102" y="7215"/>
                    <a:pt x="27349" y="10516"/>
                    <a:pt x="27349" y="14697"/>
                  </a:cubicBezTo>
                  <a:lnTo>
                    <a:pt x="27349" y="37290"/>
                  </a:lnTo>
                  <a:close/>
                </a:path>
              </a:pathLst>
            </a:custGeom>
            <a:solidFill>
              <a:srgbClr val="000000"/>
            </a:solidFill>
            <a:ln w="73262" cap="flat">
              <a:noFill/>
              <a:prstDash val="solid"/>
              <a:miter/>
            </a:ln>
          </p:spPr>
          <p:txBody>
            <a:bodyPr rtlCol="0" anchor="ctr"/>
            <a:lstStyle/>
            <a:p>
              <a:endParaRPr lang="en-GB"/>
            </a:p>
          </p:txBody>
        </p:sp>
        <p:sp>
          <p:nvSpPr>
            <p:cNvPr id="162" name="Graphic 1127">
              <a:extLst>
                <a:ext uri="{FF2B5EF4-FFF2-40B4-BE49-F238E27FC236}">
                  <a16:creationId xmlns:a16="http://schemas.microsoft.com/office/drawing/2014/main" id="{18FF2599-D135-95BF-6CC7-729327507C99}"/>
                </a:ext>
              </a:extLst>
            </p:cNvPr>
            <p:cNvSpPr/>
            <p:nvPr/>
          </p:nvSpPr>
          <p:spPr>
            <a:xfrm>
              <a:off x="5200149" y="3974333"/>
              <a:ext cx="27434" cy="52669"/>
            </a:xfrm>
            <a:custGeom>
              <a:avLst/>
              <a:gdLst>
                <a:gd name="connsiteX0" fmla="*/ 27583 w 27434"/>
                <a:gd name="connsiteY0" fmla="*/ 53719 h 52669"/>
                <a:gd name="connsiteX1" fmla="*/ 23841 w 27434"/>
                <a:gd name="connsiteY1" fmla="*/ 53719 h 52669"/>
                <a:gd name="connsiteX2" fmla="*/ 23841 w 27434"/>
                <a:gd name="connsiteY2" fmla="*/ 49171 h 52669"/>
                <a:gd name="connsiteX3" fmla="*/ 19147 w 27434"/>
                <a:gd name="connsiteY3" fmla="*/ 53059 h 52669"/>
                <a:gd name="connsiteX4" fmla="*/ 13352 w 27434"/>
                <a:gd name="connsiteY4" fmla="*/ 54160 h 52669"/>
                <a:gd name="connsiteX5" fmla="*/ 4696 w 27434"/>
                <a:gd name="connsiteY5" fmla="*/ 51079 h 52669"/>
                <a:gd name="connsiteX6" fmla="*/ 148 w 27434"/>
                <a:gd name="connsiteY6" fmla="*/ 36041 h 52669"/>
                <a:gd name="connsiteX7" fmla="*/ 4696 w 27434"/>
                <a:gd name="connsiteY7" fmla="*/ 21003 h 52669"/>
                <a:gd name="connsiteX8" fmla="*/ 13352 w 27434"/>
                <a:gd name="connsiteY8" fmla="*/ 17922 h 52669"/>
                <a:gd name="connsiteX9" fmla="*/ 19147 w 27434"/>
                <a:gd name="connsiteY9" fmla="*/ 19022 h 52669"/>
                <a:gd name="connsiteX10" fmla="*/ 23841 w 27434"/>
                <a:gd name="connsiteY10" fmla="*/ 22910 h 52669"/>
                <a:gd name="connsiteX11" fmla="*/ 23841 w 27434"/>
                <a:gd name="connsiteY11" fmla="*/ 1490 h 52669"/>
                <a:gd name="connsiteX12" fmla="*/ 27583 w 27434"/>
                <a:gd name="connsiteY12" fmla="*/ 1490 h 52669"/>
                <a:gd name="connsiteX13" fmla="*/ 27583 w 27434"/>
                <a:gd name="connsiteY13" fmla="*/ 53719 h 52669"/>
                <a:gd name="connsiteX14" fmla="*/ 23475 w 27434"/>
                <a:gd name="connsiteY14" fmla="*/ 41542 h 52669"/>
                <a:gd name="connsiteX15" fmla="*/ 23841 w 27434"/>
                <a:gd name="connsiteY15" fmla="*/ 36041 h 52669"/>
                <a:gd name="connsiteX16" fmla="*/ 23475 w 27434"/>
                <a:gd name="connsiteY16" fmla="*/ 30539 h 52669"/>
                <a:gd name="connsiteX17" fmla="*/ 22154 w 27434"/>
                <a:gd name="connsiteY17" fmla="*/ 25918 h 52669"/>
                <a:gd name="connsiteX18" fmla="*/ 19073 w 27434"/>
                <a:gd name="connsiteY18" fmla="*/ 22397 h 52669"/>
                <a:gd name="connsiteX19" fmla="*/ 13865 w 27434"/>
                <a:gd name="connsiteY19" fmla="*/ 21223 h 52669"/>
                <a:gd name="connsiteX20" fmla="*/ 8730 w 27434"/>
                <a:gd name="connsiteY20" fmla="*/ 22397 h 52669"/>
                <a:gd name="connsiteX21" fmla="*/ 5576 w 27434"/>
                <a:gd name="connsiteY21" fmla="*/ 25918 h 52669"/>
                <a:gd name="connsiteX22" fmla="*/ 4256 w 27434"/>
                <a:gd name="connsiteY22" fmla="*/ 30539 h 52669"/>
                <a:gd name="connsiteX23" fmla="*/ 3889 w 27434"/>
                <a:gd name="connsiteY23" fmla="*/ 36041 h 52669"/>
                <a:gd name="connsiteX24" fmla="*/ 4256 w 27434"/>
                <a:gd name="connsiteY24" fmla="*/ 41542 h 52669"/>
                <a:gd name="connsiteX25" fmla="*/ 5576 w 27434"/>
                <a:gd name="connsiteY25" fmla="*/ 46164 h 52669"/>
                <a:gd name="connsiteX26" fmla="*/ 8730 w 27434"/>
                <a:gd name="connsiteY26" fmla="*/ 49611 h 52669"/>
                <a:gd name="connsiteX27" fmla="*/ 13865 w 27434"/>
                <a:gd name="connsiteY27" fmla="*/ 50859 h 52669"/>
                <a:gd name="connsiteX28" fmla="*/ 19073 w 27434"/>
                <a:gd name="connsiteY28" fmla="*/ 49611 h 52669"/>
                <a:gd name="connsiteX29" fmla="*/ 22154 w 27434"/>
                <a:gd name="connsiteY29" fmla="*/ 46164 h 52669"/>
                <a:gd name="connsiteX30" fmla="*/ 23475 w 27434"/>
                <a:gd name="connsiteY30" fmla="*/ 4154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583" y="53719"/>
                  </a:moveTo>
                  <a:lnTo>
                    <a:pt x="23841" y="53719"/>
                  </a:lnTo>
                  <a:lnTo>
                    <a:pt x="23841" y="49171"/>
                  </a:lnTo>
                  <a:cubicBezTo>
                    <a:pt x="22374" y="51079"/>
                    <a:pt x="20834" y="52399"/>
                    <a:pt x="19147" y="53059"/>
                  </a:cubicBezTo>
                  <a:cubicBezTo>
                    <a:pt x="17460" y="53793"/>
                    <a:pt x="15552" y="54160"/>
                    <a:pt x="13352" y="54160"/>
                  </a:cubicBezTo>
                  <a:cubicBezTo>
                    <a:pt x="9611" y="54160"/>
                    <a:pt x="6750" y="53133"/>
                    <a:pt x="4696" y="51079"/>
                  </a:cubicBezTo>
                  <a:cubicBezTo>
                    <a:pt x="1688" y="48071"/>
                    <a:pt x="148" y="43010"/>
                    <a:pt x="148" y="36041"/>
                  </a:cubicBezTo>
                  <a:cubicBezTo>
                    <a:pt x="148" y="29072"/>
                    <a:pt x="1688" y="24010"/>
                    <a:pt x="4696" y="21003"/>
                  </a:cubicBezTo>
                  <a:cubicBezTo>
                    <a:pt x="6750" y="18949"/>
                    <a:pt x="9611" y="17922"/>
                    <a:pt x="13352" y="17922"/>
                  </a:cubicBezTo>
                  <a:cubicBezTo>
                    <a:pt x="15552" y="17922"/>
                    <a:pt x="17460" y="18289"/>
                    <a:pt x="19147" y="19022"/>
                  </a:cubicBezTo>
                  <a:cubicBezTo>
                    <a:pt x="20834" y="19683"/>
                    <a:pt x="22374" y="21003"/>
                    <a:pt x="23841" y="22910"/>
                  </a:cubicBezTo>
                  <a:lnTo>
                    <a:pt x="23841" y="1490"/>
                  </a:lnTo>
                  <a:lnTo>
                    <a:pt x="27583" y="1490"/>
                  </a:lnTo>
                  <a:lnTo>
                    <a:pt x="27583" y="53719"/>
                  </a:lnTo>
                  <a:close/>
                  <a:moveTo>
                    <a:pt x="23475" y="41542"/>
                  </a:moveTo>
                  <a:cubicBezTo>
                    <a:pt x="23695" y="40002"/>
                    <a:pt x="23841" y="38168"/>
                    <a:pt x="23841" y="36041"/>
                  </a:cubicBezTo>
                  <a:cubicBezTo>
                    <a:pt x="23841" y="33913"/>
                    <a:pt x="23695" y="32080"/>
                    <a:pt x="23475" y="30539"/>
                  </a:cubicBezTo>
                  <a:cubicBezTo>
                    <a:pt x="23255" y="28999"/>
                    <a:pt x="22814" y="27458"/>
                    <a:pt x="22154" y="25918"/>
                  </a:cubicBezTo>
                  <a:cubicBezTo>
                    <a:pt x="21494" y="24377"/>
                    <a:pt x="20394" y="23204"/>
                    <a:pt x="19073" y="22397"/>
                  </a:cubicBezTo>
                  <a:cubicBezTo>
                    <a:pt x="17680" y="21590"/>
                    <a:pt x="15919" y="21223"/>
                    <a:pt x="13865" y="21223"/>
                  </a:cubicBezTo>
                  <a:cubicBezTo>
                    <a:pt x="11811" y="21223"/>
                    <a:pt x="10051" y="21590"/>
                    <a:pt x="8730" y="22397"/>
                  </a:cubicBezTo>
                  <a:cubicBezTo>
                    <a:pt x="7337" y="23204"/>
                    <a:pt x="6310" y="24377"/>
                    <a:pt x="5576" y="25918"/>
                  </a:cubicBezTo>
                  <a:cubicBezTo>
                    <a:pt x="4989" y="27458"/>
                    <a:pt x="4476" y="28999"/>
                    <a:pt x="4256" y="30539"/>
                  </a:cubicBezTo>
                  <a:cubicBezTo>
                    <a:pt x="4036" y="32080"/>
                    <a:pt x="3889" y="33913"/>
                    <a:pt x="3889" y="36041"/>
                  </a:cubicBezTo>
                  <a:cubicBezTo>
                    <a:pt x="3889" y="38168"/>
                    <a:pt x="4036" y="40002"/>
                    <a:pt x="4256" y="41542"/>
                  </a:cubicBezTo>
                  <a:cubicBezTo>
                    <a:pt x="4476" y="43083"/>
                    <a:pt x="4989" y="44623"/>
                    <a:pt x="5576" y="46164"/>
                  </a:cubicBezTo>
                  <a:cubicBezTo>
                    <a:pt x="6310" y="47704"/>
                    <a:pt x="7337" y="48805"/>
                    <a:pt x="8730" y="49611"/>
                  </a:cubicBezTo>
                  <a:cubicBezTo>
                    <a:pt x="10051" y="50418"/>
                    <a:pt x="11811" y="50859"/>
                    <a:pt x="13865" y="50859"/>
                  </a:cubicBezTo>
                  <a:cubicBezTo>
                    <a:pt x="15919" y="50859"/>
                    <a:pt x="17680" y="50418"/>
                    <a:pt x="19073" y="49611"/>
                  </a:cubicBezTo>
                  <a:cubicBezTo>
                    <a:pt x="20394" y="48805"/>
                    <a:pt x="21494" y="47704"/>
                    <a:pt x="22154" y="46164"/>
                  </a:cubicBezTo>
                  <a:cubicBezTo>
                    <a:pt x="22814" y="44623"/>
                    <a:pt x="23255" y="43083"/>
                    <a:pt x="23475" y="41542"/>
                  </a:cubicBezTo>
                  <a:close/>
                </a:path>
              </a:pathLst>
            </a:custGeom>
            <a:solidFill>
              <a:srgbClr val="000000"/>
            </a:solidFill>
            <a:ln w="73262" cap="flat">
              <a:noFill/>
              <a:prstDash val="solid"/>
              <a:miter/>
            </a:ln>
          </p:spPr>
          <p:txBody>
            <a:bodyPr rtlCol="0" anchor="ctr"/>
            <a:lstStyle/>
            <a:p>
              <a:endParaRPr lang="en-GB"/>
            </a:p>
          </p:txBody>
        </p:sp>
        <p:sp>
          <p:nvSpPr>
            <p:cNvPr id="163" name="Graphic 1127">
              <a:extLst>
                <a:ext uri="{FF2B5EF4-FFF2-40B4-BE49-F238E27FC236}">
                  <a16:creationId xmlns:a16="http://schemas.microsoft.com/office/drawing/2014/main" id="{637A0FC5-CE4C-69FB-745D-455C69E7B42C}"/>
                </a:ext>
              </a:extLst>
            </p:cNvPr>
            <p:cNvSpPr/>
            <p:nvPr/>
          </p:nvSpPr>
          <p:spPr>
            <a:xfrm>
              <a:off x="5256514" y="3979908"/>
              <a:ext cx="16578" cy="46653"/>
            </a:xfrm>
            <a:custGeom>
              <a:avLst/>
              <a:gdLst>
                <a:gd name="connsiteX0" fmla="*/ 16744 w 16578"/>
                <a:gd name="connsiteY0" fmla="*/ 48145 h 46653"/>
                <a:gd name="connsiteX1" fmla="*/ 13516 w 16578"/>
                <a:gd name="connsiteY1" fmla="*/ 48145 h 46653"/>
                <a:gd name="connsiteX2" fmla="*/ 7281 w 16578"/>
                <a:gd name="connsiteY2" fmla="*/ 45578 h 46653"/>
                <a:gd name="connsiteX3" fmla="*/ 5007 w 16578"/>
                <a:gd name="connsiteY3" fmla="*/ 38902 h 46653"/>
                <a:gd name="connsiteX4" fmla="*/ 5007 w 16578"/>
                <a:gd name="connsiteY4" fmla="*/ 15575 h 46653"/>
                <a:gd name="connsiteX5" fmla="*/ 166 w 16578"/>
                <a:gd name="connsiteY5" fmla="*/ 15575 h 46653"/>
                <a:gd name="connsiteX6" fmla="*/ 166 w 16578"/>
                <a:gd name="connsiteY6" fmla="*/ 12788 h 46653"/>
                <a:gd name="connsiteX7" fmla="*/ 5007 w 16578"/>
                <a:gd name="connsiteY7" fmla="*/ 12788 h 46653"/>
                <a:gd name="connsiteX8" fmla="*/ 5007 w 16578"/>
                <a:gd name="connsiteY8" fmla="*/ 1491 h 46653"/>
                <a:gd name="connsiteX9" fmla="*/ 8748 w 16578"/>
                <a:gd name="connsiteY9" fmla="*/ 1491 h 46653"/>
                <a:gd name="connsiteX10" fmla="*/ 8748 w 16578"/>
                <a:gd name="connsiteY10" fmla="*/ 12788 h 46653"/>
                <a:gd name="connsiteX11" fmla="*/ 16744 w 16578"/>
                <a:gd name="connsiteY11" fmla="*/ 12788 h 46653"/>
                <a:gd name="connsiteX12" fmla="*/ 16744 w 16578"/>
                <a:gd name="connsiteY12" fmla="*/ 15575 h 46653"/>
                <a:gd name="connsiteX13" fmla="*/ 8748 w 16578"/>
                <a:gd name="connsiteY13" fmla="*/ 15575 h 46653"/>
                <a:gd name="connsiteX14" fmla="*/ 8748 w 16578"/>
                <a:gd name="connsiteY14" fmla="*/ 38976 h 46653"/>
                <a:gd name="connsiteX15" fmla="*/ 14176 w 16578"/>
                <a:gd name="connsiteY15" fmla="*/ 44844 h 46653"/>
                <a:gd name="connsiteX16" fmla="*/ 16744 w 16578"/>
                <a:gd name="connsiteY16" fmla="*/ 44844 h 46653"/>
                <a:gd name="connsiteX17" fmla="*/ 16744 w 16578"/>
                <a:gd name="connsiteY17" fmla="*/ 48145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744" y="48145"/>
                  </a:moveTo>
                  <a:lnTo>
                    <a:pt x="13516" y="48145"/>
                  </a:lnTo>
                  <a:cubicBezTo>
                    <a:pt x="10802" y="48145"/>
                    <a:pt x="8748" y="47265"/>
                    <a:pt x="7281" y="45578"/>
                  </a:cubicBezTo>
                  <a:cubicBezTo>
                    <a:pt x="5741" y="43891"/>
                    <a:pt x="5007" y="41690"/>
                    <a:pt x="5007" y="38902"/>
                  </a:cubicBezTo>
                  <a:lnTo>
                    <a:pt x="5007" y="15575"/>
                  </a:lnTo>
                  <a:lnTo>
                    <a:pt x="166" y="15575"/>
                  </a:lnTo>
                  <a:lnTo>
                    <a:pt x="166" y="12788"/>
                  </a:lnTo>
                  <a:lnTo>
                    <a:pt x="5007" y="12788"/>
                  </a:lnTo>
                  <a:lnTo>
                    <a:pt x="5007" y="1491"/>
                  </a:lnTo>
                  <a:lnTo>
                    <a:pt x="8748" y="1491"/>
                  </a:lnTo>
                  <a:lnTo>
                    <a:pt x="8748" y="12788"/>
                  </a:lnTo>
                  <a:lnTo>
                    <a:pt x="16744" y="12788"/>
                  </a:lnTo>
                  <a:lnTo>
                    <a:pt x="16744" y="15575"/>
                  </a:lnTo>
                  <a:lnTo>
                    <a:pt x="8748" y="15575"/>
                  </a:lnTo>
                  <a:lnTo>
                    <a:pt x="8748" y="38976"/>
                  </a:lnTo>
                  <a:cubicBezTo>
                    <a:pt x="8748" y="42864"/>
                    <a:pt x="10582" y="44844"/>
                    <a:pt x="14176" y="44844"/>
                  </a:cubicBezTo>
                  <a:lnTo>
                    <a:pt x="16744" y="44844"/>
                  </a:lnTo>
                  <a:lnTo>
                    <a:pt x="16744" y="48145"/>
                  </a:lnTo>
                  <a:close/>
                </a:path>
              </a:pathLst>
            </a:custGeom>
            <a:solidFill>
              <a:srgbClr val="000000"/>
            </a:solidFill>
            <a:ln w="73262" cap="flat">
              <a:noFill/>
              <a:prstDash val="solid"/>
              <a:miter/>
            </a:ln>
          </p:spPr>
          <p:txBody>
            <a:bodyPr rtlCol="0" anchor="ctr"/>
            <a:lstStyle/>
            <a:p>
              <a:endParaRPr lang="en-GB"/>
            </a:p>
          </p:txBody>
        </p:sp>
        <p:sp>
          <p:nvSpPr>
            <p:cNvPr id="164" name="Graphic 1127">
              <a:extLst>
                <a:ext uri="{FF2B5EF4-FFF2-40B4-BE49-F238E27FC236}">
                  <a16:creationId xmlns:a16="http://schemas.microsoft.com/office/drawing/2014/main" id="{49026D5F-1880-BEB6-66A3-3EC3C98A75D2}"/>
                </a:ext>
              </a:extLst>
            </p:cNvPr>
            <p:cNvSpPr/>
            <p:nvPr/>
          </p:nvSpPr>
          <p:spPr>
            <a:xfrm>
              <a:off x="5281261" y="3990765"/>
              <a:ext cx="27508" cy="36237"/>
            </a:xfrm>
            <a:custGeom>
              <a:avLst/>
              <a:gdLst>
                <a:gd name="connsiteX0" fmla="*/ 27684 w 27508"/>
                <a:gd name="connsiteY0" fmla="*/ 37291 h 36237"/>
                <a:gd name="connsiteX1" fmla="*/ 23943 w 27508"/>
                <a:gd name="connsiteY1" fmla="*/ 37291 h 36237"/>
                <a:gd name="connsiteX2" fmla="*/ 23943 w 27508"/>
                <a:gd name="connsiteY2" fmla="*/ 33769 h 36237"/>
                <a:gd name="connsiteX3" fmla="*/ 19395 w 27508"/>
                <a:gd name="connsiteY3" fmla="*/ 36850 h 36237"/>
                <a:gd name="connsiteX4" fmla="*/ 13160 w 27508"/>
                <a:gd name="connsiteY4" fmla="*/ 37731 h 36237"/>
                <a:gd name="connsiteX5" fmla="*/ 2743 w 27508"/>
                <a:gd name="connsiteY5" fmla="*/ 34503 h 36237"/>
                <a:gd name="connsiteX6" fmla="*/ 176 w 27508"/>
                <a:gd name="connsiteY6" fmla="*/ 27608 h 36237"/>
                <a:gd name="connsiteX7" fmla="*/ 3477 w 27508"/>
                <a:gd name="connsiteY7" fmla="*/ 20125 h 36237"/>
                <a:gd name="connsiteX8" fmla="*/ 12500 w 27508"/>
                <a:gd name="connsiteY8" fmla="*/ 17411 h 36237"/>
                <a:gd name="connsiteX9" fmla="*/ 23943 w 27508"/>
                <a:gd name="connsiteY9" fmla="*/ 17411 h 36237"/>
                <a:gd name="connsiteX10" fmla="*/ 23943 w 27508"/>
                <a:gd name="connsiteY10" fmla="*/ 13450 h 36237"/>
                <a:gd name="connsiteX11" fmla="*/ 21596 w 27508"/>
                <a:gd name="connsiteY11" fmla="*/ 6995 h 36237"/>
                <a:gd name="connsiteX12" fmla="*/ 13967 w 27508"/>
                <a:gd name="connsiteY12" fmla="*/ 4794 h 36237"/>
                <a:gd name="connsiteX13" fmla="*/ 8172 w 27508"/>
                <a:gd name="connsiteY13" fmla="*/ 5821 h 36237"/>
                <a:gd name="connsiteX14" fmla="*/ 4210 w 27508"/>
                <a:gd name="connsiteY14" fmla="*/ 9269 h 36237"/>
                <a:gd name="connsiteX15" fmla="*/ 1496 w 27508"/>
                <a:gd name="connsiteY15" fmla="*/ 6921 h 36237"/>
                <a:gd name="connsiteX16" fmla="*/ 6558 w 27508"/>
                <a:gd name="connsiteY16" fmla="*/ 2740 h 36237"/>
                <a:gd name="connsiteX17" fmla="*/ 13967 w 27508"/>
                <a:gd name="connsiteY17" fmla="*/ 1493 h 36237"/>
                <a:gd name="connsiteX18" fmla="*/ 27684 w 27508"/>
                <a:gd name="connsiteY18" fmla="*/ 13083 h 36237"/>
                <a:gd name="connsiteX19" fmla="*/ 27684 w 27508"/>
                <a:gd name="connsiteY19" fmla="*/ 37291 h 36237"/>
                <a:gd name="connsiteX20" fmla="*/ 23943 w 27508"/>
                <a:gd name="connsiteY20" fmla="*/ 24967 h 36237"/>
                <a:gd name="connsiteX21" fmla="*/ 23943 w 27508"/>
                <a:gd name="connsiteY21" fmla="*/ 20419 h 36237"/>
                <a:gd name="connsiteX22" fmla="*/ 12940 w 27508"/>
                <a:gd name="connsiteY22" fmla="*/ 20419 h 36237"/>
                <a:gd name="connsiteX23" fmla="*/ 3917 w 27508"/>
                <a:gd name="connsiteY23" fmla="*/ 27534 h 36237"/>
                <a:gd name="connsiteX24" fmla="*/ 6118 w 27508"/>
                <a:gd name="connsiteY24" fmla="*/ 32743 h 36237"/>
                <a:gd name="connsiteX25" fmla="*/ 13160 w 27508"/>
                <a:gd name="connsiteY25" fmla="*/ 34430 h 36237"/>
                <a:gd name="connsiteX26" fmla="*/ 21962 w 27508"/>
                <a:gd name="connsiteY26" fmla="*/ 31716 h 36237"/>
                <a:gd name="connsiteX27" fmla="*/ 23943 w 27508"/>
                <a:gd name="connsiteY27" fmla="*/ 2496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684" y="37291"/>
                  </a:moveTo>
                  <a:lnTo>
                    <a:pt x="23943" y="37291"/>
                  </a:lnTo>
                  <a:lnTo>
                    <a:pt x="23943" y="33769"/>
                  </a:lnTo>
                  <a:cubicBezTo>
                    <a:pt x="22476" y="35237"/>
                    <a:pt x="20935" y="36264"/>
                    <a:pt x="19395" y="36850"/>
                  </a:cubicBezTo>
                  <a:cubicBezTo>
                    <a:pt x="17781" y="37437"/>
                    <a:pt x="15727" y="37731"/>
                    <a:pt x="13160" y="37731"/>
                  </a:cubicBezTo>
                  <a:cubicBezTo>
                    <a:pt x="8318" y="37731"/>
                    <a:pt x="4871" y="36630"/>
                    <a:pt x="2743" y="34503"/>
                  </a:cubicBezTo>
                  <a:cubicBezTo>
                    <a:pt x="1056" y="32816"/>
                    <a:pt x="176" y="30468"/>
                    <a:pt x="176" y="27608"/>
                  </a:cubicBezTo>
                  <a:cubicBezTo>
                    <a:pt x="176" y="24380"/>
                    <a:pt x="1276" y="21886"/>
                    <a:pt x="3477" y="20125"/>
                  </a:cubicBezTo>
                  <a:cubicBezTo>
                    <a:pt x="5604" y="18292"/>
                    <a:pt x="8612" y="17411"/>
                    <a:pt x="12500" y="17411"/>
                  </a:cubicBezTo>
                  <a:lnTo>
                    <a:pt x="23943" y="17411"/>
                  </a:lnTo>
                  <a:lnTo>
                    <a:pt x="23943" y="13450"/>
                  </a:lnTo>
                  <a:cubicBezTo>
                    <a:pt x="23943" y="10589"/>
                    <a:pt x="23136" y="8389"/>
                    <a:pt x="21596" y="6995"/>
                  </a:cubicBezTo>
                  <a:cubicBezTo>
                    <a:pt x="20055" y="5528"/>
                    <a:pt x="17488" y="4794"/>
                    <a:pt x="13967" y="4794"/>
                  </a:cubicBezTo>
                  <a:cubicBezTo>
                    <a:pt x="11546" y="4794"/>
                    <a:pt x="9565" y="5161"/>
                    <a:pt x="8172" y="5821"/>
                  </a:cubicBezTo>
                  <a:cubicBezTo>
                    <a:pt x="6705" y="6481"/>
                    <a:pt x="5384" y="7655"/>
                    <a:pt x="4210" y="9269"/>
                  </a:cubicBezTo>
                  <a:lnTo>
                    <a:pt x="1496" y="6921"/>
                  </a:lnTo>
                  <a:cubicBezTo>
                    <a:pt x="2963" y="4941"/>
                    <a:pt x="4651" y="3474"/>
                    <a:pt x="6558" y="2740"/>
                  </a:cubicBezTo>
                  <a:cubicBezTo>
                    <a:pt x="8538" y="1860"/>
                    <a:pt x="10959" y="1493"/>
                    <a:pt x="13967" y="1493"/>
                  </a:cubicBezTo>
                  <a:cubicBezTo>
                    <a:pt x="23136" y="1493"/>
                    <a:pt x="27684" y="5381"/>
                    <a:pt x="27684" y="13083"/>
                  </a:cubicBezTo>
                  <a:lnTo>
                    <a:pt x="27684" y="37291"/>
                  </a:lnTo>
                  <a:close/>
                  <a:moveTo>
                    <a:pt x="23943" y="24967"/>
                  </a:moveTo>
                  <a:lnTo>
                    <a:pt x="23943" y="20419"/>
                  </a:lnTo>
                  <a:lnTo>
                    <a:pt x="12940" y="20419"/>
                  </a:lnTo>
                  <a:cubicBezTo>
                    <a:pt x="6925" y="20419"/>
                    <a:pt x="3917" y="22766"/>
                    <a:pt x="3917" y="27534"/>
                  </a:cubicBezTo>
                  <a:cubicBezTo>
                    <a:pt x="3917" y="29882"/>
                    <a:pt x="4651" y="31642"/>
                    <a:pt x="6118" y="32743"/>
                  </a:cubicBezTo>
                  <a:cubicBezTo>
                    <a:pt x="7585" y="33843"/>
                    <a:pt x="9932" y="34430"/>
                    <a:pt x="13160" y="34430"/>
                  </a:cubicBezTo>
                  <a:cubicBezTo>
                    <a:pt x="17121" y="34430"/>
                    <a:pt x="20055" y="33549"/>
                    <a:pt x="21962" y="31716"/>
                  </a:cubicBezTo>
                  <a:cubicBezTo>
                    <a:pt x="23283" y="30468"/>
                    <a:pt x="23943" y="28268"/>
                    <a:pt x="23943" y="24967"/>
                  </a:cubicBezTo>
                  <a:close/>
                </a:path>
              </a:pathLst>
            </a:custGeom>
            <a:solidFill>
              <a:srgbClr val="000000"/>
            </a:solidFill>
            <a:ln w="73262" cap="flat">
              <a:noFill/>
              <a:prstDash val="solid"/>
              <a:miter/>
            </a:ln>
          </p:spPr>
          <p:txBody>
            <a:bodyPr rtlCol="0" anchor="ctr"/>
            <a:lstStyle/>
            <a:p>
              <a:endParaRPr lang="en-GB"/>
            </a:p>
          </p:txBody>
        </p:sp>
        <p:sp>
          <p:nvSpPr>
            <p:cNvPr id="165" name="Graphic 1127">
              <a:extLst>
                <a:ext uri="{FF2B5EF4-FFF2-40B4-BE49-F238E27FC236}">
                  <a16:creationId xmlns:a16="http://schemas.microsoft.com/office/drawing/2014/main" id="{A08CC2DC-73ED-96F9-98F4-5F4478F5DF3F}"/>
                </a:ext>
              </a:extLst>
            </p:cNvPr>
            <p:cNvSpPr/>
            <p:nvPr/>
          </p:nvSpPr>
          <p:spPr>
            <a:xfrm>
              <a:off x="5320609" y="3990765"/>
              <a:ext cx="27434" cy="53109"/>
            </a:xfrm>
            <a:custGeom>
              <a:avLst/>
              <a:gdLst>
                <a:gd name="connsiteX0" fmla="*/ 27624 w 27434"/>
                <a:gd name="connsiteY0" fmla="*/ 39274 h 53109"/>
                <a:gd name="connsiteX1" fmla="*/ 23810 w 27434"/>
                <a:gd name="connsiteY1" fmla="*/ 50351 h 53109"/>
                <a:gd name="connsiteX2" fmla="*/ 13173 w 27434"/>
                <a:gd name="connsiteY2" fmla="*/ 54605 h 53109"/>
                <a:gd name="connsiteX3" fmla="*/ 6865 w 27434"/>
                <a:gd name="connsiteY3" fmla="*/ 53505 h 53109"/>
                <a:gd name="connsiteX4" fmla="*/ 1510 w 27434"/>
                <a:gd name="connsiteY4" fmla="*/ 49910 h 53109"/>
                <a:gd name="connsiteX5" fmla="*/ 4004 w 27434"/>
                <a:gd name="connsiteY5" fmla="*/ 47416 h 53109"/>
                <a:gd name="connsiteX6" fmla="*/ 8185 w 27434"/>
                <a:gd name="connsiteY6" fmla="*/ 50424 h 53109"/>
                <a:gd name="connsiteX7" fmla="*/ 13173 w 27434"/>
                <a:gd name="connsiteY7" fmla="*/ 51304 h 53109"/>
                <a:gd name="connsiteX8" fmla="*/ 21243 w 27434"/>
                <a:gd name="connsiteY8" fmla="*/ 47930 h 53109"/>
                <a:gd name="connsiteX9" fmla="*/ 23883 w 27434"/>
                <a:gd name="connsiteY9" fmla="*/ 39054 h 53109"/>
                <a:gd name="connsiteX10" fmla="*/ 23883 w 27434"/>
                <a:gd name="connsiteY10" fmla="*/ 32745 h 53109"/>
                <a:gd name="connsiteX11" fmla="*/ 19189 w 27434"/>
                <a:gd name="connsiteY11" fmla="*/ 36633 h 53109"/>
                <a:gd name="connsiteX12" fmla="*/ 13394 w 27434"/>
                <a:gd name="connsiteY12" fmla="*/ 37733 h 53109"/>
                <a:gd name="connsiteX13" fmla="*/ 4738 w 27434"/>
                <a:gd name="connsiteY13" fmla="*/ 34653 h 53109"/>
                <a:gd name="connsiteX14" fmla="*/ 190 w 27434"/>
                <a:gd name="connsiteY14" fmla="*/ 19615 h 53109"/>
                <a:gd name="connsiteX15" fmla="*/ 4738 w 27434"/>
                <a:gd name="connsiteY15" fmla="*/ 4577 h 53109"/>
                <a:gd name="connsiteX16" fmla="*/ 13394 w 27434"/>
                <a:gd name="connsiteY16" fmla="*/ 1496 h 53109"/>
                <a:gd name="connsiteX17" fmla="*/ 19189 w 27434"/>
                <a:gd name="connsiteY17" fmla="*/ 2596 h 53109"/>
                <a:gd name="connsiteX18" fmla="*/ 23883 w 27434"/>
                <a:gd name="connsiteY18" fmla="*/ 6484 h 53109"/>
                <a:gd name="connsiteX19" fmla="*/ 23883 w 27434"/>
                <a:gd name="connsiteY19" fmla="*/ 1936 h 53109"/>
                <a:gd name="connsiteX20" fmla="*/ 27624 w 27434"/>
                <a:gd name="connsiteY20" fmla="*/ 1936 h 53109"/>
                <a:gd name="connsiteX21" fmla="*/ 27624 w 27434"/>
                <a:gd name="connsiteY21" fmla="*/ 39274 h 53109"/>
                <a:gd name="connsiteX22" fmla="*/ 23517 w 27434"/>
                <a:gd name="connsiteY22" fmla="*/ 25116 h 53109"/>
                <a:gd name="connsiteX23" fmla="*/ 23883 w 27434"/>
                <a:gd name="connsiteY23" fmla="*/ 19615 h 53109"/>
                <a:gd name="connsiteX24" fmla="*/ 23517 w 27434"/>
                <a:gd name="connsiteY24" fmla="*/ 14113 h 53109"/>
                <a:gd name="connsiteX25" fmla="*/ 22196 w 27434"/>
                <a:gd name="connsiteY25" fmla="*/ 9492 h 53109"/>
                <a:gd name="connsiteX26" fmla="*/ 19115 w 27434"/>
                <a:gd name="connsiteY26" fmla="*/ 5971 h 53109"/>
                <a:gd name="connsiteX27" fmla="*/ 13907 w 27434"/>
                <a:gd name="connsiteY27" fmla="*/ 4797 h 53109"/>
                <a:gd name="connsiteX28" fmla="*/ 8772 w 27434"/>
                <a:gd name="connsiteY28" fmla="*/ 5971 h 53109"/>
                <a:gd name="connsiteX29" fmla="*/ 5618 w 27434"/>
                <a:gd name="connsiteY29" fmla="*/ 9492 h 53109"/>
                <a:gd name="connsiteX30" fmla="*/ 4297 w 27434"/>
                <a:gd name="connsiteY30" fmla="*/ 14113 h 53109"/>
                <a:gd name="connsiteX31" fmla="*/ 3931 w 27434"/>
                <a:gd name="connsiteY31" fmla="*/ 19615 h 53109"/>
                <a:gd name="connsiteX32" fmla="*/ 4297 w 27434"/>
                <a:gd name="connsiteY32" fmla="*/ 25116 h 53109"/>
                <a:gd name="connsiteX33" fmla="*/ 5618 w 27434"/>
                <a:gd name="connsiteY33" fmla="*/ 29738 h 53109"/>
                <a:gd name="connsiteX34" fmla="*/ 8772 w 27434"/>
                <a:gd name="connsiteY34" fmla="*/ 33185 h 53109"/>
                <a:gd name="connsiteX35" fmla="*/ 13907 w 27434"/>
                <a:gd name="connsiteY35" fmla="*/ 34432 h 53109"/>
                <a:gd name="connsiteX36" fmla="*/ 19115 w 27434"/>
                <a:gd name="connsiteY36" fmla="*/ 33185 h 53109"/>
                <a:gd name="connsiteX37" fmla="*/ 22196 w 27434"/>
                <a:gd name="connsiteY37" fmla="*/ 29738 h 53109"/>
                <a:gd name="connsiteX38" fmla="*/ 23517 w 27434"/>
                <a:gd name="connsiteY38" fmla="*/ 25116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624" y="39274"/>
                  </a:moveTo>
                  <a:cubicBezTo>
                    <a:pt x="27624" y="43822"/>
                    <a:pt x="26377" y="47490"/>
                    <a:pt x="23810" y="50351"/>
                  </a:cubicBezTo>
                  <a:cubicBezTo>
                    <a:pt x="21243" y="53211"/>
                    <a:pt x="17648" y="54605"/>
                    <a:pt x="13173" y="54605"/>
                  </a:cubicBezTo>
                  <a:cubicBezTo>
                    <a:pt x="10606" y="54605"/>
                    <a:pt x="8552" y="54238"/>
                    <a:pt x="6865" y="53505"/>
                  </a:cubicBezTo>
                  <a:cubicBezTo>
                    <a:pt x="5178" y="52845"/>
                    <a:pt x="3417" y="51598"/>
                    <a:pt x="1510" y="49910"/>
                  </a:cubicBezTo>
                  <a:lnTo>
                    <a:pt x="4004" y="47416"/>
                  </a:lnTo>
                  <a:cubicBezTo>
                    <a:pt x="5545" y="48810"/>
                    <a:pt x="6938" y="49837"/>
                    <a:pt x="8185" y="50424"/>
                  </a:cubicBezTo>
                  <a:cubicBezTo>
                    <a:pt x="9432" y="51011"/>
                    <a:pt x="11046" y="51304"/>
                    <a:pt x="13173" y="51304"/>
                  </a:cubicBezTo>
                  <a:cubicBezTo>
                    <a:pt x="16768" y="51304"/>
                    <a:pt x="19409" y="50204"/>
                    <a:pt x="21243" y="47930"/>
                  </a:cubicBezTo>
                  <a:cubicBezTo>
                    <a:pt x="23003" y="45729"/>
                    <a:pt x="23883" y="42795"/>
                    <a:pt x="23883" y="39054"/>
                  </a:cubicBezTo>
                  <a:lnTo>
                    <a:pt x="23883" y="32745"/>
                  </a:lnTo>
                  <a:cubicBezTo>
                    <a:pt x="22416" y="34653"/>
                    <a:pt x="20876" y="35973"/>
                    <a:pt x="19189" y="36633"/>
                  </a:cubicBezTo>
                  <a:cubicBezTo>
                    <a:pt x="17501" y="37367"/>
                    <a:pt x="15594" y="37733"/>
                    <a:pt x="13394" y="37733"/>
                  </a:cubicBezTo>
                  <a:cubicBezTo>
                    <a:pt x="9652" y="37733"/>
                    <a:pt x="6792" y="36707"/>
                    <a:pt x="4738" y="34653"/>
                  </a:cubicBezTo>
                  <a:cubicBezTo>
                    <a:pt x="1730" y="31645"/>
                    <a:pt x="190" y="26583"/>
                    <a:pt x="190" y="19615"/>
                  </a:cubicBezTo>
                  <a:cubicBezTo>
                    <a:pt x="190" y="12646"/>
                    <a:pt x="1730" y="7584"/>
                    <a:pt x="4738" y="4577"/>
                  </a:cubicBezTo>
                  <a:cubicBezTo>
                    <a:pt x="6792" y="2523"/>
                    <a:pt x="9652" y="1496"/>
                    <a:pt x="13394" y="1496"/>
                  </a:cubicBezTo>
                  <a:cubicBezTo>
                    <a:pt x="15594" y="1496"/>
                    <a:pt x="17501" y="1863"/>
                    <a:pt x="19189" y="2596"/>
                  </a:cubicBezTo>
                  <a:cubicBezTo>
                    <a:pt x="20876" y="3257"/>
                    <a:pt x="22416" y="4577"/>
                    <a:pt x="23883" y="6484"/>
                  </a:cubicBezTo>
                  <a:lnTo>
                    <a:pt x="23883" y="1936"/>
                  </a:lnTo>
                  <a:lnTo>
                    <a:pt x="27624" y="1936"/>
                  </a:lnTo>
                  <a:lnTo>
                    <a:pt x="27624" y="39274"/>
                  </a:lnTo>
                  <a:close/>
                  <a:moveTo>
                    <a:pt x="23517" y="25116"/>
                  </a:moveTo>
                  <a:cubicBezTo>
                    <a:pt x="23737" y="23576"/>
                    <a:pt x="23883" y="21742"/>
                    <a:pt x="23883" y="19615"/>
                  </a:cubicBezTo>
                  <a:cubicBezTo>
                    <a:pt x="23883" y="17487"/>
                    <a:pt x="23737" y="15654"/>
                    <a:pt x="23517" y="14113"/>
                  </a:cubicBezTo>
                  <a:cubicBezTo>
                    <a:pt x="23296" y="12573"/>
                    <a:pt x="22856" y="11032"/>
                    <a:pt x="22196" y="9492"/>
                  </a:cubicBezTo>
                  <a:cubicBezTo>
                    <a:pt x="21536" y="7951"/>
                    <a:pt x="20436" y="6778"/>
                    <a:pt x="19115" y="5971"/>
                  </a:cubicBezTo>
                  <a:cubicBezTo>
                    <a:pt x="17721" y="5164"/>
                    <a:pt x="15961" y="4797"/>
                    <a:pt x="13907" y="4797"/>
                  </a:cubicBezTo>
                  <a:cubicBezTo>
                    <a:pt x="11853" y="4797"/>
                    <a:pt x="10093" y="5164"/>
                    <a:pt x="8772" y="5971"/>
                  </a:cubicBezTo>
                  <a:cubicBezTo>
                    <a:pt x="7378" y="6778"/>
                    <a:pt x="6351" y="7951"/>
                    <a:pt x="5618" y="9492"/>
                  </a:cubicBezTo>
                  <a:cubicBezTo>
                    <a:pt x="5031" y="11032"/>
                    <a:pt x="4518" y="12573"/>
                    <a:pt x="4297" y="14113"/>
                  </a:cubicBezTo>
                  <a:cubicBezTo>
                    <a:pt x="4077" y="15654"/>
                    <a:pt x="3931" y="17487"/>
                    <a:pt x="3931" y="19615"/>
                  </a:cubicBezTo>
                  <a:cubicBezTo>
                    <a:pt x="3931" y="21742"/>
                    <a:pt x="4077" y="23576"/>
                    <a:pt x="4297" y="25116"/>
                  </a:cubicBezTo>
                  <a:cubicBezTo>
                    <a:pt x="4518" y="26657"/>
                    <a:pt x="5031" y="28197"/>
                    <a:pt x="5618" y="29738"/>
                  </a:cubicBezTo>
                  <a:cubicBezTo>
                    <a:pt x="6351" y="31278"/>
                    <a:pt x="7378" y="32379"/>
                    <a:pt x="8772" y="33185"/>
                  </a:cubicBezTo>
                  <a:cubicBezTo>
                    <a:pt x="10093" y="33992"/>
                    <a:pt x="11853" y="34432"/>
                    <a:pt x="13907" y="34432"/>
                  </a:cubicBezTo>
                  <a:cubicBezTo>
                    <a:pt x="15961" y="34432"/>
                    <a:pt x="17721" y="33992"/>
                    <a:pt x="19115" y="33185"/>
                  </a:cubicBezTo>
                  <a:cubicBezTo>
                    <a:pt x="20436" y="32379"/>
                    <a:pt x="21536" y="31278"/>
                    <a:pt x="22196" y="29738"/>
                  </a:cubicBezTo>
                  <a:cubicBezTo>
                    <a:pt x="22856" y="28197"/>
                    <a:pt x="23296" y="26657"/>
                    <a:pt x="23517" y="25116"/>
                  </a:cubicBezTo>
                  <a:close/>
                </a:path>
              </a:pathLst>
            </a:custGeom>
            <a:solidFill>
              <a:srgbClr val="000000"/>
            </a:solidFill>
            <a:ln w="73262" cap="flat">
              <a:noFill/>
              <a:prstDash val="solid"/>
              <a:miter/>
            </a:ln>
          </p:spPr>
          <p:txBody>
            <a:bodyPr rtlCol="0" anchor="ctr"/>
            <a:lstStyle/>
            <a:p>
              <a:endParaRPr lang="en-GB"/>
            </a:p>
          </p:txBody>
        </p:sp>
        <p:sp>
          <p:nvSpPr>
            <p:cNvPr id="166" name="Graphic 1127">
              <a:extLst>
                <a:ext uri="{FF2B5EF4-FFF2-40B4-BE49-F238E27FC236}">
                  <a16:creationId xmlns:a16="http://schemas.microsoft.com/office/drawing/2014/main" id="{4CCC0717-82F7-AD42-E1F3-BB3E4C384509}"/>
                </a:ext>
              </a:extLst>
            </p:cNvPr>
            <p:cNvSpPr/>
            <p:nvPr/>
          </p:nvSpPr>
          <p:spPr>
            <a:xfrm>
              <a:off x="5360175" y="3990765"/>
              <a:ext cx="27434" cy="53109"/>
            </a:xfrm>
            <a:custGeom>
              <a:avLst/>
              <a:gdLst>
                <a:gd name="connsiteX0" fmla="*/ 27638 w 27434"/>
                <a:gd name="connsiteY0" fmla="*/ 39274 h 53109"/>
                <a:gd name="connsiteX1" fmla="*/ 23824 w 27434"/>
                <a:gd name="connsiteY1" fmla="*/ 50351 h 53109"/>
                <a:gd name="connsiteX2" fmla="*/ 13187 w 27434"/>
                <a:gd name="connsiteY2" fmla="*/ 54605 h 53109"/>
                <a:gd name="connsiteX3" fmla="*/ 6879 w 27434"/>
                <a:gd name="connsiteY3" fmla="*/ 53505 h 53109"/>
                <a:gd name="connsiteX4" fmla="*/ 1524 w 27434"/>
                <a:gd name="connsiteY4" fmla="*/ 49910 h 53109"/>
                <a:gd name="connsiteX5" fmla="*/ 4018 w 27434"/>
                <a:gd name="connsiteY5" fmla="*/ 47416 h 53109"/>
                <a:gd name="connsiteX6" fmla="*/ 8199 w 27434"/>
                <a:gd name="connsiteY6" fmla="*/ 50424 h 53109"/>
                <a:gd name="connsiteX7" fmla="*/ 13187 w 27434"/>
                <a:gd name="connsiteY7" fmla="*/ 51304 h 53109"/>
                <a:gd name="connsiteX8" fmla="*/ 21256 w 27434"/>
                <a:gd name="connsiteY8" fmla="*/ 47930 h 53109"/>
                <a:gd name="connsiteX9" fmla="*/ 23897 w 27434"/>
                <a:gd name="connsiteY9" fmla="*/ 39054 h 53109"/>
                <a:gd name="connsiteX10" fmla="*/ 23897 w 27434"/>
                <a:gd name="connsiteY10" fmla="*/ 32745 h 53109"/>
                <a:gd name="connsiteX11" fmla="*/ 19202 w 27434"/>
                <a:gd name="connsiteY11" fmla="*/ 36633 h 53109"/>
                <a:gd name="connsiteX12" fmla="*/ 13407 w 27434"/>
                <a:gd name="connsiteY12" fmla="*/ 37733 h 53109"/>
                <a:gd name="connsiteX13" fmla="*/ 4751 w 27434"/>
                <a:gd name="connsiteY13" fmla="*/ 34653 h 53109"/>
                <a:gd name="connsiteX14" fmla="*/ 203 w 27434"/>
                <a:gd name="connsiteY14" fmla="*/ 19615 h 53109"/>
                <a:gd name="connsiteX15" fmla="*/ 4751 w 27434"/>
                <a:gd name="connsiteY15" fmla="*/ 4577 h 53109"/>
                <a:gd name="connsiteX16" fmla="*/ 13407 w 27434"/>
                <a:gd name="connsiteY16" fmla="*/ 1496 h 53109"/>
                <a:gd name="connsiteX17" fmla="*/ 19202 w 27434"/>
                <a:gd name="connsiteY17" fmla="*/ 2596 h 53109"/>
                <a:gd name="connsiteX18" fmla="*/ 23897 w 27434"/>
                <a:gd name="connsiteY18" fmla="*/ 6484 h 53109"/>
                <a:gd name="connsiteX19" fmla="*/ 23897 w 27434"/>
                <a:gd name="connsiteY19" fmla="*/ 1936 h 53109"/>
                <a:gd name="connsiteX20" fmla="*/ 27638 w 27434"/>
                <a:gd name="connsiteY20" fmla="*/ 1936 h 53109"/>
                <a:gd name="connsiteX21" fmla="*/ 27638 w 27434"/>
                <a:gd name="connsiteY21" fmla="*/ 39274 h 53109"/>
                <a:gd name="connsiteX22" fmla="*/ 23530 w 27434"/>
                <a:gd name="connsiteY22" fmla="*/ 25116 h 53109"/>
                <a:gd name="connsiteX23" fmla="*/ 23897 w 27434"/>
                <a:gd name="connsiteY23" fmla="*/ 19615 h 53109"/>
                <a:gd name="connsiteX24" fmla="*/ 23530 w 27434"/>
                <a:gd name="connsiteY24" fmla="*/ 14113 h 53109"/>
                <a:gd name="connsiteX25" fmla="*/ 22210 w 27434"/>
                <a:gd name="connsiteY25" fmla="*/ 9492 h 53109"/>
                <a:gd name="connsiteX26" fmla="*/ 19129 w 27434"/>
                <a:gd name="connsiteY26" fmla="*/ 5971 h 53109"/>
                <a:gd name="connsiteX27" fmla="*/ 13921 w 27434"/>
                <a:gd name="connsiteY27" fmla="*/ 4797 h 53109"/>
                <a:gd name="connsiteX28" fmla="*/ 8786 w 27434"/>
                <a:gd name="connsiteY28" fmla="*/ 5971 h 53109"/>
                <a:gd name="connsiteX29" fmla="*/ 5632 w 27434"/>
                <a:gd name="connsiteY29" fmla="*/ 9492 h 53109"/>
                <a:gd name="connsiteX30" fmla="*/ 4311 w 27434"/>
                <a:gd name="connsiteY30" fmla="*/ 14113 h 53109"/>
                <a:gd name="connsiteX31" fmla="*/ 3944 w 27434"/>
                <a:gd name="connsiteY31" fmla="*/ 19615 h 53109"/>
                <a:gd name="connsiteX32" fmla="*/ 4311 w 27434"/>
                <a:gd name="connsiteY32" fmla="*/ 25116 h 53109"/>
                <a:gd name="connsiteX33" fmla="*/ 5632 w 27434"/>
                <a:gd name="connsiteY33" fmla="*/ 29738 h 53109"/>
                <a:gd name="connsiteX34" fmla="*/ 8786 w 27434"/>
                <a:gd name="connsiteY34" fmla="*/ 33185 h 53109"/>
                <a:gd name="connsiteX35" fmla="*/ 13921 w 27434"/>
                <a:gd name="connsiteY35" fmla="*/ 34432 h 53109"/>
                <a:gd name="connsiteX36" fmla="*/ 19129 w 27434"/>
                <a:gd name="connsiteY36" fmla="*/ 33185 h 53109"/>
                <a:gd name="connsiteX37" fmla="*/ 22210 w 27434"/>
                <a:gd name="connsiteY37" fmla="*/ 29738 h 53109"/>
                <a:gd name="connsiteX38" fmla="*/ 23530 w 27434"/>
                <a:gd name="connsiteY38" fmla="*/ 25116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638" y="39274"/>
                  </a:moveTo>
                  <a:cubicBezTo>
                    <a:pt x="27638" y="43822"/>
                    <a:pt x="26391" y="47490"/>
                    <a:pt x="23824" y="50351"/>
                  </a:cubicBezTo>
                  <a:cubicBezTo>
                    <a:pt x="21256" y="53211"/>
                    <a:pt x="17662" y="54605"/>
                    <a:pt x="13187" y="54605"/>
                  </a:cubicBezTo>
                  <a:cubicBezTo>
                    <a:pt x="10620" y="54605"/>
                    <a:pt x="8566" y="54238"/>
                    <a:pt x="6879" y="53505"/>
                  </a:cubicBezTo>
                  <a:cubicBezTo>
                    <a:pt x="5191" y="52845"/>
                    <a:pt x="3431" y="51598"/>
                    <a:pt x="1524" y="49910"/>
                  </a:cubicBezTo>
                  <a:lnTo>
                    <a:pt x="4018" y="47416"/>
                  </a:lnTo>
                  <a:cubicBezTo>
                    <a:pt x="5558" y="48810"/>
                    <a:pt x="6952" y="49837"/>
                    <a:pt x="8199" y="50424"/>
                  </a:cubicBezTo>
                  <a:cubicBezTo>
                    <a:pt x="9446" y="51011"/>
                    <a:pt x="11060" y="51304"/>
                    <a:pt x="13187" y="51304"/>
                  </a:cubicBezTo>
                  <a:cubicBezTo>
                    <a:pt x="16782" y="51304"/>
                    <a:pt x="19422" y="50204"/>
                    <a:pt x="21256" y="47930"/>
                  </a:cubicBezTo>
                  <a:cubicBezTo>
                    <a:pt x="23017" y="45729"/>
                    <a:pt x="23897" y="42795"/>
                    <a:pt x="23897" y="39054"/>
                  </a:cubicBezTo>
                  <a:lnTo>
                    <a:pt x="23897" y="32745"/>
                  </a:lnTo>
                  <a:cubicBezTo>
                    <a:pt x="22430" y="34653"/>
                    <a:pt x="20890" y="35973"/>
                    <a:pt x="19202" y="36633"/>
                  </a:cubicBezTo>
                  <a:cubicBezTo>
                    <a:pt x="17515" y="37367"/>
                    <a:pt x="15608" y="37733"/>
                    <a:pt x="13407" y="37733"/>
                  </a:cubicBezTo>
                  <a:cubicBezTo>
                    <a:pt x="9666" y="37733"/>
                    <a:pt x="6805" y="36707"/>
                    <a:pt x="4751" y="34653"/>
                  </a:cubicBezTo>
                  <a:cubicBezTo>
                    <a:pt x="1744" y="31645"/>
                    <a:pt x="203" y="26583"/>
                    <a:pt x="203" y="19615"/>
                  </a:cubicBezTo>
                  <a:cubicBezTo>
                    <a:pt x="203" y="12646"/>
                    <a:pt x="1744" y="7584"/>
                    <a:pt x="4751" y="4577"/>
                  </a:cubicBezTo>
                  <a:cubicBezTo>
                    <a:pt x="6805" y="2523"/>
                    <a:pt x="9666" y="1496"/>
                    <a:pt x="13407" y="1496"/>
                  </a:cubicBezTo>
                  <a:cubicBezTo>
                    <a:pt x="15608" y="1496"/>
                    <a:pt x="17515" y="1863"/>
                    <a:pt x="19202" y="2596"/>
                  </a:cubicBezTo>
                  <a:cubicBezTo>
                    <a:pt x="20890" y="3257"/>
                    <a:pt x="22430" y="4577"/>
                    <a:pt x="23897" y="6484"/>
                  </a:cubicBezTo>
                  <a:lnTo>
                    <a:pt x="23897" y="1936"/>
                  </a:lnTo>
                  <a:lnTo>
                    <a:pt x="27638" y="1936"/>
                  </a:lnTo>
                  <a:lnTo>
                    <a:pt x="27638" y="39274"/>
                  </a:lnTo>
                  <a:close/>
                  <a:moveTo>
                    <a:pt x="23530" y="25116"/>
                  </a:moveTo>
                  <a:cubicBezTo>
                    <a:pt x="23750" y="23576"/>
                    <a:pt x="23897" y="21742"/>
                    <a:pt x="23897" y="19615"/>
                  </a:cubicBezTo>
                  <a:cubicBezTo>
                    <a:pt x="23897" y="17487"/>
                    <a:pt x="23750" y="15654"/>
                    <a:pt x="23530" y="14113"/>
                  </a:cubicBezTo>
                  <a:cubicBezTo>
                    <a:pt x="23310" y="12573"/>
                    <a:pt x="22870" y="11032"/>
                    <a:pt x="22210" y="9492"/>
                  </a:cubicBezTo>
                  <a:cubicBezTo>
                    <a:pt x="21550" y="7951"/>
                    <a:pt x="20449" y="6778"/>
                    <a:pt x="19129" y="5971"/>
                  </a:cubicBezTo>
                  <a:cubicBezTo>
                    <a:pt x="17735" y="5164"/>
                    <a:pt x="15975" y="4797"/>
                    <a:pt x="13921" y="4797"/>
                  </a:cubicBezTo>
                  <a:cubicBezTo>
                    <a:pt x="11867" y="4797"/>
                    <a:pt x="10106" y="5164"/>
                    <a:pt x="8786" y="5971"/>
                  </a:cubicBezTo>
                  <a:cubicBezTo>
                    <a:pt x="7392" y="6778"/>
                    <a:pt x="6365" y="7951"/>
                    <a:pt x="5632" y="9492"/>
                  </a:cubicBezTo>
                  <a:cubicBezTo>
                    <a:pt x="5045" y="11032"/>
                    <a:pt x="4531" y="12573"/>
                    <a:pt x="4311" y="14113"/>
                  </a:cubicBezTo>
                  <a:cubicBezTo>
                    <a:pt x="4091" y="15654"/>
                    <a:pt x="3944" y="17487"/>
                    <a:pt x="3944" y="19615"/>
                  </a:cubicBezTo>
                  <a:cubicBezTo>
                    <a:pt x="3944" y="21742"/>
                    <a:pt x="4091" y="23576"/>
                    <a:pt x="4311" y="25116"/>
                  </a:cubicBezTo>
                  <a:cubicBezTo>
                    <a:pt x="4531" y="26657"/>
                    <a:pt x="5045" y="28197"/>
                    <a:pt x="5632" y="29738"/>
                  </a:cubicBezTo>
                  <a:cubicBezTo>
                    <a:pt x="6365" y="31278"/>
                    <a:pt x="7392" y="32379"/>
                    <a:pt x="8786" y="33185"/>
                  </a:cubicBezTo>
                  <a:cubicBezTo>
                    <a:pt x="10106" y="33992"/>
                    <a:pt x="11867" y="34432"/>
                    <a:pt x="13921" y="34432"/>
                  </a:cubicBezTo>
                  <a:cubicBezTo>
                    <a:pt x="15975" y="34432"/>
                    <a:pt x="17735" y="33992"/>
                    <a:pt x="19129" y="33185"/>
                  </a:cubicBezTo>
                  <a:cubicBezTo>
                    <a:pt x="20449" y="32379"/>
                    <a:pt x="21550" y="31278"/>
                    <a:pt x="22210" y="29738"/>
                  </a:cubicBezTo>
                  <a:cubicBezTo>
                    <a:pt x="22870" y="28197"/>
                    <a:pt x="23310" y="26657"/>
                    <a:pt x="23530" y="25116"/>
                  </a:cubicBezTo>
                  <a:close/>
                </a:path>
              </a:pathLst>
            </a:custGeom>
            <a:solidFill>
              <a:srgbClr val="000000"/>
            </a:solidFill>
            <a:ln w="73262" cap="flat">
              <a:noFill/>
              <a:prstDash val="solid"/>
              <a:miter/>
            </a:ln>
          </p:spPr>
          <p:txBody>
            <a:bodyPr rtlCol="0" anchor="ctr"/>
            <a:lstStyle/>
            <a:p>
              <a:endParaRPr lang="en-GB"/>
            </a:p>
          </p:txBody>
        </p:sp>
        <p:sp>
          <p:nvSpPr>
            <p:cNvPr id="167" name="Graphic 1127">
              <a:extLst>
                <a:ext uri="{FF2B5EF4-FFF2-40B4-BE49-F238E27FC236}">
                  <a16:creationId xmlns:a16="http://schemas.microsoft.com/office/drawing/2014/main" id="{21DD7636-67AB-2D8E-2192-491DCC3DFB37}"/>
                </a:ext>
              </a:extLst>
            </p:cNvPr>
            <p:cNvSpPr/>
            <p:nvPr/>
          </p:nvSpPr>
          <p:spPr>
            <a:xfrm>
              <a:off x="5399741" y="3990765"/>
              <a:ext cx="28315" cy="36237"/>
            </a:xfrm>
            <a:custGeom>
              <a:avLst/>
              <a:gdLst>
                <a:gd name="connsiteX0" fmla="*/ 28532 w 28315"/>
                <a:gd name="connsiteY0" fmla="*/ 20419 h 36237"/>
                <a:gd name="connsiteX1" fmla="*/ 3958 w 28315"/>
                <a:gd name="connsiteY1" fmla="*/ 20419 h 36237"/>
                <a:gd name="connsiteX2" fmla="*/ 6893 w 28315"/>
                <a:gd name="connsiteY2" fmla="*/ 30762 h 36237"/>
                <a:gd name="connsiteX3" fmla="*/ 15475 w 28315"/>
                <a:gd name="connsiteY3" fmla="*/ 34356 h 36237"/>
                <a:gd name="connsiteX4" fmla="*/ 20757 w 28315"/>
                <a:gd name="connsiteY4" fmla="*/ 33329 h 36237"/>
                <a:gd name="connsiteX5" fmla="*/ 25231 w 28315"/>
                <a:gd name="connsiteY5" fmla="*/ 30102 h 36237"/>
                <a:gd name="connsiteX6" fmla="*/ 28019 w 28315"/>
                <a:gd name="connsiteY6" fmla="*/ 32302 h 36237"/>
                <a:gd name="connsiteX7" fmla="*/ 22297 w 28315"/>
                <a:gd name="connsiteY7" fmla="*/ 36410 h 36237"/>
                <a:gd name="connsiteX8" fmla="*/ 15255 w 28315"/>
                <a:gd name="connsiteY8" fmla="*/ 37731 h 36237"/>
                <a:gd name="connsiteX9" fmla="*/ 4105 w 28315"/>
                <a:gd name="connsiteY9" fmla="*/ 33109 h 36237"/>
                <a:gd name="connsiteX10" fmla="*/ 217 w 28315"/>
                <a:gd name="connsiteY10" fmla="*/ 19612 h 36237"/>
                <a:gd name="connsiteX11" fmla="*/ 3958 w 28315"/>
                <a:gd name="connsiteY11" fmla="*/ 6261 h 36237"/>
                <a:gd name="connsiteX12" fmla="*/ 14375 w 28315"/>
                <a:gd name="connsiteY12" fmla="*/ 1493 h 36237"/>
                <a:gd name="connsiteX13" fmla="*/ 24791 w 28315"/>
                <a:gd name="connsiteY13" fmla="*/ 6041 h 36237"/>
                <a:gd name="connsiteX14" fmla="*/ 28532 w 28315"/>
                <a:gd name="connsiteY14" fmla="*/ 18732 h 36237"/>
                <a:gd name="connsiteX15" fmla="*/ 28532 w 28315"/>
                <a:gd name="connsiteY15" fmla="*/ 20419 h 36237"/>
                <a:gd name="connsiteX16" fmla="*/ 24791 w 28315"/>
                <a:gd name="connsiteY16" fmla="*/ 17411 h 36237"/>
                <a:gd name="connsiteX17" fmla="*/ 23544 w 28315"/>
                <a:gd name="connsiteY17" fmla="*/ 10736 h 36237"/>
                <a:gd name="connsiteX18" fmla="*/ 19950 w 28315"/>
                <a:gd name="connsiteY18" fmla="*/ 6335 h 36237"/>
                <a:gd name="connsiteX19" fmla="*/ 14375 w 28315"/>
                <a:gd name="connsiteY19" fmla="*/ 4794 h 36237"/>
                <a:gd name="connsiteX20" fmla="*/ 8873 w 28315"/>
                <a:gd name="connsiteY20" fmla="*/ 6335 h 36237"/>
                <a:gd name="connsiteX21" fmla="*/ 5205 w 28315"/>
                <a:gd name="connsiteY21" fmla="*/ 10736 h 36237"/>
                <a:gd name="connsiteX22" fmla="*/ 3958 w 28315"/>
                <a:gd name="connsiteY22" fmla="*/ 17411 h 36237"/>
                <a:gd name="connsiteX23" fmla="*/ 24791 w 28315"/>
                <a:gd name="connsiteY23" fmla="*/ 1741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32" y="20419"/>
                  </a:moveTo>
                  <a:lnTo>
                    <a:pt x="3958" y="20419"/>
                  </a:lnTo>
                  <a:cubicBezTo>
                    <a:pt x="3958" y="24967"/>
                    <a:pt x="4912" y="28415"/>
                    <a:pt x="6893" y="30762"/>
                  </a:cubicBezTo>
                  <a:cubicBezTo>
                    <a:pt x="8873" y="33183"/>
                    <a:pt x="11734" y="34356"/>
                    <a:pt x="15475" y="34356"/>
                  </a:cubicBezTo>
                  <a:cubicBezTo>
                    <a:pt x="17529" y="34356"/>
                    <a:pt x="19290" y="33990"/>
                    <a:pt x="20757" y="33329"/>
                  </a:cubicBezTo>
                  <a:cubicBezTo>
                    <a:pt x="22224" y="32669"/>
                    <a:pt x="23691" y="31642"/>
                    <a:pt x="25231" y="30102"/>
                  </a:cubicBezTo>
                  <a:lnTo>
                    <a:pt x="28019" y="32302"/>
                  </a:lnTo>
                  <a:cubicBezTo>
                    <a:pt x="26112" y="34210"/>
                    <a:pt x="24204" y="35603"/>
                    <a:pt x="22297" y="36410"/>
                  </a:cubicBezTo>
                  <a:cubicBezTo>
                    <a:pt x="20390" y="37291"/>
                    <a:pt x="18043" y="37731"/>
                    <a:pt x="15255" y="37731"/>
                  </a:cubicBezTo>
                  <a:cubicBezTo>
                    <a:pt x="10340" y="37731"/>
                    <a:pt x="6672" y="36190"/>
                    <a:pt x="4105" y="33109"/>
                  </a:cubicBezTo>
                  <a:cubicBezTo>
                    <a:pt x="1464" y="30028"/>
                    <a:pt x="217" y="25554"/>
                    <a:pt x="217" y="19612"/>
                  </a:cubicBezTo>
                  <a:cubicBezTo>
                    <a:pt x="217" y="13890"/>
                    <a:pt x="1464" y="9416"/>
                    <a:pt x="3958" y="6261"/>
                  </a:cubicBezTo>
                  <a:cubicBezTo>
                    <a:pt x="6452" y="3107"/>
                    <a:pt x="9900" y="1493"/>
                    <a:pt x="14375" y="1493"/>
                  </a:cubicBezTo>
                  <a:cubicBezTo>
                    <a:pt x="18849" y="1493"/>
                    <a:pt x="22297" y="3034"/>
                    <a:pt x="24791" y="6041"/>
                  </a:cubicBezTo>
                  <a:cubicBezTo>
                    <a:pt x="27285" y="9049"/>
                    <a:pt x="28532" y="13303"/>
                    <a:pt x="28532" y="18732"/>
                  </a:cubicBezTo>
                  <a:lnTo>
                    <a:pt x="28532" y="20419"/>
                  </a:lnTo>
                  <a:close/>
                  <a:moveTo>
                    <a:pt x="24791" y="17411"/>
                  </a:moveTo>
                  <a:cubicBezTo>
                    <a:pt x="24571" y="14404"/>
                    <a:pt x="24204" y="12130"/>
                    <a:pt x="23544" y="10736"/>
                  </a:cubicBezTo>
                  <a:cubicBezTo>
                    <a:pt x="22737" y="8902"/>
                    <a:pt x="21564" y="7435"/>
                    <a:pt x="19950" y="6335"/>
                  </a:cubicBezTo>
                  <a:cubicBezTo>
                    <a:pt x="18263" y="5308"/>
                    <a:pt x="16429" y="4794"/>
                    <a:pt x="14375" y="4794"/>
                  </a:cubicBezTo>
                  <a:cubicBezTo>
                    <a:pt x="12321" y="4794"/>
                    <a:pt x="10487" y="5308"/>
                    <a:pt x="8873" y="6335"/>
                  </a:cubicBezTo>
                  <a:cubicBezTo>
                    <a:pt x="7259" y="7435"/>
                    <a:pt x="6012" y="8902"/>
                    <a:pt x="5205" y="10736"/>
                  </a:cubicBezTo>
                  <a:cubicBezTo>
                    <a:pt x="4545" y="12130"/>
                    <a:pt x="4178" y="14404"/>
                    <a:pt x="3958" y="17411"/>
                  </a:cubicBezTo>
                  <a:lnTo>
                    <a:pt x="24791" y="17411"/>
                  </a:lnTo>
                  <a:close/>
                </a:path>
              </a:pathLst>
            </a:custGeom>
            <a:solidFill>
              <a:srgbClr val="000000"/>
            </a:solidFill>
            <a:ln w="73262" cap="flat">
              <a:noFill/>
              <a:prstDash val="solid"/>
              <a:miter/>
            </a:ln>
          </p:spPr>
          <p:txBody>
            <a:bodyPr rtlCol="0" anchor="ctr"/>
            <a:lstStyle/>
            <a:p>
              <a:endParaRPr lang="en-GB"/>
            </a:p>
          </p:txBody>
        </p:sp>
        <p:sp>
          <p:nvSpPr>
            <p:cNvPr id="168" name="Graphic 1127">
              <a:extLst>
                <a:ext uri="{FF2B5EF4-FFF2-40B4-BE49-F238E27FC236}">
                  <a16:creationId xmlns:a16="http://schemas.microsoft.com/office/drawing/2014/main" id="{5183420C-00FD-1764-0FF7-9E45947B981A}"/>
                </a:ext>
              </a:extLst>
            </p:cNvPr>
            <p:cNvSpPr/>
            <p:nvPr/>
          </p:nvSpPr>
          <p:spPr>
            <a:xfrm>
              <a:off x="5438059" y="3974333"/>
              <a:ext cx="27434" cy="52669"/>
            </a:xfrm>
            <a:custGeom>
              <a:avLst/>
              <a:gdLst>
                <a:gd name="connsiteX0" fmla="*/ 27665 w 27434"/>
                <a:gd name="connsiteY0" fmla="*/ 53719 h 52669"/>
                <a:gd name="connsiteX1" fmla="*/ 23924 w 27434"/>
                <a:gd name="connsiteY1" fmla="*/ 53719 h 52669"/>
                <a:gd name="connsiteX2" fmla="*/ 23924 w 27434"/>
                <a:gd name="connsiteY2" fmla="*/ 49171 h 52669"/>
                <a:gd name="connsiteX3" fmla="*/ 19229 w 27434"/>
                <a:gd name="connsiteY3" fmla="*/ 53059 h 52669"/>
                <a:gd name="connsiteX4" fmla="*/ 13434 w 27434"/>
                <a:gd name="connsiteY4" fmla="*/ 54160 h 52669"/>
                <a:gd name="connsiteX5" fmla="*/ 4778 w 27434"/>
                <a:gd name="connsiteY5" fmla="*/ 51079 h 52669"/>
                <a:gd name="connsiteX6" fmla="*/ 230 w 27434"/>
                <a:gd name="connsiteY6" fmla="*/ 36041 h 52669"/>
                <a:gd name="connsiteX7" fmla="*/ 4778 w 27434"/>
                <a:gd name="connsiteY7" fmla="*/ 21003 h 52669"/>
                <a:gd name="connsiteX8" fmla="*/ 13434 w 27434"/>
                <a:gd name="connsiteY8" fmla="*/ 17922 h 52669"/>
                <a:gd name="connsiteX9" fmla="*/ 19229 w 27434"/>
                <a:gd name="connsiteY9" fmla="*/ 19022 h 52669"/>
                <a:gd name="connsiteX10" fmla="*/ 23924 w 27434"/>
                <a:gd name="connsiteY10" fmla="*/ 22910 h 52669"/>
                <a:gd name="connsiteX11" fmla="*/ 23924 w 27434"/>
                <a:gd name="connsiteY11" fmla="*/ 1490 h 52669"/>
                <a:gd name="connsiteX12" fmla="*/ 27665 w 27434"/>
                <a:gd name="connsiteY12" fmla="*/ 1490 h 52669"/>
                <a:gd name="connsiteX13" fmla="*/ 27665 w 27434"/>
                <a:gd name="connsiteY13" fmla="*/ 53719 h 52669"/>
                <a:gd name="connsiteX14" fmla="*/ 23557 w 27434"/>
                <a:gd name="connsiteY14" fmla="*/ 41542 h 52669"/>
                <a:gd name="connsiteX15" fmla="*/ 23924 w 27434"/>
                <a:gd name="connsiteY15" fmla="*/ 36041 h 52669"/>
                <a:gd name="connsiteX16" fmla="*/ 23557 w 27434"/>
                <a:gd name="connsiteY16" fmla="*/ 30539 h 52669"/>
                <a:gd name="connsiteX17" fmla="*/ 22237 w 27434"/>
                <a:gd name="connsiteY17" fmla="*/ 25918 h 52669"/>
                <a:gd name="connsiteX18" fmla="*/ 19156 w 27434"/>
                <a:gd name="connsiteY18" fmla="*/ 22397 h 52669"/>
                <a:gd name="connsiteX19" fmla="*/ 13948 w 27434"/>
                <a:gd name="connsiteY19" fmla="*/ 21223 h 52669"/>
                <a:gd name="connsiteX20" fmla="*/ 8813 w 27434"/>
                <a:gd name="connsiteY20" fmla="*/ 22397 h 52669"/>
                <a:gd name="connsiteX21" fmla="*/ 5659 w 27434"/>
                <a:gd name="connsiteY21" fmla="*/ 25918 h 52669"/>
                <a:gd name="connsiteX22" fmla="*/ 4338 w 27434"/>
                <a:gd name="connsiteY22" fmla="*/ 30539 h 52669"/>
                <a:gd name="connsiteX23" fmla="*/ 3972 w 27434"/>
                <a:gd name="connsiteY23" fmla="*/ 36041 h 52669"/>
                <a:gd name="connsiteX24" fmla="*/ 4338 w 27434"/>
                <a:gd name="connsiteY24" fmla="*/ 41542 h 52669"/>
                <a:gd name="connsiteX25" fmla="*/ 5659 w 27434"/>
                <a:gd name="connsiteY25" fmla="*/ 46164 h 52669"/>
                <a:gd name="connsiteX26" fmla="*/ 8813 w 27434"/>
                <a:gd name="connsiteY26" fmla="*/ 49611 h 52669"/>
                <a:gd name="connsiteX27" fmla="*/ 13948 w 27434"/>
                <a:gd name="connsiteY27" fmla="*/ 50859 h 52669"/>
                <a:gd name="connsiteX28" fmla="*/ 19156 w 27434"/>
                <a:gd name="connsiteY28" fmla="*/ 49611 h 52669"/>
                <a:gd name="connsiteX29" fmla="*/ 22237 w 27434"/>
                <a:gd name="connsiteY29" fmla="*/ 46164 h 52669"/>
                <a:gd name="connsiteX30" fmla="*/ 23557 w 27434"/>
                <a:gd name="connsiteY30" fmla="*/ 41542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665" y="53719"/>
                  </a:moveTo>
                  <a:lnTo>
                    <a:pt x="23924" y="53719"/>
                  </a:lnTo>
                  <a:lnTo>
                    <a:pt x="23924" y="49171"/>
                  </a:lnTo>
                  <a:cubicBezTo>
                    <a:pt x="22457" y="51079"/>
                    <a:pt x="20917" y="52399"/>
                    <a:pt x="19229" y="53059"/>
                  </a:cubicBezTo>
                  <a:cubicBezTo>
                    <a:pt x="17542" y="53793"/>
                    <a:pt x="15635" y="54160"/>
                    <a:pt x="13434" y="54160"/>
                  </a:cubicBezTo>
                  <a:cubicBezTo>
                    <a:pt x="9693" y="54160"/>
                    <a:pt x="6832" y="53133"/>
                    <a:pt x="4778" y="51079"/>
                  </a:cubicBezTo>
                  <a:cubicBezTo>
                    <a:pt x="1771" y="48071"/>
                    <a:pt x="230" y="43010"/>
                    <a:pt x="230" y="36041"/>
                  </a:cubicBezTo>
                  <a:cubicBezTo>
                    <a:pt x="230" y="29072"/>
                    <a:pt x="1771" y="24010"/>
                    <a:pt x="4778" y="21003"/>
                  </a:cubicBezTo>
                  <a:cubicBezTo>
                    <a:pt x="6832" y="18949"/>
                    <a:pt x="9693" y="17922"/>
                    <a:pt x="13434" y="17922"/>
                  </a:cubicBezTo>
                  <a:cubicBezTo>
                    <a:pt x="15635" y="17922"/>
                    <a:pt x="17542" y="18289"/>
                    <a:pt x="19229" y="19022"/>
                  </a:cubicBezTo>
                  <a:cubicBezTo>
                    <a:pt x="20917" y="19683"/>
                    <a:pt x="22457" y="21003"/>
                    <a:pt x="23924" y="22910"/>
                  </a:cubicBezTo>
                  <a:lnTo>
                    <a:pt x="23924" y="1490"/>
                  </a:lnTo>
                  <a:lnTo>
                    <a:pt x="27665" y="1490"/>
                  </a:lnTo>
                  <a:lnTo>
                    <a:pt x="27665" y="53719"/>
                  </a:lnTo>
                  <a:close/>
                  <a:moveTo>
                    <a:pt x="23557" y="41542"/>
                  </a:moveTo>
                  <a:cubicBezTo>
                    <a:pt x="23777" y="40002"/>
                    <a:pt x="23924" y="38168"/>
                    <a:pt x="23924" y="36041"/>
                  </a:cubicBezTo>
                  <a:cubicBezTo>
                    <a:pt x="23924" y="33913"/>
                    <a:pt x="23777" y="32080"/>
                    <a:pt x="23557" y="30539"/>
                  </a:cubicBezTo>
                  <a:cubicBezTo>
                    <a:pt x="23337" y="28999"/>
                    <a:pt x="22897" y="27458"/>
                    <a:pt x="22237" y="25918"/>
                  </a:cubicBezTo>
                  <a:cubicBezTo>
                    <a:pt x="21577" y="24377"/>
                    <a:pt x="20476" y="23204"/>
                    <a:pt x="19156" y="22397"/>
                  </a:cubicBezTo>
                  <a:cubicBezTo>
                    <a:pt x="17762" y="21590"/>
                    <a:pt x="16002" y="21223"/>
                    <a:pt x="13948" y="21223"/>
                  </a:cubicBezTo>
                  <a:cubicBezTo>
                    <a:pt x="11894" y="21223"/>
                    <a:pt x="10133" y="21590"/>
                    <a:pt x="8813" y="22397"/>
                  </a:cubicBezTo>
                  <a:cubicBezTo>
                    <a:pt x="7419" y="23204"/>
                    <a:pt x="6392" y="24377"/>
                    <a:pt x="5659" y="25918"/>
                  </a:cubicBezTo>
                  <a:cubicBezTo>
                    <a:pt x="5072" y="27458"/>
                    <a:pt x="4558" y="28999"/>
                    <a:pt x="4338" y="30539"/>
                  </a:cubicBezTo>
                  <a:cubicBezTo>
                    <a:pt x="4118" y="32080"/>
                    <a:pt x="3972" y="33913"/>
                    <a:pt x="3972" y="36041"/>
                  </a:cubicBezTo>
                  <a:cubicBezTo>
                    <a:pt x="3972" y="38168"/>
                    <a:pt x="4118" y="40002"/>
                    <a:pt x="4338" y="41542"/>
                  </a:cubicBezTo>
                  <a:cubicBezTo>
                    <a:pt x="4558" y="43083"/>
                    <a:pt x="5072" y="44623"/>
                    <a:pt x="5659" y="46164"/>
                  </a:cubicBezTo>
                  <a:cubicBezTo>
                    <a:pt x="6392" y="47704"/>
                    <a:pt x="7419" y="48805"/>
                    <a:pt x="8813" y="49611"/>
                  </a:cubicBezTo>
                  <a:cubicBezTo>
                    <a:pt x="10133" y="50418"/>
                    <a:pt x="11894" y="50859"/>
                    <a:pt x="13948" y="50859"/>
                  </a:cubicBezTo>
                  <a:cubicBezTo>
                    <a:pt x="16002" y="50859"/>
                    <a:pt x="17762" y="50418"/>
                    <a:pt x="19156" y="49611"/>
                  </a:cubicBezTo>
                  <a:cubicBezTo>
                    <a:pt x="20476" y="48805"/>
                    <a:pt x="21577" y="47704"/>
                    <a:pt x="22237" y="46164"/>
                  </a:cubicBezTo>
                  <a:cubicBezTo>
                    <a:pt x="22897" y="44623"/>
                    <a:pt x="23337" y="43083"/>
                    <a:pt x="23557" y="41542"/>
                  </a:cubicBezTo>
                  <a:close/>
                </a:path>
              </a:pathLst>
            </a:custGeom>
            <a:solidFill>
              <a:srgbClr val="000000"/>
            </a:solidFill>
            <a:ln w="73262" cap="flat">
              <a:noFill/>
              <a:prstDash val="solid"/>
              <a:miter/>
            </a:ln>
          </p:spPr>
          <p:txBody>
            <a:bodyPr rtlCol="0" anchor="ctr"/>
            <a:lstStyle/>
            <a:p>
              <a:endParaRPr lang="en-GB"/>
            </a:p>
          </p:txBody>
        </p:sp>
        <p:sp>
          <p:nvSpPr>
            <p:cNvPr id="169" name="Graphic 1127">
              <a:extLst>
                <a:ext uri="{FF2B5EF4-FFF2-40B4-BE49-F238E27FC236}">
                  <a16:creationId xmlns:a16="http://schemas.microsoft.com/office/drawing/2014/main" id="{E93AA939-2FCE-630A-3B96-558BF55F1107}"/>
                </a:ext>
              </a:extLst>
            </p:cNvPr>
            <p:cNvSpPr/>
            <p:nvPr/>
          </p:nvSpPr>
          <p:spPr>
            <a:xfrm>
              <a:off x="5054485" y="4097290"/>
              <a:ext cx="23913" cy="23913"/>
            </a:xfrm>
            <a:custGeom>
              <a:avLst/>
              <a:gdLst>
                <a:gd name="connsiteX0" fmla="*/ 20489 w 23913"/>
                <a:gd name="connsiteY0" fmla="*/ 4976 h 23913"/>
                <a:gd name="connsiteX1" fmla="*/ 24010 w 23913"/>
                <a:gd name="connsiteY1" fmla="*/ 13485 h 23913"/>
                <a:gd name="connsiteX2" fmla="*/ 20489 w 23913"/>
                <a:gd name="connsiteY2" fmla="*/ 21921 h 23913"/>
                <a:gd name="connsiteX3" fmla="*/ 12053 w 23913"/>
                <a:gd name="connsiteY3" fmla="*/ 25442 h 23913"/>
                <a:gd name="connsiteX4" fmla="*/ 3617 w 23913"/>
                <a:gd name="connsiteY4" fmla="*/ 21921 h 23913"/>
                <a:gd name="connsiteX5" fmla="*/ 96 w 23913"/>
                <a:gd name="connsiteY5" fmla="*/ 13485 h 23913"/>
                <a:gd name="connsiteX6" fmla="*/ 3617 w 23913"/>
                <a:gd name="connsiteY6" fmla="*/ 4976 h 23913"/>
                <a:gd name="connsiteX7" fmla="*/ 12053 w 23913"/>
                <a:gd name="connsiteY7" fmla="*/ 1528 h 23913"/>
                <a:gd name="connsiteX8" fmla="*/ 20489 w 23913"/>
                <a:gd name="connsiteY8" fmla="*/ 4976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0489" y="4976"/>
                  </a:moveTo>
                  <a:cubicBezTo>
                    <a:pt x="22837" y="7323"/>
                    <a:pt x="24010" y="10184"/>
                    <a:pt x="24010" y="13485"/>
                  </a:cubicBezTo>
                  <a:cubicBezTo>
                    <a:pt x="24010" y="16786"/>
                    <a:pt x="22837" y="19647"/>
                    <a:pt x="20489" y="21921"/>
                  </a:cubicBezTo>
                  <a:cubicBezTo>
                    <a:pt x="18142" y="24268"/>
                    <a:pt x="15354" y="25442"/>
                    <a:pt x="12053" y="25442"/>
                  </a:cubicBezTo>
                  <a:cubicBezTo>
                    <a:pt x="8752" y="25442"/>
                    <a:pt x="5965" y="24268"/>
                    <a:pt x="3617" y="21921"/>
                  </a:cubicBezTo>
                  <a:cubicBezTo>
                    <a:pt x="1270" y="19647"/>
                    <a:pt x="96" y="16786"/>
                    <a:pt x="96" y="13485"/>
                  </a:cubicBezTo>
                  <a:cubicBezTo>
                    <a:pt x="96" y="10184"/>
                    <a:pt x="1270" y="7323"/>
                    <a:pt x="3617" y="4976"/>
                  </a:cubicBezTo>
                  <a:cubicBezTo>
                    <a:pt x="5965" y="2702"/>
                    <a:pt x="8752" y="1528"/>
                    <a:pt x="12053" y="1528"/>
                  </a:cubicBezTo>
                  <a:cubicBezTo>
                    <a:pt x="15354" y="1528"/>
                    <a:pt x="18142" y="2702"/>
                    <a:pt x="20489" y="4976"/>
                  </a:cubicBezTo>
                  <a:close/>
                </a:path>
              </a:pathLst>
            </a:custGeom>
            <a:solidFill>
              <a:srgbClr val="000000"/>
            </a:solidFill>
            <a:ln w="73262" cap="flat">
              <a:noFill/>
              <a:prstDash val="solid"/>
              <a:miter/>
            </a:ln>
          </p:spPr>
          <p:txBody>
            <a:bodyPr rtlCol="0" anchor="ctr"/>
            <a:lstStyle/>
            <a:p>
              <a:endParaRPr lang="en-GB"/>
            </a:p>
          </p:txBody>
        </p:sp>
        <p:sp>
          <p:nvSpPr>
            <p:cNvPr id="170" name="Graphic 1127">
              <a:extLst>
                <a:ext uri="{FF2B5EF4-FFF2-40B4-BE49-F238E27FC236}">
                  <a16:creationId xmlns:a16="http://schemas.microsoft.com/office/drawing/2014/main" id="{4D57646F-9BE8-E4DA-3911-0E5A66AC4403}"/>
                </a:ext>
              </a:extLst>
            </p:cNvPr>
            <p:cNvSpPr/>
            <p:nvPr/>
          </p:nvSpPr>
          <p:spPr>
            <a:xfrm>
              <a:off x="5123806" y="4081518"/>
              <a:ext cx="3961" cy="52228"/>
            </a:xfrm>
            <a:custGeom>
              <a:avLst/>
              <a:gdLst>
                <a:gd name="connsiteX0" fmla="*/ 117 w 3961"/>
                <a:gd name="connsiteY0" fmla="*/ 1528 h 52228"/>
                <a:gd name="connsiteX1" fmla="*/ 4078 w 3961"/>
                <a:gd name="connsiteY1" fmla="*/ 1528 h 52228"/>
                <a:gd name="connsiteX2" fmla="*/ 4078 w 3961"/>
                <a:gd name="connsiteY2" fmla="*/ 53757 h 52228"/>
                <a:gd name="connsiteX3" fmla="*/ 117 w 3961"/>
                <a:gd name="connsiteY3" fmla="*/ 53757 h 52228"/>
              </a:gdLst>
              <a:ahLst/>
              <a:cxnLst>
                <a:cxn ang="0">
                  <a:pos x="connsiteX0" y="connsiteY0"/>
                </a:cxn>
                <a:cxn ang="0">
                  <a:pos x="connsiteX1" y="connsiteY1"/>
                </a:cxn>
                <a:cxn ang="0">
                  <a:pos x="connsiteX2" y="connsiteY2"/>
                </a:cxn>
                <a:cxn ang="0">
                  <a:pos x="connsiteX3" y="connsiteY3"/>
                </a:cxn>
              </a:cxnLst>
              <a:rect l="l" t="t" r="r" b="b"/>
              <a:pathLst>
                <a:path w="3961" h="52228">
                  <a:moveTo>
                    <a:pt x="117" y="1528"/>
                  </a:moveTo>
                  <a:lnTo>
                    <a:pt x="4078" y="1528"/>
                  </a:lnTo>
                  <a:lnTo>
                    <a:pt x="4078" y="53757"/>
                  </a:lnTo>
                  <a:lnTo>
                    <a:pt x="117" y="53757"/>
                  </a:lnTo>
                  <a:close/>
                </a:path>
              </a:pathLst>
            </a:custGeom>
            <a:solidFill>
              <a:srgbClr val="000000"/>
            </a:solidFill>
            <a:ln w="73262" cap="flat">
              <a:noFill/>
              <a:prstDash val="solid"/>
              <a:miter/>
            </a:ln>
          </p:spPr>
          <p:txBody>
            <a:bodyPr rtlCol="0" anchor="ctr"/>
            <a:lstStyle/>
            <a:p>
              <a:endParaRPr lang="en-GB"/>
            </a:p>
          </p:txBody>
        </p:sp>
        <p:sp>
          <p:nvSpPr>
            <p:cNvPr id="171" name="Graphic 1127">
              <a:extLst>
                <a:ext uri="{FF2B5EF4-FFF2-40B4-BE49-F238E27FC236}">
                  <a16:creationId xmlns:a16="http://schemas.microsoft.com/office/drawing/2014/main" id="{CF162B59-4294-1368-72B7-1B7B708833A7}"/>
                </a:ext>
              </a:extLst>
            </p:cNvPr>
            <p:cNvSpPr/>
            <p:nvPr/>
          </p:nvSpPr>
          <p:spPr>
            <a:xfrm>
              <a:off x="5161293" y="4081518"/>
              <a:ext cx="27214" cy="52228"/>
            </a:xfrm>
            <a:custGeom>
              <a:avLst/>
              <a:gdLst>
                <a:gd name="connsiteX0" fmla="*/ 27349 w 27214"/>
                <a:gd name="connsiteY0" fmla="*/ 53757 h 52228"/>
                <a:gd name="connsiteX1" fmla="*/ 23608 w 27214"/>
                <a:gd name="connsiteY1" fmla="*/ 53757 h 52228"/>
                <a:gd name="connsiteX2" fmla="*/ 23608 w 27214"/>
                <a:gd name="connsiteY2" fmla="*/ 31823 h 52228"/>
                <a:gd name="connsiteX3" fmla="*/ 21114 w 27214"/>
                <a:gd name="connsiteY3" fmla="*/ 23974 h 52228"/>
                <a:gd name="connsiteX4" fmla="*/ 13852 w 27214"/>
                <a:gd name="connsiteY4" fmla="*/ 21260 h 52228"/>
                <a:gd name="connsiteX5" fmla="*/ 6516 w 27214"/>
                <a:gd name="connsiteY5" fmla="*/ 23974 h 52228"/>
                <a:gd name="connsiteX6" fmla="*/ 3875 w 27214"/>
                <a:gd name="connsiteY6" fmla="*/ 31823 h 52228"/>
                <a:gd name="connsiteX7" fmla="*/ 3875 w 27214"/>
                <a:gd name="connsiteY7" fmla="*/ 53757 h 52228"/>
                <a:gd name="connsiteX8" fmla="*/ 134 w 27214"/>
                <a:gd name="connsiteY8" fmla="*/ 53757 h 52228"/>
                <a:gd name="connsiteX9" fmla="*/ 134 w 27214"/>
                <a:gd name="connsiteY9" fmla="*/ 1528 h 52228"/>
                <a:gd name="connsiteX10" fmla="*/ 3875 w 27214"/>
                <a:gd name="connsiteY10" fmla="*/ 1528 h 52228"/>
                <a:gd name="connsiteX11" fmla="*/ 3875 w 27214"/>
                <a:gd name="connsiteY11" fmla="*/ 22581 h 52228"/>
                <a:gd name="connsiteX12" fmla="*/ 14292 w 27214"/>
                <a:gd name="connsiteY12" fmla="*/ 17959 h 52228"/>
                <a:gd name="connsiteX13" fmla="*/ 23901 w 27214"/>
                <a:gd name="connsiteY13" fmla="*/ 21480 h 52228"/>
                <a:gd name="connsiteX14" fmla="*/ 27349 w 27214"/>
                <a:gd name="connsiteY14" fmla="*/ 31163 h 52228"/>
                <a:gd name="connsiteX15" fmla="*/ 27349 w 27214"/>
                <a:gd name="connsiteY15" fmla="*/ 5375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349" y="53757"/>
                  </a:moveTo>
                  <a:lnTo>
                    <a:pt x="23608" y="53757"/>
                  </a:lnTo>
                  <a:lnTo>
                    <a:pt x="23608" y="31823"/>
                  </a:lnTo>
                  <a:cubicBezTo>
                    <a:pt x="23608" y="28376"/>
                    <a:pt x="22801" y="25808"/>
                    <a:pt x="21114" y="23974"/>
                  </a:cubicBezTo>
                  <a:cubicBezTo>
                    <a:pt x="19427" y="22140"/>
                    <a:pt x="17006" y="21260"/>
                    <a:pt x="13852" y="21260"/>
                  </a:cubicBezTo>
                  <a:cubicBezTo>
                    <a:pt x="10697" y="21260"/>
                    <a:pt x="8203" y="22140"/>
                    <a:pt x="6516" y="23974"/>
                  </a:cubicBezTo>
                  <a:cubicBezTo>
                    <a:pt x="4756" y="25808"/>
                    <a:pt x="3875" y="28376"/>
                    <a:pt x="3875" y="31823"/>
                  </a:cubicBezTo>
                  <a:lnTo>
                    <a:pt x="3875" y="53757"/>
                  </a:lnTo>
                  <a:lnTo>
                    <a:pt x="134" y="53757"/>
                  </a:lnTo>
                  <a:lnTo>
                    <a:pt x="134" y="1528"/>
                  </a:lnTo>
                  <a:lnTo>
                    <a:pt x="3875" y="1528"/>
                  </a:lnTo>
                  <a:lnTo>
                    <a:pt x="3875" y="22581"/>
                  </a:lnTo>
                  <a:cubicBezTo>
                    <a:pt x="6516" y="19500"/>
                    <a:pt x="9964" y="17959"/>
                    <a:pt x="14292" y="17959"/>
                  </a:cubicBezTo>
                  <a:cubicBezTo>
                    <a:pt x="18326" y="17959"/>
                    <a:pt x="21554" y="19133"/>
                    <a:pt x="23901" y="21480"/>
                  </a:cubicBezTo>
                  <a:cubicBezTo>
                    <a:pt x="26175" y="23828"/>
                    <a:pt x="27349" y="27055"/>
                    <a:pt x="27349" y="31163"/>
                  </a:cubicBezTo>
                  <a:lnTo>
                    <a:pt x="27349" y="53757"/>
                  </a:lnTo>
                  <a:close/>
                </a:path>
              </a:pathLst>
            </a:custGeom>
            <a:solidFill>
              <a:srgbClr val="000000"/>
            </a:solidFill>
            <a:ln w="73262" cap="flat">
              <a:noFill/>
              <a:prstDash val="solid"/>
              <a:miter/>
            </a:ln>
          </p:spPr>
          <p:txBody>
            <a:bodyPr rtlCol="0" anchor="ctr"/>
            <a:lstStyle/>
            <a:p>
              <a:endParaRPr lang="en-GB"/>
            </a:p>
          </p:txBody>
        </p:sp>
        <p:sp>
          <p:nvSpPr>
            <p:cNvPr id="172" name="Graphic 1127">
              <a:extLst>
                <a:ext uri="{FF2B5EF4-FFF2-40B4-BE49-F238E27FC236}">
                  <a16:creationId xmlns:a16="http://schemas.microsoft.com/office/drawing/2014/main" id="{2E4E0EE1-D373-F92D-E580-A2434841AB1B}"/>
                </a:ext>
              </a:extLst>
            </p:cNvPr>
            <p:cNvSpPr/>
            <p:nvPr/>
          </p:nvSpPr>
          <p:spPr>
            <a:xfrm>
              <a:off x="5198939" y="4097950"/>
              <a:ext cx="27508" cy="36237"/>
            </a:xfrm>
            <a:custGeom>
              <a:avLst/>
              <a:gdLst>
                <a:gd name="connsiteX0" fmla="*/ 27656 w 27508"/>
                <a:gd name="connsiteY0" fmla="*/ 37328 h 36237"/>
                <a:gd name="connsiteX1" fmla="*/ 23914 w 27508"/>
                <a:gd name="connsiteY1" fmla="*/ 37328 h 36237"/>
                <a:gd name="connsiteX2" fmla="*/ 23914 w 27508"/>
                <a:gd name="connsiteY2" fmla="*/ 33807 h 36237"/>
                <a:gd name="connsiteX3" fmla="*/ 19366 w 27508"/>
                <a:gd name="connsiteY3" fmla="*/ 36888 h 36237"/>
                <a:gd name="connsiteX4" fmla="*/ 13131 w 27508"/>
                <a:gd name="connsiteY4" fmla="*/ 37768 h 36237"/>
                <a:gd name="connsiteX5" fmla="*/ 2715 w 27508"/>
                <a:gd name="connsiteY5" fmla="*/ 34540 h 36237"/>
                <a:gd name="connsiteX6" fmla="*/ 147 w 27508"/>
                <a:gd name="connsiteY6" fmla="*/ 27645 h 36237"/>
                <a:gd name="connsiteX7" fmla="*/ 3448 w 27508"/>
                <a:gd name="connsiteY7" fmla="*/ 20163 h 36237"/>
                <a:gd name="connsiteX8" fmla="*/ 12471 w 27508"/>
                <a:gd name="connsiteY8" fmla="*/ 17449 h 36237"/>
                <a:gd name="connsiteX9" fmla="*/ 23914 w 27508"/>
                <a:gd name="connsiteY9" fmla="*/ 17449 h 36237"/>
                <a:gd name="connsiteX10" fmla="*/ 23914 w 27508"/>
                <a:gd name="connsiteY10" fmla="*/ 13487 h 36237"/>
                <a:gd name="connsiteX11" fmla="*/ 21567 w 27508"/>
                <a:gd name="connsiteY11" fmla="*/ 7032 h 36237"/>
                <a:gd name="connsiteX12" fmla="*/ 13938 w 27508"/>
                <a:gd name="connsiteY12" fmla="*/ 4831 h 36237"/>
                <a:gd name="connsiteX13" fmla="*/ 8143 w 27508"/>
                <a:gd name="connsiteY13" fmla="*/ 5858 h 36237"/>
                <a:gd name="connsiteX14" fmla="*/ 4182 w 27508"/>
                <a:gd name="connsiteY14" fmla="*/ 9306 h 36237"/>
                <a:gd name="connsiteX15" fmla="*/ 1468 w 27508"/>
                <a:gd name="connsiteY15" fmla="*/ 6959 h 36237"/>
                <a:gd name="connsiteX16" fmla="*/ 6529 w 27508"/>
                <a:gd name="connsiteY16" fmla="*/ 2777 h 36237"/>
                <a:gd name="connsiteX17" fmla="*/ 13938 w 27508"/>
                <a:gd name="connsiteY17" fmla="*/ 1530 h 36237"/>
                <a:gd name="connsiteX18" fmla="*/ 27656 w 27508"/>
                <a:gd name="connsiteY18" fmla="*/ 13121 h 36237"/>
                <a:gd name="connsiteX19" fmla="*/ 27656 w 27508"/>
                <a:gd name="connsiteY19" fmla="*/ 37328 h 36237"/>
                <a:gd name="connsiteX20" fmla="*/ 23914 w 27508"/>
                <a:gd name="connsiteY20" fmla="*/ 25004 h 36237"/>
                <a:gd name="connsiteX21" fmla="*/ 23914 w 27508"/>
                <a:gd name="connsiteY21" fmla="*/ 20456 h 36237"/>
                <a:gd name="connsiteX22" fmla="*/ 12911 w 27508"/>
                <a:gd name="connsiteY22" fmla="*/ 20456 h 36237"/>
                <a:gd name="connsiteX23" fmla="*/ 3888 w 27508"/>
                <a:gd name="connsiteY23" fmla="*/ 27572 h 36237"/>
                <a:gd name="connsiteX24" fmla="*/ 6089 w 27508"/>
                <a:gd name="connsiteY24" fmla="*/ 32780 h 36237"/>
                <a:gd name="connsiteX25" fmla="*/ 13131 w 27508"/>
                <a:gd name="connsiteY25" fmla="*/ 34467 h 36237"/>
                <a:gd name="connsiteX26" fmla="*/ 21934 w 27508"/>
                <a:gd name="connsiteY26" fmla="*/ 31753 h 36237"/>
                <a:gd name="connsiteX27" fmla="*/ 23914 w 27508"/>
                <a:gd name="connsiteY27" fmla="*/ 2500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656" y="37328"/>
                  </a:moveTo>
                  <a:lnTo>
                    <a:pt x="23914" y="37328"/>
                  </a:lnTo>
                  <a:lnTo>
                    <a:pt x="23914" y="33807"/>
                  </a:lnTo>
                  <a:cubicBezTo>
                    <a:pt x="22447" y="35274"/>
                    <a:pt x="20907" y="36301"/>
                    <a:pt x="19366" y="36888"/>
                  </a:cubicBezTo>
                  <a:cubicBezTo>
                    <a:pt x="17753" y="37475"/>
                    <a:pt x="15699" y="37768"/>
                    <a:pt x="13131" y="37768"/>
                  </a:cubicBezTo>
                  <a:cubicBezTo>
                    <a:pt x="8290" y="37768"/>
                    <a:pt x="4842" y="36668"/>
                    <a:pt x="2715" y="34540"/>
                  </a:cubicBezTo>
                  <a:cubicBezTo>
                    <a:pt x="1028" y="32853"/>
                    <a:pt x="147" y="30506"/>
                    <a:pt x="147" y="27645"/>
                  </a:cubicBezTo>
                  <a:cubicBezTo>
                    <a:pt x="147" y="24417"/>
                    <a:pt x="1248" y="21923"/>
                    <a:pt x="3448" y="20163"/>
                  </a:cubicBezTo>
                  <a:cubicBezTo>
                    <a:pt x="5576" y="18329"/>
                    <a:pt x="8583" y="17449"/>
                    <a:pt x="12471" y="17449"/>
                  </a:cubicBezTo>
                  <a:lnTo>
                    <a:pt x="23914" y="17449"/>
                  </a:lnTo>
                  <a:lnTo>
                    <a:pt x="23914" y="13487"/>
                  </a:lnTo>
                  <a:cubicBezTo>
                    <a:pt x="23914" y="10626"/>
                    <a:pt x="23108" y="8426"/>
                    <a:pt x="21567" y="7032"/>
                  </a:cubicBezTo>
                  <a:cubicBezTo>
                    <a:pt x="20027" y="5565"/>
                    <a:pt x="17459" y="4831"/>
                    <a:pt x="13938" y="4831"/>
                  </a:cubicBezTo>
                  <a:cubicBezTo>
                    <a:pt x="11517" y="4831"/>
                    <a:pt x="9537" y="5198"/>
                    <a:pt x="8143" y="5858"/>
                  </a:cubicBezTo>
                  <a:cubicBezTo>
                    <a:pt x="6676" y="6519"/>
                    <a:pt x="5356" y="7692"/>
                    <a:pt x="4182" y="9306"/>
                  </a:cubicBezTo>
                  <a:lnTo>
                    <a:pt x="1468" y="6959"/>
                  </a:lnTo>
                  <a:cubicBezTo>
                    <a:pt x="2935" y="4978"/>
                    <a:pt x="4622" y="3511"/>
                    <a:pt x="6529" y="2777"/>
                  </a:cubicBezTo>
                  <a:cubicBezTo>
                    <a:pt x="8510" y="1897"/>
                    <a:pt x="10931" y="1530"/>
                    <a:pt x="13938" y="1530"/>
                  </a:cubicBezTo>
                  <a:cubicBezTo>
                    <a:pt x="23108" y="1530"/>
                    <a:pt x="27656" y="5418"/>
                    <a:pt x="27656" y="13121"/>
                  </a:cubicBezTo>
                  <a:lnTo>
                    <a:pt x="27656" y="37328"/>
                  </a:lnTo>
                  <a:close/>
                  <a:moveTo>
                    <a:pt x="23914" y="25004"/>
                  </a:moveTo>
                  <a:lnTo>
                    <a:pt x="23914" y="20456"/>
                  </a:lnTo>
                  <a:lnTo>
                    <a:pt x="12911" y="20456"/>
                  </a:lnTo>
                  <a:cubicBezTo>
                    <a:pt x="6896" y="20456"/>
                    <a:pt x="3888" y="22803"/>
                    <a:pt x="3888" y="27572"/>
                  </a:cubicBezTo>
                  <a:cubicBezTo>
                    <a:pt x="3888" y="29919"/>
                    <a:pt x="4622" y="31679"/>
                    <a:pt x="6089" y="32780"/>
                  </a:cubicBezTo>
                  <a:cubicBezTo>
                    <a:pt x="7556" y="33880"/>
                    <a:pt x="9904" y="34467"/>
                    <a:pt x="13131" y="34467"/>
                  </a:cubicBezTo>
                  <a:cubicBezTo>
                    <a:pt x="17092" y="34467"/>
                    <a:pt x="20027" y="33587"/>
                    <a:pt x="21934" y="31753"/>
                  </a:cubicBezTo>
                  <a:cubicBezTo>
                    <a:pt x="23254" y="30506"/>
                    <a:pt x="23914" y="28305"/>
                    <a:pt x="23914" y="25004"/>
                  </a:cubicBezTo>
                  <a:close/>
                </a:path>
              </a:pathLst>
            </a:custGeom>
            <a:solidFill>
              <a:srgbClr val="000000"/>
            </a:solidFill>
            <a:ln w="73262" cap="flat">
              <a:noFill/>
              <a:prstDash val="solid"/>
              <a:miter/>
            </a:ln>
          </p:spPr>
          <p:txBody>
            <a:bodyPr rtlCol="0" anchor="ctr"/>
            <a:lstStyle/>
            <a:p>
              <a:endParaRPr lang="en-GB"/>
            </a:p>
          </p:txBody>
        </p:sp>
        <p:sp>
          <p:nvSpPr>
            <p:cNvPr id="173" name="Graphic 1127">
              <a:extLst>
                <a:ext uri="{FF2B5EF4-FFF2-40B4-BE49-F238E27FC236}">
                  <a16:creationId xmlns:a16="http://schemas.microsoft.com/office/drawing/2014/main" id="{B51499F3-2464-B667-2B51-2E3198FA9DFD}"/>
                </a:ext>
              </a:extLst>
            </p:cNvPr>
            <p:cNvSpPr/>
            <p:nvPr/>
          </p:nvSpPr>
          <p:spPr>
            <a:xfrm>
              <a:off x="5233945" y="4098390"/>
              <a:ext cx="29488" cy="35357"/>
            </a:xfrm>
            <a:custGeom>
              <a:avLst/>
              <a:gdLst>
                <a:gd name="connsiteX0" fmla="*/ 29649 w 29488"/>
                <a:gd name="connsiteY0" fmla="*/ 1530 h 35357"/>
                <a:gd name="connsiteX1" fmla="*/ 16738 w 29488"/>
                <a:gd name="connsiteY1" fmla="*/ 36888 h 35357"/>
                <a:gd name="connsiteX2" fmla="*/ 13070 w 29488"/>
                <a:gd name="connsiteY2" fmla="*/ 36888 h 35357"/>
                <a:gd name="connsiteX3" fmla="*/ 160 w 29488"/>
                <a:gd name="connsiteY3" fmla="*/ 1530 h 35357"/>
                <a:gd name="connsiteX4" fmla="*/ 4268 w 29488"/>
                <a:gd name="connsiteY4" fmla="*/ 1530 h 35357"/>
                <a:gd name="connsiteX5" fmla="*/ 14904 w 29488"/>
                <a:gd name="connsiteY5" fmla="*/ 32486 h 35357"/>
                <a:gd name="connsiteX6" fmla="*/ 25541 w 29488"/>
                <a:gd name="connsiteY6" fmla="*/ 1530 h 35357"/>
                <a:gd name="connsiteX7" fmla="*/ 29649 w 29488"/>
                <a:gd name="connsiteY7" fmla="*/ 1530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29649" y="1530"/>
                  </a:moveTo>
                  <a:lnTo>
                    <a:pt x="16738" y="36888"/>
                  </a:lnTo>
                  <a:lnTo>
                    <a:pt x="13070" y="36888"/>
                  </a:lnTo>
                  <a:lnTo>
                    <a:pt x="160" y="1530"/>
                  </a:lnTo>
                  <a:lnTo>
                    <a:pt x="4268" y="1530"/>
                  </a:lnTo>
                  <a:lnTo>
                    <a:pt x="14904" y="32486"/>
                  </a:lnTo>
                  <a:lnTo>
                    <a:pt x="25541" y="1530"/>
                  </a:lnTo>
                  <a:lnTo>
                    <a:pt x="29649" y="1530"/>
                  </a:lnTo>
                  <a:close/>
                </a:path>
              </a:pathLst>
            </a:custGeom>
            <a:solidFill>
              <a:srgbClr val="000000"/>
            </a:solidFill>
            <a:ln w="73262" cap="flat">
              <a:noFill/>
              <a:prstDash val="solid"/>
              <a:miter/>
            </a:ln>
          </p:spPr>
          <p:txBody>
            <a:bodyPr rtlCol="0" anchor="ctr"/>
            <a:lstStyle/>
            <a:p>
              <a:endParaRPr lang="en-GB"/>
            </a:p>
          </p:txBody>
        </p:sp>
        <p:sp>
          <p:nvSpPr>
            <p:cNvPr id="174" name="Graphic 1127">
              <a:extLst>
                <a:ext uri="{FF2B5EF4-FFF2-40B4-BE49-F238E27FC236}">
                  <a16:creationId xmlns:a16="http://schemas.microsoft.com/office/drawing/2014/main" id="{C9CFE5E3-8E05-D005-FC00-F2DCB6BE1373}"/>
                </a:ext>
              </a:extLst>
            </p:cNvPr>
            <p:cNvSpPr/>
            <p:nvPr/>
          </p:nvSpPr>
          <p:spPr>
            <a:xfrm>
              <a:off x="5269172" y="4097950"/>
              <a:ext cx="28315" cy="36237"/>
            </a:xfrm>
            <a:custGeom>
              <a:avLst/>
              <a:gdLst>
                <a:gd name="connsiteX0" fmla="*/ 28487 w 28315"/>
                <a:gd name="connsiteY0" fmla="*/ 20456 h 36237"/>
                <a:gd name="connsiteX1" fmla="*/ 3913 w 28315"/>
                <a:gd name="connsiteY1" fmla="*/ 20456 h 36237"/>
                <a:gd name="connsiteX2" fmla="*/ 6847 w 28315"/>
                <a:gd name="connsiteY2" fmla="*/ 30799 h 36237"/>
                <a:gd name="connsiteX3" fmla="*/ 15430 w 28315"/>
                <a:gd name="connsiteY3" fmla="*/ 34394 h 36237"/>
                <a:gd name="connsiteX4" fmla="*/ 20711 w 28315"/>
                <a:gd name="connsiteY4" fmla="*/ 33367 h 36237"/>
                <a:gd name="connsiteX5" fmla="*/ 25186 w 28315"/>
                <a:gd name="connsiteY5" fmla="*/ 30139 h 36237"/>
                <a:gd name="connsiteX6" fmla="*/ 27973 w 28315"/>
                <a:gd name="connsiteY6" fmla="*/ 32340 h 36237"/>
                <a:gd name="connsiteX7" fmla="*/ 22252 w 28315"/>
                <a:gd name="connsiteY7" fmla="*/ 36448 h 36237"/>
                <a:gd name="connsiteX8" fmla="*/ 15210 w 28315"/>
                <a:gd name="connsiteY8" fmla="*/ 37768 h 36237"/>
                <a:gd name="connsiteX9" fmla="*/ 4060 w 28315"/>
                <a:gd name="connsiteY9" fmla="*/ 33147 h 36237"/>
                <a:gd name="connsiteX10" fmla="*/ 172 w 28315"/>
                <a:gd name="connsiteY10" fmla="*/ 19649 h 36237"/>
                <a:gd name="connsiteX11" fmla="*/ 3913 w 28315"/>
                <a:gd name="connsiteY11" fmla="*/ 6299 h 36237"/>
                <a:gd name="connsiteX12" fmla="*/ 14329 w 28315"/>
                <a:gd name="connsiteY12" fmla="*/ 1530 h 36237"/>
                <a:gd name="connsiteX13" fmla="*/ 24746 w 28315"/>
                <a:gd name="connsiteY13" fmla="*/ 6078 h 36237"/>
                <a:gd name="connsiteX14" fmla="*/ 28487 w 28315"/>
                <a:gd name="connsiteY14" fmla="*/ 18769 h 36237"/>
                <a:gd name="connsiteX15" fmla="*/ 28487 w 28315"/>
                <a:gd name="connsiteY15" fmla="*/ 20456 h 36237"/>
                <a:gd name="connsiteX16" fmla="*/ 24746 w 28315"/>
                <a:gd name="connsiteY16" fmla="*/ 17449 h 36237"/>
                <a:gd name="connsiteX17" fmla="*/ 23499 w 28315"/>
                <a:gd name="connsiteY17" fmla="*/ 10773 h 36237"/>
                <a:gd name="connsiteX18" fmla="*/ 19904 w 28315"/>
                <a:gd name="connsiteY18" fmla="*/ 6372 h 36237"/>
                <a:gd name="connsiteX19" fmla="*/ 14329 w 28315"/>
                <a:gd name="connsiteY19" fmla="*/ 4831 h 36237"/>
                <a:gd name="connsiteX20" fmla="*/ 8828 w 28315"/>
                <a:gd name="connsiteY20" fmla="*/ 6372 h 36237"/>
                <a:gd name="connsiteX21" fmla="*/ 5160 w 28315"/>
                <a:gd name="connsiteY21" fmla="*/ 10773 h 36237"/>
                <a:gd name="connsiteX22" fmla="*/ 3913 w 28315"/>
                <a:gd name="connsiteY22" fmla="*/ 17449 h 36237"/>
                <a:gd name="connsiteX23" fmla="*/ 24746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87" y="20456"/>
                  </a:moveTo>
                  <a:lnTo>
                    <a:pt x="3913" y="20456"/>
                  </a:lnTo>
                  <a:cubicBezTo>
                    <a:pt x="3913" y="25004"/>
                    <a:pt x="4867" y="28452"/>
                    <a:pt x="6847" y="30799"/>
                  </a:cubicBezTo>
                  <a:cubicBezTo>
                    <a:pt x="8828" y="33220"/>
                    <a:pt x="11689" y="34394"/>
                    <a:pt x="15430" y="34394"/>
                  </a:cubicBezTo>
                  <a:cubicBezTo>
                    <a:pt x="17484" y="34394"/>
                    <a:pt x="19244" y="34027"/>
                    <a:pt x="20711" y="33367"/>
                  </a:cubicBezTo>
                  <a:cubicBezTo>
                    <a:pt x="22178" y="32706"/>
                    <a:pt x="23646" y="31679"/>
                    <a:pt x="25186" y="30139"/>
                  </a:cubicBezTo>
                  <a:lnTo>
                    <a:pt x="27973" y="32340"/>
                  </a:lnTo>
                  <a:cubicBezTo>
                    <a:pt x="26066" y="34247"/>
                    <a:pt x="24159" y="35641"/>
                    <a:pt x="22252" y="36448"/>
                  </a:cubicBezTo>
                  <a:cubicBezTo>
                    <a:pt x="20345" y="37328"/>
                    <a:pt x="17997" y="37768"/>
                    <a:pt x="15210" y="37768"/>
                  </a:cubicBezTo>
                  <a:cubicBezTo>
                    <a:pt x="10295" y="37768"/>
                    <a:pt x="6627" y="36227"/>
                    <a:pt x="4060" y="33147"/>
                  </a:cubicBezTo>
                  <a:cubicBezTo>
                    <a:pt x="1419" y="30066"/>
                    <a:pt x="172" y="25591"/>
                    <a:pt x="172" y="19649"/>
                  </a:cubicBezTo>
                  <a:cubicBezTo>
                    <a:pt x="172" y="13927"/>
                    <a:pt x="1419" y="9453"/>
                    <a:pt x="3913" y="6299"/>
                  </a:cubicBezTo>
                  <a:cubicBezTo>
                    <a:pt x="6407" y="3144"/>
                    <a:pt x="9855" y="1530"/>
                    <a:pt x="14329" y="1530"/>
                  </a:cubicBezTo>
                  <a:cubicBezTo>
                    <a:pt x="18804" y="1530"/>
                    <a:pt x="22252" y="3071"/>
                    <a:pt x="24746" y="6078"/>
                  </a:cubicBezTo>
                  <a:cubicBezTo>
                    <a:pt x="27240" y="9086"/>
                    <a:pt x="28487" y="13341"/>
                    <a:pt x="28487" y="18769"/>
                  </a:cubicBezTo>
                  <a:lnTo>
                    <a:pt x="28487" y="20456"/>
                  </a:lnTo>
                  <a:close/>
                  <a:moveTo>
                    <a:pt x="24746" y="17449"/>
                  </a:moveTo>
                  <a:cubicBezTo>
                    <a:pt x="24526" y="14441"/>
                    <a:pt x="24159" y="12167"/>
                    <a:pt x="23499" y="10773"/>
                  </a:cubicBezTo>
                  <a:cubicBezTo>
                    <a:pt x="22692" y="8939"/>
                    <a:pt x="21518" y="7472"/>
                    <a:pt x="19904" y="6372"/>
                  </a:cubicBezTo>
                  <a:cubicBezTo>
                    <a:pt x="18217" y="5345"/>
                    <a:pt x="16383" y="4831"/>
                    <a:pt x="14329" y="4831"/>
                  </a:cubicBezTo>
                  <a:cubicBezTo>
                    <a:pt x="12275" y="4831"/>
                    <a:pt x="10442" y="5345"/>
                    <a:pt x="8828" y="6372"/>
                  </a:cubicBezTo>
                  <a:cubicBezTo>
                    <a:pt x="7214" y="7472"/>
                    <a:pt x="5967" y="8939"/>
                    <a:pt x="5160" y="10773"/>
                  </a:cubicBezTo>
                  <a:cubicBezTo>
                    <a:pt x="4500" y="12167"/>
                    <a:pt x="4133" y="14441"/>
                    <a:pt x="3913" y="17449"/>
                  </a:cubicBezTo>
                  <a:lnTo>
                    <a:pt x="24746" y="17449"/>
                  </a:lnTo>
                  <a:close/>
                </a:path>
              </a:pathLst>
            </a:custGeom>
            <a:solidFill>
              <a:srgbClr val="000000"/>
            </a:solidFill>
            <a:ln w="73262" cap="flat">
              <a:noFill/>
              <a:prstDash val="solid"/>
              <a:miter/>
            </a:ln>
          </p:spPr>
          <p:txBody>
            <a:bodyPr rtlCol="0" anchor="ctr"/>
            <a:lstStyle/>
            <a:p>
              <a:endParaRPr lang="en-GB"/>
            </a:p>
          </p:txBody>
        </p:sp>
        <p:sp>
          <p:nvSpPr>
            <p:cNvPr id="175" name="Graphic 1127">
              <a:extLst>
                <a:ext uri="{FF2B5EF4-FFF2-40B4-BE49-F238E27FC236}">
                  <a16:creationId xmlns:a16="http://schemas.microsoft.com/office/drawing/2014/main" id="{CF74DEAA-9332-240E-14CD-83D1C7CF513C}"/>
                </a:ext>
              </a:extLst>
            </p:cNvPr>
            <p:cNvSpPr/>
            <p:nvPr/>
          </p:nvSpPr>
          <p:spPr>
            <a:xfrm>
              <a:off x="5325880" y="4097950"/>
              <a:ext cx="27214" cy="36237"/>
            </a:xfrm>
            <a:custGeom>
              <a:avLst/>
              <a:gdLst>
                <a:gd name="connsiteX0" fmla="*/ 27406 w 27214"/>
                <a:gd name="connsiteY0" fmla="*/ 32340 h 36237"/>
                <a:gd name="connsiteX1" fmla="*/ 22125 w 27214"/>
                <a:gd name="connsiteY1" fmla="*/ 36594 h 36237"/>
                <a:gd name="connsiteX2" fmla="*/ 15743 w 27214"/>
                <a:gd name="connsiteY2" fmla="*/ 37768 h 36237"/>
                <a:gd name="connsiteX3" fmla="*/ 4373 w 27214"/>
                <a:gd name="connsiteY3" fmla="*/ 32926 h 36237"/>
                <a:gd name="connsiteX4" fmla="*/ 191 w 27214"/>
                <a:gd name="connsiteY4" fmla="*/ 19649 h 36237"/>
                <a:gd name="connsiteX5" fmla="*/ 4373 w 27214"/>
                <a:gd name="connsiteY5" fmla="*/ 6372 h 36237"/>
                <a:gd name="connsiteX6" fmla="*/ 15743 w 27214"/>
                <a:gd name="connsiteY6" fmla="*/ 1530 h 36237"/>
                <a:gd name="connsiteX7" fmla="*/ 22125 w 27214"/>
                <a:gd name="connsiteY7" fmla="*/ 2704 h 36237"/>
                <a:gd name="connsiteX8" fmla="*/ 27406 w 27214"/>
                <a:gd name="connsiteY8" fmla="*/ 6959 h 36237"/>
                <a:gd name="connsiteX9" fmla="*/ 24839 w 27214"/>
                <a:gd name="connsiteY9" fmla="*/ 9306 h 36237"/>
                <a:gd name="connsiteX10" fmla="*/ 20584 w 27214"/>
                <a:gd name="connsiteY10" fmla="*/ 5785 h 36237"/>
                <a:gd name="connsiteX11" fmla="*/ 15743 w 27214"/>
                <a:gd name="connsiteY11" fmla="*/ 4831 h 36237"/>
                <a:gd name="connsiteX12" fmla="*/ 6353 w 27214"/>
                <a:gd name="connsiteY12" fmla="*/ 9526 h 36237"/>
                <a:gd name="connsiteX13" fmla="*/ 3932 w 27214"/>
                <a:gd name="connsiteY13" fmla="*/ 19649 h 36237"/>
                <a:gd name="connsiteX14" fmla="*/ 6353 w 27214"/>
                <a:gd name="connsiteY14" fmla="*/ 29772 h 36237"/>
                <a:gd name="connsiteX15" fmla="*/ 15743 w 27214"/>
                <a:gd name="connsiteY15" fmla="*/ 34467 h 36237"/>
                <a:gd name="connsiteX16" fmla="*/ 20511 w 27214"/>
                <a:gd name="connsiteY16" fmla="*/ 33440 h 36237"/>
                <a:gd name="connsiteX17" fmla="*/ 24839 w 27214"/>
                <a:gd name="connsiteY17" fmla="*/ 29992 h 36237"/>
                <a:gd name="connsiteX18" fmla="*/ 27406 w 27214"/>
                <a:gd name="connsiteY18" fmla="*/ 3234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406" y="32340"/>
                  </a:moveTo>
                  <a:cubicBezTo>
                    <a:pt x="25572" y="34394"/>
                    <a:pt x="23812" y="35787"/>
                    <a:pt x="22125" y="36594"/>
                  </a:cubicBezTo>
                  <a:cubicBezTo>
                    <a:pt x="20364" y="37401"/>
                    <a:pt x="18237" y="37768"/>
                    <a:pt x="15743" y="37768"/>
                  </a:cubicBezTo>
                  <a:cubicBezTo>
                    <a:pt x="10901" y="37768"/>
                    <a:pt x="7087" y="36154"/>
                    <a:pt x="4373" y="32926"/>
                  </a:cubicBezTo>
                  <a:cubicBezTo>
                    <a:pt x="1585" y="29699"/>
                    <a:pt x="191" y="25298"/>
                    <a:pt x="191" y="19649"/>
                  </a:cubicBezTo>
                  <a:cubicBezTo>
                    <a:pt x="191" y="14001"/>
                    <a:pt x="1585" y="9599"/>
                    <a:pt x="4373" y="6372"/>
                  </a:cubicBezTo>
                  <a:cubicBezTo>
                    <a:pt x="7087" y="3144"/>
                    <a:pt x="10901" y="1530"/>
                    <a:pt x="15743" y="1530"/>
                  </a:cubicBezTo>
                  <a:cubicBezTo>
                    <a:pt x="18237" y="1530"/>
                    <a:pt x="20364" y="1897"/>
                    <a:pt x="22125" y="2704"/>
                  </a:cubicBezTo>
                  <a:cubicBezTo>
                    <a:pt x="23812" y="3511"/>
                    <a:pt x="25572" y="4905"/>
                    <a:pt x="27406" y="6959"/>
                  </a:cubicBezTo>
                  <a:lnTo>
                    <a:pt x="24839" y="9306"/>
                  </a:lnTo>
                  <a:cubicBezTo>
                    <a:pt x="23298" y="7619"/>
                    <a:pt x="21905" y="6445"/>
                    <a:pt x="20584" y="5785"/>
                  </a:cubicBezTo>
                  <a:cubicBezTo>
                    <a:pt x="19264" y="5125"/>
                    <a:pt x="17650" y="4831"/>
                    <a:pt x="15743" y="4831"/>
                  </a:cubicBezTo>
                  <a:cubicBezTo>
                    <a:pt x="11561" y="4831"/>
                    <a:pt x="8481" y="6372"/>
                    <a:pt x="6353" y="9526"/>
                  </a:cubicBezTo>
                  <a:cubicBezTo>
                    <a:pt x="4739" y="11874"/>
                    <a:pt x="3932" y="15248"/>
                    <a:pt x="3932" y="19649"/>
                  </a:cubicBezTo>
                  <a:cubicBezTo>
                    <a:pt x="3932" y="24050"/>
                    <a:pt x="4739" y="27425"/>
                    <a:pt x="6353" y="29772"/>
                  </a:cubicBezTo>
                  <a:cubicBezTo>
                    <a:pt x="8481" y="32926"/>
                    <a:pt x="11561" y="34467"/>
                    <a:pt x="15743" y="34467"/>
                  </a:cubicBezTo>
                  <a:cubicBezTo>
                    <a:pt x="17577" y="34467"/>
                    <a:pt x="19190" y="34174"/>
                    <a:pt x="20511" y="33440"/>
                  </a:cubicBezTo>
                  <a:cubicBezTo>
                    <a:pt x="21905" y="32780"/>
                    <a:pt x="23298" y="31679"/>
                    <a:pt x="24839" y="29992"/>
                  </a:cubicBezTo>
                  <a:lnTo>
                    <a:pt x="27406" y="32340"/>
                  </a:lnTo>
                  <a:close/>
                </a:path>
              </a:pathLst>
            </a:custGeom>
            <a:solidFill>
              <a:srgbClr val="000000"/>
            </a:solidFill>
            <a:ln w="73262" cap="flat">
              <a:noFill/>
              <a:prstDash val="solid"/>
              <a:miter/>
            </a:ln>
          </p:spPr>
          <p:txBody>
            <a:bodyPr rtlCol="0" anchor="ctr"/>
            <a:lstStyle/>
            <a:p>
              <a:endParaRPr lang="en-GB"/>
            </a:p>
          </p:txBody>
        </p:sp>
        <p:sp>
          <p:nvSpPr>
            <p:cNvPr id="176" name="Graphic 1127">
              <a:extLst>
                <a:ext uri="{FF2B5EF4-FFF2-40B4-BE49-F238E27FC236}">
                  <a16:creationId xmlns:a16="http://schemas.microsoft.com/office/drawing/2014/main" id="{B913DA8E-75BA-49E8-BB86-8D1D7B14CBA7}"/>
                </a:ext>
              </a:extLst>
            </p:cNvPr>
            <p:cNvSpPr/>
            <p:nvPr/>
          </p:nvSpPr>
          <p:spPr>
            <a:xfrm>
              <a:off x="5363748" y="4081518"/>
              <a:ext cx="27214" cy="52228"/>
            </a:xfrm>
            <a:custGeom>
              <a:avLst/>
              <a:gdLst>
                <a:gd name="connsiteX0" fmla="*/ 27419 w 27214"/>
                <a:gd name="connsiteY0" fmla="*/ 53757 h 52228"/>
                <a:gd name="connsiteX1" fmla="*/ 23678 w 27214"/>
                <a:gd name="connsiteY1" fmla="*/ 53757 h 52228"/>
                <a:gd name="connsiteX2" fmla="*/ 23678 w 27214"/>
                <a:gd name="connsiteY2" fmla="*/ 31823 h 52228"/>
                <a:gd name="connsiteX3" fmla="*/ 21184 w 27214"/>
                <a:gd name="connsiteY3" fmla="*/ 23974 h 52228"/>
                <a:gd name="connsiteX4" fmla="*/ 13922 w 27214"/>
                <a:gd name="connsiteY4" fmla="*/ 21260 h 52228"/>
                <a:gd name="connsiteX5" fmla="*/ 6586 w 27214"/>
                <a:gd name="connsiteY5" fmla="*/ 23974 h 52228"/>
                <a:gd name="connsiteX6" fmla="*/ 3946 w 27214"/>
                <a:gd name="connsiteY6" fmla="*/ 31823 h 52228"/>
                <a:gd name="connsiteX7" fmla="*/ 3946 w 27214"/>
                <a:gd name="connsiteY7" fmla="*/ 53757 h 52228"/>
                <a:gd name="connsiteX8" fmla="*/ 205 w 27214"/>
                <a:gd name="connsiteY8" fmla="*/ 53757 h 52228"/>
                <a:gd name="connsiteX9" fmla="*/ 205 w 27214"/>
                <a:gd name="connsiteY9" fmla="*/ 1528 h 52228"/>
                <a:gd name="connsiteX10" fmla="*/ 3946 w 27214"/>
                <a:gd name="connsiteY10" fmla="*/ 1528 h 52228"/>
                <a:gd name="connsiteX11" fmla="*/ 3946 w 27214"/>
                <a:gd name="connsiteY11" fmla="*/ 22581 h 52228"/>
                <a:gd name="connsiteX12" fmla="*/ 14362 w 27214"/>
                <a:gd name="connsiteY12" fmla="*/ 17959 h 52228"/>
                <a:gd name="connsiteX13" fmla="*/ 23972 w 27214"/>
                <a:gd name="connsiteY13" fmla="*/ 21480 h 52228"/>
                <a:gd name="connsiteX14" fmla="*/ 27419 w 27214"/>
                <a:gd name="connsiteY14" fmla="*/ 31163 h 52228"/>
                <a:gd name="connsiteX15" fmla="*/ 27419 w 27214"/>
                <a:gd name="connsiteY15" fmla="*/ 5375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419" y="53757"/>
                  </a:moveTo>
                  <a:lnTo>
                    <a:pt x="23678" y="53757"/>
                  </a:lnTo>
                  <a:lnTo>
                    <a:pt x="23678" y="31823"/>
                  </a:lnTo>
                  <a:cubicBezTo>
                    <a:pt x="23678" y="28376"/>
                    <a:pt x="22871" y="25808"/>
                    <a:pt x="21184" y="23974"/>
                  </a:cubicBezTo>
                  <a:cubicBezTo>
                    <a:pt x="19497" y="22140"/>
                    <a:pt x="17076" y="21260"/>
                    <a:pt x="13922" y="21260"/>
                  </a:cubicBezTo>
                  <a:cubicBezTo>
                    <a:pt x="10768" y="21260"/>
                    <a:pt x="8274" y="22140"/>
                    <a:pt x="6586" y="23974"/>
                  </a:cubicBezTo>
                  <a:cubicBezTo>
                    <a:pt x="4826" y="25808"/>
                    <a:pt x="3946" y="28376"/>
                    <a:pt x="3946" y="31823"/>
                  </a:cubicBezTo>
                  <a:lnTo>
                    <a:pt x="3946" y="53757"/>
                  </a:lnTo>
                  <a:lnTo>
                    <a:pt x="205" y="53757"/>
                  </a:lnTo>
                  <a:lnTo>
                    <a:pt x="205" y="1528"/>
                  </a:lnTo>
                  <a:lnTo>
                    <a:pt x="3946" y="1528"/>
                  </a:lnTo>
                  <a:lnTo>
                    <a:pt x="3946" y="22581"/>
                  </a:lnTo>
                  <a:cubicBezTo>
                    <a:pt x="6586" y="19500"/>
                    <a:pt x="10034" y="17959"/>
                    <a:pt x="14362" y="17959"/>
                  </a:cubicBezTo>
                  <a:cubicBezTo>
                    <a:pt x="18397" y="17959"/>
                    <a:pt x="21624" y="19133"/>
                    <a:pt x="23972" y="21480"/>
                  </a:cubicBezTo>
                  <a:cubicBezTo>
                    <a:pt x="26246" y="23828"/>
                    <a:pt x="27419" y="27055"/>
                    <a:pt x="27419" y="31163"/>
                  </a:cubicBezTo>
                  <a:lnTo>
                    <a:pt x="27419" y="53757"/>
                  </a:lnTo>
                  <a:close/>
                </a:path>
              </a:pathLst>
            </a:custGeom>
            <a:solidFill>
              <a:srgbClr val="000000"/>
            </a:solidFill>
            <a:ln w="73262" cap="flat">
              <a:noFill/>
              <a:prstDash val="solid"/>
              <a:miter/>
            </a:ln>
          </p:spPr>
          <p:txBody>
            <a:bodyPr rtlCol="0" anchor="ctr"/>
            <a:lstStyle/>
            <a:p>
              <a:endParaRPr lang="en-GB"/>
            </a:p>
          </p:txBody>
        </p:sp>
        <p:sp>
          <p:nvSpPr>
            <p:cNvPr id="177" name="Graphic 1127">
              <a:extLst>
                <a:ext uri="{FF2B5EF4-FFF2-40B4-BE49-F238E27FC236}">
                  <a16:creationId xmlns:a16="http://schemas.microsoft.com/office/drawing/2014/main" id="{0DC06292-A99A-BB13-98B8-7005726A132F}"/>
                </a:ext>
              </a:extLst>
            </p:cNvPr>
            <p:cNvSpPr/>
            <p:nvPr/>
          </p:nvSpPr>
          <p:spPr>
            <a:xfrm>
              <a:off x="5402347" y="4097950"/>
              <a:ext cx="28315" cy="36237"/>
            </a:xfrm>
            <a:custGeom>
              <a:avLst/>
              <a:gdLst>
                <a:gd name="connsiteX0" fmla="*/ 28533 w 28315"/>
                <a:gd name="connsiteY0" fmla="*/ 20456 h 36237"/>
                <a:gd name="connsiteX1" fmla="*/ 3959 w 28315"/>
                <a:gd name="connsiteY1" fmla="*/ 20456 h 36237"/>
                <a:gd name="connsiteX2" fmla="*/ 6893 w 28315"/>
                <a:gd name="connsiteY2" fmla="*/ 30799 h 36237"/>
                <a:gd name="connsiteX3" fmla="*/ 15476 w 28315"/>
                <a:gd name="connsiteY3" fmla="*/ 34394 h 36237"/>
                <a:gd name="connsiteX4" fmla="*/ 20758 w 28315"/>
                <a:gd name="connsiteY4" fmla="*/ 33367 h 36237"/>
                <a:gd name="connsiteX5" fmla="*/ 25232 w 28315"/>
                <a:gd name="connsiteY5" fmla="*/ 30139 h 36237"/>
                <a:gd name="connsiteX6" fmla="*/ 28020 w 28315"/>
                <a:gd name="connsiteY6" fmla="*/ 32340 h 36237"/>
                <a:gd name="connsiteX7" fmla="*/ 22298 w 28315"/>
                <a:gd name="connsiteY7" fmla="*/ 36448 h 36237"/>
                <a:gd name="connsiteX8" fmla="*/ 15256 w 28315"/>
                <a:gd name="connsiteY8" fmla="*/ 37768 h 36237"/>
                <a:gd name="connsiteX9" fmla="*/ 4106 w 28315"/>
                <a:gd name="connsiteY9" fmla="*/ 33147 h 36237"/>
                <a:gd name="connsiteX10" fmla="*/ 218 w 28315"/>
                <a:gd name="connsiteY10" fmla="*/ 19649 h 36237"/>
                <a:gd name="connsiteX11" fmla="*/ 3959 w 28315"/>
                <a:gd name="connsiteY11" fmla="*/ 6299 h 36237"/>
                <a:gd name="connsiteX12" fmla="*/ 14376 w 28315"/>
                <a:gd name="connsiteY12" fmla="*/ 1530 h 36237"/>
                <a:gd name="connsiteX13" fmla="*/ 24792 w 28315"/>
                <a:gd name="connsiteY13" fmla="*/ 6078 h 36237"/>
                <a:gd name="connsiteX14" fmla="*/ 28533 w 28315"/>
                <a:gd name="connsiteY14" fmla="*/ 18769 h 36237"/>
                <a:gd name="connsiteX15" fmla="*/ 28533 w 28315"/>
                <a:gd name="connsiteY15" fmla="*/ 20456 h 36237"/>
                <a:gd name="connsiteX16" fmla="*/ 24792 w 28315"/>
                <a:gd name="connsiteY16" fmla="*/ 17449 h 36237"/>
                <a:gd name="connsiteX17" fmla="*/ 23545 w 28315"/>
                <a:gd name="connsiteY17" fmla="*/ 10773 h 36237"/>
                <a:gd name="connsiteX18" fmla="*/ 19951 w 28315"/>
                <a:gd name="connsiteY18" fmla="*/ 6372 h 36237"/>
                <a:gd name="connsiteX19" fmla="*/ 14376 w 28315"/>
                <a:gd name="connsiteY19" fmla="*/ 4831 h 36237"/>
                <a:gd name="connsiteX20" fmla="*/ 8874 w 28315"/>
                <a:gd name="connsiteY20" fmla="*/ 6372 h 36237"/>
                <a:gd name="connsiteX21" fmla="*/ 5206 w 28315"/>
                <a:gd name="connsiteY21" fmla="*/ 10773 h 36237"/>
                <a:gd name="connsiteX22" fmla="*/ 3959 w 28315"/>
                <a:gd name="connsiteY22" fmla="*/ 17449 h 36237"/>
                <a:gd name="connsiteX23" fmla="*/ 24792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33" y="20456"/>
                  </a:moveTo>
                  <a:lnTo>
                    <a:pt x="3959" y="20456"/>
                  </a:lnTo>
                  <a:cubicBezTo>
                    <a:pt x="3959" y="25004"/>
                    <a:pt x="4913" y="28452"/>
                    <a:pt x="6893" y="30799"/>
                  </a:cubicBezTo>
                  <a:cubicBezTo>
                    <a:pt x="8874" y="33220"/>
                    <a:pt x="11735" y="34394"/>
                    <a:pt x="15476" y="34394"/>
                  </a:cubicBezTo>
                  <a:cubicBezTo>
                    <a:pt x="17530" y="34394"/>
                    <a:pt x="19291" y="34027"/>
                    <a:pt x="20758" y="33367"/>
                  </a:cubicBezTo>
                  <a:cubicBezTo>
                    <a:pt x="22225" y="32706"/>
                    <a:pt x="23692" y="31679"/>
                    <a:pt x="25232" y="30139"/>
                  </a:cubicBezTo>
                  <a:lnTo>
                    <a:pt x="28020" y="32340"/>
                  </a:lnTo>
                  <a:cubicBezTo>
                    <a:pt x="26113" y="34247"/>
                    <a:pt x="24205" y="35641"/>
                    <a:pt x="22298" y="36448"/>
                  </a:cubicBezTo>
                  <a:cubicBezTo>
                    <a:pt x="20391" y="37328"/>
                    <a:pt x="18043" y="37768"/>
                    <a:pt x="15256" y="37768"/>
                  </a:cubicBezTo>
                  <a:cubicBezTo>
                    <a:pt x="10341" y="37768"/>
                    <a:pt x="6673" y="36227"/>
                    <a:pt x="4106" y="33147"/>
                  </a:cubicBezTo>
                  <a:cubicBezTo>
                    <a:pt x="1465" y="30066"/>
                    <a:pt x="218" y="25591"/>
                    <a:pt x="218" y="19649"/>
                  </a:cubicBezTo>
                  <a:cubicBezTo>
                    <a:pt x="218" y="13927"/>
                    <a:pt x="1465" y="9453"/>
                    <a:pt x="3959" y="6299"/>
                  </a:cubicBezTo>
                  <a:cubicBezTo>
                    <a:pt x="6453" y="3144"/>
                    <a:pt x="9901" y="1530"/>
                    <a:pt x="14376" y="1530"/>
                  </a:cubicBezTo>
                  <a:cubicBezTo>
                    <a:pt x="18850" y="1530"/>
                    <a:pt x="22298" y="3071"/>
                    <a:pt x="24792" y="6078"/>
                  </a:cubicBezTo>
                  <a:cubicBezTo>
                    <a:pt x="27286" y="9086"/>
                    <a:pt x="28533" y="13341"/>
                    <a:pt x="28533" y="18769"/>
                  </a:cubicBezTo>
                  <a:lnTo>
                    <a:pt x="28533" y="20456"/>
                  </a:lnTo>
                  <a:close/>
                  <a:moveTo>
                    <a:pt x="24792" y="17449"/>
                  </a:moveTo>
                  <a:cubicBezTo>
                    <a:pt x="24572" y="14441"/>
                    <a:pt x="24205" y="12167"/>
                    <a:pt x="23545" y="10773"/>
                  </a:cubicBezTo>
                  <a:cubicBezTo>
                    <a:pt x="22738" y="8939"/>
                    <a:pt x="21565" y="7472"/>
                    <a:pt x="19951" y="6372"/>
                  </a:cubicBezTo>
                  <a:cubicBezTo>
                    <a:pt x="18264" y="5345"/>
                    <a:pt x="16430" y="4831"/>
                    <a:pt x="14376" y="4831"/>
                  </a:cubicBezTo>
                  <a:cubicBezTo>
                    <a:pt x="12322" y="4831"/>
                    <a:pt x="10488" y="5345"/>
                    <a:pt x="8874" y="6372"/>
                  </a:cubicBezTo>
                  <a:cubicBezTo>
                    <a:pt x="7260" y="7472"/>
                    <a:pt x="6013" y="8939"/>
                    <a:pt x="5206" y="10773"/>
                  </a:cubicBezTo>
                  <a:cubicBezTo>
                    <a:pt x="4546" y="12167"/>
                    <a:pt x="4179" y="14441"/>
                    <a:pt x="3959" y="17449"/>
                  </a:cubicBezTo>
                  <a:lnTo>
                    <a:pt x="24792" y="17449"/>
                  </a:lnTo>
                  <a:close/>
                </a:path>
              </a:pathLst>
            </a:custGeom>
            <a:solidFill>
              <a:srgbClr val="000000"/>
            </a:solidFill>
            <a:ln w="73262" cap="flat">
              <a:noFill/>
              <a:prstDash val="solid"/>
              <a:miter/>
            </a:ln>
          </p:spPr>
          <p:txBody>
            <a:bodyPr rtlCol="0" anchor="ctr"/>
            <a:lstStyle/>
            <a:p>
              <a:endParaRPr lang="en-GB"/>
            </a:p>
          </p:txBody>
        </p:sp>
        <p:sp>
          <p:nvSpPr>
            <p:cNvPr id="178" name="Graphic 1127">
              <a:extLst>
                <a:ext uri="{FF2B5EF4-FFF2-40B4-BE49-F238E27FC236}">
                  <a16:creationId xmlns:a16="http://schemas.microsoft.com/office/drawing/2014/main" id="{84737B34-534F-A112-878F-201D3825F687}"/>
                </a:ext>
              </a:extLst>
            </p:cNvPr>
            <p:cNvSpPr/>
            <p:nvPr/>
          </p:nvSpPr>
          <p:spPr>
            <a:xfrm>
              <a:off x="5440363" y="4097950"/>
              <a:ext cx="27214" cy="36237"/>
            </a:xfrm>
            <a:custGeom>
              <a:avLst/>
              <a:gdLst>
                <a:gd name="connsiteX0" fmla="*/ 27446 w 27214"/>
                <a:gd name="connsiteY0" fmla="*/ 32340 h 36237"/>
                <a:gd name="connsiteX1" fmla="*/ 22164 w 27214"/>
                <a:gd name="connsiteY1" fmla="*/ 36594 h 36237"/>
                <a:gd name="connsiteX2" fmla="*/ 15782 w 27214"/>
                <a:gd name="connsiteY2" fmla="*/ 37768 h 36237"/>
                <a:gd name="connsiteX3" fmla="*/ 4412 w 27214"/>
                <a:gd name="connsiteY3" fmla="*/ 32926 h 36237"/>
                <a:gd name="connsiteX4" fmla="*/ 231 w 27214"/>
                <a:gd name="connsiteY4" fmla="*/ 19649 h 36237"/>
                <a:gd name="connsiteX5" fmla="*/ 4412 w 27214"/>
                <a:gd name="connsiteY5" fmla="*/ 6372 h 36237"/>
                <a:gd name="connsiteX6" fmla="*/ 15782 w 27214"/>
                <a:gd name="connsiteY6" fmla="*/ 1530 h 36237"/>
                <a:gd name="connsiteX7" fmla="*/ 22164 w 27214"/>
                <a:gd name="connsiteY7" fmla="*/ 2704 h 36237"/>
                <a:gd name="connsiteX8" fmla="*/ 27446 w 27214"/>
                <a:gd name="connsiteY8" fmla="*/ 6959 h 36237"/>
                <a:gd name="connsiteX9" fmla="*/ 24879 w 27214"/>
                <a:gd name="connsiteY9" fmla="*/ 9306 h 36237"/>
                <a:gd name="connsiteX10" fmla="*/ 20624 w 27214"/>
                <a:gd name="connsiteY10" fmla="*/ 5785 h 36237"/>
                <a:gd name="connsiteX11" fmla="*/ 15782 w 27214"/>
                <a:gd name="connsiteY11" fmla="*/ 4831 h 36237"/>
                <a:gd name="connsiteX12" fmla="*/ 6393 w 27214"/>
                <a:gd name="connsiteY12" fmla="*/ 9526 h 36237"/>
                <a:gd name="connsiteX13" fmla="*/ 3972 w 27214"/>
                <a:gd name="connsiteY13" fmla="*/ 19649 h 36237"/>
                <a:gd name="connsiteX14" fmla="*/ 6393 w 27214"/>
                <a:gd name="connsiteY14" fmla="*/ 29772 h 36237"/>
                <a:gd name="connsiteX15" fmla="*/ 15782 w 27214"/>
                <a:gd name="connsiteY15" fmla="*/ 34467 h 36237"/>
                <a:gd name="connsiteX16" fmla="*/ 20551 w 27214"/>
                <a:gd name="connsiteY16" fmla="*/ 33440 h 36237"/>
                <a:gd name="connsiteX17" fmla="*/ 24879 w 27214"/>
                <a:gd name="connsiteY17" fmla="*/ 29992 h 36237"/>
                <a:gd name="connsiteX18" fmla="*/ 27446 w 27214"/>
                <a:gd name="connsiteY18" fmla="*/ 3234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446" y="32340"/>
                  </a:moveTo>
                  <a:cubicBezTo>
                    <a:pt x="25612" y="34394"/>
                    <a:pt x="23852" y="35787"/>
                    <a:pt x="22164" y="36594"/>
                  </a:cubicBezTo>
                  <a:cubicBezTo>
                    <a:pt x="20404" y="37401"/>
                    <a:pt x="18277" y="37768"/>
                    <a:pt x="15782" y="37768"/>
                  </a:cubicBezTo>
                  <a:cubicBezTo>
                    <a:pt x="10941" y="37768"/>
                    <a:pt x="7127" y="36154"/>
                    <a:pt x="4412" y="32926"/>
                  </a:cubicBezTo>
                  <a:cubicBezTo>
                    <a:pt x="1625" y="29699"/>
                    <a:pt x="231" y="25298"/>
                    <a:pt x="231" y="19649"/>
                  </a:cubicBezTo>
                  <a:cubicBezTo>
                    <a:pt x="231" y="14001"/>
                    <a:pt x="1625" y="9599"/>
                    <a:pt x="4412" y="6372"/>
                  </a:cubicBezTo>
                  <a:cubicBezTo>
                    <a:pt x="7127" y="3144"/>
                    <a:pt x="10941" y="1530"/>
                    <a:pt x="15782" y="1530"/>
                  </a:cubicBezTo>
                  <a:cubicBezTo>
                    <a:pt x="18277" y="1530"/>
                    <a:pt x="20404" y="1897"/>
                    <a:pt x="22164" y="2704"/>
                  </a:cubicBezTo>
                  <a:cubicBezTo>
                    <a:pt x="23852" y="3511"/>
                    <a:pt x="25612" y="4905"/>
                    <a:pt x="27446" y="6959"/>
                  </a:cubicBezTo>
                  <a:lnTo>
                    <a:pt x="24879" y="9306"/>
                  </a:lnTo>
                  <a:cubicBezTo>
                    <a:pt x="23338" y="7619"/>
                    <a:pt x="21944" y="6445"/>
                    <a:pt x="20624" y="5785"/>
                  </a:cubicBezTo>
                  <a:cubicBezTo>
                    <a:pt x="19304" y="5125"/>
                    <a:pt x="17690" y="4831"/>
                    <a:pt x="15782" y="4831"/>
                  </a:cubicBezTo>
                  <a:cubicBezTo>
                    <a:pt x="11601" y="4831"/>
                    <a:pt x="8520" y="6372"/>
                    <a:pt x="6393" y="9526"/>
                  </a:cubicBezTo>
                  <a:cubicBezTo>
                    <a:pt x="4779" y="11874"/>
                    <a:pt x="3972" y="15248"/>
                    <a:pt x="3972" y="19649"/>
                  </a:cubicBezTo>
                  <a:cubicBezTo>
                    <a:pt x="3972" y="24050"/>
                    <a:pt x="4779" y="27425"/>
                    <a:pt x="6393" y="29772"/>
                  </a:cubicBezTo>
                  <a:cubicBezTo>
                    <a:pt x="8520" y="32926"/>
                    <a:pt x="11601" y="34467"/>
                    <a:pt x="15782" y="34467"/>
                  </a:cubicBezTo>
                  <a:cubicBezTo>
                    <a:pt x="17616" y="34467"/>
                    <a:pt x="19230" y="34174"/>
                    <a:pt x="20551" y="33440"/>
                  </a:cubicBezTo>
                  <a:cubicBezTo>
                    <a:pt x="21944" y="32780"/>
                    <a:pt x="23338" y="31679"/>
                    <a:pt x="24879" y="29992"/>
                  </a:cubicBezTo>
                  <a:lnTo>
                    <a:pt x="27446" y="32340"/>
                  </a:lnTo>
                  <a:close/>
                </a:path>
              </a:pathLst>
            </a:custGeom>
            <a:solidFill>
              <a:srgbClr val="000000"/>
            </a:solidFill>
            <a:ln w="73262" cap="flat">
              <a:noFill/>
              <a:prstDash val="solid"/>
              <a:miter/>
            </a:ln>
          </p:spPr>
          <p:txBody>
            <a:bodyPr rtlCol="0" anchor="ctr"/>
            <a:lstStyle/>
            <a:p>
              <a:endParaRPr lang="en-GB"/>
            </a:p>
          </p:txBody>
        </p:sp>
        <p:sp>
          <p:nvSpPr>
            <p:cNvPr id="179" name="Graphic 1127">
              <a:extLst>
                <a:ext uri="{FF2B5EF4-FFF2-40B4-BE49-F238E27FC236}">
                  <a16:creationId xmlns:a16="http://schemas.microsoft.com/office/drawing/2014/main" id="{1302AFBD-0797-4E60-0C95-778192970909}"/>
                </a:ext>
              </a:extLst>
            </p:cNvPr>
            <p:cNvSpPr/>
            <p:nvPr/>
          </p:nvSpPr>
          <p:spPr>
            <a:xfrm>
              <a:off x="5478228" y="4081518"/>
              <a:ext cx="28608" cy="52228"/>
            </a:xfrm>
            <a:custGeom>
              <a:avLst/>
              <a:gdLst>
                <a:gd name="connsiteX0" fmla="*/ 28853 w 28608"/>
                <a:gd name="connsiteY0" fmla="*/ 53757 h 52228"/>
                <a:gd name="connsiteX1" fmla="*/ 24232 w 28608"/>
                <a:gd name="connsiteY1" fmla="*/ 53757 h 52228"/>
                <a:gd name="connsiteX2" fmla="*/ 12055 w 28608"/>
                <a:gd name="connsiteY2" fmla="*/ 34317 h 52228"/>
                <a:gd name="connsiteX3" fmla="*/ 3986 w 28608"/>
                <a:gd name="connsiteY3" fmla="*/ 43634 h 52228"/>
                <a:gd name="connsiteX4" fmla="*/ 3986 w 28608"/>
                <a:gd name="connsiteY4" fmla="*/ 53757 h 52228"/>
                <a:gd name="connsiteX5" fmla="*/ 245 w 28608"/>
                <a:gd name="connsiteY5" fmla="*/ 53757 h 52228"/>
                <a:gd name="connsiteX6" fmla="*/ 245 w 28608"/>
                <a:gd name="connsiteY6" fmla="*/ 1528 h 52228"/>
                <a:gd name="connsiteX7" fmla="*/ 3986 w 28608"/>
                <a:gd name="connsiteY7" fmla="*/ 1528 h 52228"/>
                <a:gd name="connsiteX8" fmla="*/ 3986 w 28608"/>
                <a:gd name="connsiteY8" fmla="*/ 38352 h 52228"/>
                <a:gd name="connsiteX9" fmla="*/ 21518 w 28608"/>
                <a:gd name="connsiteY9" fmla="*/ 18399 h 52228"/>
                <a:gd name="connsiteX10" fmla="*/ 26286 w 28608"/>
                <a:gd name="connsiteY10" fmla="*/ 18399 h 52228"/>
                <a:gd name="connsiteX11" fmla="*/ 14622 w 28608"/>
                <a:gd name="connsiteY11" fmla="*/ 31603 h 52228"/>
                <a:gd name="connsiteX12" fmla="*/ 28853 w 28608"/>
                <a:gd name="connsiteY12" fmla="*/ 5375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08" h="52228">
                  <a:moveTo>
                    <a:pt x="28853" y="53757"/>
                  </a:moveTo>
                  <a:lnTo>
                    <a:pt x="24232" y="53757"/>
                  </a:lnTo>
                  <a:lnTo>
                    <a:pt x="12055" y="34317"/>
                  </a:lnTo>
                  <a:lnTo>
                    <a:pt x="3986" y="43634"/>
                  </a:lnTo>
                  <a:lnTo>
                    <a:pt x="3986" y="53757"/>
                  </a:lnTo>
                  <a:lnTo>
                    <a:pt x="245" y="53757"/>
                  </a:lnTo>
                  <a:lnTo>
                    <a:pt x="245" y="1528"/>
                  </a:lnTo>
                  <a:lnTo>
                    <a:pt x="3986" y="1528"/>
                  </a:lnTo>
                  <a:lnTo>
                    <a:pt x="3986" y="38352"/>
                  </a:lnTo>
                  <a:lnTo>
                    <a:pt x="21518" y="18399"/>
                  </a:lnTo>
                  <a:lnTo>
                    <a:pt x="26286" y="18399"/>
                  </a:lnTo>
                  <a:lnTo>
                    <a:pt x="14622" y="31603"/>
                  </a:lnTo>
                  <a:lnTo>
                    <a:pt x="28853" y="53757"/>
                  </a:lnTo>
                  <a:close/>
                </a:path>
              </a:pathLst>
            </a:custGeom>
            <a:solidFill>
              <a:srgbClr val="000000"/>
            </a:solidFill>
            <a:ln w="73262" cap="flat">
              <a:noFill/>
              <a:prstDash val="solid"/>
              <a:miter/>
            </a:ln>
          </p:spPr>
          <p:txBody>
            <a:bodyPr rtlCol="0" anchor="ctr"/>
            <a:lstStyle/>
            <a:p>
              <a:endParaRPr lang="en-GB"/>
            </a:p>
          </p:txBody>
        </p:sp>
        <p:sp>
          <p:nvSpPr>
            <p:cNvPr id="180" name="Graphic 1127">
              <a:extLst>
                <a:ext uri="{FF2B5EF4-FFF2-40B4-BE49-F238E27FC236}">
                  <a16:creationId xmlns:a16="http://schemas.microsoft.com/office/drawing/2014/main" id="{E91D5123-35D1-EC52-73B9-4473794FD51C}"/>
                </a:ext>
              </a:extLst>
            </p:cNvPr>
            <p:cNvSpPr/>
            <p:nvPr/>
          </p:nvSpPr>
          <p:spPr>
            <a:xfrm>
              <a:off x="5514483" y="4097950"/>
              <a:ext cx="28315" cy="36237"/>
            </a:xfrm>
            <a:custGeom>
              <a:avLst/>
              <a:gdLst>
                <a:gd name="connsiteX0" fmla="*/ 28572 w 28315"/>
                <a:gd name="connsiteY0" fmla="*/ 20456 h 36237"/>
                <a:gd name="connsiteX1" fmla="*/ 3998 w 28315"/>
                <a:gd name="connsiteY1" fmla="*/ 20456 h 36237"/>
                <a:gd name="connsiteX2" fmla="*/ 6932 w 28315"/>
                <a:gd name="connsiteY2" fmla="*/ 30799 h 36237"/>
                <a:gd name="connsiteX3" fmla="*/ 15515 w 28315"/>
                <a:gd name="connsiteY3" fmla="*/ 34394 h 36237"/>
                <a:gd name="connsiteX4" fmla="*/ 20797 w 28315"/>
                <a:gd name="connsiteY4" fmla="*/ 33367 h 36237"/>
                <a:gd name="connsiteX5" fmla="*/ 25271 w 28315"/>
                <a:gd name="connsiteY5" fmla="*/ 30139 h 36237"/>
                <a:gd name="connsiteX6" fmla="*/ 28059 w 28315"/>
                <a:gd name="connsiteY6" fmla="*/ 32340 h 36237"/>
                <a:gd name="connsiteX7" fmla="*/ 22337 w 28315"/>
                <a:gd name="connsiteY7" fmla="*/ 36448 h 36237"/>
                <a:gd name="connsiteX8" fmla="*/ 15295 w 28315"/>
                <a:gd name="connsiteY8" fmla="*/ 37768 h 36237"/>
                <a:gd name="connsiteX9" fmla="*/ 4145 w 28315"/>
                <a:gd name="connsiteY9" fmla="*/ 33147 h 36237"/>
                <a:gd name="connsiteX10" fmla="*/ 257 w 28315"/>
                <a:gd name="connsiteY10" fmla="*/ 19649 h 36237"/>
                <a:gd name="connsiteX11" fmla="*/ 3998 w 28315"/>
                <a:gd name="connsiteY11" fmla="*/ 6299 h 36237"/>
                <a:gd name="connsiteX12" fmla="*/ 14415 w 28315"/>
                <a:gd name="connsiteY12" fmla="*/ 1530 h 36237"/>
                <a:gd name="connsiteX13" fmla="*/ 24831 w 28315"/>
                <a:gd name="connsiteY13" fmla="*/ 6078 h 36237"/>
                <a:gd name="connsiteX14" fmla="*/ 28572 w 28315"/>
                <a:gd name="connsiteY14" fmla="*/ 18769 h 36237"/>
                <a:gd name="connsiteX15" fmla="*/ 28572 w 28315"/>
                <a:gd name="connsiteY15" fmla="*/ 20456 h 36237"/>
                <a:gd name="connsiteX16" fmla="*/ 24831 w 28315"/>
                <a:gd name="connsiteY16" fmla="*/ 17449 h 36237"/>
                <a:gd name="connsiteX17" fmla="*/ 23584 w 28315"/>
                <a:gd name="connsiteY17" fmla="*/ 10773 h 36237"/>
                <a:gd name="connsiteX18" fmla="*/ 19990 w 28315"/>
                <a:gd name="connsiteY18" fmla="*/ 6372 h 36237"/>
                <a:gd name="connsiteX19" fmla="*/ 14415 w 28315"/>
                <a:gd name="connsiteY19" fmla="*/ 4831 h 36237"/>
                <a:gd name="connsiteX20" fmla="*/ 8913 w 28315"/>
                <a:gd name="connsiteY20" fmla="*/ 6372 h 36237"/>
                <a:gd name="connsiteX21" fmla="*/ 5245 w 28315"/>
                <a:gd name="connsiteY21" fmla="*/ 10773 h 36237"/>
                <a:gd name="connsiteX22" fmla="*/ 3998 w 28315"/>
                <a:gd name="connsiteY22" fmla="*/ 17449 h 36237"/>
                <a:gd name="connsiteX23" fmla="*/ 24831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72" y="20456"/>
                  </a:moveTo>
                  <a:lnTo>
                    <a:pt x="3998" y="20456"/>
                  </a:lnTo>
                  <a:cubicBezTo>
                    <a:pt x="3998" y="25004"/>
                    <a:pt x="4952" y="28452"/>
                    <a:pt x="6932" y="30799"/>
                  </a:cubicBezTo>
                  <a:cubicBezTo>
                    <a:pt x="8913" y="33220"/>
                    <a:pt x="11774" y="34394"/>
                    <a:pt x="15515" y="34394"/>
                  </a:cubicBezTo>
                  <a:cubicBezTo>
                    <a:pt x="17569" y="34394"/>
                    <a:pt x="19329" y="34027"/>
                    <a:pt x="20797" y="33367"/>
                  </a:cubicBezTo>
                  <a:cubicBezTo>
                    <a:pt x="22264" y="32706"/>
                    <a:pt x="23731" y="31679"/>
                    <a:pt x="25271" y="30139"/>
                  </a:cubicBezTo>
                  <a:lnTo>
                    <a:pt x="28059" y="32340"/>
                  </a:lnTo>
                  <a:cubicBezTo>
                    <a:pt x="26152" y="34247"/>
                    <a:pt x="24244" y="35641"/>
                    <a:pt x="22337" y="36448"/>
                  </a:cubicBezTo>
                  <a:cubicBezTo>
                    <a:pt x="20430" y="37328"/>
                    <a:pt x="18082" y="37768"/>
                    <a:pt x="15295" y="37768"/>
                  </a:cubicBezTo>
                  <a:cubicBezTo>
                    <a:pt x="10380" y="37768"/>
                    <a:pt x="6712" y="36227"/>
                    <a:pt x="4145" y="33147"/>
                  </a:cubicBezTo>
                  <a:cubicBezTo>
                    <a:pt x="1504" y="30066"/>
                    <a:pt x="257" y="25591"/>
                    <a:pt x="257" y="19649"/>
                  </a:cubicBezTo>
                  <a:cubicBezTo>
                    <a:pt x="257" y="13927"/>
                    <a:pt x="1504" y="9453"/>
                    <a:pt x="3998" y="6299"/>
                  </a:cubicBezTo>
                  <a:cubicBezTo>
                    <a:pt x="6492" y="3144"/>
                    <a:pt x="9940" y="1530"/>
                    <a:pt x="14415" y="1530"/>
                  </a:cubicBezTo>
                  <a:cubicBezTo>
                    <a:pt x="18889" y="1530"/>
                    <a:pt x="22337" y="3071"/>
                    <a:pt x="24831" y="6078"/>
                  </a:cubicBezTo>
                  <a:cubicBezTo>
                    <a:pt x="27325" y="9086"/>
                    <a:pt x="28572" y="13341"/>
                    <a:pt x="28572" y="18769"/>
                  </a:cubicBezTo>
                  <a:lnTo>
                    <a:pt x="28572" y="20456"/>
                  </a:lnTo>
                  <a:close/>
                  <a:moveTo>
                    <a:pt x="24831" y="17449"/>
                  </a:moveTo>
                  <a:cubicBezTo>
                    <a:pt x="24611" y="14441"/>
                    <a:pt x="24244" y="12167"/>
                    <a:pt x="23584" y="10773"/>
                  </a:cubicBezTo>
                  <a:cubicBezTo>
                    <a:pt x="22777" y="8939"/>
                    <a:pt x="21604" y="7472"/>
                    <a:pt x="19990" y="6372"/>
                  </a:cubicBezTo>
                  <a:cubicBezTo>
                    <a:pt x="18303" y="5345"/>
                    <a:pt x="16469" y="4831"/>
                    <a:pt x="14415" y="4831"/>
                  </a:cubicBezTo>
                  <a:cubicBezTo>
                    <a:pt x="12361" y="4831"/>
                    <a:pt x="10527" y="5345"/>
                    <a:pt x="8913" y="6372"/>
                  </a:cubicBezTo>
                  <a:cubicBezTo>
                    <a:pt x="7299" y="7472"/>
                    <a:pt x="6052" y="8939"/>
                    <a:pt x="5245" y="10773"/>
                  </a:cubicBezTo>
                  <a:cubicBezTo>
                    <a:pt x="4585" y="12167"/>
                    <a:pt x="4218" y="14441"/>
                    <a:pt x="3998" y="17449"/>
                  </a:cubicBezTo>
                  <a:lnTo>
                    <a:pt x="24831" y="17449"/>
                  </a:lnTo>
                  <a:close/>
                </a:path>
              </a:pathLst>
            </a:custGeom>
            <a:solidFill>
              <a:srgbClr val="000000"/>
            </a:solidFill>
            <a:ln w="73262" cap="flat">
              <a:noFill/>
              <a:prstDash val="solid"/>
              <a:miter/>
            </a:ln>
          </p:spPr>
          <p:txBody>
            <a:bodyPr rtlCol="0" anchor="ctr"/>
            <a:lstStyle/>
            <a:p>
              <a:endParaRPr lang="en-GB"/>
            </a:p>
          </p:txBody>
        </p:sp>
        <p:sp>
          <p:nvSpPr>
            <p:cNvPr id="181" name="Graphic 1127">
              <a:extLst>
                <a:ext uri="{FF2B5EF4-FFF2-40B4-BE49-F238E27FC236}">
                  <a16:creationId xmlns:a16="http://schemas.microsoft.com/office/drawing/2014/main" id="{D48F4E2D-677E-2F5E-5010-A7ECEF22681B}"/>
                </a:ext>
              </a:extLst>
            </p:cNvPr>
            <p:cNvSpPr/>
            <p:nvPr/>
          </p:nvSpPr>
          <p:spPr>
            <a:xfrm>
              <a:off x="5552496" y="4081518"/>
              <a:ext cx="27434" cy="52669"/>
            </a:xfrm>
            <a:custGeom>
              <a:avLst/>
              <a:gdLst>
                <a:gd name="connsiteX0" fmla="*/ 27705 w 27434"/>
                <a:gd name="connsiteY0" fmla="*/ 53757 h 52669"/>
                <a:gd name="connsiteX1" fmla="*/ 23964 w 27434"/>
                <a:gd name="connsiteY1" fmla="*/ 53757 h 52669"/>
                <a:gd name="connsiteX2" fmla="*/ 23964 w 27434"/>
                <a:gd name="connsiteY2" fmla="*/ 49209 h 52669"/>
                <a:gd name="connsiteX3" fmla="*/ 19269 w 27434"/>
                <a:gd name="connsiteY3" fmla="*/ 53096 h 52669"/>
                <a:gd name="connsiteX4" fmla="*/ 13474 w 27434"/>
                <a:gd name="connsiteY4" fmla="*/ 54197 h 52669"/>
                <a:gd name="connsiteX5" fmla="*/ 4818 w 27434"/>
                <a:gd name="connsiteY5" fmla="*/ 51116 h 52669"/>
                <a:gd name="connsiteX6" fmla="*/ 270 w 27434"/>
                <a:gd name="connsiteY6" fmla="*/ 36078 h 52669"/>
                <a:gd name="connsiteX7" fmla="*/ 4818 w 27434"/>
                <a:gd name="connsiteY7" fmla="*/ 21040 h 52669"/>
                <a:gd name="connsiteX8" fmla="*/ 13474 w 27434"/>
                <a:gd name="connsiteY8" fmla="*/ 17959 h 52669"/>
                <a:gd name="connsiteX9" fmla="*/ 19269 w 27434"/>
                <a:gd name="connsiteY9" fmla="*/ 19060 h 52669"/>
                <a:gd name="connsiteX10" fmla="*/ 23964 w 27434"/>
                <a:gd name="connsiteY10" fmla="*/ 22947 h 52669"/>
                <a:gd name="connsiteX11" fmla="*/ 23964 w 27434"/>
                <a:gd name="connsiteY11" fmla="*/ 1528 h 52669"/>
                <a:gd name="connsiteX12" fmla="*/ 27705 w 27434"/>
                <a:gd name="connsiteY12" fmla="*/ 1528 h 52669"/>
                <a:gd name="connsiteX13" fmla="*/ 27705 w 27434"/>
                <a:gd name="connsiteY13" fmla="*/ 53757 h 52669"/>
                <a:gd name="connsiteX14" fmla="*/ 23597 w 27434"/>
                <a:gd name="connsiteY14" fmla="*/ 41580 h 52669"/>
                <a:gd name="connsiteX15" fmla="*/ 23964 w 27434"/>
                <a:gd name="connsiteY15" fmla="*/ 36078 h 52669"/>
                <a:gd name="connsiteX16" fmla="*/ 23597 w 27434"/>
                <a:gd name="connsiteY16" fmla="*/ 30576 h 52669"/>
                <a:gd name="connsiteX17" fmla="*/ 22277 w 27434"/>
                <a:gd name="connsiteY17" fmla="*/ 25955 h 52669"/>
                <a:gd name="connsiteX18" fmla="*/ 19196 w 27434"/>
                <a:gd name="connsiteY18" fmla="*/ 22434 h 52669"/>
                <a:gd name="connsiteX19" fmla="*/ 13988 w 27434"/>
                <a:gd name="connsiteY19" fmla="*/ 21260 h 52669"/>
                <a:gd name="connsiteX20" fmla="*/ 8853 w 27434"/>
                <a:gd name="connsiteY20" fmla="*/ 22434 h 52669"/>
                <a:gd name="connsiteX21" fmla="*/ 5698 w 27434"/>
                <a:gd name="connsiteY21" fmla="*/ 25955 h 52669"/>
                <a:gd name="connsiteX22" fmla="*/ 4378 w 27434"/>
                <a:gd name="connsiteY22" fmla="*/ 30576 h 52669"/>
                <a:gd name="connsiteX23" fmla="*/ 4011 w 27434"/>
                <a:gd name="connsiteY23" fmla="*/ 36078 h 52669"/>
                <a:gd name="connsiteX24" fmla="*/ 4378 w 27434"/>
                <a:gd name="connsiteY24" fmla="*/ 41580 h 52669"/>
                <a:gd name="connsiteX25" fmla="*/ 5698 w 27434"/>
                <a:gd name="connsiteY25" fmla="*/ 46201 h 52669"/>
                <a:gd name="connsiteX26" fmla="*/ 8853 w 27434"/>
                <a:gd name="connsiteY26" fmla="*/ 49649 h 52669"/>
                <a:gd name="connsiteX27" fmla="*/ 13988 w 27434"/>
                <a:gd name="connsiteY27" fmla="*/ 50896 h 52669"/>
                <a:gd name="connsiteX28" fmla="*/ 19196 w 27434"/>
                <a:gd name="connsiteY28" fmla="*/ 49649 h 52669"/>
                <a:gd name="connsiteX29" fmla="*/ 22277 w 27434"/>
                <a:gd name="connsiteY29" fmla="*/ 46201 h 52669"/>
                <a:gd name="connsiteX30" fmla="*/ 23597 w 27434"/>
                <a:gd name="connsiteY30" fmla="*/ 41580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705" y="53757"/>
                  </a:moveTo>
                  <a:lnTo>
                    <a:pt x="23964" y="53757"/>
                  </a:lnTo>
                  <a:lnTo>
                    <a:pt x="23964" y="49209"/>
                  </a:lnTo>
                  <a:cubicBezTo>
                    <a:pt x="22497" y="51116"/>
                    <a:pt x="20956" y="52436"/>
                    <a:pt x="19269" y="53096"/>
                  </a:cubicBezTo>
                  <a:cubicBezTo>
                    <a:pt x="17582" y="53830"/>
                    <a:pt x="15675" y="54197"/>
                    <a:pt x="13474" y="54197"/>
                  </a:cubicBezTo>
                  <a:cubicBezTo>
                    <a:pt x="9733" y="54197"/>
                    <a:pt x="6872" y="53170"/>
                    <a:pt x="4818" y="51116"/>
                  </a:cubicBezTo>
                  <a:cubicBezTo>
                    <a:pt x="1811" y="48108"/>
                    <a:pt x="270" y="43047"/>
                    <a:pt x="270" y="36078"/>
                  </a:cubicBezTo>
                  <a:cubicBezTo>
                    <a:pt x="270" y="29109"/>
                    <a:pt x="1811" y="24048"/>
                    <a:pt x="4818" y="21040"/>
                  </a:cubicBezTo>
                  <a:cubicBezTo>
                    <a:pt x="6872" y="18986"/>
                    <a:pt x="9733" y="17959"/>
                    <a:pt x="13474" y="17959"/>
                  </a:cubicBezTo>
                  <a:cubicBezTo>
                    <a:pt x="15675" y="17959"/>
                    <a:pt x="17582" y="18326"/>
                    <a:pt x="19269" y="19060"/>
                  </a:cubicBezTo>
                  <a:cubicBezTo>
                    <a:pt x="20956" y="19720"/>
                    <a:pt x="22497" y="21040"/>
                    <a:pt x="23964" y="22947"/>
                  </a:cubicBezTo>
                  <a:lnTo>
                    <a:pt x="23964" y="1528"/>
                  </a:lnTo>
                  <a:lnTo>
                    <a:pt x="27705" y="1528"/>
                  </a:lnTo>
                  <a:lnTo>
                    <a:pt x="27705" y="53757"/>
                  </a:lnTo>
                  <a:close/>
                  <a:moveTo>
                    <a:pt x="23597" y="41580"/>
                  </a:moveTo>
                  <a:cubicBezTo>
                    <a:pt x="23817" y="40039"/>
                    <a:pt x="23964" y="38205"/>
                    <a:pt x="23964" y="36078"/>
                  </a:cubicBezTo>
                  <a:cubicBezTo>
                    <a:pt x="23964" y="33951"/>
                    <a:pt x="23817" y="32117"/>
                    <a:pt x="23597" y="30576"/>
                  </a:cubicBezTo>
                  <a:cubicBezTo>
                    <a:pt x="23377" y="29036"/>
                    <a:pt x="22937" y="27495"/>
                    <a:pt x="22277" y="25955"/>
                  </a:cubicBezTo>
                  <a:cubicBezTo>
                    <a:pt x="21617" y="24415"/>
                    <a:pt x="20516" y="23241"/>
                    <a:pt x="19196" y="22434"/>
                  </a:cubicBezTo>
                  <a:cubicBezTo>
                    <a:pt x="17802" y="21627"/>
                    <a:pt x="16042" y="21260"/>
                    <a:pt x="13988" y="21260"/>
                  </a:cubicBezTo>
                  <a:cubicBezTo>
                    <a:pt x="11934" y="21260"/>
                    <a:pt x="10173" y="21627"/>
                    <a:pt x="8853" y="22434"/>
                  </a:cubicBezTo>
                  <a:cubicBezTo>
                    <a:pt x="7459" y="23241"/>
                    <a:pt x="6432" y="24415"/>
                    <a:pt x="5698" y="25955"/>
                  </a:cubicBezTo>
                  <a:cubicBezTo>
                    <a:pt x="5112" y="27495"/>
                    <a:pt x="4598" y="29036"/>
                    <a:pt x="4378" y="30576"/>
                  </a:cubicBezTo>
                  <a:cubicBezTo>
                    <a:pt x="4158" y="32117"/>
                    <a:pt x="4011" y="33951"/>
                    <a:pt x="4011" y="36078"/>
                  </a:cubicBezTo>
                  <a:cubicBezTo>
                    <a:pt x="4011" y="38205"/>
                    <a:pt x="4158" y="40039"/>
                    <a:pt x="4378" y="41580"/>
                  </a:cubicBezTo>
                  <a:cubicBezTo>
                    <a:pt x="4598" y="43120"/>
                    <a:pt x="5112" y="44661"/>
                    <a:pt x="5698" y="46201"/>
                  </a:cubicBezTo>
                  <a:cubicBezTo>
                    <a:pt x="6432" y="47742"/>
                    <a:pt x="7459" y="48842"/>
                    <a:pt x="8853" y="49649"/>
                  </a:cubicBezTo>
                  <a:cubicBezTo>
                    <a:pt x="10173" y="50456"/>
                    <a:pt x="11934" y="50896"/>
                    <a:pt x="13988" y="50896"/>
                  </a:cubicBezTo>
                  <a:cubicBezTo>
                    <a:pt x="16042" y="50896"/>
                    <a:pt x="17802" y="50456"/>
                    <a:pt x="19196" y="49649"/>
                  </a:cubicBezTo>
                  <a:cubicBezTo>
                    <a:pt x="20516" y="48842"/>
                    <a:pt x="21617" y="47742"/>
                    <a:pt x="22277" y="46201"/>
                  </a:cubicBezTo>
                  <a:cubicBezTo>
                    <a:pt x="22937" y="44661"/>
                    <a:pt x="23377" y="43120"/>
                    <a:pt x="23597" y="41580"/>
                  </a:cubicBezTo>
                  <a:close/>
                </a:path>
              </a:pathLst>
            </a:custGeom>
            <a:solidFill>
              <a:srgbClr val="000000"/>
            </a:solidFill>
            <a:ln w="73262" cap="flat">
              <a:noFill/>
              <a:prstDash val="solid"/>
              <a:miter/>
            </a:ln>
          </p:spPr>
          <p:txBody>
            <a:bodyPr rtlCol="0" anchor="ctr"/>
            <a:lstStyle/>
            <a:p>
              <a:endParaRPr lang="en-GB"/>
            </a:p>
          </p:txBody>
        </p:sp>
        <p:sp>
          <p:nvSpPr>
            <p:cNvPr id="182" name="Graphic 1127">
              <a:extLst>
                <a:ext uri="{FF2B5EF4-FFF2-40B4-BE49-F238E27FC236}">
                  <a16:creationId xmlns:a16="http://schemas.microsoft.com/office/drawing/2014/main" id="{DCF17E08-EA5E-0B59-D188-0FE2A1F97083}"/>
                </a:ext>
              </a:extLst>
            </p:cNvPr>
            <p:cNvSpPr/>
            <p:nvPr/>
          </p:nvSpPr>
          <p:spPr>
            <a:xfrm>
              <a:off x="5608542" y="4087093"/>
              <a:ext cx="16578" cy="46653"/>
            </a:xfrm>
            <a:custGeom>
              <a:avLst/>
              <a:gdLst>
                <a:gd name="connsiteX0" fmla="*/ 16866 w 16578"/>
                <a:gd name="connsiteY0" fmla="*/ 48182 h 46653"/>
                <a:gd name="connsiteX1" fmla="*/ 13639 w 16578"/>
                <a:gd name="connsiteY1" fmla="*/ 48182 h 46653"/>
                <a:gd name="connsiteX2" fmla="*/ 7403 w 16578"/>
                <a:gd name="connsiteY2" fmla="*/ 45615 h 46653"/>
                <a:gd name="connsiteX3" fmla="*/ 5129 w 16578"/>
                <a:gd name="connsiteY3" fmla="*/ 38940 h 46653"/>
                <a:gd name="connsiteX4" fmla="*/ 5129 w 16578"/>
                <a:gd name="connsiteY4" fmla="*/ 15613 h 46653"/>
                <a:gd name="connsiteX5" fmla="*/ 288 w 16578"/>
                <a:gd name="connsiteY5" fmla="*/ 15613 h 46653"/>
                <a:gd name="connsiteX6" fmla="*/ 288 w 16578"/>
                <a:gd name="connsiteY6" fmla="*/ 12825 h 46653"/>
                <a:gd name="connsiteX7" fmla="*/ 5129 w 16578"/>
                <a:gd name="connsiteY7" fmla="*/ 12825 h 46653"/>
                <a:gd name="connsiteX8" fmla="*/ 5129 w 16578"/>
                <a:gd name="connsiteY8" fmla="*/ 1529 h 46653"/>
                <a:gd name="connsiteX9" fmla="*/ 8870 w 16578"/>
                <a:gd name="connsiteY9" fmla="*/ 1529 h 46653"/>
                <a:gd name="connsiteX10" fmla="*/ 8870 w 16578"/>
                <a:gd name="connsiteY10" fmla="*/ 12825 h 46653"/>
                <a:gd name="connsiteX11" fmla="*/ 16866 w 16578"/>
                <a:gd name="connsiteY11" fmla="*/ 12825 h 46653"/>
                <a:gd name="connsiteX12" fmla="*/ 16866 w 16578"/>
                <a:gd name="connsiteY12" fmla="*/ 15613 h 46653"/>
                <a:gd name="connsiteX13" fmla="*/ 8870 w 16578"/>
                <a:gd name="connsiteY13" fmla="*/ 15613 h 46653"/>
                <a:gd name="connsiteX14" fmla="*/ 8870 w 16578"/>
                <a:gd name="connsiteY14" fmla="*/ 39013 h 46653"/>
                <a:gd name="connsiteX15" fmla="*/ 14299 w 16578"/>
                <a:gd name="connsiteY15" fmla="*/ 44882 h 46653"/>
                <a:gd name="connsiteX16" fmla="*/ 16866 w 16578"/>
                <a:gd name="connsiteY16" fmla="*/ 44882 h 46653"/>
                <a:gd name="connsiteX17" fmla="*/ 16866 w 16578"/>
                <a:gd name="connsiteY17" fmla="*/ 48182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66" y="48182"/>
                  </a:moveTo>
                  <a:lnTo>
                    <a:pt x="13639" y="48182"/>
                  </a:lnTo>
                  <a:cubicBezTo>
                    <a:pt x="10924" y="48182"/>
                    <a:pt x="8870" y="47302"/>
                    <a:pt x="7403" y="45615"/>
                  </a:cubicBezTo>
                  <a:cubicBezTo>
                    <a:pt x="5863" y="43928"/>
                    <a:pt x="5129" y="41727"/>
                    <a:pt x="5129" y="38940"/>
                  </a:cubicBezTo>
                  <a:lnTo>
                    <a:pt x="5129" y="15613"/>
                  </a:lnTo>
                  <a:lnTo>
                    <a:pt x="288" y="15613"/>
                  </a:lnTo>
                  <a:lnTo>
                    <a:pt x="288" y="12825"/>
                  </a:lnTo>
                  <a:lnTo>
                    <a:pt x="5129" y="12825"/>
                  </a:lnTo>
                  <a:lnTo>
                    <a:pt x="5129" y="1529"/>
                  </a:lnTo>
                  <a:lnTo>
                    <a:pt x="8870" y="1529"/>
                  </a:lnTo>
                  <a:lnTo>
                    <a:pt x="8870" y="12825"/>
                  </a:lnTo>
                  <a:lnTo>
                    <a:pt x="16866" y="12825"/>
                  </a:lnTo>
                  <a:lnTo>
                    <a:pt x="16866" y="15613"/>
                  </a:lnTo>
                  <a:lnTo>
                    <a:pt x="8870" y="15613"/>
                  </a:lnTo>
                  <a:lnTo>
                    <a:pt x="8870" y="39013"/>
                  </a:lnTo>
                  <a:cubicBezTo>
                    <a:pt x="8870" y="42901"/>
                    <a:pt x="10704" y="44882"/>
                    <a:pt x="14299" y="44882"/>
                  </a:cubicBezTo>
                  <a:lnTo>
                    <a:pt x="16866" y="44882"/>
                  </a:lnTo>
                  <a:lnTo>
                    <a:pt x="16866" y="48182"/>
                  </a:lnTo>
                  <a:close/>
                </a:path>
              </a:pathLst>
            </a:custGeom>
            <a:solidFill>
              <a:srgbClr val="000000"/>
            </a:solidFill>
            <a:ln w="73262" cap="flat">
              <a:noFill/>
              <a:prstDash val="solid"/>
              <a:miter/>
            </a:ln>
          </p:spPr>
          <p:txBody>
            <a:bodyPr rtlCol="0" anchor="ctr"/>
            <a:lstStyle/>
            <a:p>
              <a:endParaRPr lang="en-GB"/>
            </a:p>
          </p:txBody>
        </p:sp>
        <p:sp>
          <p:nvSpPr>
            <p:cNvPr id="183" name="Graphic 1127">
              <a:extLst>
                <a:ext uri="{FF2B5EF4-FFF2-40B4-BE49-F238E27FC236}">
                  <a16:creationId xmlns:a16="http://schemas.microsoft.com/office/drawing/2014/main" id="{77B4B842-AB6B-04BB-8634-CD7E723EBABC}"/>
                </a:ext>
              </a:extLst>
            </p:cNvPr>
            <p:cNvSpPr/>
            <p:nvPr/>
          </p:nvSpPr>
          <p:spPr>
            <a:xfrm>
              <a:off x="5635994" y="4081518"/>
              <a:ext cx="27214" cy="52228"/>
            </a:xfrm>
            <a:custGeom>
              <a:avLst/>
              <a:gdLst>
                <a:gd name="connsiteX0" fmla="*/ 27514 w 27214"/>
                <a:gd name="connsiteY0" fmla="*/ 53757 h 52228"/>
                <a:gd name="connsiteX1" fmla="*/ 23773 w 27214"/>
                <a:gd name="connsiteY1" fmla="*/ 53757 h 52228"/>
                <a:gd name="connsiteX2" fmla="*/ 23773 w 27214"/>
                <a:gd name="connsiteY2" fmla="*/ 31823 h 52228"/>
                <a:gd name="connsiteX3" fmla="*/ 21279 w 27214"/>
                <a:gd name="connsiteY3" fmla="*/ 23974 h 52228"/>
                <a:gd name="connsiteX4" fmla="*/ 14017 w 27214"/>
                <a:gd name="connsiteY4" fmla="*/ 21260 h 52228"/>
                <a:gd name="connsiteX5" fmla="*/ 6681 w 27214"/>
                <a:gd name="connsiteY5" fmla="*/ 23974 h 52228"/>
                <a:gd name="connsiteX6" fmla="*/ 4040 w 27214"/>
                <a:gd name="connsiteY6" fmla="*/ 31823 h 52228"/>
                <a:gd name="connsiteX7" fmla="*/ 4040 w 27214"/>
                <a:gd name="connsiteY7" fmla="*/ 53757 h 52228"/>
                <a:gd name="connsiteX8" fmla="*/ 299 w 27214"/>
                <a:gd name="connsiteY8" fmla="*/ 53757 h 52228"/>
                <a:gd name="connsiteX9" fmla="*/ 299 w 27214"/>
                <a:gd name="connsiteY9" fmla="*/ 1528 h 52228"/>
                <a:gd name="connsiteX10" fmla="*/ 4040 w 27214"/>
                <a:gd name="connsiteY10" fmla="*/ 1528 h 52228"/>
                <a:gd name="connsiteX11" fmla="*/ 4040 w 27214"/>
                <a:gd name="connsiteY11" fmla="*/ 22581 h 52228"/>
                <a:gd name="connsiteX12" fmla="*/ 14457 w 27214"/>
                <a:gd name="connsiteY12" fmla="*/ 17959 h 52228"/>
                <a:gd name="connsiteX13" fmla="*/ 24066 w 27214"/>
                <a:gd name="connsiteY13" fmla="*/ 21480 h 52228"/>
                <a:gd name="connsiteX14" fmla="*/ 27514 w 27214"/>
                <a:gd name="connsiteY14" fmla="*/ 31163 h 52228"/>
                <a:gd name="connsiteX15" fmla="*/ 27514 w 27214"/>
                <a:gd name="connsiteY15" fmla="*/ 5375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514" y="53757"/>
                  </a:moveTo>
                  <a:lnTo>
                    <a:pt x="23773" y="53757"/>
                  </a:lnTo>
                  <a:lnTo>
                    <a:pt x="23773" y="31823"/>
                  </a:lnTo>
                  <a:cubicBezTo>
                    <a:pt x="23773" y="28376"/>
                    <a:pt x="22966" y="25808"/>
                    <a:pt x="21279" y="23974"/>
                  </a:cubicBezTo>
                  <a:cubicBezTo>
                    <a:pt x="19592" y="22140"/>
                    <a:pt x="17171" y="21260"/>
                    <a:pt x="14017" y="21260"/>
                  </a:cubicBezTo>
                  <a:cubicBezTo>
                    <a:pt x="10862" y="21260"/>
                    <a:pt x="8368" y="22140"/>
                    <a:pt x="6681" y="23974"/>
                  </a:cubicBezTo>
                  <a:cubicBezTo>
                    <a:pt x="4921" y="25808"/>
                    <a:pt x="4040" y="28376"/>
                    <a:pt x="4040" y="31823"/>
                  </a:cubicBezTo>
                  <a:lnTo>
                    <a:pt x="4040" y="53757"/>
                  </a:lnTo>
                  <a:lnTo>
                    <a:pt x="299" y="53757"/>
                  </a:lnTo>
                  <a:lnTo>
                    <a:pt x="299" y="1528"/>
                  </a:lnTo>
                  <a:lnTo>
                    <a:pt x="4040" y="1528"/>
                  </a:lnTo>
                  <a:lnTo>
                    <a:pt x="4040" y="22581"/>
                  </a:lnTo>
                  <a:cubicBezTo>
                    <a:pt x="6681" y="19500"/>
                    <a:pt x="10129" y="17959"/>
                    <a:pt x="14457" y="17959"/>
                  </a:cubicBezTo>
                  <a:cubicBezTo>
                    <a:pt x="18491" y="17959"/>
                    <a:pt x="21719" y="19133"/>
                    <a:pt x="24066" y="21480"/>
                  </a:cubicBezTo>
                  <a:cubicBezTo>
                    <a:pt x="26340" y="23828"/>
                    <a:pt x="27514" y="27055"/>
                    <a:pt x="27514" y="31163"/>
                  </a:cubicBezTo>
                  <a:lnTo>
                    <a:pt x="27514" y="53757"/>
                  </a:lnTo>
                  <a:close/>
                </a:path>
              </a:pathLst>
            </a:custGeom>
            <a:solidFill>
              <a:srgbClr val="000000"/>
            </a:solidFill>
            <a:ln w="73262" cap="flat">
              <a:noFill/>
              <a:prstDash val="solid"/>
              <a:miter/>
            </a:ln>
          </p:spPr>
          <p:txBody>
            <a:bodyPr rtlCol="0" anchor="ctr"/>
            <a:lstStyle/>
            <a:p>
              <a:endParaRPr lang="en-GB"/>
            </a:p>
          </p:txBody>
        </p:sp>
        <p:sp>
          <p:nvSpPr>
            <p:cNvPr id="184" name="Graphic 1127">
              <a:extLst>
                <a:ext uri="{FF2B5EF4-FFF2-40B4-BE49-F238E27FC236}">
                  <a16:creationId xmlns:a16="http://schemas.microsoft.com/office/drawing/2014/main" id="{39DAF437-92CB-3928-04B2-1F35FE0639CA}"/>
                </a:ext>
              </a:extLst>
            </p:cNvPr>
            <p:cNvSpPr/>
            <p:nvPr/>
          </p:nvSpPr>
          <p:spPr>
            <a:xfrm>
              <a:off x="5674593" y="4097950"/>
              <a:ext cx="28315" cy="36237"/>
            </a:xfrm>
            <a:custGeom>
              <a:avLst/>
              <a:gdLst>
                <a:gd name="connsiteX0" fmla="*/ 28628 w 28315"/>
                <a:gd name="connsiteY0" fmla="*/ 20456 h 36237"/>
                <a:gd name="connsiteX1" fmla="*/ 4054 w 28315"/>
                <a:gd name="connsiteY1" fmla="*/ 20456 h 36237"/>
                <a:gd name="connsiteX2" fmla="*/ 6988 w 28315"/>
                <a:gd name="connsiteY2" fmla="*/ 30799 h 36237"/>
                <a:gd name="connsiteX3" fmla="*/ 15571 w 28315"/>
                <a:gd name="connsiteY3" fmla="*/ 34394 h 36237"/>
                <a:gd name="connsiteX4" fmla="*/ 20852 w 28315"/>
                <a:gd name="connsiteY4" fmla="*/ 33367 h 36237"/>
                <a:gd name="connsiteX5" fmla="*/ 25327 w 28315"/>
                <a:gd name="connsiteY5" fmla="*/ 30139 h 36237"/>
                <a:gd name="connsiteX6" fmla="*/ 28114 w 28315"/>
                <a:gd name="connsiteY6" fmla="*/ 32340 h 36237"/>
                <a:gd name="connsiteX7" fmla="*/ 22393 w 28315"/>
                <a:gd name="connsiteY7" fmla="*/ 36448 h 36237"/>
                <a:gd name="connsiteX8" fmla="*/ 15351 w 28315"/>
                <a:gd name="connsiteY8" fmla="*/ 37768 h 36237"/>
                <a:gd name="connsiteX9" fmla="*/ 4201 w 28315"/>
                <a:gd name="connsiteY9" fmla="*/ 33147 h 36237"/>
                <a:gd name="connsiteX10" fmla="*/ 313 w 28315"/>
                <a:gd name="connsiteY10" fmla="*/ 19649 h 36237"/>
                <a:gd name="connsiteX11" fmla="*/ 4054 w 28315"/>
                <a:gd name="connsiteY11" fmla="*/ 6299 h 36237"/>
                <a:gd name="connsiteX12" fmla="*/ 14470 w 28315"/>
                <a:gd name="connsiteY12" fmla="*/ 1530 h 36237"/>
                <a:gd name="connsiteX13" fmla="*/ 24887 w 28315"/>
                <a:gd name="connsiteY13" fmla="*/ 6078 h 36237"/>
                <a:gd name="connsiteX14" fmla="*/ 28628 w 28315"/>
                <a:gd name="connsiteY14" fmla="*/ 18769 h 36237"/>
                <a:gd name="connsiteX15" fmla="*/ 28628 w 28315"/>
                <a:gd name="connsiteY15" fmla="*/ 20456 h 36237"/>
                <a:gd name="connsiteX16" fmla="*/ 24887 w 28315"/>
                <a:gd name="connsiteY16" fmla="*/ 17449 h 36237"/>
                <a:gd name="connsiteX17" fmla="*/ 23640 w 28315"/>
                <a:gd name="connsiteY17" fmla="*/ 10773 h 36237"/>
                <a:gd name="connsiteX18" fmla="*/ 20045 w 28315"/>
                <a:gd name="connsiteY18" fmla="*/ 6372 h 36237"/>
                <a:gd name="connsiteX19" fmla="*/ 14470 w 28315"/>
                <a:gd name="connsiteY19" fmla="*/ 4831 h 36237"/>
                <a:gd name="connsiteX20" fmla="*/ 8969 w 28315"/>
                <a:gd name="connsiteY20" fmla="*/ 6372 h 36237"/>
                <a:gd name="connsiteX21" fmla="*/ 5301 w 28315"/>
                <a:gd name="connsiteY21" fmla="*/ 10773 h 36237"/>
                <a:gd name="connsiteX22" fmla="*/ 4054 w 28315"/>
                <a:gd name="connsiteY22" fmla="*/ 17449 h 36237"/>
                <a:gd name="connsiteX23" fmla="*/ 24887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28" y="20456"/>
                  </a:moveTo>
                  <a:lnTo>
                    <a:pt x="4054" y="20456"/>
                  </a:lnTo>
                  <a:cubicBezTo>
                    <a:pt x="4054" y="25004"/>
                    <a:pt x="5008" y="28452"/>
                    <a:pt x="6988" y="30799"/>
                  </a:cubicBezTo>
                  <a:cubicBezTo>
                    <a:pt x="8969" y="33220"/>
                    <a:pt x="11830" y="34394"/>
                    <a:pt x="15571" y="34394"/>
                  </a:cubicBezTo>
                  <a:cubicBezTo>
                    <a:pt x="17625" y="34394"/>
                    <a:pt x="19385" y="34027"/>
                    <a:pt x="20852" y="33367"/>
                  </a:cubicBezTo>
                  <a:cubicBezTo>
                    <a:pt x="22319" y="32706"/>
                    <a:pt x="23786" y="31679"/>
                    <a:pt x="25327" y="30139"/>
                  </a:cubicBezTo>
                  <a:lnTo>
                    <a:pt x="28114" y="32340"/>
                  </a:lnTo>
                  <a:cubicBezTo>
                    <a:pt x="26207" y="34247"/>
                    <a:pt x="24300" y="35641"/>
                    <a:pt x="22393" y="36448"/>
                  </a:cubicBezTo>
                  <a:cubicBezTo>
                    <a:pt x="20485" y="37328"/>
                    <a:pt x="18138" y="37768"/>
                    <a:pt x="15351" y="37768"/>
                  </a:cubicBezTo>
                  <a:cubicBezTo>
                    <a:pt x="10436" y="37768"/>
                    <a:pt x="6768" y="36227"/>
                    <a:pt x="4201" y="33147"/>
                  </a:cubicBezTo>
                  <a:cubicBezTo>
                    <a:pt x="1560" y="30066"/>
                    <a:pt x="313" y="25591"/>
                    <a:pt x="313" y="19649"/>
                  </a:cubicBezTo>
                  <a:cubicBezTo>
                    <a:pt x="313" y="13927"/>
                    <a:pt x="1560" y="9453"/>
                    <a:pt x="4054" y="6299"/>
                  </a:cubicBezTo>
                  <a:cubicBezTo>
                    <a:pt x="6548" y="3144"/>
                    <a:pt x="9996" y="1530"/>
                    <a:pt x="14470" y="1530"/>
                  </a:cubicBezTo>
                  <a:cubicBezTo>
                    <a:pt x="18945" y="1530"/>
                    <a:pt x="22393" y="3071"/>
                    <a:pt x="24887" y="6078"/>
                  </a:cubicBezTo>
                  <a:cubicBezTo>
                    <a:pt x="27381" y="9086"/>
                    <a:pt x="28628" y="13341"/>
                    <a:pt x="28628" y="18769"/>
                  </a:cubicBezTo>
                  <a:lnTo>
                    <a:pt x="28628" y="20456"/>
                  </a:lnTo>
                  <a:close/>
                  <a:moveTo>
                    <a:pt x="24887" y="17449"/>
                  </a:moveTo>
                  <a:cubicBezTo>
                    <a:pt x="24667" y="14441"/>
                    <a:pt x="24300" y="12167"/>
                    <a:pt x="23640" y="10773"/>
                  </a:cubicBezTo>
                  <a:cubicBezTo>
                    <a:pt x="22833" y="8939"/>
                    <a:pt x="21659" y="7472"/>
                    <a:pt x="20045" y="6372"/>
                  </a:cubicBezTo>
                  <a:cubicBezTo>
                    <a:pt x="18358" y="5345"/>
                    <a:pt x="16524" y="4831"/>
                    <a:pt x="14470" y="4831"/>
                  </a:cubicBezTo>
                  <a:cubicBezTo>
                    <a:pt x="12416" y="4831"/>
                    <a:pt x="10583" y="5345"/>
                    <a:pt x="8969" y="6372"/>
                  </a:cubicBezTo>
                  <a:cubicBezTo>
                    <a:pt x="7355" y="7472"/>
                    <a:pt x="6108" y="8939"/>
                    <a:pt x="5301" y="10773"/>
                  </a:cubicBezTo>
                  <a:cubicBezTo>
                    <a:pt x="4641" y="12167"/>
                    <a:pt x="4274" y="14441"/>
                    <a:pt x="4054" y="17449"/>
                  </a:cubicBezTo>
                  <a:lnTo>
                    <a:pt x="24887" y="17449"/>
                  </a:lnTo>
                  <a:close/>
                </a:path>
              </a:pathLst>
            </a:custGeom>
            <a:solidFill>
              <a:srgbClr val="000000"/>
            </a:solidFill>
            <a:ln w="73262" cap="flat">
              <a:noFill/>
              <a:prstDash val="solid"/>
              <a:miter/>
            </a:ln>
          </p:spPr>
          <p:txBody>
            <a:bodyPr rtlCol="0" anchor="ctr"/>
            <a:lstStyle/>
            <a:p>
              <a:endParaRPr lang="en-GB"/>
            </a:p>
          </p:txBody>
        </p:sp>
        <p:sp>
          <p:nvSpPr>
            <p:cNvPr id="185" name="Graphic 1127">
              <a:extLst>
                <a:ext uri="{FF2B5EF4-FFF2-40B4-BE49-F238E27FC236}">
                  <a16:creationId xmlns:a16="http://schemas.microsoft.com/office/drawing/2014/main" id="{56413431-2138-78C6-269E-C77E585718E4}"/>
                </a:ext>
              </a:extLst>
            </p:cNvPr>
            <p:cNvSpPr/>
            <p:nvPr/>
          </p:nvSpPr>
          <p:spPr>
            <a:xfrm>
              <a:off x="5714663" y="4097950"/>
              <a:ext cx="22593" cy="35797"/>
            </a:xfrm>
            <a:custGeom>
              <a:avLst/>
              <a:gdLst>
                <a:gd name="connsiteX0" fmla="*/ 20205 w 22593"/>
                <a:gd name="connsiteY0" fmla="*/ 7619 h 35797"/>
                <a:gd name="connsiteX1" fmla="*/ 17197 w 22593"/>
                <a:gd name="connsiteY1" fmla="*/ 5418 h 35797"/>
                <a:gd name="connsiteX2" fmla="*/ 13530 w 22593"/>
                <a:gd name="connsiteY2" fmla="*/ 4831 h 35797"/>
                <a:gd name="connsiteX3" fmla="*/ 6634 w 22593"/>
                <a:gd name="connsiteY3" fmla="*/ 7912 h 35797"/>
                <a:gd name="connsiteX4" fmla="*/ 4067 w 22593"/>
                <a:gd name="connsiteY4" fmla="*/ 15541 h 35797"/>
                <a:gd name="connsiteX5" fmla="*/ 4067 w 22593"/>
                <a:gd name="connsiteY5" fmla="*/ 37328 h 35797"/>
                <a:gd name="connsiteX6" fmla="*/ 326 w 22593"/>
                <a:gd name="connsiteY6" fmla="*/ 37328 h 35797"/>
                <a:gd name="connsiteX7" fmla="*/ 326 w 22593"/>
                <a:gd name="connsiteY7" fmla="*/ 1970 h 35797"/>
                <a:gd name="connsiteX8" fmla="*/ 4067 w 22593"/>
                <a:gd name="connsiteY8" fmla="*/ 1970 h 35797"/>
                <a:gd name="connsiteX9" fmla="*/ 4067 w 22593"/>
                <a:gd name="connsiteY9" fmla="*/ 6665 h 35797"/>
                <a:gd name="connsiteX10" fmla="*/ 8395 w 22593"/>
                <a:gd name="connsiteY10" fmla="*/ 2924 h 35797"/>
                <a:gd name="connsiteX11" fmla="*/ 14410 w 22593"/>
                <a:gd name="connsiteY11" fmla="*/ 1530 h 35797"/>
                <a:gd name="connsiteX12" fmla="*/ 22919 w 22593"/>
                <a:gd name="connsiteY12" fmla="*/ 4905 h 35797"/>
                <a:gd name="connsiteX13" fmla="*/ 20205 w 22593"/>
                <a:gd name="connsiteY13" fmla="*/ 761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05" y="7619"/>
                  </a:moveTo>
                  <a:cubicBezTo>
                    <a:pt x="19105" y="6519"/>
                    <a:pt x="18151" y="5785"/>
                    <a:pt x="17197" y="5418"/>
                  </a:cubicBezTo>
                  <a:cubicBezTo>
                    <a:pt x="16244" y="5051"/>
                    <a:pt x="14997" y="4831"/>
                    <a:pt x="13530" y="4831"/>
                  </a:cubicBezTo>
                  <a:cubicBezTo>
                    <a:pt x="10595" y="4831"/>
                    <a:pt x="8248" y="5858"/>
                    <a:pt x="6634" y="7912"/>
                  </a:cubicBezTo>
                  <a:cubicBezTo>
                    <a:pt x="4947" y="10040"/>
                    <a:pt x="4067" y="12534"/>
                    <a:pt x="4067" y="15541"/>
                  </a:cubicBezTo>
                  <a:lnTo>
                    <a:pt x="4067" y="37328"/>
                  </a:lnTo>
                  <a:lnTo>
                    <a:pt x="326" y="37328"/>
                  </a:lnTo>
                  <a:lnTo>
                    <a:pt x="326" y="1970"/>
                  </a:lnTo>
                  <a:lnTo>
                    <a:pt x="4067" y="1970"/>
                  </a:lnTo>
                  <a:lnTo>
                    <a:pt x="4067" y="6665"/>
                  </a:lnTo>
                  <a:cubicBezTo>
                    <a:pt x="5094" y="5051"/>
                    <a:pt x="6561" y="3804"/>
                    <a:pt x="8395" y="2924"/>
                  </a:cubicBezTo>
                  <a:cubicBezTo>
                    <a:pt x="10229" y="1970"/>
                    <a:pt x="12283" y="1530"/>
                    <a:pt x="14410" y="1530"/>
                  </a:cubicBezTo>
                  <a:cubicBezTo>
                    <a:pt x="17858" y="1530"/>
                    <a:pt x="20645" y="2631"/>
                    <a:pt x="22919" y="4905"/>
                  </a:cubicBezTo>
                  <a:lnTo>
                    <a:pt x="20205" y="7619"/>
                  </a:lnTo>
                  <a:close/>
                </a:path>
              </a:pathLst>
            </a:custGeom>
            <a:solidFill>
              <a:srgbClr val="000000"/>
            </a:solidFill>
            <a:ln w="73262" cap="flat">
              <a:noFill/>
              <a:prstDash val="solid"/>
              <a:miter/>
            </a:ln>
          </p:spPr>
          <p:txBody>
            <a:bodyPr rtlCol="0" anchor="ctr"/>
            <a:lstStyle/>
            <a:p>
              <a:endParaRPr lang="en-GB"/>
            </a:p>
          </p:txBody>
        </p:sp>
        <p:sp>
          <p:nvSpPr>
            <p:cNvPr id="186" name="Graphic 1127">
              <a:extLst>
                <a:ext uri="{FF2B5EF4-FFF2-40B4-BE49-F238E27FC236}">
                  <a16:creationId xmlns:a16="http://schemas.microsoft.com/office/drawing/2014/main" id="{4058FA56-916F-8542-0498-616BE5FA231A}"/>
                </a:ext>
              </a:extLst>
            </p:cNvPr>
            <p:cNvSpPr/>
            <p:nvPr/>
          </p:nvSpPr>
          <p:spPr>
            <a:xfrm>
              <a:off x="5742261" y="4097950"/>
              <a:ext cx="28315" cy="36237"/>
            </a:xfrm>
            <a:custGeom>
              <a:avLst/>
              <a:gdLst>
                <a:gd name="connsiteX0" fmla="*/ 28651 w 28315"/>
                <a:gd name="connsiteY0" fmla="*/ 20456 h 36237"/>
                <a:gd name="connsiteX1" fmla="*/ 4077 w 28315"/>
                <a:gd name="connsiteY1" fmla="*/ 20456 h 36237"/>
                <a:gd name="connsiteX2" fmla="*/ 7012 w 28315"/>
                <a:gd name="connsiteY2" fmla="*/ 30799 h 36237"/>
                <a:gd name="connsiteX3" fmla="*/ 15594 w 28315"/>
                <a:gd name="connsiteY3" fmla="*/ 34394 h 36237"/>
                <a:gd name="connsiteX4" fmla="*/ 20876 w 28315"/>
                <a:gd name="connsiteY4" fmla="*/ 33367 h 36237"/>
                <a:gd name="connsiteX5" fmla="*/ 25350 w 28315"/>
                <a:gd name="connsiteY5" fmla="*/ 30139 h 36237"/>
                <a:gd name="connsiteX6" fmla="*/ 28138 w 28315"/>
                <a:gd name="connsiteY6" fmla="*/ 32340 h 36237"/>
                <a:gd name="connsiteX7" fmla="*/ 22416 w 28315"/>
                <a:gd name="connsiteY7" fmla="*/ 36448 h 36237"/>
                <a:gd name="connsiteX8" fmla="*/ 15374 w 28315"/>
                <a:gd name="connsiteY8" fmla="*/ 37768 h 36237"/>
                <a:gd name="connsiteX9" fmla="*/ 4224 w 28315"/>
                <a:gd name="connsiteY9" fmla="*/ 33147 h 36237"/>
                <a:gd name="connsiteX10" fmla="*/ 336 w 28315"/>
                <a:gd name="connsiteY10" fmla="*/ 19649 h 36237"/>
                <a:gd name="connsiteX11" fmla="*/ 4077 w 28315"/>
                <a:gd name="connsiteY11" fmla="*/ 6299 h 36237"/>
                <a:gd name="connsiteX12" fmla="*/ 14494 w 28315"/>
                <a:gd name="connsiteY12" fmla="*/ 1530 h 36237"/>
                <a:gd name="connsiteX13" fmla="*/ 24910 w 28315"/>
                <a:gd name="connsiteY13" fmla="*/ 6078 h 36237"/>
                <a:gd name="connsiteX14" fmla="*/ 28651 w 28315"/>
                <a:gd name="connsiteY14" fmla="*/ 18769 h 36237"/>
                <a:gd name="connsiteX15" fmla="*/ 28651 w 28315"/>
                <a:gd name="connsiteY15" fmla="*/ 20456 h 36237"/>
                <a:gd name="connsiteX16" fmla="*/ 24910 w 28315"/>
                <a:gd name="connsiteY16" fmla="*/ 17449 h 36237"/>
                <a:gd name="connsiteX17" fmla="*/ 23663 w 28315"/>
                <a:gd name="connsiteY17" fmla="*/ 10773 h 36237"/>
                <a:gd name="connsiteX18" fmla="*/ 20069 w 28315"/>
                <a:gd name="connsiteY18" fmla="*/ 6372 h 36237"/>
                <a:gd name="connsiteX19" fmla="*/ 14494 w 28315"/>
                <a:gd name="connsiteY19" fmla="*/ 4831 h 36237"/>
                <a:gd name="connsiteX20" fmla="*/ 8992 w 28315"/>
                <a:gd name="connsiteY20" fmla="*/ 6372 h 36237"/>
                <a:gd name="connsiteX21" fmla="*/ 5324 w 28315"/>
                <a:gd name="connsiteY21" fmla="*/ 10773 h 36237"/>
                <a:gd name="connsiteX22" fmla="*/ 4077 w 28315"/>
                <a:gd name="connsiteY22" fmla="*/ 17449 h 36237"/>
                <a:gd name="connsiteX23" fmla="*/ 24910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51" y="20456"/>
                  </a:moveTo>
                  <a:lnTo>
                    <a:pt x="4077" y="20456"/>
                  </a:lnTo>
                  <a:cubicBezTo>
                    <a:pt x="4077" y="25004"/>
                    <a:pt x="5031" y="28452"/>
                    <a:pt x="7012" y="30799"/>
                  </a:cubicBezTo>
                  <a:cubicBezTo>
                    <a:pt x="8992" y="33220"/>
                    <a:pt x="11853" y="34394"/>
                    <a:pt x="15594" y="34394"/>
                  </a:cubicBezTo>
                  <a:cubicBezTo>
                    <a:pt x="17648" y="34394"/>
                    <a:pt x="19409" y="34027"/>
                    <a:pt x="20876" y="33367"/>
                  </a:cubicBezTo>
                  <a:cubicBezTo>
                    <a:pt x="22343" y="32706"/>
                    <a:pt x="23810" y="31679"/>
                    <a:pt x="25350" y="30139"/>
                  </a:cubicBezTo>
                  <a:lnTo>
                    <a:pt x="28138" y="32340"/>
                  </a:lnTo>
                  <a:cubicBezTo>
                    <a:pt x="26231" y="34247"/>
                    <a:pt x="24323" y="35641"/>
                    <a:pt x="22416" y="36448"/>
                  </a:cubicBezTo>
                  <a:cubicBezTo>
                    <a:pt x="20509" y="37328"/>
                    <a:pt x="18162" y="37768"/>
                    <a:pt x="15374" y="37768"/>
                  </a:cubicBezTo>
                  <a:cubicBezTo>
                    <a:pt x="10459" y="37768"/>
                    <a:pt x="6792" y="36227"/>
                    <a:pt x="4224" y="33147"/>
                  </a:cubicBezTo>
                  <a:cubicBezTo>
                    <a:pt x="1583" y="30066"/>
                    <a:pt x="336" y="25591"/>
                    <a:pt x="336" y="19649"/>
                  </a:cubicBezTo>
                  <a:cubicBezTo>
                    <a:pt x="336" y="13927"/>
                    <a:pt x="1583" y="9453"/>
                    <a:pt x="4077" y="6299"/>
                  </a:cubicBezTo>
                  <a:cubicBezTo>
                    <a:pt x="6571" y="3144"/>
                    <a:pt x="10019" y="1530"/>
                    <a:pt x="14494" y="1530"/>
                  </a:cubicBezTo>
                  <a:cubicBezTo>
                    <a:pt x="18969" y="1530"/>
                    <a:pt x="22416" y="3071"/>
                    <a:pt x="24910" y="6078"/>
                  </a:cubicBezTo>
                  <a:cubicBezTo>
                    <a:pt x="27404" y="9086"/>
                    <a:pt x="28651" y="13341"/>
                    <a:pt x="28651" y="18769"/>
                  </a:cubicBezTo>
                  <a:lnTo>
                    <a:pt x="28651" y="20456"/>
                  </a:lnTo>
                  <a:close/>
                  <a:moveTo>
                    <a:pt x="24910" y="17449"/>
                  </a:moveTo>
                  <a:cubicBezTo>
                    <a:pt x="24690" y="14441"/>
                    <a:pt x="24323" y="12167"/>
                    <a:pt x="23663" y="10773"/>
                  </a:cubicBezTo>
                  <a:cubicBezTo>
                    <a:pt x="22856" y="8939"/>
                    <a:pt x="21683" y="7472"/>
                    <a:pt x="20069" y="6372"/>
                  </a:cubicBezTo>
                  <a:cubicBezTo>
                    <a:pt x="18382" y="5345"/>
                    <a:pt x="16548" y="4831"/>
                    <a:pt x="14494" y="4831"/>
                  </a:cubicBezTo>
                  <a:cubicBezTo>
                    <a:pt x="12440" y="4831"/>
                    <a:pt x="10606" y="5345"/>
                    <a:pt x="8992" y="6372"/>
                  </a:cubicBezTo>
                  <a:cubicBezTo>
                    <a:pt x="7378" y="7472"/>
                    <a:pt x="6131" y="8939"/>
                    <a:pt x="5324" y="10773"/>
                  </a:cubicBezTo>
                  <a:cubicBezTo>
                    <a:pt x="4664" y="12167"/>
                    <a:pt x="4297" y="14441"/>
                    <a:pt x="4077" y="17449"/>
                  </a:cubicBezTo>
                  <a:lnTo>
                    <a:pt x="24910" y="17449"/>
                  </a:lnTo>
                  <a:close/>
                </a:path>
              </a:pathLst>
            </a:custGeom>
            <a:solidFill>
              <a:srgbClr val="000000"/>
            </a:solidFill>
            <a:ln w="73262" cap="flat">
              <a:noFill/>
              <a:prstDash val="solid"/>
              <a:miter/>
            </a:ln>
          </p:spPr>
          <p:txBody>
            <a:bodyPr rtlCol="0" anchor="ctr"/>
            <a:lstStyle/>
            <a:p>
              <a:endParaRPr lang="en-GB"/>
            </a:p>
          </p:txBody>
        </p:sp>
        <p:sp>
          <p:nvSpPr>
            <p:cNvPr id="187" name="Graphic 1127">
              <a:extLst>
                <a:ext uri="{FF2B5EF4-FFF2-40B4-BE49-F238E27FC236}">
                  <a16:creationId xmlns:a16="http://schemas.microsoft.com/office/drawing/2014/main" id="{E3BCE93E-F707-3477-73C2-B12B5CE4E63D}"/>
                </a:ext>
              </a:extLst>
            </p:cNvPr>
            <p:cNvSpPr/>
            <p:nvPr/>
          </p:nvSpPr>
          <p:spPr>
            <a:xfrm>
              <a:off x="5800580" y="4081518"/>
              <a:ext cx="4621" cy="52228"/>
            </a:xfrm>
            <a:custGeom>
              <a:avLst/>
              <a:gdLst>
                <a:gd name="connsiteX0" fmla="*/ 4534 w 4621"/>
                <a:gd name="connsiteY0" fmla="*/ 53757 h 52228"/>
                <a:gd name="connsiteX1" fmla="*/ 793 w 4621"/>
                <a:gd name="connsiteY1" fmla="*/ 53757 h 52228"/>
                <a:gd name="connsiteX2" fmla="*/ 793 w 4621"/>
                <a:gd name="connsiteY2" fmla="*/ 18399 h 52228"/>
                <a:gd name="connsiteX3" fmla="*/ 4534 w 4621"/>
                <a:gd name="connsiteY3" fmla="*/ 18399 h 52228"/>
                <a:gd name="connsiteX4" fmla="*/ 4534 w 4621"/>
                <a:gd name="connsiteY4" fmla="*/ 53757 h 52228"/>
                <a:gd name="connsiteX5" fmla="*/ 4974 w 4621"/>
                <a:gd name="connsiteY5" fmla="*/ 6149 h 52228"/>
                <a:gd name="connsiteX6" fmla="*/ 353 w 4621"/>
                <a:gd name="connsiteY6" fmla="*/ 6149 h 52228"/>
                <a:gd name="connsiteX7" fmla="*/ 353 w 4621"/>
                <a:gd name="connsiteY7" fmla="*/ 1528 h 52228"/>
                <a:gd name="connsiteX8" fmla="*/ 4974 w 4621"/>
                <a:gd name="connsiteY8" fmla="*/ 1528 h 52228"/>
                <a:gd name="connsiteX9" fmla="*/ 4974 w 4621"/>
                <a:gd name="connsiteY9" fmla="*/ 6149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534" y="53757"/>
                  </a:moveTo>
                  <a:lnTo>
                    <a:pt x="793" y="53757"/>
                  </a:lnTo>
                  <a:lnTo>
                    <a:pt x="793" y="18399"/>
                  </a:lnTo>
                  <a:lnTo>
                    <a:pt x="4534" y="18399"/>
                  </a:lnTo>
                  <a:lnTo>
                    <a:pt x="4534" y="53757"/>
                  </a:lnTo>
                  <a:close/>
                  <a:moveTo>
                    <a:pt x="4974" y="6149"/>
                  </a:moveTo>
                  <a:lnTo>
                    <a:pt x="353" y="6149"/>
                  </a:lnTo>
                  <a:lnTo>
                    <a:pt x="353" y="1528"/>
                  </a:lnTo>
                  <a:lnTo>
                    <a:pt x="4974" y="1528"/>
                  </a:lnTo>
                  <a:lnTo>
                    <a:pt x="4974" y="6149"/>
                  </a:lnTo>
                  <a:close/>
                </a:path>
              </a:pathLst>
            </a:custGeom>
            <a:solidFill>
              <a:srgbClr val="000000"/>
            </a:solidFill>
            <a:ln w="73262" cap="flat">
              <a:noFill/>
              <a:prstDash val="solid"/>
              <a:miter/>
            </a:ln>
          </p:spPr>
          <p:txBody>
            <a:bodyPr rtlCol="0" anchor="ctr"/>
            <a:lstStyle/>
            <a:p>
              <a:endParaRPr lang="en-GB"/>
            </a:p>
          </p:txBody>
        </p:sp>
        <p:sp>
          <p:nvSpPr>
            <p:cNvPr id="188" name="Graphic 1127">
              <a:extLst>
                <a:ext uri="{FF2B5EF4-FFF2-40B4-BE49-F238E27FC236}">
                  <a16:creationId xmlns:a16="http://schemas.microsoft.com/office/drawing/2014/main" id="{50646591-C523-A1E5-299C-519824D2EEB3}"/>
                </a:ext>
              </a:extLst>
            </p:cNvPr>
            <p:cNvSpPr/>
            <p:nvPr/>
          </p:nvSpPr>
          <p:spPr>
            <a:xfrm>
              <a:off x="5815195" y="4097950"/>
              <a:ext cx="28461" cy="36237"/>
            </a:xfrm>
            <a:custGeom>
              <a:avLst/>
              <a:gdLst>
                <a:gd name="connsiteX0" fmla="*/ 28824 w 28461"/>
                <a:gd name="connsiteY0" fmla="*/ 27278 h 36237"/>
                <a:gd name="connsiteX1" fmla="*/ 25009 w 28461"/>
                <a:gd name="connsiteY1" fmla="*/ 34907 h 36237"/>
                <a:gd name="connsiteX2" fmla="*/ 14666 w 28461"/>
                <a:gd name="connsiteY2" fmla="*/ 37768 h 36237"/>
                <a:gd name="connsiteX3" fmla="*/ 362 w 28461"/>
                <a:gd name="connsiteY3" fmla="*/ 32706 h 36237"/>
                <a:gd name="connsiteX4" fmla="*/ 2929 w 28461"/>
                <a:gd name="connsiteY4" fmla="*/ 30139 h 36237"/>
                <a:gd name="connsiteX5" fmla="*/ 14519 w 28461"/>
                <a:gd name="connsiteY5" fmla="*/ 34467 h 36237"/>
                <a:gd name="connsiteX6" fmla="*/ 25156 w 28461"/>
                <a:gd name="connsiteY6" fmla="*/ 27278 h 36237"/>
                <a:gd name="connsiteX7" fmla="*/ 23542 w 28461"/>
                <a:gd name="connsiteY7" fmla="*/ 23097 h 36237"/>
                <a:gd name="connsiteX8" fmla="*/ 18407 w 28461"/>
                <a:gd name="connsiteY8" fmla="*/ 21336 h 36237"/>
                <a:gd name="connsiteX9" fmla="*/ 12539 w 28461"/>
                <a:gd name="connsiteY9" fmla="*/ 20823 h 36237"/>
                <a:gd name="connsiteX10" fmla="*/ 1902 w 28461"/>
                <a:gd name="connsiteY10" fmla="*/ 11580 h 36237"/>
                <a:gd name="connsiteX11" fmla="*/ 5350 w 28461"/>
                <a:gd name="connsiteY11" fmla="*/ 4245 h 36237"/>
                <a:gd name="connsiteX12" fmla="*/ 14593 w 28461"/>
                <a:gd name="connsiteY12" fmla="*/ 1530 h 36237"/>
                <a:gd name="connsiteX13" fmla="*/ 26990 w 28461"/>
                <a:gd name="connsiteY13" fmla="*/ 5272 h 36237"/>
                <a:gd name="connsiteX14" fmla="*/ 24496 w 28461"/>
                <a:gd name="connsiteY14" fmla="*/ 7766 h 36237"/>
                <a:gd name="connsiteX15" fmla="*/ 14593 w 28461"/>
                <a:gd name="connsiteY15" fmla="*/ 4758 h 36237"/>
                <a:gd name="connsiteX16" fmla="*/ 7917 w 28461"/>
                <a:gd name="connsiteY16" fmla="*/ 6519 h 36237"/>
                <a:gd name="connsiteX17" fmla="*/ 5570 w 28461"/>
                <a:gd name="connsiteY17" fmla="*/ 11580 h 36237"/>
                <a:gd name="connsiteX18" fmla="*/ 7330 w 28461"/>
                <a:gd name="connsiteY18" fmla="*/ 15761 h 36237"/>
                <a:gd name="connsiteX19" fmla="*/ 12759 w 28461"/>
                <a:gd name="connsiteY19" fmla="*/ 17522 h 36237"/>
                <a:gd name="connsiteX20" fmla="*/ 18480 w 28461"/>
                <a:gd name="connsiteY20" fmla="*/ 18035 h 36237"/>
                <a:gd name="connsiteX21" fmla="*/ 26183 w 28461"/>
                <a:gd name="connsiteY21" fmla="*/ 20529 h 36237"/>
                <a:gd name="connsiteX22" fmla="*/ 28824 w 28461"/>
                <a:gd name="connsiteY22" fmla="*/ 272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824" y="27278"/>
                  </a:moveTo>
                  <a:cubicBezTo>
                    <a:pt x="28824" y="30506"/>
                    <a:pt x="27577" y="33073"/>
                    <a:pt x="25009" y="34907"/>
                  </a:cubicBezTo>
                  <a:cubicBezTo>
                    <a:pt x="22442" y="36814"/>
                    <a:pt x="18994" y="37768"/>
                    <a:pt x="14666" y="37768"/>
                  </a:cubicBezTo>
                  <a:cubicBezTo>
                    <a:pt x="8651" y="37768"/>
                    <a:pt x="3883" y="36081"/>
                    <a:pt x="362" y="32706"/>
                  </a:cubicBezTo>
                  <a:lnTo>
                    <a:pt x="2929" y="30139"/>
                  </a:lnTo>
                  <a:cubicBezTo>
                    <a:pt x="5643" y="33000"/>
                    <a:pt x="9531" y="34467"/>
                    <a:pt x="14519" y="34467"/>
                  </a:cubicBezTo>
                  <a:cubicBezTo>
                    <a:pt x="21635" y="34467"/>
                    <a:pt x="25156" y="32046"/>
                    <a:pt x="25156" y="27278"/>
                  </a:cubicBezTo>
                  <a:cubicBezTo>
                    <a:pt x="25156" y="25444"/>
                    <a:pt x="24642" y="24050"/>
                    <a:pt x="23542" y="23097"/>
                  </a:cubicBezTo>
                  <a:cubicBezTo>
                    <a:pt x="22442" y="22143"/>
                    <a:pt x="20754" y="21556"/>
                    <a:pt x="18407" y="21336"/>
                  </a:cubicBezTo>
                  <a:lnTo>
                    <a:pt x="12539" y="20823"/>
                  </a:lnTo>
                  <a:cubicBezTo>
                    <a:pt x="5423" y="20236"/>
                    <a:pt x="1902" y="17155"/>
                    <a:pt x="1902" y="11580"/>
                  </a:cubicBezTo>
                  <a:cubicBezTo>
                    <a:pt x="1902" y="8499"/>
                    <a:pt x="3076" y="6078"/>
                    <a:pt x="5350" y="4245"/>
                  </a:cubicBezTo>
                  <a:cubicBezTo>
                    <a:pt x="7624" y="2411"/>
                    <a:pt x="10705" y="1530"/>
                    <a:pt x="14593" y="1530"/>
                  </a:cubicBezTo>
                  <a:cubicBezTo>
                    <a:pt x="19507" y="1530"/>
                    <a:pt x="23615" y="2777"/>
                    <a:pt x="26990" y="5272"/>
                  </a:cubicBezTo>
                  <a:lnTo>
                    <a:pt x="24496" y="7766"/>
                  </a:lnTo>
                  <a:cubicBezTo>
                    <a:pt x="21781" y="5785"/>
                    <a:pt x="18480" y="4758"/>
                    <a:pt x="14593" y="4758"/>
                  </a:cubicBezTo>
                  <a:cubicBezTo>
                    <a:pt x="11658" y="4758"/>
                    <a:pt x="9384" y="5345"/>
                    <a:pt x="7917" y="6519"/>
                  </a:cubicBezTo>
                  <a:cubicBezTo>
                    <a:pt x="6377" y="7692"/>
                    <a:pt x="5570" y="9379"/>
                    <a:pt x="5570" y="11580"/>
                  </a:cubicBezTo>
                  <a:cubicBezTo>
                    <a:pt x="5570" y="13414"/>
                    <a:pt x="6157" y="14808"/>
                    <a:pt x="7330" y="15761"/>
                  </a:cubicBezTo>
                  <a:cubicBezTo>
                    <a:pt x="8431" y="16715"/>
                    <a:pt x="10265" y="17302"/>
                    <a:pt x="12759" y="17522"/>
                  </a:cubicBezTo>
                  <a:lnTo>
                    <a:pt x="18480" y="18035"/>
                  </a:lnTo>
                  <a:cubicBezTo>
                    <a:pt x="21781" y="18402"/>
                    <a:pt x="24349" y="19209"/>
                    <a:pt x="26183" y="20529"/>
                  </a:cubicBezTo>
                  <a:cubicBezTo>
                    <a:pt x="27943" y="21850"/>
                    <a:pt x="28824" y="24124"/>
                    <a:pt x="28824" y="27278"/>
                  </a:cubicBezTo>
                  <a:close/>
                </a:path>
              </a:pathLst>
            </a:custGeom>
            <a:solidFill>
              <a:srgbClr val="000000"/>
            </a:solidFill>
            <a:ln w="73262" cap="flat">
              <a:noFill/>
              <a:prstDash val="solid"/>
              <a:miter/>
            </a:ln>
          </p:spPr>
          <p:txBody>
            <a:bodyPr rtlCol="0" anchor="ctr"/>
            <a:lstStyle/>
            <a:p>
              <a:endParaRPr lang="en-GB"/>
            </a:p>
          </p:txBody>
        </p:sp>
        <p:sp>
          <p:nvSpPr>
            <p:cNvPr id="189" name="Graphic 1127">
              <a:extLst>
                <a:ext uri="{FF2B5EF4-FFF2-40B4-BE49-F238E27FC236}">
                  <a16:creationId xmlns:a16="http://schemas.microsoft.com/office/drawing/2014/main" id="{3DE8A7B0-F0FA-2067-C9D1-66DC03C250B5}"/>
                </a:ext>
              </a:extLst>
            </p:cNvPr>
            <p:cNvSpPr/>
            <p:nvPr/>
          </p:nvSpPr>
          <p:spPr>
            <a:xfrm>
              <a:off x="5870068" y="4098390"/>
              <a:ext cx="25234" cy="35357"/>
            </a:xfrm>
            <a:custGeom>
              <a:avLst/>
              <a:gdLst>
                <a:gd name="connsiteX0" fmla="*/ 25614 w 25234"/>
                <a:gd name="connsiteY0" fmla="*/ 36888 h 35357"/>
                <a:gd name="connsiteX1" fmla="*/ 380 w 25234"/>
                <a:gd name="connsiteY1" fmla="*/ 36888 h 35357"/>
                <a:gd name="connsiteX2" fmla="*/ 380 w 25234"/>
                <a:gd name="connsiteY2" fmla="*/ 33367 h 35357"/>
                <a:gd name="connsiteX3" fmla="*/ 21653 w 25234"/>
                <a:gd name="connsiteY3" fmla="*/ 4831 h 35357"/>
                <a:gd name="connsiteX4" fmla="*/ 1554 w 25234"/>
                <a:gd name="connsiteY4" fmla="*/ 4831 h 35357"/>
                <a:gd name="connsiteX5" fmla="*/ 1554 w 25234"/>
                <a:gd name="connsiteY5" fmla="*/ 1530 h 35357"/>
                <a:gd name="connsiteX6" fmla="*/ 25614 w 25234"/>
                <a:gd name="connsiteY6" fmla="*/ 1530 h 35357"/>
                <a:gd name="connsiteX7" fmla="*/ 25614 w 25234"/>
                <a:gd name="connsiteY7" fmla="*/ 5051 h 35357"/>
                <a:gd name="connsiteX8" fmla="*/ 4268 w 25234"/>
                <a:gd name="connsiteY8" fmla="*/ 33587 h 35357"/>
                <a:gd name="connsiteX9" fmla="*/ 25614 w 25234"/>
                <a:gd name="connsiteY9" fmla="*/ 33587 h 35357"/>
                <a:gd name="connsiteX10" fmla="*/ 25614 w 25234"/>
                <a:gd name="connsiteY10" fmla="*/ 36888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4" h="35357">
                  <a:moveTo>
                    <a:pt x="25614" y="36888"/>
                  </a:moveTo>
                  <a:lnTo>
                    <a:pt x="380" y="36888"/>
                  </a:lnTo>
                  <a:lnTo>
                    <a:pt x="380" y="33367"/>
                  </a:lnTo>
                  <a:lnTo>
                    <a:pt x="21653" y="4831"/>
                  </a:lnTo>
                  <a:lnTo>
                    <a:pt x="1554" y="4831"/>
                  </a:lnTo>
                  <a:lnTo>
                    <a:pt x="1554" y="1530"/>
                  </a:lnTo>
                  <a:lnTo>
                    <a:pt x="25614" y="1530"/>
                  </a:lnTo>
                  <a:lnTo>
                    <a:pt x="25614" y="5051"/>
                  </a:lnTo>
                  <a:lnTo>
                    <a:pt x="4268" y="33587"/>
                  </a:lnTo>
                  <a:lnTo>
                    <a:pt x="25614" y="33587"/>
                  </a:lnTo>
                  <a:lnTo>
                    <a:pt x="25614" y="36888"/>
                  </a:lnTo>
                  <a:close/>
                </a:path>
              </a:pathLst>
            </a:custGeom>
            <a:solidFill>
              <a:srgbClr val="000000"/>
            </a:solidFill>
            <a:ln w="73262" cap="flat">
              <a:noFill/>
              <a:prstDash val="solid"/>
              <a:miter/>
            </a:ln>
          </p:spPr>
          <p:txBody>
            <a:bodyPr rtlCol="0" anchor="ctr"/>
            <a:lstStyle/>
            <a:p>
              <a:endParaRPr lang="en-GB"/>
            </a:p>
          </p:txBody>
        </p:sp>
        <p:sp>
          <p:nvSpPr>
            <p:cNvPr id="190" name="Graphic 1127">
              <a:extLst>
                <a:ext uri="{FF2B5EF4-FFF2-40B4-BE49-F238E27FC236}">
                  <a16:creationId xmlns:a16="http://schemas.microsoft.com/office/drawing/2014/main" id="{745A6674-9B0A-A2B5-E849-52CB3E3C65E9}"/>
                </a:ext>
              </a:extLst>
            </p:cNvPr>
            <p:cNvSpPr/>
            <p:nvPr/>
          </p:nvSpPr>
          <p:spPr>
            <a:xfrm>
              <a:off x="5903974" y="4097950"/>
              <a:ext cx="28315" cy="36237"/>
            </a:xfrm>
            <a:custGeom>
              <a:avLst/>
              <a:gdLst>
                <a:gd name="connsiteX0" fmla="*/ 28708 w 28315"/>
                <a:gd name="connsiteY0" fmla="*/ 20456 h 36237"/>
                <a:gd name="connsiteX1" fmla="*/ 4134 w 28315"/>
                <a:gd name="connsiteY1" fmla="*/ 20456 h 36237"/>
                <a:gd name="connsiteX2" fmla="*/ 7068 w 28315"/>
                <a:gd name="connsiteY2" fmla="*/ 30799 h 36237"/>
                <a:gd name="connsiteX3" fmla="*/ 15650 w 28315"/>
                <a:gd name="connsiteY3" fmla="*/ 34394 h 36237"/>
                <a:gd name="connsiteX4" fmla="*/ 20932 w 28315"/>
                <a:gd name="connsiteY4" fmla="*/ 33367 h 36237"/>
                <a:gd name="connsiteX5" fmla="*/ 25407 w 28315"/>
                <a:gd name="connsiteY5" fmla="*/ 30139 h 36237"/>
                <a:gd name="connsiteX6" fmla="*/ 28194 w 28315"/>
                <a:gd name="connsiteY6" fmla="*/ 32340 h 36237"/>
                <a:gd name="connsiteX7" fmla="*/ 22472 w 28315"/>
                <a:gd name="connsiteY7" fmla="*/ 36448 h 36237"/>
                <a:gd name="connsiteX8" fmla="*/ 15430 w 28315"/>
                <a:gd name="connsiteY8" fmla="*/ 37768 h 36237"/>
                <a:gd name="connsiteX9" fmla="*/ 4280 w 28315"/>
                <a:gd name="connsiteY9" fmla="*/ 33147 h 36237"/>
                <a:gd name="connsiteX10" fmla="*/ 393 w 28315"/>
                <a:gd name="connsiteY10" fmla="*/ 19649 h 36237"/>
                <a:gd name="connsiteX11" fmla="*/ 4134 w 28315"/>
                <a:gd name="connsiteY11" fmla="*/ 6299 h 36237"/>
                <a:gd name="connsiteX12" fmla="*/ 14550 w 28315"/>
                <a:gd name="connsiteY12" fmla="*/ 1530 h 36237"/>
                <a:gd name="connsiteX13" fmla="*/ 24967 w 28315"/>
                <a:gd name="connsiteY13" fmla="*/ 6078 h 36237"/>
                <a:gd name="connsiteX14" fmla="*/ 28708 w 28315"/>
                <a:gd name="connsiteY14" fmla="*/ 18769 h 36237"/>
                <a:gd name="connsiteX15" fmla="*/ 28708 w 28315"/>
                <a:gd name="connsiteY15" fmla="*/ 20456 h 36237"/>
                <a:gd name="connsiteX16" fmla="*/ 24967 w 28315"/>
                <a:gd name="connsiteY16" fmla="*/ 17449 h 36237"/>
                <a:gd name="connsiteX17" fmla="*/ 23719 w 28315"/>
                <a:gd name="connsiteY17" fmla="*/ 10773 h 36237"/>
                <a:gd name="connsiteX18" fmla="*/ 20125 w 28315"/>
                <a:gd name="connsiteY18" fmla="*/ 6372 h 36237"/>
                <a:gd name="connsiteX19" fmla="*/ 14550 w 28315"/>
                <a:gd name="connsiteY19" fmla="*/ 4831 h 36237"/>
                <a:gd name="connsiteX20" fmla="*/ 9048 w 28315"/>
                <a:gd name="connsiteY20" fmla="*/ 6372 h 36237"/>
                <a:gd name="connsiteX21" fmla="*/ 5381 w 28315"/>
                <a:gd name="connsiteY21" fmla="*/ 10773 h 36237"/>
                <a:gd name="connsiteX22" fmla="*/ 4134 w 28315"/>
                <a:gd name="connsiteY22" fmla="*/ 17449 h 36237"/>
                <a:gd name="connsiteX23" fmla="*/ 24967 w 28315"/>
                <a:gd name="connsiteY23" fmla="*/ 1744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708" y="20456"/>
                  </a:moveTo>
                  <a:lnTo>
                    <a:pt x="4134" y="20456"/>
                  </a:lnTo>
                  <a:cubicBezTo>
                    <a:pt x="4134" y="25004"/>
                    <a:pt x="5087" y="28452"/>
                    <a:pt x="7068" y="30799"/>
                  </a:cubicBezTo>
                  <a:cubicBezTo>
                    <a:pt x="9048" y="33220"/>
                    <a:pt x="11909" y="34394"/>
                    <a:pt x="15650" y="34394"/>
                  </a:cubicBezTo>
                  <a:cubicBezTo>
                    <a:pt x="17704" y="34394"/>
                    <a:pt x="19465" y="34027"/>
                    <a:pt x="20932" y="33367"/>
                  </a:cubicBezTo>
                  <a:cubicBezTo>
                    <a:pt x="22399" y="32706"/>
                    <a:pt x="23866" y="31679"/>
                    <a:pt x="25407" y="30139"/>
                  </a:cubicBezTo>
                  <a:lnTo>
                    <a:pt x="28194" y="32340"/>
                  </a:lnTo>
                  <a:cubicBezTo>
                    <a:pt x="26287" y="34247"/>
                    <a:pt x="24380" y="35641"/>
                    <a:pt x="22472" y="36448"/>
                  </a:cubicBezTo>
                  <a:cubicBezTo>
                    <a:pt x="20565" y="37328"/>
                    <a:pt x="18218" y="37768"/>
                    <a:pt x="15430" y="37768"/>
                  </a:cubicBezTo>
                  <a:cubicBezTo>
                    <a:pt x="10516" y="37768"/>
                    <a:pt x="6848" y="36227"/>
                    <a:pt x="4280" y="33147"/>
                  </a:cubicBezTo>
                  <a:cubicBezTo>
                    <a:pt x="1640" y="30066"/>
                    <a:pt x="393" y="25591"/>
                    <a:pt x="393" y="19649"/>
                  </a:cubicBezTo>
                  <a:cubicBezTo>
                    <a:pt x="393" y="13927"/>
                    <a:pt x="1640" y="9453"/>
                    <a:pt x="4134" y="6299"/>
                  </a:cubicBezTo>
                  <a:cubicBezTo>
                    <a:pt x="6628" y="3144"/>
                    <a:pt x="10075" y="1530"/>
                    <a:pt x="14550" y="1530"/>
                  </a:cubicBezTo>
                  <a:cubicBezTo>
                    <a:pt x="19025" y="1530"/>
                    <a:pt x="22472" y="3071"/>
                    <a:pt x="24967" y="6078"/>
                  </a:cubicBezTo>
                  <a:cubicBezTo>
                    <a:pt x="27461" y="9086"/>
                    <a:pt x="28708" y="13341"/>
                    <a:pt x="28708" y="18769"/>
                  </a:cubicBezTo>
                  <a:lnTo>
                    <a:pt x="28708" y="20456"/>
                  </a:lnTo>
                  <a:close/>
                  <a:moveTo>
                    <a:pt x="24967" y="17449"/>
                  </a:moveTo>
                  <a:cubicBezTo>
                    <a:pt x="24746" y="14441"/>
                    <a:pt x="24380" y="12167"/>
                    <a:pt x="23719" y="10773"/>
                  </a:cubicBezTo>
                  <a:cubicBezTo>
                    <a:pt x="22913" y="8939"/>
                    <a:pt x="21739" y="7472"/>
                    <a:pt x="20125" y="6372"/>
                  </a:cubicBezTo>
                  <a:cubicBezTo>
                    <a:pt x="18438" y="5345"/>
                    <a:pt x="16604" y="4831"/>
                    <a:pt x="14550" y="4831"/>
                  </a:cubicBezTo>
                  <a:cubicBezTo>
                    <a:pt x="12496" y="4831"/>
                    <a:pt x="10662" y="5345"/>
                    <a:pt x="9048" y="6372"/>
                  </a:cubicBezTo>
                  <a:cubicBezTo>
                    <a:pt x="7435" y="7472"/>
                    <a:pt x="6188" y="8939"/>
                    <a:pt x="5381" y="10773"/>
                  </a:cubicBezTo>
                  <a:cubicBezTo>
                    <a:pt x="4720" y="12167"/>
                    <a:pt x="4354" y="14441"/>
                    <a:pt x="4134" y="17449"/>
                  </a:cubicBezTo>
                  <a:lnTo>
                    <a:pt x="24967" y="17449"/>
                  </a:lnTo>
                  <a:close/>
                </a:path>
              </a:pathLst>
            </a:custGeom>
            <a:solidFill>
              <a:srgbClr val="000000"/>
            </a:solidFill>
            <a:ln w="73262" cap="flat">
              <a:noFill/>
              <a:prstDash val="solid"/>
              <a:miter/>
            </a:ln>
          </p:spPr>
          <p:txBody>
            <a:bodyPr rtlCol="0" anchor="ctr"/>
            <a:lstStyle/>
            <a:p>
              <a:endParaRPr lang="en-GB"/>
            </a:p>
          </p:txBody>
        </p:sp>
        <p:sp>
          <p:nvSpPr>
            <p:cNvPr id="191" name="Graphic 1127">
              <a:extLst>
                <a:ext uri="{FF2B5EF4-FFF2-40B4-BE49-F238E27FC236}">
                  <a16:creationId xmlns:a16="http://schemas.microsoft.com/office/drawing/2014/main" id="{A0134943-182C-5D80-EBE1-BF0E0D038362}"/>
                </a:ext>
              </a:extLst>
            </p:cNvPr>
            <p:cNvSpPr/>
            <p:nvPr/>
          </p:nvSpPr>
          <p:spPr>
            <a:xfrm>
              <a:off x="5944040" y="4097950"/>
              <a:ext cx="22593" cy="35797"/>
            </a:xfrm>
            <a:custGeom>
              <a:avLst/>
              <a:gdLst>
                <a:gd name="connsiteX0" fmla="*/ 20285 w 22593"/>
                <a:gd name="connsiteY0" fmla="*/ 7619 h 35797"/>
                <a:gd name="connsiteX1" fmla="*/ 17277 w 22593"/>
                <a:gd name="connsiteY1" fmla="*/ 5418 h 35797"/>
                <a:gd name="connsiteX2" fmla="*/ 13609 w 22593"/>
                <a:gd name="connsiteY2" fmla="*/ 4831 h 35797"/>
                <a:gd name="connsiteX3" fmla="*/ 6714 w 22593"/>
                <a:gd name="connsiteY3" fmla="*/ 7912 h 35797"/>
                <a:gd name="connsiteX4" fmla="*/ 4147 w 22593"/>
                <a:gd name="connsiteY4" fmla="*/ 15541 h 35797"/>
                <a:gd name="connsiteX5" fmla="*/ 4147 w 22593"/>
                <a:gd name="connsiteY5" fmla="*/ 37328 h 35797"/>
                <a:gd name="connsiteX6" fmla="*/ 405 w 22593"/>
                <a:gd name="connsiteY6" fmla="*/ 37328 h 35797"/>
                <a:gd name="connsiteX7" fmla="*/ 405 w 22593"/>
                <a:gd name="connsiteY7" fmla="*/ 1970 h 35797"/>
                <a:gd name="connsiteX8" fmla="*/ 4147 w 22593"/>
                <a:gd name="connsiteY8" fmla="*/ 1970 h 35797"/>
                <a:gd name="connsiteX9" fmla="*/ 4147 w 22593"/>
                <a:gd name="connsiteY9" fmla="*/ 6665 h 35797"/>
                <a:gd name="connsiteX10" fmla="*/ 8475 w 22593"/>
                <a:gd name="connsiteY10" fmla="*/ 2924 h 35797"/>
                <a:gd name="connsiteX11" fmla="*/ 14490 w 22593"/>
                <a:gd name="connsiteY11" fmla="*/ 1530 h 35797"/>
                <a:gd name="connsiteX12" fmla="*/ 22999 w 22593"/>
                <a:gd name="connsiteY12" fmla="*/ 4905 h 35797"/>
                <a:gd name="connsiteX13" fmla="*/ 20285 w 22593"/>
                <a:gd name="connsiteY13" fmla="*/ 761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85" y="7619"/>
                  </a:moveTo>
                  <a:cubicBezTo>
                    <a:pt x="19184" y="6519"/>
                    <a:pt x="18231" y="5785"/>
                    <a:pt x="17277" y="5418"/>
                  </a:cubicBezTo>
                  <a:cubicBezTo>
                    <a:pt x="16324" y="5051"/>
                    <a:pt x="15077" y="4831"/>
                    <a:pt x="13609" y="4831"/>
                  </a:cubicBezTo>
                  <a:cubicBezTo>
                    <a:pt x="10675" y="4831"/>
                    <a:pt x="8328" y="5858"/>
                    <a:pt x="6714" y="7912"/>
                  </a:cubicBezTo>
                  <a:cubicBezTo>
                    <a:pt x="5027" y="10040"/>
                    <a:pt x="4147" y="12534"/>
                    <a:pt x="4147" y="15541"/>
                  </a:cubicBezTo>
                  <a:lnTo>
                    <a:pt x="4147" y="37328"/>
                  </a:lnTo>
                  <a:lnTo>
                    <a:pt x="405" y="37328"/>
                  </a:lnTo>
                  <a:lnTo>
                    <a:pt x="405" y="1970"/>
                  </a:lnTo>
                  <a:lnTo>
                    <a:pt x="4147" y="1970"/>
                  </a:lnTo>
                  <a:lnTo>
                    <a:pt x="4147" y="6665"/>
                  </a:lnTo>
                  <a:cubicBezTo>
                    <a:pt x="5174" y="5051"/>
                    <a:pt x="6641" y="3804"/>
                    <a:pt x="8475" y="2924"/>
                  </a:cubicBezTo>
                  <a:cubicBezTo>
                    <a:pt x="10308" y="1970"/>
                    <a:pt x="12362" y="1530"/>
                    <a:pt x="14490" y="1530"/>
                  </a:cubicBezTo>
                  <a:cubicBezTo>
                    <a:pt x="17937" y="1530"/>
                    <a:pt x="20725" y="2631"/>
                    <a:pt x="22999" y="4905"/>
                  </a:cubicBezTo>
                  <a:lnTo>
                    <a:pt x="20285" y="7619"/>
                  </a:lnTo>
                  <a:close/>
                </a:path>
              </a:pathLst>
            </a:custGeom>
            <a:solidFill>
              <a:srgbClr val="000000"/>
            </a:solidFill>
            <a:ln w="73262" cap="flat">
              <a:noFill/>
              <a:prstDash val="solid"/>
              <a:miter/>
            </a:ln>
          </p:spPr>
          <p:txBody>
            <a:bodyPr rtlCol="0" anchor="ctr"/>
            <a:lstStyle/>
            <a:p>
              <a:endParaRPr lang="en-GB"/>
            </a:p>
          </p:txBody>
        </p:sp>
        <p:sp>
          <p:nvSpPr>
            <p:cNvPr id="192" name="Graphic 1127">
              <a:extLst>
                <a:ext uri="{FF2B5EF4-FFF2-40B4-BE49-F238E27FC236}">
                  <a16:creationId xmlns:a16="http://schemas.microsoft.com/office/drawing/2014/main" id="{3D795998-18BE-353F-7DCF-A73CF40CF906}"/>
                </a:ext>
              </a:extLst>
            </p:cNvPr>
            <p:cNvSpPr/>
            <p:nvPr/>
          </p:nvSpPr>
          <p:spPr>
            <a:xfrm>
              <a:off x="5971639" y="4097950"/>
              <a:ext cx="28461" cy="36237"/>
            </a:xfrm>
            <a:custGeom>
              <a:avLst/>
              <a:gdLst>
                <a:gd name="connsiteX0" fmla="*/ 24477 w 28461"/>
                <a:gd name="connsiteY0" fmla="*/ 5418 h 36237"/>
                <a:gd name="connsiteX1" fmla="*/ 28878 w 28461"/>
                <a:gd name="connsiteY1" fmla="*/ 19649 h 36237"/>
                <a:gd name="connsiteX2" fmla="*/ 24477 w 28461"/>
                <a:gd name="connsiteY2" fmla="*/ 33880 h 36237"/>
                <a:gd name="connsiteX3" fmla="*/ 14647 w 28461"/>
                <a:gd name="connsiteY3" fmla="*/ 37768 h 36237"/>
                <a:gd name="connsiteX4" fmla="*/ 4817 w 28461"/>
                <a:gd name="connsiteY4" fmla="*/ 33880 h 36237"/>
                <a:gd name="connsiteX5" fmla="*/ 416 w 28461"/>
                <a:gd name="connsiteY5" fmla="*/ 19649 h 36237"/>
                <a:gd name="connsiteX6" fmla="*/ 4817 w 28461"/>
                <a:gd name="connsiteY6" fmla="*/ 5418 h 36237"/>
                <a:gd name="connsiteX7" fmla="*/ 14647 w 28461"/>
                <a:gd name="connsiteY7" fmla="*/ 1530 h 36237"/>
                <a:gd name="connsiteX8" fmla="*/ 24477 w 28461"/>
                <a:gd name="connsiteY8" fmla="*/ 5418 h 36237"/>
                <a:gd name="connsiteX9" fmla="*/ 21983 w 28461"/>
                <a:gd name="connsiteY9" fmla="*/ 31459 h 36237"/>
                <a:gd name="connsiteX10" fmla="*/ 25137 w 28461"/>
                <a:gd name="connsiteY10" fmla="*/ 19649 h 36237"/>
                <a:gd name="connsiteX11" fmla="*/ 21983 w 28461"/>
                <a:gd name="connsiteY11" fmla="*/ 7839 h 36237"/>
                <a:gd name="connsiteX12" fmla="*/ 14647 w 28461"/>
                <a:gd name="connsiteY12" fmla="*/ 4831 h 36237"/>
                <a:gd name="connsiteX13" fmla="*/ 7311 w 28461"/>
                <a:gd name="connsiteY13" fmla="*/ 7839 h 36237"/>
                <a:gd name="connsiteX14" fmla="*/ 4157 w 28461"/>
                <a:gd name="connsiteY14" fmla="*/ 19649 h 36237"/>
                <a:gd name="connsiteX15" fmla="*/ 7311 w 28461"/>
                <a:gd name="connsiteY15" fmla="*/ 31459 h 36237"/>
                <a:gd name="connsiteX16" fmla="*/ 14647 w 28461"/>
                <a:gd name="connsiteY16" fmla="*/ 34467 h 36237"/>
                <a:gd name="connsiteX17" fmla="*/ 21983 w 28461"/>
                <a:gd name="connsiteY17" fmla="*/ 3145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477" y="5418"/>
                  </a:moveTo>
                  <a:cubicBezTo>
                    <a:pt x="27411" y="8352"/>
                    <a:pt x="28878" y="13121"/>
                    <a:pt x="28878" y="19649"/>
                  </a:cubicBezTo>
                  <a:cubicBezTo>
                    <a:pt x="28878" y="26178"/>
                    <a:pt x="27411" y="30946"/>
                    <a:pt x="24477" y="33880"/>
                  </a:cubicBezTo>
                  <a:cubicBezTo>
                    <a:pt x="21909" y="36448"/>
                    <a:pt x="18608" y="37768"/>
                    <a:pt x="14647" y="37768"/>
                  </a:cubicBezTo>
                  <a:cubicBezTo>
                    <a:pt x="10686" y="37768"/>
                    <a:pt x="7385" y="36448"/>
                    <a:pt x="4817" y="33880"/>
                  </a:cubicBezTo>
                  <a:cubicBezTo>
                    <a:pt x="1883" y="30946"/>
                    <a:pt x="416" y="26178"/>
                    <a:pt x="416" y="19649"/>
                  </a:cubicBezTo>
                  <a:cubicBezTo>
                    <a:pt x="416" y="13121"/>
                    <a:pt x="1883" y="8352"/>
                    <a:pt x="4817" y="5418"/>
                  </a:cubicBezTo>
                  <a:cubicBezTo>
                    <a:pt x="7385" y="2851"/>
                    <a:pt x="10686" y="1530"/>
                    <a:pt x="14647" y="1530"/>
                  </a:cubicBezTo>
                  <a:cubicBezTo>
                    <a:pt x="18608" y="1530"/>
                    <a:pt x="21909" y="2851"/>
                    <a:pt x="24477" y="5418"/>
                  </a:cubicBezTo>
                  <a:close/>
                  <a:moveTo>
                    <a:pt x="21983" y="31459"/>
                  </a:moveTo>
                  <a:cubicBezTo>
                    <a:pt x="24110" y="29332"/>
                    <a:pt x="25137" y="25444"/>
                    <a:pt x="25137" y="19649"/>
                  </a:cubicBezTo>
                  <a:cubicBezTo>
                    <a:pt x="25137" y="13854"/>
                    <a:pt x="24110" y="9966"/>
                    <a:pt x="21983" y="7839"/>
                  </a:cubicBezTo>
                  <a:cubicBezTo>
                    <a:pt x="20002" y="5858"/>
                    <a:pt x="17508" y="4831"/>
                    <a:pt x="14647" y="4831"/>
                  </a:cubicBezTo>
                  <a:cubicBezTo>
                    <a:pt x="11786" y="4831"/>
                    <a:pt x="9292" y="5858"/>
                    <a:pt x="7311" y="7839"/>
                  </a:cubicBezTo>
                  <a:cubicBezTo>
                    <a:pt x="5184" y="9966"/>
                    <a:pt x="4157" y="13854"/>
                    <a:pt x="4157" y="19649"/>
                  </a:cubicBezTo>
                  <a:cubicBezTo>
                    <a:pt x="4157" y="25444"/>
                    <a:pt x="5184" y="29332"/>
                    <a:pt x="7311" y="31459"/>
                  </a:cubicBezTo>
                  <a:cubicBezTo>
                    <a:pt x="9292" y="33440"/>
                    <a:pt x="11786" y="34467"/>
                    <a:pt x="14647" y="34467"/>
                  </a:cubicBezTo>
                  <a:cubicBezTo>
                    <a:pt x="17508" y="34467"/>
                    <a:pt x="20002" y="33440"/>
                    <a:pt x="21983" y="31459"/>
                  </a:cubicBezTo>
                  <a:close/>
                </a:path>
              </a:pathLst>
            </a:custGeom>
            <a:solidFill>
              <a:srgbClr val="000000"/>
            </a:solidFill>
            <a:ln w="73262" cap="flat">
              <a:noFill/>
              <a:prstDash val="solid"/>
              <a:miter/>
            </a:ln>
          </p:spPr>
          <p:txBody>
            <a:bodyPr rtlCol="0" anchor="ctr"/>
            <a:lstStyle/>
            <a:p>
              <a:endParaRPr lang="en-GB"/>
            </a:p>
          </p:txBody>
        </p:sp>
        <p:sp>
          <p:nvSpPr>
            <p:cNvPr id="193" name="Graphic 1127">
              <a:extLst>
                <a:ext uri="{FF2B5EF4-FFF2-40B4-BE49-F238E27FC236}">
                  <a16:creationId xmlns:a16="http://schemas.microsoft.com/office/drawing/2014/main" id="{C19BF8E6-949D-733B-1F16-EB98F195CBDB}"/>
                </a:ext>
              </a:extLst>
            </p:cNvPr>
            <p:cNvSpPr/>
            <p:nvPr/>
          </p:nvSpPr>
          <p:spPr>
            <a:xfrm>
              <a:off x="5120798" y="4192880"/>
              <a:ext cx="28315" cy="36237"/>
            </a:xfrm>
            <a:custGeom>
              <a:avLst/>
              <a:gdLst>
                <a:gd name="connsiteX0" fmla="*/ 28435 w 28315"/>
                <a:gd name="connsiteY0" fmla="*/ 20489 h 36237"/>
                <a:gd name="connsiteX1" fmla="*/ 3861 w 28315"/>
                <a:gd name="connsiteY1" fmla="*/ 20489 h 36237"/>
                <a:gd name="connsiteX2" fmla="*/ 6796 w 28315"/>
                <a:gd name="connsiteY2" fmla="*/ 30832 h 36237"/>
                <a:gd name="connsiteX3" fmla="*/ 15378 w 28315"/>
                <a:gd name="connsiteY3" fmla="*/ 34427 h 36237"/>
                <a:gd name="connsiteX4" fmla="*/ 20660 w 28315"/>
                <a:gd name="connsiteY4" fmla="*/ 33400 h 36237"/>
                <a:gd name="connsiteX5" fmla="*/ 25134 w 28315"/>
                <a:gd name="connsiteY5" fmla="*/ 30172 h 36237"/>
                <a:gd name="connsiteX6" fmla="*/ 27922 w 28315"/>
                <a:gd name="connsiteY6" fmla="*/ 32373 h 36237"/>
                <a:gd name="connsiteX7" fmla="*/ 22200 w 28315"/>
                <a:gd name="connsiteY7" fmla="*/ 36481 h 36237"/>
                <a:gd name="connsiteX8" fmla="*/ 15158 w 28315"/>
                <a:gd name="connsiteY8" fmla="*/ 37801 h 36237"/>
                <a:gd name="connsiteX9" fmla="*/ 4008 w 28315"/>
                <a:gd name="connsiteY9" fmla="*/ 33180 h 36237"/>
                <a:gd name="connsiteX10" fmla="*/ 120 w 28315"/>
                <a:gd name="connsiteY10" fmla="*/ 19682 h 36237"/>
                <a:gd name="connsiteX11" fmla="*/ 3861 w 28315"/>
                <a:gd name="connsiteY11" fmla="*/ 6332 h 36237"/>
                <a:gd name="connsiteX12" fmla="*/ 14278 w 28315"/>
                <a:gd name="connsiteY12" fmla="*/ 1563 h 36237"/>
                <a:gd name="connsiteX13" fmla="*/ 24694 w 28315"/>
                <a:gd name="connsiteY13" fmla="*/ 6111 h 36237"/>
                <a:gd name="connsiteX14" fmla="*/ 28435 w 28315"/>
                <a:gd name="connsiteY14" fmla="*/ 18802 h 36237"/>
                <a:gd name="connsiteX15" fmla="*/ 28435 w 28315"/>
                <a:gd name="connsiteY15" fmla="*/ 20489 h 36237"/>
                <a:gd name="connsiteX16" fmla="*/ 24694 w 28315"/>
                <a:gd name="connsiteY16" fmla="*/ 17482 h 36237"/>
                <a:gd name="connsiteX17" fmla="*/ 23447 w 28315"/>
                <a:gd name="connsiteY17" fmla="*/ 10806 h 36237"/>
                <a:gd name="connsiteX18" fmla="*/ 19853 w 28315"/>
                <a:gd name="connsiteY18" fmla="*/ 6405 h 36237"/>
                <a:gd name="connsiteX19" fmla="*/ 14278 w 28315"/>
                <a:gd name="connsiteY19" fmla="*/ 4864 h 36237"/>
                <a:gd name="connsiteX20" fmla="*/ 8776 w 28315"/>
                <a:gd name="connsiteY20" fmla="*/ 6405 h 36237"/>
                <a:gd name="connsiteX21" fmla="*/ 5108 w 28315"/>
                <a:gd name="connsiteY21" fmla="*/ 10806 h 36237"/>
                <a:gd name="connsiteX22" fmla="*/ 3861 w 28315"/>
                <a:gd name="connsiteY22" fmla="*/ 17482 h 36237"/>
                <a:gd name="connsiteX23" fmla="*/ 24694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35" y="20489"/>
                  </a:moveTo>
                  <a:lnTo>
                    <a:pt x="3861" y="20489"/>
                  </a:lnTo>
                  <a:cubicBezTo>
                    <a:pt x="3861" y="25037"/>
                    <a:pt x="4815" y="28485"/>
                    <a:pt x="6796" y="30832"/>
                  </a:cubicBezTo>
                  <a:cubicBezTo>
                    <a:pt x="8776" y="33253"/>
                    <a:pt x="11637" y="34427"/>
                    <a:pt x="15378" y="34427"/>
                  </a:cubicBezTo>
                  <a:cubicBezTo>
                    <a:pt x="17432" y="34427"/>
                    <a:pt x="19193" y="34060"/>
                    <a:pt x="20660" y="33400"/>
                  </a:cubicBezTo>
                  <a:cubicBezTo>
                    <a:pt x="22127" y="32739"/>
                    <a:pt x="23594" y="31712"/>
                    <a:pt x="25134" y="30172"/>
                  </a:cubicBezTo>
                  <a:lnTo>
                    <a:pt x="27922" y="32373"/>
                  </a:lnTo>
                  <a:cubicBezTo>
                    <a:pt x="26015" y="34280"/>
                    <a:pt x="24107" y="35674"/>
                    <a:pt x="22200" y="36481"/>
                  </a:cubicBezTo>
                  <a:cubicBezTo>
                    <a:pt x="20293" y="37361"/>
                    <a:pt x="17946" y="37801"/>
                    <a:pt x="15158" y="37801"/>
                  </a:cubicBezTo>
                  <a:cubicBezTo>
                    <a:pt x="10243" y="37801"/>
                    <a:pt x="6576" y="36260"/>
                    <a:pt x="4008" y="33180"/>
                  </a:cubicBezTo>
                  <a:cubicBezTo>
                    <a:pt x="1367" y="30099"/>
                    <a:pt x="120" y="25624"/>
                    <a:pt x="120" y="19682"/>
                  </a:cubicBezTo>
                  <a:cubicBezTo>
                    <a:pt x="120" y="13960"/>
                    <a:pt x="1367" y="9486"/>
                    <a:pt x="3861" y="6332"/>
                  </a:cubicBezTo>
                  <a:cubicBezTo>
                    <a:pt x="6355" y="3177"/>
                    <a:pt x="9803" y="1563"/>
                    <a:pt x="14278" y="1563"/>
                  </a:cubicBezTo>
                  <a:cubicBezTo>
                    <a:pt x="18753" y="1563"/>
                    <a:pt x="22200" y="3104"/>
                    <a:pt x="24694" y="6111"/>
                  </a:cubicBezTo>
                  <a:cubicBezTo>
                    <a:pt x="27188" y="9119"/>
                    <a:pt x="28435" y="13374"/>
                    <a:pt x="28435" y="18802"/>
                  </a:cubicBezTo>
                  <a:lnTo>
                    <a:pt x="28435" y="20489"/>
                  </a:lnTo>
                  <a:close/>
                  <a:moveTo>
                    <a:pt x="24694" y="17482"/>
                  </a:moveTo>
                  <a:cubicBezTo>
                    <a:pt x="24474" y="14474"/>
                    <a:pt x="24107" y="12200"/>
                    <a:pt x="23447" y="10806"/>
                  </a:cubicBezTo>
                  <a:cubicBezTo>
                    <a:pt x="22640" y="8972"/>
                    <a:pt x="21467" y="7505"/>
                    <a:pt x="19853" y="6405"/>
                  </a:cubicBezTo>
                  <a:cubicBezTo>
                    <a:pt x="18166" y="5378"/>
                    <a:pt x="16332" y="4864"/>
                    <a:pt x="14278" y="4864"/>
                  </a:cubicBezTo>
                  <a:cubicBezTo>
                    <a:pt x="12224" y="4864"/>
                    <a:pt x="10390" y="5378"/>
                    <a:pt x="8776" y="6405"/>
                  </a:cubicBezTo>
                  <a:cubicBezTo>
                    <a:pt x="7162" y="7505"/>
                    <a:pt x="5915" y="8972"/>
                    <a:pt x="5108" y="10806"/>
                  </a:cubicBezTo>
                  <a:cubicBezTo>
                    <a:pt x="4448" y="12200"/>
                    <a:pt x="4081" y="14474"/>
                    <a:pt x="3861" y="17482"/>
                  </a:cubicBezTo>
                  <a:lnTo>
                    <a:pt x="24694" y="17482"/>
                  </a:lnTo>
                  <a:close/>
                </a:path>
              </a:pathLst>
            </a:custGeom>
            <a:solidFill>
              <a:srgbClr val="000000"/>
            </a:solidFill>
            <a:ln w="73262" cap="flat">
              <a:noFill/>
              <a:prstDash val="solid"/>
              <a:miter/>
            </a:ln>
          </p:spPr>
          <p:txBody>
            <a:bodyPr rtlCol="0" anchor="ctr"/>
            <a:lstStyle/>
            <a:p>
              <a:endParaRPr lang="en-GB"/>
            </a:p>
          </p:txBody>
        </p:sp>
        <p:sp>
          <p:nvSpPr>
            <p:cNvPr id="194" name="Graphic 1127">
              <a:extLst>
                <a:ext uri="{FF2B5EF4-FFF2-40B4-BE49-F238E27FC236}">
                  <a16:creationId xmlns:a16="http://schemas.microsoft.com/office/drawing/2014/main" id="{7CA05B12-E150-3ED4-7909-B9428A1CF5E4}"/>
                </a:ext>
              </a:extLst>
            </p:cNvPr>
            <p:cNvSpPr/>
            <p:nvPr/>
          </p:nvSpPr>
          <p:spPr>
            <a:xfrm>
              <a:off x="5160939" y="4192880"/>
              <a:ext cx="27214" cy="35797"/>
            </a:xfrm>
            <a:custGeom>
              <a:avLst/>
              <a:gdLst>
                <a:gd name="connsiteX0" fmla="*/ 27349 w 27214"/>
                <a:gd name="connsiteY0" fmla="*/ 37361 h 35797"/>
                <a:gd name="connsiteX1" fmla="*/ 23608 w 27214"/>
                <a:gd name="connsiteY1" fmla="*/ 37361 h 35797"/>
                <a:gd name="connsiteX2" fmla="*/ 23608 w 27214"/>
                <a:gd name="connsiteY2" fmla="*/ 15427 h 35797"/>
                <a:gd name="connsiteX3" fmla="*/ 21114 w 27214"/>
                <a:gd name="connsiteY3" fmla="*/ 7578 h 35797"/>
                <a:gd name="connsiteX4" fmla="*/ 13851 w 27214"/>
                <a:gd name="connsiteY4" fmla="*/ 4864 h 35797"/>
                <a:gd name="connsiteX5" fmla="*/ 6516 w 27214"/>
                <a:gd name="connsiteY5" fmla="*/ 7578 h 35797"/>
                <a:gd name="connsiteX6" fmla="*/ 3875 w 27214"/>
                <a:gd name="connsiteY6" fmla="*/ 15427 h 35797"/>
                <a:gd name="connsiteX7" fmla="*/ 3875 w 27214"/>
                <a:gd name="connsiteY7" fmla="*/ 37361 h 35797"/>
                <a:gd name="connsiteX8" fmla="*/ 134 w 27214"/>
                <a:gd name="connsiteY8" fmla="*/ 37361 h 35797"/>
                <a:gd name="connsiteX9" fmla="*/ 134 w 27214"/>
                <a:gd name="connsiteY9" fmla="*/ 2003 h 35797"/>
                <a:gd name="connsiteX10" fmla="*/ 3875 w 27214"/>
                <a:gd name="connsiteY10" fmla="*/ 2003 h 35797"/>
                <a:gd name="connsiteX11" fmla="*/ 3875 w 27214"/>
                <a:gd name="connsiteY11" fmla="*/ 6185 h 35797"/>
                <a:gd name="connsiteX12" fmla="*/ 14292 w 27214"/>
                <a:gd name="connsiteY12" fmla="*/ 1563 h 35797"/>
                <a:gd name="connsiteX13" fmla="*/ 23681 w 27214"/>
                <a:gd name="connsiteY13" fmla="*/ 4938 h 35797"/>
                <a:gd name="connsiteX14" fmla="*/ 27349 w 27214"/>
                <a:gd name="connsiteY14" fmla="*/ 14767 h 35797"/>
                <a:gd name="connsiteX15" fmla="*/ 27349 w 27214"/>
                <a:gd name="connsiteY15" fmla="*/ 3736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349" y="37361"/>
                  </a:moveTo>
                  <a:lnTo>
                    <a:pt x="23608" y="37361"/>
                  </a:lnTo>
                  <a:lnTo>
                    <a:pt x="23608" y="15427"/>
                  </a:lnTo>
                  <a:cubicBezTo>
                    <a:pt x="23608" y="11980"/>
                    <a:pt x="22801" y="9412"/>
                    <a:pt x="21114" y="7578"/>
                  </a:cubicBezTo>
                  <a:cubicBezTo>
                    <a:pt x="19426" y="5745"/>
                    <a:pt x="17006" y="4864"/>
                    <a:pt x="13851" y="4864"/>
                  </a:cubicBezTo>
                  <a:cubicBezTo>
                    <a:pt x="10697" y="4864"/>
                    <a:pt x="8203" y="5745"/>
                    <a:pt x="6516" y="7578"/>
                  </a:cubicBezTo>
                  <a:cubicBezTo>
                    <a:pt x="4755" y="9412"/>
                    <a:pt x="3875" y="12053"/>
                    <a:pt x="3875" y="15427"/>
                  </a:cubicBezTo>
                  <a:lnTo>
                    <a:pt x="3875" y="37361"/>
                  </a:lnTo>
                  <a:lnTo>
                    <a:pt x="134" y="37361"/>
                  </a:lnTo>
                  <a:lnTo>
                    <a:pt x="134" y="2003"/>
                  </a:lnTo>
                  <a:lnTo>
                    <a:pt x="3875" y="2003"/>
                  </a:lnTo>
                  <a:lnTo>
                    <a:pt x="3875" y="6185"/>
                  </a:lnTo>
                  <a:cubicBezTo>
                    <a:pt x="6516" y="3104"/>
                    <a:pt x="9964" y="1563"/>
                    <a:pt x="14292" y="1563"/>
                  </a:cubicBezTo>
                  <a:cubicBezTo>
                    <a:pt x="18253" y="1563"/>
                    <a:pt x="21407" y="2664"/>
                    <a:pt x="23681" y="4938"/>
                  </a:cubicBezTo>
                  <a:cubicBezTo>
                    <a:pt x="26102" y="7285"/>
                    <a:pt x="27349" y="10586"/>
                    <a:pt x="27349" y="14767"/>
                  </a:cubicBezTo>
                  <a:lnTo>
                    <a:pt x="27349" y="37361"/>
                  </a:lnTo>
                  <a:close/>
                </a:path>
              </a:pathLst>
            </a:custGeom>
            <a:solidFill>
              <a:srgbClr val="000000"/>
            </a:solidFill>
            <a:ln w="73262" cap="flat">
              <a:noFill/>
              <a:prstDash val="solid"/>
              <a:miter/>
            </a:ln>
          </p:spPr>
          <p:txBody>
            <a:bodyPr rtlCol="0" anchor="ctr"/>
            <a:lstStyle/>
            <a:p>
              <a:endParaRPr lang="en-GB"/>
            </a:p>
          </p:txBody>
        </p:sp>
        <p:sp>
          <p:nvSpPr>
            <p:cNvPr id="195" name="Graphic 1127">
              <a:extLst>
                <a:ext uri="{FF2B5EF4-FFF2-40B4-BE49-F238E27FC236}">
                  <a16:creationId xmlns:a16="http://schemas.microsoft.com/office/drawing/2014/main" id="{587EB976-5ED9-82DA-A671-67D1FF008798}"/>
                </a:ext>
              </a:extLst>
            </p:cNvPr>
            <p:cNvSpPr/>
            <p:nvPr/>
          </p:nvSpPr>
          <p:spPr>
            <a:xfrm>
              <a:off x="5199611" y="4192880"/>
              <a:ext cx="28315" cy="36237"/>
            </a:xfrm>
            <a:custGeom>
              <a:avLst/>
              <a:gdLst>
                <a:gd name="connsiteX0" fmla="*/ 28463 w 28315"/>
                <a:gd name="connsiteY0" fmla="*/ 20489 h 36237"/>
                <a:gd name="connsiteX1" fmla="*/ 3889 w 28315"/>
                <a:gd name="connsiteY1" fmla="*/ 20489 h 36237"/>
                <a:gd name="connsiteX2" fmla="*/ 6823 w 28315"/>
                <a:gd name="connsiteY2" fmla="*/ 30832 h 36237"/>
                <a:gd name="connsiteX3" fmla="*/ 15406 w 28315"/>
                <a:gd name="connsiteY3" fmla="*/ 34427 h 36237"/>
                <a:gd name="connsiteX4" fmla="*/ 20687 w 28315"/>
                <a:gd name="connsiteY4" fmla="*/ 33400 h 36237"/>
                <a:gd name="connsiteX5" fmla="*/ 25162 w 28315"/>
                <a:gd name="connsiteY5" fmla="*/ 30172 h 36237"/>
                <a:gd name="connsiteX6" fmla="*/ 27949 w 28315"/>
                <a:gd name="connsiteY6" fmla="*/ 32373 h 36237"/>
                <a:gd name="connsiteX7" fmla="*/ 22228 w 28315"/>
                <a:gd name="connsiteY7" fmla="*/ 36481 h 36237"/>
                <a:gd name="connsiteX8" fmla="*/ 15185 w 28315"/>
                <a:gd name="connsiteY8" fmla="*/ 37801 h 36237"/>
                <a:gd name="connsiteX9" fmla="*/ 4035 w 28315"/>
                <a:gd name="connsiteY9" fmla="*/ 33180 h 36237"/>
                <a:gd name="connsiteX10" fmla="*/ 148 w 28315"/>
                <a:gd name="connsiteY10" fmla="*/ 19682 h 36237"/>
                <a:gd name="connsiteX11" fmla="*/ 3889 w 28315"/>
                <a:gd name="connsiteY11" fmla="*/ 6332 h 36237"/>
                <a:gd name="connsiteX12" fmla="*/ 14305 w 28315"/>
                <a:gd name="connsiteY12" fmla="*/ 1563 h 36237"/>
                <a:gd name="connsiteX13" fmla="*/ 24722 w 28315"/>
                <a:gd name="connsiteY13" fmla="*/ 6111 h 36237"/>
                <a:gd name="connsiteX14" fmla="*/ 28463 w 28315"/>
                <a:gd name="connsiteY14" fmla="*/ 18802 h 36237"/>
                <a:gd name="connsiteX15" fmla="*/ 28463 w 28315"/>
                <a:gd name="connsiteY15" fmla="*/ 20489 h 36237"/>
                <a:gd name="connsiteX16" fmla="*/ 24722 w 28315"/>
                <a:gd name="connsiteY16" fmla="*/ 17482 h 36237"/>
                <a:gd name="connsiteX17" fmla="*/ 23475 w 28315"/>
                <a:gd name="connsiteY17" fmla="*/ 10806 h 36237"/>
                <a:gd name="connsiteX18" fmla="*/ 19880 w 28315"/>
                <a:gd name="connsiteY18" fmla="*/ 6405 h 36237"/>
                <a:gd name="connsiteX19" fmla="*/ 14305 w 28315"/>
                <a:gd name="connsiteY19" fmla="*/ 4864 h 36237"/>
                <a:gd name="connsiteX20" fmla="*/ 8804 w 28315"/>
                <a:gd name="connsiteY20" fmla="*/ 6405 h 36237"/>
                <a:gd name="connsiteX21" fmla="*/ 5136 w 28315"/>
                <a:gd name="connsiteY21" fmla="*/ 10806 h 36237"/>
                <a:gd name="connsiteX22" fmla="*/ 3889 w 28315"/>
                <a:gd name="connsiteY22" fmla="*/ 17482 h 36237"/>
                <a:gd name="connsiteX23" fmla="*/ 24722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463" y="20489"/>
                  </a:moveTo>
                  <a:lnTo>
                    <a:pt x="3889" y="20489"/>
                  </a:lnTo>
                  <a:cubicBezTo>
                    <a:pt x="3889" y="25037"/>
                    <a:pt x="4842" y="28485"/>
                    <a:pt x="6823" y="30832"/>
                  </a:cubicBezTo>
                  <a:cubicBezTo>
                    <a:pt x="8804" y="33253"/>
                    <a:pt x="11664" y="34427"/>
                    <a:pt x="15406" y="34427"/>
                  </a:cubicBezTo>
                  <a:cubicBezTo>
                    <a:pt x="17460" y="34427"/>
                    <a:pt x="19220" y="34060"/>
                    <a:pt x="20687" y="33400"/>
                  </a:cubicBezTo>
                  <a:cubicBezTo>
                    <a:pt x="22154" y="32739"/>
                    <a:pt x="23621" y="31712"/>
                    <a:pt x="25162" y="30172"/>
                  </a:cubicBezTo>
                  <a:lnTo>
                    <a:pt x="27949" y="32373"/>
                  </a:lnTo>
                  <a:cubicBezTo>
                    <a:pt x="26042" y="34280"/>
                    <a:pt x="24135" y="35674"/>
                    <a:pt x="22228" y="36481"/>
                  </a:cubicBezTo>
                  <a:cubicBezTo>
                    <a:pt x="20320" y="37361"/>
                    <a:pt x="17973" y="37801"/>
                    <a:pt x="15185" y="37801"/>
                  </a:cubicBezTo>
                  <a:cubicBezTo>
                    <a:pt x="10271" y="37801"/>
                    <a:pt x="6603" y="36260"/>
                    <a:pt x="4035" y="33180"/>
                  </a:cubicBezTo>
                  <a:cubicBezTo>
                    <a:pt x="1395" y="30099"/>
                    <a:pt x="148" y="25624"/>
                    <a:pt x="148" y="19682"/>
                  </a:cubicBezTo>
                  <a:cubicBezTo>
                    <a:pt x="148" y="13960"/>
                    <a:pt x="1395" y="9486"/>
                    <a:pt x="3889" y="6332"/>
                  </a:cubicBezTo>
                  <a:cubicBezTo>
                    <a:pt x="6383" y="3177"/>
                    <a:pt x="9831" y="1563"/>
                    <a:pt x="14305" y="1563"/>
                  </a:cubicBezTo>
                  <a:cubicBezTo>
                    <a:pt x="18780" y="1563"/>
                    <a:pt x="22228" y="3104"/>
                    <a:pt x="24722" y="6111"/>
                  </a:cubicBezTo>
                  <a:cubicBezTo>
                    <a:pt x="27216" y="9119"/>
                    <a:pt x="28463" y="13374"/>
                    <a:pt x="28463" y="18802"/>
                  </a:cubicBezTo>
                  <a:lnTo>
                    <a:pt x="28463" y="20489"/>
                  </a:lnTo>
                  <a:close/>
                  <a:moveTo>
                    <a:pt x="24722" y="17482"/>
                  </a:moveTo>
                  <a:cubicBezTo>
                    <a:pt x="24502" y="14474"/>
                    <a:pt x="24135" y="12200"/>
                    <a:pt x="23475" y="10806"/>
                  </a:cubicBezTo>
                  <a:cubicBezTo>
                    <a:pt x="22668" y="8972"/>
                    <a:pt x="21494" y="7505"/>
                    <a:pt x="19880" y="6405"/>
                  </a:cubicBezTo>
                  <a:cubicBezTo>
                    <a:pt x="18193" y="5378"/>
                    <a:pt x="16359" y="4864"/>
                    <a:pt x="14305" y="4864"/>
                  </a:cubicBezTo>
                  <a:cubicBezTo>
                    <a:pt x="12251" y="4864"/>
                    <a:pt x="10417" y="5378"/>
                    <a:pt x="8804" y="6405"/>
                  </a:cubicBezTo>
                  <a:cubicBezTo>
                    <a:pt x="7190" y="7505"/>
                    <a:pt x="5943" y="8972"/>
                    <a:pt x="5136" y="10806"/>
                  </a:cubicBezTo>
                  <a:cubicBezTo>
                    <a:pt x="4476" y="12200"/>
                    <a:pt x="4109" y="14474"/>
                    <a:pt x="3889" y="17482"/>
                  </a:cubicBezTo>
                  <a:lnTo>
                    <a:pt x="24722" y="17482"/>
                  </a:lnTo>
                  <a:close/>
                </a:path>
              </a:pathLst>
            </a:custGeom>
            <a:solidFill>
              <a:srgbClr val="000000"/>
            </a:solidFill>
            <a:ln w="73262" cap="flat">
              <a:noFill/>
              <a:prstDash val="solid"/>
              <a:miter/>
            </a:ln>
          </p:spPr>
          <p:txBody>
            <a:bodyPr rtlCol="0" anchor="ctr"/>
            <a:lstStyle/>
            <a:p>
              <a:endParaRPr lang="en-GB"/>
            </a:p>
          </p:txBody>
        </p:sp>
        <p:sp>
          <p:nvSpPr>
            <p:cNvPr id="196" name="Graphic 1127">
              <a:extLst>
                <a:ext uri="{FF2B5EF4-FFF2-40B4-BE49-F238E27FC236}">
                  <a16:creationId xmlns:a16="http://schemas.microsoft.com/office/drawing/2014/main" id="{A2F5326D-717D-1FA9-5E23-0B637D9CAF77}"/>
                </a:ext>
              </a:extLst>
            </p:cNvPr>
            <p:cNvSpPr/>
            <p:nvPr/>
          </p:nvSpPr>
          <p:spPr>
            <a:xfrm>
              <a:off x="5239752" y="4192880"/>
              <a:ext cx="22593" cy="35797"/>
            </a:xfrm>
            <a:custGeom>
              <a:avLst/>
              <a:gdLst>
                <a:gd name="connsiteX0" fmla="*/ 20040 w 22593"/>
                <a:gd name="connsiteY0" fmla="*/ 7652 h 35797"/>
                <a:gd name="connsiteX1" fmla="*/ 17032 w 22593"/>
                <a:gd name="connsiteY1" fmla="*/ 5451 h 35797"/>
                <a:gd name="connsiteX2" fmla="*/ 13365 w 22593"/>
                <a:gd name="connsiteY2" fmla="*/ 4864 h 35797"/>
                <a:gd name="connsiteX3" fmla="*/ 6469 w 22593"/>
                <a:gd name="connsiteY3" fmla="*/ 7945 h 35797"/>
                <a:gd name="connsiteX4" fmla="*/ 3902 w 22593"/>
                <a:gd name="connsiteY4" fmla="*/ 15574 h 35797"/>
                <a:gd name="connsiteX5" fmla="*/ 3902 w 22593"/>
                <a:gd name="connsiteY5" fmla="*/ 37361 h 35797"/>
                <a:gd name="connsiteX6" fmla="*/ 161 w 22593"/>
                <a:gd name="connsiteY6" fmla="*/ 37361 h 35797"/>
                <a:gd name="connsiteX7" fmla="*/ 161 w 22593"/>
                <a:gd name="connsiteY7" fmla="*/ 2003 h 35797"/>
                <a:gd name="connsiteX8" fmla="*/ 3902 w 22593"/>
                <a:gd name="connsiteY8" fmla="*/ 2003 h 35797"/>
                <a:gd name="connsiteX9" fmla="*/ 3902 w 22593"/>
                <a:gd name="connsiteY9" fmla="*/ 6698 h 35797"/>
                <a:gd name="connsiteX10" fmla="*/ 8230 w 22593"/>
                <a:gd name="connsiteY10" fmla="*/ 2957 h 35797"/>
                <a:gd name="connsiteX11" fmla="*/ 14245 w 22593"/>
                <a:gd name="connsiteY11" fmla="*/ 1563 h 35797"/>
                <a:gd name="connsiteX12" fmla="*/ 22754 w 22593"/>
                <a:gd name="connsiteY12" fmla="*/ 4938 h 35797"/>
                <a:gd name="connsiteX13" fmla="*/ 20040 w 22593"/>
                <a:gd name="connsiteY13" fmla="*/ 7652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40" y="7652"/>
                  </a:moveTo>
                  <a:cubicBezTo>
                    <a:pt x="18940" y="6552"/>
                    <a:pt x="17986" y="5818"/>
                    <a:pt x="17032" y="5451"/>
                  </a:cubicBezTo>
                  <a:cubicBezTo>
                    <a:pt x="16079" y="5084"/>
                    <a:pt x="14832" y="4864"/>
                    <a:pt x="13365" y="4864"/>
                  </a:cubicBezTo>
                  <a:cubicBezTo>
                    <a:pt x="10430" y="4864"/>
                    <a:pt x="8083" y="5891"/>
                    <a:pt x="6469" y="7945"/>
                  </a:cubicBezTo>
                  <a:cubicBezTo>
                    <a:pt x="4782" y="10073"/>
                    <a:pt x="3902" y="12567"/>
                    <a:pt x="3902" y="15574"/>
                  </a:cubicBezTo>
                  <a:lnTo>
                    <a:pt x="3902" y="37361"/>
                  </a:lnTo>
                  <a:lnTo>
                    <a:pt x="161" y="37361"/>
                  </a:lnTo>
                  <a:lnTo>
                    <a:pt x="161" y="2003"/>
                  </a:lnTo>
                  <a:lnTo>
                    <a:pt x="3902" y="2003"/>
                  </a:lnTo>
                  <a:lnTo>
                    <a:pt x="3902" y="6698"/>
                  </a:lnTo>
                  <a:cubicBezTo>
                    <a:pt x="4929" y="5084"/>
                    <a:pt x="6396" y="3837"/>
                    <a:pt x="8230" y="2957"/>
                  </a:cubicBezTo>
                  <a:cubicBezTo>
                    <a:pt x="10064" y="2003"/>
                    <a:pt x="12118" y="1563"/>
                    <a:pt x="14245" y="1563"/>
                  </a:cubicBezTo>
                  <a:cubicBezTo>
                    <a:pt x="17693" y="1563"/>
                    <a:pt x="20480" y="2664"/>
                    <a:pt x="22754" y="4938"/>
                  </a:cubicBezTo>
                  <a:lnTo>
                    <a:pt x="20040" y="7652"/>
                  </a:lnTo>
                  <a:close/>
                </a:path>
              </a:pathLst>
            </a:custGeom>
            <a:solidFill>
              <a:srgbClr val="000000"/>
            </a:solidFill>
            <a:ln w="73262" cap="flat">
              <a:noFill/>
              <a:prstDash val="solid"/>
              <a:miter/>
            </a:ln>
          </p:spPr>
          <p:txBody>
            <a:bodyPr rtlCol="0" anchor="ctr"/>
            <a:lstStyle/>
            <a:p>
              <a:endParaRPr lang="en-GB"/>
            </a:p>
          </p:txBody>
        </p:sp>
        <p:sp>
          <p:nvSpPr>
            <p:cNvPr id="197" name="Graphic 1127">
              <a:extLst>
                <a:ext uri="{FF2B5EF4-FFF2-40B4-BE49-F238E27FC236}">
                  <a16:creationId xmlns:a16="http://schemas.microsoft.com/office/drawing/2014/main" id="{22165AB3-43D6-F13F-7AF1-BD6C446B0D5C}"/>
                </a:ext>
              </a:extLst>
            </p:cNvPr>
            <p:cNvSpPr/>
            <p:nvPr/>
          </p:nvSpPr>
          <p:spPr>
            <a:xfrm>
              <a:off x="5267423" y="4192880"/>
              <a:ext cx="27434" cy="53109"/>
            </a:xfrm>
            <a:custGeom>
              <a:avLst/>
              <a:gdLst>
                <a:gd name="connsiteX0" fmla="*/ 27606 w 27434"/>
                <a:gd name="connsiteY0" fmla="*/ 39344 h 53109"/>
                <a:gd name="connsiteX1" fmla="*/ 23791 w 27434"/>
                <a:gd name="connsiteY1" fmla="*/ 50421 h 53109"/>
                <a:gd name="connsiteX2" fmla="*/ 13155 w 27434"/>
                <a:gd name="connsiteY2" fmla="*/ 54675 h 53109"/>
                <a:gd name="connsiteX3" fmla="*/ 6846 w 27434"/>
                <a:gd name="connsiteY3" fmla="*/ 53575 h 53109"/>
                <a:gd name="connsiteX4" fmla="*/ 1491 w 27434"/>
                <a:gd name="connsiteY4" fmla="*/ 49981 h 53109"/>
                <a:gd name="connsiteX5" fmla="*/ 3986 w 27434"/>
                <a:gd name="connsiteY5" fmla="*/ 47487 h 53109"/>
                <a:gd name="connsiteX6" fmla="*/ 8167 w 27434"/>
                <a:gd name="connsiteY6" fmla="*/ 50494 h 53109"/>
                <a:gd name="connsiteX7" fmla="*/ 13155 w 27434"/>
                <a:gd name="connsiteY7" fmla="*/ 51374 h 53109"/>
                <a:gd name="connsiteX8" fmla="*/ 21224 w 27434"/>
                <a:gd name="connsiteY8" fmla="*/ 48000 h 53109"/>
                <a:gd name="connsiteX9" fmla="*/ 23865 w 27434"/>
                <a:gd name="connsiteY9" fmla="*/ 39124 h 53109"/>
                <a:gd name="connsiteX10" fmla="*/ 23865 w 27434"/>
                <a:gd name="connsiteY10" fmla="*/ 32816 h 53109"/>
                <a:gd name="connsiteX11" fmla="*/ 19170 w 27434"/>
                <a:gd name="connsiteY11" fmla="*/ 36703 h 53109"/>
                <a:gd name="connsiteX12" fmla="*/ 13375 w 27434"/>
                <a:gd name="connsiteY12" fmla="*/ 37804 h 53109"/>
                <a:gd name="connsiteX13" fmla="*/ 4719 w 27434"/>
                <a:gd name="connsiteY13" fmla="*/ 34723 h 53109"/>
                <a:gd name="connsiteX14" fmla="*/ 171 w 27434"/>
                <a:gd name="connsiteY14" fmla="*/ 19685 h 53109"/>
                <a:gd name="connsiteX15" fmla="*/ 4719 w 27434"/>
                <a:gd name="connsiteY15" fmla="*/ 4647 h 53109"/>
                <a:gd name="connsiteX16" fmla="*/ 13375 w 27434"/>
                <a:gd name="connsiteY16" fmla="*/ 1566 h 53109"/>
                <a:gd name="connsiteX17" fmla="*/ 19170 w 27434"/>
                <a:gd name="connsiteY17" fmla="*/ 2667 h 53109"/>
                <a:gd name="connsiteX18" fmla="*/ 23865 w 27434"/>
                <a:gd name="connsiteY18" fmla="*/ 6554 h 53109"/>
                <a:gd name="connsiteX19" fmla="*/ 23865 w 27434"/>
                <a:gd name="connsiteY19" fmla="*/ 2006 h 53109"/>
                <a:gd name="connsiteX20" fmla="*/ 27606 w 27434"/>
                <a:gd name="connsiteY20" fmla="*/ 2006 h 53109"/>
                <a:gd name="connsiteX21" fmla="*/ 27606 w 27434"/>
                <a:gd name="connsiteY21" fmla="*/ 39344 h 53109"/>
                <a:gd name="connsiteX22" fmla="*/ 23498 w 27434"/>
                <a:gd name="connsiteY22" fmla="*/ 25187 h 53109"/>
                <a:gd name="connsiteX23" fmla="*/ 23865 w 27434"/>
                <a:gd name="connsiteY23" fmla="*/ 19685 h 53109"/>
                <a:gd name="connsiteX24" fmla="*/ 23498 w 27434"/>
                <a:gd name="connsiteY24" fmla="*/ 14183 h 53109"/>
                <a:gd name="connsiteX25" fmla="*/ 22178 w 27434"/>
                <a:gd name="connsiteY25" fmla="*/ 9562 h 53109"/>
                <a:gd name="connsiteX26" fmla="*/ 19097 w 27434"/>
                <a:gd name="connsiteY26" fmla="*/ 6041 h 53109"/>
                <a:gd name="connsiteX27" fmla="*/ 13889 w 27434"/>
                <a:gd name="connsiteY27" fmla="*/ 4867 h 53109"/>
                <a:gd name="connsiteX28" fmla="*/ 8754 w 27434"/>
                <a:gd name="connsiteY28" fmla="*/ 6041 h 53109"/>
                <a:gd name="connsiteX29" fmla="*/ 5599 w 27434"/>
                <a:gd name="connsiteY29" fmla="*/ 9562 h 53109"/>
                <a:gd name="connsiteX30" fmla="*/ 4279 w 27434"/>
                <a:gd name="connsiteY30" fmla="*/ 14183 h 53109"/>
                <a:gd name="connsiteX31" fmla="*/ 3912 w 27434"/>
                <a:gd name="connsiteY31" fmla="*/ 19685 h 53109"/>
                <a:gd name="connsiteX32" fmla="*/ 4279 w 27434"/>
                <a:gd name="connsiteY32" fmla="*/ 25187 h 53109"/>
                <a:gd name="connsiteX33" fmla="*/ 5599 w 27434"/>
                <a:gd name="connsiteY33" fmla="*/ 29808 h 53109"/>
                <a:gd name="connsiteX34" fmla="*/ 8754 w 27434"/>
                <a:gd name="connsiteY34" fmla="*/ 33256 h 53109"/>
                <a:gd name="connsiteX35" fmla="*/ 13889 w 27434"/>
                <a:gd name="connsiteY35" fmla="*/ 34503 h 53109"/>
                <a:gd name="connsiteX36" fmla="*/ 19097 w 27434"/>
                <a:gd name="connsiteY36" fmla="*/ 33256 h 53109"/>
                <a:gd name="connsiteX37" fmla="*/ 22178 w 27434"/>
                <a:gd name="connsiteY37" fmla="*/ 29808 h 53109"/>
                <a:gd name="connsiteX38" fmla="*/ 23498 w 27434"/>
                <a:gd name="connsiteY38" fmla="*/ 25187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606" y="39344"/>
                  </a:moveTo>
                  <a:cubicBezTo>
                    <a:pt x="27606" y="43892"/>
                    <a:pt x="26359" y="47560"/>
                    <a:pt x="23791" y="50421"/>
                  </a:cubicBezTo>
                  <a:cubicBezTo>
                    <a:pt x="21224" y="53282"/>
                    <a:pt x="17630" y="54675"/>
                    <a:pt x="13155" y="54675"/>
                  </a:cubicBezTo>
                  <a:cubicBezTo>
                    <a:pt x="10588" y="54675"/>
                    <a:pt x="8534" y="54309"/>
                    <a:pt x="6846" y="53575"/>
                  </a:cubicBezTo>
                  <a:cubicBezTo>
                    <a:pt x="5159" y="52915"/>
                    <a:pt x="3399" y="51668"/>
                    <a:pt x="1491" y="49981"/>
                  </a:cubicBezTo>
                  <a:lnTo>
                    <a:pt x="3986" y="47487"/>
                  </a:lnTo>
                  <a:cubicBezTo>
                    <a:pt x="5526" y="48880"/>
                    <a:pt x="6920" y="49907"/>
                    <a:pt x="8167" y="50494"/>
                  </a:cubicBezTo>
                  <a:cubicBezTo>
                    <a:pt x="9414" y="51081"/>
                    <a:pt x="11028" y="51374"/>
                    <a:pt x="13155" y="51374"/>
                  </a:cubicBezTo>
                  <a:cubicBezTo>
                    <a:pt x="16749" y="51374"/>
                    <a:pt x="19390" y="50274"/>
                    <a:pt x="21224" y="48000"/>
                  </a:cubicBezTo>
                  <a:cubicBezTo>
                    <a:pt x="22985" y="45799"/>
                    <a:pt x="23865" y="42865"/>
                    <a:pt x="23865" y="39124"/>
                  </a:cubicBezTo>
                  <a:lnTo>
                    <a:pt x="23865" y="32816"/>
                  </a:lnTo>
                  <a:cubicBezTo>
                    <a:pt x="22398" y="34723"/>
                    <a:pt x="20857" y="36043"/>
                    <a:pt x="19170" y="36703"/>
                  </a:cubicBezTo>
                  <a:cubicBezTo>
                    <a:pt x="17483" y="37437"/>
                    <a:pt x="15576" y="37804"/>
                    <a:pt x="13375" y="37804"/>
                  </a:cubicBezTo>
                  <a:cubicBezTo>
                    <a:pt x="9634" y="37804"/>
                    <a:pt x="6773" y="36777"/>
                    <a:pt x="4719" y="34723"/>
                  </a:cubicBezTo>
                  <a:cubicBezTo>
                    <a:pt x="1712" y="31715"/>
                    <a:pt x="171" y="26654"/>
                    <a:pt x="171" y="19685"/>
                  </a:cubicBezTo>
                  <a:cubicBezTo>
                    <a:pt x="171" y="12716"/>
                    <a:pt x="1712" y="7655"/>
                    <a:pt x="4719" y="4647"/>
                  </a:cubicBezTo>
                  <a:cubicBezTo>
                    <a:pt x="6773" y="2593"/>
                    <a:pt x="9634" y="1566"/>
                    <a:pt x="13375" y="1566"/>
                  </a:cubicBezTo>
                  <a:cubicBezTo>
                    <a:pt x="15576" y="1566"/>
                    <a:pt x="17483" y="1933"/>
                    <a:pt x="19170" y="2667"/>
                  </a:cubicBezTo>
                  <a:cubicBezTo>
                    <a:pt x="20857" y="3327"/>
                    <a:pt x="22398" y="4647"/>
                    <a:pt x="23865" y="6554"/>
                  </a:cubicBezTo>
                  <a:lnTo>
                    <a:pt x="23865" y="2006"/>
                  </a:lnTo>
                  <a:lnTo>
                    <a:pt x="27606" y="2006"/>
                  </a:lnTo>
                  <a:lnTo>
                    <a:pt x="27606" y="39344"/>
                  </a:lnTo>
                  <a:close/>
                  <a:moveTo>
                    <a:pt x="23498" y="25187"/>
                  </a:moveTo>
                  <a:cubicBezTo>
                    <a:pt x="23718" y="23646"/>
                    <a:pt x="23865" y="21812"/>
                    <a:pt x="23865" y="19685"/>
                  </a:cubicBezTo>
                  <a:cubicBezTo>
                    <a:pt x="23865" y="17558"/>
                    <a:pt x="23718" y="15724"/>
                    <a:pt x="23498" y="14183"/>
                  </a:cubicBezTo>
                  <a:cubicBezTo>
                    <a:pt x="23278" y="12643"/>
                    <a:pt x="22838" y="11102"/>
                    <a:pt x="22178" y="9562"/>
                  </a:cubicBezTo>
                  <a:cubicBezTo>
                    <a:pt x="21517" y="8021"/>
                    <a:pt x="20417" y="6848"/>
                    <a:pt x="19097" y="6041"/>
                  </a:cubicBezTo>
                  <a:cubicBezTo>
                    <a:pt x="17703" y="5234"/>
                    <a:pt x="15942" y="4867"/>
                    <a:pt x="13889" y="4867"/>
                  </a:cubicBezTo>
                  <a:cubicBezTo>
                    <a:pt x="11835" y="4867"/>
                    <a:pt x="10074" y="5234"/>
                    <a:pt x="8754" y="6041"/>
                  </a:cubicBezTo>
                  <a:cubicBezTo>
                    <a:pt x="7360" y="6848"/>
                    <a:pt x="6333" y="8021"/>
                    <a:pt x="5599" y="9562"/>
                  </a:cubicBezTo>
                  <a:cubicBezTo>
                    <a:pt x="5013" y="11102"/>
                    <a:pt x="4499" y="12643"/>
                    <a:pt x="4279" y="14183"/>
                  </a:cubicBezTo>
                  <a:cubicBezTo>
                    <a:pt x="4059" y="15724"/>
                    <a:pt x="3912" y="17558"/>
                    <a:pt x="3912" y="19685"/>
                  </a:cubicBezTo>
                  <a:cubicBezTo>
                    <a:pt x="3912" y="21812"/>
                    <a:pt x="4059" y="23646"/>
                    <a:pt x="4279" y="25187"/>
                  </a:cubicBezTo>
                  <a:cubicBezTo>
                    <a:pt x="4499" y="26727"/>
                    <a:pt x="5013" y="28268"/>
                    <a:pt x="5599" y="29808"/>
                  </a:cubicBezTo>
                  <a:cubicBezTo>
                    <a:pt x="6333" y="31348"/>
                    <a:pt x="7360" y="32449"/>
                    <a:pt x="8754" y="33256"/>
                  </a:cubicBezTo>
                  <a:cubicBezTo>
                    <a:pt x="10074" y="34063"/>
                    <a:pt x="11835" y="34503"/>
                    <a:pt x="13889" y="34503"/>
                  </a:cubicBezTo>
                  <a:cubicBezTo>
                    <a:pt x="15942" y="34503"/>
                    <a:pt x="17703" y="34063"/>
                    <a:pt x="19097" y="33256"/>
                  </a:cubicBezTo>
                  <a:cubicBezTo>
                    <a:pt x="20417" y="32449"/>
                    <a:pt x="21517" y="31348"/>
                    <a:pt x="22178" y="29808"/>
                  </a:cubicBezTo>
                  <a:cubicBezTo>
                    <a:pt x="22838" y="28268"/>
                    <a:pt x="23278" y="26727"/>
                    <a:pt x="23498" y="25187"/>
                  </a:cubicBezTo>
                  <a:close/>
                </a:path>
              </a:pathLst>
            </a:custGeom>
            <a:solidFill>
              <a:srgbClr val="000000"/>
            </a:solidFill>
            <a:ln w="73262" cap="flat">
              <a:noFill/>
              <a:prstDash val="solid"/>
              <a:miter/>
            </a:ln>
          </p:spPr>
          <p:txBody>
            <a:bodyPr rtlCol="0" anchor="ctr"/>
            <a:lstStyle/>
            <a:p>
              <a:endParaRPr lang="en-GB"/>
            </a:p>
          </p:txBody>
        </p:sp>
        <p:sp>
          <p:nvSpPr>
            <p:cNvPr id="198" name="Graphic 1127">
              <a:extLst>
                <a:ext uri="{FF2B5EF4-FFF2-40B4-BE49-F238E27FC236}">
                  <a16:creationId xmlns:a16="http://schemas.microsoft.com/office/drawing/2014/main" id="{3B902392-A43C-DC8B-923F-5A07DF7F99AA}"/>
                </a:ext>
              </a:extLst>
            </p:cNvPr>
            <p:cNvSpPr/>
            <p:nvPr/>
          </p:nvSpPr>
          <p:spPr>
            <a:xfrm>
              <a:off x="5302721" y="4193320"/>
              <a:ext cx="29488" cy="51348"/>
            </a:xfrm>
            <a:custGeom>
              <a:avLst/>
              <a:gdLst>
                <a:gd name="connsiteX0" fmla="*/ 29673 w 29488"/>
                <a:gd name="connsiteY0" fmla="*/ 1566 h 51348"/>
                <a:gd name="connsiteX1" fmla="*/ 13241 w 29488"/>
                <a:gd name="connsiteY1" fmla="*/ 46533 h 51348"/>
                <a:gd name="connsiteX2" fmla="*/ 10820 w 29488"/>
                <a:gd name="connsiteY2" fmla="*/ 50641 h 51348"/>
                <a:gd name="connsiteX3" fmla="*/ 4145 w 29488"/>
                <a:gd name="connsiteY3" fmla="*/ 52915 h 51348"/>
                <a:gd name="connsiteX4" fmla="*/ 2384 w 29488"/>
                <a:gd name="connsiteY4" fmla="*/ 52915 h 51348"/>
                <a:gd name="connsiteX5" fmla="*/ 2384 w 29488"/>
                <a:gd name="connsiteY5" fmla="*/ 49614 h 51348"/>
                <a:gd name="connsiteX6" fmla="*/ 3778 w 29488"/>
                <a:gd name="connsiteY6" fmla="*/ 49614 h 51348"/>
                <a:gd name="connsiteX7" fmla="*/ 8033 w 29488"/>
                <a:gd name="connsiteY7" fmla="*/ 48587 h 51348"/>
                <a:gd name="connsiteX8" fmla="*/ 10233 w 29488"/>
                <a:gd name="connsiteY8" fmla="*/ 44772 h 51348"/>
                <a:gd name="connsiteX9" fmla="*/ 13094 w 29488"/>
                <a:gd name="connsiteY9" fmla="*/ 36923 h 51348"/>
                <a:gd name="connsiteX10" fmla="*/ 184 w 29488"/>
                <a:gd name="connsiteY10" fmla="*/ 1566 h 51348"/>
                <a:gd name="connsiteX11" fmla="*/ 4292 w 29488"/>
                <a:gd name="connsiteY11" fmla="*/ 1566 h 51348"/>
                <a:gd name="connsiteX12" fmla="*/ 14928 w 29488"/>
                <a:gd name="connsiteY12" fmla="*/ 32522 h 51348"/>
                <a:gd name="connsiteX13" fmla="*/ 25565 w 29488"/>
                <a:gd name="connsiteY13" fmla="*/ 1566 h 51348"/>
                <a:gd name="connsiteX14" fmla="*/ 29673 w 29488"/>
                <a:gd name="connsiteY14" fmla="*/ 1566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29673" y="1566"/>
                  </a:moveTo>
                  <a:lnTo>
                    <a:pt x="13241" y="46533"/>
                  </a:lnTo>
                  <a:cubicBezTo>
                    <a:pt x="12581" y="48513"/>
                    <a:pt x="11774" y="49834"/>
                    <a:pt x="10820" y="50641"/>
                  </a:cubicBezTo>
                  <a:cubicBezTo>
                    <a:pt x="9280" y="52181"/>
                    <a:pt x="7006" y="52915"/>
                    <a:pt x="4145" y="52915"/>
                  </a:cubicBezTo>
                  <a:lnTo>
                    <a:pt x="2384" y="52915"/>
                  </a:lnTo>
                  <a:lnTo>
                    <a:pt x="2384" y="49614"/>
                  </a:lnTo>
                  <a:lnTo>
                    <a:pt x="3778" y="49614"/>
                  </a:lnTo>
                  <a:cubicBezTo>
                    <a:pt x="5759" y="49614"/>
                    <a:pt x="7153" y="49247"/>
                    <a:pt x="8033" y="48587"/>
                  </a:cubicBezTo>
                  <a:cubicBezTo>
                    <a:pt x="8840" y="47927"/>
                    <a:pt x="9573" y="46606"/>
                    <a:pt x="10233" y="44772"/>
                  </a:cubicBezTo>
                  <a:lnTo>
                    <a:pt x="13094" y="36923"/>
                  </a:lnTo>
                  <a:lnTo>
                    <a:pt x="184" y="1566"/>
                  </a:lnTo>
                  <a:lnTo>
                    <a:pt x="4292" y="1566"/>
                  </a:lnTo>
                  <a:lnTo>
                    <a:pt x="14928" y="32522"/>
                  </a:lnTo>
                  <a:lnTo>
                    <a:pt x="25565" y="1566"/>
                  </a:lnTo>
                  <a:lnTo>
                    <a:pt x="29673" y="1566"/>
                  </a:lnTo>
                  <a:close/>
                </a:path>
              </a:pathLst>
            </a:custGeom>
            <a:solidFill>
              <a:srgbClr val="000000"/>
            </a:solidFill>
            <a:ln w="73262" cap="flat">
              <a:noFill/>
              <a:prstDash val="solid"/>
              <a:miter/>
            </a:ln>
          </p:spPr>
          <p:txBody>
            <a:bodyPr rtlCol="0" anchor="ctr"/>
            <a:lstStyle/>
            <a:p>
              <a:endParaRPr lang="en-GB"/>
            </a:p>
          </p:txBody>
        </p:sp>
        <p:sp>
          <p:nvSpPr>
            <p:cNvPr id="199" name="Graphic 1127">
              <a:extLst>
                <a:ext uri="{FF2B5EF4-FFF2-40B4-BE49-F238E27FC236}">
                  <a16:creationId xmlns:a16="http://schemas.microsoft.com/office/drawing/2014/main" id="{3EC22AAA-E4D9-0D7B-994D-10A74F7921A3}"/>
                </a:ext>
              </a:extLst>
            </p:cNvPr>
            <p:cNvSpPr/>
            <p:nvPr/>
          </p:nvSpPr>
          <p:spPr>
            <a:xfrm>
              <a:off x="5355764" y="4192880"/>
              <a:ext cx="27508" cy="36237"/>
            </a:xfrm>
            <a:custGeom>
              <a:avLst/>
              <a:gdLst>
                <a:gd name="connsiteX0" fmla="*/ 27710 w 27508"/>
                <a:gd name="connsiteY0" fmla="*/ 37361 h 36237"/>
                <a:gd name="connsiteX1" fmla="*/ 23969 w 27508"/>
                <a:gd name="connsiteY1" fmla="*/ 37361 h 36237"/>
                <a:gd name="connsiteX2" fmla="*/ 23969 w 27508"/>
                <a:gd name="connsiteY2" fmla="*/ 33840 h 36237"/>
                <a:gd name="connsiteX3" fmla="*/ 19421 w 27508"/>
                <a:gd name="connsiteY3" fmla="*/ 36921 h 36237"/>
                <a:gd name="connsiteX4" fmla="*/ 13186 w 27508"/>
                <a:gd name="connsiteY4" fmla="*/ 37801 h 36237"/>
                <a:gd name="connsiteX5" fmla="*/ 2769 w 27508"/>
                <a:gd name="connsiteY5" fmla="*/ 34573 h 36237"/>
                <a:gd name="connsiteX6" fmla="*/ 202 w 27508"/>
                <a:gd name="connsiteY6" fmla="*/ 27678 h 36237"/>
                <a:gd name="connsiteX7" fmla="*/ 3503 w 27508"/>
                <a:gd name="connsiteY7" fmla="*/ 20196 h 36237"/>
                <a:gd name="connsiteX8" fmla="*/ 12526 w 27508"/>
                <a:gd name="connsiteY8" fmla="*/ 17482 h 36237"/>
                <a:gd name="connsiteX9" fmla="*/ 23969 w 27508"/>
                <a:gd name="connsiteY9" fmla="*/ 17482 h 36237"/>
                <a:gd name="connsiteX10" fmla="*/ 23969 w 27508"/>
                <a:gd name="connsiteY10" fmla="*/ 13520 h 36237"/>
                <a:gd name="connsiteX11" fmla="*/ 21622 w 27508"/>
                <a:gd name="connsiteY11" fmla="*/ 7065 h 36237"/>
                <a:gd name="connsiteX12" fmla="*/ 13993 w 27508"/>
                <a:gd name="connsiteY12" fmla="*/ 4864 h 36237"/>
                <a:gd name="connsiteX13" fmla="*/ 8198 w 27508"/>
                <a:gd name="connsiteY13" fmla="*/ 5891 h 36237"/>
                <a:gd name="connsiteX14" fmla="*/ 4236 w 27508"/>
                <a:gd name="connsiteY14" fmla="*/ 9339 h 36237"/>
                <a:gd name="connsiteX15" fmla="*/ 1522 w 27508"/>
                <a:gd name="connsiteY15" fmla="*/ 6992 h 36237"/>
                <a:gd name="connsiteX16" fmla="*/ 6584 w 27508"/>
                <a:gd name="connsiteY16" fmla="*/ 2810 h 36237"/>
                <a:gd name="connsiteX17" fmla="*/ 13993 w 27508"/>
                <a:gd name="connsiteY17" fmla="*/ 1563 h 36237"/>
                <a:gd name="connsiteX18" fmla="*/ 27710 w 27508"/>
                <a:gd name="connsiteY18" fmla="*/ 13154 h 36237"/>
                <a:gd name="connsiteX19" fmla="*/ 27710 w 27508"/>
                <a:gd name="connsiteY19" fmla="*/ 37361 h 36237"/>
                <a:gd name="connsiteX20" fmla="*/ 23969 w 27508"/>
                <a:gd name="connsiteY20" fmla="*/ 25037 h 36237"/>
                <a:gd name="connsiteX21" fmla="*/ 23969 w 27508"/>
                <a:gd name="connsiteY21" fmla="*/ 20489 h 36237"/>
                <a:gd name="connsiteX22" fmla="*/ 12966 w 27508"/>
                <a:gd name="connsiteY22" fmla="*/ 20489 h 36237"/>
                <a:gd name="connsiteX23" fmla="*/ 3943 w 27508"/>
                <a:gd name="connsiteY23" fmla="*/ 27605 h 36237"/>
                <a:gd name="connsiteX24" fmla="*/ 6144 w 27508"/>
                <a:gd name="connsiteY24" fmla="*/ 32813 h 36237"/>
                <a:gd name="connsiteX25" fmla="*/ 13186 w 27508"/>
                <a:gd name="connsiteY25" fmla="*/ 34500 h 36237"/>
                <a:gd name="connsiteX26" fmla="*/ 21988 w 27508"/>
                <a:gd name="connsiteY26" fmla="*/ 31786 h 36237"/>
                <a:gd name="connsiteX27" fmla="*/ 23969 w 27508"/>
                <a:gd name="connsiteY27" fmla="*/ 2503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710" y="37361"/>
                  </a:moveTo>
                  <a:lnTo>
                    <a:pt x="23969" y="37361"/>
                  </a:lnTo>
                  <a:lnTo>
                    <a:pt x="23969" y="33840"/>
                  </a:lnTo>
                  <a:cubicBezTo>
                    <a:pt x="22502" y="35307"/>
                    <a:pt x="20961" y="36334"/>
                    <a:pt x="19421" y="36921"/>
                  </a:cubicBezTo>
                  <a:cubicBezTo>
                    <a:pt x="17807" y="37508"/>
                    <a:pt x="15753" y="37801"/>
                    <a:pt x="13186" y="37801"/>
                  </a:cubicBezTo>
                  <a:cubicBezTo>
                    <a:pt x="8344" y="37801"/>
                    <a:pt x="4897" y="36701"/>
                    <a:pt x="2769" y="34573"/>
                  </a:cubicBezTo>
                  <a:cubicBezTo>
                    <a:pt x="1082" y="32886"/>
                    <a:pt x="202" y="30539"/>
                    <a:pt x="202" y="27678"/>
                  </a:cubicBezTo>
                  <a:cubicBezTo>
                    <a:pt x="202" y="24450"/>
                    <a:pt x="1302" y="21956"/>
                    <a:pt x="3503" y="20196"/>
                  </a:cubicBezTo>
                  <a:cubicBezTo>
                    <a:pt x="5630" y="18362"/>
                    <a:pt x="8638" y="17482"/>
                    <a:pt x="12526" y="17482"/>
                  </a:cubicBezTo>
                  <a:lnTo>
                    <a:pt x="23969" y="17482"/>
                  </a:lnTo>
                  <a:lnTo>
                    <a:pt x="23969" y="13520"/>
                  </a:lnTo>
                  <a:cubicBezTo>
                    <a:pt x="23969" y="10659"/>
                    <a:pt x="23162" y="8459"/>
                    <a:pt x="21622" y="7065"/>
                  </a:cubicBezTo>
                  <a:cubicBezTo>
                    <a:pt x="20081" y="5598"/>
                    <a:pt x="17514" y="4864"/>
                    <a:pt x="13993" y="4864"/>
                  </a:cubicBezTo>
                  <a:cubicBezTo>
                    <a:pt x="11572" y="4864"/>
                    <a:pt x="9591" y="5231"/>
                    <a:pt x="8198" y="5891"/>
                  </a:cubicBezTo>
                  <a:cubicBezTo>
                    <a:pt x="6730" y="6552"/>
                    <a:pt x="5410" y="7725"/>
                    <a:pt x="4236" y="9339"/>
                  </a:cubicBezTo>
                  <a:lnTo>
                    <a:pt x="1522" y="6992"/>
                  </a:lnTo>
                  <a:cubicBezTo>
                    <a:pt x="2989" y="5011"/>
                    <a:pt x="4676" y="3544"/>
                    <a:pt x="6584" y="2810"/>
                  </a:cubicBezTo>
                  <a:cubicBezTo>
                    <a:pt x="8564" y="1930"/>
                    <a:pt x="10985" y="1563"/>
                    <a:pt x="13993" y="1563"/>
                  </a:cubicBezTo>
                  <a:cubicBezTo>
                    <a:pt x="23162" y="1563"/>
                    <a:pt x="27710" y="5451"/>
                    <a:pt x="27710" y="13154"/>
                  </a:cubicBezTo>
                  <a:lnTo>
                    <a:pt x="27710" y="37361"/>
                  </a:lnTo>
                  <a:close/>
                  <a:moveTo>
                    <a:pt x="23969" y="25037"/>
                  </a:moveTo>
                  <a:lnTo>
                    <a:pt x="23969" y="20489"/>
                  </a:lnTo>
                  <a:lnTo>
                    <a:pt x="12966" y="20489"/>
                  </a:lnTo>
                  <a:cubicBezTo>
                    <a:pt x="6951" y="20489"/>
                    <a:pt x="3943" y="22836"/>
                    <a:pt x="3943" y="27605"/>
                  </a:cubicBezTo>
                  <a:cubicBezTo>
                    <a:pt x="3943" y="29952"/>
                    <a:pt x="4676" y="31712"/>
                    <a:pt x="6144" y="32813"/>
                  </a:cubicBezTo>
                  <a:cubicBezTo>
                    <a:pt x="7611" y="33913"/>
                    <a:pt x="9958" y="34500"/>
                    <a:pt x="13186" y="34500"/>
                  </a:cubicBezTo>
                  <a:cubicBezTo>
                    <a:pt x="17147" y="34500"/>
                    <a:pt x="20081" y="33620"/>
                    <a:pt x="21988" y="31786"/>
                  </a:cubicBezTo>
                  <a:cubicBezTo>
                    <a:pt x="23309" y="30539"/>
                    <a:pt x="23969" y="28338"/>
                    <a:pt x="23969" y="25037"/>
                  </a:cubicBezTo>
                  <a:close/>
                </a:path>
              </a:pathLst>
            </a:custGeom>
            <a:solidFill>
              <a:srgbClr val="000000"/>
            </a:solidFill>
            <a:ln w="73262" cap="flat">
              <a:noFill/>
              <a:prstDash val="solid"/>
              <a:miter/>
            </a:ln>
          </p:spPr>
          <p:txBody>
            <a:bodyPr rtlCol="0" anchor="ctr"/>
            <a:lstStyle/>
            <a:p>
              <a:endParaRPr lang="en-GB"/>
            </a:p>
          </p:txBody>
        </p:sp>
        <p:sp>
          <p:nvSpPr>
            <p:cNvPr id="200" name="Graphic 1127">
              <a:extLst>
                <a:ext uri="{FF2B5EF4-FFF2-40B4-BE49-F238E27FC236}">
                  <a16:creationId xmlns:a16="http://schemas.microsoft.com/office/drawing/2014/main" id="{3EFCB5FF-53B4-537F-5ECF-4C70BA5E917B}"/>
                </a:ext>
              </a:extLst>
            </p:cNvPr>
            <p:cNvSpPr/>
            <p:nvPr/>
          </p:nvSpPr>
          <p:spPr>
            <a:xfrm>
              <a:off x="5396931" y="4192880"/>
              <a:ext cx="27214" cy="35797"/>
            </a:xfrm>
            <a:custGeom>
              <a:avLst/>
              <a:gdLst>
                <a:gd name="connsiteX0" fmla="*/ 27431 w 27214"/>
                <a:gd name="connsiteY0" fmla="*/ 37361 h 35797"/>
                <a:gd name="connsiteX1" fmla="*/ 23690 w 27214"/>
                <a:gd name="connsiteY1" fmla="*/ 37361 h 35797"/>
                <a:gd name="connsiteX2" fmla="*/ 23690 w 27214"/>
                <a:gd name="connsiteY2" fmla="*/ 15427 h 35797"/>
                <a:gd name="connsiteX3" fmla="*/ 21196 w 27214"/>
                <a:gd name="connsiteY3" fmla="*/ 7578 h 35797"/>
                <a:gd name="connsiteX4" fmla="*/ 13933 w 27214"/>
                <a:gd name="connsiteY4" fmla="*/ 4864 h 35797"/>
                <a:gd name="connsiteX5" fmla="*/ 6598 w 27214"/>
                <a:gd name="connsiteY5" fmla="*/ 7578 h 35797"/>
                <a:gd name="connsiteX6" fmla="*/ 3957 w 27214"/>
                <a:gd name="connsiteY6" fmla="*/ 15427 h 35797"/>
                <a:gd name="connsiteX7" fmla="*/ 3957 w 27214"/>
                <a:gd name="connsiteY7" fmla="*/ 37361 h 35797"/>
                <a:gd name="connsiteX8" fmla="*/ 216 w 27214"/>
                <a:gd name="connsiteY8" fmla="*/ 37361 h 35797"/>
                <a:gd name="connsiteX9" fmla="*/ 216 w 27214"/>
                <a:gd name="connsiteY9" fmla="*/ 2003 h 35797"/>
                <a:gd name="connsiteX10" fmla="*/ 3957 w 27214"/>
                <a:gd name="connsiteY10" fmla="*/ 2003 h 35797"/>
                <a:gd name="connsiteX11" fmla="*/ 3957 w 27214"/>
                <a:gd name="connsiteY11" fmla="*/ 6185 h 35797"/>
                <a:gd name="connsiteX12" fmla="*/ 14374 w 27214"/>
                <a:gd name="connsiteY12" fmla="*/ 1563 h 35797"/>
                <a:gd name="connsiteX13" fmla="*/ 23763 w 27214"/>
                <a:gd name="connsiteY13" fmla="*/ 4938 h 35797"/>
                <a:gd name="connsiteX14" fmla="*/ 27431 w 27214"/>
                <a:gd name="connsiteY14" fmla="*/ 14767 h 35797"/>
                <a:gd name="connsiteX15" fmla="*/ 27431 w 27214"/>
                <a:gd name="connsiteY15" fmla="*/ 3736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431" y="37361"/>
                  </a:moveTo>
                  <a:lnTo>
                    <a:pt x="23690" y="37361"/>
                  </a:lnTo>
                  <a:lnTo>
                    <a:pt x="23690" y="15427"/>
                  </a:lnTo>
                  <a:cubicBezTo>
                    <a:pt x="23690" y="11980"/>
                    <a:pt x="22883" y="9412"/>
                    <a:pt x="21196" y="7578"/>
                  </a:cubicBezTo>
                  <a:cubicBezTo>
                    <a:pt x="19508" y="5745"/>
                    <a:pt x="17088" y="4864"/>
                    <a:pt x="13933" y="4864"/>
                  </a:cubicBezTo>
                  <a:cubicBezTo>
                    <a:pt x="10779" y="4864"/>
                    <a:pt x="8285" y="5745"/>
                    <a:pt x="6598" y="7578"/>
                  </a:cubicBezTo>
                  <a:cubicBezTo>
                    <a:pt x="4837" y="9412"/>
                    <a:pt x="3957" y="12053"/>
                    <a:pt x="3957" y="15427"/>
                  </a:cubicBezTo>
                  <a:lnTo>
                    <a:pt x="3957" y="37361"/>
                  </a:lnTo>
                  <a:lnTo>
                    <a:pt x="216" y="37361"/>
                  </a:lnTo>
                  <a:lnTo>
                    <a:pt x="216" y="2003"/>
                  </a:lnTo>
                  <a:lnTo>
                    <a:pt x="3957" y="2003"/>
                  </a:lnTo>
                  <a:lnTo>
                    <a:pt x="3957" y="6185"/>
                  </a:lnTo>
                  <a:cubicBezTo>
                    <a:pt x="6598" y="3104"/>
                    <a:pt x="10046" y="1563"/>
                    <a:pt x="14374" y="1563"/>
                  </a:cubicBezTo>
                  <a:cubicBezTo>
                    <a:pt x="18335" y="1563"/>
                    <a:pt x="21489" y="2664"/>
                    <a:pt x="23763" y="4938"/>
                  </a:cubicBezTo>
                  <a:cubicBezTo>
                    <a:pt x="26184" y="7285"/>
                    <a:pt x="27431" y="10586"/>
                    <a:pt x="27431" y="14767"/>
                  </a:cubicBezTo>
                  <a:lnTo>
                    <a:pt x="27431" y="37361"/>
                  </a:lnTo>
                  <a:close/>
                </a:path>
              </a:pathLst>
            </a:custGeom>
            <a:solidFill>
              <a:srgbClr val="000000"/>
            </a:solidFill>
            <a:ln w="73262" cap="flat">
              <a:noFill/>
              <a:prstDash val="solid"/>
              <a:miter/>
            </a:ln>
          </p:spPr>
          <p:txBody>
            <a:bodyPr rtlCol="0" anchor="ctr"/>
            <a:lstStyle/>
            <a:p>
              <a:endParaRPr lang="en-GB"/>
            </a:p>
          </p:txBody>
        </p:sp>
        <p:sp>
          <p:nvSpPr>
            <p:cNvPr id="201" name="Graphic 1127">
              <a:extLst>
                <a:ext uri="{FF2B5EF4-FFF2-40B4-BE49-F238E27FC236}">
                  <a16:creationId xmlns:a16="http://schemas.microsoft.com/office/drawing/2014/main" id="{89B824A4-5FFD-1A65-AB8D-57EF94E795BB}"/>
                </a:ext>
              </a:extLst>
            </p:cNvPr>
            <p:cNvSpPr/>
            <p:nvPr/>
          </p:nvSpPr>
          <p:spPr>
            <a:xfrm>
              <a:off x="5435605" y="4176449"/>
              <a:ext cx="27434" cy="52669"/>
            </a:xfrm>
            <a:custGeom>
              <a:avLst/>
              <a:gdLst>
                <a:gd name="connsiteX0" fmla="*/ 27664 w 27434"/>
                <a:gd name="connsiteY0" fmla="*/ 53790 h 52669"/>
                <a:gd name="connsiteX1" fmla="*/ 23923 w 27434"/>
                <a:gd name="connsiteY1" fmla="*/ 53790 h 52669"/>
                <a:gd name="connsiteX2" fmla="*/ 23923 w 27434"/>
                <a:gd name="connsiteY2" fmla="*/ 49242 h 52669"/>
                <a:gd name="connsiteX3" fmla="*/ 19229 w 27434"/>
                <a:gd name="connsiteY3" fmla="*/ 53129 h 52669"/>
                <a:gd name="connsiteX4" fmla="*/ 13433 w 27434"/>
                <a:gd name="connsiteY4" fmla="*/ 54230 h 52669"/>
                <a:gd name="connsiteX5" fmla="*/ 4778 w 27434"/>
                <a:gd name="connsiteY5" fmla="*/ 51149 h 52669"/>
                <a:gd name="connsiteX6" fmla="*/ 230 w 27434"/>
                <a:gd name="connsiteY6" fmla="*/ 36111 h 52669"/>
                <a:gd name="connsiteX7" fmla="*/ 4778 w 27434"/>
                <a:gd name="connsiteY7" fmla="*/ 21073 h 52669"/>
                <a:gd name="connsiteX8" fmla="*/ 13433 w 27434"/>
                <a:gd name="connsiteY8" fmla="*/ 17992 h 52669"/>
                <a:gd name="connsiteX9" fmla="*/ 19229 w 27434"/>
                <a:gd name="connsiteY9" fmla="*/ 19093 h 52669"/>
                <a:gd name="connsiteX10" fmla="*/ 23923 w 27434"/>
                <a:gd name="connsiteY10" fmla="*/ 22980 h 52669"/>
                <a:gd name="connsiteX11" fmla="*/ 23923 w 27434"/>
                <a:gd name="connsiteY11" fmla="*/ 1561 h 52669"/>
                <a:gd name="connsiteX12" fmla="*/ 27664 w 27434"/>
                <a:gd name="connsiteY12" fmla="*/ 1561 h 52669"/>
                <a:gd name="connsiteX13" fmla="*/ 27664 w 27434"/>
                <a:gd name="connsiteY13" fmla="*/ 53790 h 52669"/>
                <a:gd name="connsiteX14" fmla="*/ 23557 w 27434"/>
                <a:gd name="connsiteY14" fmla="*/ 41613 h 52669"/>
                <a:gd name="connsiteX15" fmla="*/ 23923 w 27434"/>
                <a:gd name="connsiteY15" fmla="*/ 36111 h 52669"/>
                <a:gd name="connsiteX16" fmla="*/ 23557 w 27434"/>
                <a:gd name="connsiteY16" fmla="*/ 30609 h 52669"/>
                <a:gd name="connsiteX17" fmla="*/ 22236 w 27434"/>
                <a:gd name="connsiteY17" fmla="*/ 25988 h 52669"/>
                <a:gd name="connsiteX18" fmla="*/ 19155 w 27434"/>
                <a:gd name="connsiteY18" fmla="*/ 22467 h 52669"/>
                <a:gd name="connsiteX19" fmla="*/ 13947 w 27434"/>
                <a:gd name="connsiteY19" fmla="*/ 21293 h 52669"/>
                <a:gd name="connsiteX20" fmla="*/ 8812 w 27434"/>
                <a:gd name="connsiteY20" fmla="*/ 22467 h 52669"/>
                <a:gd name="connsiteX21" fmla="*/ 5658 w 27434"/>
                <a:gd name="connsiteY21" fmla="*/ 25988 h 52669"/>
                <a:gd name="connsiteX22" fmla="*/ 4337 w 27434"/>
                <a:gd name="connsiteY22" fmla="*/ 30609 h 52669"/>
                <a:gd name="connsiteX23" fmla="*/ 3971 w 27434"/>
                <a:gd name="connsiteY23" fmla="*/ 36111 h 52669"/>
                <a:gd name="connsiteX24" fmla="*/ 4337 w 27434"/>
                <a:gd name="connsiteY24" fmla="*/ 41613 h 52669"/>
                <a:gd name="connsiteX25" fmla="*/ 5658 w 27434"/>
                <a:gd name="connsiteY25" fmla="*/ 46234 h 52669"/>
                <a:gd name="connsiteX26" fmla="*/ 8812 w 27434"/>
                <a:gd name="connsiteY26" fmla="*/ 49682 h 52669"/>
                <a:gd name="connsiteX27" fmla="*/ 13947 w 27434"/>
                <a:gd name="connsiteY27" fmla="*/ 50929 h 52669"/>
                <a:gd name="connsiteX28" fmla="*/ 19155 w 27434"/>
                <a:gd name="connsiteY28" fmla="*/ 49682 h 52669"/>
                <a:gd name="connsiteX29" fmla="*/ 22236 w 27434"/>
                <a:gd name="connsiteY29" fmla="*/ 46234 h 52669"/>
                <a:gd name="connsiteX30" fmla="*/ 23557 w 27434"/>
                <a:gd name="connsiteY30" fmla="*/ 41613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664" y="53790"/>
                  </a:moveTo>
                  <a:lnTo>
                    <a:pt x="23923" y="53790"/>
                  </a:lnTo>
                  <a:lnTo>
                    <a:pt x="23923" y="49242"/>
                  </a:lnTo>
                  <a:cubicBezTo>
                    <a:pt x="22456" y="51149"/>
                    <a:pt x="20916" y="52469"/>
                    <a:pt x="19229" y="53129"/>
                  </a:cubicBezTo>
                  <a:cubicBezTo>
                    <a:pt x="17541" y="53863"/>
                    <a:pt x="15634" y="54230"/>
                    <a:pt x="13433" y="54230"/>
                  </a:cubicBezTo>
                  <a:cubicBezTo>
                    <a:pt x="9692" y="54230"/>
                    <a:pt x="6832" y="53203"/>
                    <a:pt x="4778" y="51149"/>
                  </a:cubicBezTo>
                  <a:cubicBezTo>
                    <a:pt x="1770" y="48141"/>
                    <a:pt x="230" y="43080"/>
                    <a:pt x="230" y="36111"/>
                  </a:cubicBezTo>
                  <a:cubicBezTo>
                    <a:pt x="230" y="29142"/>
                    <a:pt x="1770" y="24081"/>
                    <a:pt x="4778" y="21073"/>
                  </a:cubicBezTo>
                  <a:cubicBezTo>
                    <a:pt x="6832" y="19019"/>
                    <a:pt x="9692" y="17992"/>
                    <a:pt x="13433" y="17992"/>
                  </a:cubicBezTo>
                  <a:cubicBezTo>
                    <a:pt x="15634" y="17992"/>
                    <a:pt x="17541" y="18359"/>
                    <a:pt x="19229" y="19093"/>
                  </a:cubicBezTo>
                  <a:cubicBezTo>
                    <a:pt x="20916" y="19753"/>
                    <a:pt x="22456" y="21073"/>
                    <a:pt x="23923" y="22980"/>
                  </a:cubicBezTo>
                  <a:lnTo>
                    <a:pt x="23923" y="1561"/>
                  </a:lnTo>
                  <a:lnTo>
                    <a:pt x="27664" y="1561"/>
                  </a:lnTo>
                  <a:lnTo>
                    <a:pt x="27664" y="53790"/>
                  </a:lnTo>
                  <a:close/>
                  <a:moveTo>
                    <a:pt x="23557" y="41613"/>
                  </a:moveTo>
                  <a:cubicBezTo>
                    <a:pt x="23777" y="40072"/>
                    <a:pt x="23923" y="38238"/>
                    <a:pt x="23923" y="36111"/>
                  </a:cubicBezTo>
                  <a:cubicBezTo>
                    <a:pt x="23923" y="33984"/>
                    <a:pt x="23777" y="32150"/>
                    <a:pt x="23557" y="30609"/>
                  </a:cubicBezTo>
                  <a:cubicBezTo>
                    <a:pt x="23336" y="29069"/>
                    <a:pt x="22896" y="27528"/>
                    <a:pt x="22236" y="25988"/>
                  </a:cubicBezTo>
                  <a:cubicBezTo>
                    <a:pt x="21576" y="24448"/>
                    <a:pt x="20476" y="23274"/>
                    <a:pt x="19155" y="22467"/>
                  </a:cubicBezTo>
                  <a:cubicBezTo>
                    <a:pt x="17761" y="21660"/>
                    <a:pt x="16001" y="21293"/>
                    <a:pt x="13947" y="21293"/>
                  </a:cubicBezTo>
                  <a:cubicBezTo>
                    <a:pt x="11893" y="21293"/>
                    <a:pt x="10133" y="21660"/>
                    <a:pt x="8812" y="22467"/>
                  </a:cubicBezTo>
                  <a:cubicBezTo>
                    <a:pt x="7418" y="23274"/>
                    <a:pt x="6391" y="24448"/>
                    <a:pt x="5658" y="25988"/>
                  </a:cubicBezTo>
                  <a:cubicBezTo>
                    <a:pt x="5071" y="27528"/>
                    <a:pt x="4558" y="29069"/>
                    <a:pt x="4337" y="30609"/>
                  </a:cubicBezTo>
                  <a:cubicBezTo>
                    <a:pt x="4117" y="32150"/>
                    <a:pt x="3971" y="33984"/>
                    <a:pt x="3971" y="36111"/>
                  </a:cubicBezTo>
                  <a:cubicBezTo>
                    <a:pt x="3971" y="38238"/>
                    <a:pt x="4117" y="40072"/>
                    <a:pt x="4337" y="41613"/>
                  </a:cubicBezTo>
                  <a:cubicBezTo>
                    <a:pt x="4558" y="43153"/>
                    <a:pt x="5071" y="44694"/>
                    <a:pt x="5658" y="46234"/>
                  </a:cubicBezTo>
                  <a:cubicBezTo>
                    <a:pt x="6391" y="47775"/>
                    <a:pt x="7418" y="48875"/>
                    <a:pt x="8812" y="49682"/>
                  </a:cubicBezTo>
                  <a:cubicBezTo>
                    <a:pt x="10133" y="50489"/>
                    <a:pt x="11893" y="50929"/>
                    <a:pt x="13947" y="50929"/>
                  </a:cubicBezTo>
                  <a:cubicBezTo>
                    <a:pt x="16001" y="50929"/>
                    <a:pt x="17761" y="50489"/>
                    <a:pt x="19155" y="49682"/>
                  </a:cubicBezTo>
                  <a:cubicBezTo>
                    <a:pt x="20476" y="48875"/>
                    <a:pt x="21576" y="47775"/>
                    <a:pt x="22236" y="46234"/>
                  </a:cubicBezTo>
                  <a:cubicBezTo>
                    <a:pt x="22896" y="44694"/>
                    <a:pt x="23336" y="43153"/>
                    <a:pt x="23557" y="41613"/>
                  </a:cubicBezTo>
                  <a:close/>
                </a:path>
              </a:pathLst>
            </a:custGeom>
            <a:solidFill>
              <a:srgbClr val="000000"/>
            </a:solidFill>
            <a:ln w="73262" cap="flat">
              <a:noFill/>
              <a:prstDash val="solid"/>
              <a:miter/>
            </a:ln>
          </p:spPr>
          <p:txBody>
            <a:bodyPr rtlCol="0" anchor="ctr"/>
            <a:lstStyle/>
            <a:p>
              <a:endParaRPr lang="en-GB"/>
            </a:p>
          </p:txBody>
        </p:sp>
        <p:sp>
          <p:nvSpPr>
            <p:cNvPr id="202" name="Graphic 1127">
              <a:extLst>
                <a:ext uri="{FF2B5EF4-FFF2-40B4-BE49-F238E27FC236}">
                  <a16:creationId xmlns:a16="http://schemas.microsoft.com/office/drawing/2014/main" id="{867F8080-6148-9E89-80DE-5362100BE8B3}"/>
                </a:ext>
              </a:extLst>
            </p:cNvPr>
            <p:cNvSpPr/>
            <p:nvPr/>
          </p:nvSpPr>
          <p:spPr>
            <a:xfrm>
              <a:off x="5491726" y="4182024"/>
              <a:ext cx="16578" cy="46653"/>
            </a:xfrm>
            <a:custGeom>
              <a:avLst/>
              <a:gdLst>
                <a:gd name="connsiteX0" fmla="*/ 16826 w 16578"/>
                <a:gd name="connsiteY0" fmla="*/ 48215 h 46653"/>
                <a:gd name="connsiteX1" fmla="*/ 13598 w 16578"/>
                <a:gd name="connsiteY1" fmla="*/ 48215 h 46653"/>
                <a:gd name="connsiteX2" fmla="*/ 7363 w 16578"/>
                <a:gd name="connsiteY2" fmla="*/ 45648 h 46653"/>
                <a:gd name="connsiteX3" fmla="*/ 5089 w 16578"/>
                <a:gd name="connsiteY3" fmla="*/ 38973 h 46653"/>
                <a:gd name="connsiteX4" fmla="*/ 5089 w 16578"/>
                <a:gd name="connsiteY4" fmla="*/ 15646 h 46653"/>
                <a:gd name="connsiteX5" fmla="*/ 247 w 16578"/>
                <a:gd name="connsiteY5" fmla="*/ 15646 h 46653"/>
                <a:gd name="connsiteX6" fmla="*/ 247 w 16578"/>
                <a:gd name="connsiteY6" fmla="*/ 12858 h 46653"/>
                <a:gd name="connsiteX7" fmla="*/ 5089 w 16578"/>
                <a:gd name="connsiteY7" fmla="*/ 12858 h 46653"/>
                <a:gd name="connsiteX8" fmla="*/ 5089 w 16578"/>
                <a:gd name="connsiteY8" fmla="*/ 1562 h 46653"/>
                <a:gd name="connsiteX9" fmla="*/ 8830 w 16578"/>
                <a:gd name="connsiteY9" fmla="*/ 1562 h 46653"/>
                <a:gd name="connsiteX10" fmla="*/ 8830 w 16578"/>
                <a:gd name="connsiteY10" fmla="*/ 12858 h 46653"/>
                <a:gd name="connsiteX11" fmla="*/ 16826 w 16578"/>
                <a:gd name="connsiteY11" fmla="*/ 12858 h 46653"/>
                <a:gd name="connsiteX12" fmla="*/ 16826 w 16578"/>
                <a:gd name="connsiteY12" fmla="*/ 15646 h 46653"/>
                <a:gd name="connsiteX13" fmla="*/ 8830 w 16578"/>
                <a:gd name="connsiteY13" fmla="*/ 15646 h 46653"/>
                <a:gd name="connsiteX14" fmla="*/ 8830 w 16578"/>
                <a:gd name="connsiteY14" fmla="*/ 39046 h 46653"/>
                <a:gd name="connsiteX15" fmla="*/ 14258 w 16578"/>
                <a:gd name="connsiteY15" fmla="*/ 44915 h 46653"/>
                <a:gd name="connsiteX16" fmla="*/ 16826 w 16578"/>
                <a:gd name="connsiteY16" fmla="*/ 44915 h 46653"/>
                <a:gd name="connsiteX17" fmla="*/ 16826 w 16578"/>
                <a:gd name="connsiteY17" fmla="*/ 48215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26" y="48215"/>
                  </a:moveTo>
                  <a:lnTo>
                    <a:pt x="13598" y="48215"/>
                  </a:lnTo>
                  <a:cubicBezTo>
                    <a:pt x="10884" y="48215"/>
                    <a:pt x="8830" y="47335"/>
                    <a:pt x="7363" y="45648"/>
                  </a:cubicBezTo>
                  <a:cubicBezTo>
                    <a:pt x="5822" y="43961"/>
                    <a:pt x="5089" y="41760"/>
                    <a:pt x="5089" y="38973"/>
                  </a:cubicBezTo>
                  <a:lnTo>
                    <a:pt x="5089" y="15646"/>
                  </a:lnTo>
                  <a:lnTo>
                    <a:pt x="247" y="15646"/>
                  </a:lnTo>
                  <a:lnTo>
                    <a:pt x="247" y="12858"/>
                  </a:lnTo>
                  <a:lnTo>
                    <a:pt x="5089" y="12858"/>
                  </a:lnTo>
                  <a:lnTo>
                    <a:pt x="5089" y="1562"/>
                  </a:lnTo>
                  <a:lnTo>
                    <a:pt x="8830" y="1562"/>
                  </a:lnTo>
                  <a:lnTo>
                    <a:pt x="8830" y="12858"/>
                  </a:lnTo>
                  <a:lnTo>
                    <a:pt x="16826" y="12858"/>
                  </a:lnTo>
                  <a:lnTo>
                    <a:pt x="16826" y="15646"/>
                  </a:lnTo>
                  <a:lnTo>
                    <a:pt x="8830" y="15646"/>
                  </a:lnTo>
                  <a:lnTo>
                    <a:pt x="8830" y="39046"/>
                  </a:lnTo>
                  <a:cubicBezTo>
                    <a:pt x="8830" y="42934"/>
                    <a:pt x="10664" y="44915"/>
                    <a:pt x="14258" y="44915"/>
                  </a:cubicBezTo>
                  <a:lnTo>
                    <a:pt x="16826" y="44915"/>
                  </a:lnTo>
                  <a:lnTo>
                    <a:pt x="16826" y="48215"/>
                  </a:lnTo>
                  <a:close/>
                </a:path>
              </a:pathLst>
            </a:custGeom>
            <a:solidFill>
              <a:srgbClr val="000000"/>
            </a:solidFill>
            <a:ln w="73262" cap="flat">
              <a:noFill/>
              <a:prstDash val="solid"/>
              <a:miter/>
            </a:ln>
          </p:spPr>
          <p:txBody>
            <a:bodyPr rtlCol="0" anchor="ctr"/>
            <a:lstStyle/>
            <a:p>
              <a:endParaRPr lang="en-GB"/>
            </a:p>
          </p:txBody>
        </p:sp>
        <p:sp>
          <p:nvSpPr>
            <p:cNvPr id="203" name="Graphic 1127">
              <a:extLst>
                <a:ext uri="{FF2B5EF4-FFF2-40B4-BE49-F238E27FC236}">
                  <a16:creationId xmlns:a16="http://schemas.microsoft.com/office/drawing/2014/main" id="{E0C57E21-36BD-ABD8-E5DD-12F63F0696D5}"/>
                </a:ext>
              </a:extLst>
            </p:cNvPr>
            <p:cNvSpPr/>
            <p:nvPr/>
          </p:nvSpPr>
          <p:spPr>
            <a:xfrm>
              <a:off x="5517196" y="4192880"/>
              <a:ext cx="28315" cy="36237"/>
            </a:xfrm>
            <a:custGeom>
              <a:avLst/>
              <a:gdLst>
                <a:gd name="connsiteX0" fmla="*/ 28573 w 28315"/>
                <a:gd name="connsiteY0" fmla="*/ 20489 h 36237"/>
                <a:gd name="connsiteX1" fmla="*/ 3999 w 28315"/>
                <a:gd name="connsiteY1" fmla="*/ 20489 h 36237"/>
                <a:gd name="connsiteX2" fmla="*/ 6933 w 28315"/>
                <a:gd name="connsiteY2" fmla="*/ 30832 h 36237"/>
                <a:gd name="connsiteX3" fmla="*/ 15516 w 28315"/>
                <a:gd name="connsiteY3" fmla="*/ 34427 h 36237"/>
                <a:gd name="connsiteX4" fmla="*/ 20798 w 28315"/>
                <a:gd name="connsiteY4" fmla="*/ 33400 h 36237"/>
                <a:gd name="connsiteX5" fmla="*/ 25272 w 28315"/>
                <a:gd name="connsiteY5" fmla="*/ 30172 h 36237"/>
                <a:gd name="connsiteX6" fmla="*/ 28060 w 28315"/>
                <a:gd name="connsiteY6" fmla="*/ 32373 h 36237"/>
                <a:gd name="connsiteX7" fmla="*/ 22338 w 28315"/>
                <a:gd name="connsiteY7" fmla="*/ 36481 h 36237"/>
                <a:gd name="connsiteX8" fmla="*/ 15296 w 28315"/>
                <a:gd name="connsiteY8" fmla="*/ 37801 h 36237"/>
                <a:gd name="connsiteX9" fmla="*/ 4146 w 28315"/>
                <a:gd name="connsiteY9" fmla="*/ 33180 h 36237"/>
                <a:gd name="connsiteX10" fmla="*/ 258 w 28315"/>
                <a:gd name="connsiteY10" fmla="*/ 19682 h 36237"/>
                <a:gd name="connsiteX11" fmla="*/ 3999 w 28315"/>
                <a:gd name="connsiteY11" fmla="*/ 6332 h 36237"/>
                <a:gd name="connsiteX12" fmla="*/ 14416 w 28315"/>
                <a:gd name="connsiteY12" fmla="*/ 1563 h 36237"/>
                <a:gd name="connsiteX13" fmla="*/ 24832 w 28315"/>
                <a:gd name="connsiteY13" fmla="*/ 6111 h 36237"/>
                <a:gd name="connsiteX14" fmla="*/ 28573 w 28315"/>
                <a:gd name="connsiteY14" fmla="*/ 18802 h 36237"/>
                <a:gd name="connsiteX15" fmla="*/ 28573 w 28315"/>
                <a:gd name="connsiteY15" fmla="*/ 20489 h 36237"/>
                <a:gd name="connsiteX16" fmla="*/ 24832 w 28315"/>
                <a:gd name="connsiteY16" fmla="*/ 17482 h 36237"/>
                <a:gd name="connsiteX17" fmla="*/ 23585 w 28315"/>
                <a:gd name="connsiteY17" fmla="*/ 10806 h 36237"/>
                <a:gd name="connsiteX18" fmla="*/ 19991 w 28315"/>
                <a:gd name="connsiteY18" fmla="*/ 6405 h 36237"/>
                <a:gd name="connsiteX19" fmla="*/ 14416 w 28315"/>
                <a:gd name="connsiteY19" fmla="*/ 4864 h 36237"/>
                <a:gd name="connsiteX20" fmla="*/ 8914 w 28315"/>
                <a:gd name="connsiteY20" fmla="*/ 6405 h 36237"/>
                <a:gd name="connsiteX21" fmla="*/ 5246 w 28315"/>
                <a:gd name="connsiteY21" fmla="*/ 10806 h 36237"/>
                <a:gd name="connsiteX22" fmla="*/ 3999 w 28315"/>
                <a:gd name="connsiteY22" fmla="*/ 17482 h 36237"/>
                <a:gd name="connsiteX23" fmla="*/ 24832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73" y="20489"/>
                  </a:moveTo>
                  <a:lnTo>
                    <a:pt x="3999" y="20489"/>
                  </a:lnTo>
                  <a:cubicBezTo>
                    <a:pt x="3999" y="25037"/>
                    <a:pt x="4953" y="28485"/>
                    <a:pt x="6933" y="30832"/>
                  </a:cubicBezTo>
                  <a:cubicBezTo>
                    <a:pt x="8914" y="33253"/>
                    <a:pt x="11775" y="34427"/>
                    <a:pt x="15516" y="34427"/>
                  </a:cubicBezTo>
                  <a:cubicBezTo>
                    <a:pt x="17570" y="34427"/>
                    <a:pt x="19330" y="34060"/>
                    <a:pt x="20798" y="33400"/>
                  </a:cubicBezTo>
                  <a:cubicBezTo>
                    <a:pt x="22265" y="32739"/>
                    <a:pt x="23732" y="31712"/>
                    <a:pt x="25272" y="30172"/>
                  </a:cubicBezTo>
                  <a:lnTo>
                    <a:pt x="28060" y="32373"/>
                  </a:lnTo>
                  <a:cubicBezTo>
                    <a:pt x="26152" y="34280"/>
                    <a:pt x="24245" y="35674"/>
                    <a:pt x="22338" y="36481"/>
                  </a:cubicBezTo>
                  <a:cubicBezTo>
                    <a:pt x="20431" y="37361"/>
                    <a:pt x="18083" y="37801"/>
                    <a:pt x="15296" y="37801"/>
                  </a:cubicBezTo>
                  <a:cubicBezTo>
                    <a:pt x="10381" y="37801"/>
                    <a:pt x="6713" y="36260"/>
                    <a:pt x="4146" y="33180"/>
                  </a:cubicBezTo>
                  <a:cubicBezTo>
                    <a:pt x="1505" y="30099"/>
                    <a:pt x="258" y="25624"/>
                    <a:pt x="258" y="19682"/>
                  </a:cubicBezTo>
                  <a:cubicBezTo>
                    <a:pt x="258" y="13960"/>
                    <a:pt x="1505" y="9486"/>
                    <a:pt x="3999" y="6332"/>
                  </a:cubicBezTo>
                  <a:cubicBezTo>
                    <a:pt x="6493" y="3177"/>
                    <a:pt x="9941" y="1563"/>
                    <a:pt x="14416" y="1563"/>
                  </a:cubicBezTo>
                  <a:cubicBezTo>
                    <a:pt x="18890" y="1563"/>
                    <a:pt x="22338" y="3104"/>
                    <a:pt x="24832" y="6111"/>
                  </a:cubicBezTo>
                  <a:cubicBezTo>
                    <a:pt x="27326" y="9119"/>
                    <a:pt x="28573" y="13374"/>
                    <a:pt x="28573" y="18802"/>
                  </a:cubicBezTo>
                  <a:lnTo>
                    <a:pt x="28573" y="20489"/>
                  </a:lnTo>
                  <a:close/>
                  <a:moveTo>
                    <a:pt x="24832" y="17482"/>
                  </a:moveTo>
                  <a:cubicBezTo>
                    <a:pt x="24612" y="14474"/>
                    <a:pt x="24245" y="12200"/>
                    <a:pt x="23585" y="10806"/>
                  </a:cubicBezTo>
                  <a:cubicBezTo>
                    <a:pt x="22778" y="8972"/>
                    <a:pt x="21604" y="7505"/>
                    <a:pt x="19991" y="6405"/>
                  </a:cubicBezTo>
                  <a:cubicBezTo>
                    <a:pt x="18303" y="5378"/>
                    <a:pt x="16470" y="4864"/>
                    <a:pt x="14416" y="4864"/>
                  </a:cubicBezTo>
                  <a:cubicBezTo>
                    <a:pt x="12362" y="4864"/>
                    <a:pt x="10528" y="5378"/>
                    <a:pt x="8914" y="6405"/>
                  </a:cubicBezTo>
                  <a:cubicBezTo>
                    <a:pt x="7300" y="7505"/>
                    <a:pt x="6053" y="8972"/>
                    <a:pt x="5246" y="10806"/>
                  </a:cubicBezTo>
                  <a:cubicBezTo>
                    <a:pt x="4586" y="12200"/>
                    <a:pt x="4219" y="14474"/>
                    <a:pt x="3999" y="17482"/>
                  </a:cubicBezTo>
                  <a:lnTo>
                    <a:pt x="24832" y="17482"/>
                  </a:lnTo>
                  <a:close/>
                </a:path>
              </a:pathLst>
            </a:custGeom>
            <a:solidFill>
              <a:srgbClr val="000000"/>
            </a:solidFill>
            <a:ln w="73262" cap="flat">
              <a:noFill/>
              <a:prstDash val="solid"/>
              <a:miter/>
            </a:ln>
          </p:spPr>
          <p:txBody>
            <a:bodyPr rtlCol="0" anchor="ctr"/>
            <a:lstStyle/>
            <a:p>
              <a:endParaRPr lang="en-GB"/>
            </a:p>
          </p:txBody>
        </p:sp>
        <p:sp>
          <p:nvSpPr>
            <p:cNvPr id="204" name="Graphic 1127">
              <a:extLst>
                <a:ext uri="{FF2B5EF4-FFF2-40B4-BE49-F238E27FC236}">
                  <a16:creationId xmlns:a16="http://schemas.microsoft.com/office/drawing/2014/main" id="{36C1D3AB-B69E-4BAB-0248-C1B68FA24978}"/>
                </a:ext>
              </a:extLst>
            </p:cNvPr>
            <p:cNvSpPr/>
            <p:nvPr/>
          </p:nvSpPr>
          <p:spPr>
            <a:xfrm>
              <a:off x="5553889" y="4192880"/>
              <a:ext cx="28461" cy="36237"/>
            </a:xfrm>
            <a:custGeom>
              <a:avLst/>
              <a:gdLst>
                <a:gd name="connsiteX0" fmla="*/ 28733 w 28461"/>
                <a:gd name="connsiteY0" fmla="*/ 27311 h 36237"/>
                <a:gd name="connsiteX1" fmla="*/ 24918 w 28461"/>
                <a:gd name="connsiteY1" fmla="*/ 34940 h 36237"/>
                <a:gd name="connsiteX2" fmla="*/ 14575 w 28461"/>
                <a:gd name="connsiteY2" fmla="*/ 37801 h 36237"/>
                <a:gd name="connsiteX3" fmla="*/ 271 w 28461"/>
                <a:gd name="connsiteY3" fmla="*/ 32739 h 36237"/>
                <a:gd name="connsiteX4" fmla="*/ 2838 w 28461"/>
                <a:gd name="connsiteY4" fmla="*/ 30172 h 36237"/>
                <a:gd name="connsiteX5" fmla="*/ 14428 w 28461"/>
                <a:gd name="connsiteY5" fmla="*/ 34500 h 36237"/>
                <a:gd name="connsiteX6" fmla="*/ 25065 w 28461"/>
                <a:gd name="connsiteY6" fmla="*/ 27311 h 36237"/>
                <a:gd name="connsiteX7" fmla="*/ 23451 w 28461"/>
                <a:gd name="connsiteY7" fmla="*/ 23130 h 36237"/>
                <a:gd name="connsiteX8" fmla="*/ 18316 w 28461"/>
                <a:gd name="connsiteY8" fmla="*/ 21369 h 36237"/>
                <a:gd name="connsiteX9" fmla="*/ 12448 w 28461"/>
                <a:gd name="connsiteY9" fmla="*/ 20856 h 36237"/>
                <a:gd name="connsiteX10" fmla="*/ 1811 w 28461"/>
                <a:gd name="connsiteY10" fmla="*/ 11613 h 36237"/>
                <a:gd name="connsiteX11" fmla="*/ 5259 w 28461"/>
                <a:gd name="connsiteY11" fmla="*/ 4278 h 36237"/>
                <a:gd name="connsiteX12" fmla="*/ 14502 w 28461"/>
                <a:gd name="connsiteY12" fmla="*/ 1563 h 36237"/>
                <a:gd name="connsiteX13" fmla="*/ 26899 w 28461"/>
                <a:gd name="connsiteY13" fmla="*/ 5305 h 36237"/>
                <a:gd name="connsiteX14" fmla="*/ 24405 w 28461"/>
                <a:gd name="connsiteY14" fmla="*/ 7799 h 36237"/>
                <a:gd name="connsiteX15" fmla="*/ 14502 w 28461"/>
                <a:gd name="connsiteY15" fmla="*/ 4791 h 36237"/>
                <a:gd name="connsiteX16" fmla="*/ 7826 w 28461"/>
                <a:gd name="connsiteY16" fmla="*/ 6552 h 36237"/>
                <a:gd name="connsiteX17" fmla="*/ 5479 w 28461"/>
                <a:gd name="connsiteY17" fmla="*/ 11613 h 36237"/>
                <a:gd name="connsiteX18" fmla="*/ 7240 w 28461"/>
                <a:gd name="connsiteY18" fmla="*/ 15794 h 36237"/>
                <a:gd name="connsiteX19" fmla="*/ 12668 w 28461"/>
                <a:gd name="connsiteY19" fmla="*/ 17555 h 36237"/>
                <a:gd name="connsiteX20" fmla="*/ 18390 w 28461"/>
                <a:gd name="connsiteY20" fmla="*/ 18068 h 36237"/>
                <a:gd name="connsiteX21" fmla="*/ 26092 w 28461"/>
                <a:gd name="connsiteY21" fmla="*/ 20562 h 36237"/>
                <a:gd name="connsiteX22" fmla="*/ 28733 w 28461"/>
                <a:gd name="connsiteY22" fmla="*/ 2731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733" y="27311"/>
                  </a:moveTo>
                  <a:cubicBezTo>
                    <a:pt x="28733" y="30539"/>
                    <a:pt x="27486" y="33106"/>
                    <a:pt x="24918" y="34940"/>
                  </a:cubicBezTo>
                  <a:cubicBezTo>
                    <a:pt x="22351" y="36847"/>
                    <a:pt x="18903" y="37801"/>
                    <a:pt x="14575" y="37801"/>
                  </a:cubicBezTo>
                  <a:cubicBezTo>
                    <a:pt x="8560" y="37801"/>
                    <a:pt x="3792" y="36114"/>
                    <a:pt x="271" y="32739"/>
                  </a:cubicBezTo>
                  <a:lnTo>
                    <a:pt x="2838" y="30172"/>
                  </a:lnTo>
                  <a:cubicBezTo>
                    <a:pt x="5552" y="33033"/>
                    <a:pt x="9440" y="34500"/>
                    <a:pt x="14428" y="34500"/>
                  </a:cubicBezTo>
                  <a:cubicBezTo>
                    <a:pt x="21544" y="34500"/>
                    <a:pt x="25065" y="32079"/>
                    <a:pt x="25065" y="27311"/>
                  </a:cubicBezTo>
                  <a:cubicBezTo>
                    <a:pt x="25065" y="25477"/>
                    <a:pt x="24551" y="24083"/>
                    <a:pt x="23451" y="23130"/>
                  </a:cubicBezTo>
                  <a:cubicBezTo>
                    <a:pt x="22351" y="22176"/>
                    <a:pt x="20664" y="21589"/>
                    <a:pt x="18316" y="21369"/>
                  </a:cubicBezTo>
                  <a:lnTo>
                    <a:pt x="12448" y="20856"/>
                  </a:lnTo>
                  <a:cubicBezTo>
                    <a:pt x="5332" y="20269"/>
                    <a:pt x="1811" y="17188"/>
                    <a:pt x="1811" y="11613"/>
                  </a:cubicBezTo>
                  <a:cubicBezTo>
                    <a:pt x="1811" y="8532"/>
                    <a:pt x="2985" y="6111"/>
                    <a:pt x="5259" y="4278"/>
                  </a:cubicBezTo>
                  <a:cubicBezTo>
                    <a:pt x="7533" y="2444"/>
                    <a:pt x="10614" y="1563"/>
                    <a:pt x="14502" y="1563"/>
                  </a:cubicBezTo>
                  <a:cubicBezTo>
                    <a:pt x="19417" y="1563"/>
                    <a:pt x="23524" y="2810"/>
                    <a:pt x="26899" y="5305"/>
                  </a:cubicBezTo>
                  <a:lnTo>
                    <a:pt x="24405" y="7799"/>
                  </a:lnTo>
                  <a:cubicBezTo>
                    <a:pt x="21691" y="5818"/>
                    <a:pt x="18390" y="4791"/>
                    <a:pt x="14502" y="4791"/>
                  </a:cubicBezTo>
                  <a:cubicBezTo>
                    <a:pt x="11568" y="4791"/>
                    <a:pt x="9294" y="5378"/>
                    <a:pt x="7826" y="6552"/>
                  </a:cubicBezTo>
                  <a:cubicBezTo>
                    <a:pt x="6286" y="7725"/>
                    <a:pt x="5479" y="9412"/>
                    <a:pt x="5479" y="11613"/>
                  </a:cubicBezTo>
                  <a:cubicBezTo>
                    <a:pt x="5479" y="13447"/>
                    <a:pt x="6066" y="14841"/>
                    <a:pt x="7240" y="15794"/>
                  </a:cubicBezTo>
                  <a:cubicBezTo>
                    <a:pt x="8340" y="16748"/>
                    <a:pt x="10174" y="17335"/>
                    <a:pt x="12668" y="17555"/>
                  </a:cubicBezTo>
                  <a:lnTo>
                    <a:pt x="18390" y="18068"/>
                  </a:lnTo>
                  <a:cubicBezTo>
                    <a:pt x="21691" y="18435"/>
                    <a:pt x="24258" y="19242"/>
                    <a:pt x="26092" y="20562"/>
                  </a:cubicBezTo>
                  <a:cubicBezTo>
                    <a:pt x="27852" y="21883"/>
                    <a:pt x="28733" y="24157"/>
                    <a:pt x="28733" y="27311"/>
                  </a:cubicBezTo>
                  <a:close/>
                </a:path>
              </a:pathLst>
            </a:custGeom>
            <a:solidFill>
              <a:srgbClr val="000000"/>
            </a:solidFill>
            <a:ln w="73262" cap="flat">
              <a:noFill/>
              <a:prstDash val="solid"/>
              <a:miter/>
            </a:ln>
          </p:spPr>
          <p:txBody>
            <a:bodyPr rtlCol="0" anchor="ctr"/>
            <a:lstStyle/>
            <a:p>
              <a:endParaRPr lang="en-GB"/>
            </a:p>
          </p:txBody>
        </p:sp>
        <p:sp>
          <p:nvSpPr>
            <p:cNvPr id="205" name="Graphic 1127">
              <a:extLst>
                <a:ext uri="{FF2B5EF4-FFF2-40B4-BE49-F238E27FC236}">
                  <a16:creationId xmlns:a16="http://schemas.microsoft.com/office/drawing/2014/main" id="{AFEA747F-0934-1796-43A5-9203DCE0A45F}"/>
                </a:ext>
              </a:extLst>
            </p:cNvPr>
            <p:cNvSpPr/>
            <p:nvPr/>
          </p:nvSpPr>
          <p:spPr>
            <a:xfrm>
              <a:off x="5589334" y="4182024"/>
              <a:ext cx="16578" cy="46653"/>
            </a:xfrm>
            <a:custGeom>
              <a:avLst/>
              <a:gdLst>
                <a:gd name="connsiteX0" fmla="*/ 16859 w 16578"/>
                <a:gd name="connsiteY0" fmla="*/ 48215 h 46653"/>
                <a:gd name="connsiteX1" fmla="*/ 13632 w 16578"/>
                <a:gd name="connsiteY1" fmla="*/ 48215 h 46653"/>
                <a:gd name="connsiteX2" fmla="*/ 7397 w 16578"/>
                <a:gd name="connsiteY2" fmla="*/ 45648 h 46653"/>
                <a:gd name="connsiteX3" fmla="*/ 5123 w 16578"/>
                <a:gd name="connsiteY3" fmla="*/ 38973 h 46653"/>
                <a:gd name="connsiteX4" fmla="*/ 5123 w 16578"/>
                <a:gd name="connsiteY4" fmla="*/ 15646 h 46653"/>
                <a:gd name="connsiteX5" fmla="*/ 281 w 16578"/>
                <a:gd name="connsiteY5" fmla="*/ 15646 h 46653"/>
                <a:gd name="connsiteX6" fmla="*/ 281 w 16578"/>
                <a:gd name="connsiteY6" fmla="*/ 12858 h 46653"/>
                <a:gd name="connsiteX7" fmla="*/ 5123 w 16578"/>
                <a:gd name="connsiteY7" fmla="*/ 12858 h 46653"/>
                <a:gd name="connsiteX8" fmla="*/ 5123 w 16578"/>
                <a:gd name="connsiteY8" fmla="*/ 1562 h 46653"/>
                <a:gd name="connsiteX9" fmla="*/ 8864 w 16578"/>
                <a:gd name="connsiteY9" fmla="*/ 1562 h 46653"/>
                <a:gd name="connsiteX10" fmla="*/ 8864 w 16578"/>
                <a:gd name="connsiteY10" fmla="*/ 12858 h 46653"/>
                <a:gd name="connsiteX11" fmla="*/ 16859 w 16578"/>
                <a:gd name="connsiteY11" fmla="*/ 12858 h 46653"/>
                <a:gd name="connsiteX12" fmla="*/ 16859 w 16578"/>
                <a:gd name="connsiteY12" fmla="*/ 15646 h 46653"/>
                <a:gd name="connsiteX13" fmla="*/ 8864 w 16578"/>
                <a:gd name="connsiteY13" fmla="*/ 15646 h 46653"/>
                <a:gd name="connsiteX14" fmla="*/ 8864 w 16578"/>
                <a:gd name="connsiteY14" fmla="*/ 39046 h 46653"/>
                <a:gd name="connsiteX15" fmla="*/ 14292 w 16578"/>
                <a:gd name="connsiteY15" fmla="*/ 44915 h 46653"/>
                <a:gd name="connsiteX16" fmla="*/ 16859 w 16578"/>
                <a:gd name="connsiteY16" fmla="*/ 44915 h 46653"/>
                <a:gd name="connsiteX17" fmla="*/ 16859 w 16578"/>
                <a:gd name="connsiteY17" fmla="*/ 48215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859" y="48215"/>
                  </a:moveTo>
                  <a:lnTo>
                    <a:pt x="13632" y="48215"/>
                  </a:lnTo>
                  <a:cubicBezTo>
                    <a:pt x="10918" y="48215"/>
                    <a:pt x="8864" y="47335"/>
                    <a:pt x="7397" y="45648"/>
                  </a:cubicBezTo>
                  <a:cubicBezTo>
                    <a:pt x="5856" y="43961"/>
                    <a:pt x="5123" y="41760"/>
                    <a:pt x="5123" y="38973"/>
                  </a:cubicBezTo>
                  <a:lnTo>
                    <a:pt x="5123" y="15646"/>
                  </a:lnTo>
                  <a:lnTo>
                    <a:pt x="281" y="15646"/>
                  </a:lnTo>
                  <a:lnTo>
                    <a:pt x="281" y="12858"/>
                  </a:lnTo>
                  <a:lnTo>
                    <a:pt x="5123" y="12858"/>
                  </a:lnTo>
                  <a:lnTo>
                    <a:pt x="5123" y="1562"/>
                  </a:lnTo>
                  <a:lnTo>
                    <a:pt x="8864" y="1562"/>
                  </a:lnTo>
                  <a:lnTo>
                    <a:pt x="8864" y="12858"/>
                  </a:lnTo>
                  <a:lnTo>
                    <a:pt x="16859" y="12858"/>
                  </a:lnTo>
                  <a:lnTo>
                    <a:pt x="16859" y="15646"/>
                  </a:lnTo>
                  <a:lnTo>
                    <a:pt x="8864" y="15646"/>
                  </a:lnTo>
                  <a:lnTo>
                    <a:pt x="8864" y="39046"/>
                  </a:lnTo>
                  <a:cubicBezTo>
                    <a:pt x="8864" y="42934"/>
                    <a:pt x="10698" y="44915"/>
                    <a:pt x="14292" y="44915"/>
                  </a:cubicBezTo>
                  <a:lnTo>
                    <a:pt x="16859" y="44915"/>
                  </a:lnTo>
                  <a:lnTo>
                    <a:pt x="16859" y="48215"/>
                  </a:lnTo>
                  <a:close/>
                </a:path>
              </a:pathLst>
            </a:custGeom>
            <a:solidFill>
              <a:srgbClr val="000000"/>
            </a:solidFill>
            <a:ln w="73262" cap="flat">
              <a:noFill/>
              <a:prstDash val="solid"/>
              <a:miter/>
            </a:ln>
          </p:spPr>
          <p:txBody>
            <a:bodyPr rtlCol="0" anchor="ctr"/>
            <a:lstStyle/>
            <a:p>
              <a:endParaRPr lang="en-GB"/>
            </a:p>
          </p:txBody>
        </p:sp>
        <p:sp>
          <p:nvSpPr>
            <p:cNvPr id="206" name="Graphic 1127">
              <a:extLst>
                <a:ext uri="{FF2B5EF4-FFF2-40B4-BE49-F238E27FC236}">
                  <a16:creationId xmlns:a16="http://schemas.microsoft.com/office/drawing/2014/main" id="{E622CE3B-6F47-489E-E882-0F888F4667AA}"/>
                </a:ext>
              </a:extLst>
            </p:cNvPr>
            <p:cNvSpPr/>
            <p:nvPr/>
          </p:nvSpPr>
          <p:spPr>
            <a:xfrm>
              <a:off x="5614804" y="4192880"/>
              <a:ext cx="28315" cy="36237"/>
            </a:xfrm>
            <a:custGeom>
              <a:avLst/>
              <a:gdLst>
                <a:gd name="connsiteX0" fmla="*/ 28607 w 28315"/>
                <a:gd name="connsiteY0" fmla="*/ 20489 h 36237"/>
                <a:gd name="connsiteX1" fmla="*/ 4033 w 28315"/>
                <a:gd name="connsiteY1" fmla="*/ 20489 h 36237"/>
                <a:gd name="connsiteX2" fmla="*/ 6967 w 28315"/>
                <a:gd name="connsiteY2" fmla="*/ 30832 h 36237"/>
                <a:gd name="connsiteX3" fmla="*/ 15550 w 28315"/>
                <a:gd name="connsiteY3" fmla="*/ 34427 h 36237"/>
                <a:gd name="connsiteX4" fmla="*/ 20831 w 28315"/>
                <a:gd name="connsiteY4" fmla="*/ 33400 h 36237"/>
                <a:gd name="connsiteX5" fmla="*/ 25306 w 28315"/>
                <a:gd name="connsiteY5" fmla="*/ 30172 h 36237"/>
                <a:gd name="connsiteX6" fmla="*/ 28094 w 28315"/>
                <a:gd name="connsiteY6" fmla="*/ 32373 h 36237"/>
                <a:gd name="connsiteX7" fmla="*/ 22372 w 28315"/>
                <a:gd name="connsiteY7" fmla="*/ 36481 h 36237"/>
                <a:gd name="connsiteX8" fmla="*/ 15330 w 28315"/>
                <a:gd name="connsiteY8" fmla="*/ 37801 h 36237"/>
                <a:gd name="connsiteX9" fmla="*/ 4180 w 28315"/>
                <a:gd name="connsiteY9" fmla="*/ 33180 h 36237"/>
                <a:gd name="connsiteX10" fmla="*/ 292 w 28315"/>
                <a:gd name="connsiteY10" fmla="*/ 19682 h 36237"/>
                <a:gd name="connsiteX11" fmla="*/ 4033 w 28315"/>
                <a:gd name="connsiteY11" fmla="*/ 6332 h 36237"/>
                <a:gd name="connsiteX12" fmla="*/ 14450 w 28315"/>
                <a:gd name="connsiteY12" fmla="*/ 1563 h 36237"/>
                <a:gd name="connsiteX13" fmla="*/ 24866 w 28315"/>
                <a:gd name="connsiteY13" fmla="*/ 6111 h 36237"/>
                <a:gd name="connsiteX14" fmla="*/ 28607 w 28315"/>
                <a:gd name="connsiteY14" fmla="*/ 18802 h 36237"/>
                <a:gd name="connsiteX15" fmla="*/ 28607 w 28315"/>
                <a:gd name="connsiteY15" fmla="*/ 20489 h 36237"/>
                <a:gd name="connsiteX16" fmla="*/ 24866 w 28315"/>
                <a:gd name="connsiteY16" fmla="*/ 17482 h 36237"/>
                <a:gd name="connsiteX17" fmla="*/ 23619 w 28315"/>
                <a:gd name="connsiteY17" fmla="*/ 10806 h 36237"/>
                <a:gd name="connsiteX18" fmla="*/ 20025 w 28315"/>
                <a:gd name="connsiteY18" fmla="*/ 6405 h 36237"/>
                <a:gd name="connsiteX19" fmla="*/ 14450 w 28315"/>
                <a:gd name="connsiteY19" fmla="*/ 4864 h 36237"/>
                <a:gd name="connsiteX20" fmla="*/ 8948 w 28315"/>
                <a:gd name="connsiteY20" fmla="*/ 6405 h 36237"/>
                <a:gd name="connsiteX21" fmla="*/ 5280 w 28315"/>
                <a:gd name="connsiteY21" fmla="*/ 10806 h 36237"/>
                <a:gd name="connsiteX22" fmla="*/ 4033 w 28315"/>
                <a:gd name="connsiteY22" fmla="*/ 17482 h 36237"/>
                <a:gd name="connsiteX23" fmla="*/ 24866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07" y="20489"/>
                  </a:moveTo>
                  <a:lnTo>
                    <a:pt x="4033" y="20489"/>
                  </a:lnTo>
                  <a:cubicBezTo>
                    <a:pt x="4033" y="25037"/>
                    <a:pt x="4987" y="28485"/>
                    <a:pt x="6967" y="30832"/>
                  </a:cubicBezTo>
                  <a:cubicBezTo>
                    <a:pt x="8948" y="33253"/>
                    <a:pt x="11809" y="34427"/>
                    <a:pt x="15550" y="34427"/>
                  </a:cubicBezTo>
                  <a:cubicBezTo>
                    <a:pt x="17604" y="34427"/>
                    <a:pt x="19364" y="34060"/>
                    <a:pt x="20831" y="33400"/>
                  </a:cubicBezTo>
                  <a:cubicBezTo>
                    <a:pt x="22299" y="32739"/>
                    <a:pt x="23766" y="31712"/>
                    <a:pt x="25306" y="30172"/>
                  </a:cubicBezTo>
                  <a:lnTo>
                    <a:pt x="28094" y="32373"/>
                  </a:lnTo>
                  <a:cubicBezTo>
                    <a:pt x="26186" y="34280"/>
                    <a:pt x="24279" y="35674"/>
                    <a:pt x="22372" y="36481"/>
                  </a:cubicBezTo>
                  <a:cubicBezTo>
                    <a:pt x="20465" y="37361"/>
                    <a:pt x="18117" y="37801"/>
                    <a:pt x="15330" y="37801"/>
                  </a:cubicBezTo>
                  <a:cubicBezTo>
                    <a:pt x="10415" y="37801"/>
                    <a:pt x="6747" y="36260"/>
                    <a:pt x="4180" y="33180"/>
                  </a:cubicBezTo>
                  <a:cubicBezTo>
                    <a:pt x="1539" y="30099"/>
                    <a:pt x="292" y="25624"/>
                    <a:pt x="292" y="19682"/>
                  </a:cubicBezTo>
                  <a:cubicBezTo>
                    <a:pt x="292" y="13960"/>
                    <a:pt x="1539" y="9486"/>
                    <a:pt x="4033" y="6332"/>
                  </a:cubicBezTo>
                  <a:cubicBezTo>
                    <a:pt x="6527" y="3177"/>
                    <a:pt x="9975" y="1563"/>
                    <a:pt x="14450" y="1563"/>
                  </a:cubicBezTo>
                  <a:cubicBezTo>
                    <a:pt x="18924" y="1563"/>
                    <a:pt x="22372" y="3104"/>
                    <a:pt x="24866" y="6111"/>
                  </a:cubicBezTo>
                  <a:cubicBezTo>
                    <a:pt x="27360" y="9119"/>
                    <a:pt x="28607" y="13374"/>
                    <a:pt x="28607" y="18802"/>
                  </a:cubicBezTo>
                  <a:lnTo>
                    <a:pt x="28607" y="20489"/>
                  </a:lnTo>
                  <a:close/>
                  <a:moveTo>
                    <a:pt x="24866" y="17482"/>
                  </a:moveTo>
                  <a:cubicBezTo>
                    <a:pt x="24646" y="14474"/>
                    <a:pt x="24279" y="12200"/>
                    <a:pt x="23619" y="10806"/>
                  </a:cubicBezTo>
                  <a:cubicBezTo>
                    <a:pt x="22812" y="8972"/>
                    <a:pt x="21638" y="7505"/>
                    <a:pt x="20025" y="6405"/>
                  </a:cubicBezTo>
                  <a:cubicBezTo>
                    <a:pt x="18337" y="5378"/>
                    <a:pt x="16504" y="4864"/>
                    <a:pt x="14450" y="4864"/>
                  </a:cubicBezTo>
                  <a:cubicBezTo>
                    <a:pt x="12396" y="4864"/>
                    <a:pt x="10562" y="5378"/>
                    <a:pt x="8948" y="6405"/>
                  </a:cubicBezTo>
                  <a:cubicBezTo>
                    <a:pt x="7334" y="7505"/>
                    <a:pt x="6087" y="8972"/>
                    <a:pt x="5280" y="10806"/>
                  </a:cubicBezTo>
                  <a:cubicBezTo>
                    <a:pt x="4620" y="12200"/>
                    <a:pt x="4253" y="14474"/>
                    <a:pt x="4033" y="17482"/>
                  </a:cubicBezTo>
                  <a:lnTo>
                    <a:pt x="24866" y="17482"/>
                  </a:lnTo>
                  <a:close/>
                </a:path>
              </a:pathLst>
            </a:custGeom>
            <a:solidFill>
              <a:srgbClr val="000000"/>
            </a:solidFill>
            <a:ln w="73262" cap="flat">
              <a:noFill/>
              <a:prstDash val="solid"/>
              <a:miter/>
            </a:ln>
          </p:spPr>
          <p:txBody>
            <a:bodyPr rtlCol="0" anchor="ctr"/>
            <a:lstStyle/>
            <a:p>
              <a:endParaRPr lang="en-GB"/>
            </a:p>
          </p:txBody>
        </p:sp>
        <p:sp>
          <p:nvSpPr>
            <p:cNvPr id="207" name="Graphic 1127">
              <a:extLst>
                <a:ext uri="{FF2B5EF4-FFF2-40B4-BE49-F238E27FC236}">
                  <a16:creationId xmlns:a16="http://schemas.microsoft.com/office/drawing/2014/main" id="{DE317A0D-205F-37DA-3CDF-94C1EF89B817}"/>
                </a:ext>
              </a:extLst>
            </p:cNvPr>
            <p:cNvSpPr/>
            <p:nvPr/>
          </p:nvSpPr>
          <p:spPr>
            <a:xfrm>
              <a:off x="5652889" y="4176449"/>
              <a:ext cx="27434" cy="52669"/>
            </a:xfrm>
            <a:custGeom>
              <a:avLst/>
              <a:gdLst>
                <a:gd name="connsiteX0" fmla="*/ 27740 w 27434"/>
                <a:gd name="connsiteY0" fmla="*/ 53790 h 52669"/>
                <a:gd name="connsiteX1" fmla="*/ 23999 w 27434"/>
                <a:gd name="connsiteY1" fmla="*/ 53790 h 52669"/>
                <a:gd name="connsiteX2" fmla="*/ 23999 w 27434"/>
                <a:gd name="connsiteY2" fmla="*/ 49242 h 52669"/>
                <a:gd name="connsiteX3" fmla="*/ 19304 w 27434"/>
                <a:gd name="connsiteY3" fmla="*/ 53129 h 52669"/>
                <a:gd name="connsiteX4" fmla="*/ 13509 w 27434"/>
                <a:gd name="connsiteY4" fmla="*/ 54230 h 52669"/>
                <a:gd name="connsiteX5" fmla="*/ 4853 w 27434"/>
                <a:gd name="connsiteY5" fmla="*/ 51149 h 52669"/>
                <a:gd name="connsiteX6" fmla="*/ 305 w 27434"/>
                <a:gd name="connsiteY6" fmla="*/ 36111 h 52669"/>
                <a:gd name="connsiteX7" fmla="*/ 4853 w 27434"/>
                <a:gd name="connsiteY7" fmla="*/ 21073 h 52669"/>
                <a:gd name="connsiteX8" fmla="*/ 13509 w 27434"/>
                <a:gd name="connsiteY8" fmla="*/ 17992 h 52669"/>
                <a:gd name="connsiteX9" fmla="*/ 19304 w 27434"/>
                <a:gd name="connsiteY9" fmla="*/ 19093 h 52669"/>
                <a:gd name="connsiteX10" fmla="*/ 23999 w 27434"/>
                <a:gd name="connsiteY10" fmla="*/ 22980 h 52669"/>
                <a:gd name="connsiteX11" fmla="*/ 23999 w 27434"/>
                <a:gd name="connsiteY11" fmla="*/ 1561 h 52669"/>
                <a:gd name="connsiteX12" fmla="*/ 27740 w 27434"/>
                <a:gd name="connsiteY12" fmla="*/ 1561 h 52669"/>
                <a:gd name="connsiteX13" fmla="*/ 27740 w 27434"/>
                <a:gd name="connsiteY13" fmla="*/ 53790 h 52669"/>
                <a:gd name="connsiteX14" fmla="*/ 23632 w 27434"/>
                <a:gd name="connsiteY14" fmla="*/ 41613 h 52669"/>
                <a:gd name="connsiteX15" fmla="*/ 23999 w 27434"/>
                <a:gd name="connsiteY15" fmla="*/ 36111 h 52669"/>
                <a:gd name="connsiteX16" fmla="*/ 23632 w 27434"/>
                <a:gd name="connsiteY16" fmla="*/ 30609 h 52669"/>
                <a:gd name="connsiteX17" fmla="*/ 22312 w 27434"/>
                <a:gd name="connsiteY17" fmla="*/ 25988 h 52669"/>
                <a:gd name="connsiteX18" fmla="*/ 19231 w 27434"/>
                <a:gd name="connsiteY18" fmla="*/ 22467 h 52669"/>
                <a:gd name="connsiteX19" fmla="*/ 14023 w 27434"/>
                <a:gd name="connsiteY19" fmla="*/ 21293 h 52669"/>
                <a:gd name="connsiteX20" fmla="*/ 8888 w 27434"/>
                <a:gd name="connsiteY20" fmla="*/ 22467 h 52669"/>
                <a:gd name="connsiteX21" fmla="*/ 5733 w 27434"/>
                <a:gd name="connsiteY21" fmla="*/ 25988 h 52669"/>
                <a:gd name="connsiteX22" fmla="*/ 4413 w 27434"/>
                <a:gd name="connsiteY22" fmla="*/ 30609 h 52669"/>
                <a:gd name="connsiteX23" fmla="*/ 4046 w 27434"/>
                <a:gd name="connsiteY23" fmla="*/ 36111 h 52669"/>
                <a:gd name="connsiteX24" fmla="*/ 4413 w 27434"/>
                <a:gd name="connsiteY24" fmla="*/ 41613 h 52669"/>
                <a:gd name="connsiteX25" fmla="*/ 5733 w 27434"/>
                <a:gd name="connsiteY25" fmla="*/ 46234 h 52669"/>
                <a:gd name="connsiteX26" fmla="*/ 8888 w 27434"/>
                <a:gd name="connsiteY26" fmla="*/ 49682 h 52669"/>
                <a:gd name="connsiteX27" fmla="*/ 14023 w 27434"/>
                <a:gd name="connsiteY27" fmla="*/ 50929 h 52669"/>
                <a:gd name="connsiteX28" fmla="*/ 19231 w 27434"/>
                <a:gd name="connsiteY28" fmla="*/ 49682 h 52669"/>
                <a:gd name="connsiteX29" fmla="*/ 22312 w 27434"/>
                <a:gd name="connsiteY29" fmla="*/ 46234 h 52669"/>
                <a:gd name="connsiteX30" fmla="*/ 23632 w 27434"/>
                <a:gd name="connsiteY30" fmla="*/ 41613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740" y="53790"/>
                  </a:moveTo>
                  <a:lnTo>
                    <a:pt x="23999" y="53790"/>
                  </a:lnTo>
                  <a:lnTo>
                    <a:pt x="23999" y="49242"/>
                  </a:lnTo>
                  <a:cubicBezTo>
                    <a:pt x="22532" y="51149"/>
                    <a:pt x="20991" y="52469"/>
                    <a:pt x="19304" y="53129"/>
                  </a:cubicBezTo>
                  <a:cubicBezTo>
                    <a:pt x="17617" y="53863"/>
                    <a:pt x="15710" y="54230"/>
                    <a:pt x="13509" y="54230"/>
                  </a:cubicBezTo>
                  <a:cubicBezTo>
                    <a:pt x="9768" y="54230"/>
                    <a:pt x="6907" y="53203"/>
                    <a:pt x="4853" y="51149"/>
                  </a:cubicBezTo>
                  <a:cubicBezTo>
                    <a:pt x="1846" y="48141"/>
                    <a:pt x="305" y="43080"/>
                    <a:pt x="305" y="36111"/>
                  </a:cubicBezTo>
                  <a:cubicBezTo>
                    <a:pt x="305" y="29142"/>
                    <a:pt x="1846" y="24081"/>
                    <a:pt x="4853" y="21073"/>
                  </a:cubicBezTo>
                  <a:cubicBezTo>
                    <a:pt x="6907" y="19019"/>
                    <a:pt x="9768" y="17992"/>
                    <a:pt x="13509" y="17992"/>
                  </a:cubicBezTo>
                  <a:cubicBezTo>
                    <a:pt x="15710" y="17992"/>
                    <a:pt x="17617" y="18359"/>
                    <a:pt x="19304" y="19093"/>
                  </a:cubicBezTo>
                  <a:cubicBezTo>
                    <a:pt x="20991" y="19753"/>
                    <a:pt x="22532" y="21073"/>
                    <a:pt x="23999" y="22980"/>
                  </a:cubicBezTo>
                  <a:lnTo>
                    <a:pt x="23999" y="1561"/>
                  </a:lnTo>
                  <a:lnTo>
                    <a:pt x="27740" y="1561"/>
                  </a:lnTo>
                  <a:lnTo>
                    <a:pt x="27740" y="53790"/>
                  </a:lnTo>
                  <a:close/>
                  <a:moveTo>
                    <a:pt x="23632" y="41613"/>
                  </a:moveTo>
                  <a:cubicBezTo>
                    <a:pt x="23852" y="40072"/>
                    <a:pt x="23999" y="38238"/>
                    <a:pt x="23999" y="36111"/>
                  </a:cubicBezTo>
                  <a:cubicBezTo>
                    <a:pt x="23999" y="33984"/>
                    <a:pt x="23852" y="32150"/>
                    <a:pt x="23632" y="30609"/>
                  </a:cubicBezTo>
                  <a:cubicBezTo>
                    <a:pt x="23412" y="29069"/>
                    <a:pt x="22972" y="27528"/>
                    <a:pt x="22312" y="25988"/>
                  </a:cubicBezTo>
                  <a:cubicBezTo>
                    <a:pt x="21651" y="24448"/>
                    <a:pt x="20551" y="23274"/>
                    <a:pt x="19231" y="22467"/>
                  </a:cubicBezTo>
                  <a:cubicBezTo>
                    <a:pt x="17837" y="21660"/>
                    <a:pt x="16076" y="21293"/>
                    <a:pt x="14023" y="21293"/>
                  </a:cubicBezTo>
                  <a:cubicBezTo>
                    <a:pt x="11969" y="21293"/>
                    <a:pt x="10208" y="21660"/>
                    <a:pt x="8888" y="22467"/>
                  </a:cubicBezTo>
                  <a:cubicBezTo>
                    <a:pt x="7494" y="23274"/>
                    <a:pt x="6467" y="24448"/>
                    <a:pt x="5733" y="25988"/>
                  </a:cubicBezTo>
                  <a:cubicBezTo>
                    <a:pt x="5147" y="27528"/>
                    <a:pt x="4633" y="29069"/>
                    <a:pt x="4413" y="30609"/>
                  </a:cubicBezTo>
                  <a:cubicBezTo>
                    <a:pt x="4193" y="32150"/>
                    <a:pt x="4046" y="33984"/>
                    <a:pt x="4046" y="36111"/>
                  </a:cubicBezTo>
                  <a:cubicBezTo>
                    <a:pt x="4046" y="38238"/>
                    <a:pt x="4193" y="40072"/>
                    <a:pt x="4413" y="41613"/>
                  </a:cubicBezTo>
                  <a:cubicBezTo>
                    <a:pt x="4633" y="43153"/>
                    <a:pt x="5147" y="44694"/>
                    <a:pt x="5733" y="46234"/>
                  </a:cubicBezTo>
                  <a:cubicBezTo>
                    <a:pt x="6467" y="47775"/>
                    <a:pt x="7494" y="48875"/>
                    <a:pt x="8888" y="49682"/>
                  </a:cubicBezTo>
                  <a:cubicBezTo>
                    <a:pt x="10208" y="50489"/>
                    <a:pt x="11969" y="50929"/>
                    <a:pt x="14023" y="50929"/>
                  </a:cubicBezTo>
                  <a:cubicBezTo>
                    <a:pt x="16076" y="50929"/>
                    <a:pt x="17837" y="50489"/>
                    <a:pt x="19231" y="49682"/>
                  </a:cubicBezTo>
                  <a:cubicBezTo>
                    <a:pt x="20551" y="48875"/>
                    <a:pt x="21651" y="47775"/>
                    <a:pt x="22312" y="46234"/>
                  </a:cubicBezTo>
                  <a:cubicBezTo>
                    <a:pt x="22972" y="44694"/>
                    <a:pt x="23412" y="43153"/>
                    <a:pt x="23632" y="41613"/>
                  </a:cubicBezTo>
                  <a:close/>
                </a:path>
              </a:pathLst>
            </a:custGeom>
            <a:solidFill>
              <a:srgbClr val="000000"/>
            </a:solidFill>
            <a:ln w="73262" cap="flat">
              <a:noFill/>
              <a:prstDash val="solid"/>
              <a:miter/>
            </a:ln>
          </p:spPr>
          <p:txBody>
            <a:bodyPr rtlCol="0" anchor="ctr"/>
            <a:lstStyle/>
            <a:p>
              <a:endParaRPr lang="en-GB"/>
            </a:p>
          </p:txBody>
        </p:sp>
        <p:sp>
          <p:nvSpPr>
            <p:cNvPr id="208" name="Graphic 1127">
              <a:extLst>
                <a:ext uri="{FF2B5EF4-FFF2-40B4-BE49-F238E27FC236}">
                  <a16:creationId xmlns:a16="http://schemas.microsoft.com/office/drawing/2014/main" id="{D4C0BFBD-ED37-9889-303D-426D12093213}"/>
                </a:ext>
              </a:extLst>
            </p:cNvPr>
            <p:cNvSpPr/>
            <p:nvPr/>
          </p:nvSpPr>
          <p:spPr>
            <a:xfrm>
              <a:off x="5709233" y="4176449"/>
              <a:ext cx="16578" cy="52228"/>
            </a:xfrm>
            <a:custGeom>
              <a:avLst/>
              <a:gdLst>
                <a:gd name="connsiteX0" fmla="*/ 16901 w 16578"/>
                <a:gd name="connsiteY0" fmla="*/ 21220 h 52228"/>
                <a:gd name="connsiteX1" fmla="*/ 8905 w 16578"/>
                <a:gd name="connsiteY1" fmla="*/ 21220 h 52228"/>
                <a:gd name="connsiteX2" fmla="*/ 8905 w 16578"/>
                <a:gd name="connsiteY2" fmla="*/ 53790 h 52228"/>
                <a:gd name="connsiteX3" fmla="*/ 5164 w 16578"/>
                <a:gd name="connsiteY3" fmla="*/ 53790 h 52228"/>
                <a:gd name="connsiteX4" fmla="*/ 5164 w 16578"/>
                <a:gd name="connsiteY4" fmla="*/ 21220 h 52228"/>
                <a:gd name="connsiteX5" fmla="*/ 323 w 16578"/>
                <a:gd name="connsiteY5" fmla="*/ 21220 h 52228"/>
                <a:gd name="connsiteX6" fmla="*/ 323 w 16578"/>
                <a:gd name="connsiteY6" fmla="*/ 18432 h 52228"/>
                <a:gd name="connsiteX7" fmla="*/ 5164 w 16578"/>
                <a:gd name="connsiteY7" fmla="*/ 18432 h 52228"/>
                <a:gd name="connsiteX8" fmla="*/ 5164 w 16578"/>
                <a:gd name="connsiteY8" fmla="*/ 10803 h 52228"/>
                <a:gd name="connsiteX9" fmla="*/ 7365 w 16578"/>
                <a:gd name="connsiteY9" fmla="*/ 4055 h 52228"/>
                <a:gd name="connsiteX10" fmla="*/ 13674 w 16578"/>
                <a:gd name="connsiteY10" fmla="*/ 1561 h 52228"/>
                <a:gd name="connsiteX11" fmla="*/ 16901 w 16578"/>
                <a:gd name="connsiteY11" fmla="*/ 1561 h 52228"/>
                <a:gd name="connsiteX12" fmla="*/ 16901 w 16578"/>
                <a:gd name="connsiteY12" fmla="*/ 4862 h 52228"/>
                <a:gd name="connsiteX13" fmla="*/ 14334 w 16578"/>
                <a:gd name="connsiteY13" fmla="*/ 4862 h 52228"/>
                <a:gd name="connsiteX14" fmla="*/ 8905 w 16578"/>
                <a:gd name="connsiteY14" fmla="*/ 10730 h 52228"/>
                <a:gd name="connsiteX15" fmla="*/ 8905 w 16578"/>
                <a:gd name="connsiteY15" fmla="*/ 18432 h 52228"/>
                <a:gd name="connsiteX16" fmla="*/ 16901 w 16578"/>
                <a:gd name="connsiteY16" fmla="*/ 18432 h 52228"/>
                <a:gd name="connsiteX17" fmla="*/ 16901 w 16578"/>
                <a:gd name="connsiteY17" fmla="*/ 2122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6901" y="21220"/>
                  </a:moveTo>
                  <a:lnTo>
                    <a:pt x="8905" y="21220"/>
                  </a:lnTo>
                  <a:lnTo>
                    <a:pt x="8905" y="53790"/>
                  </a:lnTo>
                  <a:lnTo>
                    <a:pt x="5164" y="53790"/>
                  </a:lnTo>
                  <a:lnTo>
                    <a:pt x="5164" y="21220"/>
                  </a:lnTo>
                  <a:lnTo>
                    <a:pt x="323" y="21220"/>
                  </a:lnTo>
                  <a:lnTo>
                    <a:pt x="323" y="18432"/>
                  </a:lnTo>
                  <a:lnTo>
                    <a:pt x="5164" y="18432"/>
                  </a:lnTo>
                  <a:lnTo>
                    <a:pt x="5164" y="10803"/>
                  </a:lnTo>
                  <a:cubicBezTo>
                    <a:pt x="5164" y="8016"/>
                    <a:pt x="5898" y="5742"/>
                    <a:pt x="7365" y="4055"/>
                  </a:cubicBezTo>
                  <a:cubicBezTo>
                    <a:pt x="8905" y="2368"/>
                    <a:pt x="10959" y="1561"/>
                    <a:pt x="13674" y="1561"/>
                  </a:cubicBezTo>
                  <a:lnTo>
                    <a:pt x="16901" y="1561"/>
                  </a:lnTo>
                  <a:lnTo>
                    <a:pt x="16901" y="4862"/>
                  </a:lnTo>
                  <a:lnTo>
                    <a:pt x="14334" y="4862"/>
                  </a:lnTo>
                  <a:cubicBezTo>
                    <a:pt x="10739" y="4862"/>
                    <a:pt x="8905" y="6842"/>
                    <a:pt x="8905" y="10730"/>
                  </a:cubicBezTo>
                  <a:lnTo>
                    <a:pt x="8905" y="18432"/>
                  </a:lnTo>
                  <a:lnTo>
                    <a:pt x="16901" y="18432"/>
                  </a:lnTo>
                  <a:lnTo>
                    <a:pt x="16901" y="21220"/>
                  </a:lnTo>
                  <a:close/>
                </a:path>
              </a:pathLst>
            </a:custGeom>
            <a:solidFill>
              <a:srgbClr val="000000"/>
            </a:solidFill>
            <a:ln w="73262" cap="flat">
              <a:noFill/>
              <a:prstDash val="solid"/>
              <a:miter/>
            </a:ln>
          </p:spPr>
          <p:txBody>
            <a:bodyPr rtlCol="0" anchor="ctr"/>
            <a:lstStyle/>
            <a:p>
              <a:endParaRPr lang="en-GB"/>
            </a:p>
          </p:txBody>
        </p:sp>
        <p:sp>
          <p:nvSpPr>
            <p:cNvPr id="209" name="Graphic 1127">
              <a:extLst>
                <a:ext uri="{FF2B5EF4-FFF2-40B4-BE49-F238E27FC236}">
                  <a16:creationId xmlns:a16="http://schemas.microsoft.com/office/drawing/2014/main" id="{EBB98489-FF69-9B2A-EBAD-ECA3D5CF114E}"/>
                </a:ext>
              </a:extLst>
            </p:cNvPr>
            <p:cNvSpPr/>
            <p:nvPr/>
          </p:nvSpPr>
          <p:spPr>
            <a:xfrm>
              <a:off x="5732944" y="4192880"/>
              <a:ext cx="28461" cy="36237"/>
            </a:xfrm>
            <a:custGeom>
              <a:avLst/>
              <a:gdLst>
                <a:gd name="connsiteX0" fmla="*/ 24394 w 28461"/>
                <a:gd name="connsiteY0" fmla="*/ 5451 h 36237"/>
                <a:gd name="connsiteX1" fmla="*/ 28795 w 28461"/>
                <a:gd name="connsiteY1" fmla="*/ 19682 h 36237"/>
                <a:gd name="connsiteX2" fmla="*/ 24394 w 28461"/>
                <a:gd name="connsiteY2" fmla="*/ 33913 h 36237"/>
                <a:gd name="connsiteX3" fmla="*/ 14564 w 28461"/>
                <a:gd name="connsiteY3" fmla="*/ 37801 h 36237"/>
                <a:gd name="connsiteX4" fmla="*/ 4734 w 28461"/>
                <a:gd name="connsiteY4" fmla="*/ 33913 h 36237"/>
                <a:gd name="connsiteX5" fmla="*/ 333 w 28461"/>
                <a:gd name="connsiteY5" fmla="*/ 19682 h 36237"/>
                <a:gd name="connsiteX6" fmla="*/ 4734 w 28461"/>
                <a:gd name="connsiteY6" fmla="*/ 5451 h 36237"/>
                <a:gd name="connsiteX7" fmla="*/ 14564 w 28461"/>
                <a:gd name="connsiteY7" fmla="*/ 1563 h 36237"/>
                <a:gd name="connsiteX8" fmla="*/ 24394 w 28461"/>
                <a:gd name="connsiteY8" fmla="*/ 5451 h 36237"/>
                <a:gd name="connsiteX9" fmla="*/ 21900 w 28461"/>
                <a:gd name="connsiteY9" fmla="*/ 31492 h 36237"/>
                <a:gd name="connsiteX10" fmla="*/ 25054 w 28461"/>
                <a:gd name="connsiteY10" fmla="*/ 19682 h 36237"/>
                <a:gd name="connsiteX11" fmla="*/ 21900 w 28461"/>
                <a:gd name="connsiteY11" fmla="*/ 7872 h 36237"/>
                <a:gd name="connsiteX12" fmla="*/ 14564 w 28461"/>
                <a:gd name="connsiteY12" fmla="*/ 4864 h 36237"/>
                <a:gd name="connsiteX13" fmla="*/ 7228 w 28461"/>
                <a:gd name="connsiteY13" fmla="*/ 7872 h 36237"/>
                <a:gd name="connsiteX14" fmla="*/ 4074 w 28461"/>
                <a:gd name="connsiteY14" fmla="*/ 19682 h 36237"/>
                <a:gd name="connsiteX15" fmla="*/ 7228 w 28461"/>
                <a:gd name="connsiteY15" fmla="*/ 31492 h 36237"/>
                <a:gd name="connsiteX16" fmla="*/ 14564 w 28461"/>
                <a:gd name="connsiteY16" fmla="*/ 34500 h 36237"/>
                <a:gd name="connsiteX17" fmla="*/ 21900 w 28461"/>
                <a:gd name="connsiteY17" fmla="*/ 3149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394" y="5451"/>
                  </a:moveTo>
                  <a:cubicBezTo>
                    <a:pt x="27328" y="8385"/>
                    <a:pt x="28795" y="13154"/>
                    <a:pt x="28795" y="19682"/>
                  </a:cubicBezTo>
                  <a:cubicBezTo>
                    <a:pt x="28795" y="26211"/>
                    <a:pt x="27328" y="30979"/>
                    <a:pt x="24394" y="33913"/>
                  </a:cubicBezTo>
                  <a:cubicBezTo>
                    <a:pt x="21826" y="36481"/>
                    <a:pt x="18525" y="37801"/>
                    <a:pt x="14564" y="37801"/>
                  </a:cubicBezTo>
                  <a:cubicBezTo>
                    <a:pt x="10603" y="37801"/>
                    <a:pt x="7302" y="36481"/>
                    <a:pt x="4734" y="33913"/>
                  </a:cubicBezTo>
                  <a:cubicBezTo>
                    <a:pt x="1800" y="30979"/>
                    <a:pt x="333" y="26211"/>
                    <a:pt x="333" y="19682"/>
                  </a:cubicBezTo>
                  <a:cubicBezTo>
                    <a:pt x="333" y="13154"/>
                    <a:pt x="1800" y="8385"/>
                    <a:pt x="4734" y="5451"/>
                  </a:cubicBezTo>
                  <a:cubicBezTo>
                    <a:pt x="7302" y="2884"/>
                    <a:pt x="10603" y="1563"/>
                    <a:pt x="14564" y="1563"/>
                  </a:cubicBezTo>
                  <a:cubicBezTo>
                    <a:pt x="18525" y="1563"/>
                    <a:pt x="21826" y="2884"/>
                    <a:pt x="24394" y="5451"/>
                  </a:cubicBezTo>
                  <a:close/>
                  <a:moveTo>
                    <a:pt x="21900" y="31492"/>
                  </a:moveTo>
                  <a:cubicBezTo>
                    <a:pt x="24027" y="29365"/>
                    <a:pt x="25054" y="25477"/>
                    <a:pt x="25054" y="19682"/>
                  </a:cubicBezTo>
                  <a:cubicBezTo>
                    <a:pt x="25054" y="13887"/>
                    <a:pt x="24027" y="9999"/>
                    <a:pt x="21900" y="7872"/>
                  </a:cubicBezTo>
                  <a:cubicBezTo>
                    <a:pt x="19919" y="5891"/>
                    <a:pt x="17425" y="4864"/>
                    <a:pt x="14564" y="4864"/>
                  </a:cubicBezTo>
                  <a:cubicBezTo>
                    <a:pt x="11703" y="4864"/>
                    <a:pt x="9209" y="5891"/>
                    <a:pt x="7228" y="7872"/>
                  </a:cubicBezTo>
                  <a:cubicBezTo>
                    <a:pt x="5101" y="9999"/>
                    <a:pt x="4074" y="13887"/>
                    <a:pt x="4074" y="19682"/>
                  </a:cubicBezTo>
                  <a:cubicBezTo>
                    <a:pt x="4074" y="25477"/>
                    <a:pt x="5101" y="29365"/>
                    <a:pt x="7228" y="31492"/>
                  </a:cubicBezTo>
                  <a:cubicBezTo>
                    <a:pt x="9209" y="33473"/>
                    <a:pt x="11703" y="34500"/>
                    <a:pt x="14564" y="34500"/>
                  </a:cubicBezTo>
                  <a:cubicBezTo>
                    <a:pt x="17425" y="34500"/>
                    <a:pt x="19919" y="33473"/>
                    <a:pt x="21900" y="31492"/>
                  </a:cubicBezTo>
                  <a:close/>
                </a:path>
              </a:pathLst>
            </a:custGeom>
            <a:solidFill>
              <a:srgbClr val="000000"/>
            </a:solidFill>
            <a:ln w="73262" cap="flat">
              <a:noFill/>
              <a:prstDash val="solid"/>
              <a:miter/>
            </a:ln>
          </p:spPr>
          <p:txBody>
            <a:bodyPr rtlCol="0" anchor="ctr"/>
            <a:lstStyle/>
            <a:p>
              <a:endParaRPr lang="en-GB"/>
            </a:p>
          </p:txBody>
        </p:sp>
        <p:sp>
          <p:nvSpPr>
            <p:cNvPr id="210" name="Graphic 1127">
              <a:extLst>
                <a:ext uri="{FF2B5EF4-FFF2-40B4-BE49-F238E27FC236}">
                  <a16:creationId xmlns:a16="http://schemas.microsoft.com/office/drawing/2014/main" id="{61713EA7-1D82-EBAD-30A7-65E4A587E163}"/>
                </a:ext>
              </a:extLst>
            </p:cNvPr>
            <p:cNvSpPr/>
            <p:nvPr/>
          </p:nvSpPr>
          <p:spPr>
            <a:xfrm>
              <a:off x="5773304" y="4192880"/>
              <a:ext cx="22593" cy="35797"/>
            </a:xfrm>
            <a:custGeom>
              <a:avLst/>
              <a:gdLst>
                <a:gd name="connsiteX0" fmla="*/ 20225 w 22593"/>
                <a:gd name="connsiteY0" fmla="*/ 7652 h 35797"/>
                <a:gd name="connsiteX1" fmla="*/ 17218 w 22593"/>
                <a:gd name="connsiteY1" fmla="*/ 5451 h 35797"/>
                <a:gd name="connsiteX2" fmla="*/ 13550 w 22593"/>
                <a:gd name="connsiteY2" fmla="*/ 4864 h 35797"/>
                <a:gd name="connsiteX3" fmla="*/ 6655 w 22593"/>
                <a:gd name="connsiteY3" fmla="*/ 7945 h 35797"/>
                <a:gd name="connsiteX4" fmla="*/ 4087 w 22593"/>
                <a:gd name="connsiteY4" fmla="*/ 15574 h 35797"/>
                <a:gd name="connsiteX5" fmla="*/ 4087 w 22593"/>
                <a:gd name="connsiteY5" fmla="*/ 37361 h 35797"/>
                <a:gd name="connsiteX6" fmla="*/ 346 w 22593"/>
                <a:gd name="connsiteY6" fmla="*/ 37361 h 35797"/>
                <a:gd name="connsiteX7" fmla="*/ 346 w 22593"/>
                <a:gd name="connsiteY7" fmla="*/ 2003 h 35797"/>
                <a:gd name="connsiteX8" fmla="*/ 4087 w 22593"/>
                <a:gd name="connsiteY8" fmla="*/ 2003 h 35797"/>
                <a:gd name="connsiteX9" fmla="*/ 4087 w 22593"/>
                <a:gd name="connsiteY9" fmla="*/ 6698 h 35797"/>
                <a:gd name="connsiteX10" fmla="*/ 8415 w 22593"/>
                <a:gd name="connsiteY10" fmla="*/ 2957 h 35797"/>
                <a:gd name="connsiteX11" fmla="*/ 14430 w 22593"/>
                <a:gd name="connsiteY11" fmla="*/ 1563 h 35797"/>
                <a:gd name="connsiteX12" fmla="*/ 22940 w 22593"/>
                <a:gd name="connsiteY12" fmla="*/ 4938 h 35797"/>
                <a:gd name="connsiteX13" fmla="*/ 20225 w 22593"/>
                <a:gd name="connsiteY13" fmla="*/ 7652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25" y="7652"/>
                  </a:moveTo>
                  <a:cubicBezTo>
                    <a:pt x="19125" y="6552"/>
                    <a:pt x="18171" y="5818"/>
                    <a:pt x="17218" y="5451"/>
                  </a:cubicBezTo>
                  <a:cubicBezTo>
                    <a:pt x="16264" y="5084"/>
                    <a:pt x="15017" y="4864"/>
                    <a:pt x="13550" y="4864"/>
                  </a:cubicBezTo>
                  <a:cubicBezTo>
                    <a:pt x="10616" y="4864"/>
                    <a:pt x="8268" y="5891"/>
                    <a:pt x="6655" y="7945"/>
                  </a:cubicBezTo>
                  <a:cubicBezTo>
                    <a:pt x="4967" y="10073"/>
                    <a:pt x="4087" y="12567"/>
                    <a:pt x="4087" y="15574"/>
                  </a:cubicBezTo>
                  <a:lnTo>
                    <a:pt x="4087" y="37361"/>
                  </a:lnTo>
                  <a:lnTo>
                    <a:pt x="346" y="37361"/>
                  </a:lnTo>
                  <a:lnTo>
                    <a:pt x="346" y="2003"/>
                  </a:lnTo>
                  <a:lnTo>
                    <a:pt x="4087" y="2003"/>
                  </a:lnTo>
                  <a:lnTo>
                    <a:pt x="4087" y="6698"/>
                  </a:lnTo>
                  <a:cubicBezTo>
                    <a:pt x="5114" y="5084"/>
                    <a:pt x="6581" y="3837"/>
                    <a:pt x="8415" y="2957"/>
                  </a:cubicBezTo>
                  <a:cubicBezTo>
                    <a:pt x="10249" y="2003"/>
                    <a:pt x="12303" y="1563"/>
                    <a:pt x="14430" y="1563"/>
                  </a:cubicBezTo>
                  <a:cubicBezTo>
                    <a:pt x="17878" y="1563"/>
                    <a:pt x="20666" y="2664"/>
                    <a:pt x="22940" y="4938"/>
                  </a:cubicBezTo>
                  <a:lnTo>
                    <a:pt x="20225" y="7652"/>
                  </a:lnTo>
                  <a:close/>
                </a:path>
              </a:pathLst>
            </a:custGeom>
            <a:solidFill>
              <a:srgbClr val="000000"/>
            </a:solidFill>
            <a:ln w="73262" cap="flat">
              <a:noFill/>
              <a:prstDash val="solid"/>
              <a:miter/>
            </a:ln>
          </p:spPr>
          <p:txBody>
            <a:bodyPr rtlCol="0" anchor="ctr"/>
            <a:lstStyle/>
            <a:p>
              <a:endParaRPr lang="en-GB"/>
            </a:p>
          </p:txBody>
        </p:sp>
        <p:sp>
          <p:nvSpPr>
            <p:cNvPr id="211" name="Graphic 1127">
              <a:extLst>
                <a:ext uri="{FF2B5EF4-FFF2-40B4-BE49-F238E27FC236}">
                  <a16:creationId xmlns:a16="http://schemas.microsoft.com/office/drawing/2014/main" id="{7B0BE3DE-EE93-8D76-99C5-324DF7E536BD}"/>
                </a:ext>
              </a:extLst>
            </p:cNvPr>
            <p:cNvSpPr/>
            <p:nvPr/>
          </p:nvSpPr>
          <p:spPr>
            <a:xfrm>
              <a:off x="5821724" y="4192880"/>
              <a:ext cx="22593" cy="35797"/>
            </a:xfrm>
            <a:custGeom>
              <a:avLst/>
              <a:gdLst>
                <a:gd name="connsiteX0" fmla="*/ 20242 w 22593"/>
                <a:gd name="connsiteY0" fmla="*/ 7652 h 35797"/>
                <a:gd name="connsiteX1" fmla="*/ 17235 w 22593"/>
                <a:gd name="connsiteY1" fmla="*/ 5451 h 35797"/>
                <a:gd name="connsiteX2" fmla="*/ 13567 w 22593"/>
                <a:gd name="connsiteY2" fmla="*/ 4864 h 35797"/>
                <a:gd name="connsiteX3" fmla="*/ 6671 w 22593"/>
                <a:gd name="connsiteY3" fmla="*/ 7945 h 35797"/>
                <a:gd name="connsiteX4" fmla="*/ 4104 w 22593"/>
                <a:gd name="connsiteY4" fmla="*/ 15574 h 35797"/>
                <a:gd name="connsiteX5" fmla="*/ 4104 w 22593"/>
                <a:gd name="connsiteY5" fmla="*/ 37361 h 35797"/>
                <a:gd name="connsiteX6" fmla="*/ 363 w 22593"/>
                <a:gd name="connsiteY6" fmla="*/ 37361 h 35797"/>
                <a:gd name="connsiteX7" fmla="*/ 363 w 22593"/>
                <a:gd name="connsiteY7" fmla="*/ 2003 h 35797"/>
                <a:gd name="connsiteX8" fmla="*/ 4104 w 22593"/>
                <a:gd name="connsiteY8" fmla="*/ 2003 h 35797"/>
                <a:gd name="connsiteX9" fmla="*/ 4104 w 22593"/>
                <a:gd name="connsiteY9" fmla="*/ 6698 h 35797"/>
                <a:gd name="connsiteX10" fmla="*/ 8432 w 22593"/>
                <a:gd name="connsiteY10" fmla="*/ 2957 h 35797"/>
                <a:gd name="connsiteX11" fmla="*/ 14447 w 22593"/>
                <a:gd name="connsiteY11" fmla="*/ 1563 h 35797"/>
                <a:gd name="connsiteX12" fmla="*/ 22956 w 22593"/>
                <a:gd name="connsiteY12" fmla="*/ 4938 h 35797"/>
                <a:gd name="connsiteX13" fmla="*/ 20242 w 22593"/>
                <a:gd name="connsiteY13" fmla="*/ 7652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242" y="7652"/>
                  </a:moveTo>
                  <a:cubicBezTo>
                    <a:pt x="19142" y="6552"/>
                    <a:pt x="18188" y="5818"/>
                    <a:pt x="17235" y="5451"/>
                  </a:cubicBezTo>
                  <a:cubicBezTo>
                    <a:pt x="16281" y="5084"/>
                    <a:pt x="15034" y="4864"/>
                    <a:pt x="13567" y="4864"/>
                  </a:cubicBezTo>
                  <a:cubicBezTo>
                    <a:pt x="10633" y="4864"/>
                    <a:pt x="8285" y="5891"/>
                    <a:pt x="6671" y="7945"/>
                  </a:cubicBezTo>
                  <a:cubicBezTo>
                    <a:pt x="4984" y="10073"/>
                    <a:pt x="4104" y="12567"/>
                    <a:pt x="4104" y="15574"/>
                  </a:cubicBezTo>
                  <a:lnTo>
                    <a:pt x="4104" y="37361"/>
                  </a:lnTo>
                  <a:lnTo>
                    <a:pt x="363" y="37361"/>
                  </a:lnTo>
                  <a:lnTo>
                    <a:pt x="363" y="2003"/>
                  </a:lnTo>
                  <a:lnTo>
                    <a:pt x="4104" y="2003"/>
                  </a:lnTo>
                  <a:lnTo>
                    <a:pt x="4104" y="6698"/>
                  </a:lnTo>
                  <a:cubicBezTo>
                    <a:pt x="5131" y="5084"/>
                    <a:pt x="6598" y="3837"/>
                    <a:pt x="8432" y="2957"/>
                  </a:cubicBezTo>
                  <a:cubicBezTo>
                    <a:pt x="10266" y="2003"/>
                    <a:pt x="12320" y="1563"/>
                    <a:pt x="14447" y="1563"/>
                  </a:cubicBezTo>
                  <a:cubicBezTo>
                    <a:pt x="17895" y="1563"/>
                    <a:pt x="20682" y="2664"/>
                    <a:pt x="22956" y="4938"/>
                  </a:cubicBezTo>
                  <a:lnTo>
                    <a:pt x="20242" y="7652"/>
                  </a:lnTo>
                  <a:close/>
                </a:path>
              </a:pathLst>
            </a:custGeom>
            <a:solidFill>
              <a:srgbClr val="000000"/>
            </a:solidFill>
            <a:ln w="73262" cap="flat">
              <a:noFill/>
              <a:prstDash val="solid"/>
              <a:miter/>
            </a:ln>
          </p:spPr>
          <p:txBody>
            <a:bodyPr rtlCol="0" anchor="ctr"/>
            <a:lstStyle/>
            <a:p>
              <a:endParaRPr lang="en-GB"/>
            </a:p>
          </p:txBody>
        </p:sp>
        <p:sp>
          <p:nvSpPr>
            <p:cNvPr id="212" name="Graphic 1127">
              <a:extLst>
                <a:ext uri="{FF2B5EF4-FFF2-40B4-BE49-F238E27FC236}">
                  <a16:creationId xmlns:a16="http://schemas.microsoft.com/office/drawing/2014/main" id="{0807A72F-2661-630A-9241-4C2CA5A0AE92}"/>
                </a:ext>
              </a:extLst>
            </p:cNvPr>
            <p:cNvSpPr/>
            <p:nvPr/>
          </p:nvSpPr>
          <p:spPr>
            <a:xfrm>
              <a:off x="5849395" y="4192880"/>
              <a:ext cx="28315" cy="36237"/>
            </a:xfrm>
            <a:custGeom>
              <a:avLst/>
              <a:gdLst>
                <a:gd name="connsiteX0" fmla="*/ 28689 w 28315"/>
                <a:gd name="connsiteY0" fmla="*/ 20489 h 36237"/>
                <a:gd name="connsiteX1" fmla="*/ 4115 w 28315"/>
                <a:gd name="connsiteY1" fmla="*/ 20489 h 36237"/>
                <a:gd name="connsiteX2" fmla="*/ 7049 w 28315"/>
                <a:gd name="connsiteY2" fmla="*/ 30832 h 36237"/>
                <a:gd name="connsiteX3" fmla="*/ 15631 w 28315"/>
                <a:gd name="connsiteY3" fmla="*/ 34427 h 36237"/>
                <a:gd name="connsiteX4" fmla="*/ 20913 w 28315"/>
                <a:gd name="connsiteY4" fmla="*/ 33400 h 36237"/>
                <a:gd name="connsiteX5" fmla="*/ 25388 w 28315"/>
                <a:gd name="connsiteY5" fmla="*/ 30172 h 36237"/>
                <a:gd name="connsiteX6" fmla="*/ 28175 w 28315"/>
                <a:gd name="connsiteY6" fmla="*/ 32373 h 36237"/>
                <a:gd name="connsiteX7" fmla="*/ 22453 w 28315"/>
                <a:gd name="connsiteY7" fmla="*/ 36481 h 36237"/>
                <a:gd name="connsiteX8" fmla="*/ 15411 w 28315"/>
                <a:gd name="connsiteY8" fmla="*/ 37801 h 36237"/>
                <a:gd name="connsiteX9" fmla="*/ 4261 w 28315"/>
                <a:gd name="connsiteY9" fmla="*/ 33180 h 36237"/>
                <a:gd name="connsiteX10" fmla="*/ 374 w 28315"/>
                <a:gd name="connsiteY10" fmla="*/ 19682 h 36237"/>
                <a:gd name="connsiteX11" fmla="*/ 4115 w 28315"/>
                <a:gd name="connsiteY11" fmla="*/ 6332 h 36237"/>
                <a:gd name="connsiteX12" fmla="*/ 14531 w 28315"/>
                <a:gd name="connsiteY12" fmla="*/ 1563 h 36237"/>
                <a:gd name="connsiteX13" fmla="*/ 24948 w 28315"/>
                <a:gd name="connsiteY13" fmla="*/ 6111 h 36237"/>
                <a:gd name="connsiteX14" fmla="*/ 28689 w 28315"/>
                <a:gd name="connsiteY14" fmla="*/ 18802 h 36237"/>
                <a:gd name="connsiteX15" fmla="*/ 28689 w 28315"/>
                <a:gd name="connsiteY15" fmla="*/ 20489 h 36237"/>
                <a:gd name="connsiteX16" fmla="*/ 24948 w 28315"/>
                <a:gd name="connsiteY16" fmla="*/ 17482 h 36237"/>
                <a:gd name="connsiteX17" fmla="*/ 23701 w 28315"/>
                <a:gd name="connsiteY17" fmla="*/ 10806 h 36237"/>
                <a:gd name="connsiteX18" fmla="*/ 20106 w 28315"/>
                <a:gd name="connsiteY18" fmla="*/ 6405 h 36237"/>
                <a:gd name="connsiteX19" fmla="*/ 14531 w 28315"/>
                <a:gd name="connsiteY19" fmla="*/ 4864 h 36237"/>
                <a:gd name="connsiteX20" fmla="*/ 9029 w 28315"/>
                <a:gd name="connsiteY20" fmla="*/ 6405 h 36237"/>
                <a:gd name="connsiteX21" fmla="*/ 5362 w 28315"/>
                <a:gd name="connsiteY21" fmla="*/ 10806 h 36237"/>
                <a:gd name="connsiteX22" fmla="*/ 4115 w 28315"/>
                <a:gd name="connsiteY22" fmla="*/ 17482 h 36237"/>
                <a:gd name="connsiteX23" fmla="*/ 24948 w 28315"/>
                <a:gd name="connsiteY23" fmla="*/ 1748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689" y="20489"/>
                  </a:moveTo>
                  <a:lnTo>
                    <a:pt x="4115" y="20489"/>
                  </a:lnTo>
                  <a:cubicBezTo>
                    <a:pt x="4115" y="25037"/>
                    <a:pt x="5068" y="28485"/>
                    <a:pt x="7049" y="30832"/>
                  </a:cubicBezTo>
                  <a:cubicBezTo>
                    <a:pt x="9029" y="33253"/>
                    <a:pt x="11890" y="34427"/>
                    <a:pt x="15631" y="34427"/>
                  </a:cubicBezTo>
                  <a:cubicBezTo>
                    <a:pt x="17685" y="34427"/>
                    <a:pt x="19446" y="34060"/>
                    <a:pt x="20913" y="33400"/>
                  </a:cubicBezTo>
                  <a:cubicBezTo>
                    <a:pt x="22380" y="32739"/>
                    <a:pt x="23847" y="31712"/>
                    <a:pt x="25388" y="30172"/>
                  </a:cubicBezTo>
                  <a:lnTo>
                    <a:pt x="28175" y="32373"/>
                  </a:lnTo>
                  <a:cubicBezTo>
                    <a:pt x="26268" y="34280"/>
                    <a:pt x="24361" y="35674"/>
                    <a:pt x="22453" y="36481"/>
                  </a:cubicBezTo>
                  <a:cubicBezTo>
                    <a:pt x="20546" y="37361"/>
                    <a:pt x="18199" y="37801"/>
                    <a:pt x="15411" y="37801"/>
                  </a:cubicBezTo>
                  <a:cubicBezTo>
                    <a:pt x="10497" y="37801"/>
                    <a:pt x="6829" y="36260"/>
                    <a:pt x="4261" y="33180"/>
                  </a:cubicBezTo>
                  <a:cubicBezTo>
                    <a:pt x="1621" y="30099"/>
                    <a:pt x="374" y="25624"/>
                    <a:pt x="374" y="19682"/>
                  </a:cubicBezTo>
                  <a:cubicBezTo>
                    <a:pt x="374" y="13960"/>
                    <a:pt x="1621" y="9486"/>
                    <a:pt x="4115" y="6332"/>
                  </a:cubicBezTo>
                  <a:cubicBezTo>
                    <a:pt x="6609" y="3177"/>
                    <a:pt x="10056" y="1563"/>
                    <a:pt x="14531" y="1563"/>
                  </a:cubicBezTo>
                  <a:cubicBezTo>
                    <a:pt x="19006" y="1563"/>
                    <a:pt x="22453" y="3104"/>
                    <a:pt x="24948" y="6111"/>
                  </a:cubicBezTo>
                  <a:cubicBezTo>
                    <a:pt x="27442" y="9119"/>
                    <a:pt x="28689" y="13374"/>
                    <a:pt x="28689" y="18802"/>
                  </a:cubicBezTo>
                  <a:lnTo>
                    <a:pt x="28689" y="20489"/>
                  </a:lnTo>
                  <a:close/>
                  <a:moveTo>
                    <a:pt x="24948" y="17482"/>
                  </a:moveTo>
                  <a:cubicBezTo>
                    <a:pt x="24727" y="14474"/>
                    <a:pt x="24361" y="12200"/>
                    <a:pt x="23701" y="10806"/>
                  </a:cubicBezTo>
                  <a:cubicBezTo>
                    <a:pt x="22894" y="8972"/>
                    <a:pt x="21720" y="7505"/>
                    <a:pt x="20106" y="6405"/>
                  </a:cubicBezTo>
                  <a:cubicBezTo>
                    <a:pt x="18419" y="5378"/>
                    <a:pt x="16585" y="4864"/>
                    <a:pt x="14531" y="4864"/>
                  </a:cubicBezTo>
                  <a:cubicBezTo>
                    <a:pt x="12477" y="4864"/>
                    <a:pt x="10643" y="5378"/>
                    <a:pt x="9029" y="6405"/>
                  </a:cubicBezTo>
                  <a:cubicBezTo>
                    <a:pt x="7416" y="7505"/>
                    <a:pt x="6169" y="8972"/>
                    <a:pt x="5362" y="10806"/>
                  </a:cubicBezTo>
                  <a:cubicBezTo>
                    <a:pt x="4701" y="12200"/>
                    <a:pt x="4335" y="14474"/>
                    <a:pt x="4115" y="17482"/>
                  </a:cubicBezTo>
                  <a:lnTo>
                    <a:pt x="24948" y="17482"/>
                  </a:lnTo>
                  <a:close/>
                </a:path>
              </a:pathLst>
            </a:custGeom>
            <a:solidFill>
              <a:srgbClr val="000000"/>
            </a:solidFill>
            <a:ln w="73262" cap="flat">
              <a:noFill/>
              <a:prstDash val="solid"/>
              <a:miter/>
            </a:ln>
          </p:spPr>
          <p:txBody>
            <a:bodyPr rtlCol="0" anchor="ctr"/>
            <a:lstStyle/>
            <a:p>
              <a:endParaRPr lang="en-GB"/>
            </a:p>
          </p:txBody>
        </p:sp>
        <p:sp>
          <p:nvSpPr>
            <p:cNvPr id="213" name="Graphic 1127">
              <a:extLst>
                <a:ext uri="{FF2B5EF4-FFF2-40B4-BE49-F238E27FC236}">
                  <a16:creationId xmlns:a16="http://schemas.microsoft.com/office/drawing/2014/main" id="{2B778B23-AA58-F72B-7772-BC3C7E97825C}"/>
                </a:ext>
              </a:extLst>
            </p:cNvPr>
            <p:cNvSpPr/>
            <p:nvPr/>
          </p:nvSpPr>
          <p:spPr>
            <a:xfrm>
              <a:off x="5886085" y="4192880"/>
              <a:ext cx="28461" cy="36237"/>
            </a:xfrm>
            <a:custGeom>
              <a:avLst/>
              <a:gdLst>
                <a:gd name="connsiteX0" fmla="*/ 28848 w 28461"/>
                <a:gd name="connsiteY0" fmla="*/ 27311 h 36237"/>
                <a:gd name="connsiteX1" fmla="*/ 25034 w 28461"/>
                <a:gd name="connsiteY1" fmla="*/ 34940 h 36237"/>
                <a:gd name="connsiteX2" fmla="*/ 14691 w 28461"/>
                <a:gd name="connsiteY2" fmla="*/ 37801 h 36237"/>
                <a:gd name="connsiteX3" fmla="*/ 386 w 28461"/>
                <a:gd name="connsiteY3" fmla="*/ 32739 h 36237"/>
                <a:gd name="connsiteX4" fmla="*/ 2954 w 28461"/>
                <a:gd name="connsiteY4" fmla="*/ 30172 h 36237"/>
                <a:gd name="connsiteX5" fmla="*/ 14544 w 28461"/>
                <a:gd name="connsiteY5" fmla="*/ 34500 h 36237"/>
                <a:gd name="connsiteX6" fmla="*/ 25180 w 28461"/>
                <a:gd name="connsiteY6" fmla="*/ 27311 h 36237"/>
                <a:gd name="connsiteX7" fmla="*/ 23567 w 28461"/>
                <a:gd name="connsiteY7" fmla="*/ 23130 h 36237"/>
                <a:gd name="connsiteX8" fmla="*/ 18432 w 28461"/>
                <a:gd name="connsiteY8" fmla="*/ 21369 h 36237"/>
                <a:gd name="connsiteX9" fmla="*/ 12563 w 28461"/>
                <a:gd name="connsiteY9" fmla="*/ 20856 h 36237"/>
                <a:gd name="connsiteX10" fmla="*/ 1927 w 28461"/>
                <a:gd name="connsiteY10" fmla="*/ 11613 h 36237"/>
                <a:gd name="connsiteX11" fmla="*/ 5374 w 28461"/>
                <a:gd name="connsiteY11" fmla="*/ 4278 h 36237"/>
                <a:gd name="connsiteX12" fmla="*/ 14617 w 28461"/>
                <a:gd name="connsiteY12" fmla="*/ 1563 h 36237"/>
                <a:gd name="connsiteX13" fmla="*/ 27014 w 28461"/>
                <a:gd name="connsiteY13" fmla="*/ 5305 h 36237"/>
                <a:gd name="connsiteX14" fmla="*/ 24520 w 28461"/>
                <a:gd name="connsiteY14" fmla="*/ 7799 h 36237"/>
                <a:gd name="connsiteX15" fmla="*/ 14617 w 28461"/>
                <a:gd name="connsiteY15" fmla="*/ 4791 h 36237"/>
                <a:gd name="connsiteX16" fmla="*/ 7942 w 28461"/>
                <a:gd name="connsiteY16" fmla="*/ 6552 h 36237"/>
                <a:gd name="connsiteX17" fmla="*/ 5595 w 28461"/>
                <a:gd name="connsiteY17" fmla="*/ 11613 h 36237"/>
                <a:gd name="connsiteX18" fmla="*/ 7355 w 28461"/>
                <a:gd name="connsiteY18" fmla="*/ 15794 h 36237"/>
                <a:gd name="connsiteX19" fmla="*/ 12783 w 28461"/>
                <a:gd name="connsiteY19" fmla="*/ 17555 h 36237"/>
                <a:gd name="connsiteX20" fmla="*/ 18505 w 28461"/>
                <a:gd name="connsiteY20" fmla="*/ 18068 h 36237"/>
                <a:gd name="connsiteX21" fmla="*/ 26207 w 28461"/>
                <a:gd name="connsiteY21" fmla="*/ 20562 h 36237"/>
                <a:gd name="connsiteX22" fmla="*/ 28848 w 28461"/>
                <a:gd name="connsiteY22" fmla="*/ 2731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848" y="27311"/>
                  </a:moveTo>
                  <a:cubicBezTo>
                    <a:pt x="28848" y="30539"/>
                    <a:pt x="27601" y="33106"/>
                    <a:pt x="25034" y="34940"/>
                  </a:cubicBezTo>
                  <a:cubicBezTo>
                    <a:pt x="22466" y="36847"/>
                    <a:pt x="19019" y="37801"/>
                    <a:pt x="14691" y="37801"/>
                  </a:cubicBezTo>
                  <a:cubicBezTo>
                    <a:pt x="8675" y="37801"/>
                    <a:pt x="3907" y="36114"/>
                    <a:pt x="386" y="32739"/>
                  </a:cubicBezTo>
                  <a:lnTo>
                    <a:pt x="2954" y="30172"/>
                  </a:lnTo>
                  <a:cubicBezTo>
                    <a:pt x="5668" y="33033"/>
                    <a:pt x="9556" y="34500"/>
                    <a:pt x="14544" y="34500"/>
                  </a:cubicBezTo>
                  <a:cubicBezTo>
                    <a:pt x="21659" y="34500"/>
                    <a:pt x="25180" y="32079"/>
                    <a:pt x="25180" y="27311"/>
                  </a:cubicBezTo>
                  <a:cubicBezTo>
                    <a:pt x="25180" y="25477"/>
                    <a:pt x="24667" y="24083"/>
                    <a:pt x="23567" y="23130"/>
                  </a:cubicBezTo>
                  <a:cubicBezTo>
                    <a:pt x="22466" y="22176"/>
                    <a:pt x="20779" y="21589"/>
                    <a:pt x="18432" y="21369"/>
                  </a:cubicBezTo>
                  <a:lnTo>
                    <a:pt x="12563" y="20856"/>
                  </a:lnTo>
                  <a:cubicBezTo>
                    <a:pt x="5448" y="20269"/>
                    <a:pt x="1927" y="17188"/>
                    <a:pt x="1927" y="11613"/>
                  </a:cubicBezTo>
                  <a:cubicBezTo>
                    <a:pt x="1927" y="8532"/>
                    <a:pt x="3100" y="6111"/>
                    <a:pt x="5374" y="4278"/>
                  </a:cubicBezTo>
                  <a:cubicBezTo>
                    <a:pt x="7649" y="2444"/>
                    <a:pt x="10729" y="1563"/>
                    <a:pt x="14617" y="1563"/>
                  </a:cubicBezTo>
                  <a:cubicBezTo>
                    <a:pt x="19532" y="1563"/>
                    <a:pt x="23640" y="2810"/>
                    <a:pt x="27014" y="5305"/>
                  </a:cubicBezTo>
                  <a:lnTo>
                    <a:pt x="24520" y="7799"/>
                  </a:lnTo>
                  <a:cubicBezTo>
                    <a:pt x="21806" y="5818"/>
                    <a:pt x="18505" y="4791"/>
                    <a:pt x="14617" y="4791"/>
                  </a:cubicBezTo>
                  <a:cubicBezTo>
                    <a:pt x="11683" y="4791"/>
                    <a:pt x="9409" y="5378"/>
                    <a:pt x="7942" y="6552"/>
                  </a:cubicBezTo>
                  <a:cubicBezTo>
                    <a:pt x="6401" y="7725"/>
                    <a:pt x="5595" y="9412"/>
                    <a:pt x="5595" y="11613"/>
                  </a:cubicBezTo>
                  <a:cubicBezTo>
                    <a:pt x="5595" y="13447"/>
                    <a:pt x="6181" y="14841"/>
                    <a:pt x="7355" y="15794"/>
                  </a:cubicBezTo>
                  <a:cubicBezTo>
                    <a:pt x="8455" y="16748"/>
                    <a:pt x="10289" y="17335"/>
                    <a:pt x="12783" y="17555"/>
                  </a:cubicBezTo>
                  <a:lnTo>
                    <a:pt x="18505" y="18068"/>
                  </a:lnTo>
                  <a:cubicBezTo>
                    <a:pt x="21806" y="18435"/>
                    <a:pt x="24374" y="19242"/>
                    <a:pt x="26207" y="20562"/>
                  </a:cubicBezTo>
                  <a:cubicBezTo>
                    <a:pt x="27968" y="21883"/>
                    <a:pt x="28848" y="24157"/>
                    <a:pt x="28848" y="27311"/>
                  </a:cubicBezTo>
                  <a:close/>
                </a:path>
              </a:pathLst>
            </a:custGeom>
            <a:solidFill>
              <a:srgbClr val="000000"/>
            </a:solidFill>
            <a:ln w="73262" cap="flat">
              <a:noFill/>
              <a:prstDash val="solid"/>
              <a:miter/>
            </a:ln>
          </p:spPr>
          <p:txBody>
            <a:bodyPr rtlCol="0" anchor="ctr"/>
            <a:lstStyle/>
            <a:p>
              <a:endParaRPr lang="en-GB"/>
            </a:p>
          </p:txBody>
        </p:sp>
        <p:sp>
          <p:nvSpPr>
            <p:cNvPr id="214" name="Graphic 1127">
              <a:extLst>
                <a:ext uri="{FF2B5EF4-FFF2-40B4-BE49-F238E27FC236}">
                  <a16:creationId xmlns:a16="http://schemas.microsoft.com/office/drawing/2014/main" id="{17A66B51-00C4-C9C3-D8C6-52CA00D04925}"/>
                </a:ext>
              </a:extLst>
            </p:cNvPr>
            <p:cNvSpPr/>
            <p:nvPr/>
          </p:nvSpPr>
          <p:spPr>
            <a:xfrm>
              <a:off x="5925054" y="4176449"/>
              <a:ext cx="4621" cy="52228"/>
            </a:xfrm>
            <a:custGeom>
              <a:avLst/>
              <a:gdLst>
                <a:gd name="connsiteX0" fmla="*/ 4577 w 4621"/>
                <a:gd name="connsiteY0" fmla="*/ 53790 h 52228"/>
                <a:gd name="connsiteX1" fmla="*/ 836 w 4621"/>
                <a:gd name="connsiteY1" fmla="*/ 53790 h 52228"/>
                <a:gd name="connsiteX2" fmla="*/ 836 w 4621"/>
                <a:gd name="connsiteY2" fmla="*/ 18432 h 52228"/>
                <a:gd name="connsiteX3" fmla="*/ 4577 w 4621"/>
                <a:gd name="connsiteY3" fmla="*/ 18432 h 52228"/>
                <a:gd name="connsiteX4" fmla="*/ 4577 w 4621"/>
                <a:gd name="connsiteY4" fmla="*/ 53790 h 52228"/>
                <a:gd name="connsiteX5" fmla="*/ 5017 w 4621"/>
                <a:gd name="connsiteY5" fmla="*/ 6182 h 52228"/>
                <a:gd name="connsiteX6" fmla="*/ 396 w 4621"/>
                <a:gd name="connsiteY6" fmla="*/ 6182 h 52228"/>
                <a:gd name="connsiteX7" fmla="*/ 396 w 4621"/>
                <a:gd name="connsiteY7" fmla="*/ 1561 h 52228"/>
                <a:gd name="connsiteX8" fmla="*/ 5017 w 4621"/>
                <a:gd name="connsiteY8" fmla="*/ 1561 h 52228"/>
                <a:gd name="connsiteX9" fmla="*/ 5017 w 4621"/>
                <a:gd name="connsiteY9" fmla="*/ 618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577" y="53790"/>
                  </a:moveTo>
                  <a:lnTo>
                    <a:pt x="836" y="53790"/>
                  </a:lnTo>
                  <a:lnTo>
                    <a:pt x="836" y="18432"/>
                  </a:lnTo>
                  <a:lnTo>
                    <a:pt x="4577" y="18432"/>
                  </a:lnTo>
                  <a:lnTo>
                    <a:pt x="4577" y="53790"/>
                  </a:lnTo>
                  <a:close/>
                  <a:moveTo>
                    <a:pt x="5017" y="6182"/>
                  </a:moveTo>
                  <a:lnTo>
                    <a:pt x="396" y="6182"/>
                  </a:lnTo>
                  <a:lnTo>
                    <a:pt x="396" y="1561"/>
                  </a:lnTo>
                  <a:lnTo>
                    <a:pt x="5017" y="1561"/>
                  </a:lnTo>
                  <a:lnTo>
                    <a:pt x="5017" y="6182"/>
                  </a:lnTo>
                  <a:close/>
                </a:path>
              </a:pathLst>
            </a:custGeom>
            <a:solidFill>
              <a:srgbClr val="000000"/>
            </a:solidFill>
            <a:ln w="73262" cap="flat">
              <a:noFill/>
              <a:prstDash val="solid"/>
              <a:miter/>
            </a:ln>
          </p:spPr>
          <p:txBody>
            <a:bodyPr rtlCol="0" anchor="ctr"/>
            <a:lstStyle/>
            <a:p>
              <a:endParaRPr lang="en-GB"/>
            </a:p>
          </p:txBody>
        </p:sp>
        <p:sp>
          <p:nvSpPr>
            <p:cNvPr id="215" name="Graphic 1127">
              <a:extLst>
                <a:ext uri="{FF2B5EF4-FFF2-40B4-BE49-F238E27FC236}">
                  <a16:creationId xmlns:a16="http://schemas.microsoft.com/office/drawing/2014/main" id="{DF07A7FB-3FF3-F3C0-8BAA-72656F1C45D1}"/>
                </a:ext>
              </a:extLst>
            </p:cNvPr>
            <p:cNvSpPr/>
            <p:nvPr/>
          </p:nvSpPr>
          <p:spPr>
            <a:xfrm>
              <a:off x="5941132" y="4176449"/>
              <a:ext cx="27434" cy="52669"/>
            </a:xfrm>
            <a:custGeom>
              <a:avLst/>
              <a:gdLst>
                <a:gd name="connsiteX0" fmla="*/ 27840 w 27434"/>
                <a:gd name="connsiteY0" fmla="*/ 53790 h 52669"/>
                <a:gd name="connsiteX1" fmla="*/ 24099 w 27434"/>
                <a:gd name="connsiteY1" fmla="*/ 53790 h 52669"/>
                <a:gd name="connsiteX2" fmla="*/ 24099 w 27434"/>
                <a:gd name="connsiteY2" fmla="*/ 49242 h 52669"/>
                <a:gd name="connsiteX3" fmla="*/ 19404 w 27434"/>
                <a:gd name="connsiteY3" fmla="*/ 53129 h 52669"/>
                <a:gd name="connsiteX4" fmla="*/ 13609 w 27434"/>
                <a:gd name="connsiteY4" fmla="*/ 54230 h 52669"/>
                <a:gd name="connsiteX5" fmla="*/ 4953 w 27434"/>
                <a:gd name="connsiteY5" fmla="*/ 51149 h 52669"/>
                <a:gd name="connsiteX6" fmla="*/ 405 w 27434"/>
                <a:gd name="connsiteY6" fmla="*/ 36111 h 52669"/>
                <a:gd name="connsiteX7" fmla="*/ 4953 w 27434"/>
                <a:gd name="connsiteY7" fmla="*/ 21073 h 52669"/>
                <a:gd name="connsiteX8" fmla="*/ 13609 w 27434"/>
                <a:gd name="connsiteY8" fmla="*/ 17992 h 52669"/>
                <a:gd name="connsiteX9" fmla="*/ 19404 w 27434"/>
                <a:gd name="connsiteY9" fmla="*/ 19093 h 52669"/>
                <a:gd name="connsiteX10" fmla="*/ 24099 w 27434"/>
                <a:gd name="connsiteY10" fmla="*/ 22980 h 52669"/>
                <a:gd name="connsiteX11" fmla="*/ 24099 w 27434"/>
                <a:gd name="connsiteY11" fmla="*/ 1561 h 52669"/>
                <a:gd name="connsiteX12" fmla="*/ 27840 w 27434"/>
                <a:gd name="connsiteY12" fmla="*/ 1561 h 52669"/>
                <a:gd name="connsiteX13" fmla="*/ 27840 w 27434"/>
                <a:gd name="connsiteY13" fmla="*/ 53790 h 52669"/>
                <a:gd name="connsiteX14" fmla="*/ 23732 w 27434"/>
                <a:gd name="connsiteY14" fmla="*/ 41613 h 52669"/>
                <a:gd name="connsiteX15" fmla="*/ 24099 w 27434"/>
                <a:gd name="connsiteY15" fmla="*/ 36111 h 52669"/>
                <a:gd name="connsiteX16" fmla="*/ 23732 w 27434"/>
                <a:gd name="connsiteY16" fmla="*/ 30609 h 52669"/>
                <a:gd name="connsiteX17" fmla="*/ 22412 w 27434"/>
                <a:gd name="connsiteY17" fmla="*/ 25988 h 52669"/>
                <a:gd name="connsiteX18" fmla="*/ 19331 w 27434"/>
                <a:gd name="connsiteY18" fmla="*/ 22467 h 52669"/>
                <a:gd name="connsiteX19" fmla="*/ 14123 w 27434"/>
                <a:gd name="connsiteY19" fmla="*/ 21293 h 52669"/>
                <a:gd name="connsiteX20" fmla="*/ 8988 w 27434"/>
                <a:gd name="connsiteY20" fmla="*/ 22467 h 52669"/>
                <a:gd name="connsiteX21" fmla="*/ 5834 w 27434"/>
                <a:gd name="connsiteY21" fmla="*/ 25988 h 52669"/>
                <a:gd name="connsiteX22" fmla="*/ 4513 w 27434"/>
                <a:gd name="connsiteY22" fmla="*/ 30609 h 52669"/>
                <a:gd name="connsiteX23" fmla="*/ 4146 w 27434"/>
                <a:gd name="connsiteY23" fmla="*/ 36111 h 52669"/>
                <a:gd name="connsiteX24" fmla="*/ 4513 w 27434"/>
                <a:gd name="connsiteY24" fmla="*/ 41613 h 52669"/>
                <a:gd name="connsiteX25" fmla="*/ 5834 w 27434"/>
                <a:gd name="connsiteY25" fmla="*/ 46234 h 52669"/>
                <a:gd name="connsiteX26" fmla="*/ 8988 w 27434"/>
                <a:gd name="connsiteY26" fmla="*/ 49682 h 52669"/>
                <a:gd name="connsiteX27" fmla="*/ 14123 w 27434"/>
                <a:gd name="connsiteY27" fmla="*/ 50929 h 52669"/>
                <a:gd name="connsiteX28" fmla="*/ 19331 w 27434"/>
                <a:gd name="connsiteY28" fmla="*/ 49682 h 52669"/>
                <a:gd name="connsiteX29" fmla="*/ 22412 w 27434"/>
                <a:gd name="connsiteY29" fmla="*/ 46234 h 52669"/>
                <a:gd name="connsiteX30" fmla="*/ 23732 w 27434"/>
                <a:gd name="connsiteY30" fmla="*/ 41613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840" y="53790"/>
                  </a:moveTo>
                  <a:lnTo>
                    <a:pt x="24099" y="53790"/>
                  </a:lnTo>
                  <a:lnTo>
                    <a:pt x="24099" y="49242"/>
                  </a:lnTo>
                  <a:cubicBezTo>
                    <a:pt x="22632" y="51149"/>
                    <a:pt x="21091" y="52469"/>
                    <a:pt x="19404" y="53129"/>
                  </a:cubicBezTo>
                  <a:cubicBezTo>
                    <a:pt x="17717" y="53863"/>
                    <a:pt x="15810" y="54230"/>
                    <a:pt x="13609" y="54230"/>
                  </a:cubicBezTo>
                  <a:cubicBezTo>
                    <a:pt x="9868" y="54230"/>
                    <a:pt x="7007" y="53203"/>
                    <a:pt x="4953" y="51149"/>
                  </a:cubicBezTo>
                  <a:cubicBezTo>
                    <a:pt x="1946" y="48141"/>
                    <a:pt x="405" y="43080"/>
                    <a:pt x="405" y="36111"/>
                  </a:cubicBezTo>
                  <a:cubicBezTo>
                    <a:pt x="405" y="29142"/>
                    <a:pt x="1946" y="24081"/>
                    <a:pt x="4953" y="21073"/>
                  </a:cubicBezTo>
                  <a:cubicBezTo>
                    <a:pt x="7007" y="19019"/>
                    <a:pt x="9868" y="17992"/>
                    <a:pt x="13609" y="17992"/>
                  </a:cubicBezTo>
                  <a:cubicBezTo>
                    <a:pt x="15810" y="17992"/>
                    <a:pt x="17717" y="18359"/>
                    <a:pt x="19404" y="19093"/>
                  </a:cubicBezTo>
                  <a:cubicBezTo>
                    <a:pt x="21091" y="19753"/>
                    <a:pt x="22632" y="21073"/>
                    <a:pt x="24099" y="22980"/>
                  </a:cubicBezTo>
                  <a:lnTo>
                    <a:pt x="24099" y="1561"/>
                  </a:lnTo>
                  <a:lnTo>
                    <a:pt x="27840" y="1561"/>
                  </a:lnTo>
                  <a:lnTo>
                    <a:pt x="27840" y="53790"/>
                  </a:lnTo>
                  <a:close/>
                  <a:moveTo>
                    <a:pt x="23732" y="41613"/>
                  </a:moveTo>
                  <a:cubicBezTo>
                    <a:pt x="23952" y="40072"/>
                    <a:pt x="24099" y="38238"/>
                    <a:pt x="24099" y="36111"/>
                  </a:cubicBezTo>
                  <a:cubicBezTo>
                    <a:pt x="24099" y="33984"/>
                    <a:pt x="23952" y="32150"/>
                    <a:pt x="23732" y="30609"/>
                  </a:cubicBezTo>
                  <a:cubicBezTo>
                    <a:pt x="23512" y="29069"/>
                    <a:pt x="23072" y="27528"/>
                    <a:pt x="22412" y="25988"/>
                  </a:cubicBezTo>
                  <a:cubicBezTo>
                    <a:pt x="21752" y="24448"/>
                    <a:pt x="20651" y="23274"/>
                    <a:pt x="19331" y="22467"/>
                  </a:cubicBezTo>
                  <a:cubicBezTo>
                    <a:pt x="17937" y="21660"/>
                    <a:pt x="16177" y="21293"/>
                    <a:pt x="14123" y="21293"/>
                  </a:cubicBezTo>
                  <a:cubicBezTo>
                    <a:pt x="12069" y="21293"/>
                    <a:pt x="10308" y="21660"/>
                    <a:pt x="8988" y="22467"/>
                  </a:cubicBezTo>
                  <a:cubicBezTo>
                    <a:pt x="7594" y="23274"/>
                    <a:pt x="6567" y="24448"/>
                    <a:pt x="5834" y="25988"/>
                  </a:cubicBezTo>
                  <a:cubicBezTo>
                    <a:pt x="5247" y="27528"/>
                    <a:pt x="4733" y="29069"/>
                    <a:pt x="4513" y="30609"/>
                  </a:cubicBezTo>
                  <a:cubicBezTo>
                    <a:pt x="4293" y="32150"/>
                    <a:pt x="4146" y="33984"/>
                    <a:pt x="4146" y="36111"/>
                  </a:cubicBezTo>
                  <a:cubicBezTo>
                    <a:pt x="4146" y="38238"/>
                    <a:pt x="4293" y="40072"/>
                    <a:pt x="4513" y="41613"/>
                  </a:cubicBezTo>
                  <a:cubicBezTo>
                    <a:pt x="4733" y="43153"/>
                    <a:pt x="5247" y="44694"/>
                    <a:pt x="5834" y="46234"/>
                  </a:cubicBezTo>
                  <a:cubicBezTo>
                    <a:pt x="6567" y="47775"/>
                    <a:pt x="7594" y="48875"/>
                    <a:pt x="8988" y="49682"/>
                  </a:cubicBezTo>
                  <a:cubicBezTo>
                    <a:pt x="10308" y="50489"/>
                    <a:pt x="12069" y="50929"/>
                    <a:pt x="14123" y="50929"/>
                  </a:cubicBezTo>
                  <a:cubicBezTo>
                    <a:pt x="16177" y="50929"/>
                    <a:pt x="17937" y="50489"/>
                    <a:pt x="19331" y="49682"/>
                  </a:cubicBezTo>
                  <a:cubicBezTo>
                    <a:pt x="20651" y="48875"/>
                    <a:pt x="21752" y="47775"/>
                    <a:pt x="22412" y="46234"/>
                  </a:cubicBezTo>
                  <a:cubicBezTo>
                    <a:pt x="23072" y="44694"/>
                    <a:pt x="23512" y="43153"/>
                    <a:pt x="23732" y="41613"/>
                  </a:cubicBezTo>
                  <a:close/>
                </a:path>
              </a:pathLst>
            </a:custGeom>
            <a:solidFill>
              <a:srgbClr val="000000"/>
            </a:solidFill>
            <a:ln w="73262" cap="flat">
              <a:noFill/>
              <a:prstDash val="solid"/>
              <a:miter/>
            </a:ln>
          </p:spPr>
          <p:txBody>
            <a:bodyPr rtlCol="0" anchor="ctr"/>
            <a:lstStyle/>
            <a:p>
              <a:endParaRPr lang="en-GB"/>
            </a:p>
          </p:txBody>
        </p:sp>
        <p:sp>
          <p:nvSpPr>
            <p:cNvPr id="216" name="Graphic 1127">
              <a:extLst>
                <a:ext uri="{FF2B5EF4-FFF2-40B4-BE49-F238E27FC236}">
                  <a16:creationId xmlns:a16="http://schemas.microsoft.com/office/drawing/2014/main" id="{10E6B3C0-F31C-54C2-556C-1A9CF01862E0}"/>
                </a:ext>
              </a:extLst>
            </p:cNvPr>
            <p:cNvSpPr/>
            <p:nvPr/>
          </p:nvSpPr>
          <p:spPr>
            <a:xfrm>
              <a:off x="5982081" y="4193320"/>
              <a:ext cx="27214" cy="35797"/>
            </a:xfrm>
            <a:custGeom>
              <a:avLst/>
              <a:gdLst>
                <a:gd name="connsiteX0" fmla="*/ 27634 w 27214"/>
                <a:gd name="connsiteY0" fmla="*/ 36921 h 35797"/>
                <a:gd name="connsiteX1" fmla="*/ 23893 w 27214"/>
                <a:gd name="connsiteY1" fmla="*/ 36921 h 35797"/>
                <a:gd name="connsiteX2" fmla="*/ 23893 w 27214"/>
                <a:gd name="connsiteY2" fmla="*/ 32739 h 35797"/>
                <a:gd name="connsiteX3" fmla="*/ 13477 w 27214"/>
                <a:gd name="connsiteY3" fmla="*/ 37361 h 35797"/>
                <a:gd name="connsiteX4" fmla="*/ 4087 w 27214"/>
                <a:gd name="connsiteY4" fmla="*/ 33987 h 35797"/>
                <a:gd name="connsiteX5" fmla="*/ 419 w 27214"/>
                <a:gd name="connsiteY5" fmla="*/ 24157 h 35797"/>
                <a:gd name="connsiteX6" fmla="*/ 419 w 27214"/>
                <a:gd name="connsiteY6" fmla="*/ 1563 h 35797"/>
                <a:gd name="connsiteX7" fmla="*/ 4161 w 27214"/>
                <a:gd name="connsiteY7" fmla="*/ 1563 h 35797"/>
                <a:gd name="connsiteX8" fmla="*/ 4161 w 27214"/>
                <a:gd name="connsiteY8" fmla="*/ 23497 h 35797"/>
                <a:gd name="connsiteX9" fmla="*/ 6655 w 27214"/>
                <a:gd name="connsiteY9" fmla="*/ 31346 h 35797"/>
                <a:gd name="connsiteX10" fmla="*/ 13917 w 27214"/>
                <a:gd name="connsiteY10" fmla="*/ 34060 h 35797"/>
                <a:gd name="connsiteX11" fmla="*/ 21326 w 27214"/>
                <a:gd name="connsiteY11" fmla="*/ 31272 h 35797"/>
                <a:gd name="connsiteX12" fmla="*/ 23893 w 27214"/>
                <a:gd name="connsiteY12" fmla="*/ 23497 h 35797"/>
                <a:gd name="connsiteX13" fmla="*/ 23893 w 27214"/>
                <a:gd name="connsiteY13" fmla="*/ 1563 h 35797"/>
                <a:gd name="connsiteX14" fmla="*/ 27634 w 27214"/>
                <a:gd name="connsiteY14" fmla="*/ 1563 h 35797"/>
                <a:gd name="connsiteX15" fmla="*/ 27634 w 27214"/>
                <a:gd name="connsiteY15" fmla="*/ 3692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634" y="36921"/>
                  </a:moveTo>
                  <a:lnTo>
                    <a:pt x="23893" y="36921"/>
                  </a:lnTo>
                  <a:lnTo>
                    <a:pt x="23893" y="32739"/>
                  </a:lnTo>
                  <a:cubicBezTo>
                    <a:pt x="21252" y="35820"/>
                    <a:pt x="17805" y="37361"/>
                    <a:pt x="13477" y="37361"/>
                  </a:cubicBezTo>
                  <a:cubicBezTo>
                    <a:pt x="9516" y="37361"/>
                    <a:pt x="6361" y="36261"/>
                    <a:pt x="4087" y="33987"/>
                  </a:cubicBezTo>
                  <a:cubicBezTo>
                    <a:pt x="1666" y="31639"/>
                    <a:pt x="419" y="28338"/>
                    <a:pt x="419" y="24157"/>
                  </a:cubicBezTo>
                  <a:lnTo>
                    <a:pt x="419" y="1563"/>
                  </a:lnTo>
                  <a:lnTo>
                    <a:pt x="4161" y="1563"/>
                  </a:lnTo>
                  <a:lnTo>
                    <a:pt x="4161" y="23497"/>
                  </a:lnTo>
                  <a:cubicBezTo>
                    <a:pt x="4161" y="26944"/>
                    <a:pt x="4967" y="29512"/>
                    <a:pt x="6655" y="31346"/>
                  </a:cubicBezTo>
                  <a:cubicBezTo>
                    <a:pt x="8342" y="33180"/>
                    <a:pt x="10763" y="34060"/>
                    <a:pt x="13917" y="34060"/>
                  </a:cubicBezTo>
                  <a:cubicBezTo>
                    <a:pt x="17071" y="34060"/>
                    <a:pt x="19565" y="33180"/>
                    <a:pt x="21326" y="31272"/>
                  </a:cubicBezTo>
                  <a:cubicBezTo>
                    <a:pt x="23013" y="29438"/>
                    <a:pt x="23893" y="26871"/>
                    <a:pt x="23893" y="23497"/>
                  </a:cubicBezTo>
                  <a:lnTo>
                    <a:pt x="23893" y="1563"/>
                  </a:lnTo>
                  <a:lnTo>
                    <a:pt x="27634" y="1563"/>
                  </a:lnTo>
                  <a:lnTo>
                    <a:pt x="27634" y="36921"/>
                  </a:lnTo>
                  <a:close/>
                </a:path>
              </a:pathLst>
            </a:custGeom>
            <a:solidFill>
              <a:srgbClr val="000000"/>
            </a:solidFill>
            <a:ln w="73262" cap="flat">
              <a:noFill/>
              <a:prstDash val="solid"/>
              <a:miter/>
            </a:ln>
          </p:spPr>
          <p:txBody>
            <a:bodyPr rtlCol="0" anchor="ctr"/>
            <a:lstStyle/>
            <a:p>
              <a:endParaRPr lang="en-GB"/>
            </a:p>
          </p:txBody>
        </p:sp>
        <p:sp>
          <p:nvSpPr>
            <p:cNvPr id="217" name="Graphic 1127">
              <a:extLst>
                <a:ext uri="{FF2B5EF4-FFF2-40B4-BE49-F238E27FC236}">
                  <a16:creationId xmlns:a16="http://schemas.microsoft.com/office/drawing/2014/main" id="{0402D73D-BAE4-7C41-A05B-7953686FEF67}"/>
                </a:ext>
              </a:extLst>
            </p:cNvPr>
            <p:cNvSpPr/>
            <p:nvPr/>
          </p:nvSpPr>
          <p:spPr>
            <a:xfrm>
              <a:off x="6020239" y="4192880"/>
              <a:ext cx="27508" cy="36237"/>
            </a:xfrm>
            <a:custGeom>
              <a:avLst/>
              <a:gdLst>
                <a:gd name="connsiteX0" fmla="*/ 27941 w 27508"/>
                <a:gd name="connsiteY0" fmla="*/ 37361 h 36237"/>
                <a:gd name="connsiteX1" fmla="*/ 24200 w 27508"/>
                <a:gd name="connsiteY1" fmla="*/ 37361 h 36237"/>
                <a:gd name="connsiteX2" fmla="*/ 24200 w 27508"/>
                <a:gd name="connsiteY2" fmla="*/ 33840 h 36237"/>
                <a:gd name="connsiteX3" fmla="*/ 19652 w 27508"/>
                <a:gd name="connsiteY3" fmla="*/ 36921 h 36237"/>
                <a:gd name="connsiteX4" fmla="*/ 13417 w 27508"/>
                <a:gd name="connsiteY4" fmla="*/ 37801 h 36237"/>
                <a:gd name="connsiteX5" fmla="*/ 3000 w 27508"/>
                <a:gd name="connsiteY5" fmla="*/ 34573 h 36237"/>
                <a:gd name="connsiteX6" fmla="*/ 433 w 27508"/>
                <a:gd name="connsiteY6" fmla="*/ 27678 h 36237"/>
                <a:gd name="connsiteX7" fmla="*/ 3734 w 27508"/>
                <a:gd name="connsiteY7" fmla="*/ 20196 h 36237"/>
                <a:gd name="connsiteX8" fmla="*/ 12756 w 27508"/>
                <a:gd name="connsiteY8" fmla="*/ 17482 h 36237"/>
                <a:gd name="connsiteX9" fmla="*/ 24200 w 27508"/>
                <a:gd name="connsiteY9" fmla="*/ 17482 h 36237"/>
                <a:gd name="connsiteX10" fmla="*/ 24200 w 27508"/>
                <a:gd name="connsiteY10" fmla="*/ 13520 h 36237"/>
                <a:gd name="connsiteX11" fmla="*/ 21853 w 27508"/>
                <a:gd name="connsiteY11" fmla="*/ 7065 h 36237"/>
                <a:gd name="connsiteX12" fmla="*/ 14224 w 27508"/>
                <a:gd name="connsiteY12" fmla="*/ 4864 h 36237"/>
                <a:gd name="connsiteX13" fmla="*/ 8429 w 27508"/>
                <a:gd name="connsiteY13" fmla="*/ 5891 h 36237"/>
                <a:gd name="connsiteX14" fmla="*/ 4467 w 27508"/>
                <a:gd name="connsiteY14" fmla="*/ 9339 h 36237"/>
                <a:gd name="connsiteX15" fmla="*/ 1753 w 27508"/>
                <a:gd name="connsiteY15" fmla="*/ 6992 h 36237"/>
                <a:gd name="connsiteX16" fmla="*/ 6815 w 27508"/>
                <a:gd name="connsiteY16" fmla="*/ 2810 h 36237"/>
                <a:gd name="connsiteX17" fmla="*/ 14224 w 27508"/>
                <a:gd name="connsiteY17" fmla="*/ 1563 h 36237"/>
                <a:gd name="connsiteX18" fmla="*/ 27941 w 27508"/>
                <a:gd name="connsiteY18" fmla="*/ 13154 h 36237"/>
                <a:gd name="connsiteX19" fmla="*/ 27941 w 27508"/>
                <a:gd name="connsiteY19" fmla="*/ 37361 h 36237"/>
                <a:gd name="connsiteX20" fmla="*/ 24200 w 27508"/>
                <a:gd name="connsiteY20" fmla="*/ 25037 h 36237"/>
                <a:gd name="connsiteX21" fmla="*/ 24200 w 27508"/>
                <a:gd name="connsiteY21" fmla="*/ 20489 h 36237"/>
                <a:gd name="connsiteX22" fmla="*/ 13197 w 27508"/>
                <a:gd name="connsiteY22" fmla="*/ 20489 h 36237"/>
                <a:gd name="connsiteX23" fmla="*/ 4174 w 27508"/>
                <a:gd name="connsiteY23" fmla="*/ 27605 h 36237"/>
                <a:gd name="connsiteX24" fmla="*/ 6375 w 27508"/>
                <a:gd name="connsiteY24" fmla="*/ 32813 h 36237"/>
                <a:gd name="connsiteX25" fmla="*/ 13417 w 27508"/>
                <a:gd name="connsiteY25" fmla="*/ 34500 h 36237"/>
                <a:gd name="connsiteX26" fmla="*/ 22219 w 27508"/>
                <a:gd name="connsiteY26" fmla="*/ 31786 h 36237"/>
                <a:gd name="connsiteX27" fmla="*/ 24200 w 27508"/>
                <a:gd name="connsiteY27" fmla="*/ 2503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7941" y="37361"/>
                  </a:moveTo>
                  <a:lnTo>
                    <a:pt x="24200" y="37361"/>
                  </a:lnTo>
                  <a:lnTo>
                    <a:pt x="24200" y="33840"/>
                  </a:lnTo>
                  <a:cubicBezTo>
                    <a:pt x="22733" y="35307"/>
                    <a:pt x="21192" y="36334"/>
                    <a:pt x="19652" y="36921"/>
                  </a:cubicBezTo>
                  <a:cubicBezTo>
                    <a:pt x="18038" y="37508"/>
                    <a:pt x="15984" y="37801"/>
                    <a:pt x="13417" y="37801"/>
                  </a:cubicBezTo>
                  <a:cubicBezTo>
                    <a:pt x="8575" y="37801"/>
                    <a:pt x="5128" y="36701"/>
                    <a:pt x="3000" y="34573"/>
                  </a:cubicBezTo>
                  <a:cubicBezTo>
                    <a:pt x="1313" y="32886"/>
                    <a:pt x="433" y="30539"/>
                    <a:pt x="433" y="27678"/>
                  </a:cubicBezTo>
                  <a:cubicBezTo>
                    <a:pt x="433" y="24450"/>
                    <a:pt x="1533" y="21956"/>
                    <a:pt x="3734" y="20196"/>
                  </a:cubicBezTo>
                  <a:cubicBezTo>
                    <a:pt x="5861" y="18362"/>
                    <a:pt x="8869" y="17482"/>
                    <a:pt x="12756" y="17482"/>
                  </a:cubicBezTo>
                  <a:lnTo>
                    <a:pt x="24200" y="17482"/>
                  </a:lnTo>
                  <a:lnTo>
                    <a:pt x="24200" y="13520"/>
                  </a:lnTo>
                  <a:cubicBezTo>
                    <a:pt x="24200" y="10659"/>
                    <a:pt x="23393" y="8459"/>
                    <a:pt x="21853" y="7065"/>
                  </a:cubicBezTo>
                  <a:cubicBezTo>
                    <a:pt x="20312" y="5598"/>
                    <a:pt x="17745" y="4864"/>
                    <a:pt x="14224" y="4864"/>
                  </a:cubicBezTo>
                  <a:cubicBezTo>
                    <a:pt x="11803" y="4864"/>
                    <a:pt x="9822" y="5231"/>
                    <a:pt x="8429" y="5891"/>
                  </a:cubicBezTo>
                  <a:cubicBezTo>
                    <a:pt x="6961" y="6552"/>
                    <a:pt x="5641" y="7725"/>
                    <a:pt x="4467" y="9339"/>
                  </a:cubicBezTo>
                  <a:lnTo>
                    <a:pt x="1753" y="6992"/>
                  </a:lnTo>
                  <a:cubicBezTo>
                    <a:pt x="3220" y="5011"/>
                    <a:pt x="4907" y="3544"/>
                    <a:pt x="6815" y="2810"/>
                  </a:cubicBezTo>
                  <a:cubicBezTo>
                    <a:pt x="8795" y="1930"/>
                    <a:pt x="11216" y="1563"/>
                    <a:pt x="14224" y="1563"/>
                  </a:cubicBezTo>
                  <a:cubicBezTo>
                    <a:pt x="23393" y="1563"/>
                    <a:pt x="27941" y="5451"/>
                    <a:pt x="27941" y="13154"/>
                  </a:cubicBezTo>
                  <a:lnTo>
                    <a:pt x="27941" y="37361"/>
                  </a:lnTo>
                  <a:close/>
                  <a:moveTo>
                    <a:pt x="24200" y="25037"/>
                  </a:moveTo>
                  <a:lnTo>
                    <a:pt x="24200" y="20489"/>
                  </a:lnTo>
                  <a:lnTo>
                    <a:pt x="13197" y="20489"/>
                  </a:lnTo>
                  <a:cubicBezTo>
                    <a:pt x="7181" y="20489"/>
                    <a:pt x="4174" y="22836"/>
                    <a:pt x="4174" y="27605"/>
                  </a:cubicBezTo>
                  <a:cubicBezTo>
                    <a:pt x="4174" y="29952"/>
                    <a:pt x="4907" y="31712"/>
                    <a:pt x="6375" y="32813"/>
                  </a:cubicBezTo>
                  <a:cubicBezTo>
                    <a:pt x="7842" y="33913"/>
                    <a:pt x="10189" y="34500"/>
                    <a:pt x="13417" y="34500"/>
                  </a:cubicBezTo>
                  <a:cubicBezTo>
                    <a:pt x="17378" y="34500"/>
                    <a:pt x="20312" y="33620"/>
                    <a:pt x="22219" y="31786"/>
                  </a:cubicBezTo>
                  <a:cubicBezTo>
                    <a:pt x="23540" y="30539"/>
                    <a:pt x="24200" y="28338"/>
                    <a:pt x="24200" y="25037"/>
                  </a:cubicBezTo>
                  <a:close/>
                </a:path>
              </a:pathLst>
            </a:custGeom>
            <a:solidFill>
              <a:srgbClr val="000000"/>
            </a:solidFill>
            <a:ln w="73262" cap="flat">
              <a:noFill/>
              <a:prstDash val="solid"/>
              <a:miter/>
            </a:ln>
          </p:spPr>
          <p:txBody>
            <a:bodyPr rtlCol="0" anchor="ctr"/>
            <a:lstStyle/>
            <a:p>
              <a:endParaRPr lang="en-GB"/>
            </a:p>
          </p:txBody>
        </p:sp>
        <p:sp>
          <p:nvSpPr>
            <p:cNvPr id="218" name="Graphic 1127">
              <a:extLst>
                <a:ext uri="{FF2B5EF4-FFF2-40B4-BE49-F238E27FC236}">
                  <a16:creationId xmlns:a16="http://schemas.microsoft.com/office/drawing/2014/main" id="{9CCC658E-FEF9-C6B4-7ED9-C5DC985DF256}"/>
                </a:ext>
              </a:extLst>
            </p:cNvPr>
            <p:cNvSpPr/>
            <p:nvPr/>
          </p:nvSpPr>
          <p:spPr>
            <a:xfrm>
              <a:off x="6061259" y="4176449"/>
              <a:ext cx="11736" cy="52228"/>
            </a:xfrm>
            <a:custGeom>
              <a:avLst/>
              <a:gdLst>
                <a:gd name="connsiteX0" fmla="*/ 12181 w 11736"/>
                <a:gd name="connsiteY0" fmla="*/ 53790 h 52228"/>
                <a:gd name="connsiteX1" fmla="*/ 8954 w 11736"/>
                <a:gd name="connsiteY1" fmla="*/ 53790 h 52228"/>
                <a:gd name="connsiteX2" fmla="*/ 2572 w 11736"/>
                <a:gd name="connsiteY2" fmla="*/ 51369 h 52228"/>
                <a:gd name="connsiteX3" fmla="*/ 444 w 11736"/>
                <a:gd name="connsiteY3" fmla="*/ 44620 h 52228"/>
                <a:gd name="connsiteX4" fmla="*/ 444 w 11736"/>
                <a:gd name="connsiteY4" fmla="*/ 1561 h 52228"/>
                <a:gd name="connsiteX5" fmla="*/ 4186 w 11736"/>
                <a:gd name="connsiteY5" fmla="*/ 1561 h 52228"/>
                <a:gd name="connsiteX6" fmla="*/ 4186 w 11736"/>
                <a:gd name="connsiteY6" fmla="*/ 44547 h 52228"/>
                <a:gd name="connsiteX7" fmla="*/ 5433 w 11736"/>
                <a:gd name="connsiteY7" fmla="*/ 49095 h 52228"/>
                <a:gd name="connsiteX8" fmla="*/ 9614 w 11736"/>
                <a:gd name="connsiteY8" fmla="*/ 50489 h 52228"/>
                <a:gd name="connsiteX9" fmla="*/ 12181 w 11736"/>
                <a:gd name="connsiteY9" fmla="*/ 50489 h 52228"/>
                <a:gd name="connsiteX10" fmla="*/ 12181 w 11736"/>
                <a:gd name="connsiteY10" fmla="*/ 5379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181" y="53790"/>
                  </a:moveTo>
                  <a:lnTo>
                    <a:pt x="8954" y="53790"/>
                  </a:lnTo>
                  <a:cubicBezTo>
                    <a:pt x="6093" y="53790"/>
                    <a:pt x="3965" y="52983"/>
                    <a:pt x="2572" y="51369"/>
                  </a:cubicBezTo>
                  <a:cubicBezTo>
                    <a:pt x="1178" y="49755"/>
                    <a:pt x="444" y="47481"/>
                    <a:pt x="444" y="44620"/>
                  </a:cubicBezTo>
                  <a:lnTo>
                    <a:pt x="444" y="1561"/>
                  </a:lnTo>
                  <a:lnTo>
                    <a:pt x="4186" y="1561"/>
                  </a:lnTo>
                  <a:lnTo>
                    <a:pt x="4186" y="44547"/>
                  </a:lnTo>
                  <a:cubicBezTo>
                    <a:pt x="4186" y="46674"/>
                    <a:pt x="4626" y="48141"/>
                    <a:pt x="5433" y="49095"/>
                  </a:cubicBezTo>
                  <a:cubicBezTo>
                    <a:pt x="6166" y="50048"/>
                    <a:pt x="7633" y="50489"/>
                    <a:pt x="9614" y="50489"/>
                  </a:cubicBezTo>
                  <a:lnTo>
                    <a:pt x="12181" y="50489"/>
                  </a:lnTo>
                  <a:lnTo>
                    <a:pt x="12181" y="53790"/>
                  </a:lnTo>
                  <a:close/>
                </a:path>
              </a:pathLst>
            </a:custGeom>
            <a:solidFill>
              <a:srgbClr val="000000"/>
            </a:solidFill>
            <a:ln w="73262" cap="flat">
              <a:noFill/>
              <a:prstDash val="solid"/>
              <a:miter/>
            </a:ln>
          </p:spPr>
          <p:txBody>
            <a:bodyPr rtlCol="0" anchor="ctr"/>
            <a:lstStyle/>
            <a:p>
              <a:endParaRPr lang="en-GB"/>
            </a:p>
          </p:txBody>
        </p:sp>
        <p:sp>
          <p:nvSpPr>
            <p:cNvPr id="219" name="Graphic 1127">
              <a:extLst>
                <a:ext uri="{FF2B5EF4-FFF2-40B4-BE49-F238E27FC236}">
                  <a16:creationId xmlns:a16="http://schemas.microsoft.com/office/drawing/2014/main" id="{85994011-E429-D80F-52D4-45BB316484F2}"/>
                </a:ext>
              </a:extLst>
            </p:cNvPr>
            <p:cNvSpPr/>
            <p:nvPr/>
          </p:nvSpPr>
          <p:spPr>
            <a:xfrm>
              <a:off x="5120798" y="4287811"/>
              <a:ext cx="28461" cy="36237"/>
            </a:xfrm>
            <a:custGeom>
              <a:avLst/>
              <a:gdLst>
                <a:gd name="connsiteX0" fmla="*/ 24181 w 28461"/>
                <a:gd name="connsiteY0" fmla="*/ 5484 h 36237"/>
                <a:gd name="connsiteX1" fmla="*/ 28582 w 28461"/>
                <a:gd name="connsiteY1" fmla="*/ 19715 h 36237"/>
                <a:gd name="connsiteX2" fmla="*/ 24181 w 28461"/>
                <a:gd name="connsiteY2" fmla="*/ 33946 h 36237"/>
                <a:gd name="connsiteX3" fmla="*/ 14351 w 28461"/>
                <a:gd name="connsiteY3" fmla="*/ 37834 h 36237"/>
                <a:gd name="connsiteX4" fmla="*/ 4522 w 28461"/>
                <a:gd name="connsiteY4" fmla="*/ 33946 h 36237"/>
                <a:gd name="connsiteX5" fmla="*/ 120 w 28461"/>
                <a:gd name="connsiteY5" fmla="*/ 19715 h 36237"/>
                <a:gd name="connsiteX6" fmla="*/ 4522 w 28461"/>
                <a:gd name="connsiteY6" fmla="*/ 5484 h 36237"/>
                <a:gd name="connsiteX7" fmla="*/ 14351 w 28461"/>
                <a:gd name="connsiteY7" fmla="*/ 1596 h 36237"/>
                <a:gd name="connsiteX8" fmla="*/ 24181 w 28461"/>
                <a:gd name="connsiteY8" fmla="*/ 5484 h 36237"/>
                <a:gd name="connsiteX9" fmla="*/ 21687 w 28461"/>
                <a:gd name="connsiteY9" fmla="*/ 31525 h 36237"/>
                <a:gd name="connsiteX10" fmla="*/ 24841 w 28461"/>
                <a:gd name="connsiteY10" fmla="*/ 19715 h 36237"/>
                <a:gd name="connsiteX11" fmla="*/ 21687 w 28461"/>
                <a:gd name="connsiteY11" fmla="*/ 7905 h 36237"/>
                <a:gd name="connsiteX12" fmla="*/ 14351 w 28461"/>
                <a:gd name="connsiteY12" fmla="*/ 4897 h 36237"/>
                <a:gd name="connsiteX13" fmla="*/ 7016 w 28461"/>
                <a:gd name="connsiteY13" fmla="*/ 7905 h 36237"/>
                <a:gd name="connsiteX14" fmla="*/ 3861 w 28461"/>
                <a:gd name="connsiteY14" fmla="*/ 19715 h 36237"/>
                <a:gd name="connsiteX15" fmla="*/ 7016 w 28461"/>
                <a:gd name="connsiteY15" fmla="*/ 31525 h 36237"/>
                <a:gd name="connsiteX16" fmla="*/ 14351 w 28461"/>
                <a:gd name="connsiteY16" fmla="*/ 34533 h 36237"/>
                <a:gd name="connsiteX17" fmla="*/ 21687 w 28461"/>
                <a:gd name="connsiteY17" fmla="*/ 3152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181" y="5484"/>
                  </a:moveTo>
                  <a:cubicBezTo>
                    <a:pt x="27115" y="8418"/>
                    <a:pt x="28582" y="13187"/>
                    <a:pt x="28582" y="19715"/>
                  </a:cubicBezTo>
                  <a:cubicBezTo>
                    <a:pt x="28582" y="26244"/>
                    <a:pt x="27115" y="31012"/>
                    <a:pt x="24181" y="33946"/>
                  </a:cubicBezTo>
                  <a:cubicBezTo>
                    <a:pt x="21613" y="36514"/>
                    <a:pt x="18312" y="37834"/>
                    <a:pt x="14351" y="37834"/>
                  </a:cubicBezTo>
                  <a:cubicBezTo>
                    <a:pt x="10390" y="37834"/>
                    <a:pt x="7089" y="36514"/>
                    <a:pt x="4522" y="33946"/>
                  </a:cubicBezTo>
                  <a:cubicBezTo>
                    <a:pt x="1587" y="31012"/>
                    <a:pt x="120" y="26244"/>
                    <a:pt x="120" y="19715"/>
                  </a:cubicBezTo>
                  <a:cubicBezTo>
                    <a:pt x="120" y="13187"/>
                    <a:pt x="1587" y="8418"/>
                    <a:pt x="4522" y="5484"/>
                  </a:cubicBezTo>
                  <a:cubicBezTo>
                    <a:pt x="7089" y="2917"/>
                    <a:pt x="10390" y="1596"/>
                    <a:pt x="14351" y="1596"/>
                  </a:cubicBezTo>
                  <a:cubicBezTo>
                    <a:pt x="18312" y="1596"/>
                    <a:pt x="21613" y="2917"/>
                    <a:pt x="24181" y="5484"/>
                  </a:cubicBezTo>
                  <a:close/>
                  <a:moveTo>
                    <a:pt x="21687" y="31525"/>
                  </a:moveTo>
                  <a:cubicBezTo>
                    <a:pt x="23814" y="29398"/>
                    <a:pt x="24841" y="25510"/>
                    <a:pt x="24841" y="19715"/>
                  </a:cubicBezTo>
                  <a:cubicBezTo>
                    <a:pt x="24841" y="13920"/>
                    <a:pt x="23814" y="10032"/>
                    <a:pt x="21687" y="7905"/>
                  </a:cubicBezTo>
                  <a:cubicBezTo>
                    <a:pt x="19706" y="5924"/>
                    <a:pt x="17212" y="4897"/>
                    <a:pt x="14351" y="4897"/>
                  </a:cubicBezTo>
                  <a:cubicBezTo>
                    <a:pt x="11490" y="4897"/>
                    <a:pt x="8996" y="5924"/>
                    <a:pt x="7016" y="7905"/>
                  </a:cubicBezTo>
                  <a:cubicBezTo>
                    <a:pt x="4888" y="10032"/>
                    <a:pt x="3861" y="13920"/>
                    <a:pt x="3861" y="19715"/>
                  </a:cubicBezTo>
                  <a:cubicBezTo>
                    <a:pt x="3861" y="25510"/>
                    <a:pt x="4888" y="29398"/>
                    <a:pt x="7016" y="31525"/>
                  </a:cubicBezTo>
                  <a:cubicBezTo>
                    <a:pt x="8996" y="33506"/>
                    <a:pt x="11490" y="34533"/>
                    <a:pt x="14351" y="34533"/>
                  </a:cubicBezTo>
                  <a:cubicBezTo>
                    <a:pt x="17212" y="34533"/>
                    <a:pt x="19706" y="33506"/>
                    <a:pt x="21687" y="31525"/>
                  </a:cubicBezTo>
                  <a:close/>
                </a:path>
              </a:pathLst>
            </a:custGeom>
            <a:solidFill>
              <a:srgbClr val="000000"/>
            </a:solidFill>
            <a:ln w="73262" cap="flat">
              <a:noFill/>
              <a:prstDash val="solid"/>
              <a:miter/>
            </a:ln>
          </p:spPr>
          <p:txBody>
            <a:bodyPr rtlCol="0" anchor="ctr"/>
            <a:lstStyle/>
            <a:p>
              <a:endParaRPr lang="en-GB"/>
            </a:p>
          </p:txBody>
        </p:sp>
        <p:sp>
          <p:nvSpPr>
            <p:cNvPr id="220" name="Graphic 1127">
              <a:extLst>
                <a:ext uri="{FF2B5EF4-FFF2-40B4-BE49-F238E27FC236}">
                  <a16:creationId xmlns:a16="http://schemas.microsoft.com/office/drawing/2014/main" id="{80EE7097-E008-634E-7B67-8322DA16E3BC}"/>
                </a:ext>
              </a:extLst>
            </p:cNvPr>
            <p:cNvSpPr/>
            <p:nvPr/>
          </p:nvSpPr>
          <p:spPr>
            <a:xfrm>
              <a:off x="5161014" y="4287811"/>
              <a:ext cx="22593" cy="35797"/>
            </a:xfrm>
            <a:custGeom>
              <a:avLst/>
              <a:gdLst>
                <a:gd name="connsiteX0" fmla="*/ 20013 w 22593"/>
                <a:gd name="connsiteY0" fmla="*/ 7685 h 35797"/>
                <a:gd name="connsiteX1" fmla="*/ 17005 w 22593"/>
                <a:gd name="connsiteY1" fmla="*/ 5484 h 35797"/>
                <a:gd name="connsiteX2" fmla="*/ 13337 w 22593"/>
                <a:gd name="connsiteY2" fmla="*/ 4897 h 35797"/>
                <a:gd name="connsiteX3" fmla="*/ 6442 w 22593"/>
                <a:gd name="connsiteY3" fmla="*/ 7978 h 35797"/>
                <a:gd name="connsiteX4" fmla="*/ 3874 w 22593"/>
                <a:gd name="connsiteY4" fmla="*/ 15607 h 35797"/>
                <a:gd name="connsiteX5" fmla="*/ 3874 w 22593"/>
                <a:gd name="connsiteY5" fmla="*/ 37394 h 35797"/>
                <a:gd name="connsiteX6" fmla="*/ 133 w 22593"/>
                <a:gd name="connsiteY6" fmla="*/ 37394 h 35797"/>
                <a:gd name="connsiteX7" fmla="*/ 133 w 22593"/>
                <a:gd name="connsiteY7" fmla="*/ 2036 h 35797"/>
                <a:gd name="connsiteX8" fmla="*/ 3874 w 22593"/>
                <a:gd name="connsiteY8" fmla="*/ 2036 h 35797"/>
                <a:gd name="connsiteX9" fmla="*/ 3874 w 22593"/>
                <a:gd name="connsiteY9" fmla="*/ 6731 h 35797"/>
                <a:gd name="connsiteX10" fmla="*/ 8202 w 22593"/>
                <a:gd name="connsiteY10" fmla="*/ 2990 h 35797"/>
                <a:gd name="connsiteX11" fmla="*/ 14217 w 22593"/>
                <a:gd name="connsiteY11" fmla="*/ 1596 h 35797"/>
                <a:gd name="connsiteX12" fmla="*/ 22727 w 22593"/>
                <a:gd name="connsiteY12" fmla="*/ 4971 h 35797"/>
                <a:gd name="connsiteX13" fmla="*/ 20013 w 22593"/>
                <a:gd name="connsiteY13" fmla="*/ 7685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13" y="7685"/>
                  </a:moveTo>
                  <a:cubicBezTo>
                    <a:pt x="18912" y="6585"/>
                    <a:pt x="17959" y="5851"/>
                    <a:pt x="17005" y="5484"/>
                  </a:cubicBezTo>
                  <a:cubicBezTo>
                    <a:pt x="16051" y="5117"/>
                    <a:pt x="14804" y="4897"/>
                    <a:pt x="13337" y="4897"/>
                  </a:cubicBezTo>
                  <a:cubicBezTo>
                    <a:pt x="10403" y="4897"/>
                    <a:pt x="8056" y="5924"/>
                    <a:pt x="6442" y="7978"/>
                  </a:cubicBezTo>
                  <a:cubicBezTo>
                    <a:pt x="4755" y="10106"/>
                    <a:pt x="3874" y="12600"/>
                    <a:pt x="3874" y="15607"/>
                  </a:cubicBezTo>
                  <a:lnTo>
                    <a:pt x="3874" y="37394"/>
                  </a:lnTo>
                  <a:lnTo>
                    <a:pt x="133" y="37394"/>
                  </a:lnTo>
                  <a:lnTo>
                    <a:pt x="133" y="2036"/>
                  </a:lnTo>
                  <a:lnTo>
                    <a:pt x="3874" y="2036"/>
                  </a:lnTo>
                  <a:lnTo>
                    <a:pt x="3874" y="6731"/>
                  </a:lnTo>
                  <a:cubicBezTo>
                    <a:pt x="4901" y="5117"/>
                    <a:pt x="6368" y="3870"/>
                    <a:pt x="8202" y="2990"/>
                  </a:cubicBezTo>
                  <a:cubicBezTo>
                    <a:pt x="10036" y="2036"/>
                    <a:pt x="12090" y="1596"/>
                    <a:pt x="14217" y="1596"/>
                  </a:cubicBezTo>
                  <a:cubicBezTo>
                    <a:pt x="17665" y="1596"/>
                    <a:pt x="20453" y="2697"/>
                    <a:pt x="22727" y="4971"/>
                  </a:cubicBezTo>
                  <a:lnTo>
                    <a:pt x="20013" y="7685"/>
                  </a:lnTo>
                  <a:close/>
                </a:path>
              </a:pathLst>
            </a:custGeom>
            <a:solidFill>
              <a:srgbClr val="000000"/>
            </a:solidFill>
            <a:ln w="73262" cap="flat">
              <a:noFill/>
              <a:prstDash val="solid"/>
              <a:miter/>
            </a:ln>
          </p:spPr>
          <p:txBody>
            <a:bodyPr rtlCol="0" anchor="ctr"/>
            <a:lstStyle/>
            <a:p>
              <a:endParaRPr lang="en-GB"/>
            </a:p>
          </p:txBody>
        </p:sp>
        <p:sp>
          <p:nvSpPr>
            <p:cNvPr id="221" name="Graphic 1127">
              <a:extLst>
                <a:ext uri="{FF2B5EF4-FFF2-40B4-BE49-F238E27FC236}">
                  <a16:creationId xmlns:a16="http://schemas.microsoft.com/office/drawing/2014/main" id="{9587F0A1-4D5F-236D-25C4-2620C4AC513E}"/>
                </a:ext>
              </a:extLst>
            </p:cNvPr>
            <p:cNvSpPr/>
            <p:nvPr/>
          </p:nvSpPr>
          <p:spPr>
            <a:xfrm>
              <a:off x="5205831" y="4287811"/>
              <a:ext cx="28461" cy="36237"/>
            </a:xfrm>
            <a:custGeom>
              <a:avLst/>
              <a:gdLst>
                <a:gd name="connsiteX0" fmla="*/ 28612 w 28461"/>
                <a:gd name="connsiteY0" fmla="*/ 27344 h 36237"/>
                <a:gd name="connsiteX1" fmla="*/ 24797 w 28461"/>
                <a:gd name="connsiteY1" fmla="*/ 34973 h 36237"/>
                <a:gd name="connsiteX2" fmla="*/ 14454 w 28461"/>
                <a:gd name="connsiteY2" fmla="*/ 37834 h 36237"/>
                <a:gd name="connsiteX3" fmla="*/ 150 w 28461"/>
                <a:gd name="connsiteY3" fmla="*/ 32772 h 36237"/>
                <a:gd name="connsiteX4" fmla="*/ 2717 w 28461"/>
                <a:gd name="connsiteY4" fmla="*/ 30205 h 36237"/>
                <a:gd name="connsiteX5" fmla="*/ 14307 w 28461"/>
                <a:gd name="connsiteY5" fmla="*/ 34533 h 36237"/>
                <a:gd name="connsiteX6" fmla="*/ 24944 w 28461"/>
                <a:gd name="connsiteY6" fmla="*/ 27344 h 36237"/>
                <a:gd name="connsiteX7" fmla="*/ 23330 w 28461"/>
                <a:gd name="connsiteY7" fmla="*/ 23163 h 36237"/>
                <a:gd name="connsiteX8" fmla="*/ 18195 w 28461"/>
                <a:gd name="connsiteY8" fmla="*/ 21402 h 36237"/>
                <a:gd name="connsiteX9" fmla="*/ 12327 w 28461"/>
                <a:gd name="connsiteY9" fmla="*/ 20889 h 36237"/>
                <a:gd name="connsiteX10" fmla="*/ 1690 w 28461"/>
                <a:gd name="connsiteY10" fmla="*/ 11646 h 36237"/>
                <a:gd name="connsiteX11" fmla="*/ 5138 w 28461"/>
                <a:gd name="connsiteY11" fmla="*/ 4311 h 36237"/>
                <a:gd name="connsiteX12" fmla="*/ 14381 w 28461"/>
                <a:gd name="connsiteY12" fmla="*/ 1596 h 36237"/>
                <a:gd name="connsiteX13" fmla="*/ 26778 w 28461"/>
                <a:gd name="connsiteY13" fmla="*/ 5338 h 36237"/>
                <a:gd name="connsiteX14" fmla="*/ 24284 w 28461"/>
                <a:gd name="connsiteY14" fmla="*/ 7832 h 36237"/>
                <a:gd name="connsiteX15" fmla="*/ 14381 w 28461"/>
                <a:gd name="connsiteY15" fmla="*/ 4824 h 36237"/>
                <a:gd name="connsiteX16" fmla="*/ 7705 w 28461"/>
                <a:gd name="connsiteY16" fmla="*/ 6585 h 36237"/>
                <a:gd name="connsiteX17" fmla="*/ 5358 w 28461"/>
                <a:gd name="connsiteY17" fmla="*/ 11646 h 36237"/>
                <a:gd name="connsiteX18" fmla="*/ 7119 w 28461"/>
                <a:gd name="connsiteY18" fmla="*/ 15827 h 36237"/>
                <a:gd name="connsiteX19" fmla="*/ 12547 w 28461"/>
                <a:gd name="connsiteY19" fmla="*/ 17588 h 36237"/>
                <a:gd name="connsiteX20" fmla="*/ 18269 w 28461"/>
                <a:gd name="connsiteY20" fmla="*/ 18101 h 36237"/>
                <a:gd name="connsiteX21" fmla="*/ 25971 w 28461"/>
                <a:gd name="connsiteY21" fmla="*/ 20595 h 36237"/>
                <a:gd name="connsiteX22" fmla="*/ 28612 w 28461"/>
                <a:gd name="connsiteY22" fmla="*/ 2734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8612" y="27344"/>
                  </a:moveTo>
                  <a:cubicBezTo>
                    <a:pt x="28612" y="30572"/>
                    <a:pt x="27365" y="33139"/>
                    <a:pt x="24797" y="34973"/>
                  </a:cubicBezTo>
                  <a:cubicBezTo>
                    <a:pt x="22230" y="36880"/>
                    <a:pt x="18782" y="37834"/>
                    <a:pt x="14454" y="37834"/>
                  </a:cubicBezTo>
                  <a:cubicBezTo>
                    <a:pt x="8439" y="37834"/>
                    <a:pt x="3671" y="36147"/>
                    <a:pt x="150" y="32772"/>
                  </a:cubicBezTo>
                  <a:lnTo>
                    <a:pt x="2717" y="30205"/>
                  </a:lnTo>
                  <a:cubicBezTo>
                    <a:pt x="5431" y="33066"/>
                    <a:pt x="9319" y="34533"/>
                    <a:pt x="14307" y="34533"/>
                  </a:cubicBezTo>
                  <a:cubicBezTo>
                    <a:pt x="21423" y="34533"/>
                    <a:pt x="24944" y="32112"/>
                    <a:pt x="24944" y="27344"/>
                  </a:cubicBezTo>
                  <a:cubicBezTo>
                    <a:pt x="24944" y="25510"/>
                    <a:pt x="24430" y="24116"/>
                    <a:pt x="23330" y="23163"/>
                  </a:cubicBezTo>
                  <a:cubicBezTo>
                    <a:pt x="22230" y="22209"/>
                    <a:pt x="20543" y="21622"/>
                    <a:pt x="18195" y="21402"/>
                  </a:cubicBezTo>
                  <a:lnTo>
                    <a:pt x="12327" y="20889"/>
                  </a:lnTo>
                  <a:cubicBezTo>
                    <a:pt x="5211" y="20302"/>
                    <a:pt x="1690" y="17221"/>
                    <a:pt x="1690" y="11646"/>
                  </a:cubicBezTo>
                  <a:cubicBezTo>
                    <a:pt x="1690" y="8565"/>
                    <a:pt x="2864" y="6144"/>
                    <a:pt x="5138" y="4311"/>
                  </a:cubicBezTo>
                  <a:cubicBezTo>
                    <a:pt x="7412" y="2477"/>
                    <a:pt x="10493" y="1596"/>
                    <a:pt x="14381" y="1596"/>
                  </a:cubicBezTo>
                  <a:cubicBezTo>
                    <a:pt x="19296" y="1596"/>
                    <a:pt x="23403" y="2843"/>
                    <a:pt x="26778" y="5338"/>
                  </a:cubicBezTo>
                  <a:lnTo>
                    <a:pt x="24284" y="7832"/>
                  </a:lnTo>
                  <a:cubicBezTo>
                    <a:pt x="21570" y="5851"/>
                    <a:pt x="18269" y="4824"/>
                    <a:pt x="14381" y="4824"/>
                  </a:cubicBezTo>
                  <a:cubicBezTo>
                    <a:pt x="11447" y="4824"/>
                    <a:pt x="9173" y="5411"/>
                    <a:pt x="7705" y="6585"/>
                  </a:cubicBezTo>
                  <a:cubicBezTo>
                    <a:pt x="6165" y="7758"/>
                    <a:pt x="5358" y="9445"/>
                    <a:pt x="5358" y="11646"/>
                  </a:cubicBezTo>
                  <a:cubicBezTo>
                    <a:pt x="5358" y="13480"/>
                    <a:pt x="5945" y="14874"/>
                    <a:pt x="7119" y="15827"/>
                  </a:cubicBezTo>
                  <a:cubicBezTo>
                    <a:pt x="8219" y="16781"/>
                    <a:pt x="10053" y="17368"/>
                    <a:pt x="12547" y="17588"/>
                  </a:cubicBezTo>
                  <a:lnTo>
                    <a:pt x="18269" y="18101"/>
                  </a:lnTo>
                  <a:cubicBezTo>
                    <a:pt x="21570" y="18468"/>
                    <a:pt x="24137" y="19275"/>
                    <a:pt x="25971" y="20595"/>
                  </a:cubicBezTo>
                  <a:cubicBezTo>
                    <a:pt x="27731" y="21916"/>
                    <a:pt x="28612" y="24190"/>
                    <a:pt x="28612" y="27344"/>
                  </a:cubicBezTo>
                  <a:close/>
                </a:path>
              </a:pathLst>
            </a:custGeom>
            <a:solidFill>
              <a:srgbClr val="000000"/>
            </a:solidFill>
            <a:ln w="73262" cap="flat">
              <a:noFill/>
              <a:prstDash val="solid"/>
              <a:miter/>
            </a:ln>
          </p:spPr>
          <p:txBody>
            <a:bodyPr rtlCol="0" anchor="ctr"/>
            <a:lstStyle/>
            <a:p>
              <a:endParaRPr lang="en-GB"/>
            </a:p>
          </p:txBody>
        </p:sp>
        <p:sp>
          <p:nvSpPr>
            <p:cNvPr id="222" name="Graphic 1127">
              <a:extLst>
                <a:ext uri="{FF2B5EF4-FFF2-40B4-BE49-F238E27FC236}">
                  <a16:creationId xmlns:a16="http://schemas.microsoft.com/office/drawing/2014/main" id="{0BF8A65E-DCB1-665F-CD28-5882F6860E0E}"/>
                </a:ext>
              </a:extLst>
            </p:cNvPr>
            <p:cNvSpPr/>
            <p:nvPr/>
          </p:nvSpPr>
          <p:spPr>
            <a:xfrm>
              <a:off x="5241133" y="4276954"/>
              <a:ext cx="16578" cy="46653"/>
            </a:xfrm>
            <a:custGeom>
              <a:avLst/>
              <a:gdLst>
                <a:gd name="connsiteX0" fmla="*/ 16738 w 16578"/>
                <a:gd name="connsiteY0" fmla="*/ 48248 h 46653"/>
                <a:gd name="connsiteX1" fmla="*/ 13511 w 16578"/>
                <a:gd name="connsiteY1" fmla="*/ 48248 h 46653"/>
                <a:gd name="connsiteX2" fmla="*/ 7276 w 16578"/>
                <a:gd name="connsiteY2" fmla="*/ 45681 h 46653"/>
                <a:gd name="connsiteX3" fmla="*/ 5002 w 16578"/>
                <a:gd name="connsiteY3" fmla="*/ 39006 h 46653"/>
                <a:gd name="connsiteX4" fmla="*/ 5002 w 16578"/>
                <a:gd name="connsiteY4" fmla="*/ 15679 h 46653"/>
                <a:gd name="connsiteX5" fmla="*/ 160 w 16578"/>
                <a:gd name="connsiteY5" fmla="*/ 15679 h 46653"/>
                <a:gd name="connsiteX6" fmla="*/ 160 w 16578"/>
                <a:gd name="connsiteY6" fmla="*/ 12891 h 46653"/>
                <a:gd name="connsiteX7" fmla="*/ 5002 w 16578"/>
                <a:gd name="connsiteY7" fmla="*/ 12891 h 46653"/>
                <a:gd name="connsiteX8" fmla="*/ 5002 w 16578"/>
                <a:gd name="connsiteY8" fmla="*/ 1595 h 46653"/>
                <a:gd name="connsiteX9" fmla="*/ 8743 w 16578"/>
                <a:gd name="connsiteY9" fmla="*/ 1595 h 46653"/>
                <a:gd name="connsiteX10" fmla="*/ 8743 w 16578"/>
                <a:gd name="connsiteY10" fmla="*/ 12891 h 46653"/>
                <a:gd name="connsiteX11" fmla="*/ 16738 w 16578"/>
                <a:gd name="connsiteY11" fmla="*/ 12891 h 46653"/>
                <a:gd name="connsiteX12" fmla="*/ 16738 w 16578"/>
                <a:gd name="connsiteY12" fmla="*/ 15679 h 46653"/>
                <a:gd name="connsiteX13" fmla="*/ 8743 w 16578"/>
                <a:gd name="connsiteY13" fmla="*/ 15679 h 46653"/>
                <a:gd name="connsiteX14" fmla="*/ 8743 w 16578"/>
                <a:gd name="connsiteY14" fmla="*/ 39079 h 46653"/>
                <a:gd name="connsiteX15" fmla="*/ 14171 w 16578"/>
                <a:gd name="connsiteY15" fmla="*/ 44948 h 46653"/>
                <a:gd name="connsiteX16" fmla="*/ 16738 w 16578"/>
                <a:gd name="connsiteY16" fmla="*/ 44948 h 46653"/>
                <a:gd name="connsiteX17" fmla="*/ 16738 w 16578"/>
                <a:gd name="connsiteY17" fmla="*/ 48248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6738" y="48248"/>
                  </a:moveTo>
                  <a:lnTo>
                    <a:pt x="13511" y="48248"/>
                  </a:lnTo>
                  <a:cubicBezTo>
                    <a:pt x="10797" y="48248"/>
                    <a:pt x="8743" y="47368"/>
                    <a:pt x="7276" y="45681"/>
                  </a:cubicBezTo>
                  <a:cubicBezTo>
                    <a:pt x="5735" y="43994"/>
                    <a:pt x="5002" y="41793"/>
                    <a:pt x="5002" y="39006"/>
                  </a:cubicBezTo>
                  <a:lnTo>
                    <a:pt x="5002" y="15679"/>
                  </a:lnTo>
                  <a:lnTo>
                    <a:pt x="160" y="15679"/>
                  </a:lnTo>
                  <a:lnTo>
                    <a:pt x="160" y="12891"/>
                  </a:lnTo>
                  <a:lnTo>
                    <a:pt x="5002" y="12891"/>
                  </a:lnTo>
                  <a:lnTo>
                    <a:pt x="5002" y="1595"/>
                  </a:lnTo>
                  <a:lnTo>
                    <a:pt x="8743" y="1595"/>
                  </a:lnTo>
                  <a:lnTo>
                    <a:pt x="8743" y="12891"/>
                  </a:lnTo>
                  <a:lnTo>
                    <a:pt x="16738" y="12891"/>
                  </a:lnTo>
                  <a:lnTo>
                    <a:pt x="16738" y="15679"/>
                  </a:lnTo>
                  <a:lnTo>
                    <a:pt x="8743" y="15679"/>
                  </a:lnTo>
                  <a:lnTo>
                    <a:pt x="8743" y="39079"/>
                  </a:lnTo>
                  <a:cubicBezTo>
                    <a:pt x="8743" y="42967"/>
                    <a:pt x="10577" y="44948"/>
                    <a:pt x="14171" y="44948"/>
                  </a:cubicBezTo>
                  <a:lnTo>
                    <a:pt x="16738" y="44948"/>
                  </a:lnTo>
                  <a:lnTo>
                    <a:pt x="16738" y="48248"/>
                  </a:lnTo>
                  <a:close/>
                </a:path>
              </a:pathLst>
            </a:custGeom>
            <a:solidFill>
              <a:srgbClr val="000000"/>
            </a:solidFill>
            <a:ln w="73262" cap="flat">
              <a:noFill/>
              <a:prstDash val="solid"/>
              <a:miter/>
            </a:ln>
          </p:spPr>
          <p:txBody>
            <a:bodyPr rtlCol="0" anchor="ctr"/>
            <a:lstStyle/>
            <a:p>
              <a:endParaRPr lang="en-GB"/>
            </a:p>
          </p:txBody>
        </p:sp>
        <p:sp>
          <p:nvSpPr>
            <p:cNvPr id="223" name="Graphic 1127">
              <a:extLst>
                <a:ext uri="{FF2B5EF4-FFF2-40B4-BE49-F238E27FC236}">
                  <a16:creationId xmlns:a16="http://schemas.microsoft.com/office/drawing/2014/main" id="{3F9FF00A-2655-F1AA-1DCE-D1242BC148AB}"/>
                </a:ext>
              </a:extLst>
            </p:cNvPr>
            <p:cNvSpPr/>
            <p:nvPr/>
          </p:nvSpPr>
          <p:spPr>
            <a:xfrm>
              <a:off x="5266456" y="4287811"/>
              <a:ext cx="28461" cy="36237"/>
            </a:xfrm>
            <a:custGeom>
              <a:avLst/>
              <a:gdLst>
                <a:gd name="connsiteX0" fmla="*/ 24231 w 28461"/>
                <a:gd name="connsiteY0" fmla="*/ 5484 h 36237"/>
                <a:gd name="connsiteX1" fmla="*/ 28633 w 28461"/>
                <a:gd name="connsiteY1" fmla="*/ 19715 h 36237"/>
                <a:gd name="connsiteX2" fmla="*/ 24231 w 28461"/>
                <a:gd name="connsiteY2" fmla="*/ 33946 h 36237"/>
                <a:gd name="connsiteX3" fmla="*/ 14402 w 28461"/>
                <a:gd name="connsiteY3" fmla="*/ 37834 h 36237"/>
                <a:gd name="connsiteX4" fmla="*/ 4572 w 28461"/>
                <a:gd name="connsiteY4" fmla="*/ 33946 h 36237"/>
                <a:gd name="connsiteX5" fmla="*/ 171 w 28461"/>
                <a:gd name="connsiteY5" fmla="*/ 19715 h 36237"/>
                <a:gd name="connsiteX6" fmla="*/ 4572 w 28461"/>
                <a:gd name="connsiteY6" fmla="*/ 5484 h 36237"/>
                <a:gd name="connsiteX7" fmla="*/ 14402 w 28461"/>
                <a:gd name="connsiteY7" fmla="*/ 1596 h 36237"/>
                <a:gd name="connsiteX8" fmla="*/ 24231 w 28461"/>
                <a:gd name="connsiteY8" fmla="*/ 5484 h 36237"/>
                <a:gd name="connsiteX9" fmla="*/ 21737 w 28461"/>
                <a:gd name="connsiteY9" fmla="*/ 31525 h 36237"/>
                <a:gd name="connsiteX10" fmla="*/ 24892 w 28461"/>
                <a:gd name="connsiteY10" fmla="*/ 19715 h 36237"/>
                <a:gd name="connsiteX11" fmla="*/ 21737 w 28461"/>
                <a:gd name="connsiteY11" fmla="*/ 7905 h 36237"/>
                <a:gd name="connsiteX12" fmla="*/ 14402 w 28461"/>
                <a:gd name="connsiteY12" fmla="*/ 4897 h 36237"/>
                <a:gd name="connsiteX13" fmla="*/ 7066 w 28461"/>
                <a:gd name="connsiteY13" fmla="*/ 7905 h 36237"/>
                <a:gd name="connsiteX14" fmla="*/ 3912 w 28461"/>
                <a:gd name="connsiteY14" fmla="*/ 19715 h 36237"/>
                <a:gd name="connsiteX15" fmla="*/ 7066 w 28461"/>
                <a:gd name="connsiteY15" fmla="*/ 31525 h 36237"/>
                <a:gd name="connsiteX16" fmla="*/ 14402 w 28461"/>
                <a:gd name="connsiteY16" fmla="*/ 34533 h 36237"/>
                <a:gd name="connsiteX17" fmla="*/ 21737 w 28461"/>
                <a:gd name="connsiteY17" fmla="*/ 3152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231" y="5484"/>
                  </a:moveTo>
                  <a:cubicBezTo>
                    <a:pt x="27166" y="8418"/>
                    <a:pt x="28633" y="13187"/>
                    <a:pt x="28633" y="19715"/>
                  </a:cubicBezTo>
                  <a:cubicBezTo>
                    <a:pt x="28633" y="26244"/>
                    <a:pt x="27166" y="31012"/>
                    <a:pt x="24231" y="33946"/>
                  </a:cubicBezTo>
                  <a:cubicBezTo>
                    <a:pt x="21664" y="36514"/>
                    <a:pt x="18363" y="37834"/>
                    <a:pt x="14402" y="37834"/>
                  </a:cubicBezTo>
                  <a:cubicBezTo>
                    <a:pt x="10441" y="37834"/>
                    <a:pt x="7140" y="36514"/>
                    <a:pt x="4572" y="33946"/>
                  </a:cubicBezTo>
                  <a:cubicBezTo>
                    <a:pt x="1638" y="31012"/>
                    <a:pt x="171" y="26244"/>
                    <a:pt x="171" y="19715"/>
                  </a:cubicBezTo>
                  <a:cubicBezTo>
                    <a:pt x="171" y="13187"/>
                    <a:pt x="1638" y="8418"/>
                    <a:pt x="4572" y="5484"/>
                  </a:cubicBezTo>
                  <a:cubicBezTo>
                    <a:pt x="7140" y="2917"/>
                    <a:pt x="10441" y="1596"/>
                    <a:pt x="14402" y="1596"/>
                  </a:cubicBezTo>
                  <a:cubicBezTo>
                    <a:pt x="18363" y="1596"/>
                    <a:pt x="21664" y="2917"/>
                    <a:pt x="24231" y="5484"/>
                  </a:cubicBezTo>
                  <a:close/>
                  <a:moveTo>
                    <a:pt x="21737" y="31525"/>
                  </a:moveTo>
                  <a:cubicBezTo>
                    <a:pt x="23865" y="29398"/>
                    <a:pt x="24892" y="25510"/>
                    <a:pt x="24892" y="19715"/>
                  </a:cubicBezTo>
                  <a:cubicBezTo>
                    <a:pt x="24892" y="13920"/>
                    <a:pt x="23865" y="10032"/>
                    <a:pt x="21737" y="7905"/>
                  </a:cubicBezTo>
                  <a:cubicBezTo>
                    <a:pt x="19757" y="5924"/>
                    <a:pt x="17263" y="4897"/>
                    <a:pt x="14402" y="4897"/>
                  </a:cubicBezTo>
                  <a:cubicBezTo>
                    <a:pt x="11541" y="4897"/>
                    <a:pt x="9047" y="5924"/>
                    <a:pt x="7066" y="7905"/>
                  </a:cubicBezTo>
                  <a:cubicBezTo>
                    <a:pt x="4939" y="10032"/>
                    <a:pt x="3912" y="13920"/>
                    <a:pt x="3912" y="19715"/>
                  </a:cubicBezTo>
                  <a:cubicBezTo>
                    <a:pt x="3912" y="25510"/>
                    <a:pt x="4939" y="29398"/>
                    <a:pt x="7066" y="31525"/>
                  </a:cubicBezTo>
                  <a:cubicBezTo>
                    <a:pt x="9047" y="33506"/>
                    <a:pt x="11541" y="34533"/>
                    <a:pt x="14402" y="34533"/>
                  </a:cubicBezTo>
                  <a:cubicBezTo>
                    <a:pt x="17263" y="34533"/>
                    <a:pt x="19757" y="33506"/>
                    <a:pt x="21737" y="31525"/>
                  </a:cubicBezTo>
                  <a:close/>
                </a:path>
              </a:pathLst>
            </a:custGeom>
            <a:solidFill>
              <a:srgbClr val="000000"/>
            </a:solidFill>
            <a:ln w="73262" cap="flat">
              <a:noFill/>
              <a:prstDash val="solid"/>
              <a:miter/>
            </a:ln>
          </p:spPr>
          <p:txBody>
            <a:bodyPr rtlCol="0" anchor="ctr"/>
            <a:lstStyle/>
            <a:p>
              <a:endParaRPr lang="en-GB"/>
            </a:p>
          </p:txBody>
        </p:sp>
        <p:sp>
          <p:nvSpPr>
            <p:cNvPr id="224" name="Graphic 1127">
              <a:extLst>
                <a:ext uri="{FF2B5EF4-FFF2-40B4-BE49-F238E27FC236}">
                  <a16:creationId xmlns:a16="http://schemas.microsoft.com/office/drawing/2014/main" id="{C99158CB-AC9F-268A-201E-1DA25ED7FC7C}"/>
                </a:ext>
              </a:extLst>
            </p:cNvPr>
            <p:cNvSpPr/>
            <p:nvPr/>
          </p:nvSpPr>
          <p:spPr>
            <a:xfrm>
              <a:off x="5306672" y="4287811"/>
              <a:ext cx="22593" cy="35797"/>
            </a:xfrm>
            <a:custGeom>
              <a:avLst/>
              <a:gdLst>
                <a:gd name="connsiteX0" fmla="*/ 20063 w 22593"/>
                <a:gd name="connsiteY0" fmla="*/ 7685 h 35797"/>
                <a:gd name="connsiteX1" fmla="*/ 17056 w 22593"/>
                <a:gd name="connsiteY1" fmla="*/ 5484 h 35797"/>
                <a:gd name="connsiteX2" fmla="*/ 13388 w 22593"/>
                <a:gd name="connsiteY2" fmla="*/ 4897 h 35797"/>
                <a:gd name="connsiteX3" fmla="*/ 6492 w 22593"/>
                <a:gd name="connsiteY3" fmla="*/ 7978 h 35797"/>
                <a:gd name="connsiteX4" fmla="*/ 3925 w 22593"/>
                <a:gd name="connsiteY4" fmla="*/ 15607 h 35797"/>
                <a:gd name="connsiteX5" fmla="*/ 3925 w 22593"/>
                <a:gd name="connsiteY5" fmla="*/ 37394 h 35797"/>
                <a:gd name="connsiteX6" fmla="*/ 184 w 22593"/>
                <a:gd name="connsiteY6" fmla="*/ 37394 h 35797"/>
                <a:gd name="connsiteX7" fmla="*/ 184 w 22593"/>
                <a:gd name="connsiteY7" fmla="*/ 2036 h 35797"/>
                <a:gd name="connsiteX8" fmla="*/ 3925 w 22593"/>
                <a:gd name="connsiteY8" fmla="*/ 2036 h 35797"/>
                <a:gd name="connsiteX9" fmla="*/ 3925 w 22593"/>
                <a:gd name="connsiteY9" fmla="*/ 6731 h 35797"/>
                <a:gd name="connsiteX10" fmla="*/ 8253 w 22593"/>
                <a:gd name="connsiteY10" fmla="*/ 2990 h 35797"/>
                <a:gd name="connsiteX11" fmla="*/ 14268 w 22593"/>
                <a:gd name="connsiteY11" fmla="*/ 1596 h 35797"/>
                <a:gd name="connsiteX12" fmla="*/ 22777 w 22593"/>
                <a:gd name="connsiteY12" fmla="*/ 4971 h 35797"/>
                <a:gd name="connsiteX13" fmla="*/ 20063 w 22593"/>
                <a:gd name="connsiteY13" fmla="*/ 7685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063" y="7685"/>
                  </a:moveTo>
                  <a:cubicBezTo>
                    <a:pt x="18963" y="6585"/>
                    <a:pt x="18009" y="5851"/>
                    <a:pt x="17056" y="5484"/>
                  </a:cubicBezTo>
                  <a:cubicBezTo>
                    <a:pt x="16102" y="5117"/>
                    <a:pt x="14855" y="4897"/>
                    <a:pt x="13388" y="4897"/>
                  </a:cubicBezTo>
                  <a:cubicBezTo>
                    <a:pt x="10454" y="4897"/>
                    <a:pt x="8106" y="5924"/>
                    <a:pt x="6492" y="7978"/>
                  </a:cubicBezTo>
                  <a:cubicBezTo>
                    <a:pt x="4805" y="10106"/>
                    <a:pt x="3925" y="12600"/>
                    <a:pt x="3925" y="15607"/>
                  </a:cubicBezTo>
                  <a:lnTo>
                    <a:pt x="3925" y="37394"/>
                  </a:lnTo>
                  <a:lnTo>
                    <a:pt x="184" y="37394"/>
                  </a:lnTo>
                  <a:lnTo>
                    <a:pt x="184" y="2036"/>
                  </a:lnTo>
                  <a:lnTo>
                    <a:pt x="3925" y="2036"/>
                  </a:lnTo>
                  <a:lnTo>
                    <a:pt x="3925" y="6731"/>
                  </a:lnTo>
                  <a:cubicBezTo>
                    <a:pt x="4952" y="5117"/>
                    <a:pt x="6419" y="3870"/>
                    <a:pt x="8253" y="2990"/>
                  </a:cubicBezTo>
                  <a:cubicBezTo>
                    <a:pt x="10087" y="2036"/>
                    <a:pt x="12141" y="1596"/>
                    <a:pt x="14268" y="1596"/>
                  </a:cubicBezTo>
                  <a:cubicBezTo>
                    <a:pt x="17716" y="1596"/>
                    <a:pt x="20503" y="2697"/>
                    <a:pt x="22777" y="4971"/>
                  </a:cubicBezTo>
                  <a:lnTo>
                    <a:pt x="20063" y="7685"/>
                  </a:lnTo>
                  <a:close/>
                </a:path>
              </a:pathLst>
            </a:custGeom>
            <a:solidFill>
              <a:srgbClr val="000000"/>
            </a:solidFill>
            <a:ln w="73262" cap="flat">
              <a:noFill/>
              <a:prstDash val="solid"/>
              <a:miter/>
            </a:ln>
          </p:spPr>
          <p:txBody>
            <a:bodyPr rtlCol="0" anchor="ctr"/>
            <a:lstStyle/>
            <a:p>
              <a:endParaRPr lang="en-GB"/>
            </a:p>
          </p:txBody>
        </p:sp>
        <p:sp>
          <p:nvSpPr>
            <p:cNvPr id="225" name="Graphic 1127">
              <a:extLst>
                <a:ext uri="{FF2B5EF4-FFF2-40B4-BE49-F238E27FC236}">
                  <a16:creationId xmlns:a16="http://schemas.microsoft.com/office/drawing/2014/main" id="{D5C8DD76-F0CB-A787-C931-5422DED75BB0}"/>
                </a:ext>
              </a:extLst>
            </p:cNvPr>
            <p:cNvSpPr/>
            <p:nvPr/>
          </p:nvSpPr>
          <p:spPr>
            <a:xfrm>
              <a:off x="5334199" y="4287811"/>
              <a:ext cx="28315" cy="36237"/>
            </a:xfrm>
            <a:custGeom>
              <a:avLst/>
              <a:gdLst>
                <a:gd name="connsiteX0" fmla="*/ 28510 w 28315"/>
                <a:gd name="connsiteY0" fmla="*/ 20522 h 36237"/>
                <a:gd name="connsiteX1" fmla="*/ 3936 w 28315"/>
                <a:gd name="connsiteY1" fmla="*/ 20522 h 36237"/>
                <a:gd name="connsiteX2" fmla="*/ 6870 w 28315"/>
                <a:gd name="connsiteY2" fmla="*/ 30865 h 36237"/>
                <a:gd name="connsiteX3" fmla="*/ 15452 w 28315"/>
                <a:gd name="connsiteY3" fmla="*/ 34460 h 36237"/>
                <a:gd name="connsiteX4" fmla="*/ 20734 w 28315"/>
                <a:gd name="connsiteY4" fmla="*/ 33433 h 36237"/>
                <a:gd name="connsiteX5" fmla="*/ 25209 w 28315"/>
                <a:gd name="connsiteY5" fmla="*/ 30205 h 36237"/>
                <a:gd name="connsiteX6" fmla="*/ 27996 w 28315"/>
                <a:gd name="connsiteY6" fmla="*/ 32406 h 36237"/>
                <a:gd name="connsiteX7" fmla="*/ 22274 w 28315"/>
                <a:gd name="connsiteY7" fmla="*/ 36514 h 36237"/>
                <a:gd name="connsiteX8" fmla="*/ 15232 w 28315"/>
                <a:gd name="connsiteY8" fmla="*/ 37834 h 36237"/>
                <a:gd name="connsiteX9" fmla="*/ 4082 w 28315"/>
                <a:gd name="connsiteY9" fmla="*/ 33213 h 36237"/>
                <a:gd name="connsiteX10" fmla="*/ 194 w 28315"/>
                <a:gd name="connsiteY10" fmla="*/ 19715 h 36237"/>
                <a:gd name="connsiteX11" fmla="*/ 3936 w 28315"/>
                <a:gd name="connsiteY11" fmla="*/ 6365 h 36237"/>
                <a:gd name="connsiteX12" fmla="*/ 14352 w 28315"/>
                <a:gd name="connsiteY12" fmla="*/ 1596 h 36237"/>
                <a:gd name="connsiteX13" fmla="*/ 24768 w 28315"/>
                <a:gd name="connsiteY13" fmla="*/ 6144 h 36237"/>
                <a:gd name="connsiteX14" fmla="*/ 28510 w 28315"/>
                <a:gd name="connsiteY14" fmla="*/ 18835 h 36237"/>
                <a:gd name="connsiteX15" fmla="*/ 28510 w 28315"/>
                <a:gd name="connsiteY15" fmla="*/ 20522 h 36237"/>
                <a:gd name="connsiteX16" fmla="*/ 24768 w 28315"/>
                <a:gd name="connsiteY16" fmla="*/ 17515 h 36237"/>
                <a:gd name="connsiteX17" fmla="*/ 23521 w 28315"/>
                <a:gd name="connsiteY17" fmla="*/ 10839 h 36237"/>
                <a:gd name="connsiteX18" fmla="*/ 19927 w 28315"/>
                <a:gd name="connsiteY18" fmla="*/ 6438 h 36237"/>
                <a:gd name="connsiteX19" fmla="*/ 14352 w 28315"/>
                <a:gd name="connsiteY19" fmla="*/ 4897 h 36237"/>
                <a:gd name="connsiteX20" fmla="*/ 8850 w 28315"/>
                <a:gd name="connsiteY20" fmla="*/ 6438 h 36237"/>
                <a:gd name="connsiteX21" fmla="*/ 5183 w 28315"/>
                <a:gd name="connsiteY21" fmla="*/ 10839 h 36237"/>
                <a:gd name="connsiteX22" fmla="*/ 3936 w 28315"/>
                <a:gd name="connsiteY22" fmla="*/ 17515 h 36237"/>
                <a:gd name="connsiteX23" fmla="*/ 24768 w 28315"/>
                <a:gd name="connsiteY23" fmla="*/ 1751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10" y="20522"/>
                  </a:moveTo>
                  <a:lnTo>
                    <a:pt x="3936" y="20522"/>
                  </a:lnTo>
                  <a:cubicBezTo>
                    <a:pt x="3936" y="25070"/>
                    <a:pt x="4889" y="28518"/>
                    <a:pt x="6870" y="30865"/>
                  </a:cubicBezTo>
                  <a:cubicBezTo>
                    <a:pt x="8850" y="33286"/>
                    <a:pt x="11711" y="34460"/>
                    <a:pt x="15452" y="34460"/>
                  </a:cubicBezTo>
                  <a:cubicBezTo>
                    <a:pt x="17506" y="34460"/>
                    <a:pt x="19267" y="34093"/>
                    <a:pt x="20734" y="33433"/>
                  </a:cubicBezTo>
                  <a:cubicBezTo>
                    <a:pt x="22201" y="32772"/>
                    <a:pt x="23668" y="31745"/>
                    <a:pt x="25209" y="30205"/>
                  </a:cubicBezTo>
                  <a:lnTo>
                    <a:pt x="27996" y="32406"/>
                  </a:lnTo>
                  <a:cubicBezTo>
                    <a:pt x="26089" y="34313"/>
                    <a:pt x="24182" y="35707"/>
                    <a:pt x="22274" y="36514"/>
                  </a:cubicBezTo>
                  <a:cubicBezTo>
                    <a:pt x="20367" y="37394"/>
                    <a:pt x="18020" y="37834"/>
                    <a:pt x="15232" y="37834"/>
                  </a:cubicBezTo>
                  <a:cubicBezTo>
                    <a:pt x="10317" y="37834"/>
                    <a:pt x="6650" y="36293"/>
                    <a:pt x="4082" y="33213"/>
                  </a:cubicBezTo>
                  <a:cubicBezTo>
                    <a:pt x="1441" y="30132"/>
                    <a:pt x="194" y="25657"/>
                    <a:pt x="194" y="19715"/>
                  </a:cubicBezTo>
                  <a:cubicBezTo>
                    <a:pt x="194" y="13993"/>
                    <a:pt x="1441" y="9519"/>
                    <a:pt x="3936" y="6365"/>
                  </a:cubicBezTo>
                  <a:cubicBezTo>
                    <a:pt x="6430" y="3210"/>
                    <a:pt x="9877" y="1596"/>
                    <a:pt x="14352" y="1596"/>
                  </a:cubicBezTo>
                  <a:cubicBezTo>
                    <a:pt x="18827" y="1596"/>
                    <a:pt x="22274" y="3137"/>
                    <a:pt x="24768" y="6144"/>
                  </a:cubicBezTo>
                  <a:cubicBezTo>
                    <a:pt x="27263" y="9152"/>
                    <a:pt x="28510" y="13407"/>
                    <a:pt x="28510" y="18835"/>
                  </a:cubicBezTo>
                  <a:lnTo>
                    <a:pt x="28510" y="20522"/>
                  </a:lnTo>
                  <a:close/>
                  <a:moveTo>
                    <a:pt x="24768" y="17515"/>
                  </a:moveTo>
                  <a:cubicBezTo>
                    <a:pt x="24548" y="14507"/>
                    <a:pt x="24182" y="12233"/>
                    <a:pt x="23521" y="10839"/>
                  </a:cubicBezTo>
                  <a:cubicBezTo>
                    <a:pt x="22715" y="9005"/>
                    <a:pt x="21541" y="7538"/>
                    <a:pt x="19927" y="6438"/>
                  </a:cubicBezTo>
                  <a:cubicBezTo>
                    <a:pt x="18240" y="5411"/>
                    <a:pt x="16406" y="4897"/>
                    <a:pt x="14352" y="4897"/>
                  </a:cubicBezTo>
                  <a:cubicBezTo>
                    <a:pt x="12298" y="4897"/>
                    <a:pt x="10464" y="5411"/>
                    <a:pt x="8850" y="6438"/>
                  </a:cubicBezTo>
                  <a:cubicBezTo>
                    <a:pt x="7237" y="7538"/>
                    <a:pt x="5990" y="9005"/>
                    <a:pt x="5183" y="10839"/>
                  </a:cubicBezTo>
                  <a:cubicBezTo>
                    <a:pt x="4522" y="12233"/>
                    <a:pt x="4156" y="14507"/>
                    <a:pt x="3936" y="17515"/>
                  </a:cubicBezTo>
                  <a:lnTo>
                    <a:pt x="24768" y="17515"/>
                  </a:lnTo>
                  <a:close/>
                </a:path>
              </a:pathLst>
            </a:custGeom>
            <a:solidFill>
              <a:srgbClr val="000000"/>
            </a:solidFill>
            <a:ln w="73262" cap="flat">
              <a:noFill/>
              <a:prstDash val="solid"/>
              <a:miter/>
            </a:ln>
          </p:spPr>
          <p:txBody>
            <a:bodyPr rtlCol="0" anchor="ctr"/>
            <a:lstStyle/>
            <a:p>
              <a:endParaRPr lang="en-GB"/>
            </a:p>
          </p:txBody>
        </p:sp>
        <p:sp>
          <p:nvSpPr>
            <p:cNvPr id="226" name="Graphic 1127">
              <a:extLst>
                <a:ext uri="{FF2B5EF4-FFF2-40B4-BE49-F238E27FC236}">
                  <a16:creationId xmlns:a16="http://schemas.microsoft.com/office/drawing/2014/main" id="{D304C1E8-77F6-CC01-846C-C0C3AB789F74}"/>
                </a:ext>
              </a:extLst>
            </p:cNvPr>
            <p:cNvSpPr/>
            <p:nvPr/>
          </p:nvSpPr>
          <p:spPr>
            <a:xfrm>
              <a:off x="5372139" y="4271379"/>
              <a:ext cx="27434" cy="52669"/>
            </a:xfrm>
            <a:custGeom>
              <a:avLst/>
              <a:gdLst>
                <a:gd name="connsiteX0" fmla="*/ 27642 w 27434"/>
                <a:gd name="connsiteY0" fmla="*/ 53823 h 52669"/>
                <a:gd name="connsiteX1" fmla="*/ 23901 w 27434"/>
                <a:gd name="connsiteY1" fmla="*/ 53823 h 52669"/>
                <a:gd name="connsiteX2" fmla="*/ 23901 w 27434"/>
                <a:gd name="connsiteY2" fmla="*/ 49275 h 52669"/>
                <a:gd name="connsiteX3" fmla="*/ 19207 w 27434"/>
                <a:gd name="connsiteY3" fmla="*/ 53162 h 52669"/>
                <a:gd name="connsiteX4" fmla="*/ 13411 w 27434"/>
                <a:gd name="connsiteY4" fmla="*/ 54263 h 52669"/>
                <a:gd name="connsiteX5" fmla="*/ 4756 w 27434"/>
                <a:gd name="connsiteY5" fmla="*/ 51182 h 52669"/>
                <a:gd name="connsiteX6" fmla="*/ 207 w 27434"/>
                <a:gd name="connsiteY6" fmla="*/ 36144 h 52669"/>
                <a:gd name="connsiteX7" fmla="*/ 4756 w 27434"/>
                <a:gd name="connsiteY7" fmla="*/ 21106 h 52669"/>
                <a:gd name="connsiteX8" fmla="*/ 13411 w 27434"/>
                <a:gd name="connsiteY8" fmla="*/ 18025 h 52669"/>
                <a:gd name="connsiteX9" fmla="*/ 19207 w 27434"/>
                <a:gd name="connsiteY9" fmla="*/ 19126 h 52669"/>
                <a:gd name="connsiteX10" fmla="*/ 23901 w 27434"/>
                <a:gd name="connsiteY10" fmla="*/ 23013 h 52669"/>
                <a:gd name="connsiteX11" fmla="*/ 23901 w 27434"/>
                <a:gd name="connsiteY11" fmla="*/ 1594 h 52669"/>
                <a:gd name="connsiteX12" fmla="*/ 27642 w 27434"/>
                <a:gd name="connsiteY12" fmla="*/ 1594 h 52669"/>
                <a:gd name="connsiteX13" fmla="*/ 27642 w 27434"/>
                <a:gd name="connsiteY13" fmla="*/ 53823 h 52669"/>
                <a:gd name="connsiteX14" fmla="*/ 23534 w 27434"/>
                <a:gd name="connsiteY14" fmla="*/ 41646 h 52669"/>
                <a:gd name="connsiteX15" fmla="*/ 23901 w 27434"/>
                <a:gd name="connsiteY15" fmla="*/ 36144 h 52669"/>
                <a:gd name="connsiteX16" fmla="*/ 23534 w 27434"/>
                <a:gd name="connsiteY16" fmla="*/ 30642 h 52669"/>
                <a:gd name="connsiteX17" fmla="*/ 22214 w 27434"/>
                <a:gd name="connsiteY17" fmla="*/ 26021 h 52669"/>
                <a:gd name="connsiteX18" fmla="*/ 19133 w 27434"/>
                <a:gd name="connsiteY18" fmla="*/ 22500 h 52669"/>
                <a:gd name="connsiteX19" fmla="*/ 13925 w 27434"/>
                <a:gd name="connsiteY19" fmla="*/ 21326 h 52669"/>
                <a:gd name="connsiteX20" fmla="*/ 8790 w 27434"/>
                <a:gd name="connsiteY20" fmla="*/ 22500 h 52669"/>
                <a:gd name="connsiteX21" fmla="*/ 5636 w 27434"/>
                <a:gd name="connsiteY21" fmla="*/ 26021 h 52669"/>
                <a:gd name="connsiteX22" fmla="*/ 4315 w 27434"/>
                <a:gd name="connsiteY22" fmla="*/ 30642 h 52669"/>
                <a:gd name="connsiteX23" fmla="*/ 3949 w 27434"/>
                <a:gd name="connsiteY23" fmla="*/ 36144 h 52669"/>
                <a:gd name="connsiteX24" fmla="*/ 4315 w 27434"/>
                <a:gd name="connsiteY24" fmla="*/ 41646 h 52669"/>
                <a:gd name="connsiteX25" fmla="*/ 5636 w 27434"/>
                <a:gd name="connsiteY25" fmla="*/ 46267 h 52669"/>
                <a:gd name="connsiteX26" fmla="*/ 8790 w 27434"/>
                <a:gd name="connsiteY26" fmla="*/ 49715 h 52669"/>
                <a:gd name="connsiteX27" fmla="*/ 13925 w 27434"/>
                <a:gd name="connsiteY27" fmla="*/ 50962 h 52669"/>
                <a:gd name="connsiteX28" fmla="*/ 19133 w 27434"/>
                <a:gd name="connsiteY28" fmla="*/ 49715 h 52669"/>
                <a:gd name="connsiteX29" fmla="*/ 22214 w 27434"/>
                <a:gd name="connsiteY29" fmla="*/ 46267 h 52669"/>
                <a:gd name="connsiteX30" fmla="*/ 23534 w 27434"/>
                <a:gd name="connsiteY30" fmla="*/ 41646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7642" y="53823"/>
                  </a:moveTo>
                  <a:lnTo>
                    <a:pt x="23901" y="53823"/>
                  </a:lnTo>
                  <a:lnTo>
                    <a:pt x="23901" y="49275"/>
                  </a:lnTo>
                  <a:cubicBezTo>
                    <a:pt x="22434" y="51182"/>
                    <a:pt x="20894" y="52502"/>
                    <a:pt x="19207" y="53162"/>
                  </a:cubicBezTo>
                  <a:cubicBezTo>
                    <a:pt x="17519" y="53896"/>
                    <a:pt x="15612" y="54263"/>
                    <a:pt x="13411" y="54263"/>
                  </a:cubicBezTo>
                  <a:cubicBezTo>
                    <a:pt x="9670" y="54263"/>
                    <a:pt x="6809" y="53236"/>
                    <a:pt x="4756" y="51182"/>
                  </a:cubicBezTo>
                  <a:cubicBezTo>
                    <a:pt x="1748" y="48174"/>
                    <a:pt x="207" y="43113"/>
                    <a:pt x="207" y="36144"/>
                  </a:cubicBezTo>
                  <a:cubicBezTo>
                    <a:pt x="207" y="29175"/>
                    <a:pt x="1748" y="24114"/>
                    <a:pt x="4756" y="21106"/>
                  </a:cubicBezTo>
                  <a:cubicBezTo>
                    <a:pt x="6809" y="19052"/>
                    <a:pt x="9670" y="18025"/>
                    <a:pt x="13411" y="18025"/>
                  </a:cubicBezTo>
                  <a:cubicBezTo>
                    <a:pt x="15612" y="18025"/>
                    <a:pt x="17519" y="18392"/>
                    <a:pt x="19207" y="19126"/>
                  </a:cubicBezTo>
                  <a:cubicBezTo>
                    <a:pt x="20894" y="19786"/>
                    <a:pt x="22434" y="21106"/>
                    <a:pt x="23901" y="23013"/>
                  </a:cubicBezTo>
                  <a:lnTo>
                    <a:pt x="23901" y="1594"/>
                  </a:lnTo>
                  <a:lnTo>
                    <a:pt x="27642" y="1594"/>
                  </a:lnTo>
                  <a:lnTo>
                    <a:pt x="27642" y="53823"/>
                  </a:lnTo>
                  <a:close/>
                  <a:moveTo>
                    <a:pt x="23534" y="41646"/>
                  </a:moveTo>
                  <a:cubicBezTo>
                    <a:pt x="23755" y="40105"/>
                    <a:pt x="23901" y="38271"/>
                    <a:pt x="23901" y="36144"/>
                  </a:cubicBezTo>
                  <a:cubicBezTo>
                    <a:pt x="23901" y="34017"/>
                    <a:pt x="23755" y="32183"/>
                    <a:pt x="23534" y="30642"/>
                  </a:cubicBezTo>
                  <a:cubicBezTo>
                    <a:pt x="23314" y="29102"/>
                    <a:pt x="22874" y="27561"/>
                    <a:pt x="22214" y="26021"/>
                  </a:cubicBezTo>
                  <a:cubicBezTo>
                    <a:pt x="21554" y="24481"/>
                    <a:pt x="20454" y="23307"/>
                    <a:pt x="19133" y="22500"/>
                  </a:cubicBezTo>
                  <a:cubicBezTo>
                    <a:pt x="17739" y="21693"/>
                    <a:pt x="15979" y="21326"/>
                    <a:pt x="13925" y="21326"/>
                  </a:cubicBezTo>
                  <a:cubicBezTo>
                    <a:pt x="11871" y="21326"/>
                    <a:pt x="10110" y="21693"/>
                    <a:pt x="8790" y="22500"/>
                  </a:cubicBezTo>
                  <a:cubicBezTo>
                    <a:pt x="7396" y="23307"/>
                    <a:pt x="6369" y="24481"/>
                    <a:pt x="5636" y="26021"/>
                  </a:cubicBezTo>
                  <a:cubicBezTo>
                    <a:pt x="5049" y="27561"/>
                    <a:pt x="4535" y="29102"/>
                    <a:pt x="4315" y="30642"/>
                  </a:cubicBezTo>
                  <a:cubicBezTo>
                    <a:pt x="4095" y="32183"/>
                    <a:pt x="3949" y="34017"/>
                    <a:pt x="3949" y="36144"/>
                  </a:cubicBezTo>
                  <a:cubicBezTo>
                    <a:pt x="3949" y="38271"/>
                    <a:pt x="4095" y="40105"/>
                    <a:pt x="4315" y="41646"/>
                  </a:cubicBezTo>
                  <a:cubicBezTo>
                    <a:pt x="4535" y="43186"/>
                    <a:pt x="5049" y="44727"/>
                    <a:pt x="5636" y="46267"/>
                  </a:cubicBezTo>
                  <a:cubicBezTo>
                    <a:pt x="6369" y="47808"/>
                    <a:pt x="7396" y="48908"/>
                    <a:pt x="8790" y="49715"/>
                  </a:cubicBezTo>
                  <a:cubicBezTo>
                    <a:pt x="10110" y="50522"/>
                    <a:pt x="11871" y="50962"/>
                    <a:pt x="13925" y="50962"/>
                  </a:cubicBezTo>
                  <a:cubicBezTo>
                    <a:pt x="15979" y="50962"/>
                    <a:pt x="17739" y="50522"/>
                    <a:pt x="19133" y="49715"/>
                  </a:cubicBezTo>
                  <a:cubicBezTo>
                    <a:pt x="20454" y="48908"/>
                    <a:pt x="21554" y="47808"/>
                    <a:pt x="22214" y="46267"/>
                  </a:cubicBezTo>
                  <a:cubicBezTo>
                    <a:pt x="22874" y="44727"/>
                    <a:pt x="23314" y="43186"/>
                    <a:pt x="23534" y="41646"/>
                  </a:cubicBezTo>
                  <a:close/>
                </a:path>
              </a:pathLst>
            </a:custGeom>
            <a:solidFill>
              <a:srgbClr val="000000"/>
            </a:solidFill>
            <a:ln w="73262" cap="flat">
              <a:noFill/>
              <a:prstDash val="solid"/>
              <a:miter/>
            </a:ln>
          </p:spPr>
          <p:txBody>
            <a:bodyPr rtlCol="0" anchor="ctr"/>
            <a:lstStyle/>
            <a:p>
              <a:endParaRPr lang="en-GB"/>
            </a:p>
          </p:txBody>
        </p:sp>
        <p:sp>
          <p:nvSpPr>
            <p:cNvPr id="227" name="Graphic 1127">
              <a:extLst>
                <a:ext uri="{FF2B5EF4-FFF2-40B4-BE49-F238E27FC236}">
                  <a16:creationId xmlns:a16="http://schemas.microsoft.com/office/drawing/2014/main" id="{BB6545F6-33D8-4413-2B87-F88DD8DCFE9F}"/>
                </a:ext>
              </a:extLst>
            </p:cNvPr>
            <p:cNvSpPr/>
            <p:nvPr/>
          </p:nvSpPr>
          <p:spPr>
            <a:xfrm>
              <a:off x="5430015" y="4287811"/>
              <a:ext cx="28315" cy="36237"/>
            </a:xfrm>
            <a:custGeom>
              <a:avLst/>
              <a:gdLst>
                <a:gd name="connsiteX0" fmla="*/ 28543 w 28315"/>
                <a:gd name="connsiteY0" fmla="*/ 20522 h 36237"/>
                <a:gd name="connsiteX1" fmla="*/ 3969 w 28315"/>
                <a:gd name="connsiteY1" fmla="*/ 20522 h 36237"/>
                <a:gd name="connsiteX2" fmla="*/ 6903 w 28315"/>
                <a:gd name="connsiteY2" fmla="*/ 30865 h 36237"/>
                <a:gd name="connsiteX3" fmla="*/ 15486 w 28315"/>
                <a:gd name="connsiteY3" fmla="*/ 34460 h 36237"/>
                <a:gd name="connsiteX4" fmla="*/ 20767 w 28315"/>
                <a:gd name="connsiteY4" fmla="*/ 33433 h 36237"/>
                <a:gd name="connsiteX5" fmla="*/ 25242 w 28315"/>
                <a:gd name="connsiteY5" fmla="*/ 30205 h 36237"/>
                <a:gd name="connsiteX6" fmla="*/ 28029 w 28315"/>
                <a:gd name="connsiteY6" fmla="*/ 32406 h 36237"/>
                <a:gd name="connsiteX7" fmla="*/ 22308 w 28315"/>
                <a:gd name="connsiteY7" fmla="*/ 36514 h 36237"/>
                <a:gd name="connsiteX8" fmla="*/ 15266 w 28315"/>
                <a:gd name="connsiteY8" fmla="*/ 37834 h 36237"/>
                <a:gd name="connsiteX9" fmla="*/ 4116 w 28315"/>
                <a:gd name="connsiteY9" fmla="*/ 33213 h 36237"/>
                <a:gd name="connsiteX10" fmla="*/ 228 w 28315"/>
                <a:gd name="connsiteY10" fmla="*/ 19715 h 36237"/>
                <a:gd name="connsiteX11" fmla="*/ 3969 w 28315"/>
                <a:gd name="connsiteY11" fmla="*/ 6365 h 36237"/>
                <a:gd name="connsiteX12" fmla="*/ 14385 w 28315"/>
                <a:gd name="connsiteY12" fmla="*/ 1596 h 36237"/>
                <a:gd name="connsiteX13" fmla="*/ 24802 w 28315"/>
                <a:gd name="connsiteY13" fmla="*/ 6144 h 36237"/>
                <a:gd name="connsiteX14" fmla="*/ 28543 w 28315"/>
                <a:gd name="connsiteY14" fmla="*/ 18835 h 36237"/>
                <a:gd name="connsiteX15" fmla="*/ 28543 w 28315"/>
                <a:gd name="connsiteY15" fmla="*/ 20522 h 36237"/>
                <a:gd name="connsiteX16" fmla="*/ 24802 w 28315"/>
                <a:gd name="connsiteY16" fmla="*/ 17515 h 36237"/>
                <a:gd name="connsiteX17" fmla="*/ 23555 w 28315"/>
                <a:gd name="connsiteY17" fmla="*/ 10839 h 36237"/>
                <a:gd name="connsiteX18" fmla="*/ 19960 w 28315"/>
                <a:gd name="connsiteY18" fmla="*/ 6438 h 36237"/>
                <a:gd name="connsiteX19" fmla="*/ 14385 w 28315"/>
                <a:gd name="connsiteY19" fmla="*/ 4897 h 36237"/>
                <a:gd name="connsiteX20" fmla="*/ 8884 w 28315"/>
                <a:gd name="connsiteY20" fmla="*/ 6438 h 36237"/>
                <a:gd name="connsiteX21" fmla="*/ 5216 w 28315"/>
                <a:gd name="connsiteY21" fmla="*/ 10839 h 36237"/>
                <a:gd name="connsiteX22" fmla="*/ 3969 w 28315"/>
                <a:gd name="connsiteY22" fmla="*/ 17515 h 36237"/>
                <a:gd name="connsiteX23" fmla="*/ 24802 w 28315"/>
                <a:gd name="connsiteY23" fmla="*/ 1751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43" y="20522"/>
                  </a:moveTo>
                  <a:lnTo>
                    <a:pt x="3969" y="20522"/>
                  </a:lnTo>
                  <a:cubicBezTo>
                    <a:pt x="3969" y="25070"/>
                    <a:pt x="4922" y="28518"/>
                    <a:pt x="6903" y="30865"/>
                  </a:cubicBezTo>
                  <a:cubicBezTo>
                    <a:pt x="8884" y="33286"/>
                    <a:pt x="11745" y="34460"/>
                    <a:pt x="15486" y="34460"/>
                  </a:cubicBezTo>
                  <a:cubicBezTo>
                    <a:pt x="17540" y="34460"/>
                    <a:pt x="19300" y="34093"/>
                    <a:pt x="20767" y="33433"/>
                  </a:cubicBezTo>
                  <a:cubicBezTo>
                    <a:pt x="22234" y="32772"/>
                    <a:pt x="23701" y="31745"/>
                    <a:pt x="25242" y="30205"/>
                  </a:cubicBezTo>
                  <a:lnTo>
                    <a:pt x="28029" y="32406"/>
                  </a:lnTo>
                  <a:cubicBezTo>
                    <a:pt x="26122" y="34313"/>
                    <a:pt x="24215" y="35707"/>
                    <a:pt x="22308" y="36514"/>
                  </a:cubicBezTo>
                  <a:cubicBezTo>
                    <a:pt x="20400" y="37394"/>
                    <a:pt x="18053" y="37834"/>
                    <a:pt x="15266" y="37834"/>
                  </a:cubicBezTo>
                  <a:cubicBezTo>
                    <a:pt x="10351" y="37834"/>
                    <a:pt x="6683" y="36293"/>
                    <a:pt x="4116" y="33213"/>
                  </a:cubicBezTo>
                  <a:cubicBezTo>
                    <a:pt x="1475" y="30132"/>
                    <a:pt x="228" y="25657"/>
                    <a:pt x="228" y="19715"/>
                  </a:cubicBezTo>
                  <a:cubicBezTo>
                    <a:pt x="228" y="13993"/>
                    <a:pt x="1475" y="9519"/>
                    <a:pt x="3969" y="6365"/>
                  </a:cubicBezTo>
                  <a:cubicBezTo>
                    <a:pt x="6463" y="3210"/>
                    <a:pt x="9911" y="1596"/>
                    <a:pt x="14385" y="1596"/>
                  </a:cubicBezTo>
                  <a:cubicBezTo>
                    <a:pt x="18860" y="1596"/>
                    <a:pt x="22308" y="3137"/>
                    <a:pt x="24802" y="6144"/>
                  </a:cubicBezTo>
                  <a:cubicBezTo>
                    <a:pt x="27296" y="9152"/>
                    <a:pt x="28543" y="13407"/>
                    <a:pt x="28543" y="18835"/>
                  </a:cubicBezTo>
                  <a:lnTo>
                    <a:pt x="28543" y="20522"/>
                  </a:lnTo>
                  <a:close/>
                  <a:moveTo>
                    <a:pt x="24802" y="17515"/>
                  </a:moveTo>
                  <a:cubicBezTo>
                    <a:pt x="24582" y="14507"/>
                    <a:pt x="24215" y="12233"/>
                    <a:pt x="23555" y="10839"/>
                  </a:cubicBezTo>
                  <a:cubicBezTo>
                    <a:pt x="22748" y="9005"/>
                    <a:pt x="21574" y="7538"/>
                    <a:pt x="19960" y="6438"/>
                  </a:cubicBezTo>
                  <a:cubicBezTo>
                    <a:pt x="18273" y="5411"/>
                    <a:pt x="16439" y="4897"/>
                    <a:pt x="14385" y="4897"/>
                  </a:cubicBezTo>
                  <a:cubicBezTo>
                    <a:pt x="12331" y="4897"/>
                    <a:pt x="10497" y="5411"/>
                    <a:pt x="8884" y="6438"/>
                  </a:cubicBezTo>
                  <a:cubicBezTo>
                    <a:pt x="7270" y="7538"/>
                    <a:pt x="6023" y="9005"/>
                    <a:pt x="5216" y="10839"/>
                  </a:cubicBezTo>
                  <a:cubicBezTo>
                    <a:pt x="4556" y="12233"/>
                    <a:pt x="4189" y="14507"/>
                    <a:pt x="3969" y="17515"/>
                  </a:cubicBezTo>
                  <a:lnTo>
                    <a:pt x="24802" y="17515"/>
                  </a:lnTo>
                  <a:close/>
                </a:path>
              </a:pathLst>
            </a:custGeom>
            <a:solidFill>
              <a:srgbClr val="000000"/>
            </a:solidFill>
            <a:ln w="73262" cap="flat">
              <a:noFill/>
              <a:prstDash val="solid"/>
              <a:miter/>
            </a:ln>
          </p:spPr>
          <p:txBody>
            <a:bodyPr rtlCol="0" anchor="ctr"/>
            <a:lstStyle/>
            <a:p>
              <a:endParaRPr lang="en-GB"/>
            </a:p>
          </p:txBody>
        </p:sp>
        <p:sp>
          <p:nvSpPr>
            <p:cNvPr id="228" name="Graphic 1127">
              <a:extLst>
                <a:ext uri="{FF2B5EF4-FFF2-40B4-BE49-F238E27FC236}">
                  <a16:creationId xmlns:a16="http://schemas.microsoft.com/office/drawing/2014/main" id="{56A53DEE-9E8E-5E06-D596-6070D8DAB761}"/>
                </a:ext>
              </a:extLst>
            </p:cNvPr>
            <p:cNvSpPr/>
            <p:nvPr/>
          </p:nvSpPr>
          <p:spPr>
            <a:xfrm>
              <a:off x="5470010" y="4287811"/>
              <a:ext cx="27214" cy="35797"/>
            </a:xfrm>
            <a:custGeom>
              <a:avLst/>
              <a:gdLst>
                <a:gd name="connsiteX0" fmla="*/ 27456 w 27214"/>
                <a:gd name="connsiteY0" fmla="*/ 37394 h 35797"/>
                <a:gd name="connsiteX1" fmla="*/ 23715 w 27214"/>
                <a:gd name="connsiteY1" fmla="*/ 37394 h 35797"/>
                <a:gd name="connsiteX2" fmla="*/ 23715 w 27214"/>
                <a:gd name="connsiteY2" fmla="*/ 15460 h 35797"/>
                <a:gd name="connsiteX3" fmla="*/ 21221 w 27214"/>
                <a:gd name="connsiteY3" fmla="*/ 7611 h 35797"/>
                <a:gd name="connsiteX4" fmla="*/ 13959 w 27214"/>
                <a:gd name="connsiteY4" fmla="*/ 4897 h 35797"/>
                <a:gd name="connsiteX5" fmla="*/ 6623 w 27214"/>
                <a:gd name="connsiteY5" fmla="*/ 7611 h 35797"/>
                <a:gd name="connsiteX6" fmla="*/ 3983 w 27214"/>
                <a:gd name="connsiteY6" fmla="*/ 15460 h 35797"/>
                <a:gd name="connsiteX7" fmla="*/ 3983 w 27214"/>
                <a:gd name="connsiteY7" fmla="*/ 37394 h 35797"/>
                <a:gd name="connsiteX8" fmla="*/ 241 w 27214"/>
                <a:gd name="connsiteY8" fmla="*/ 37394 h 35797"/>
                <a:gd name="connsiteX9" fmla="*/ 241 w 27214"/>
                <a:gd name="connsiteY9" fmla="*/ 2036 h 35797"/>
                <a:gd name="connsiteX10" fmla="*/ 3983 w 27214"/>
                <a:gd name="connsiteY10" fmla="*/ 2036 h 35797"/>
                <a:gd name="connsiteX11" fmla="*/ 3983 w 27214"/>
                <a:gd name="connsiteY11" fmla="*/ 6218 h 35797"/>
                <a:gd name="connsiteX12" fmla="*/ 14399 w 27214"/>
                <a:gd name="connsiteY12" fmla="*/ 1596 h 35797"/>
                <a:gd name="connsiteX13" fmla="*/ 23788 w 27214"/>
                <a:gd name="connsiteY13" fmla="*/ 4971 h 35797"/>
                <a:gd name="connsiteX14" fmla="*/ 27456 w 27214"/>
                <a:gd name="connsiteY14" fmla="*/ 14800 h 35797"/>
                <a:gd name="connsiteX15" fmla="*/ 27456 w 27214"/>
                <a:gd name="connsiteY15" fmla="*/ 3739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456" y="37394"/>
                  </a:moveTo>
                  <a:lnTo>
                    <a:pt x="23715" y="37394"/>
                  </a:lnTo>
                  <a:lnTo>
                    <a:pt x="23715" y="15460"/>
                  </a:lnTo>
                  <a:cubicBezTo>
                    <a:pt x="23715" y="12013"/>
                    <a:pt x="22908" y="9445"/>
                    <a:pt x="21221" y="7611"/>
                  </a:cubicBezTo>
                  <a:cubicBezTo>
                    <a:pt x="19534" y="5778"/>
                    <a:pt x="17113" y="4897"/>
                    <a:pt x="13959" y="4897"/>
                  </a:cubicBezTo>
                  <a:cubicBezTo>
                    <a:pt x="10805" y="4897"/>
                    <a:pt x="8311" y="5778"/>
                    <a:pt x="6623" y="7611"/>
                  </a:cubicBezTo>
                  <a:cubicBezTo>
                    <a:pt x="4863" y="9445"/>
                    <a:pt x="3983" y="12086"/>
                    <a:pt x="3983" y="15460"/>
                  </a:cubicBezTo>
                  <a:lnTo>
                    <a:pt x="3983" y="37394"/>
                  </a:lnTo>
                  <a:lnTo>
                    <a:pt x="241" y="37394"/>
                  </a:lnTo>
                  <a:lnTo>
                    <a:pt x="241" y="2036"/>
                  </a:lnTo>
                  <a:lnTo>
                    <a:pt x="3983" y="2036"/>
                  </a:lnTo>
                  <a:lnTo>
                    <a:pt x="3983" y="6218"/>
                  </a:lnTo>
                  <a:cubicBezTo>
                    <a:pt x="6623" y="3137"/>
                    <a:pt x="10071" y="1596"/>
                    <a:pt x="14399" y="1596"/>
                  </a:cubicBezTo>
                  <a:cubicBezTo>
                    <a:pt x="18360" y="1596"/>
                    <a:pt x="21514" y="2697"/>
                    <a:pt x="23788" y="4971"/>
                  </a:cubicBezTo>
                  <a:cubicBezTo>
                    <a:pt x="26209" y="7318"/>
                    <a:pt x="27456" y="10619"/>
                    <a:pt x="27456" y="14800"/>
                  </a:cubicBezTo>
                  <a:lnTo>
                    <a:pt x="27456" y="37394"/>
                  </a:lnTo>
                  <a:close/>
                </a:path>
              </a:pathLst>
            </a:custGeom>
            <a:solidFill>
              <a:srgbClr val="000000"/>
            </a:solidFill>
            <a:ln w="73262" cap="flat">
              <a:noFill/>
              <a:prstDash val="solid"/>
              <a:miter/>
            </a:ln>
          </p:spPr>
          <p:txBody>
            <a:bodyPr rtlCol="0" anchor="ctr"/>
            <a:lstStyle/>
            <a:p>
              <a:endParaRPr lang="en-GB"/>
            </a:p>
          </p:txBody>
        </p:sp>
        <p:sp>
          <p:nvSpPr>
            <p:cNvPr id="229" name="Graphic 1127">
              <a:extLst>
                <a:ext uri="{FF2B5EF4-FFF2-40B4-BE49-F238E27FC236}">
                  <a16:creationId xmlns:a16="http://schemas.microsoft.com/office/drawing/2014/main" id="{2150931F-3412-6272-BB95-0ECD32C94248}"/>
                </a:ext>
              </a:extLst>
            </p:cNvPr>
            <p:cNvSpPr/>
            <p:nvPr/>
          </p:nvSpPr>
          <p:spPr>
            <a:xfrm>
              <a:off x="5508540" y="4287811"/>
              <a:ext cx="28315" cy="36237"/>
            </a:xfrm>
            <a:custGeom>
              <a:avLst/>
              <a:gdLst>
                <a:gd name="connsiteX0" fmla="*/ 28570 w 28315"/>
                <a:gd name="connsiteY0" fmla="*/ 20522 h 36237"/>
                <a:gd name="connsiteX1" fmla="*/ 3996 w 28315"/>
                <a:gd name="connsiteY1" fmla="*/ 20522 h 36237"/>
                <a:gd name="connsiteX2" fmla="*/ 6930 w 28315"/>
                <a:gd name="connsiteY2" fmla="*/ 30865 h 36237"/>
                <a:gd name="connsiteX3" fmla="*/ 15513 w 28315"/>
                <a:gd name="connsiteY3" fmla="*/ 34460 h 36237"/>
                <a:gd name="connsiteX4" fmla="*/ 20795 w 28315"/>
                <a:gd name="connsiteY4" fmla="*/ 33433 h 36237"/>
                <a:gd name="connsiteX5" fmla="*/ 25269 w 28315"/>
                <a:gd name="connsiteY5" fmla="*/ 30205 h 36237"/>
                <a:gd name="connsiteX6" fmla="*/ 28057 w 28315"/>
                <a:gd name="connsiteY6" fmla="*/ 32406 h 36237"/>
                <a:gd name="connsiteX7" fmla="*/ 22335 w 28315"/>
                <a:gd name="connsiteY7" fmla="*/ 36514 h 36237"/>
                <a:gd name="connsiteX8" fmla="*/ 15293 w 28315"/>
                <a:gd name="connsiteY8" fmla="*/ 37834 h 36237"/>
                <a:gd name="connsiteX9" fmla="*/ 4143 w 28315"/>
                <a:gd name="connsiteY9" fmla="*/ 33213 h 36237"/>
                <a:gd name="connsiteX10" fmla="*/ 255 w 28315"/>
                <a:gd name="connsiteY10" fmla="*/ 19715 h 36237"/>
                <a:gd name="connsiteX11" fmla="*/ 3996 w 28315"/>
                <a:gd name="connsiteY11" fmla="*/ 6365 h 36237"/>
                <a:gd name="connsiteX12" fmla="*/ 14413 w 28315"/>
                <a:gd name="connsiteY12" fmla="*/ 1596 h 36237"/>
                <a:gd name="connsiteX13" fmla="*/ 24829 w 28315"/>
                <a:gd name="connsiteY13" fmla="*/ 6144 h 36237"/>
                <a:gd name="connsiteX14" fmla="*/ 28570 w 28315"/>
                <a:gd name="connsiteY14" fmla="*/ 18835 h 36237"/>
                <a:gd name="connsiteX15" fmla="*/ 28570 w 28315"/>
                <a:gd name="connsiteY15" fmla="*/ 20522 h 36237"/>
                <a:gd name="connsiteX16" fmla="*/ 24829 w 28315"/>
                <a:gd name="connsiteY16" fmla="*/ 17515 h 36237"/>
                <a:gd name="connsiteX17" fmla="*/ 23582 w 28315"/>
                <a:gd name="connsiteY17" fmla="*/ 10839 h 36237"/>
                <a:gd name="connsiteX18" fmla="*/ 19988 w 28315"/>
                <a:gd name="connsiteY18" fmla="*/ 6438 h 36237"/>
                <a:gd name="connsiteX19" fmla="*/ 14413 w 28315"/>
                <a:gd name="connsiteY19" fmla="*/ 4897 h 36237"/>
                <a:gd name="connsiteX20" fmla="*/ 8911 w 28315"/>
                <a:gd name="connsiteY20" fmla="*/ 6438 h 36237"/>
                <a:gd name="connsiteX21" fmla="*/ 5243 w 28315"/>
                <a:gd name="connsiteY21" fmla="*/ 10839 h 36237"/>
                <a:gd name="connsiteX22" fmla="*/ 3996 w 28315"/>
                <a:gd name="connsiteY22" fmla="*/ 17515 h 36237"/>
                <a:gd name="connsiteX23" fmla="*/ 24829 w 28315"/>
                <a:gd name="connsiteY23" fmla="*/ 1751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570" y="20522"/>
                  </a:moveTo>
                  <a:lnTo>
                    <a:pt x="3996" y="20522"/>
                  </a:lnTo>
                  <a:cubicBezTo>
                    <a:pt x="3996" y="25070"/>
                    <a:pt x="4950" y="28518"/>
                    <a:pt x="6930" y="30865"/>
                  </a:cubicBezTo>
                  <a:cubicBezTo>
                    <a:pt x="8911" y="33286"/>
                    <a:pt x="11772" y="34460"/>
                    <a:pt x="15513" y="34460"/>
                  </a:cubicBezTo>
                  <a:cubicBezTo>
                    <a:pt x="17567" y="34460"/>
                    <a:pt x="19327" y="34093"/>
                    <a:pt x="20795" y="33433"/>
                  </a:cubicBezTo>
                  <a:cubicBezTo>
                    <a:pt x="22262" y="32772"/>
                    <a:pt x="23729" y="31745"/>
                    <a:pt x="25269" y="30205"/>
                  </a:cubicBezTo>
                  <a:lnTo>
                    <a:pt x="28057" y="32406"/>
                  </a:lnTo>
                  <a:cubicBezTo>
                    <a:pt x="26149" y="34313"/>
                    <a:pt x="24242" y="35707"/>
                    <a:pt x="22335" y="36514"/>
                  </a:cubicBezTo>
                  <a:cubicBezTo>
                    <a:pt x="20428" y="37394"/>
                    <a:pt x="18080" y="37834"/>
                    <a:pt x="15293" y="37834"/>
                  </a:cubicBezTo>
                  <a:cubicBezTo>
                    <a:pt x="10378" y="37834"/>
                    <a:pt x="6710" y="36293"/>
                    <a:pt x="4143" y="33213"/>
                  </a:cubicBezTo>
                  <a:cubicBezTo>
                    <a:pt x="1502" y="30132"/>
                    <a:pt x="255" y="25657"/>
                    <a:pt x="255" y="19715"/>
                  </a:cubicBezTo>
                  <a:cubicBezTo>
                    <a:pt x="255" y="13993"/>
                    <a:pt x="1502" y="9519"/>
                    <a:pt x="3996" y="6365"/>
                  </a:cubicBezTo>
                  <a:cubicBezTo>
                    <a:pt x="6490" y="3210"/>
                    <a:pt x="9938" y="1596"/>
                    <a:pt x="14413" y="1596"/>
                  </a:cubicBezTo>
                  <a:cubicBezTo>
                    <a:pt x="18887" y="1596"/>
                    <a:pt x="22335" y="3137"/>
                    <a:pt x="24829" y="6144"/>
                  </a:cubicBezTo>
                  <a:cubicBezTo>
                    <a:pt x="27323" y="9152"/>
                    <a:pt x="28570" y="13407"/>
                    <a:pt x="28570" y="18835"/>
                  </a:cubicBezTo>
                  <a:lnTo>
                    <a:pt x="28570" y="20522"/>
                  </a:lnTo>
                  <a:close/>
                  <a:moveTo>
                    <a:pt x="24829" y="17515"/>
                  </a:moveTo>
                  <a:cubicBezTo>
                    <a:pt x="24609" y="14507"/>
                    <a:pt x="24242" y="12233"/>
                    <a:pt x="23582" y="10839"/>
                  </a:cubicBezTo>
                  <a:cubicBezTo>
                    <a:pt x="22775" y="9005"/>
                    <a:pt x="21601" y="7538"/>
                    <a:pt x="19988" y="6438"/>
                  </a:cubicBezTo>
                  <a:cubicBezTo>
                    <a:pt x="18300" y="5411"/>
                    <a:pt x="16467" y="4897"/>
                    <a:pt x="14413" y="4897"/>
                  </a:cubicBezTo>
                  <a:cubicBezTo>
                    <a:pt x="12359" y="4897"/>
                    <a:pt x="10525" y="5411"/>
                    <a:pt x="8911" y="6438"/>
                  </a:cubicBezTo>
                  <a:cubicBezTo>
                    <a:pt x="7297" y="7538"/>
                    <a:pt x="6050" y="9005"/>
                    <a:pt x="5243" y="10839"/>
                  </a:cubicBezTo>
                  <a:cubicBezTo>
                    <a:pt x="4583" y="12233"/>
                    <a:pt x="4216" y="14507"/>
                    <a:pt x="3996" y="17515"/>
                  </a:cubicBezTo>
                  <a:lnTo>
                    <a:pt x="24829" y="17515"/>
                  </a:lnTo>
                  <a:close/>
                </a:path>
              </a:pathLst>
            </a:custGeom>
            <a:solidFill>
              <a:srgbClr val="000000"/>
            </a:solidFill>
            <a:ln w="73262" cap="flat">
              <a:noFill/>
              <a:prstDash val="solid"/>
              <a:miter/>
            </a:ln>
          </p:spPr>
          <p:txBody>
            <a:bodyPr rtlCol="0" anchor="ctr"/>
            <a:lstStyle/>
            <a:p>
              <a:endParaRPr lang="en-GB"/>
            </a:p>
          </p:txBody>
        </p:sp>
        <p:sp>
          <p:nvSpPr>
            <p:cNvPr id="230" name="Graphic 1127">
              <a:extLst>
                <a:ext uri="{FF2B5EF4-FFF2-40B4-BE49-F238E27FC236}">
                  <a16:creationId xmlns:a16="http://schemas.microsoft.com/office/drawing/2014/main" id="{D720512A-A80B-D5E0-A18B-1EDABEB83201}"/>
                </a:ext>
              </a:extLst>
            </p:cNvPr>
            <p:cNvSpPr/>
            <p:nvPr/>
          </p:nvSpPr>
          <p:spPr>
            <a:xfrm>
              <a:off x="5548534" y="4287811"/>
              <a:ext cx="22593" cy="35797"/>
            </a:xfrm>
            <a:custGeom>
              <a:avLst/>
              <a:gdLst>
                <a:gd name="connsiteX0" fmla="*/ 20147 w 22593"/>
                <a:gd name="connsiteY0" fmla="*/ 7685 h 35797"/>
                <a:gd name="connsiteX1" fmla="*/ 17140 w 22593"/>
                <a:gd name="connsiteY1" fmla="*/ 5484 h 35797"/>
                <a:gd name="connsiteX2" fmla="*/ 13472 w 22593"/>
                <a:gd name="connsiteY2" fmla="*/ 4897 h 35797"/>
                <a:gd name="connsiteX3" fmla="*/ 6577 w 22593"/>
                <a:gd name="connsiteY3" fmla="*/ 7978 h 35797"/>
                <a:gd name="connsiteX4" fmla="*/ 4009 w 22593"/>
                <a:gd name="connsiteY4" fmla="*/ 15607 h 35797"/>
                <a:gd name="connsiteX5" fmla="*/ 4009 w 22593"/>
                <a:gd name="connsiteY5" fmla="*/ 37394 h 35797"/>
                <a:gd name="connsiteX6" fmla="*/ 268 w 22593"/>
                <a:gd name="connsiteY6" fmla="*/ 37394 h 35797"/>
                <a:gd name="connsiteX7" fmla="*/ 268 w 22593"/>
                <a:gd name="connsiteY7" fmla="*/ 2036 h 35797"/>
                <a:gd name="connsiteX8" fmla="*/ 4009 w 22593"/>
                <a:gd name="connsiteY8" fmla="*/ 2036 h 35797"/>
                <a:gd name="connsiteX9" fmla="*/ 4009 w 22593"/>
                <a:gd name="connsiteY9" fmla="*/ 6731 h 35797"/>
                <a:gd name="connsiteX10" fmla="*/ 8337 w 22593"/>
                <a:gd name="connsiteY10" fmla="*/ 2990 h 35797"/>
                <a:gd name="connsiteX11" fmla="*/ 14352 w 22593"/>
                <a:gd name="connsiteY11" fmla="*/ 1596 h 35797"/>
                <a:gd name="connsiteX12" fmla="*/ 22861 w 22593"/>
                <a:gd name="connsiteY12" fmla="*/ 4971 h 35797"/>
                <a:gd name="connsiteX13" fmla="*/ 20147 w 22593"/>
                <a:gd name="connsiteY13" fmla="*/ 7685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147" y="7685"/>
                  </a:moveTo>
                  <a:cubicBezTo>
                    <a:pt x="19047" y="6585"/>
                    <a:pt x="18093" y="5851"/>
                    <a:pt x="17140" y="5484"/>
                  </a:cubicBezTo>
                  <a:cubicBezTo>
                    <a:pt x="16186" y="5117"/>
                    <a:pt x="14939" y="4897"/>
                    <a:pt x="13472" y="4897"/>
                  </a:cubicBezTo>
                  <a:cubicBezTo>
                    <a:pt x="10538" y="4897"/>
                    <a:pt x="8190" y="5924"/>
                    <a:pt x="6577" y="7978"/>
                  </a:cubicBezTo>
                  <a:cubicBezTo>
                    <a:pt x="4889" y="10106"/>
                    <a:pt x="4009" y="12600"/>
                    <a:pt x="4009" y="15607"/>
                  </a:cubicBezTo>
                  <a:lnTo>
                    <a:pt x="4009" y="37394"/>
                  </a:lnTo>
                  <a:lnTo>
                    <a:pt x="268" y="37394"/>
                  </a:lnTo>
                  <a:lnTo>
                    <a:pt x="268" y="2036"/>
                  </a:lnTo>
                  <a:lnTo>
                    <a:pt x="4009" y="2036"/>
                  </a:lnTo>
                  <a:lnTo>
                    <a:pt x="4009" y="6731"/>
                  </a:lnTo>
                  <a:cubicBezTo>
                    <a:pt x="5036" y="5117"/>
                    <a:pt x="6503" y="3870"/>
                    <a:pt x="8337" y="2990"/>
                  </a:cubicBezTo>
                  <a:cubicBezTo>
                    <a:pt x="10171" y="2036"/>
                    <a:pt x="12225" y="1596"/>
                    <a:pt x="14352" y="1596"/>
                  </a:cubicBezTo>
                  <a:cubicBezTo>
                    <a:pt x="17800" y="1596"/>
                    <a:pt x="20587" y="2697"/>
                    <a:pt x="22861" y="4971"/>
                  </a:cubicBezTo>
                  <a:lnTo>
                    <a:pt x="20147" y="7685"/>
                  </a:lnTo>
                  <a:close/>
                </a:path>
              </a:pathLst>
            </a:custGeom>
            <a:solidFill>
              <a:srgbClr val="000000"/>
            </a:solidFill>
            <a:ln w="73262" cap="flat">
              <a:noFill/>
              <a:prstDash val="solid"/>
              <a:miter/>
            </a:ln>
          </p:spPr>
          <p:txBody>
            <a:bodyPr rtlCol="0" anchor="ctr"/>
            <a:lstStyle/>
            <a:p>
              <a:endParaRPr lang="en-GB"/>
            </a:p>
          </p:txBody>
        </p:sp>
        <p:sp>
          <p:nvSpPr>
            <p:cNvPr id="231" name="Graphic 1127">
              <a:extLst>
                <a:ext uri="{FF2B5EF4-FFF2-40B4-BE49-F238E27FC236}">
                  <a16:creationId xmlns:a16="http://schemas.microsoft.com/office/drawing/2014/main" id="{41648EE4-287C-AFF6-627C-B4E8F099811F}"/>
                </a:ext>
              </a:extLst>
            </p:cNvPr>
            <p:cNvSpPr/>
            <p:nvPr/>
          </p:nvSpPr>
          <p:spPr>
            <a:xfrm>
              <a:off x="5576059" y="4287811"/>
              <a:ext cx="27434" cy="53109"/>
            </a:xfrm>
            <a:custGeom>
              <a:avLst/>
              <a:gdLst>
                <a:gd name="connsiteX0" fmla="*/ 27713 w 27434"/>
                <a:gd name="connsiteY0" fmla="*/ 39377 h 53109"/>
                <a:gd name="connsiteX1" fmla="*/ 23899 w 27434"/>
                <a:gd name="connsiteY1" fmla="*/ 50454 h 53109"/>
                <a:gd name="connsiteX2" fmla="*/ 13262 w 27434"/>
                <a:gd name="connsiteY2" fmla="*/ 54708 h 53109"/>
                <a:gd name="connsiteX3" fmla="*/ 6954 w 27434"/>
                <a:gd name="connsiteY3" fmla="*/ 53608 h 53109"/>
                <a:gd name="connsiteX4" fmla="*/ 1599 w 27434"/>
                <a:gd name="connsiteY4" fmla="*/ 50014 h 53109"/>
                <a:gd name="connsiteX5" fmla="*/ 4093 w 27434"/>
                <a:gd name="connsiteY5" fmla="*/ 47520 h 53109"/>
                <a:gd name="connsiteX6" fmla="*/ 8274 w 27434"/>
                <a:gd name="connsiteY6" fmla="*/ 50527 h 53109"/>
                <a:gd name="connsiteX7" fmla="*/ 13262 w 27434"/>
                <a:gd name="connsiteY7" fmla="*/ 51407 h 53109"/>
                <a:gd name="connsiteX8" fmla="*/ 21331 w 27434"/>
                <a:gd name="connsiteY8" fmla="*/ 48033 h 53109"/>
                <a:gd name="connsiteX9" fmla="*/ 23972 w 27434"/>
                <a:gd name="connsiteY9" fmla="*/ 39157 h 53109"/>
                <a:gd name="connsiteX10" fmla="*/ 23972 w 27434"/>
                <a:gd name="connsiteY10" fmla="*/ 32849 h 53109"/>
                <a:gd name="connsiteX11" fmla="*/ 19277 w 27434"/>
                <a:gd name="connsiteY11" fmla="*/ 36736 h 53109"/>
                <a:gd name="connsiteX12" fmla="*/ 13482 w 27434"/>
                <a:gd name="connsiteY12" fmla="*/ 37837 h 53109"/>
                <a:gd name="connsiteX13" fmla="*/ 4826 w 27434"/>
                <a:gd name="connsiteY13" fmla="*/ 34756 h 53109"/>
                <a:gd name="connsiteX14" fmla="*/ 278 w 27434"/>
                <a:gd name="connsiteY14" fmla="*/ 19718 h 53109"/>
                <a:gd name="connsiteX15" fmla="*/ 4826 w 27434"/>
                <a:gd name="connsiteY15" fmla="*/ 4680 h 53109"/>
                <a:gd name="connsiteX16" fmla="*/ 13482 w 27434"/>
                <a:gd name="connsiteY16" fmla="*/ 1599 h 53109"/>
                <a:gd name="connsiteX17" fmla="*/ 19277 w 27434"/>
                <a:gd name="connsiteY17" fmla="*/ 2700 h 53109"/>
                <a:gd name="connsiteX18" fmla="*/ 23972 w 27434"/>
                <a:gd name="connsiteY18" fmla="*/ 6587 h 53109"/>
                <a:gd name="connsiteX19" fmla="*/ 23972 w 27434"/>
                <a:gd name="connsiteY19" fmla="*/ 2039 h 53109"/>
                <a:gd name="connsiteX20" fmla="*/ 27713 w 27434"/>
                <a:gd name="connsiteY20" fmla="*/ 2039 h 53109"/>
                <a:gd name="connsiteX21" fmla="*/ 27713 w 27434"/>
                <a:gd name="connsiteY21" fmla="*/ 39377 h 53109"/>
                <a:gd name="connsiteX22" fmla="*/ 23605 w 27434"/>
                <a:gd name="connsiteY22" fmla="*/ 25220 h 53109"/>
                <a:gd name="connsiteX23" fmla="*/ 23972 w 27434"/>
                <a:gd name="connsiteY23" fmla="*/ 19718 h 53109"/>
                <a:gd name="connsiteX24" fmla="*/ 23605 w 27434"/>
                <a:gd name="connsiteY24" fmla="*/ 14216 h 53109"/>
                <a:gd name="connsiteX25" fmla="*/ 22285 w 27434"/>
                <a:gd name="connsiteY25" fmla="*/ 9595 h 53109"/>
                <a:gd name="connsiteX26" fmla="*/ 19204 w 27434"/>
                <a:gd name="connsiteY26" fmla="*/ 6074 h 53109"/>
                <a:gd name="connsiteX27" fmla="*/ 13996 w 27434"/>
                <a:gd name="connsiteY27" fmla="*/ 4900 h 53109"/>
                <a:gd name="connsiteX28" fmla="*/ 8861 w 27434"/>
                <a:gd name="connsiteY28" fmla="*/ 6074 h 53109"/>
                <a:gd name="connsiteX29" fmla="*/ 5707 w 27434"/>
                <a:gd name="connsiteY29" fmla="*/ 9595 h 53109"/>
                <a:gd name="connsiteX30" fmla="*/ 4386 w 27434"/>
                <a:gd name="connsiteY30" fmla="*/ 14216 h 53109"/>
                <a:gd name="connsiteX31" fmla="*/ 4019 w 27434"/>
                <a:gd name="connsiteY31" fmla="*/ 19718 h 53109"/>
                <a:gd name="connsiteX32" fmla="*/ 4386 w 27434"/>
                <a:gd name="connsiteY32" fmla="*/ 25220 h 53109"/>
                <a:gd name="connsiteX33" fmla="*/ 5707 w 27434"/>
                <a:gd name="connsiteY33" fmla="*/ 29841 h 53109"/>
                <a:gd name="connsiteX34" fmla="*/ 8861 w 27434"/>
                <a:gd name="connsiteY34" fmla="*/ 33289 h 53109"/>
                <a:gd name="connsiteX35" fmla="*/ 13996 w 27434"/>
                <a:gd name="connsiteY35" fmla="*/ 34536 h 53109"/>
                <a:gd name="connsiteX36" fmla="*/ 19204 w 27434"/>
                <a:gd name="connsiteY36" fmla="*/ 33289 h 53109"/>
                <a:gd name="connsiteX37" fmla="*/ 22285 w 27434"/>
                <a:gd name="connsiteY37" fmla="*/ 29841 h 53109"/>
                <a:gd name="connsiteX38" fmla="*/ 23605 w 27434"/>
                <a:gd name="connsiteY38" fmla="*/ 25220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7713" y="39377"/>
                  </a:moveTo>
                  <a:cubicBezTo>
                    <a:pt x="27713" y="43925"/>
                    <a:pt x="26466" y="47593"/>
                    <a:pt x="23899" y="50454"/>
                  </a:cubicBezTo>
                  <a:cubicBezTo>
                    <a:pt x="21331" y="53315"/>
                    <a:pt x="17737" y="54708"/>
                    <a:pt x="13262" y="54708"/>
                  </a:cubicBezTo>
                  <a:cubicBezTo>
                    <a:pt x="10695" y="54708"/>
                    <a:pt x="8641" y="54342"/>
                    <a:pt x="6954" y="53608"/>
                  </a:cubicBezTo>
                  <a:cubicBezTo>
                    <a:pt x="5267" y="52948"/>
                    <a:pt x="3506" y="51701"/>
                    <a:pt x="1599" y="50014"/>
                  </a:cubicBezTo>
                  <a:lnTo>
                    <a:pt x="4093" y="47520"/>
                  </a:lnTo>
                  <a:cubicBezTo>
                    <a:pt x="5633" y="48913"/>
                    <a:pt x="7027" y="49940"/>
                    <a:pt x="8274" y="50527"/>
                  </a:cubicBezTo>
                  <a:cubicBezTo>
                    <a:pt x="9521" y="51114"/>
                    <a:pt x="11135" y="51407"/>
                    <a:pt x="13262" y="51407"/>
                  </a:cubicBezTo>
                  <a:cubicBezTo>
                    <a:pt x="16857" y="51407"/>
                    <a:pt x="19497" y="50307"/>
                    <a:pt x="21331" y="48033"/>
                  </a:cubicBezTo>
                  <a:cubicBezTo>
                    <a:pt x="23092" y="45832"/>
                    <a:pt x="23972" y="42898"/>
                    <a:pt x="23972" y="39157"/>
                  </a:cubicBezTo>
                  <a:lnTo>
                    <a:pt x="23972" y="32849"/>
                  </a:lnTo>
                  <a:cubicBezTo>
                    <a:pt x="22505" y="34756"/>
                    <a:pt x="20965" y="36076"/>
                    <a:pt x="19277" y="36736"/>
                  </a:cubicBezTo>
                  <a:cubicBezTo>
                    <a:pt x="17590" y="37470"/>
                    <a:pt x="15683" y="37837"/>
                    <a:pt x="13482" y="37837"/>
                  </a:cubicBezTo>
                  <a:cubicBezTo>
                    <a:pt x="9741" y="37837"/>
                    <a:pt x="6880" y="36810"/>
                    <a:pt x="4826" y="34756"/>
                  </a:cubicBezTo>
                  <a:cubicBezTo>
                    <a:pt x="1819" y="31748"/>
                    <a:pt x="278" y="26687"/>
                    <a:pt x="278" y="19718"/>
                  </a:cubicBezTo>
                  <a:cubicBezTo>
                    <a:pt x="278" y="12749"/>
                    <a:pt x="1819" y="7688"/>
                    <a:pt x="4826" y="4680"/>
                  </a:cubicBezTo>
                  <a:cubicBezTo>
                    <a:pt x="6880" y="2626"/>
                    <a:pt x="9741" y="1599"/>
                    <a:pt x="13482" y="1599"/>
                  </a:cubicBezTo>
                  <a:cubicBezTo>
                    <a:pt x="15683" y="1599"/>
                    <a:pt x="17590" y="1966"/>
                    <a:pt x="19277" y="2700"/>
                  </a:cubicBezTo>
                  <a:cubicBezTo>
                    <a:pt x="20965" y="3360"/>
                    <a:pt x="22505" y="4680"/>
                    <a:pt x="23972" y="6587"/>
                  </a:cubicBezTo>
                  <a:lnTo>
                    <a:pt x="23972" y="2039"/>
                  </a:lnTo>
                  <a:lnTo>
                    <a:pt x="27713" y="2039"/>
                  </a:lnTo>
                  <a:lnTo>
                    <a:pt x="27713" y="39377"/>
                  </a:lnTo>
                  <a:close/>
                  <a:moveTo>
                    <a:pt x="23605" y="25220"/>
                  </a:moveTo>
                  <a:cubicBezTo>
                    <a:pt x="23825" y="23679"/>
                    <a:pt x="23972" y="21845"/>
                    <a:pt x="23972" y="19718"/>
                  </a:cubicBezTo>
                  <a:cubicBezTo>
                    <a:pt x="23972" y="17591"/>
                    <a:pt x="23825" y="15757"/>
                    <a:pt x="23605" y="14216"/>
                  </a:cubicBezTo>
                  <a:cubicBezTo>
                    <a:pt x="23385" y="12676"/>
                    <a:pt x="22945" y="11135"/>
                    <a:pt x="22285" y="9595"/>
                  </a:cubicBezTo>
                  <a:cubicBezTo>
                    <a:pt x="21625" y="8054"/>
                    <a:pt x="20524" y="6881"/>
                    <a:pt x="19204" y="6074"/>
                  </a:cubicBezTo>
                  <a:cubicBezTo>
                    <a:pt x="17810" y="5267"/>
                    <a:pt x="16050" y="4900"/>
                    <a:pt x="13996" y="4900"/>
                  </a:cubicBezTo>
                  <a:cubicBezTo>
                    <a:pt x="11942" y="4900"/>
                    <a:pt x="10181" y="5267"/>
                    <a:pt x="8861" y="6074"/>
                  </a:cubicBezTo>
                  <a:cubicBezTo>
                    <a:pt x="7467" y="6881"/>
                    <a:pt x="6440" y="8054"/>
                    <a:pt x="5707" y="9595"/>
                  </a:cubicBezTo>
                  <a:cubicBezTo>
                    <a:pt x="5120" y="11135"/>
                    <a:pt x="4606" y="12676"/>
                    <a:pt x="4386" y="14216"/>
                  </a:cubicBezTo>
                  <a:cubicBezTo>
                    <a:pt x="4166" y="15757"/>
                    <a:pt x="4019" y="17591"/>
                    <a:pt x="4019" y="19718"/>
                  </a:cubicBezTo>
                  <a:cubicBezTo>
                    <a:pt x="4019" y="21845"/>
                    <a:pt x="4166" y="23679"/>
                    <a:pt x="4386" y="25220"/>
                  </a:cubicBezTo>
                  <a:cubicBezTo>
                    <a:pt x="4606" y="26760"/>
                    <a:pt x="5120" y="28301"/>
                    <a:pt x="5707" y="29841"/>
                  </a:cubicBezTo>
                  <a:cubicBezTo>
                    <a:pt x="6440" y="31381"/>
                    <a:pt x="7467" y="32482"/>
                    <a:pt x="8861" y="33289"/>
                  </a:cubicBezTo>
                  <a:cubicBezTo>
                    <a:pt x="10181" y="34096"/>
                    <a:pt x="11942" y="34536"/>
                    <a:pt x="13996" y="34536"/>
                  </a:cubicBezTo>
                  <a:cubicBezTo>
                    <a:pt x="16050" y="34536"/>
                    <a:pt x="17810" y="34096"/>
                    <a:pt x="19204" y="33289"/>
                  </a:cubicBezTo>
                  <a:cubicBezTo>
                    <a:pt x="20524" y="32482"/>
                    <a:pt x="21625" y="31381"/>
                    <a:pt x="22285" y="29841"/>
                  </a:cubicBezTo>
                  <a:cubicBezTo>
                    <a:pt x="22945" y="28301"/>
                    <a:pt x="23385" y="26760"/>
                    <a:pt x="23605" y="25220"/>
                  </a:cubicBezTo>
                  <a:close/>
                </a:path>
              </a:pathLst>
            </a:custGeom>
            <a:solidFill>
              <a:srgbClr val="000000"/>
            </a:solidFill>
            <a:ln w="73262" cap="flat">
              <a:noFill/>
              <a:prstDash val="solid"/>
              <a:miter/>
            </a:ln>
          </p:spPr>
          <p:txBody>
            <a:bodyPr rtlCol="0" anchor="ctr"/>
            <a:lstStyle/>
            <a:p>
              <a:endParaRPr lang="en-GB"/>
            </a:p>
          </p:txBody>
        </p:sp>
        <p:sp>
          <p:nvSpPr>
            <p:cNvPr id="232" name="Graphic 1127">
              <a:extLst>
                <a:ext uri="{FF2B5EF4-FFF2-40B4-BE49-F238E27FC236}">
                  <a16:creationId xmlns:a16="http://schemas.microsoft.com/office/drawing/2014/main" id="{02E6936D-E53F-376F-9473-13F5EA8E1E43}"/>
                </a:ext>
              </a:extLst>
            </p:cNvPr>
            <p:cNvSpPr/>
            <p:nvPr/>
          </p:nvSpPr>
          <p:spPr>
            <a:xfrm>
              <a:off x="5611213" y="4288251"/>
              <a:ext cx="29488" cy="51348"/>
            </a:xfrm>
            <a:custGeom>
              <a:avLst/>
              <a:gdLst>
                <a:gd name="connsiteX0" fmla="*/ 29780 w 29488"/>
                <a:gd name="connsiteY0" fmla="*/ 1599 h 51348"/>
                <a:gd name="connsiteX1" fmla="*/ 13348 w 29488"/>
                <a:gd name="connsiteY1" fmla="*/ 46566 h 51348"/>
                <a:gd name="connsiteX2" fmla="*/ 10928 w 29488"/>
                <a:gd name="connsiteY2" fmla="*/ 50674 h 51348"/>
                <a:gd name="connsiteX3" fmla="*/ 4252 w 29488"/>
                <a:gd name="connsiteY3" fmla="*/ 52948 h 51348"/>
                <a:gd name="connsiteX4" fmla="*/ 2492 w 29488"/>
                <a:gd name="connsiteY4" fmla="*/ 52948 h 51348"/>
                <a:gd name="connsiteX5" fmla="*/ 2492 w 29488"/>
                <a:gd name="connsiteY5" fmla="*/ 49647 h 51348"/>
                <a:gd name="connsiteX6" fmla="*/ 3885 w 29488"/>
                <a:gd name="connsiteY6" fmla="*/ 49647 h 51348"/>
                <a:gd name="connsiteX7" fmla="*/ 8140 w 29488"/>
                <a:gd name="connsiteY7" fmla="*/ 48620 h 51348"/>
                <a:gd name="connsiteX8" fmla="*/ 10341 w 29488"/>
                <a:gd name="connsiteY8" fmla="*/ 44805 h 51348"/>
                <a:gd name="connsiteX9" fmla="*/ 13202 w 29488"/>
                <a:gd name="connsiteY9" fmla="*/ 36956 h 51348"/>
                <a:gd name="connsiteX10" fmla="*/ 291 w 29488"/>
                <a:gd name="connsiteY10" fmla="*/ 1599 h 51348"/>
                <a:gd name="connsiteX11" fmla="*/ 4399 w 29488"/>
                <a:gd name="connsiteY11" fmla="*/ 1599 h 51348"/>
                <a:gd name="connsiteX12" fmla="*/ 15035 w 29488"/>
                <a:gd name="connsiteY12" fmla="*/ 32555 h 51348"/>
                <a:gd name="connsiteX13" fmla="*/ 25672 w 29488"/>
                <a:gd name="connsiteY13" fmla="*/ 1599 h 51348"/>
                <a:gd name="connsiteX14" fmla="*/ 29780 w 29488"/>
                <a:gd name="connsiteY14" fmla="*/ 1599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29780" y="1599"/>
                  </a:moveTo>
                  <a:lnTo>
                    <a:pt x="13348" y="46566"/>
                  </a:lnTo>
                  <a:cubicBezTo>
                    <a:pt x="12688" y="48546"/>
                    <a:pt x="11881" y="49867"/>
                    <a:pt x="10928" y="50674"/>
                  </a:cubicBezTo>
                  <a:cubicBezTo>
                    <a:pt x="9387" y="52214"/>
                    <a:pt x="7113" y="52948"/>
                    <a:pt x="4252" y="52948"/>
                  </a:cubicBezTo>
                  <a:lnTo>
                    <a:pt x="2492" y="52948"/>
                  </a:lnTo>
                  <a:lnTo>
                    <a:pt x="2492" y="49647"/>
                  </a:lnTo>
                  <a:lnTo>
                    <a:pt x="3885" y="49647"/>
                  </a:lnTo>
                  <a:cubicBezTo>
                    <a:pt x="5866" y="49647"/>
                    <a:pt x="7260" y="49280"/>
                    <a:pt x="8140" y="48620"/>
                  </a:cubicBezTo>
                  <a:cubicBezTo>
                    <a:pt x="8947" y="47960"/>
                    <a:pt x="9680" y="46639"/>
                    <a:pt x="10341" y="44805"/>
                  </a:cubicBezTo>
                  <a:lnTo>
                    <a:pt x="13202" y="36956"/>
                  </a:lnTo>
                  <a:lnTo>
                    <a:pt x="291" y="1599"/>
                  </a:lnTo>
                  <a:lnTo>
                    <a:pt x="4399" y="1599"/>
                  </a:lnTo>
                  <a:lnTo>
                    <a:pt x="15035" y="32555"/>
                  </a:lnTo>
                  <a:lnTo>
                    <a:pt x="25672" y="1599"/>
                  </a:lnTo>
                  <a:lnTo>
                    <a:pt x="29780" y="1599"/>
                  </a:lnTo>
                  <a:close/>
                </a:path>
              </a:pathLst>
            </a:custGeom>
            <a:solidFill>
              <a:srgbClr val="000000"/>
            </a:solidFill>
            <a:ln w="73262" cap="flat">
              <a:noFill/>
              <a:prstDash val="solid"/>
              <a:miter/>
            </a:ln>
          </p:spPr>
          <p:txBody>
            <a:bodyPr rtlCol="0" anchor="ctr"/>
            <a:lstStyle/>
            <a:p>
              <a:endParaRPr lang="en-GB"/>
            </a:p>
          </p:txBody>
        </p:sp>
        <p:sp>
          <p:nvSpPr>
            <p:cNvPr id="233" name="Graphic 1127">
              <a:extLst>
                <a:ext uri="{FF2B5EF4-FFF2-40B4-BE49-F238E27FC236}">
                  <a16:creationId xmlns:a16="http://schemas.microsoft.com/office/drawing/2014/main" id="{17398909-7859-3521-4EFA-1221FDFD0697}"/>
                </a:ext>
              </a:extLst>
            </p:cNvPr>
            <p:cNvSpPr/>
            <p:nvPr/>
          </p:nvSpPr>
          <p:spPr>
            <a:xfrm>
              <a:off x="4996191" y="3179651"/>
              <a:ext cx="1361793" cy="1445700"/>
            </a:xfrm>
            <a:custGeom>
              <a:avLst/>
              <a:gdLst>
                <a:gd name="connsiteX0" fmla="*/ 0 w 1361793"/>
                <a:gd name="connsiteY0" fmla="*/ 528 h 1445700"/>
                <a:gd name="connsiteX1" fmla="*/ 1361794 w 1361793"/>
                <a:gd name="connsiteY1" fmla="*/ 528 h 1445700"/>
                <a:gd name="connsiteX2" fmla="*/ 1361794 w 1361793"/>
                <a:gd name="connsiteY2" fmla="*/ 1446228 h 1445700"/>
                <a:gd name="connsiteX3" fmla="*/ 0 w 1361793"/>
                <a:gd name="connsiteY3" fmla="*/ 1446228 h 1445700"/>
              </a:gdLst>
              <a:ahLst/>
              <a:cxnLst>
                <a:cxn ang="0">
                  <a:pos x="connsiteX0" y="connsiteY0"/>
                </a:cxn>
                <a:cxn ang="0">
                  <a:pos x="connsiteX1" y="connsiteY1"/>
                </a:cxn>
                <a:cxn ang="0">
                  <a:pos x="connsiteX2" y="connsiteY2"/>
                </a:cxn>
                <a:cxn ang="0">
                  <a:pos x="connsiteX3" y="connsiteY3"/>
                </a:cxn>
              </a:cxnLst>
              <a:rect l="l" t="t" r="r" b="b"/>
              <a:pathLst>
                <a:path w="1361793" h="1445700">
                  <a:moveTo>
                    <a:pt x="0" y="528"/>
                  </a:moveTo>
                  <a:lnTo>
                    <a:pt x="1361794" y="528"/>
                  </a:lnTo>
                  <a:lnTo>
                    <a:pt x="1361794" y="1446228"/>
                  </a:lnTo>
                  <a:lnTo>
                    <a:pt x="0" y="1446228"/>
                  </a:lnTo>
                  <a:close/>
                </a:path>
              </a:pathLst>
            </a:custGeom>
            <a:noFill/>
            <a:ln w="8132" cap="flat">
              <a:solidFill>
                <a:srgbClr val="245BA7"/>
              </a:solidFill>
              <a:prstDash val="solid"/>
              <a:miter/>
            </a:ln>
          </p:spPr>
          <p:txBody>
            <a:bodyPr rtlCol="0" anchor="ctr"/>
            <a:lstStyle/>
            <a:p>
              <a:endParaRPr lang="en-GB"/>
            </a:p>
          </p:txBody>
        </p:sp>
        <p:sp>
          <p:nvSpPr>
            <p:cNvPr id="234" name="Graphic 1127">
              <a:extLst>
                <a:ext uri="{FF2B5EF4-FFF2-40B4-BE49-F238E27FC236}">
                  <a16:creationId xmlns:a16="http://schemas.microsoft.com/office/drawing/2014/main" id="{719E78ED-0B64-C4A6-603E-823DF2D6859A}"/>
                </a:ext>
              </a:extLst>
            </p:cNvPr>
            <p:cNvSpPr/>
            <p:nvPr/>
          </p:nvSpPr>
          <p:spPr>
            <a:xfrm rot="-5400000" flipV="1">
              <a:off x="5884866" y="3224228"/>
              <a:ext cx="407717" cy="407717"/>
            </a:xfrm>
            <a:custGeom>
              <a:avLst/>
              <a:gdLst>
                <a:gd name="connsiteX0" fmla="*/ 204382 w 407717"/>
                <a:gd name="connsiteY0" fmla="*/ 1291 h 407717"/>
                <a:gd name="connsiteX1" fmla="*/ 523 w 407717"/>
                <a:gd name="connsiteY1" fmla="*/ 205150 h 407717"/>
                <a:gd name="connsiteX2" fmla="*/ 204382 w 407717"/>
                <a:gd name="connsiteY2" fmla="*/ 409008 h 407717"/>
                <a:gd name="connsiteX3" fmla="*/ 408240 w 407717"/>
                <a:gd name="connsiteY3" fmla="*/ 205150 h 407717"/>
                <a:gd name="connsiteX4" fmla="*/ 204382 w 407717"/>
                <a:gd name="connsiteY4" fmla="*/ 1291 h 407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717" h="407717">
                  <a:moveTo>
                    <a:pt x="204382" y="1291"/>
                  </a:moveTo>
                  <a:cubicBezTo>
                    <a:pt x="91794" y="1291"/>
                    <a:pt x="523" y="92562"/>
                    <a:pt x="523" y="205150"/>
                  </a:cubicBezTo>
                  <a:cubicBezTo>
                    <a:pt x="523" y="317737"/>
                    <a:pt x="91794" y="409008"/>
                    <a:pt x="204382" y="409008"/>
                  </a:cubicBezTo>
                  <a:cubicBezTo>
                    <a:pt x="316969" y="409008"/>
                    <a:pt x="408240" y="317737"/>
                    <a:pt x="408240" y="205150"/>
                  </a:cubicBezTo>
                  <a:cubicBezTo>
                    <a:pt x="408240" y="92562"/>
                    <a:pt x="316969" y="1291"/>
                    <a:pt x="204382" y="1291"/>
                  </a:cubicBezTo>
                </a:path>
              </a:pathLst>
            </a:custGeom>
            <a:solidFill>
              <a:srgbClr val="245BA7"/>
            </a:solidFill>
            <a:ln w="2873" cap="flat">
              <a:noFill/>
              <a:prstDash val="solid"/>
              <a:miter/>
            </a:ln>
          </p:spPr>
          <p:txBody>
            <a:bodyPr rtlCol="0" anchor="ctr"/>
            <a:lstStyle/>
            <a:p>
              <a:endParaRPr lang="en-GB"/>
            </a:p>
          </p:txBody>
        </p:sp>
        <p:sp>
          <p:nvSpPr>
            <p:cNvPr id="235" name="Graphic 1127">
              <a:extLst>
                <a:ext uri="{FF2B5EF4-FFF2-40B4-BE49-F238E27FC236}">
                  <a16:creationId xmlns:a16="http://schemas.microsoft.com/office/drawing/2014/main" id="{465FE499-9234-9913-EE6D-571DFF3B4333}"/>
                </a:ext>
              </a:extLst>
            </p:cNvPr>
            <p:cNvSpPr/>
            <p:nvPr/>
          </p:nvSpPr>
          <p:spPr>
            <a:xfrm rot="-5400000" flipV="1">
              <a:off x="5933683" y="3364121"/>
              <a:ext cx="127934" cy="127934"/>
            </a:xfrm>
            <a:custGeom>
              <a:avLst/>
              <a:gdLst>
                <a:gd name="connsiteX0" fmla="*/ 64408 w 127934"/>
                <a:gd name="connsiteY0" fmla="*/ 1291 h 127934"/>
                <a:gd name="connsiteX1" fmla="*/ 443 w 127934"/>
                <a:gd name="connsiteY1" fmla="*/ 65260 h 127934"/>
                <a:gd name="connsiteX2" fmla="*/ 64408 w 127934"/>
                <a:gd name="connsiteY2" fmla="*/ 129226 h 127934"/>
                <a:gd name="connsiteX3" fmla="*/ 128377 w 127934"/>
                <a:gd name="connsiteY3" fmla="*/ 65260 h 127934"/>
                <a:gd name="connsiteX4" fmla="*/ 64408 w 127934"/>
                <a:gd name="connsiteY4" fmla="*/ 1291 h 12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34" h="127934">
                  <a:moveTo>
                    <a:pt x="64408" y="1291"/>
                  </a:moveTo>
                  <a:cubicBezTo>
                    <a:pt x="29080" y="1291"/>
                    <a:pt x="443" y="29931"/>
                    <a:pt x="443" y="65260"/>
                  </a:cubicBezTo>
                  <a:cubicBezTo>
                    <a:pt x="443" y="100588"/>
                    <a:pt x="29080" y="129226"/>
                    <a:pt x="64408" y="129226"/>
                  </a:cubicBezTo>
                  <a:cubicBezTo>
                    <a:pt x="99737" y="129226"/>
                    <a:pt x="128377" y="100588"/>
                    <a:pt x="128377" y="65260"/>
                  </a:cubicBezTo>
                  <a:cubicBezTo>
                    <a:pt x="128377" y="29931"/>
                    <a:pt x="99737" y="1291"/>
                    <a:pt x="64408" y="1291"/>
                  </a:cubicBezTo>
                </a:path>
              </a:pathLst>
            </a:custGeom>
            <a:solidFill>
              <a:srgbClr val="FFFFFF"/>
            </a:solidFill>
            <a:ln w="2873" cap="flat">
              <a:noFill/>
              <a:prstDash val="solid"/>
              <a:miter/>
            </a:ln>
          </p:spPr>
          <p:txBody>
            <a:bodyPr rtlCol="0" anchor="ctr"/>
            <a:lstStyle/>
            <a:p>
              <a:endParaRPr lang="en-GB"/>
            </a:p>
          </p:txBody>
        </p:sp>
        <p:sp>
          <p:nvSpPr>
            <p:cNvPr id="236" name="Graphic 1127">
              <a:extLst>
                <a:ext uri="{FF2B5EF4-FFF2-40B4-BE49-F238E27FC236}">
                  <a16:creationId xmlns:a16="http://schemas.microsoft.com/office/drawing/2014/main" id="{F7ECE0AF-2B19-A71C-8975-3FD0D2F90C27}"/>
                </a:ext>
              </a:extLst>
            </p:cNvPr>
            <p:cNvSpPr/>
            <p:nvPr/>
          </p:nvSpPr>
          <p:spPr>
            <a:xfrm>
              <a:off x="5997652" y="3373953"/>
              <a:ext cx="38668" cy="54878"/>
            </a:xfrm>
            <a:custGeom>
              <a:avLst/>
              <a:gdLst>
                <a:gd name="connsiteX0" fmla="*/ 39102 w 38668"/>
                <a:gd name="connsiteY0" fmla="*/ 17496 h 54878"/>
                <a:gd name="connsiteX1" fmla="*/ 434 w 38668"/>
                <a:gd name="connsiteY1" fmla="*/ 1286 h 54878"/>
                <a:gd name="connsiteX2" fmla="*/ 434 w 38668"/>
                <a:gd name="connsiteY2" fmla="*/ 56164 h 54878"/>
                <a:gd name="connsiteX3" fmla="*/ 39102 w 38668"/>
                <a:gd name="connsiteY3" fmla="*/ 17496 h 54878"/>
              </a:gdLst>
              <a:ahLst/>
              <a:cxnLst>
                <a:cxn ang="0">
                  <a:pos x="connsiteX0" y="connsiteY0"/>
                </a:cxn>
                <a:cxn ang="0">
                  <a:pos x="connsiteX1" y="connsiteY1"/>
                </a:cxn>
                <a:cxn ang="0">
                  <a:pos x="connsiteX2" y="connsiteY2"/>
                </a:cxn>
                <a:cxn ang="0">
                  <a:pos x="connsiteX3" y="connsiteY3"/>
                </a:cxn>
              </a:cxnLst>
              <a:rect l="l" t="t" r="r" b="b"/>
              <a:pathLst>
                <a:path w="38668" h="54878">
                  <a:moveTo>
                    <a:pt x="39102" y="17496"/>
                  </a:moveTo>
                  <a:cubicBezTo>
                    <a:pt x="29261" y="7494"/>
                    <a:pt x="15574" y="1286"/>
                    <a:pt x="434" y="1286"/>
                  </a:cubicBezTo>
                  <a:lnTo>
                    <a:pt x="434" y="56164"/>
                  </a:lnTo>
                  <a:lnTo>
                    <a:pt x="39102" y="17496"/>
                  </a:lnTo>
                  <a:close/>
                </a:path>
              </a:pathLst>
            </a:custGeom>
            <a:solidFill>
              <a:srgbClr val="6E85C2"/>
            </a:solidFill>
            <a:ln w="2873" cap="flat">
              <a:noFill/>
              <a:prstDash val="solid"/>
              <a:miter/>
            </a:ln>
          </p:spPr>
          <p:txBody>
            <a:bodyPr rtlCol="0" anchor="ctr"/>
            <a:lstStyle/>
            <a:p>
              <a:endParaRPr lang="en-GB"/>
            </a:p>
          </p:txBody>
        </p:sp>
        <p:sp>
          <p:nvSpPr>
            <p:cNvPr id="237" name="Graphic 1127">
              <a:extLst>
                <a:ext uri="{FF2B5EF4-FFF2-40B4-BE49-F238E27FC236}">
                  <a16:creationId xmlns:a16="http://schemas.microsoft.com/office/drawing/2014/main" id="{944996AC-0707-22FD-A973-AFC1B6E51C26}"/>
                </a:ext>
              </a:extLst>
            </p:cNvPr>
            <p:cNvSpPr/>
            <p:nvPr/>
          </p:nvSpPr>
          <p:spPr>
            <a:xfrm rot="-8100000" flipV="1">
              <a:off x="5937416" y="3403899"/>
              <a:ext cx="54682" cy="38351"/>
            </a:xfrm>
            <a:custGeom>
              <a:avLst/>
              <a:gdLst>
                <a:gd name="connsiteX0" fmla="*/ 420 w 54682"/>
                <a:gd name="connsiteY0" fmla="*/ 1278 h 38351"/>
                <a:gd name="connsiteX1" fmla="*/ 55103 w 54682"/>
                <a:gd name="connsiteY1" fmla="*/ 1278 h 38351"/>
                <a:gd name="connsiteX2" fmla="*/ 39224 w 54682"/>
                <a:gd name="connsiteY2" fmla="*/ 39201 h 38351"/>
                <a:gd name="connsiteX3" fmla="*/ 38769 w 54682"/>
                <a:gd name="connsiteY3" fmla="*/ 39630 h 38351"/>
                <a:gd name="connsiteX4" fmla="*/ 420 w 54682"/>
                <a:gd name="connsiteY4" fmla="*/ 1278 h 38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2" h="38351">
                  <a:moveTo>
                    <a:pt x="420" y="1278"/>
                  </a:moveTo>
                  <a:lnTo>
                    <a:pt x="55103" y="1278"/>
                  </a:lnTo>
                  <a:cubicBezTo>
                    <a:pt x="54991" y="15017"/>
                    <a:pt x="49706" y="28718"/>
                    <a:pt x="39224" y="39201"/>
                  </a:cubicBezTo>
                  <a:cubicBezTo>
                    <a:pt x="39077" y="39348"/>
                    <a:pt x="38922" y="39483"/>
                    <a:pt x="38769" y="39630"/>
                  </a:cubicBezTo>
                  <a:lnTo>
                    <a:pt x="420" y="1278"/>
                  </a:lnTo>
                  <a:close/>
                </a:path>
              </a:pathLst>
            </a:custGeom>
            <a:solidFill>
              <a:srgbClr val="CDD2EC"/>
            </a:solidFill>
            <a:ln w="2873" cap="flat">
              <a:noFill/>
              <a:prstDash val="solid"/>
              <a:miter/>
            </a:ln>
          </p:spPr>
          <p:txBody>
            <a:bodyPr rtlCol="0" anchor="ctr"/>
            <a:lstStyle/>
            <a:p>
              <a:endParaRPr lang="en-GB"/>
            </a:p>
          </p:txBody>
        </p:sp>
        <p:sp>
          <p:nvSpPr>
            <p:cNvPr id="238" name="Graphic 1127">
              <a:extLst>
                <a:ext uri="{FF2B5EF4-FFF2-40B4-BE49-F238E27FC236}">
                  <a16:creationId xmlns:a16="http://schemas.microsoft.com/office/drawing/2014/main" id="{3F534D0E-6953-15A3-B1D1-6CF966CC7891}"/>
                </a:ext>
              </a:extLst>
            </p:cNvPr>
            <p:cNvSpPr/>
            <p:nvPr/>
          </p:nvSpPr>
          <p:spPr>
            <a:xfrm>
              <a:off x="5958983" y="3373968"/>
              <a:ext cx="38668" cy="54878"/>
            </a:xfrm>
            <a:custGeom>
              <a:avLst/>
              <a:gdLst>
                <a:gd name="connsiteX0" fmla="*/ 39089 w 38668"/>
                <a:gd name="connsiteY0" fmla="*/ 1291 h 54878"/>
                <a:gd name="connsiteX1" fmla="*/ 420 w 38668"/>
                <a:gd name="connsiteY1" fmla="*/ 17501 h 54878"/>
                <a:gd name="connsiteX2" fmla="*/ 39089 w 38668"/>
                <a:gd name="connsiteY2" fmla="*/ 56170 h 54878"/>
                <a:gd name="connsiteX3" fmla="*/ 39089 w 38668"/>
                <a:gd name="connsiteY3" fmla="*/ 1291 h 54878"/>
              </a:gdLst>
              <a:ahLst/>
              <a:cxnLst>
                <a:cxn ang="0">
                  <a:pos x="connsiteX0" y="connsiteY0"/>
                </a:cxn>
                <a:cxn ang="0">
                  <a:pos x="connsiteX1" y="connsiteY1"/>
                </a:cxn>
                <a:cxn ang="0">
                  <a:pos x="connsiteX2" y="connsiteY2"/>
                </a:cxn>
                <a:cxn ang="0">
                  <a:pos x="connsiteX3" y="connsiteY3"/>
                </a:cxn>
              </a:cxnLst>
              <a:rect l="l" t="t" r="r" b="b"/>
              <a:pathLst>
                <a:path w="38668" h="54878">
                  <a:moveTo>
                    <a:pt x="39089" y="1291"/>
                  </a:moveTo>
                  <a:cubicBezTo>
                    <a:pt x="23949" y="1291"/>
                    <a:pt x="10262" y="7499"/>
                    <a:pt x="420" y="17501"/>
                  </a:cubicBezTo>
                  <a:lnTo>
                    <a:pt x="39089" y="56170"/>
                  </a:lnTo>
                  <a:lnTo>
                    <a:pt x="39089" y="1291"/>
                  </a:lnTo>
                  <a:close/>
                </a:path>
              </a:pathLst>
            </a:custGeom>
            <a:solidFill>
              <a:srgbClr val="9AA6D5"/>
            </a:solidFill>
            <a:ln w="2873" cap="flat">
              <a:noFill/>
              <a:prstDash val="solid"/>
              <a:miter/>
            </a:ln>
          </p:spPr>
          <p:txBody>
            <a:bodyPr rtlCol="0" anchor="ctr"/>
            <a:lstStyle/>
            <a:p>
              <a:endParaRPr lang="en-GB"/>
            </a:p>
          </p:txBody>
        </p:sp>
        <p:sp>
          <p:nvSpPr>
            <p:cNvPr id="239" name="Graphic 1127">
              <a:extLst>
                <a:ext uri="{FF2B5EF4-FFF2-40B4-BE49-F238E27FC236}">
                  <a16:creationId xmlns:a16="http://schemas.microsoft.com/office/drawing/2014/main" id="{715480E8-3089-0435-1F4D-7547A1AFFA86}"/>
                </a:ext>
              </a:extLst>
            </p:cNvPr>
            <p:cNvSpPr/>
            <p:nvPr/>
          </p:nvSpPr>
          <p:spPr>
            <a:xfrm rot="-1316057" flipV="1">
              <a:off x="5995463" y="3397275"/>
              <a:ext cx="54495" cy="41685"/>
            </a:xfrm>
            <a:custGeom>
              <a:avLst/>
              <a:gdLst>
                <a:gd name="connsiteX0" fmla="*/ 50751 w 54495"/>
                <a:gd name="connsiteY0" fmla="*/ 1283 h 41685"/>
                <a:gd name="connsiteX1" fmla="*/ 50998 w 54495"/>
                <a:gd name="connsiteY1" fmla="*/ 1856 h 41685"/>
                <a:gd name="connsiteX2" fmla="*/ 50751 w 54495"/>
                <a:gd name="connsiteY2" fmla="*/ 42969 h 41685"/>
                <a:gd name="connsiteX3" fmla="*/ 440 w 54495"/>
                <a:gd name="connsiteY3" fmla="*/ 21544 h 41685"/>
                <a:gd name="connsiteX4" fmla="*/ 50751 w 54495"/>
                <a:gd name="connsiteY4" fmla="*/ 1283 h 4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95" h="41685">
                  <a:moveTo>
                    <a:pt x="50751" y="1283"/>
                  </a:moveTo>
                  <a:cubicBezTo>
                    <a:pt x="50831" y="1476"/>
                    <a:pt x="50920" y="1666"/>
                    <a:pt x="50998" y="1856"/>
                  </a:cubicBezTo>
                  <a:cubicBezTo>
                    <a:pt x="56536" y="15606"/>
                    <a:pt x="56032" y="30286"/>
                    <a:pt x="50751" y="42969"/>
                  </a:cubicBezTo>
                  <a:lnTo>
                    <a:pt x="440" y="21544"/>
                  </a:lnTo>
                  <a:lnTo>
                    <a:pt x="50751" y="1283"/>
                  </a:lnTo>
                  <a:close/>
                </a:path>
              </a:pathLst>
            </a:custGeom>
            <a:solidFill>
              <a:srgbClr val="245BA7"/>
            </a:solidFill>
            <a:ln w="2873" cap="flat">
              <a:noFill/>
              <a:prstDash val="solid"/>
              <a:miter/>
            </a:ln>
          </p:spPr>
          <p:txBody>
            <a:bodyPr rtlCol="0" anchor="ctr"/>
            <a:lstStyle/>
            <a:p>
              <a:endParaRPr lang="en-GB"/>
            </a:p>
          </p:txBody>
        </p:sp>
        <p:sp>
          <p:nvSpPr>
            <p:cNvPr id="240" name="Graphic 1127">
              <a:extLst>
                <a:ext uri="{FF2B5EF4-FFF2-40B4-BE49-F238E27FC236}">
                  <a16:creationId xmlns:a16="http://schemas.microsoft.com/office/drawing/2014/main" id="{E54AEB7B-2F08-DE36-D47F-F0F874182C39}"/>
                </a:ext>
              </a:extLst>
            </p:cNvPr>
            <p:cNvSpPr/>
            <p:nvPr/>
          </p:nvSpPr>
          <p:spPr>
            <a:xfrm>
              <a:off x="5942014" y="3416879"/>
              <a:ext cx="67601" cy="23931"/>
            </a:xfrm>
            <a:custGeom>
              <a:avLst/>
              <a:gdLst>
                <a:gd name="connsiteX0" fmla="*/ 56058 w 67601"/>
                <a:gd name="connsiteY0" fmla="*/ 25218 h 23931"/>
                <a:gd name="connsiteX1" fmla="*/ 49367 w 67601"/>
                <a:gd name="connsiteY1" fmla="*/ 23176 h 23931"/>
                <a:gd name="connsiteX2" fmla="*/ 46643 w 67601"/>
                <a:gd name="connsiteY2" fmla="*/ 20636 h 23931"/>
                <a:gd name="connsiteX3" fmla="*/ 2098 w 67601"/>
                <a:gd name="connsiteY3" fmla="*/ 15130 h 23931"/>
                <a:gd name="connsiteX4" fmla="*/ 420 w 67601"/>
                <a:gd name="connsiteY4" fmla="*/ 13254 h 23931"/>
                <a:gd name="connsiteX5" fmla="*/ 2129 w 67601"/>
                <a:gd name="connsiteY5" fmla="*/ 11370 h 23931"/>
                <a:gd name="connsiteX6" fmla="*/ 46660 w 67601"/>
                <a:gd name="connsiteY6" fmla="*/ 5867 h 23931"/>
                <a:gd name="connsiteX7" fmla="*/ 56058 w 67601"/>
                <a:gd name="connsiteY7" fmla="*/ 1287 h 23931"/>
                <a:gd name="connsiteX8" fmla="*/ 65977 w 67601"/>
                <a:gd name="connsiteY8" fmla="*/ 6560 h 23931"/>
                <a:gd name="connsiteX9" fmla="*/ 68022 w 67601"/>
                <a:gd name="connsiteY9" fmla="*/ 13251 h 23931"/>
                <a:gd name="connsiteX10" fmla="*/ 62749 w 67601"/>
                <a:gd name="connsiteY10" fmla="*/ 23173 h 23931"/>
                <a:gd name="connsiteX11" fmla="*/ 56058 w 67601"/>
                <a:gd name="connsiteY11" fmla="*/ 25218 h 2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601" h="23931">
                  <a:moveTo>
                    <a:pt x="56058" y="25218"/>
                  </a:moveTo>
                  <a:cubicBezTo>
                    <a:pt x="53662" y="25218"/>
                    <a:pt x="51349" y="24511"/>
                    <a:pt x="49367" y="23176"/>
                  </a:cubicBezTo>
                  <a:cubicBezTo>
                    <a:pt x="48329" y="22471"/>
                    <a:pt x="47414" y="21619"/>
                    <a:pt x="46643" y="20636"/>
                  </a:cubicBezTo>
                  <a:lnTo>
                    <a:pt x="2098" y="15130"/>
                  </a:lnTo>
                  <a:cubicBezTo>
                    <a:pt x="1142" y="15041"/>
                    <a:pt x="420" y="14249"/>
                    <a:pt x="420" y="13254"/>
                  </a:cubicBezTo>
                  <a:cubicBezTo>
                    <a:pt x="420" y="12259"/>
                    <a:pt x="1140" y="11465"/>
                    <a:pt x="2129" y="11370"/>
                  </a:cubicBezTo>
                  <a:lnTo>
                    <a:pt x="46660" y="5867"/>
                  </a:lnTo>
                  <a:cubicBezTo>
                    <a:pt x="48924" y="2990"/>
                    <a:pt x="52396" y="1287"/>
                    <a:pt x="56058" y="1287"/>
                  </a:cubicBezTo>
                  <a:cubicBezTo>
                    <a:pt x="60040" y="1287"/>
                    <a:pt x="63748" y="3261"/>
                    <a:pt x="65977" y="6560"/>
                  </a:cubicBezTo>
                  <a:cubicBezTo>
                    <a:pt x="67315" y="8539"/>
                    <a:pt x="68022" y="10855"/>
                    <a:pt x="68022" y="13251"/>
                  </a:cubicBezTo>
                  <a:cubicBezTo>
                    <a:pt x="68022" y="17233"/>
                    <a:pt x="66052" y="20941"/>
                    <a:pt x="62749" y="23173"/>
                  </a:cubicBezTo>
                  <a:cubicBezTo>
                    <a:pt x="60767" y="24511"/>
                    <a:pt x="58455" y="25218"/>
                    <a:pt x="56058" y="25218"/>
                  </a:cubicBezTo>
                </a:path>
              </a:pathLst>
            </a:custGeom>
            <a:solidFill>
              <a:srgbClr val="245BA7"/>
            </a:solidFill>
            <a:ln w="2873" cap="flat">
              <a:noFill/>
              <a:prstDash val="solid"/>
              <a:miter/>
            </a:ln>
          </p:spPr>
          <p:txBody>
            <a:bodyPr rtlCol="0" anchor="ctr"/>
            <a:lstStyle/>
            <a:p>
              <a:endParaRPr lang="en-GB"/>
            </a:p>
          </p:txBody>
        </p:sp>
        <p:sp>
          <p:nvSpPr>
            <p:cNvPr id="241" name="Graphic 1127">
              <a:extLst>
                <a:ext uri="{FF2B5EF4-FFF2-40B4-BE49-F238E27FC236}">
                  <a16:creationId xmlns:a16="http://schemas.microsoft.com/office/drawing/2014/main" id="{A7E2FC16-2B6C-3150-D64B-1811E3FE3BEE}"/>
                </a:ext>
              </a:extLst>
            </p:cNvPr>
            <p:cNvSpPr/>
            <p:nvPr/>
          </p:nvSpPr>
          <p:spPr>
            <a:xfrm>
              <a:off x="5940757" y="3415605"/>
              <a:ext cx="70119" cy="26445"/>
            </a:xfrm>
            <a:custGeom>
              <a:avLst/>
              <a:gdLst>
                <a:gd name="connsiteX0" fmla="*/ 57315 w 70119"/>
                <a:gd name="connsiteY0" fmla="*/ 1296 h 26445"/>
                <a:gd name="connsiteX1" fmla="*/ 47264 w 70119"/>
                <a:gd name="connsiteY1" fmla="*/ 5947 h 26445"/>
                <a:gd name="connsiteX2" fmla="*/ 3199 w 70119"/>
                <a:gd name="connsiteY2" fmla="*/ 11393 h 26445"/>
                <a:gd name="connsiteX3" fmla="*/ 420 w 70119"/>
                <a:gd name="connsiteY3" fmla="*/ 14520 h 26445"/>
                <a:gd name="connsiteX4" fmla="*/ 3268 w 70119"/>
                <a:gd name="connsiteY4" fmla="*/ 17656 h 26445"/>
                <a:gd name="connsiteX5" fmla="*/ 47244 w 70119"/>
                <a:gd name="connsiteY5" fmla="*/ 23090 h 26445"/>
                <a:gd name="connsiteX6" fmla="*/ 49919 w 70119"/>
                <a:gd name="connsiteY6" fmla="*/ 25483 h 26445"/>
                <a:gd name="connsiteX7" fmla="*/ 57315 w 70119"/>
                <a:gd name="connsiteY7" fmla="*/ 27741 h 26445"/>
                <a:gd name="connsiteX8" fmla="*/ 64711 w 70119"/>
                <a:gd name="connsiteY8" fmla="*/ 25483 h 26445"/>
                <a:gd name="connsiteX9" fmla="*/ 70539 w 70119"/>
                <a:gd name="connsiteY9" fmla="*/ 14520 h 26445"/>
                <a:gd name="connsiteX10" fmla="*/ 68278 w 70119"/>
                <a:gd name="connsiteY10" fmla="*/ 7124 h 26445"/>
                <a:gd name="connsiteX11" fmla="*/ 57315 w 70119"/>
                <a:gd name="connsiteY11" fmla="*/ 1296 h 26445"/>
                <a:gd name="connsiteX12" fmla="*/ 57315 w 70119"/>
                <a:gd name="connsiteY12" fmla="*/ 3813 h 26445"/>
                <a:gd name="connsiteX13" fmla="*/ 66193 w 70119"/>
                <a:gd name="connsiteY13" fmla="*/ 8534 h 26445"/>
                <a:gd name="connsiteX14" fmla="*/ 68019 w 70119"/>
                <a:gd name="connsiteY14" fmla="*/ 14520 h 26445"/>
                <a:gd name="connsiteX15" fmla="*/ 63302 w 70119"/>
                <a:gd name="connsiteY15" fmla="*/ 23397 h 26445"/>
                <a:gd name="connsiteX16" fmla="*/ 57315 w 70119"/>
                <a:gd name="connsiteY16" fmla="*/ 25227 h 26445"/>
                <a:gd name="connsiteX17" fmla="*/ 51329 w 70119"/>
                <a:gd name="connsiteY17" fmla="*/ 23397 h 26445"/>
                <a:gd name="connsiteX18" fmla="*/ 48588 w 70119"/>
                <a:gd name="connsiteY18" fmla="*/ 20719 h 26445"/>
                <a:gd name="connsiteX19" fmla="*/ 3507 w 70119"/>
                <a:gd name="connsiteY19" fmla="*/ 15147 h 26445"/>
                <a:gd name="connsiteX20" fmla="*/ 3507 w 70119"/>
                <a:gd name="connsiteY20" fmla="*/ 13890 h 26445"/>
                <a:gd name="connsiteX21" fmla="*/ 48605 w 70119"/>
                <a:gd name="connsiteY21" fmla="*/ 8318 h 26445"/>
                <a:gd name="connsiteX22" fmla="*/ 57315 w 70119"/>
                <a:gd name="connsiteY22" fmla="*/ 3813 h 2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119" h="26445">
                  <a:moveTo>
                    <a:pt x="57315" y="1296"/>
                  </a:moveTo>
                  <a:cubicBezTo>
                    <a:pt x="53443" y="1296"/>
                    <a:pt x="49767" y="3016"/>
                    <a:pt x="47264" y="5947"/>
                  </a:cubicBezTo>
                  <a:lnTo>
                    <a:pt x="3199" y="11393"/>
                  </a:lnTo>
                  <a:cubicBezTo>
                    <a:pt x="1646" y="11540"/>
                    <a:pt x="420" y="12889"/>
                    <a:pt x="420" y="14520"/>
                  </a:cubicBezTo>
                  <a:cubicBezTo>
                    <a:pt x="420" y="16151"/>
                    <a:pt x="1646" y="17497"/>
                    <a:pt x="3268" y="17656"/>
                  </a:cubicBezTo>
                  <a:lnTo>
                    <a:pt x="47244" y="23090"/>
                  </a:lnTo>
                  <a:cubicBezTo>
                    <a:pt x="48024" y="24004"/>
                    <a:pt x="48918" y="24807"/>
                    <a:pt x="49919" y="25483"/>
                  </a:cubicBezTo>
                  <a:cubicBezTo>
                    <a:pt x="52109" y="26962"/>
                    <a:pt x="54666" y="27741"/>
                    <a:pt x="57315" y="27741"/>
                  </a:cubicBezTo>
                  <a:cubicBezTo>
                    <a:pt x="59965" y="27741"/>
                    <a:pt x="62522" y="26962"/>
                    <a:pt x="64711" y="25483"/>
                  </a:cubicBezTo>
                  <a:cubicBezTo>
                    <a:pt x="68359" y="23015"/>
                    <a:pt x="70539" y="18918"/>
                    <a:pt x="70539" y="14520"/>
                  </a:cubicBezTo>
                  <a:cubicBezTo>
                    <a:pt x="70539" y="11871"/>
                    <a:pt x="69757" y="9313"/>
                    <a:pt x="68278" y="7124"/>
                  </a:cubicBezTo>
                  <a:cubicBezTo>
                    <a:pt x="65813" y="3476"/>
                    <a:pt x="61714" y="1296"/>
                    <a:pt x="57315" y="1296"/>
                  </a:cubicBezTo>
                  <a:moveTo>
                    <a:pt x="57315" y="3813"/>
                  </a:moveTo>
                  <a:cubicBezTo>
                    <a:pt x="61012" y="3813"/>
                    <a:pt x="64268" y="5686"/>
                    <a:pt x="66193" y="8534"/>
                  </a:cubicBezTo>
                  <a:cubicBezTo>
                    <a:pt x="67346" y="10242"/>
                    <a:pt x="68019" y="12302"/>
                    <a:pt x="68019" y="14520"/>
                  </a:cubicBezTo>
                  <a:cubicBezTo>
                    <a:pt x="68019" y="18214"/>
                    <a:pt x="66150" y="21473"/>
                    <a:pt x="63302" y="23397"/>
                  </a:cubicBezTo>
                  <a:cubicBezTo>
                    <a:pt x="61593" y="24551"/>
                    <a:pt x="59533" y="25227"/>
                    <a:pt x="57315" y="25227"/>
                  </a:cubicBezTo>
                  <a:cubicBezTo>
                    <a:pt x="55097" y="25227"/>
                    <a:pt x="53038" y="24551"/>
                    <a:pt x="51329" y="23397"/>
                  </a:cubicBezTo>
                  <a:cubicBezTo>
                    <a:pt x="50262" y="22675"/>
                    <a:pt x="49333" y="21769"/>
                    <a:pt x="48588" y="20719"/>
                  </a:cubicBezTo>
                  <a:lnTo>
                    <a:pt x="3507" y="15147"/>
                  </a:lnTo>
                  <a:cubicBezTo>
                    <a:pt x="2745" y="15075"/>
                    <a:pt x="2745" y="13962"/>
                    <a:pt x="3507" y="13890"/>
                  </a:cubicBezTo>
                  <a:lnTo>
                    <a:pt x="48605" y="8318"/>
                  </a:lnTo>
                  <a:cubicBezTo>
                    <a:pt x="50547" y="5597"/>
                    <a:pt x="53717" y="3813"/>
                    <a:pt x="57315" y="3813"/>
                  </a:cubicBezTo>
                </a:path>
              </a:pathLst>
            </a:custGeom>
            <a:solidFill>
              <a:srgbClr val="FFFFFF"/>
            </a:solidFill>
            <a:ln w="2873" cap="flat">
              <a:noFill/>
              <a:prstDash val="solid"/>
              <a:miter/>
            </a:ln>
          </p:spPr>
          <p:txBody>
            <a:bodyPr rtlCol="0" anchor="ctr"/>
            <a:lstStyle/>
            <a:p>
              <a:endParaRPr lang="en-GB"/>
            </a:p>
          </p:txBody>
        </p:sp>
        <p:sp>
          <p:nvSpPr>
            <p:cNvPr id="242" name="Graphic 1127">
              <a:extLst>
                <a:ext uri="{FF2B5EF4-FFF2-40B4-BE49-F238E27FC236}">
                  <a16:creationId xmlns:a16="http://schemas.microsoft.com/office/drawing/2014/main" id="{284993A8-EBBD-62A8-4A2B-4FCE245BAABB}"/>
                </a:ext>
              </a:extLst>
            </p:cNvPr>
            <p:cNvSpPr/>
            <p:nvPr/>
          </p:nvSpPr>
          <p:spPr>
            <a:xfrm rot="-5400000" flipV="1">
              <a:off x="5992406" y="3423583"/>
              <a:ext cx="10502" cy="10499"/>
            </a:xfrm>
            <a:custGeom>
              <a:avLst/>
              <a:gdLst>
                <a:gd name="connsiteX0" fmla="*/ 5675 w 10502"/>
                <a:gd name="connsiteY0" fmla="*/ 1291 h 10499"/>
                <a:gd name="connsiteX1" fmla="*/ 422 w 10502"/>
                <a:gd name="connsiteY1" fmla="*/ 6541 h 10499"/>
                <a:gd name="connsiteX2" fmla="*/ 5675 w 10502"/>
                <a:gd name="connsiteY2" fmla="*/ 11791 h 10499"/>
                <a:gd name="connsiteX3" fmla="*/ 10925 w 10502"/>
                <a:gd name="connsiteY3" fmla="*/ 6541 h 10499"/>
                <a:gd name="connsiteX4" fmla="*/ 5675 w 10502"/>
                <a:gd name="connsiteY4" fmla="*/ 1291 h 10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2" h="10499">
                  <a:moveTo>
                    <a:pt x="5675" y="1291"/>
                  </a:moveTo>
                  <a:cubicBezTo>
                    <a:pt x="2772" y="1291"/>
                    <a:pt x="422" y="3642"/>
                    <a:pt x="422" y="6541"/>
                  </a:cubicBezTo>
                  <a:cubicBezTo>
                    <a:pt x="422" y="9438"/>
                    <a:pt x="2772" y="11791"/>
                    <a:pt x="5675" y="11791"/>
                  </a:cubicBezTo>
                  <a:cubicBezTo>
                    <a:pt x="8575" y="11791"/>
                    <a:pt x="10925" y="9438"/>
                    <a:pt x="10925" y="6541"/>
                  </a:cubicBezTo>
                  <a:cubicBezTo>
                    <a:pt x="10925" y="3642"/>
                    <a:pt x="8575" y="1291"/>
                    <a:pt x="5675" y="1291"/>
                  </a:cubicBezTo>
                </a:path>
              </a:pathLst>
            </a:custGeom>
            <a:solidFill>
              <a:srgbClr val="FFFFFF"/>
            </a:solidFill>
            <a:ln w="2873" cap="flat">
              <a:noFill/>
              <a:prstDash val="solid"/>
              <a:miter/>
            </a:ln>
          </p:spPr>
          <p:txBody>
            <a:bodyPr rtlCol="0" anchor="ctr"/>
            <a:lstStyle/>
            <a:p>
              <a:endParaRPr lang="en-GB"/>
            </a:p>
          </p:txBody>
        </p:sp>
        <p:sp>
          <p:nvSpPr>
            <p:cNvPr id="243" name="Graphic 1127">
              <a:extLst>
                <a:ext uri="{FF2B5EF4-FFF2-40B4-BE49-F238E27FC236}">
                  <a16:creationId xmlns:a16="http://schemas.microsoft.com/office/drawing/2014/main" id="{261FC06B-82F9-6E9D-2A15-5C19CC46CB11}"/>
                </a:ext>
              </a:extLst>
            </p:cNvPr>
            <p:cNvSpPr/>
            <p:nvPr/>
          </p:nvSpPr>
          <p:spPr>
            <a:xfrm>
              <a:off x="6078665" y="3286324"/>
              <a:ext cx="96118" cy="288283"/>
            </a:xfrm>
            <a:custGeom>
              <a:avLst/>
              <a:gdLst>
                <a:gd name="connsiteX0" fmla="*/ 96600 w 96118"/>
                <a:gd name="connsiteY0" fmla="*/ 1342 h 288283"/>
                <a:gd name="connsiteX1" fmla="*/ 41618 w 96118"/>
                <a:gd name="connsiteY1" fmla="*/ 7829 h 288283"/>
                <a:gd name="connsiteX2" fmla="*/ 482 w 96118"/>
                <a:gd name="connsiteY2" fmla="*/ 171808 h 288283"/>
                <a:gd name="connsiteX3" fmla="*/ 44976 w 96118"/>
                <a:gd name="connsiteY3" fmla="*/ 167116 h 288283"/>
                <a:gd name="connsiteX4" fmla="*/ 46494 w 96118"/>
                <a:gd name="connsiteY4" fmla="*/ 167752 h 288283"/>
                <a:gd name="connsiteX5" fmla="*/ 46771 w 96118"/>
                <a:gd name="connsiteY5" fmla="*/ 169377 h 288283"/>
                <a:gd name="connsiteX6" fmla="*/ 23495 w 96118"/>
                <a:gd name="connsiteY6" fmla="*/ 236755 h 288283"/>
                <a:gd name="connsiteX7" fmla="*/ 21640 w 96118"/>
                <a:gd name="connsiteY7" fmla="*/ 237888 h 288283"/>
                <a:gd name="connsiteX8" fmla="*/ 1975 w 96118"/>
                <a:gd name="connsiteY8" fmla="*/ 235150 h 288283"/>
                <a:gd name="connsiteX9" fmla="*/ 18945 w 96118"/>
                <a:gd name="connsiteY9" fmla="*/ 289625 h 288283"/>
                <a:gd name="connsiteX10" fmla="*/ 68418 w 96118"/>
                <a:gd name="connsiteY10" fmla="*/ 244945 h 288283"/>
                <a:gd name="connsiteX11" fmla="*/ 44935 w 96118"/>
                <a:gd name="connsiteY11" fmla="*/ 241832 h 288283"/>
                <a:gd name="connsiteX12" fmla="*/ 43658 w 96118"/>
                <a:gd name="connsiteY12" fmla="*/ 240955 h 288283"/>
                <a:gd name="connsiteX13" fmla="*/ 43615 w 96118"/>
                <a:gd name="connsiteY13" fmla="*/ 239401 h 288283"/>
                <a:gd name="connsiteX14" fmla="*/ 73098 w 96118"/>
                <a:gd name="connsiteY14" fmla="*/ 176854 h 288283"/>
                <a:gd name="connsiteX15" fmla="*/ 69712 w 96118"/>
                <a:gd name="connsiteY15" fmla="*/ 165149 h 288283"/>
                <a:gd name="connsiteX16" fmla="*/ 69712 w 96118"/>
                <a:gd name="connsiteY16" fmla="*/ 135456 h 288283"/>
                <a:gd name="connsiteX17" fmla="*/ 36518 w 96118"/>
                <a:gd name="connsiteY17" fmla="*/ 138157 h 288283"/>
                <a:gd name="connsiteX18" fmla="*/ 34982 w 96118"/>
                <a:gd name="connsiteY18" fmla="*/ 137432 h 288283"/>
                <a:gd name="connsiteX19" fmla="*/ 34830 w 96118"/>
                <a:gd name="connsiteY19" fmla="*/ 135735 h 288283"/>
                <a:gd name="connsiteX20" fmla="*/ 96600 w 96118"/>
                <a:gd name="connsiteY20" fmla="*/ 1342 h 28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118" h="288283">
                  <a:moveTo>
                    <a:pt x="96600" y="1342"/>
                  </a:moveTo>
                  <a:lnTo>
                    <a:pt x="41618" y="7829"/>
                  </a:lnTo>
                  <a:lnTo>
                    <a:pt x="482" y="171808"/>
                  </a:lnTo>
                  <a:lnTo>
                    <a:pt x="44976" y="167116"/>
                  </a:lnTo>
                  <a:cubicBezTo>
                    <a:pt x="45557" y="167059"/>
                    <a:pt x="46126" y="167295"/>
                    <a:pt x="46494" y="167752"/>
                  </a:cubicBezTo>
                  <a:cubicBezTo>
                    <a:pt x="46857" y="168209"/>
                    <a:pt x="46960" y="168825"/>
                    <a:pt x="46771" y="169377"/>
                  </a:cubicBezTo>
                  <a:lnTo>
                    <a:pt x="23495" y="236755"/>
                  </a:lnTo>
                  <a:cubicBezTo>
                    <a:pt x="23222" y="237523"/>
                    <a:pt x="22454" y="238003"/>
                    <a:pt x="21640" y="237888"/>
                  </a:cubicBezTo>
                  <a:lnTo>
                    <a:pt x="1975" y="235150"/>
                  </a:lnTo>
                  <a:lnTo>
                    <a:pt x="18945" y="289625"/>
                  </a:lnTo>
                  <a:lnTo>
                    <a:pt x="68418" y="244945"/>
                  </a:lnTo>
                  <a:lnTo>
                    <a:pt x="44935" y="241832"/>
                  </a:lnTo>
                  <a:cubicBezTo>
                    <a:pt x="44392" y="241760"/>
                    <a:pt x="43920" y="241429"/>
                    <a:pt x="43658" y="240955"/>
                  </a:cubicBezTo>
                  <a:cubicBezTo>
                    <a:pt x="43399" y="240474"/>
                    <a:pt x="43379" y="239896"/>
                    <a:pt x="43615" y="239401"/>
                  </a:cubicBezTo>
                  <a:lnTo>
                    <a:pt x="73098" y="176854"/>
                  </a:lnTo>
                  <a:cubicBezTo>
                    <a:pt x="70949" y="173379"/>
                    <a:pt x="69712" y="169392"/>
                    <a:pt x="69712" y="165149"/>
                  </a:cubicBezTo>
                  <a:lnTo>
                    <a:pt x="69712" y="135456"/>
                  </a:lnTo>
                  <a:lnTo>
                    <a:pt x="36518" y="138157"/>
                  </a:lnTo>
                  <a:cubicBezTo>
                    <a:pt x="35914" y="138211"/>
                    <a:pt x="35330" y="137929"/>
                    <a:pt x="34982" y="137432"/>
                  </a:cubicBezTo>
                  <a:cubicBezTo>
                    <a:pt x="34634" y="136934"/>
                    <a:pt x="34573" y="136284"/>
                    <a:pt x="34830" y="135735"/>
                  </a:cubicBezTo>
                  <a:lnTo>
                    <a:pt x="96600" y="1342"/>
                  </a:lnTo>
                  <a:close/>
                </a:path>
              </a:pathLst>
            </a:custGeom>
            <a:solidFill>
              <a:srgbClr val="FFFFFF"/>
            </a:solidFill>
            <a:ln w="2873" cap="flat">
              <a:noFill/>
              <a:prstDash val="solid"/>
              <a:miter/>
            </a:ln>
          </p:spPr>
          <p:txBody>
            <a:bodyPr rtlCol="0" anchor="ctr"/>
            <a:lstStyle/>
            <a:p>
              <a:endParaRPr lang="en-GB"/>
            </a:p>
          </p:txBody>
        </p:sp>
        <p:sp>
          <p:nvSpPr>
            <p:cNvPr id="244" name="Graphic 1127">
              <a:extLst>
                <a:ext uri="{FF2B5EF4-FFF2-40B4-BE49-F238E27FC236}">
                  <a16:creationId xmlns:a16="http://schemas.microsoft.com/office/drawing/2014/main" id="{3F5D2C3E-7EED-04BE-FE7D-AFD5479BC121}"/>
                </a:ext>
              </a:extLst>
            </p:cNvPr>
            <p:cNvSpPr/>
            <p:nvPr/>
          </p:nvSpPr>
          <p:spPr>
            <a:xfrm>
              <a:off x="6152322" y="3357795"/>
              <a:ext cx="78182" cy="112688"/>
            </a:xfrm>
            <a:custGeom>
              <a:avLst/>
              <a:gdLst>
                <a:gd name="connsiteX0" fmla="*/ 53055 w 78182"/>
                <a:gd name="connsiteY0" fmla="*/ 40542 h 112688"/>
                <a:gd name="connsiteX1" fmla="*/ 26109 w 78182"/>
                <a:gd name="connsiteY1" fmla="*/ 40542 h 112688"/>
                <a:gd name="connsiteX2" fmla="*/ 26109 w 78182"/>
                <a:gd name="connsiteY2" fmla="*/ 19740 h 112688"/>
                <a:gd name="connsiteX3" fmla="*/ 37973 w 78182"/>
                <a:gd name="connsiteY3" fmla="*/ 9171 h 112688"/>
                <a:gd name="connsiteX4" fmla="*/ 41195 w 78182"/>
                <a:gd name="connsiteY4" fmla="*/ 9171 h 112688"/>
                <a:gd name="connsiteX5" fmla="*/ 53055 w 78182"/>
                <a:gd name="connsiteY5" fmla="*/ 19740 h 112688"/>
                <a:gd name="connsiteX6" fmla="*/ 53055 w 78182"/>
                <a:gd name="connsiteY6" fmla="*/ 40542 h 112688"/>
                <a:gd name="connsiteX7" fmla="*/ 30134 w 78182"/>
                <a:gd name="connsiteY7" fmla="*/ 89966 h 112688"/>
                <a:gd name="connsiteX8" fmla="*/ 35657 w 78182"/>
                <a:gd name="connsiteY8" fmla="*/ 75916 h 112688"/>
                <a:gd name="connsiteX9" fmla="*/ 31704 w 78182"/>
                <a:gd name="connsiteY9" fmla="*/ 69098 h 112688"/>
                <a:gd name="connsiteX10" fmla="*/ 39584 w 78182"/>
                <a:gd name="connsiteY10" fmla="*/ 61216 h 112688"/>
                <a:gd name="connsiteX11" fmla="*/ 47460 w 78182"/>
                <a:gd name="connsiteY11" fmla="*/ 69098 h 112688"/>
                <a:gd name="connsiteX12" fmla="*/ 43505 w 78182"/>
                <a:gd name="connsiteY12" fmla="*/ 75916 h 112688"/>
                <a:gd name="connsiteX13" fmla="*/ 49034 w 78182"/>
                <a:gd name="connsiteY13" fmla="*/ 89966 h 112688"/>
                <a:gd name="connsiteX14" fmla="*/ 30134 w 78182"/>
                <a:gd name="connsiteY14" fmla="*/ 89966 h 112688"/>
                <a:gd name="connsiteX15" fmla="*/ 63368 w 78182"/>
                <a:gd name="connsiteY15" fmla="*/ 41678 h 112688"/>
                <a:gd name="connsiteX16" fmla="*/ 61892 w 78182"/>
                <a:gd name="connsiteY16" fmla="*/ 41220 h 112688"/>
                <a:gd name="connsiteX17" fmla="*/ 61892 w 78182"/>
                <a:gd name="connsiteY17" fmla="*/ 19740 h 112688"/>
                <a:gd name="connsiteX18" fmla="*/ 41195 w 78182"/>
                <a:gd name="connsiteY18" fmla="*/ 1292 h 112688"/>
                <a:gd name="connsiteX19" fmla="*/ 37973 w 78182"/>
                <a:gd name="connsiteY19" fmla="*/ 1292 h 112688"/>
                <a:gd name="connsiteX20" fmla="*/ 17275 w 78182"/>
                <a:gd name="connsiteY20" fmla="*/ 19740 h 112688"/>
                <a:gd name="connsiteX21" fmla="*/ 17275 w 78182"/>
                <a:gd name="connsiteY21" fmla="*/ 41220 h 112688"/>
                <a:gd name="connsiteX22" fmla="*/ 15796 w 78182"/>
                <a:gd name="connsiteY22" fmla="*/ 41678 h 112688"/>
                <a:gd name="connsiteX23" fmla="*/ 492 w 78182"/>
                <a:gd name="connsiteY23" fmla="*/ 60894 h 112688"/>
                <a:gd name="connsiteX24" fmla="*/ 492 w 78182"/>
                <a:gd name="connsiteY24" fmla="*/ 93619 h 112688"/>
                <a:gd name="connsiteX25" fmla="*/ 23325 w 78182"/>
                <a:gd name="connsiteY25" fmla="*/ 113980 h 112688"/>
                <a:gd name="connsiteX26" fmla="*/ 55843 w 78182"/>
                <a:gd name="connsiteY26" fmla="*/ 113980 h 112688"/>
                <a:gd name="connsiteX27" fmla="*/ 78675 w 78182"/>
                <a:gd name="connsiteY27" fmla="*/ 93619 h 112688"/>
                <a:gd name="connsiteX28" fmla="*/ 78675 w 78182"/>
                <a:gd name="connsiteY28" fmla="*/ 60894 h 112688"/>
                <a:gd name="connsiteX29" fmla="*/ 63368 w 78182"/>
                <a:gd name="connsiteY29" fmla="*/ 41678 h 11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82" h="112688">
                  <a:moveTo>
                    <a:pt x="53055" y="40542"/>
                  </a:moveTo>
                  <a:lnTo>
                    <a:pt x="26109" y="40542"/>
                  </a:lnTo>
                  <a:lnTo>
                    <a:pt x="26109" y="19740"/>
                  </a:lnTo>
                  <a:cubicBezTo>
                    <a:pt x="26109" y="13912"/>
                    <a:pt x="31434" y="9171"/>
                    <a:pt x="37973" y="9171"/>
                  </a:cubicBezTo>
                  <a:lnTo>
                    <a:pt x="41195" y="9171"/>
                  </a:lnTo>
                  <a:cubicBezTo>
                    <a:pt x="47728" y="9171"/>
                    <a:pt x="53055" y="13912"/>
                    <a:pt x="53055" y="19740"/>
                  </a:cubicBezTo>
                  <a:lnTo>
                    <a:pt x="53055" y="40542"/>
                  </a:lnTo>
                  <a:close/>
                  <a:moveTo>
                    <a:pt x="30134" y="89966"/>
                  </a:moveTo>
                  <a:lnTo>
                    <a:pt x="35657" y="75916"/>
                  </a:lnTo>
                  <a:cubicBezTo>
                    <a:pt x="33301" y="74555"/>
                    <a:pt x="31704" y="72012"/>
                    <a:pt x="31704" y="69098"/>
                  </a:cubicBezTo>
                  <a:cubicBezTo>
                    <a:pt x="31704" y="64743"/>
                    <a:pt x="35234" y="61216"/>
                    <a:pt x="39584" y="61216"/>
                  </a:cubicBezTo>
                  <a:cubicBezTo>
                    <a:pt x="43930" y="61216"/>
                    <a:pt x="47460" y="64743"/>
                    <a:pt x="47460" y="69098"/>
                  </a:cubicBezTo>
                  <a:cubicBezTo>
                    <a:pt x="47460" y="72012"/>
                    <a:pt x="45863" y="74555"/>
                    <a:pt x="43505" y="75916"/>
                  </a:cubicBezTo>
                  <a:lnTo>
                    <a:pt x="49034" y="89966"/>
                  </a:lnTo>
                  <a:lnTo>
                    <a:pt x="30134" y="89966"/>
                  </a:lnTo>
                  <a:close/>
                  <a:moveTo>
                    <a:pt x="63368" y="41678"/>
                  </a:moveTo>
                  <a:lnTo>
                    <a:pt x="61892" y="41220"/>
                  </a:lnTo>
                  <a:lnTo>
                    <a:pt x="61892" y="19740"/>
                  </a:lnTo>
                  <a:cubicBezTo>
                    <a:pt x="61892" y="9565"/>
                    <a:pt x="52603" y="1292"/>
                    <a:pt x="41195" y="1292"/>
                  </a:cubicBezTo>
                  <a:lnTo>
                    <a:pt x="37973" y="1292"/>
                  </a:lnTo>
                  <a:cubicBezTo>
                    <a:pt x="26555" y="1292"/>
                    <a:pt x="17275" y="9565"/>
                    <a:pt x="17275" y="19740"/>
                  </a:cubicBezTo>
                  <a:lnTo>
                    <a:pt x="17275" y="41220"/>
                  </a:lnTo>
                  <a:lnTo>
                    <a:pt x="15796" y="41678"/>
                  </a:lnTo>
                  <a:cubicBezTo>
                    <a:pt x="6640" y="44529"/>
                    <a:pt x="492" y="52252"/>
                    <a:pt x="492" y="60894"/>
                  </a:cubicBezTo>
                  <a:lnTo>
                    <a:pt x="492" y="93619"/>
                  </a:lnTo>
                  <a:cubicBezTo>
                    <a:pt x="492" y="104847"/>
                    <a:pt x="10733" y="113980"/>
                    <a:pt x="23325" y="113980"/>
                  </a:cubicBezTo>
                  <a:lnTo>
                    <a:pt x="55843" y="113980"/>
                  </a:lnTo>
                  <a:cubicBezTo>
                    <a:pt x="68434" y="113980"/>
                    <a:pt x="78675" y="104847"/>
                    <a:pt x="78675" y="93619"/>
                  </a:cubicBezTo>
                  <a:lnTo>
                    <a:pt x="78675" y="60894"/>
                  </a:lnTo>
                  <a:cubicBezTo>
                    <a:pt x="78675" y="52252"/>
                    <a:pt x="72524" y="44529"/>
                    <a:pt x="63368" y="41678"/>
                  </a:cubicBezTo>
                </a:path>
              </a:pathLst>
            </a:custGeom>
            <a:solidFill>
              <a:srgbClr val="FFFFFF"/>
            </a:solidFill>
            <a:ln w="2873" cap="flat">
              <a:noFill/>
              <a:prstDash val="solid"/>
              <a:miter/>
            </a:ln>
          </p:spPr>
          <p:txBody>
            <a:bodyPr rtlCol="0" anchor="ctr"/>
            <a:lstStyle/>
            <a:p>
              <a:endParaRPr lang="en-GB"/>
            </a:p>
          </p:txBody>
        </p:sp>
        <p:sp>
          <p:nvSpPr>
            <p:cNvPr id="245" name="Graphic 1127">
              <a:extLst>
                <a:ext uri="{FF2B5EF4-FFF2-40B4-BE49-F238E27FC236}">
                  <a16:creationId xmlns:a16="http://schemas.microsoft.com/office/drawing/2014/main" id="{07D4190D-EDE3-7E64-8389-8BDE1394C651}"/>
                </a:ext>
              </a:extLst>
            </p:cNvPr>
            <p:cNvSpPr/>
            <p:nvPr/>
          </p:nvSpPr>
          <p:spPr>
            <a:xfrm>
              <a:off x="5945895" y="3435162"/>
              <a:ext cx="9719" cy="15279"/>
            </a:xfrm>
            <a:custGeom>
              <a:avLst/>
              <a:gdLst>
                <a:gd name="connsiteX0" fmla="*/ 5253 w 9719"/>
                <a:gd name="connsiteY0" fmla="*/ 1296 h 15279"/>
                <a:gd name="connsiteX1" fmla="*/ 8660 w 9719"/>
                <a:gd name="connsiteY1" fmla="*/ 2843 h 15279"/>
                <a:gd name="connsiteX2" fmla="*/ 10123 w 9719"/>
                <a:gd name="connsiteY2" fmla="*/ 8947 h 15279"/>
                <a:gd name="connsiteX3" fmla="*/ 8660 w 9719"/>
                <a:gd name="connsiteY3" fmla="*/ 15050 h 15279"/>
                <a:gd name="connsiteX4" fmla="*/ 5253 w 9719"/>
                <a:gd name="connsiteY4" fmla="*/ 16576 h 15279"/>
                <a:gd name="connsiteX5" fmla="*/ 1742 w 9719"/>
                <a:gd name="connsiteY5" fmla="*/ 14904 h 15279"/>
                <a:gd name="connsiteX6" fmla="*/ 404 w 9719"/>
                <a:gd name="connsiteY6" fmla="*/ 8926 h 15279"/>
                <a:gd name="connsiteX7" fmla="*/ 1867 w 9719"/>
                <a:gd name="connsiteY7" fmla="*/ 2822 h 15279"/>
                <a:gd name="connsiteX8" fmla="*/ 5253 w 9719"/>
                <a:gd name="connsiteY8" fmla="*/ 1296 h 15279"/>
                <a:gd name="connsiteX9" fmla="*/ 5253 w 9719"/>
                <a:gd name="connsiteY9" fmla="*/ 3679 h 15279"/>
                <a:gd name="connsiteX10" fmla="*/ 4333 w 9719"/>
                <a:gd name="connsiteY10" fmla="*/ 4014 h 15279"/>
                <a:gd name="connsiteX11" fmla="*/ 3706 w 9719"/>
                <a:gd name="connsiteY11" fmla="*/ 5205 h 15279"/>
                <a:gd name="connsiteX12" fmla="*/ 3414 w 9719"/>
                <a:gd name="connsiteY12" fmla="*/ 8947 h 15279"/>
                <a:gd name="connsiteX13" fmla="*/ 3665 w 9719"/>
                <a:gd name="connsiteY13" fmla="*/ 12563 h 15279"/>
                <a:gd name="connsiteX14" fmla="*/ 4333 w 9719"/>
                <a:gd name="connsiteY14" fmla="*/ 13880 h 15279"/>
                <a:gd name="connsiteX15" fmla="*/ 5253 w 9719"/>
                <a:gd name="connsiteY15" fmla="*/ 14193 h 15279"/>
                <a:gd name="connsiteX16" fmla="*/ 6194 w 9719"/>
                <a:gd name="connsiteY16" fmla="*/ 13880 h 15279"/>
                <a:gd name="connsiteX17" fmla="*/ 6821 w 9719"/>
                <a:gd name="connsiteY17" fmla="*/ 12688 h 15279"/>
                <a:gd name="connsiteX18" fmla="*/ 7113 w 9719"/>
                <a:gd name="connsiteY18" fmla="*/ 8947 h 15279"/>
                <a:gd name="connsiteX19" fmla="*/ 6863 w 9719"/>
                <a:gd name="connsiteY19" fmla="*/ 5331 h 15279"/>
                <a:gd name="connsiteX20" fmla="*/ 6194 w 9719"/>
                <a:gd name="connsiteY20" fmla="*/ 4014 h 15279"/>
                <a:gd name="connsiteX21" fmla="*/ 5253 w 9719"/>
                <a:gd name="connsiteY21" fmla="*/ 3679 h 1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19" h="15279">
                  <a:moveTo>
                    <a:pt x="5253" y="1296"/>
                  </a:moveTo>
                  <a:cubicBezTo>
                    <a:pt x="6716" y="1296"/>
                    <a:pt x="7845" y="1819"/>
                    <a:pt x="8660" y="2843"/>
                  </a:cubicBezTo>
                  <a:cubicBezTo>
                    <a:pt x="9643" y="4076"/>
                    <a:pt x="10123" y="6104"/>
                    <a:pt x="10123" y="8947"/>
                  </a:cubicBezTo>
                  <a:cubicBezTo>
                    <a:pt x="10123" y="11769"/>
                    <a:pt x="9622" y="13817"/>
                    <a:pt x="8660" y="15050"/>
                  </a:cubicBezTo>
                  <a:cubicBezTo>
                    <a:pt x="7845" y="16074"/>
                    <a:pt x="6716" y="16576"/>
                    <a:pt x="5253" y="16576"/>
                  </a:cubicBezTo>
                  <a:cubicBezTo>
                    <a:pt x="3811" y="16576"/>
                    <a:pt x="2640" y="16012"/>
                    <a:pt x="1742" y="14904"/>
                  </a:cubicBezTo>
                  <a:cubicBezTo>
                    <a:pt x="843" y="13775"/>
                    <a:pt x="404" y="11789"/>
                    <a:pt x="404" y="8926"/>
                  </a:cubicBezTo>
                  <a:cubicBezTo>
                    <a:pt x="404" y="6104"/>
                    <a:pt x="885" y="4076"/>
                    <a:pt x="1867" y="2822"/>
                  </a:cubicBezTo>
                  <a:cubicBezTo>
                    <a:pt x="2682" y="1819"/>
                    <a:pt x="3811" y="1296"/>
                    <a:pt x="5253" y="1296"/>
                  </a:cubicBezTo>
                  <a:close/>
                  <a:moveTo>
                    <a:pt x="5253" y="3679"/>
                  </a:moveTo>
                  <a:cubicBezTo>
                    <a:pt x="4919" y="3679"/>
                    <a:pt x="4605" y="3784"/>
                    <a:pt x="4333" y="4014"/>
                  </a:cubicBezTo>
                  <a:cubicBezTo>
                    <a:pt x="4062" y="4223"/>
                    <a:pt x="3853" y="4620"/>
                    <a:pt x="3706" y="5205"/>
                  </a:cubicBezTo>
                  <a:cubicBezTo>
                    <a:pt x="3497" y="5937"/>
                    <a:pt x="3414" y="7191"/>
                    <a:pt x="3414" y="8947"/>
                  </a:cubicBezTo>
                  <a:cubicBezTo>
                    <a:pt x="3414" y="10702"/>
                    <a:pt x="3497" y="11915"/>
                    <a:pt x="3665" y="12563"/>
                  </a:cubicBezTo>
                  <a:cubicBezTo>
                    <a:pt x="3853" y="13211"/>
                    <a:pt x="4062" y="13650"/>
                    <a:pt x="4333" y="13880"/>
                  </a:cubicBezTo>
                  <a:cubicBezTo>
                    <a:pt x="4605" y="14089"/>
                    <a:pt x="4919" y="14193"/>
                    <a:pt x="5253" y="14193"/>
                  </a:cubicBezTo>
                  <a:cubicBezTo>
                    <a:pt x="5608" y="14193"/>
                    <a:pt x="5922" y="14089"/>
                    <a:pt x="6194" y="13880"/>
                  </a:cubicBezTo>
                  <a:cubicBezTo>
                    <a:pt x="6465" y="13650"/>
                    <a:pt x="6675" y="13253"/>
                    <a:pt x="6821" y="12688"/>
                  </a:cubicBezTo>
                  <a:cubicBezTo>
                    <a:pt x="7030" y="11957"/>
                    <a:pt x="7113" y="10702"/>
                    <a:pt x="7113" y="8947"/>
                  </a:cubicBezTo>
                  <a:cubicBezTo>
                    <a:pt x="7113" y="7191"/>
                    <a:pt x="7030" y="5979"/>
                    <a:pt x="6863" y="5331"/>
                  </a:cubicBezTo>
                  <a:cubicBezTo>
                    <a:pt x="6675" y="4662"/>
                    <a:pt x="6445" y="4223"/>
                    <a:pt x="6194" y="4014"/>
                  </a:cubicBezTo>
                  <a:cubicBezTo>
                    <a:pt x="5922" y="3784"/>
                    <a:pt x="5608" y="3679"/>
                    <a:pt x="5253" y="3679"/>
                  </a:cubicBezTo>
                  <a:close/>
                </a:path>
              </a:pathLst>
            </a:custGeom>
            <a:solidFill>
              <a:srgbClr val="245BA7"/>
            </a:solidFill>
            <a:ln w="20876" cap="flat">
              <a:noFill/>
              <a:prstDash val="solid"/>
              <a:miter/>
            </a:ln>
          </p:spPr>
          <p:txBody>
            <a:bodyPr rtlCol="0" anchor="ctr"/>
            <a:lstStyle/>
            <a:p>
              <a:endParaRPr lang="en-GB"/>
            </a:p>
          </p:txBody>
        </p:sp>
      </p:grpSp>
      <p:grpSp>
        <p:nvGrpSpPr>
          <p:cNvPr id="246" name="Group 245">
            <a:extLst>
              <a:ext uri="{FF2B5EF4-FFF2-40B4-BE49-F238E27FC236}">
                <a16:creationId xmlns:a16="http://schemas.microsoft.com/office/drawing/2014/main" id="{B08E0ACE-68E6-EA2A-B7A7-36DFA4F3C132}"/>
              </a:ext>
            </a:extLst>
          </p:cNvPr>
          <p:cNvGrpSpPr>
            <a:grpSpLocks noChangeAspect="1"/>
          </p:cNvGrpSpPr>
          <p:nvPr/>
        </p:nvGrpSpPr>
        <p:grpSpPr>
          <a:xfrm>
            <a:off x="13496194" y="1790307"/>
            <a:ext cx="4371477" cy="5181993"/>
            <a:chOff x="6525142" y="3002499"/>
            <a:chExt cx="1369934" cy="1622852"/>
          </a:xfrm>
        </p:grpSpPr>
        <p:sp>
          <p:nvSpPr>
            <p:cNvPr id="247" name="Graphic 1127">
              <a:extLst>
                <a:ext uri="{FF2B5EF4-FFF2-40B4-BE49-F238E27FC236}">
                  <a16:creationId xmlns:a16="http://schemas.microsoft.com/office/drawing/2014/main" id="{ACE2EBA2-339E-A0EE-69DD-8BD6B8B17FE8}"/>
                </a:ext>
              </a:extLst>
            </p:cNvPr>
            <p:cNvSpPr/>
            <p:nvPr/>
          </p:nvSpPr>
          <p:spPr>
            <a:xfrm>
              <a:off x="6525142" y="3002499"/>
              <a:ext cx="1369934" cy="173078"/>
            </a:xfrm>
            <a:custGeom>
              <a:avLst/>
              <a:gdLst>
                <a:gd name="connsiteX0" fmla="*/ 0 w 1369934"/>
                <a:gd name="connsiteY0" fmla="*/ -38 h 173078"/>
                <a:gd name="connsiteX1" fmla="*/ 1369935 w 1369934"/>
                <a:gd name="connsiteY1" fmla="*/ -38 h 173078"/>
                <a:gd name="connsiteX2" fmla="*/ 1369935 w 1369934"/>
                <a:gd name="connsiteY2" fmla="*/ 173040 h 173078"/>
                <a:gd name="connsiteX3" fmla="*/ 0 w 1369934"/>
                <a:gd name="connsiteY3" fmla="*/ 173040 h 173078"/>
              </a:gdLst>
              <a:ahLst/>
              <a:cxnLst>
                <a:cxn ang="0">
                  <a:pos x="connsiteX0" y="connsiteY0"/>
                </a:cxn>
                <a:cxn ang="0">
                  <a:pos x="connsiteX1" y="connsiteY1"/>
                </a:cxn>
                <a:cxn ang="0">
                  <a:pos x="connsiteX2" y="connsiteY2"/>
                </a:cxn>
                <a:cxn ang="0">
                  <a:pos x="connsiteX3" y="connsiteY3"/>
                </a:cxn>
              </a:cxnLst>
              <a:rect l="l" t="t" r="r" b="b"/>
              <a:pathLst>
                <a:path w="1369934" h="173078">
                  <a:moveTo>
                    <a:pt x="0" y="-38"/>
                  </a:moveTo>
                  <a:lnTo>
                    <a:pt x="1369935" y="-38"/>
                  </a:lnTo>
                  <a:lnTo>
                    <a:pt x="1369935" y="173040"/>
                  </a:lnTo>
                  <a:lnTo>
                    <a:pt x="0" y="173040"/>
                  </a:lnTo>
                  <a:close/>
                </a:path>
              </a:pathLst>
            </a:custGeom>
            <a:solidFill>
              <a:srgbClr val="245BA7"/>
            </a:solidFill>
            <a:ln w="2873" cap="flat">
              <a:noFill/>
              <a:prstDash val="solid"/>
              <a:miter/>
            </a:ln>
          </p:spPr>
          <p:txBody>
            <a:bodyPr rtlCol="0" anchor="ctr"/>
            <a:lstStyle/>
            <a:p>
              <a:endParaRPr lang="en-GB"/>
            </a:p>
          </p:txBody>
        </p:sp>
        <p:sp>
          <p:nvSpPr>
            <p:cNvPr id="248" name="Graphic 1127">
              <a:extLst>
                <a:ext uri="{FF2B5EF4-FFF2-40B4-BE49-F238E27FC236}">
                  <a16:creationId xmlns:a16="http://schemas.microsoft.com/office/drawing/2014/main" id="{21DCA718-0911-1E20-6BB7-F211D1080DE3}"/>
                </a:ext>
              </a:extLst>
            </p:cNvPr>
            <p:cNvSpPr/>
            <p:nvPr/>
          </p:nvSpPr>
          <p:spPr>
            <a:xfrm>
              <a:off x="6580659" y="3053900"/>
              <a:ext cx="50845" cy="71686"/>
            </a:xfrm>
            <a:custGeom>
              <a:avLst/>
              <a:gdLst>
                <a:gd name="connsiteX0" fmla="*/ 51477 w 50845"/>
                <a:gd name="connsiteY0" fmla="*/ 72861 h 71686"/>
                <a:gd name="connsiteX1" fmla="*/ 40603 w 50845"/>
                <a:gd name="connsiteY1" fmla="*/ 72861 h 71686"/>
                <a:gd name="connsiteX2" fmla="*/ 40603 w 50845"/>
                <a:gd name="connsiteY2" fmla="*/ 41548 h 71686"/>
                <a:gd name="connsiteX3" fmla="*/ 11505 w 50845"/>
                <a:gd name="connsiteY3" fmla="*/ 41548 h 71686"/>
                <a:gd name="connsiteX4" fmla="*/ 11505 w 50845"/>
                <a:gd name="connsiteY4" fmla="*/ 72861 h 71686"/>
                <a:gd name="connsiteX5" fmla="*/ 632 w 50845"/>
                <a:gd name="connsiteY5" fmla="*/ 72861 h 71686"/>
                <a:gd name="connsiteX6" fmla="*/ 632 w 50845"/>
                <a:gd name="connsiteY6" fmla="*/ 1174 h 71686"/>
                <a:gd name="connsiteX7" fmla="*/ 11505 w 50845"/>
                <a:gd name="connsiteY7" fmla="*/ 1174 h 71686"/>
                <a:gd name="connsiteX8" fmla="*/ 11505 w 50845"/>
                <a:gd name="connsiteY8" fmla="*/ 31782 h 71686"/>
                <a:gd name="connsiteX9" fmla="*/ 40603 w 50845"/>
                <a:gd name="connsiteY9" fmla="*/ 31782 h 71686"/>
                <a:gd name="connsiteX10" fmla="*/ 40603 w 50845"/>
                <a:gd name="connsiteY10" fmla="*/ 1174 h 71686"/>
                <a:gd name="connsiteX11" fmla="*/ 51477 w 50845"/>
                <a:gd name="connsiteY11" fmla="*/ 1174 h 71686"/>
                <a:gd name="connsiteX12" fmla="*/ 51477 w 50845"/>
                <a:gd name="connsiteY12" fmla="*/ 72861 h 7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45" h="71686">
                  <a:moveTo>
                    <a:pt x="51477" y="72861"/>
                  </a:moveTo>
                  <a:lnTo>
                    <a:pt x="40603" y="72861"/>
                  </a:lnTo>
                  <a:lnTo>
                    <a:pt x="40603" y="41548"/>
                  </a:lnTo>
                  <a:lnTo>
                    <a:pt x="11505" y="41548"/>
                  </a:lnTo>
                  <a:lnTo>
                    <a:pt x="11505" y="72861"/>
                  </a:lnTo>
                  <a:lnTo>
                    <a:pt x="632" y="72861"/>
                  </a:lnTo>
                  <a:lnTo>
                    <a:pt x="632" y="1174"/>
                  </a:lnTo>
                  <a:lnTo>
                    <a:pt x="11505" y="1174"/>
                  </a:lnTo>
                  <a:lnTo>
                    <a:pt x="11505" y="31782"/>
                  </a:lnTo>
                  <a:lnTo>
                    <a:pt x="40603" y="31782"/>
                  </a:lnTo>
                  <a:lnTo>
                    <a:pt x="40603" y="1174"/>
                  </a:lnTo>
                  <a:lnTo>
                    <a:pt x="51477" y="1174"/>
                  </a:lnTo>
                  <a:lnTo>
                    <a:pt x="51477" y="72861"/>
                  </a:lnTo>
                  <a:close/>
                </a:path>
              </a:pathLst>
            </a:custGeom>
            <a:solidFill>
              <a:srgbClr val="FFFFFF"/>
            </a:solidFill>
            <a:ln w="100555" cap="flat">
              <a:noFill/>
              <a:prstDash val="solid"/>
              <a:miter/>
            </a:ln>
          </p:spPr>
          <p:txBody>
            <a:bodyPr rtlCol="0" anchor="ctr"/>
            <a:lstStyle/>
            <a:p>
              <a:endParaRPr lang="en-GB"/>
            </a:p>
          </p:txBody>
        </p:sp>
        <p:sp>
          <p:nvSpPr>
            <p:cNvPr id="249" name="Graphic 1127">
              <a:extLst>
                <a:ext uri="{FF2B5EF4-FFF2-40B4-BE49-F238E27FC236}">
                  <a16:creationId xmlns:a16="http://schemas.microsoft.com/office/drawing/2014/main" id="{9D1B7D23-D03B-CA1C-B75E-A50FB2083336}"/>
                </a:ext>
              </a:extLst>
            </p:cNvPr>
            <p:cNvSpPr/>
            <p:nvPr/>
          </p:nvSpPr>
          <p:spPr>
            <a:xfrm>
              <a:off x="6645934" y="3073936"/>
              <a:ext cx="42589" cy="52254"/>
            </a:xfrm>
            <a:custGeom>
              <a:avLst/>
              <a:gdLst>
                <a:gd name="connsiteX0" fmla="*/ 43242 w 42589"/>
                <a:gd name="connsiteY0" fmla="*/ 27254 h 52254"/>
                <a:gd name="connsiteX1" fmla="*/ 37201 w 42589"/>
                <a:gd name="connsiteY1" fmla="*/ 47391 h 52254"/>
                <a:gd name="connsiteX2" fmla="*/ 21897 w 42589"/>
                <a:gd name="connsiteY2" fmla="*/ 53432 h 52254"/>
                <a:gd name="connsiteX3" fmla="*/ 6694 w 42589"/>
                <a:gd name="connsiteY3" fmla="*/ 47391 h 52254"/>
                <a:gd name="connsiteX4" fmla="*/ 653 w 42589"/>
                <a:gd name="connsiteY4" fmla="*/ 27254 h 52254"/>
                <a:gd name="connsiteX5" fmla="*/ 1962 w 42589"/>
                <a:gd name="connsiteY5" fmla="*/ 15474 h 52254"/>
                <a:gd name="connsiteX6" fmla="*/ 6694 w 42589"/>
                <a:gd name="connsiteY6" fmla="*/ 7218 h 52254"/>
                <a:gd name="connsiteX7" fmla="*/ 21897 w 42589"/>
                <a:gd name="connsiteY7" fmla="*/ 1177 h 52254"/>
                <a:gd name="connsiteX8" fmla="*/ 37201 w 42589"/>
                <a:gd name="connsiteY8" fmla="*/ 7218 h 52254"/>
                <a:gd name="connsiteX9" fmla="*/ 41933 w 42589"/>
                <a:gd name="connsiteY9" fmla="*/ 15474 h 52254"/>
                <a:gd name="connsiteX10" fmla="*/ 43242 w 42589"/>
                <a:gd name="connsiteY10" fmla="*/ 27254 h 52254"/>
                <a:gd name="connsiteX11" fmla="*/ 29448 w 42589"/>
                <a:gd name="connsiteY11" fmla="*/ 41249 h 52254"/>
                <a:gd name="connsiteX12" fmla="*/ 32972 w 42589"/>
                <a:gd name="connsiteY12" fmla="*/ 27254 h 52254"/>
                <a:gd name="connsiteX13" fmla="*/ 29448 w 42589"/>
                <a:gd name="connsiteY13" fmla="*/ 13259 h 52254"/>
                <a:gd name="connsiteX14" fmla="*/ 21897 w 42589"/>
                <a:gd name="connsiteY14" fmla="*/ 10339 h 52254"/>
                <a:gd name="connsiteX15" fmla="*/ 14447 w 42589"/>
                <a:gd name="connsiteY15" fmla="*/ 13259 h 52254"/>
                <a:gd name="connsiteX16" fmla="*/ 10923 w 42589"/>
                <a:gd name="connsiteY16" fmla="*/ 27254 h 52254"/>
                <a:gd name="connsiteX17" fmla="*/ 14447 w 42589"/>
                <a:gd name="connsiteY17" fmla="*/ 41249 h 52254"/>
                <a:gd name="connsiteX18" fmla="*/ 21897 w 42589"/>
                <a:gd name="connsiteY18" fmla="*/ 44270 h 52254"/>
                <a:gd name="connsiteX19" fmla="*/ 29448 w 42589"/>
                <a:gd name="connsiteY19" fmla="*/ 41249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89" h="52254">
                  <a:moveTo>
                    <a:pt x="43242" y="27254"/>
                  </a:moveTo>
                  <a:cubicBezTo>
                    <a:pt x="43242" y="36517"/>
                    <a:pt x="41228" y="43263"/>
                    <a:pt x="37201" y="47391"/>
                  </a:cubicBezTo>
                  <a:cubicBezTo>
                    <a:pt x="33274" y="51418"/>
                    <a:pt x="28240" y="53432"/>
                    <a:pt x="21897" y="53432"/>
                  </a:cubicBezTo>
                  <a:cubicBezTo>
                    <a:pt x="15655" y="53432"/>
                    <a:pt x="10621" y="51418"/>
                    <a:pt x="6694" y="47391"/>
                  </a:cubicBezTo>
                  <a:cubicBezTo>
                    <a:pt x="2667" y="43263"/>
                    <a:pt x="653" y="36517"/>
                    <a:pt x="653" y="27254"/>
                  </a:cubicBezTo>
                  <a:cubicBezTo>
                    <a:pt x="653" y="22623"/>
                    <a:pt x="1056" y="18696"/>
                    <a:pt x="1962" y="15474"/>
                  </a:cubicBezTo>
                  <a:cubicBezTo>
                    <a:pt x="2868" y="12353"/>
                    <a:pt x="4378" y="9534"/>
                    <a:pt x="6694" y="7218"/>
                  </a:cubicBezTo>
                  <a:cubicBezTo>
                    <a:pt x="10621" y="3191"/>
                    <a:pt x="15655" y="1177"/>
                    <a:pt x="21897" y="1177"/>
                  </a:cubicBezTo>
                  <a:cubicBezTo>
                    <a:pt x="28240" y="1177"/>
                    <a:pt x="33274" y="3191"/>
                    <a:pt x="37201" y="7218"/>
                  </a:cubicBezTo>
                  <a:cubicBezTo>
                    <a:pt x="39517" y="9534"/>
                    <a:pt x="41027" y="12353"/>
                    <a:pt x="41933" y="15474"/>
                  </a:cubicBezTo>
                  <a:cubicBezTo>
                    <a:pt x="42839" y="18696"/>
                    <a:pt x="43242" y="22623"/>
                    <a:pt x="43242" y="27254"/>
                  </a:cubicBezTo>
                  <a:close/>
                  <a:moveTo>
                    <a:pt x="29448" y="41249"/>
                  </a:moveTo>
                  <a:cubicBezTo>
                    <a:pt x="31764" y="38934"/>
                    <a:pt x="32972" y="34202"/>
                    <a:pt x="32972" y="27254"/>
                  </a:cubicBezTo>
                  <a:cubicBezTo>
                    <a:pt x="32972" y="20307"/>
                    <a:pt x="31764" y="15575"/>
                    <a:pt x="29448" y="13259"/>
                  </a:cubicBezTo>
                  <a:cubicBezTo>
                    <a:pt x="27535" y="11346"/>
                    <a:pt x="25018" y="10339"/>
                    <a:pt x="21897" y="10339"/>
                  </a:cubicBezTo>
                  <a:cubicBezTo>
                    <a:pt x="18877" y="10339"/>
                    <a:pt x="16360" y="11346"/>
                    <a:pt x="14447" y="13259"/>
                  </a:cubicBezTo>
                  <a:cubicBezTo>
                    <a:pt x="12131" y="15575"/>
                    <a:pt x="10923" y="20307"/>
                    <a:pt x="10923" y="27254"/>
                  </a:cubicBezTo>
                  <a:cubicBezTo>
                    <a:pt x="10923" y="34202"/>
                    <a:pt x="12131" y="38934"/>
                    <a:pt x="14447" y="41249"/>
                  </a:cubicBezTo>
                  <a:cubicBezTo>
                    <a:pt x="16460" y="43263"/>
                    <a:pt x="18977" y="44270"/>
                    <a:pt x="21897" y="44270"/>
                  </a:cubicBezTo>
                  <a:cubicBezTo>
                    <a:pt x="24918" y="44270"/>
                    <a:pt x="27435" y="43263"/>
                    <a:pt x="29448" y="41249"/>
                  </a:cubicBezTo>
                  <a:close/>
                </a:path>
              </a:pathLst>
            </a:custGeom>
            <a:solidFill>
              <a:srgbClr val="FFFFFF"/>
            </a:solidFill>
            <a:ln w="100555" cap="flat">
              <a:noFill/>
              <a:prstDash val="solid"/>
              <a:miter/>
            </a:ln>
          </p:spPr>
          <p:txBody>
            <a:bodyPr rtlCol="0" anchor="ctr"/>
            <a:lstStyle/>
            <a:p>
              <a:endParaRPr lang="en-GB"/>
            </a:p>
          </p:txBody>
        </p:sp>
        <p:sp>
          <p:nvSpPr>
            <p:cNvPr id="250" name="Graphic 1127">
              <a:extLst>
                <a:ext uri="{FF2B5EF4-FFF2-40B4-BE49-F238E27FC236}">
                  <a16:creationId xmlns:a16="http://schemas.microsoft.com/office/drawing/2014/main" id="{361C8970-E796-B51B-6E01-596A3EEC8260}"/>
                </a:ext>
              </a:extLst>
            </p:cNvPr>
            <p:cNvSpPr/>
            <p:nvPr/>
          </p:nvSpPr>
          <p:spPr>
            <a:xfrm>
              <a:off x="6697116" y="3059941"/>
              <a:ext cx="25976" cy="65645"/>
            </a:xfrm>
            <a:custGeom>
              <a:avLst/>
              <a:gdLst>
                <a:gd name="connsiteX0" fmla="*/ 26644 w 25976"/>
                <a:gd name="connsiteY0" fmla="*/ 66821 h 65645"/>
                <a:gd name="connsiteX1" fmla="*/ 20503 w 25976"/>
                <a:gd name="connsiteY1" fmla="*/ 66821 h 65645"/>
                <a:gd name="connsiteX2" fmla="*/ 10132 w 25976"/>
                <a:gd name="connsiteY2" fmla="*/ 62693 h 65645"/>
                <a:gd name="connsiteX3" fmla="*/ 6508 w 25976"/>
                <a:gd name="connsiteY3" fmla="*/ 52624 h 65645"/>
                <a:gd name="connsiteX4" fmla="*/ 6508 w 25976"/>
                <a:gd name="connsiteY4" fmla="*/ 23627 h 65645"/>
                <a:gd name="connsiteX5" fmla="*/ 668 w 25976"/>
                <a:gd name="connsiteY5" fmla="*/ 23627 h 65645"/>
                <a:gd name="connsiteX6" fmla="*/ 668 w 25976"/>
                <a:gd name="connsiteY6" fmla="*/ 15774 h 65645"/>
                <a:gd name="connsiteX7" fmla="*/ 6508 w 25976"/>
                <a:gd name="connsiteY7" fmla="*/ 15774 h 65645"/>
                <a:gd name="connsiteX8" fmla="*/ 6508 w 25976"/>
                <a:gd name="connsiteY8" fmla="*/ 1175 h 65645"/>
                <a:gd name="connsiteX9" fmla="*/ 16777 w 25976"/>
                <a:gd name="connsiteY9" fmla="*/ 1175 h 65645"/>
                <a:gd name="connsiteX10" fmla="*/ 16777 w 25976"/>
                <a:gd name="connsiteY10" fmla="*/ 15774 h 65645"/>
                <a:gd name="connsiteX11" fmla="*/ 26644 w 25976"/>
                <a:gd name="connsiteY11" fmla="*/ 15774 h 65645"/>
                <a:gd name="connsiteX12" fmla="*/ 26644 w 25976"/>
                <a:gd name="connsiteY12" fmla="*/ 23627 h 65645"/>
                <a:gd name="connsiteX13" fmla="*/ 16777 w 25976"/>
                <a:gd name="connsiteY13" fmla="*/ 23627 h 65645"/>
                <a:gd name="connsiteX14" fmla="*/ 16777 w 25976"/>
                <a:gd name="connsiteY14" fmla="*/ 52121 h 65645"/>
                <a:gd name="connsiteX15" fmla="*/ 22416 w 25976"/>
                <a:gd name="connsiteY15" fmla="*/ 58061 h 65645"/>
                <a:gd name="connsiteX16" fmla="*/ 26644 w 25976"/>
                <a:gd name="connsiteY16" fmla="*/ 58061 h 65645"/>
                <a:gd name="connsiteX17" fmla="*/ 26644 w 25976"/>
                <a:gd name="connsiteY17" fmla="*/ 66821 h 6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76" h="65645">
                  <a:moveTo>
                    <a:pt x="26644" y="66821"/>
                  </a:moveTo>
                  <a:lnTo>
                    <a:pt x="20503" y="66821"/>
                  </a:lnTo>
                  <a:cubicBezTo>
                    <a:pt x="15972" y="66821"/>
                    <a:pt x="12549" y="65411"/>
                    <a:pt x="10132" y="62693"/>
                  </a:cubicBezTo>
                  <a:cubicBezTo>
                    <a:pt x="7716" y="59974"/>
                    <a:pt x="6508" y="56551"/>
                    <a:pt x="6508" y="52624"/>
                  </a:cubicBezTo>
                  <a:lnTo>
                    <a:pt x="6508" y="23627"/>
                  </a:lnTo>
                  <a:lnTo>
                    <a:pt x="668" y="23627"/>
                  </a:lnTo>
                  <a:lnTo>
                    <a:pt x="668" y="15774"/>
                  </a:lnTo>
                  <a:lnTo>
                    <a:pt x="6508" y="15774"/>
                  </a:lnTo>
                  <a:lnTo>
                    <a:pt x="6508" y="1175"/>
                  </a:lnTo>
                  <a:lnTo>
                    <a:pt x="16777" y="1175"/>
                  </a:lnTo>
                  <a:lnTo>
                    <a:pt x="16777" y="15774"/>
                  </a:lnTo>
                  <a:lnTo>
                    <a:pt x="26644" y="15774"/>
                  </a:lnTo>
                  <a:lnTo>
                    <a:pt x="26644" y="23627"/>
                  </a:lnTo>
                  <a:lnTo>
                    <a:pt x="16777" y="23627"/>
                  </a:lnTo>
                  <a:lnTo>
                    <a:pt x="16777" y="52121"/>
                  </a:lnTo>
                  <a:cubicBezTo>
                    <a:pt x="16777" y="56047"/>
                    <a:pt x="18690" y="58061"/>
                    <a:pt x="22416" y="58061"/>
                  </a:cubicBezTo>
                  <a:lnTo>
                    <a:pt x="26644" y="58061"/>
                  </a:lnTo>
                  <a:lnTo>
                    <a:pt x="26644" y="66821"/>
                  </a:lnTo>
                  <a:close/>
                </a:path>
              </a:pathLst>
            </a:custGeom>
            <a:solidFill>
              <a:srgbClr val="FFFFFF"/>
            </a:solidFill>
            <a:ln w="100555" cap="flat">
              <a:noFill/>
              <a:prstDash val="solid"/>
              <a:miter/>
            </a:ln>
          </p:spPr>
          <p:txBody>
            <a:bodyPr rtlCol="0" anchor="ctr"/>
            <a:lstStyle/>
            <a:p>
              <a:endParaRPr lang="en-GB"/>
            </a:p>
          </p:txBody>
        </p:sp>
        <p:sp>
          <p:nvSpPr>
            <p:cNvPr id="251" name="Graphic 1127">
              <a:extLst>
                <a:ext uri="{FF2B5EF4-FFF2-40B4-BE49-F238E27FC236}">
                  <a16:creationId xmlns:a16="http://schemas.microsoft.com/office/drawing/2014/main" id="{1F9875C8-F42A-CF5A-5616-CEF994651471}"/>
                </a:ext>
              </a:extLst>
            </p:cNvPr>
            <p:cNvSpPr/>
            <p:nvPr/>
          </p:nvSpPr>
          <p:spPr>
            <a:xfrm>
              <a:off x="6754641" y="3053900"/>
              <a:ext cx="85480" cy="71686"/>
            </a:xfrm>
            <a:custGeom>
              <a:avLst/>
              <a:gdLst>
                <a:gd name="connsiteX0" fmla="*/ 86178 w 85480"/>
                <a:gd name="connsiteY0" fmla="*/ 1174 h 71686"/>
                <a:gd name="connsiteX1" fmla="*/ 67451 w 85480"/>
                <a:gd name="connsiteY1" fmla="*/ 72861 h 71686"/>
                <a:gd name="connsiteX2" fmla="*/ 57987 w 85480"/>
                <a:gd name="connsiteY2" fmla="*/ 72861 h 71686"/>
                <a:gd name="connsiteX3" fmla="*/ 43388 w 85480"/>
                <a:gd name="connsiteY3" fmla="*/ 22619 h 71686"/>
                <a:gd name="connsiteX4" fmla="*/ 28889 w 85480"/>
                <a:gd name="connsiteY4" fmla="*/ 72861 h 71686"/>
                <a:gd name="connsiteX5" fmla="*/ 19425 w 85480"/>
                <a:gd name="connsiteY5" fmla="*/ 72861 h 71686"/>
                <a:gd name="connsiteX6" fmla="*/ 698 w 85480"/>
                <a:gd name="connsiteY6" fmla="*/ 1174 h 71686"/>
                <a:gd name="connsiteX7" fmla="*/ 12176 w 85480"/>
                <a:gd name="connsiteY7" fmla="*/ 1174 h 71686"/>
                <a:gd name="connsiteX8" fmla="*/ 24661 w 85480"/>
                <a:gd name="connsiteY8" fmla="*/ 52422 h 71686"/>
                <a:gd name="connsiteX9" fmla="*/ 39058 w 85480"/>
                <a:gd name="connsiteY9" fmla="*/ 1174 h 71686"/>
                <a:gd name="connsiteX10" fmla="*/ 47818 w 85480"/>
                <a:gd name="connsiteY10" fmla="*/ 1174 h 71686"/>
                <a:gd name="connsiteX11" fmla="*/ 62216 w 85480"/>
                <a:gd name="connsiteY11" fmla="*/ 52422 h 71686"/>
                <a:gd name="connsiteX12" fmla="*/ 74701 w 85480"/>
                <a:gd name="connsiteY12" fmla="*/ 1174 h 71686"/>
                <a:gd name="connsiteX13" fmla="*/ 86178 w 85480"/>
                <a:gd name="connsiteY13" fmla="*/ 1174 h 7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480" h="71686">
                  <a:moveTo>
                    <a:pt x="86178" y="1174"/>
                  </a:moveTo>
                  <a:lnTo>
                    <a:pt x="67451" y="72861"/>
                  </a:lnTo>
                  <a:lnTo>
                    <a:pt x="57987" y="72861"/>
                  </a:lnTo>
                  <a:lnTo>
                    <a:pt x="43388" y="22619"/>
                  </a:lnTo>
                  <a:lnTo>
                    <a:pt x="28889" y="72861"/>
                  </a:lnTo>
                  <a:lnTo>
                    <a:pt x="19425" y="72861"/>
                  </a:lnTo>
                  <a:lnTo>
                    <a:pt x="698" y="1174"/>
                  </a:lnTo>
                  <a:lnTo>
                    <a:pt x="12176" y="1174"/>
                  </a:lnTo>
                  <a:lnTo>
                    <a:pt x="24661" y="52422"/>
                  </a:lnTo>
                  <a:lnTo>
                    <a:pt x="39058" y="1174"/>
                  </a:lnTo>
                  <a:lnTo>
                    <a:pt x="47818" y="1174"/>
                  </a:lnTo>
                  <a:lnTo>
                    <a:pt x="62216" y="52422"/>
                  </a:lnTo>
                  <a:lnTo>
                    <a:pt x="74701" y="1174"/>
                  </a:lnTo>
                  <a:lnTo>
                    <a:pt x="86178" y="1174"/>
                  </a:lnTo>
                  <a:close/>
                </a:path>
              </a:pathLst>
            </a:custGeom>
            <a:solidFill>
              <a:srgbClr val="FFFFFF"/>
            </a:solidFill>
            <a:ln w="100555" cap="flat">
              <a:noFill/>
              <a:prstDash val="solid"/>
              <a:miter/>
            </a:ln>
          </p:spPr>
          <p:txBody>
            <a:bodyPr rtlCol="0" anchor="ctr"/>
            <a:lstStyle/>
            <a:p>
              <a:endParaRPr lang="en-GB"/>
            </a:p>
          </p:txBody>
        </p:sp>
        <p:sp>
          <p:nvSpPr>
            <p:cNvPr id="252" name="Graphic 1127">
              <a:extLst>
                <a:ext uri="{FF2B5EF4-FFF2-40B4-BE49-F238E27FC236}">
                  <a16:creationId xmlns:a16="http://schemas.microsoft.com/office/drawing/2014/main" id="{0EB05087-2D78-7818-7295-F731AE4076F3}"/>
                </a:ext>
              </a:extLst>
            </p:cNvPr>
            <p:cNvSpPr/>
            <p:nvPr/>
          </p:nvSpPr>
          <p:spPr>
            <a:xfrm>
              <a:off x="6846295" y="3073936"/>
              <a:ext cx="42589" cy="52254"/>
            </a:xfrm>
            <a:custGeom>
              <a:avLst/>
              <a:gdLst>
                <a:gd name="connsiteX0" fmla="*/ 43312 w 42589"/>
                <a:gd name="connsiteY0" fmla="*/ 27254 h 52254"/>
                <a:gd name="connsiteX1" fmla="*/ 37271 w 42589"/>
                <a:gd name="connsiteY1" fmla="*/ 47391 h 52254"/>
                <a:gd name="connsiteX2" fmla="*/ 21967 w 42589"/>
                <a:gd name="connsiteY2" fmla="*/ 53432 h 52254"/>
                <a:gd name="connsiteX3" fmla="*/ 6764 w 42589"/>
                <a:gd name="connsiteY3" fmla="*/ 47391 h 52254"/>
                <a:gd name="connsiteX4" fmla="*/ 723 w 42589"/>
                <a:gd name="connsiteY4" fmla="*/ 27254 h 52254"/>
                <a:gd name="connsiteX5" fmla="*/ 2031 w 42589"/>
                <a:gd name="connsiteY5" fmla="*/ 15474 h 52254"/>
                <a:gd name="connsiteX6" fmla="*/ 6764 w 42589"/>
                <a:gd name="connsiteY6" fmla="*/ 7218 h 52254"/>
                <a:gd name="connsiteX7" fmla="*/ 21967 w 42589"/>
                <a:gd name="connsiteY7" fmla="*/ 1177 h 52254"/>
                <a:gd name="connsiteX8" fmla="*/ 37271 w 42589"/>
                <a:gd name="connsiteY8" fmla="*/ 7218 h 52254"/>
                <a:gd name="connsiteX9" fmla="*/ 42003 w 42589"/>
                <a:gd name="connsiteY9" fmla="*/ 15474 h 52254"/>
                <a:gd name="connsiteX10" fmla="*/ 43312 w 42589"/>
                <a:gd name="connsiteY10" fmla="*/ 27254 h 52254"/>
                <a:gd name="connsiteX11" fmla="*/ 29518 w 42589"/>
                <a:gd name="connsiteY11" fmla="*/ 41249 h 52254"/>
                <a:gd name="connsiteX12" fmla="*/ 33042 w 42589"/>
                <a:gd name="connsiteY12" fmla="*/ 27254 h 52254"/>
                <a:gd name="connsiteX13" fmla="*/ 29518 w 42589"/>
                <a:gd name="connsiteY13" fmla="*/ 13259 h 52254"/>
                <a:gd name="connsiteX14" fmla="*/ 21967 w 42589"/>
                <a:gd name="connsiteY14" fmla="*/ 10339 h 52254"/>
                <a:gd name="connsiteX15" fmla="*/ 14516 w 42589"/>
                <a:gd name="connsiteY15" fmla="*/ 13259 h 52254"/>
                <a:gd name="connsiteX16" fmla="*/ 10992 w 42589"/>
                <a:gd name="connsiteY16" fmla="*/ 27254 h 52254"/>
                <a:gd name="connsiteX17" fmla="*/ 14516 w 42589"/>
                <a:gd name="connsiteY17" fmla="*/ 41249 h 52254"/>
                <a:gd name="connsiteX18" fmla="*/ 21967 w 42589"/>
                <a:gd name="connsiteY18" fmla="*/ 44270 h 52254"/>
                <a:gd name="connsiteX19" fmla="*/ 29518 w 42589"/>
                <a:gd name="connsiteY19" fmla="*/ 41249 h 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89" h="52254">
                  <a:moveTo>
                    <a:pt x="43312" y="27254"/>
                  </a:moveTo>
                  <a:cubicBezTo>
                    <a:pt x="43312" y="36517"/>
                    <a:pt x="41298" y="43263"/>
                    <a:pt x="37271" y="47391"/>
                  </a:cubicBezTo>
                  <a:cubicBezTo>
                    <a:pt x="33344" y="51418"/>
                    <a:pt x="28310" y="53432"/>
                    <a:pt x="21967" y="53432"/>
                  </a:cubicBezTo>
                  <a:cubicBezTo>
                    <a:pt x="15724" y="53432"/>
                    <a:pt x="10690" y="51418"/>
                    <a:pt x="6764" y="47391"/>
                  </a:cubicBezTo>
                  <a:cubicBezTo>
                    <a:pt x="2736" y="43263"/>
                    <a:pt x="723" y="36517"/>
                    <a:pt x="723" y="27254"/>
                  </a:cubicBezTo>
                  <a:cubicBezTo>
                    <a:pt x="723" y="22623"/>
                    <a:pt x="1125" y="18696"/>
                    <a:pt x="2031" y="15474"/>
                  </a:cubicBezTo>
                  <a:cubicBezTo>
                    <a:pt x="2938" y="12353"/>
                    <a:pt x="4448" y="9534"/>
                    <a:pt x="6764" y="7218"/>
                  </a:cubicBezTo>
                  <a:cubicBezTo>
                    <a:pt x="10690" y="3191"/>
                    <a:pt x="15724" y="1177"/>
                    <a:pt x="21967" y="1177"/>
                  </a:cubicBezTo>
                  <a:cubicBezTo>
                    <a:pt x="28310" y="1177"/>
                    <a:pt x="33344" y="3191"/>
                    <a:pt x="37271" y="7218"/>
                  </a:cubicBezTo>
                  <a:cubicBezTo>
                    <a:pt x="39586" y="9534"/>
                    <a:pt x="41097" y="12353"/>
                    <a:pt x="42003" y="15474"/>
                  </a:cubicBezTo>
                  <a:cubicBezTo>
                    <a:pt x="42909" y="18696"/>
                    <a:pt x="43312" y="22623"/>
                    <a:pt x="43312" y="27254"/>
                  </a:cubicBezTo>
                  <a:close/>
                  <a:moveTo>
                    <a:pt x="29518" y="41249"/>
                  </a:moveTo>
                  <a:cubicBezTo>
                    <a:pt x="31834" y="38934"/>
                    <a:pt x="33042" y="34202"/>
                    <a:pt x="33042" y="27254"/>
                  </a:cubicBezTo>
                  <a:cubicBezTo>
                    <a:pt x="33042" y="20307"/>
                    <a:pt x="31834" y="15575"/>
                    <a:pt x="29518" y="13259"/>
                  </a:cubicBezTo>
                  <a:cubicBezTo>
                    <a:pt x="27605" y="11346"/>
                    <a:pt x="25088" y="10339"/>
                    <a:pt x="21967" y="10339"/>
                  </a:cubicBezTo>
                  <a:cubicBezTo>
                    <a:pt x="18946" y="10339"/>
                    <a:pt x="16429" y="11346"/>
                    <a:pt x="14516" y="13259"/>
                  </a:cubicBezTo>
                  <a:cubicBezTo>
                    <a:pt x="12201" y="15575"/>
                    <a:pt x="10992" y="20307"/>
                    <a:pt x="10992" y="27254"/>
                  </a:cubicBezTo>
                  <a:cubicBezTo>
                    <a:pt x="10992" y="34202"/>
                    <a:pt x="12201" y="38934"/>
                    <a:pt x="14516" y="41249"/>
                  </a:cubicBezTo>
                  <a:cubicBezTo>
                    <a:pt x="16530" y="43263"/>
                    <a:pt x="19047" y="44270"/>
                    <a:pt x="21967" y="44270"/>
                  </a:cubicBezTo>
                  <a:cubicBezTo>
                    <a:pt x="24987" y="44270"/>
                    <a:pt x="27504" y="43263"/>
                    <a:pt x="29518" y="41249"/>
                  </a:cubicBezTo>
                  <a:close/>
                </a:path>
              </a:pathLst>
            </a:custGeom>
            <a:solidFill>
              <a:srgbClr val="FFFFFF"/>
            </a:solidFill>
            <a:ln w="100555" cap="flat">
              <a:noFill/>
              <a:prstDash val="solid"/>
              <a:miter/>
            </a:ln>
          </p:spPr>
          <p:txBody>
            <a:bodyPr rtlCol="0" anchor="ctr"/>
            <a:lstStyle/>
            <a:p>
              <a:endParaRPr lang="en-GB"/>
            </a:p>
          </p:txBody>
        </p:sp>
        <p:sp>
          <p:nvSpPr>
            <p:cNvPr id="253" name="Graphic 1127">
              <a:extLst>
                <a:ext uri="{FF2B5EF4-FFF2-40B4-BE49-F238E27FC236}">
                  <a16:creationId xmlns:a16="http://schemas.microsoft.com/office/drawing/2014/main" id="{E8552120-CB10-02EC-D9EB-89AB3F5ADF89}"/>
                </a:ext>
              </a:extLst>
            </p:cNvPr>
            <p:cNvSpPr/>
            <p:nvPr/>
          </p:nvSpPr>
          <p:spPr>
            <a:xfrm>
              <a:off x="6902108" y="3073936"/>
              <a:ext cx="35843" cy="51650"/>
            </a:xfrm>
            <a:custGeom>
              <a:avLst/>
              <a:gdLst>
                <a:gd name="connsiteX0" fmla="*/ 36584 w 35843"/>
                <a:gd name="connsiteY0" fmla="*/ 6010 h 51650"/>
                <a:gd name="connsiteX1" fmla="*/ 28832 w 35843"/>
                <a:gd name="connsiteY1" fmla="*/ 13763 h 51650"/>
                <a:gd name="connsiteX2" fmla="*/ 21180 w 35843"/>
                <a:gd name="connsiteY2" fmla="*/ 10339 h 51650"/>
                <a:gd name="connsiteX3" fmla="*/ 13930 w 35843"/>
                <a:gd name="connsiteY3" fmla="*/ 13461 h 51650"/>
                <a:gd name="connsiteX4" fmla="*/ 11011 w 35843"/>
                <a:gd name="connsiteY4" fmla="*/ 21817 h 51650"/>
                <a:gd name="connsiteX5" fmla="*/ 11011 w 35843"/>
                <a:gd name="connsiteY5" fmla="*/ 52828 h 51650"/>
                <a:gd name="connsiteX6" fmla="*/ 741 w 35843"/>
                <a:gd name="connsiteY6" fmla="*/ 52828 h 51650"/>
                <a:gd name="connsiteX7" fmla="*/ 741 w 35843"/>
                <a:gd name="connsiteY7" fmla="*/ 1781 h 51650"/>
                <a:gd name="connsiteX8" fmla="*/ 10809 w 35843"/>
                <a:gd name="connsiteY8" fmla="*/ 1781 h 51650"/>
                <a:gd name="connsiteX9" fmla="*/ 10809 w 35843"/>
                <a:gd name="connsiteY9" fmla="*/ 7319 h 51650"/>
                <a:gd name="connsiteX10" fmla="*/ 16447 w 35843"/>
                <a:gd name="connsiteY10" fmla="*/ 2889 h 51650"/>
                <a:gd name="connsiteX11" fmla="*/ 24401 w 35843"/>
                <a:gd name="connsiteY11" fmla="*/ 1177 h 51650"/>
                <a:gd name="connsiteX12" fmla="*/ 36584 w 35843"/>
                <a:gd name="connsiteY12" fmla="*/ 6010 h 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43" h="51650">
                  <a:moveTo>
                    <a:pt x="36584" y="6010"/>
                  </a:moveTo>
                  <a:lnTo>
                    <a:pt x="28832" y="13763"/>
                  </a:lnTo>
                  <a:cubicBezTo>
                    <a:pt x="26516" y="11447"/>
                    <a:pt x="23999" y="10339"/>
                    <a:pt x="21180" y="10339"/>
                  </a:cubicBezTo>
                  <a:cubicBezTo>
                    <a:pt x="18260" y="10339"/>
                    <a:pt x="15843" y="11447"/>
                    <a:pt x="13930" y="13461"/>
                  </a:cubicBezTo>
                  <a:cubicBezTo>
                    <a:pt x="12017" y="15575"/>
                    <a:pt x="11011" y="18394"/>
                    <a:pt x="11011" y="21817"/>
                  </a:cubicBezTo>
                  <a:lnTo>
                    <a:pt x="11011" y="52828"/>
                  </a:lnTo>
                  <a:lnTo>
                    <a:pt x="741" y="52828"/>
                  </a:lnTo>
                  <a:lnTo>
                    <a:pt x="741" y="1781"/>
                  </a:lnTo>
                  <a:lnTo>
                    <a:pt x="10809" y="1781"/>
                  </a:lnTo>
                  <a:lnTo>
                    <a:pt x="10809" y="7319"/>
                  </a:lnTo>
                  <a:cubicBezTo>
                    <a:pt x="12118" y="5507"/>
                    <a:pt x="14031" y="3996"/>
                    <a:pt x="16447" y="2889"/>
                  </a:cubicBezTo>
                  <a:cubicBezTo>
                    <a:pt x="18965" y="1781"/>
                    <a:pt x="21582" y="1177"/>
                    <a:pt x="24401" y="1177"/>
                  </a:cubicBezTo>
                  <a:cubicBezTo>
                    <a:pt x="29335" y="1177"/>
                    <a:pt x="33362" y="2788"/>
                    <a:pt x="36584" y="6010"/>
                  </a:cubicBezTo>
                  <a:close/>
                </a:path>
              </a:pathLst>
            </a:custGeom>
            <a:solidFill>
              <a:srgbClr val="FFFFFF"/>
            </a:solidFill>
            <a:ln w="100555" cap="flat">
              <a:noFill/>
              <a:prstDash val="solid"/>
              <a:miter/>
            </a:ln>
          </p:spPr>
          <p:txBody>
            <a:bodyPr rtlCol="0" anchor="ctr"/>
            <a:lstStyle/>
            <a:p>
              <a:endParaRPr lang="en-GB"/>
            </a:p>
          </p:txBody>
        </p:sp>
        <p:sp>
          <p:nvSpPr>
            <p:cNvPr id="254" name="Graphic 1127">
              <a:extLst>
                <a:ext uri="{FF2B5EF4-FFF2-40B4-BE49-F238E27FC236}">
                  <a16:creationId xmlns:a16="http://schemas.microsoft.com/office/drawing/2014/main" id="{6163CAAD-C71C-81AC-D8AA-EC9D05EE86E0}"/>
                </a:ext>
              </a:extLst>
            </p:cNvPr>
            <p:cNvSpPr/>
            <p:nvPr/>
          </p:nvSpPr>
          <p:spPr>
            <a:xfrm>
              <a:off x="6945638" y="3053900"/>
              <a:ext cx="44804" cy="71686"/>
            </a:xfrm>
            <a:custGeom>
              <a:avLst/>
              <a:gdLst>
                <a:gd name="connsiteX0" fmla="*/ 45562 w 44804"/>
                <a:gd name="connsiteY0" fmla="*/ 72861 h 71686"/>
                <a:gd name="connsiteX1" fmla="*/ 32876 w 44804"/>
                <a:gd name="connsiteY1" fmla="*/ 72861 h 71686"/>
                <a:gd name="connsiteX2" fmla="*/ 18578 w 44804"/>
                <a:gd name="connsiteY2" fmla="*/ 49301 h 71686"/>
                <a:gd name="connsiteX3" fmla="*/ 11027 w 44804"/>
                <a:gd name="connsiteY3" fmla="*/ 57859 h 71686"/>
                <a:gd name="connsiteX4" fmla="*/ 11027 w 44804"/>
                <a:gd name="connsiteY4" fmla="*/ 72861 h 71686"/>
                <a:gd name="connsiteX5" fmla="*/ 757 w 44804"/>
                <a:gd name="connsiteY5" fmla="*/ 72861 h 71686"/>
                <a:gd name="connsiteX6" fmla="*/ 757 w 44804"/>
                <a:gd name="connsiteY6" fmla="*/ 1174 h 71686"/>
                <a:gd name="connsiteX7" fmla="*/ 11027 w 44804"/>
                <a:gd name="connsiteY7" fmla="*/ 1174 h 71686"/>
                <a:gd name="connsiteX8" fmla="*/ 11027 w 44804"/>
                <a:gd name="connsiteY8" fmla="*/ 45374 h 71686"/>
                <a:gd name="connsiteX9" fmla="*/ 30862 w 44804"/>
                <a:gd name="connsiteY9" fmla="*/ 21814 h 71686"/>
                <a:gd name="connsiteX10" fmla="*/ 43347 w 44804"/>
                <a:gd name="connsiteY10" fmla="*/ 21814 h 71686"/>
                <a:gd name="connsiteX11" fmla="*/ 25626 w 44804"/>
                <a:gd name="connsiteY11" fmla="*/ 41850 h 71686"/>
                <a:gd name="connsiteX12" fmla="*/ 45562 w 44804"/>
                <a:gd name="connsiteY12" fmla="*/ 72861 h 7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04" h="71686">
                  <a:moveTo>
                    <a:pt x="45562" y="72861"/>
                  </a:moveTo>
                  <a:lnTo>
                    <a:pt x="32876" y="72861"/>
                  </a:lnTo>
                  <a:lnTo>
                    <a:pt x="18578" y="49301"/>
                  </a:lnTo>
                  <a:lnTo>
                    <a:pt x="11027" y="57859"/>
                  </a:lnTo>
                  <a:lnTo>
                    <a:pt x="11027" y="72861"/>
                  </a:lnTo>
                  <a:lnTo>
                    <a:pt x="757" y="72861"/>
                  </a:lnTo>
                  <a:lnTo>
                    <a:pt x="757" y="1174"/>
                  </a:lnTo>
                  <a:lnTo>
                    <a:pt x="11027" y="1174"/>
                  </a:lnTo>
                  <a:lnTo>
                    <a:pt x="11027" y="45374"/>
                  </a:lnTo>
                  <a:lnTo>
                    <a:pt x="30862" y="21814"/>
                  </a:lnTo>
                  <a:lnTo>
                    <a:pt x="43347" y="21814"/>
                  </a:lnTo>
                  <a:lnTo>
                    <a:pt x="25626" y="41850"/>
                  </a:lnTo>
                  <a:lnTo>
                    <a:pt x="45562" y="72861"/>
                  </a:lnTo>
                  <a:close/>
                </a:path>
              </a:pathLst>
            </a:custGeom>
            <a:solidFill>
              <a:srgbClr val="FFFFFF"/>
            </a:solidFill>
            <a:ln w="100555" cap="flat">
              <a:noFill/>
              <a:prstDash val="solid"/>
              <a:miter/>
            </a:ln>
          </p:spPr>
          <p:txBody>
            <a:bodyPr rtlCol="0" anchor="ctr"/>
            <a:lstStyle/>
            <a:p>
              <a:endParaRPr lang="en-GB"/>
            </a:p>
          </p:txBody>
        </p:sp>
        <p:sp>
          <p:nvSpPr>
            <p:cNvPr id="255" name="Graphic 1127">
              <a:extLst>
                <a:ext uri="{FF2B5EF4-FFF2-40B4-BE49-F238E27FC236}">
                  <a16:creationId xmlns:a16="http://schemas.microsoft.com/office/drawing/2014/main" id="{33F470EA-0F83-481E-A26D-D18363267B94}"/>
                </a:ext>
              </a:extLst>
            </p:cNvPr>
            <p:cNvSpPr/>
            <p:nvPr/>
          </p:nvSpPr>
          <p:spPr>
            <a:xfrm>
              <a:off x="6585219" y="3233865"/>
              <a:ext cx="44013" cy="62481"/>
            </a:xfrm>
            <a:custGeom>
              <a:avLst/>
              <a:gdLst>
                <a:gd name="connsiteX0" fmla="*/ 44645 w 44013"/>
                <a:gd name="connsiteY0" fmla="*/ 44816 h 62481"/>
                <a:gd name="connsiteX1" fmla="*/ 37223 w 44013"/>
                <a:gd name="connsiteY1" fmla="*/ 58797 h 62481"/>
                <a:gd name="connsiteX2" fmla="*/ 22725 w 44013"/>
                <a:gd name="connsiteY2" fmla="*/ 63716 h 62481"/>
                <a:gd name="connsiteX3" fmla="*/ 6846 w 44013"/>
                <a:gd name="connsiteY3" fmla="*/ 57503 h 62481"/>
                <a:gd name="connsiteX4" fmla="*/ 1668 w 44013"/>
                <a:gd name="connsiteY4" fmla="*/ 48355 h 62481"/>
                <a:gd name="connsiteX5" fmla="*/ 632 w 44013"/>
                <a:gd name="connsiteY5" fmla="*/ 32475 h 62481"/>
                <a:gd name="connsiteX6" fmla="*/ 1668 w 44013"/>
                <a:gd name="connsiteY6" fmla="*/ 16596 h 62481"/>
                <a:gd name="connsiteX7" fmla="*/ 6846 w 44013"/>
                <a:gd name="connsiteY7" fmla="*/ 7448 h 62481"/>
                <a:gd name="connsiteX8" fmla="*/ 22725 w 44013"/>
                <a:gd name="connsiteY8" fmla="*/ 1235 h 62481"/>
                <a:gd name="connsiteX9" fmla="*/ 37223 w 44013"/>
                <a:gd name="connsiteY9" fmla="*/ 6154 h 62481"/>
                <a:gd name="connsiteX10" fmla="*/ 44645 w 44013"/>
                <a:gd name="connsiteY10" fmla="*/ 20134 h 62481"/>
                <a:gd name="connsiteX11" fmla="*/ 35152 w 44013"/>
                <a:gd name="connsiteY11" fmla="*/ 20134 h 62481"/>
                <a:gd name="connsiteX12" fmla="*/ 30923 w 44013"/>
                <a:gd name="connsiteY12" fmla="*/ 12367 h 62481"/>
                <a:gd name="connsiteX13" fmla="*/ 22725 w 44013"/>
                <a:gd name="connsiteY13" fmla="*/ 9520 h 62481"/>
                <a:gd name="connsiteX14" fmla="*/ 13663 w 44013"/>
                <a:gd name="connsiteY14" fmla="*/ 13317 h 62481"/>
                <a:gd name="connsiteX15" fmla="*/ 10643 w 44013"/>
                <a:gd name="connsiteY15" fmla="*/ 19530 h 62481"/>
                <a:gd name="connsiteX16" fmla="*/ 9952 w 44013"/>
                <a:gd name="connsiteY16" fmla="*/ 32475 h 62481"/>
                <a:gd name="connsiteX17" fmla="*/ 10643 w 44013"/>
                <a:gd name="connsiteY17" fmla="*/ 45507 h 62481"/>
                <a:gd name="connsiteX18" fmla="*/ 13663 w 44013"/>
                <a:gd name="connsiteY18" fmla="*/ 51634 h 62481"/>
                <a:gd name="connsiteX19" fmla="*/ 22725 w 44013"/>
                <a:gd name="connsiteY19" fmla="*/ 55431 h 62481"/>
                <a:gd name="connsiteX20" fmla="*/ 31010 w 44013"/>
                <a:gd name="connsiteY20" fmla="*/ 52583 h 62481"/>
                <a:gd name="connsiteX21" fmla="*/ 35325 w 44013"/>
                <a:gd name="connsiteY21" fmla="*/ 44816 h 62481"/>
                <a:gd name="connsiteX22" fmla="*/ 44645 w 44013"/>
                <a:gd name="connsiteY22" fmla="*/ 44816 h 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13" h="62481">
                  <a:moveTo>
                    <a:pt x="44645" y="44816"/>
                  </a:moveTo>
                  <a:cubicBezTo>
                    <a:pt x="43610" y="50771"/>
                    <a:pt x="41107" y="55431"/>
                    <a:pt x="37223" y="58797"/>
                  </a:cubicBezTo>
                  <a:cubicBezTo>
                    <a:pt x="33254" y="62076"/>
                    <a:pt x="28421" y="63716"/>
                    <a:pt x="22725" y="63716"/>
                  </a:cubicBezTo>
                  <a:cubicBezTo>
                    <a:pt x="16252" y="63716"/>
                    <a:pt x="10988" y="61645"/>
                    <a:pt x="6846" y="57503"/>
                  </a:cubicBezTo>
                  <a:cubicBezTo>
                    <a:pt x="4084" y="54655"/>
                    <a:pt x="2358" y="51634"/>
                    <a:pt x="1668" y="48355"/>
                  </a:cubicBezTo>
                  <a:cubicBezTo>
                    <a:pt x="977" y="44989"/>
                    <a:pt x="632" y="39725"/>
                    <a:pt x="632" y="32475"/>
                  </a:cubicBezTo>
                  <a:cubicBezTo>
                    <a:pt x="632" y="25226"/>
                    <a:pt x="977" y="19962"/>
                    <a:pt x="1668" y="16596"/>
                  </a:cubicBezTo>
                  <a:cubicBezTo>
                    <a:pt x="2358" y="13317"/>
                    <a:pt x="4084" y="10296"/>
                    <a:pt x="6846" y="7448"/>
                  </a:cubicBezTo>
                  <a:cubicBezTo>
                    <a:pt x="10988" y="3306"/>
                    <a:pt x="16252" y="1235"/>
                    <a:pt x="22725" y="1235"/>
                  </a:cubicBezTo>
                  <a:cubicBezTo>
                    <a:pt x="28507" y="1235"/>
                    <a:pt x="33340" y="2874"/>
                    <a:pt x="37223" y="6154"/>
                  </a:cubicBezTo>
                  <a:cubicBezTo>
                    <a:pt x="41107" y="9520"/>
                    <a:pt x="43523" y="14180"/>
                    <a:pt x="44645" y="20134"/>
                  </a:cubicBezTo>
                  <a:lnTo>
                    <a:pt x="35152" y="20134"/>
                  </a:lnTo>
                  <a:cubicBezTo>
                    <a:pt x="34462" y="16855"/>
                    <a:pt x="33081" y="14266"/>
                    <a:pt x="30923" y="12367"/>
                  </a:cubicBezTo>
                  <a:cubicBezTo>
                    <a:pt x="28766" y="10469"/>
                    <a:pt x="26091" y="9520"/>
                    <a:pt x="22725" y="9520"/>
                  </a:cubicBezTo>
                  <a:cubicBezTo>
                    <a:pt x="19014" y="9520"/>
                    <a:pt x="15993" y="10814"/>
                    <a:pt x="13663" y="13317"/>
                  </a:cubicBezTo>
                  <a:cubicBezTo>
                    <a:pt x="12110" y="14956"/>
                    <a:pt x="11074" y="16941"/>
                    <a:pt x="10643" y="19530"/>
                  </a:cubicBezTo>
                  <a:cubicBezTo>
                    <a:pt x="10211" y="22033"/>
                    <a:pt x="9952" y="26348"/>
                    <a:pt x="9952" y="32475"/>
                  </a:cubicBezTo>
                  <a:cubicBezTo>
                    <a:pt x="9952" y="38603"/>
                    <a:pt x="10211" y="43004"/>
                    <a:pt x="10643" y="45507"/>
                  </a:cubicBezTo>
                  <a:cubicBezTo>
                    <a:pt x="11074" y="47923"/>
                    <a:pt x="12110" y="49994"/>
                    <a:pt x="13663" y="51634"/>
                  </a:cubicBezTo>
                  <a:cubicBezTo>
                    <a:pt x="15993" y="54137"/>
                    <a:pt x="19014" y="55431"/>
                    <a:pt x="22725" y="55431"/>
                  </a:cubicBezTo>
                  <a:cubicBezTo>
                    <a:pt x="26091" y="55431"/>
                    <a:pt x="28852" y="54482"/>
                    <a:pt x="31010" y="52583"/>
                  </a:cubicBezTo>
                  <a:cubicBezTo>
                    <a:pt x="33167" y="50685"/>
                    <a:pt x="34548" y="48096"/>
                    <a:pt x="35325" y="44816"/>
                  </a:cubicBezTo>
                  <a:lnTo>
                    <a:pt x="44645" y="44816"/>
                  </a:lnTo>
                  <a:close/>
                </a:path>
              </a:pathLst>
            </a:custGeom>
            <a:solidFill>
              <a:srgbClr val="245BA7"/>
            </a:solidFill>
            <a:ln w="86190" cap="flat">
              <a:noFill/>
              <a:prstDash val="solid"/>
              <a:miter/>
            </a:ln>
          </p:spPr>
          <p:txBody>
            <a:bodyPr rtlCol="0" anchor="ctr"/>
            <a:lstStyle/>
            <a:p>
              <a:endParaRPr lang="en-GB"/>
            </a:p>
          </p:txBody>
        </p:sp>
        <p:sp>
          <p:nvSpPr>
            <p:cNvPr id="256" name="Graphic 1127">
              <a:extLst>
                <a:ext uri="{FF2B5EF4-FFF2-40B4-BE49-F238E27FC236}">
                  <a16:creationId xmlns:a16="http://schemas.microsoft.com/office/drawing/2014/main" id="{F9F63855-C77D-8C61-8C65-E9B2C8F320B5}"/>
                </a:ext>
              </a:extLst>
            </p:cNvPr>
            <p:cNvSpPr/>
            <p:nvPr/>
          </p:nvSpPr>
          <p:spPr>
            <a:xfrm>
              <a:off x="6638334" y="3251556"/>
              <a:ext cx="36505" cy="44789"/>
            </a:xfrm>
            <a:custGeom>
              <a:avLst/>
              <a:gdLst>
                <a:gd name="connsiteX0" fmla="*/ 37154 w 36505"/>
                <a:gd name="connsiteY0" fmla="*/ 23589 h 44789"/>
                <a:gd name="connsiteX1" fmla="*/ 31976 w 36505"/>
                <a:gd name="connsiteY1" fmla="*/ 40850 h 44789"/>
                <a:gd name="connsiteX2" fmla="*/ 18859 w 36505"/>
                <a:gd name="connsiteY2" fmla="*/ 46028 h 44789"/>
                <a:gd name="connsiteX3" fmla="*/ 5827 w 36505"/>
                <a:gd name="connsiteY3" fmla="*/ 40850 h 44789"/>
                <a:gd name="connsiteX4" fmla="*/ 649 w 36505"/>
                <a:gd name="connsiteY4" fmla="*/ 23589 h 44789"/>
                <a:gd name="connsiteX5" fmla="*/ 1771 w 36505"/>
                <a:gd name="connsiteY5" fmla="*/ 13492 h 44789"/>
                <a:gd name="connsiteX6" fmla="*/ 5827 w 36505"/>
                <a:gd name="connsiteY6" fmla="*/ 6416 h 44789"/>
                <a:gd name="connsiteX7" fmla="*/ 18859 w 36505"/>
                <a:gd name="connsiteY7" fmla="*/ 1238 h 44789"/>
                <a:gd name="connsiteX8" fmla="*/ 31976 w 36505"/>
                <a:gd name="connsiteY8" fmla="*/ 6416 h 44789"/>
                <a:gd name="connsiteX9" fmla="*/ 36032 w 36505"/>
                <a:gd name="connsiteY9" fmla="*/ 13492 h 44789"/>
                <a:gd name="connsiteX10" fmla="*/ 37154 w 36505"/>
                <a:gd name="connsiteY10" fmla="*/ 23589 h 44789"/>
                <a:gd name="connsiteX11" fmla="*/ 25331 w 36505"/>
                <a:gd name="connsiteY11" fmla="*/ 35585 h 44789"/>
                <a:gd name="connsiteX12" fmla="*/ 28352 w 36505"/>
                <a:gd name="connsiteY12" fmla="*/ 23589 h 44789"/>
                <a:gd name="connsiteX13" fmla="*/ 25331 w 36505"/>
                <a:gd name="connsiteY13" fmla="*/ 11594 h 44789"/>
                <a:gd name="connsiteX14" fmla="*/ 18859 w 36505"/>
                <a:gd name="connsiteY14" fmla="*/ 9091 h 44789"/>
                <a:gd name="connsiteX15" fmla="*/ 12472 w 36505"/>
                <a:gd name="connsiteY15" fmla="*/ 11594 h 44789"/>
                <a:gd name="connsiteX16" fmla="*/ 9452 w 36505"/>
                <a:gd name="connsiteY16" fmla="*/ 23589 h 44789"/>
                <a:gd name="connsiteX17" fmla="*/ 12472 w 36505"/>
                <a:gd name="connsiteY17" fmla="*/ 35585 h 44789"/>
                <a:gd name="connsiteX18" fmla="*/ 18859 w 36505"/>
                <a:gd name="connsiteY18" fmla="*/ 38174 h 44789"/>
                <a:gd name="connsiteX19" fmla="*/ 25331 w 36505"/>
                <a:gd name="connsiteY19" fmla="*/ 35585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7154" y="23589"/>
                  </a:moveTo>
                  <a:cubicBezTo>
                    <a:pt x="37154" y="31529"/>
                    <a:pt x="35428" y="37311"/>
                    <a:pt x="31976" y="40850"/>
                  </a:cubicBezTo>
                  <a:cubicBezTo>
                    <a:pt x="28611" y="44302"/>
                    <a:pt x="24295" y="46028"/>
                    <a:pt x="18859" y="46028"/>
                  </a:cubicBezTo>
                  <a:cubicBezTo>
                    <a:pt x="13508" y="46028"/>
                    <a:pt x="9193" y="44302"/>
                    <a:pt x="5827" y="40850"/>
                  </a:cubicBezTo>
                  <a:cubicBezTo>
                    <a:pt x="2375" y="37311"/>
                    <a:pt x="649" y="31529"/>
                    <a:pt x="649" y="23589"/>
                  </a:cubicBezTo>
                  <a:cubicBezTo>
                    <a:pt x="649" y="19620"/>
                    <a:pt x="994" y="16254"/>
                    <a:pt x="1771" y="13492"/>
                  </a:cubicBezTo>
                  <a:cubicBezTo>
                    <a:pt x="2548" y="10817"/>
                    <a:pt x="3842" y="8401"/>
                    <a:pt x="5827" y="6416"/>
                  </a:cubicBezTo>
                  <a:cubicBezTo>
                    <a:pt x="9193" y="2964"/>
                    <a:pt x="13508" y="1238"/>
                    <a:pt x="18859" y="1238"/>
                  </a:cubicBezTo>
                  <a:cubicBezTo>
                    <a:pt x="24295" y="1238"/>
                    <a:pt x="28611" y="2964"/>
                    <a:pt x="31976" y="6416"/>
                  </a:cubicBezTo>
                  <a:cubicBezTo>
                    <a:pt x="33961" y="8401"/>
                    <a:pt x="35256" y="10817"/>
                    <a:pt x="36032" y="13492"/>
                  </a:cubicBezTo>
                  <a:cubicBezTo>
                    <a:pt x="36809" y="16254"/>
                    <a:pt x="37154" y="19620"/>
                    <a:pt x="37154" y="23589"/>
                  </a:cubicBezTo>
                  <a:close/>
                  <a:moveTo>
                    <a:pt x="25331" y="35585"/>
                  </a:moveTo>
                  <a:cubicBezTo>
                    <a:pt x="27316" y="33600"/>
                    <a:pt x="28352" y="29544"/>
                    <a:pt x="28352" y="23589"/>
                  </a:cubicBezTo>
                  <a:cubicBezTo>
                    <a:pt x="28352" y="17635"/>
                    <a:pt x="27316" y="13579"/>
                    <a:pt x="25331" y="11594"/>
                  </a:cubicBezTo>
                  <a:cubicBezTo>
                    <a:pt x="23691" y="9954"/>
                    <a:pt x="21534" y="9091"/>
                    <a:pt x="18859" y="9091"/>
                  </a:cubicBezTo>
                  <a:cubicBezTo>
                    <a:pt x="16270" y="9091"/>
                    <a:pt x="14112" y="9954"/>
                    <a:pt x="12472" y="11594"/>
                  </a:cubicBezTo>
                  <a:cubicBezTo>
                    <a:pt x="10487" y="13579"/>
                    <a:pt x="9452" y="17635"/>
                    <a:pt x="9452" y="23589"/>
                  </a:cubicBezTo>
                  <a:cubicBezTo>
                    <a:pt x="9452" y="29544"/>
                    <a:pt x="10487" y="33600"/>
                    <a:pt x="12472" y="35585"/>
                  </a:cubicBezTo>
                  <a:cubicBezTo>
                    <a:pt x="14198" y="37311"/>
                    <a:pt x="16356" y="38174"/>
                    <a:pt x="18859" y="38174"/>
                  </a:cubicBezTo>
                  <a:cubicBezTo>
                    <a:pt x="21448" y="38174"/>
                    <a:pt x="23605" y="37311"/>
                    <a:pt x="25331" y="35585"/>
                  </a:cubicBezTo>
                  <a:close/>
                </a:path>
              </a:pathLst>
            </a:custGeom>
            <a:solidFill>
              <a:srgbClr val="245BA7"/>
            </a:solidFill>
            <a:ln w="86190" cap="flat">
              <a:noFill/>
              <a:prstDash val="solid"/>
              <a:miter/>
            </a:ln>
          </p:spPr>
          <p:txBody>
            <a:bodyPr rtlCol="0" anchor="ctr"/>
            <a:lstStyle/>
            <a:p>
              <a:endParaRPr lang="en-GB"/>
            </a:p>
          </p:txBody>
        </p:sp>
        <p:sp>
          <p:nvSpPr>
            <p:cNvPr id="257" name="Graphic 1127">
              <a:extLst>
                <a:ext uri="{FF2B5EF4-FFF2-40B4-BE49-F238E27FC236}">
                  <a16:creationId xmlns:a16="http://schemas.microsoft.com/office/drawing/2014/main" id="{875B6E5F-6000-8D07-1A25-2DBAE7F41D17}"/>
                </a:ext>
              </a:extLst>
            </p:cNvPr>
            <p:cNvSpPr/>
            <p:nvPr/>
          </p:nvSpPr>
          <p:spPr>
            <a:xfrm>
              <a:off x="6686533" y="3251556"/>
              <a:ext cx="35469" cy="44272"/>
            </a:xfrm>
            <a:custGeom>
              <a:avLst/>
              <a:gdLst>
                <a:gd name="connsiteX0" fmla="*/ 36135 w 35469"/>
                <a:gd name="connsiteY0" fmla="*/ 45510 h 44272"/>
                <a:gd name="connsiteX1" fmla="*/ 27333 w 35469"/>
                <a:gd name="connsiteY1" fmla="*/ 45510 h 44272"/>
                <a:gd name="connsiteX2" fmla="*/ 27333 w 35469"/>
                <a:gd name="connsiteY2" fmla="*/ 18843 h 44272"/>
                <a:gd name="connsiteX3" fmla="*/ 24916 w 35469"/>
                <a:gd name="connsiteY3" fmla="*/ 11507 h 44272"/>
                <a:gd name="connsiteX4" fmla="*/ 18530 w 35469"/>
                <a:gd name="connsiteY4" fmla="*/ 9091 h 44272"/>
                <a:gd name="connsiteX5" fmla="*/ 12057 w 35469"/>
                <a:gd name="connsiteY5" fmla="*/ 11507 h 44272"/>
                <a:gd name="connsiteX6" fmla="*/ 9468 w 35469"/>
                <a:gd name="connsiteY6" fmla="*/ 18843 h 44272"/>
                <a:gd name="connsiteX7" fmla="*/ 9468 w 35469"/>
                <a:gd name="connsiteY7" fmla="*/ 45510 h 44272"/>
                <a:gd name="connsiteX8" fmla="*/ 666 w 35469"/>
                <a:gd name="connsiteY8" fmla="*/ 45510 h 44272"/>
                <a:gd name="connsiteX9" fmla="*/ 666 w 35469"/>
                <a:gd name="connsiteY9" fmla="*/ 1755 h 44272"/>
                <a:gd name="connsiteX10" fmla="*/ 9296 w 35469"/>
                <a:gd name="connsiteY10" fmla="*/ 1755 h 44272"/>
                <a:gd name="connsiteX11" fmla="*/ 9296 w 35469"/>
                <a:gd name="connsiteY11" fmla="*/ 6157 h 44272"/>
                <a:gd name="connsiteX12" fmla="*/ 20946 w 35469"/>
                <a:gd name="connsiteY12" fmla="*/ 1238 h 44272"/>
                <a:gd name="connsiteX13" fmla="*/ 31734 w 35469"/>
                <a:gd name="connsiteY13" fmla="*/ 5207 h 44272"/>
                <a:gd name="connsiteX14" fmla="*/ 36135 w 35469"/>
                <a:gd name="connsiteY14" fmla="*/ 17548 h 44272"/>
                <a:gd name="connsiteX15" fmla="*/ 36135 w 35469"/>
                <a:gd name="connsiteY15" fmla="*/ 4551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6135" y="45510"/>
                  </a:moveTo>
                  <a:lnTo>
                    <a:pt x="27333" y="45510"/>
                  </a:lnTo>
                  <a:lnTo>
                    <a:pt x="27333" y="18843"/>
                  </a:lnTo>
                  <a:cubicBezTo>
                    <a:pt x="27333" y="15563"/>
                    <a:pt x="26556" y="13147"/>
                    <a:pt x="24916" y="11507"/>
                  </a:cubicBezTo>
                  <a:cubicBezTo>
                    <a:pt x="23276" y="9868"/>
                    <a:pt x="21205" y="9091"/>
                    <a:pt x="18530" y="9091"/>
                  </a:cubicBezTo>
                  <a:cubicBezTo>
                    <a:pt x="15855" y="9091"/>
                    <a:pt x="13697" y="9954"/>
                    <a:pt x="12057" y="11507"/>
                  </a:cubicBezTo>
                  <a:cubicBezTo>
                    <a:pt x="10331" y="13147"/>
                    <a:pt x="9468" y="15650"/>
                    <a:pt x="9468" y="18843"/>
                  </a:cubicBezTo>
                  <a:lnTo>
                    <a:pt x="9468" y="45510"/>
                  </a:lnTo>
                  <a:lnTo>
                    <a:pt x="666" y="45510"/>
                  </a:lnTo>
                  <a:lnTo>
                    <a:pt x="666" y="1755"/>
                  </a:lnTo>
                  <a:lnTo>
                    <a:pt x="9296" y="1755"/>
                  </a:lnTo>
                  <a:lnTo>
                    <a:pt x="9296" y="6157"/>
                  </a:lnTo>
                  <a:cubicBezTo>
                    <a:pt x="12316" y="2877"/>
                    <a:pt x="16200" y="1238"/>
                    <a:pt x="20946" y="1238"/>
                  </a:cubicBezTo>
                  <a:cubicBezTo>
                    <a:pt x="25348" y="1238"/>
                    <a:pt x="28972" y="2532"/>
                    <a:pt x="31734" y="5207"/>
                  </a:cubicBezTo>
                  <a:cubicBezTo>
                    <a:pt x="34668" y="8055"/>
                    <a:pt x="36135" y="12198"/>
                    <a:pt x="36135" y="17548"/>
                  </a:cubicBezTo>
                  <a:lnTo>
                    <a:pt x="36135" y="45510"/>
                  </a:lnTo>
                  <a:close/>
                </a:path>
              </a:pathLst>
            </a:custGeom>
            <a:solidFill>
              <a:srgbClr val="245BA7"/>
            </a:solidFill>
            <a:ln w="86190" cap="flat">
              <a:noFill/>
              <a:prstDash val="solid"/>
              <a:miter/>
            </a:ln>
          </p:spPr>
          <p:txBody>
            <a:bodyPr rtlCol="0" anchor="ctr"/>
            <a:lstStyle/>
            <a:p>
              <a:endParaRPr lang="en-GB"/>
            </a:p>
          </p:txBody>
        </p:sp>
        <p:sp>
          <p:nvSpPr>
            <p:cNvPr id="258" name="Graphic 1127">
              <a:extLst>
                <a:ext uri="{FF2B5EF4-FFF2-40B4-BE49-F238E27FC236}">
                  <a16:creationId xmlns:a16="http://schemas.microsoft.com/office/drawing/2014/main" id="{E3900803-DBB0-0B1C-6A53-3CB2463C5A98}"/>
                </a:ext>
              </a:extLst>
            </p:cNvPr>
            <p:cNvSpPr/>
            <p:nvPr/>
          </p:nvSpPr>
          <p:spPr>
            <a:xfrm>
              <a:off x="6731366" y="3239561"/>
              <a:ext cx="22265" cy="56267"/>
            </a:xfrm>
            <a:custGeom>
              <a:avLst/>
              <a:gdLst>
                <a:gd name="connsiteX0" fmla="*/ 22945 w 22265"/>
                <a:gd name="connsiteY0" fmla="*/ 57503 h 56267"/>
                <a:gd name="connsiteX1" fmla="*/ 17680 w 22265"/>
                <a:gd name="connsiteY1" fmla="*/ 57503 h 56267"/>
                <a:gd name="connsiteX2" fmla="*/ 8791 w 22265"/>
                <a:gd name="connsiteY2" fmla="*/ 53965 h 56267"/>
                <a:gd name="connsiteX3" fmla="*/ 5685 w 22265"/>
                <a:gd name="connsiteY3" fmla="*/ 45335 h 56267"/>
                <a:gd name="connsiteX4" fmla="*/ 5685 w 22265"/>
                <a:gd name="connsiteY4" fmla="*/ 20481 h 56267"/>
                <a:gd name="connsiteX5" fmla="*/ 679 w 22265"/>
                <a:gd name="connsiteY5" fmla="*/ 20481 h 56267"/>
                <a:gd name="connsiteX6" fmla="*/ 679 w 22265"/>
                <a:gd name="connsiteY6" fmla="*/ 13749 h 56267"/>
                <a:gd name="connsiteX7" fmla="*/ 5685 w 22265"/>
                <a:gd name="connsiteY7" fmla="*/ 13749 h 56267"/>
                <a:gd name="connsiteX8" fmla="*/ 5685 w 22265"/>
                <a:gd name="connsiteY8" fmla="*/ 1236 h 56267"/>
                <a:gd name="connsiteX9" fmla="*/ 14487 w 22265"/>
                <a:gd name="connsiteY9" fmla="*/ 1236 h 56267"/>
                <a:gd name="connsiteX10" fmla="*/ 14487 w 22265"/>
                <a:gd name="connsiteY10" fmla="*/ 13749 h 56267"/>
                <a:gd name="connsiteX11" fmla="*/ 22945 w 22265"/>
                <a:gd name="connsiteY11" fmla="*/ 13749 h 56267"/>
                <a:gd name="connsiteX12" fmla="*/ 22945 w 22265"/>
                <a:gd name="connsiteY12" fmla="*/ 20481 h 56267"/>
                <a:gd name="connsiteX13" fmla="*/ 14487 w 22265"/>
                <a:gd name="connsiteY13" fmla="*/ 20481 h 56267"/>
                <a:gd name="connsiteX14" fmla="*/ 14487 w 22265"/>
                <a:gd name="connsiteY14" fmla="*/ 44904 h 56267"/>
                <a:gd name="connsiteX15" fmla="*/ 19320 w 22265"/>
                <a:gd name="connsiteY15" fmla="*/ 49995 h 56267"/>
                <a:gd name="connsiteX16" fmla="*/ 22945 w 22265"/>
                <a:gd name="connsiteY16" fmla="*/ 49995 h 56267"/>
                <a:gd name="connsiteX17" fmla="*/ 22945 w 22265"/>
                <a:gd name="connsiteY17" fmla="*/ 57503 h 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65" h="56267">
                  <a:moveTo>
                    <a:pt x="22945" y="57503"/>
                  </a:moveTo>
                  <a:lnTo>
                    <a:pt x="17680" y="57503"/>
                  </a:lnTo>
                  <a:cubicBezTo>
                    <a:pt x="13797" y="57503"/>
                    <a:pt x="10863" y="56295"/>
                    <a:pt x="8791" y="53965"/>
                  </a:cubicBezTo>
                  <a:cubicBezTo>
                    <a:pt x="6720" y="51635"/>
                    <a:pt x="5685" y="48701"/>
                    <a:pt x="5685" y="45335"/>
                  </a:cubicBezTo>
                  <a:lnTo>
                    <a:pt x="5685" y="20481"/>
                  </a:lnTo>
                  <a:lnTo>
                    <a:pt x="679" y="20481"/>
                  </a:lnTo>
                  <a:lnTo>
                    <a:pt x="679" y="13749"/>
                  </a:lnTo>
                  <a:lnTo>
                    <a:pt x="5685" y="13749"/>
                  </a:lnTo>
                  <a:lnTo>
                    <a:pt x="5685" y="1236"/>
                  </a:lnTo>
                  <a:lnTo>
                    <a:pt x="14487" y="1236"/>
                  </a:lnTo>
                  <a:lnTo>
                    <a:pt x="14487" y="13749"/>
                  </a:lnTo>
                  <a:lnTo>
                    <a:pt x="22945" y="13749"/>
                  </a:lnTo>
                  <a:lnTo>
                    <a:pt x="22945" y="20481"/>
                  </a:lnTo>
                  <a:lnTo>
                    <a:pt x="14487" y="20481"/>
                  </a:lnTo>
                  <a:lnTo>
                    <a:pt x="14487" y="44904"/>
                  </a:lnTo>
                  <a:cubicBezTo>
                    <a:pt x="14487" y="48269"/>
                    <a:pt x="16127" y="49995"/>
                    <a:pt x="19320" y="49995"/>
                  </a:cubicBezTo>
                  <a:lnTo>
                    <a:pt x="22945" y="49995"/>
                  </a:lnTo>
                  <a:lnTo>
                    <a:pt x="22945" y="57503"/>
                  </a:lnTo>
                  <a:close/>
                </a:path>
              </a:pathLst>
            </a:custGeom>
            <a:solidFill>
              <a:srgbClr val="245BA7"/>
            </a:solidFill>
            <a:ln w="86190" cap="flat">
              <a:noFill/>
              <a:prstDash val="solid"/>
              <a:miter/>
            </a:ln>
          </p:spPr>
          <p:txBody>
            <a:bodyPr rtlCol="0" anchor="ctr"/>
            <a:lstStyle/>
            <a:p>
              <a:endParaRPr lang="en-GB"/>
            </a:p>
          </p:txBody>
        </p:sp>
        <p:sp>
          <p:nvSpPr>
            <p:cNvPr id="259" name="Graphic 1127">
              <a:extLst>
                <a:ext uri="{FF2B5EF4-FFF2-40B4-BE49-F238E27FC236}">
                  <a16:creationId xmlns:a16="http://schemas.microsoft.com/office/drawing/2014/main" id="{69A539D7-D638-5CC4-C371-F8AB2E85DFF1}"/>
                </a:ext>
              </a:extLst>
            </p:cNvPr>
            <p:cNvSpPr/>
            <p:nvPr/>
          </p:nvSpPr>
          <p:spPr>
            <a:xfrm>
              <a:off x="6764634" y="3251556"/>
              <a:ext cx="30722" cy="44272"/>
            </a:xfrm>
            <a:custGeom>
              <a:avLst/>
              <a:gdLst>
                <a:gd name="connsiteX0" fmla="*/ 31415 w 30722"/>
                <a:gd name="connsiteY0" fmla="*/ 5380 h 44272"/>
                <a:gd name="connsiteX1" fmla="*/ 24770 w 30722"/>
                <a:gd name="connsiteY1" fmla="*/ 12025 h 44272"/>
                <a:gd name="connsiteX2" fmla="*/ 18211 w 30722"/>
                <a:gd name="connsiteY2" fmla="*/ 9091 h 44272"/>
                <a:gd name="connsiteX3" fmla="*/ 11997 w 30722"/>
                <a:gd name="connsiteY3" fmla="*/ 11766 h 44272"/>
                <a:gd name="connsiteX4" fmla="*/ 9495 w 30722"/>
                <a:gd name="connsiteY4" fmla="*/ 18929 h 44272"/>
                <a:gd name="connsiteX5" fmla="*/ 9495 w 30722"/>
                <a:gd name="connsiteY5" fmla="*/ 45510 h 44272"/>
                <a:gd name="connsiteX6" fmla="*/ 692 w 30722"/>
                <a:gd name="connsiteY6" fmla="*/ 45510 h 44272"/>
                <a:gd name="connsiteX7" fmla="*/ 692 w 30722"/>
                <a:gd name="connsiteY7" fmla="*/ 1755 h 44272"/>
                <a:gd name="connsiteX8" fmla="*/ 9322 w 30722"/>
                <a:gd name="connsiteY8" fmla="*/ 1755 h 44272"/>
                <a:gd name="connsiteX9" fmla="*/ 9322 w 30722"/>
                <a:gd name="connsiteY9" fmla="*/ 6502 h 44272"/>
                <a:gd name="connsiteX10" fmla="*/ 14155 w 30722"/>
                <a:gd name="connsiteY10" fmla="*/ 2705 h 44272"/>
                <a:gd name="connsiteX11" fmla="*/ 20973 w 30722"/>
                <a:gd name="connsiteY11" fmla="*/ 1238 h 44272"/>
                <a:gd name="connsiteX12" fmla="*/ 31415 w 30722"/>
                <a:gd name="connsiteY12" fmla="*/ 538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1415" y="5380"/>
                  </a:moveTo>
                  <a:lnTo>
                    <a:pt x="24770" y="12025"/>
                  </a:lnTo>
                  <a:cubicBezTo>
                    <a:pt x="22785" y="10040"/>
                    <a:pt x="20627" y="9091"/>
                    <a:pt x="18211" y="9091"/>
                  </a:cubicBezTo>
                  <a:cubicBezTo>
                    <a:pt x="15708" y="9091"/>
                    <a:pt x="13637" y="10040"/>
                    <a:pt x="11997" y="11766"/>
                  </a:cubicBezTo>
                  <a:cubicBezTo>
                    <a:pt x="10358" y="13579"/>
                    <a:pt x="9495" y="15995"/>
                    <a:pt x="9495" y="18929"/>
                  </a:cubicBezTo>
                  <a:lnTo>
                    <a:pt x="9495" y="45510"/>
                  </a:lnTo>
                  <a:lnTo>
                    <a:pt x="692" y="45510"/>
                  </a:lnTo>
                  <a:lnTo>
                    <a:pt x="692" y="1755"/>
                  </a:lnTo>
                  <a:lnTo>
                    <a:pt x="9322" y="1755"/>
                  </a:lnTo>
                  <a:lnTo>
                    <a:pt x="9322" y="6502"/>
                  </a:lnTo>
                  <a:cubicBezTo>
                    <a:pt x="10444" y="4949"/>
                    <a:pt x="12084" y="3654"/>
                    <a:pt x="14155" y="2705"/>
                  </a:cubicBezTo>
                  <a:cubicBezTo>
                    <a:pt x="16312" y="1755"/>
                    <a:pt x="18556" y="1238"/>
                    <a:pt x="20973" y="1238"/>
                  </a:cubicBezTo>
                  <a:cubicBezTo>
                    <a:pt x="25201" y="1238"/>
                    <a:pt x="28653" y="2618"/>
                    <a:pt x="31415" y="5380"/>
                  </a:cubicBezTo>
                  <a:close/>
                </a:path>
              </a:pathLst>
            </a:custGeom>
            <a:solidFill>
              <a:srgbClr val="245BA7"/>
            </a:solidFill>
            <a:ln w="86190" cap="flat">
              <a:noFill/>
              <a:prstDash val="solid"/>
              <a:miter/>
            </a:ln>
          </p:spPr>
          <p:txBody>
            <a:bodyPr rtlCol="0" anchor="ctr"/>
            <a:lstStyle/>
            <a:p>
              <a:endParaRPr lang="en-GB"/>
            </a:p>
          </p:txBody>
        </p:sp>
        <p:sp>
          <p:nvSpPr>
            <p:cNvPr id="260" name="Graphic 1127">
              <a:extLst>
                <a:ext uri="{FF2B5EF4-FFF2-40B4-BE49-F238E27FC236}">
                  <a16:creationId xmlns:a16="http://schemas.microsoft.com/office/drawing/2014/main" id="{06EFFF95-E86D-CC76-46F2-C969120609D3}"/>
                </a:ext>
              </a:extLst>
            </p:cNvPr>
            <p:cNvSpPr/>
            <p:nvPr/>
          </p:nvSpPr>
          <p:spPr>
            <a:xfrm>
              <a:off x="6800233" y="3251556"/>
              <a:ext cx="36505" cy="44789"/>
            </a:xfrm>
            <a:custGeom>
              <a:avLst/>
              <a:gdLst>
                <a:gd name="connsiteX0" fmla="*/ 37211 w 36505"/>
                <a:gd name="connsiteY0" fmla="*/ 23589 h 44789"/>
                <a:gd name="connsiteX1" fmla="*/ 32033 w 36505"/>
                <a:gd name="connsiteY1" fmla="*/ 40850 h 44789"/>
                <a:gd name="connsiteX2" fmla="*/ 18915 w 36505"/>
                <a:gd name="connsiteY2" fmla="*/ 46028 h 44789"/>
                <a:gd name="connsiteX3" fmla="*/ 5884 w 36505"/>
                <a:gd name="connsiteY3" fmla="*/ 40850 h 44789"/>
                <a:gd name="connsiteX4" fmla="*/ 705 w 36505"/>
                <a:gd name="connsiteY4" fmla="*/ 23589 h 44789"/>
                <a:gd name="connsiteX5" fmla="*/ 1827 w 36505"/>
                <a:gd name="connsiteY5" fmla="*/ 13492 h 44789"/>
                <a:gd name="connsiteX6" fmla="*/ 5884 w 36505"/>
                <a:gd name="connsiteY6" fmla="*/ 6416 h 44789"/>
                <a:gd name="connsiteX7" fmla="*/ 18915 w 36505"/>
                <a:gd name="connsiteY7" fmla="*/ 1238 h 44789"/>
                <a:gd name="connsiteX8" fmla="*/ 32033 w 36505"/>
                <a:gd name="connsiteY8" fmla="*/ 6416 h 44789"/>
                <a:gd name="connsiteX9" fmla="*/ 36089 w 36505"/>
                <a:gd name="connsiteY9" fmla="*/ 13492 h 44789"/>
                <a:gd name="connsiteX10" fmla="*/ 37211 w 36505"/>
                <a:gd name="connsiteY10" fmla="*/ 23589 h 44789"/>
                <a:gd name="connsiteX11" fmla="*/ 25387 w 36505"/>
                <a:gd name="connsiteY11" fmla="*/ 35585 h 44789"/>
                <a:gd name="connsiteX12" fmla="*/ 28408 w 36505"/>
                <a:gd name="connsiteY12" fmla="*/ 23589 h 44789"/>
                <a:gd name="connsiteX13" fmla="*/ 25387 w 36505"/>
                <a:gd name="connsiteY13" fmla="*/ 11594 h 44789"/>
                <a:gd name="connsiteX14" fmla="*/ 18915 w 36505"/>
                <a:gd name="connsiteY14" fmla="*/ 9091 h 44789"/>
                <a:gd name="connsiteX15" fmla="*/ 12529 w 36505"/>
                <a:gd name="connsiteY15" fmla="*/ 11594 h 44789"/>
                <a:gd name="connsiteX16" fmla="*/ 9508 w 36505"/>
                <a:gd name="connsiteY16" fmla="*/ 23589 h 44789"/>
                <a:gd name="connsiteX17" fmla="*/ 12529 w 36505"/>
                <a:gd name="connsiteY17" fmla="*/ 35585 h 44789"/>
                <a:gd name="connsiteX18" fmla="*/ 18915 w 36505"/>
                <a:gd name="connsiteY18" fmla="*/ 38174 h 44789"/>
                <a:gd name="connsiteX19" fmla="*/ 25387 w 36505"/>
                <a:gd name="connsiteY19" fmla="*/ 35585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7211" y="23589"/>
                  </a:moveTo>
                  <a:cubicBezTo>
                    <a:pt x="37211" y="31529"/>
                    <a:pt x="35485" y="37311"/>
                    <a:pt x="32033" y="40850"/>
                  </a:cubicBezTo>
                  <a:cubicBezTo>
                    <a:pt x="28667" y="44302"/>
                    <a:pt x="24352" y="46028"/>
                    <a:pt x="18915" y="46028"/>
                  </a:cubicBezTo>
                  <a:cubicBezTo>
                    <a:pt x="13564" y="46028"/>
                    <a:pt x="9249" y="44302"/>
                    <a:pt x="5884" y="40850"/>
                  </a:cubicBezTo>
                  <a:cubicBezTo>
                    <a:pt x="2431" y="37311"/>
                    <a:pt x="705" y="31529"/>
                    <a:pt x="705" y="23589"/>
                  </a:cubicBezTo>
                  <a:cubicBezTo>
                    <a:pt x="705" y="19620"/>
                    <a:pt x="1051" y="16254"/>
                    <a:pt x="1827" y="13492"/>
                  </a:cubicBezTo>
                  <a:cubicBezTo>
                    <a:pt x="2604" y="10817"/>
                    <a:pt x="3899" y="8401"/>
                    <a:pt x="5884" y="6416"/>
                  </a:cubicBezTo>
                  <a:cubicBezTo>
                    <a:pt x="9249" y="2964"/>
                    <a:pt x="13564" y="1238"/>
                    <a:pt x="18915" y="1238"/>
                  </a:cubicBezTo>
                  <a:cubicBezTo>
                    <a:pt x="24352" y="1238"/>
                    <a:pt x="28667" y="2964"/>
                    <a:pt x="32033" y="6416"/>
                  </a:cubicBezTo>
                  <a:cubicBezTo>
                    <a:pt x="34017" y="8401"/>
                    <a:pt x="35312" y="10817"/>
                    <a:pt x="36089" y="13492"/>
                  </a:cubicBezTo>
                  <a:cubicBezTo>
                    <a:pt x="36865" y="16254"/>
                    <a:pt x="37211" y="19620"/>
                    <a:pt x="37211" y="23589"/>
                  </a:cubicBezTo>
                  <a:close/>
                  <a:moveTo>
                    <a:pt x="25387" y="35585"/>
                  </a:moveTo>
                  <a:cubicBezTo>
                    <a:pt x="27372" y="33600"/>
                    <a:pt x="28408" y="29544"/>
                    <a:pt x="28408" y="23589"/>
                  </a:cubicBezTo>
                  <a:cubicBezTo>
                    <a:pt x="28408" y="17635"/>
                    <a:pt x="27372" y="13579"/>
                    <a:pt x="25387" y="11594"/>
                  </a:cubicBezTo>
                  <a:cubicBezTo>
                    <a:pt x="23748" y="9954"/>
                    <a:pt x="21590" y="9091"/>
                    <a:pt x="18915" y="9091"/>
                  </a:cubicBezTo>
                  <a:cubicBezTo>
                    <a:pt x="16326" y="9091"/>
                    <a:pt x="14168" y="9954"/>
                    <a:pt x="12529" y="11594"/>
                  </a:cubicBezTo>
                  <a:cubicBezTo>
                    <a:pt x="10544" y="13579"/>
                    <a:pt x="9508" y="17635"/>
                    <a:pt x="9508" y="23589"/>
                  </a:cubicBezTo>
                  <a:cubicBezTo>
                    <a:pt x="9508" y="29544"/>
                    <a:pt x="10544" y="33600"/>
                    <a:pt x="12529" y="35585"/>
                  </a:cubicBezTo>
                  <a:cubicBezTo>
                    <a:pt x="14255" y="37311"/>
                    <a:pt x="16412" y="38174"/>
                    <a:pt x="18915" y="38174"/>
                  </a:cubicBezTo>
                  <a:cubicBezTo>
                    <a:pt x="21504" y="38174"/>
                    <a:pt x="23661" y="37311"/>
                    <a:pt x="25387" y="35585"/>
                  </a:cubicBezTo>
                  <a:close/>
                </a:path>
              </a:pathLst>
            </a:custGeom>
            <a:solidFill>
              <a:srgbClr val="245BA7"/>
            </a:solidFill>
            <a:ln w="86190" cap="flat">
              <a:noFill/>
              <a:prstDash val="solid"/>
              <a:miter/>
            </a:ln>
          </p:spPr>
          <p:txBody>
            <a:bodyPr rtlCol="0" anchor="ctr"/>
            <a:lstStyle/>
            <a:p>
              <a:endParaRPr lang="en-GB"/>
            </a:p>
          </p:txBody>
        </p:sp>
        <p:sp>
          <p:nvSpPr>
            <p:cNvPr id="261" name="Graphic 1127">
              <a:extLst>
                <a:ext uri="{FF2B5EF4-FFF2-40B4-BE49-F238E27FC236}">
                  <a16:creationId xmlns:a16="http://schemas.microsoft.com/office/drawing/2014/main" id="{A8DE4B3F-07E2-BE93-25FA-8BDB4B920C12}"/>
                </a:ext>
              </a:extLst>
            </p:cNvPr>
            <p:cNvSpPr/>
            <p:nvPr/>
          </p:nvSpPr>
          <p:spPr>
            <a:xfrm>
              <a:off x="6848170" y="3234383"/>
              <a:ext cx="17432" cy="61445"/>
            </a:xfrm>
            <a:custGeom>
              <a:avLst/>
              <a:gdLst>
                <a:gd name="connsiteX0" fmla="*/ 18152 w 17432"/>
                <a:gd name="connsiteY0" fmla="*/ 62681 h 61445"/>
                <a:gd name="connsiteX1" fmla="*/ 12715 w 17432"/>
                <a:gd name="connsiteY1" fmla="*/ 62681 h 61445"/>
                <a:gd name="connsiteX2" fmla="*/ 3739 w 17432"/>
                <a:gd name="connsiteY2" fmla="*/ 59229 h 61445"/>
                <a:gd name="connsiteX3" fmla="*/ 719 w 17432"/>
                <a:gd name="connsiteY3" fmla="*/ 50599 h 61445"/>
                <a:gd name="connsiteX4" fmla="*/ 719 w 17432"/>
                <a:gd name="connsiteY4" fmla="*/ 1235 h 61445"/>
                <a:gd name="connsiteX5" fmla="*/ 9522 w 17432"/>
                <a:gd name="connsiteY5" fmla="*/ 1235 h 61445"/>
                <a:gd name="connsiteX6" fmla="*/ 9522 w 17432"/>
                <a:gd name="connsiteY6" fmla="*/ 50081 h 61445"/>
                <a:gd name="connsiteX7" fmla="*/ 10643 w 17432"/>
                <a:gd name="connsiteY7" fmla="*/ 53878 h 61445"/>
                <a:gd name="connsiteX8" fmla="*/ 14268 w 17432"/>
                <a:gd name="connsiteY8" fmla="*/ 55172 h 61445"/>
                <a:gd name="connsiteX9" fmla="*/ 18152 w 17432"/>
                <a:gd name="connsiteY9" fmla="*/ 55172 h 61445"/>
                <a:gd name="connsiteX10" fmla="*/ 18152 w 17432"/>
                <a:gd name="connsiteY10" fmla="*/ 62681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2" h="61445">
                  <a:moveTo>
                    <a:pt x="18152" y="62681"/>
                  </a:moveTo>
                  <a:lnTo>
                    <a:pt x="12715" y="62681"/>
                  </a:lnTo>
                  <a:cubicBezTo>
                    <a:pt x="8745" y="62681"/>
                    <a:pt x="5724" y="61559"/>
                    <a:pt x="3739" y="59229"/>
                  </a:cubicBezTo>
                  <a:cubicBezTo>
                    <a:pt x="1755" y="56985"/>
                    <a:pt x="719" y="54137"/>
                    <a:pt x="719" y="50599"/>
                  </a:cubicBezTo>
                  <a:lnTo>
                    <a:pt x="719" y="1235"/>
                  </a:lnTo>
                  <a:lnTo>
                    <a:pt x="9522" y="1235"/>
                  </a:lnTo>
                  <a:lnTo>
                    <a:pt x="9522" y="50081"/>
                  </a:lnTo>
                  <a:cubicBezTo>
                    <a:pt x="9522" y="51807"/>
                    <a:pt x="9867" y="53101"/>
                    <a:pt x="10643" y="53878"/>
                  </a:cubicBezTo>
                  <a:cubicBezTo>
                    <a:pt x="11334" y="54741"/>
                    <a:pt x="12542" y="55172"/>
                    <a:pt x="14268" y="55172"/>
                  </a:cubicBezTo>
                  <a:lnTo>
                    <a:pt x="18152" y="55172"/>
                  </a:lnTo>
                  <a:lnTo>
                    <a:pt x="18152" y="62681"/>
                  </a:lnTo>
                  <a:close/>
                </a:path>
              </a:pathLst>
            </a:custGeom>
            <a:solidFill>
              <a:srgbClr val="245BA7"/>
            </a:solidFill>
            <a:ln w="86190" cap="flat">
              <a:noFill/>
              <a:prstDash val="solid"/>
              <a:miter/>
            </a:ln>
          </p:spPr>
          <p:txBody>
            <a:bodyPr rtlCol="0" anchor="ctr"/>
            <a:lstStyle/>
            <a:p>
              <a:endParaRPr lang="en-GB"/>
            </a:p>
          </p:txBody>
        </p:sp>
        <p:sp>
          <p:nvSpPr>
            <p:cNvPr id="262" name="Graphic 1127">
              <a:extLst>
                <a:ext uri="{FF2B5EF4-FFF2-40B4-BE49-F238E27FC236}">
                  <a16:creationId xmlns:a16="http://schemas.microsoft.com/office/drawing/2014/main" id="{92E32A60-4484-B912-5390-DCF9F7928798}"/>
                </a:ext>
              </a:extLst>
            </p:cNvPr>
            <p:cNvSpPr/>
            <p:nvPr/>
          </p:nvSpPr>
          <p:spPr>
            <a:xfrm>
              <a:off x="6892137" y="3233951"/>
              <a:ext cx="22524" cy="61877"/>
            </a:xfrm>
            <a:custGeom>
              <a:avLst/>
              <a:gdLst>
                <a:gd name="connsiteX0" fmla="*/ 23259 w 22524"/>
                <a:gd name="connsiteY0" fmla="*/ 26089 h 61877"/>
                <a:gd name="connsiteX1" fmla="*/ 14543 w 22524"/>
                <a:gd name="connsiteY1" fmla="*/ 26089 h 61877"/>
                <a:gd name="connsiteX2" fmla="*/ 14543 w 22524"/>
                <a:gd name="connsiteY2" fmla="*/ 63112 h 61877"/>
                <a:gd name="connsiteX3" fmla="*/ 5741 w 22524"/>
                <a:gd name="connsiteY3" fmla="*/ 63112 h 61877"/>
                <a:gd name="connsiteX4" fmla="*/ 5741 w 22524"/>
                <a:gd name="connsiteY4" fmla="*/ 26089 h 61877"/>
                <a:gd name="connsiteX5" fmla="*/ 735 w 22524"/>
                <a:gd name="connsiteY5" fmla="*/ 26089 h 61877"/>
                <a:gd name="connsiteX6" fmla="*/ 735 w 22524"/>
                <a:gd name="connsiteY6" fmla="*/ 19358 h 61877"/>
                <a:gd name="connsiteX7" fmla="*/ 5741 w 22524"/>
                <a:gd name="connsiteY7" fmla="*/ 19358 h 61877"/>
                <a:gd name="connsiteX8" fmla="*/ 5741 w 22524"/>
                <a:gd name="connsiteY8" fmla="*/ 13403 h 61877"/>
                <a:gd name="connsiteX9" fmla="*/ 8847 w 22524"/>
                <a:gd name="connsiteY9" fmla="*/ 4773 h 61877"/>
                <a:gd name="connsiteX10" fmla="*/ 17736 w 22524"/>
                <a:gd name="connsiteY10" fmla="*/ 1235 h 61877"/>
                <a:gd name="connsiteX11" fmla="*/ 23259 w 22524"/>
                <a:gd name="connsiteY11" fmla="*/ 1235 h 61877"/>
                <a:gd name="connsiteX12" fmla="*/ 23259 w 22524"/>
                <a:gd name="connsiteY12" fmla="*/ 8743 h 61877"/>
                <a:gd name="connsiteX13" fmla="*/ 19376 w 22524"/>
                <a:gd name="connsiteY13" fmla="*/ 8743 h 61877"/>
                <a:gd name="connsiteX14" fmla="*/ 14543 w 22524"/>
                <a:gd name="connsiteY14" fmla="*/ 13834 h 61877"/>
                <a:gd name="connsiteX15" fmla="*/ 14543 w 22524"/>
                <a:gd name="connsiteY15" fmla="*/ 19358 h 61877"/>
                <a:gd name="connsiteX16" fmla="*/ 23259 w 22524"/>
                <a:gd name="connsiteY16" fmla="*/ 19358 h 61877"/>
                <a:gd name="connsiteX17" fmla="*/ 23259 w 22524"/>
                <a:gd name="connsiteY17" fmla="*/ 26089 h 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24" h="61877">
                  <a:moveTo>
                    <a:pt x="23259" y="26089"/>
                  </a:moveTo>
                  <a:lnTo>
                    <a:pt x="14543" y="26089"/>
                  </a:lnTo>
                  <a:lnTo>
                    <a:pt x="14543" y="63112"/>
                  </a:lnTo>
                  <a:lnTo>
                    <a:pt x="5741" y="63112"/>
                  </a:lnTo>
                  <a:lnTo>
                    <a:pt x="5741" y="26089"/>
                  </a:lnTo>
                  <a:lnTo>
                    <a:pt x="735" y="26089"/>
                  </a:lnTo>
                  <a:lnTo>
                    <a:pt x="735" y="19358"/>
                  </a:lnTo>
                  <a:lnTo>
                    <a:pt x="5741" y="19358"/>
                  </a:lnTo>
                  <a:lnTo>
                    <a:pt x="5741" y="13403"/>
                  </a:lnTo>
                  <a:cubicBezTo>
                    <a:pt x="5741" y="10037"/>
                    <a:pt x="6776" y="7103"/>
                    <a:pt x="8847" y="4773"/>
                  </a:cubicBezTo>
                  <a:cubicBezTo>
                    <a:pt x="10919" y="2443"/>
                    <a:pt x="13853" y="1235"/>
                    <a:pt x="17736" y="1235"/>
                  </a:cubicBezTo>
                  <a:lnTo>
                    <a:pt x="23259" y="1235"/>
                  </a:lnTo>
                  <a:lnTo>
                    <a:pt x="23259" y="8743"/>
                  </a:lnTo>
                  <a:lnTo>
                    <a:pt x="19376" y="8743"/>
                  </a:lnTo>
                  <a:cubicBezTo>
                    <a:pt x="16183" y="8743"/>
                    <a:pt x="14543" y="10469"/>
                    <a:pt x="14543" y="13834"/>
                  </a:cubicBezTo>
                  <a:lnTo>
                    <a:pt x="14543" y="19358"/>
                  </a:lnTo>
                  <a:lnTo>
                    <a:pt x="23259" y="19358"/>
                  </a:lnTo>
                  <a:lnTo>
                    <a:pt x="23259" y="26089"/>
                  </a:lnTo>
                  <a:close/>
                </a:path>
              </a:pathLst>
            </a:custGeom>
            <a:solidFill>
              <a:srgbClr val="245BA7"/>
            </a:solidFill>
            <a:ln w="86190" cap="flat">
              <a:noFill/>
              <a:prstDash val="solid"/>
              <a:miter/>
            </a:ln>
          </p:spPr>
          <p:txBody>
            <a:bodyPr rtlCol="0" anchor="ctr"/>
            <a:lstStyle/>
            <a:p>
              <a:endParaRPr lang="en-GB"/>
            </a:p>
          </p:txBody>
        </p:sp>
        <p:sp>
          <p:nvSpPr>
            <p:cNvPr id="263" name="Graphic 1127">
              <a:extLst>
                <a:ext uri="{FF2B5EF4-FFF2-40B4-BE49-F238E27FC236}">
                  <a16:creationId xmlns:a16="http://schemas.microsoft.com/office/drawing/2014/main" id="{A22D6ED6-89C5-6E40-A743-340D86B5E2D8}"/>
                </a:ext>
              </a:extLst>
            </p:cNvPr>
            <p:cNvSpPr/>
            <p:nvPr/>
          </p:nvSpPr>
          <p:spPr>
            <a:xfrm>
              <a:off x="6923594" y="3234383"/>
              <a:ext cx="17432" cy="61445"/>
            </a:xfrm>
            <a:custGeom>
              <a:avLst/>
              <a:gdLst>
                <a:gd name="connsiteX0" fmla="*/ 18178 w 17432"/>
                <a:gd name="connsiteY0" fmla="*/ 62681 h 61445"/>
                <a:gd name="connsiteX1" fmla="*/ 12741 w 17432"/>
                <a:gd name="connsiteY1" fmla="*/ 62681 h 61445"/>
                <a:gd name="connsiteX2" fmla="*/ 3766 w 17432"/>
                <a:gd name="connsiteY2" fmla="*/ 59229 h 61445"/>
                <a:gd name="connsiteX3" fmla="*/ 745 w 17432"/>
                <a:gd name="connsiteY3" fmla="*/ 50599 h 61445"/>
                <a:gd name="connsiteX4" fmla="*/ 745 w 17432"/>
                <a:gd name="connsiteY4" fmla="*/ 1235 h 61445"/>
                <a:gd name="connsiteX5" fmla="*/ 9548 w 17432"/>
                <a:gd name="connsiteY5" fmla="*/ 1235 h 61445"/>
                <a:gd name="connsiteX6" fmla="*/ 9548 w 17432"/>
                <a:gd name="connsiteY6" fmla="*/ 50081 h 61445"/>
                <a:gd name="connsiteX7" fmla="*/ 10670 w 17432"/>
                <a:gd name="connsiteY7" fmla="*/ 53878 h 61445"/>
                <a:gd name="connsiteX8" fmla="*/ 14294 w 17432"/>
                <a:gd name="connsiteY8" fmla="*/ 55172 h 61445"/>
                <a:gd name="connsiteX9" fmla="*/ 18178 w 17432"/>
                <a:gd name="connsiteY9" fmla="*/ 55172 h 61445"/>
                <a:gd name="connsiteX10" fmla="*/ 18178 w 17432"/>
                <a:gd name="connsiteY10" fmla="*/ 62681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2" h="61445">
                  <a:moveTo>
                    <a:pt x="18178" y="62681"/>
                  </a:moveTo>
                  <a:lnTo>
                    <a:pt x="12741" y="62681"/>
                  </a:lnTo>
                  <a:cubicBezTo>
                    <a:pt x="8771" y="62681"/>
                    <a:pt x="5751" y="61559"/>
                    <a:pt x="3766" y="59229"/>
                  </a:cubicBezTo>
                  <a:cubicBezTo>
                    <a:pt x="1781" y="56985"/>
                    <a:pt x="745" y="54137"/>
                    <a:pt x="745" y="50599"/>
                  </a:cubicBezTo>
                  <a:lnTo>
                    <a:pt x="745" y="1235"/>
                  </a:lnTo>
                  <a:lnTo>
                    <a:pt x="9548" y="1235"/>
                  </a:lnTo>
                  <a:lnTo>
                    <a:pt x="9548" y="50081"/>
                  </a:lnTo>
                  <a:cubicBezTo>
                    <a:pt x="9548" y="51807"/>
                    <a:pt x="9893" y="53101"/>
                    <a:pt x="10670" y="53878"/>
                  </a:cubicBezTo>
                  <a:cubicBezTo>
                    <a:pt x="11360" y="54741"/>
                    <a:pt x="12568" y="55172"/>
                    <a:pt x="14294" y="55172"/>
                  </a:cubicBezTo>
                  <a:lnTo>
                    <a:pt x="18178" y="55172"/>
                  </a:lnTo>
                  <a:lnTo>
                    <a:pt x="18178" y="62681"/>
                  </a:lnTo>
                  <a:close/>
                </a:path>
              </a:pathLst>
            </a:custGeom>
            <a:solidFill>
              <a:srgbClr val="245BA7"/>
            </a:solidFill>
            <a:ln w="86190" cap="flat">
              <a:noFill/>
              <a:prstDash val="solid"/>
              <a:miter/>
            </a:ln>
          </p:spPr>
          <p:txBody>
            <a:bodyPr rtlCol="0" anchor="ctr"/>
            <a:lstStyle/>
            <a:p>
              <a:endParaRPr lang="en-GB"/>
            </a:p>
          </p:txBody>
        </p:sp>
        <p:sp>
          <p:nvSpPr>
            <p:cNvPr id="264" name="Graphic 1127">
              <a:extLst>
                <a:ext uri="{FF2B5EF4-FFF2-40B4-BE49-F238E27FC236}">
                  <a16:creationId xmlns:a16="http://schemas.microsoft.com/office/drawing/2014/main" id="{DFD799BC-7895-FE93-37F2-8A67A4EBE3F6}"/>
                </a:ext>
              </a:extLst>
            </p:cNvPr>
            <p:cNvSpPr/>
            <p:nvPr/>
          </p:nvSpPr>
          <p:spPr>
            <a:xfrm>
              <a:off x="6947194" y="3251556"/>
              <a:ext cx="35469" cy="44789"/>
            </a:xfrm>
            <a:custGeom>
              <a:avLst/>
              <a:gdLst>
                <a:gd name="connsiteX0" fmla="*/ 36226 w 35469"/>
                <a:gd name="connsiteY0" fmla="*/ 45510 h 44789"/>
                <a:gd name="connsiteX1" fmla="*/ 27596 w 35469"/>
                <a:gd name="connsiteY1" fmla="*/ 45510 h 44789"/>
                <a:gd name="connsiteX2" fmla="*/ 27596 w 35469"/>
                <a:gd name="connsiteY2" fmla="*/ 41540 h 44789"/>
                <a:gd name="connsiteX3" fmla="*/ 22590 w 35469"/>
                <a:gd name="connsiteY3" fmla="*/ 44992 h 44789"/>
                <a:gd name="connsiteX4" fmla="*/ 15945 w 35469"/>
                <a:gd name="connsiteY4" fmla="*/ 46028 h 44789"/>
                <a:gd name="connsiteX5" fmla="*/ 4208 w 35469"/>
                <a:gd name="connsiteY5" fmla="*/ 42058 h 44789"/>
                <a:gd name="connsiteX6" fmla="*/ 756 w 35469"/>
                <a:gd name="connsiteY6" fmla="*/ 32651 h 44789"/>
                <a:gd name="connsiteX7" fmla="*/ 4726 w 35469"/>
                <a:gd name="connsiteY7" fmla="*/ 23503 h 44789"/>
                <a:gd name="connsiteX8" fmla="*/ 15945 w 35469"/>
                <a:gd name="connsiteY8" fmla="*/ 20051 h 44789"/>
                <a:gd name="connsiteX9" fmla="*/ 27423 w 35469"/>
                <a:gd name="connsiteY9" fmla="*/ 20051 h 44789"/>
                <a:gd name="connsiteX10" fmla="*/ 27423 w 35469"/>
                <a:gd name="connsiteY10" fmla="*/ 16944 h 44789"/>
                <a:gd name="connsiteX11" fmla="*/ 25179 w 35469"/>
                <a:gd name="connsiteY11" fmla="*/ 10731 h 44789"/>
                <a:gd name="connsiteX12" fmla="*/ 17844 w 35469"/>
                <a:gd name="connsiteY12" fmla="*/ 8746 h 44789"/>
                <a:gd name="connsiteX13" fmla="*/ 12321 w 35469"/>
                <a:gd name="connsiteY13" fmla="*/ 9781 h 44789"/>
                <a:gd name="connsiteX14" fmla="*/ 8265 w 35469"/>
                <a:gd name="connsiteY14" fmla="*/ 13061 h 44789"/>
                <a:gd name="connsiteX15" fmla="*/ 2569 w 35469"/>
                <a:gd name="connsiteY15" fmla="*/ 7624 h 44789"/>
                <a:gd name="connsiteX16" fmla="*/ 9128 w 35469"/>
                <a:gd name="connsiteY16" fmla="*/ 2618 h 44789"/>
                <a:gd name="connsiteX17" fmla="*/ 18189 w 35469"/>
                <a:gd name="connsiteY17" fmla="*/ 1238 h 44789"/>
                <a:gd name="connsiteX18" fmla="*/ 36226 w 35469"/>
                <a:gd name="connsiteY18" fmla="*/ 16254 h 44789"/>
                <a:gd name="connsiteX19" fmla="*/ 36226 w 35469"/>
                <a:gd name="connsiteY19" fmla="*/ 45510 h 44789"/>
                <a:gd name="connsiteX20" fmla="*/ 27423 w 35469"/>
                <a:gd name="connsiteY20" fmla="*/ 29717 h 44789"/>
                <a:gd name="connsiteX21" fmla="*/ 27423 w 35469"/>
                <a:gd name="connsiteY21" fmla="*/ 26178 h 44789"/>
                <a:gd name="connsiteX22" fmla="*/ 17326 w 35469"/>
                <a:gd name="connsiteY22" fmla="*/ 26178 h 44789"/>
                <a:gd name="connsiteX23" fmla="*/ 9300 w 35469"/>
                <a:gd name="connsiteY23" fmla="*/ 32478 h 44789"/>
                <a:gd name="connsiteX24" fmla="*/ 17585 w 35469"/>
                <a:gd name="connsiteY24" fmla="*/ 38692 h 44789"/>
                <a:gd name="connsiteX25" fmla="*/ 25525 w 35469"/>
                <a:gd name="connsiteY25" fmla="*/ 36189 h 44789"/>
                <a:gd name="connsiteX26" fmla="*/ 27423 w 35469"/>
                <a:gd name="connsiteY26" fmla="*/ 2971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9" h="44789">
                  <a:moveTo>
                    <a:pt x="36226" y="45510"/>
                  </a:moveTo>
                  <a:lnTo>
                    <a:pt x="27596" y="45510"/>
                  </a:lnTo>
                  <a:lnTo>
                    <a:pt x="27596" y="41540"/>
                  </a:lnTo>
                  <a:cubicBezTo>
                    <a:pt x="25956" y="43180"/>
                    <a:pt x="24316" y="44302"/>
                    <a:pt x="22590" y="44992"/>
                  </a:cubicBezTo>
                  <a:cubicBezTo>
                    <a:pt x="20778" y="45682"/>
                    <a:pt x="18621" y="46028"/>
                    <a:pt x="15945" y="46028"/>
                  </a:cubicBezTo>
                  <a:cubicBezTo>
                    <a:pt x="10767" y="46028"/>
                    <a:pt x="6884" y="44733"/>
                    <a:pt x="4208" y="42058"/>
                  </a:cubicBezTo>
                  <a:cubicBezTo>
                    <a:pt x="1878" y="39641"/>
                    <a:pt x="756" y="36535"/>
                    <a:pt x="756" y="32651"/>
                  </a:cubicBezTo>
                  <a:cubicBezTo>
                    <a:pt x="756" y="28854"/>
                    <a:pt x="2051" y="25833"/>
                    <a:pt x="4726" y="23503"/>
                  </a:cubicBezTo>
                  <a:cubicBezTo>
                    <a:pt x="7315" y="21173"/>
                    <a:pt x="11026" y="20051"/>
                    <a:pt x="15945" y="20051"/>
                  </a:cubicBezTo>
                  <a:lnTo>
                    <a:pt x="27423" y="20051"/>
                  </a:lnTo>
                  <a:lnTo>
                    <a:pt x="27423" y="16944"/>
                  </a:lnTo>
                  <a:cubicBezTo>
                    <a:pt x="27423" y="14096"/>
                    <a:pt x="26647" y="12025"/>
                    <a:pt x="25179" y="10731"/>
                  </a:cubicBezTo>
                  <a:cubicBezTo>
                    <a:pt x="23712" y="9436"/>
                    <a:pt x="21210" y="8746"/>
                    <a:pt x="17844" y="8746"/>
                  </a:cubicBezTo>
                  <a:cubicBezTo>
                    <a:pt x="15514" y="8746"/>
                    <a:pt x="13701" y="9091"/>
                    <a:pt x="12321" y="9781"/>
                  </a:cubicBezTo>
                  <a:cubicBezTo>
                    <a:pt x="10854" y="10386"/>
                    <a:pt x="9559" y="11507"/>
                    <a:pt x="8265" y="13061"/>
                  </a:cubicBezTo>
                  <a:lnTo>
                    <a:pt x="2569" y="7624"/>
                  </a:lnTo>
                  <a:cubicBezTo>
                    <a:pt x="4554" y="5294"/>
                    <a:pt x="6797" y="3568"/>
                    <a:pt x="9128" y="2618"/>
                  </a:cubicBezTo>
                  <a:cubicBezTo>
                    <a:pt x="11458" y="1755"/>
                    <a:pt x="14478" y="1238"/>
                    <a:pt x="18189" y="1238"/>
                  </a:cubicBezTo>
                  <a:cubicBezTo>
                    <a:pt x="30185" y="1238"/>
                    <a:pt x="36226" y="6243"/>
                    <a:pt x="36226" y="16254"/>
                  </a:cubicBezTo>
                  <a:lnTo>
                    <a:pt x="36226" y="45510"/>
                  </a:lnTo>
                  <a:close/>
                  <a:moveTo>
                    <a:pt x="27423" y="29717"/>
                  </a:moveTo>
                  <a:lnTo>
                    <a:pt x="27423" y="26178"/>
                  </a:lnTo>
                  <a:lnTo>
                    <a:pt x="17326" y="26178"/>
                  </a:lnTo>
                  <a:cubicBezTo>
                    <a:pt x="11975" y="26178"/>
                    <a:pt x="9300" y="28250"/>
                    <a:pt x="9300" y="32478"/>
                  </a:cubicBezTo>
                  <a:cubicBezTo>
                    <a:pt x="9300" y="36621"/>
                    <a:pt x="12062" y="38692"/>
                    <a:pt x="17585" y="38692"/>
                  </a:cubicBezTo>
                  <a:cubicBezTo>
                    <a:pt x="21123" y="38692"/>
                    <a:pt x="23712" y="37829"/>
                    <a:pt x="25525" y="36189"/>
                  </a:cubicBezTo>
                  <a:cubicBezTo>
                    <a:pt x="26819" y="34981"/>
                    <a:pt x="27423" y="32824"/>
                    <a:pt x="27423" y="29717"/>
                  </a:cubicBezTo>
                  <a:close/>
                </a:path>
              </a:pathLst>
            </a:custGeom>
            <a:solidFill>
              <a:srgbClr val="245BA7"/>
            </a:solidFill>
            <a:ln w="86190" cap="flat">
              <a:noFill/>
              <a:prstDash val="solid"/>
              <a:miter/>
            </a:ln>
          </p:spPr>
          <p:txBody>
            <a:bodyPr rtlCol="0" anchor="ctr"/>
            <a:lstStyle/>
            <a:p>
              <a:endParaRPr lang="en-GB"/>
            </a:p>
          </p:txBody>
        </p:sp>
        <p:sp>
          <p:nvSpPr>
            <p:cNvPr id="265" name="Graphic 1127">
              <a:extLst>
                <a:ext uri="{FF2B5EF4-FFF2-40B4-BE49-F238E27FC236}">
                  <a16:creationId xmlns:a16="http://schemas.microsoft.com/office/drawing/2014/main" id="{89C5DA54-E25E-7B86-FDD3-90E2BB09DEC8}"/>
                </a:ext>
              </a:extLst>
            </p:cNvPr>
            <p:cNvSpPr/>
            <p:nvPr/>
          </p:nvSpPr>
          <p:spPr>
            <a:xfrm>
              <a:off x="6995997" y="3251556"/>
              <a:ext cx="62136" cy="44272"/>
            </a:xfrm>
            <a:custGeom>
              <a:avLst/>
              <a:gdLst>
                <a:gd name="connsiteX0" fmla="*/ 62914 w 62136"/>
                <a:gd name="connsiteY0" fmla="*/ 45510 h 44272"/>
                <a:gd name="connsiteX1" fmla="*/ 54111 w 62136"/>
                <a:gd name="connsiteY1" fmla="*/ 45510 h 44272"/>
                <a:gd name="connsiteX2" fmla="*/ 54111 w 62136"/>
                <a:gd name="connsiteY2" fmla="*/ 18843 h 44272"/>
                <a:gd name="connsiteX3" fmla="*/ 51695 w 62136"/>
                <a:gd name="connsiteY3" fmla="*/ 11507 h 44272"/>
                <a:gd name="connsiteX4" fmla="*/ 45309 w 62136"/>
                <a:gd name="connsiteY4" fmla="*/ 9091 h 44272"/>
                <a:gd name="connsiteX5" fmla="*/ 38923 w 62136"/>
                <a:gd name="connsiteY5" fmla="*/ 11507 h 44272"/>
                <a:gd name="connsiteX6" fmla="*/ 36247 w 62136"/>
                <a:gd name="connsiteY6" fmla="*/ 18411 h 44272"/>
                <a:gd name="connsiteX7" fmla="*/ 36247 w 62136"/>
                <a:gd name="connsiteY7" fmla="*/ 45510 h 44272"/>
                <a:gd name="connsiteX8" fmla="*/ 27445 w 62136"/>
                <a:gd name="connsiteY8" fmla="*/ 45510 h 44272"/>
                <a:gd name="connsiteX9" fmla="*/ 27445 w 62136"/>
                <a:gd name="connsiteY9" fmla="*/ 18843 h 44272"/>
                <a:gd name="connsiteX10" fmla="*/ 25028 w 62136"/>
                <a:gd name="connsiteY10" fmla="*/ 11507 h 44272"/>
                <a:gd name="connsiteX11" fmla="*/ 18642 w 62136"/>
                <a:gd name="connsiteY11" fmla="*/ 9091 h 44272"/>
                <a:gd name="connsiteX12" fmla="*/ 12169 w 62136"/>
                <a:gd name="connsiteY12" fmla="*/ 11507 h 44272"/>
                <a:gd name="connsiteX13" fmla="*/ 9580 w 62136"/>
                <a:gd name="connsiteY13" fmla="*/ 18843 h 44272"/>
                <a:gd name="connsiteX14" fmla="*/ 9580 w 62136"/>
                <a:gd name="connsiteY14" fmla="*/ 45510 h 44272"/>
                <a:gd name="connsiteX15" fmla="*/ 778 w 62136"/>
                <a:gd name="connsiteY15" fmla="*/ 45510 h 44272"/>
                <a:gd name="connsiteX16" fmla="*/ 778 w 62136"/>
                <a:gd name="connsiteY16" fmla="*/ 1755 h 44272"/>
                <a:gd name="connsiteX17" fmla="*/ 9408 w 62136"/>
                <a:gd name="connsiteY17" fmla="*/ 1755 h 44272"/>
                <a:gd name="connsiteX18" fmla="*/ 9408 w 62136"/>
                <a:gd name="connsiteY18" fmla="*/ 6157 h 44272"/>
                <a:gd name="connsiteX19" fmla="*/ 21058 w 62136"/>
                <a:gd name="connsiteY19" fmla="*/ 1238 h 44272"/>
                <a:gd name="connsiteX20" fmla="*/ 33486 w 62136"/>
                <a:gd name="connsiteY20" fmla="*/ 7624 h 44272"/>
                <a:gd name="connsiteX21" fmla="*/ 47207 w 62136"/>
                <a:gd name="connsiteY21" fmla="*/ 1238 h 44272"/>
                <a:gd name="connsiteX22" fmla="*/ 58254 w 62136"/>
                <a:gd name="connsiteY22" fmla="*/ 5207 h 44272"/>
                <a:gd name="connsiteX23" fmla="*/ 62914 w 62136"/>
                <a:gd name="connsiteY23" fmla="*/ 17548 h 44272"/>
                <a:gd name="connsiteX24" fmla="*/ 62914 w 62136"/>
                <a:gd name="connsiteY24" fmla="*/ 4551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136" h="44272">
                  <a:moveTo>
                    <a:pt x="62914" y="45510"/>
                  </a:moveTo>
                  <a:lnTo>
                    <a:pt x="54111" y="45510"/>
                  </a:lnTo>
                  <a:lnTo>
                    <a:pt x="54111" y="18843"/>
                  </a:lnTo>
                  <a:cubicBezTo>
                    <a:pt x="54111" y="15563"/>
                    <a:pt x="53335" y="13147"/>
                    <a:pt x="51695" y="11507"/>
                  </a:cubicBezTo>
                  <a:cubicBezTo>
                    <a:pt x="50055" y="9868"/>
                    <a:pt x="47898" y="9091"/>
                    <a:pt x="45309" y="9091"/>
                  </a:cubicBezTo>
                  <a:cubicBezTo>
                    <a:pt x="42806" y="9091"/>
                    <a:pt x="40649" y="9868"/>
                    <a:pt x="38923" y="11507"/>
                  </a:cubicBezTo>
                  <a:cubicBezTo>
                    <a:pt x="37110" y="13147"/>
                    <a:pt x="36247" y="15391"/>
                    <a:pt x="36247" y="18411"/>
                  </a:cubicBezTo>
                  <a:lnTo>
                    <a:pt x="36247" y="45510"/>
                  </a:lnTo>
                  <a:lnTo>
                    <a:pt x="27445" y="45510"/>
                  </a:lnTo>
                  <a:lnTo>
                    <a:pt x="27445" y="18843"/>
                  </a:lnTo>
                  <a:cubicBezTo>
                    <a:pt x="27445" y="15563"/>
                    <a:pt x="26668" y="13147"/>
                    <a:pt x="25028" y="11507"/>
                  </a:cubicBezTo>
                  <a:cubicBezTo>
                    <a:pt x="23389" y="9868"/>
                    <a:pt x="21317" y="9091"/>
                    <a:pt x="18642" y="9091"/>
                  </a:cubicBezTo>
                  <a:cubicBezTo>
                    <a:pt x="15967" y="9091"/>
                    <a:pt x="13809" y="9954"/>
                    <a:pt x="12169" y="11507"/>
                  </a:cubicBezTo>
                  <a:cubicBezTo>
                    <a:pt x="10443" y="13147"/>
                    <a:pt x="9580" y="15650"/>
                    <a:pt x="9580" y="18843"/>
                  </a:cubicBezTo>
                  <a:lnTo>
                    <a:pt x="9580" y="45510"/>
                  </a:lnTo>
                  <a:lnTo>
                    <a:pt x="778" y="45510"/>
                  </a:lnTo>
                  <a:lnTo>
                    <a:pt x="778" y="1755"/>
                  </a:lnTo>
                  <a:lnTo>
                    <a:pt x="9408" y="1755"/>
                  </a:lnTo>
                  <a:lnTo>
                    <a:pt x="9408" y="6157"/>
                  </a:lnTo>
                  <a:cubicBezTo>
                    <a:pt x="12428" y="2877"/>
                    <a:pt x="16312" y="1238"/>
                    <a:pt x="21058" y="1238"/>
                  </a:cubicBezTo>
                  <a:cubicBezTo>
                    <a:pt x="26582" y="1238"/>
                    <a:pt x="30724" y="3395"/>
                    <a:pt x="33486" y="7624"/>
                  </a:cubicBezTo>
                  <a:cubicBezTo>
                    <a:pt x="37024" y="3395"/>
                    <a:pt x="41598" y="1238"/>
                    <a:pt x="47207" y="1238"/>
                  </a:cubicBezTo>
                  <a:cubicBezTo>
                    <a:pt x="51781" y="1238"/>
                    <a:pt x="55492" y="2532"/>
                    <a:pt x="58254" y="5207"/>
                  </a:cubicBezTo>
                  <a:cubicBezTo>
                    <a:pt x="61361" y="8228"/>
                    <a:pt x="62914" y="12370"/>
                    <a:pt x="62914" y="17548"/>
                  </a:cubicBezTo>
                  <a:lnTo>
                    <a:pt x="62914" y="45510"/>
                  </a:lnTo>
                  <a:close/>
                </a:path>
              </a:pathLst>
            </a:custGeom>
            <a:solidFill>
              <a:srgbClr val="245BA7"/>
            </a:solidFill>
            <a:ln w="86190" cap="flat">
              <a:noFill/>
              <a:prstDash val="solid"/>
              <a:miter/>
            </a:ln>
          </p:spPr>
          <p:txBody>
            <a:bodyPr rtlCol="0" anchor="ctr"/>
            <a:lstStyle/>
            <a:p>
              <a:endParaRPr lang="en-GB"/>
            </a:p>
          </p:txBody>
        </p:sp>
        <p:sp>
          <p:nvSpPr>
            <p:cNvPr id="266" name="Graphic 1127">
              <a:extLst>
                <a:ext uri="{FF2B5EF4-FFF2-40B4-BE49-F238E27FC236}">
                  <a16:creationId xmlns:a16="http://schemas.microsoft.com/office/drawing/2014/main" id="{5E256600-4503-80F7-2864-E7CF4689ECA2}"/>
                </a:ext>
              </a:extLst>
            </p:cNvPr>
            <p:cNvSpPr/>
            <p:nvPr/>
          </p:nvSpPr>
          <p:spPr>
            <a:xfrm>
              <a:off x="7071467" y="3251556"/>
              <a:ext cx="62136" cy="44272"/>
            </a:xfrm>
            <a:custGeom>
              <a:avLst/>
              <a:gdLst>
                <a:gd name="connsiteX0" fmla="*/ 62940 w 62136"/>
                <a:gd name="connsiteY0" fmla="*/ 45510 h 44272"/>
                <a:gd name="connsiteX1" fmla="*/ 54138 w 62136"/>
                <a:gd name="connsiteY1" fmla="*/ 45510 h 44272"/>
                <a:gd name="connsiteX2" fmla="*/ 54138 w 62136"/>
                <a:gd name="connsiteY2" fmla="*/ 18843 h 44272"/>
                <a:gd name="connsiteX3" fmla="*/ 51721 w 62136"/>
                <a:gd name="connsiteY3" fmla="*/ 11507 h 44272"/>
                <a:gd name="connsiteX4" fmla="*/ 45335 w 62136"/>
                <a:gd name="connsiteY4" fmla="*/ 9091 h 44272"/>
                <a:gd name="connsiteX5" fmla="*/ 38949 w 62136"/>
                <a:gd name="connsiteY5" fmla="*/ 11507 h 44272"/>
                <a:gd name="connsiteX6" fmla="*/ 36273 w 62136"/>
                <a:gd name="connsiteY6" fmla="*/ 18411 h 44272"/>
                <a:gd name="connsiteX7" fmla="*/ 36273 w 62136"/>
                <a:gd name="connsiteY7" fmla="*/ 45510 h 44272"/>
                <a:gd name="connsiteX8" fmla="*/ 27471 w 62136"/>
                <a:gd name="connsiteY8" fmla="*/ 45510 h 44272"/>
                <a:gd name="connsiteX9" fmla="*/ 27471 w 62136"/>
                <a:gd name="connsiteY9" fmla="*/ 18843 h 44272"/>
                <a:gd name="connsiteX10" fmla="*/ 25054 w 62136"/>
                <a:gd name="connsiteY10" fmla="*/ 11507 h 44272"/>
                <a:gd name="connsiteX11" fmla="*/ 18668 w 62136"/>
                <a:gd name="connsiteY11" fmla="*/ 9091 h 44272"/>
                <a:gd name="connsiteX12" fmla="*/ 12196 w 62136"/>
                <a:gd name="connsiteY12" fmla="*/ 11507 h 44272"/>
                <a:gd name="connsiteX13" fmla="*/ 9607 w 62136"/>
                <a:gd name="connsiteY13" fmla="*/ 18843 h 44272"/>
                <a:gd name="connsiteX14" fmla="*/ 9607 w 62136"/>
                <a:gd name="connsiteY14" fmla="*/ 45510 h 44272"/>
                <a:gd name="connsiteX15" fmla="*/ 804 w 62136"/>
                <a:gd name="connsiteY15" fmla="*/ 45510 h 44272"/>
                <a:gd name="connsiteX16" fmla="*/ 804 w 62136"/>
                <a:gd name="connsiteY16" fmla="*/ 1755 h 44272"/>
                <a:gd name="connsiteX17" fmla="*/ 9434 w 62136"/>
                <a:gd name="connsiteY17" fmla="*/ 1755 h 44272"/>
                <a:gd name="connsiteX18" fmla="*/ 9434 w 62136"/>
                <a:gd name="connsiteY18" fmla="*/ 6157 h 44272"/>
                <a:gd name="connsiteX19" fmla="*/ 21085 w 62136"/>
                <a:gd name="connsiteY19" fmla="*/ 1238 h 44272"/>
                <a:gd name="connsiteX20" fmla="*/ 33512 w 62136"/>
                <a:gd name="connsiteY20" fmla="*/ 7624 h 44272"/>
                <a:gd name="connsiteX21" fmla="*/ 47234 w 62136"/>
                <a:gd name="connsiteY21" fmla="*/ 1238 h 44272"/>
                <a:gd name="connsiteX22" fmla="*/ 58280 w 62136"/>
                <a:gd name="connsiteY22" fmla="*/ 5207 h 44272"/>
                <a:gd name="connsiteX23" fmla="*/ 62940 w 62136"/>
                <a:gd name="connsiteY23" fmla="*/ 17548 h 44272"/>
                <a:gd name="connsiteX24" fmla="*/ 62940 w 62136"/>
                <a:gd name="connsiteY24" fmla="*/ 45510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136" h="44272">
                  <a:moveTo>
                    <a:pt x="62940" y="45510"/>
                  </a:moveTo>
                  <a:lnTo>
                    <a:pt x="54138" y="45510"/>
                  </a:lnTo>
                  <a:lnTo>
                    <a:pt x="54138" y="18843"/>
                  </a:lnTo>
                  <a:cubicBezTo>
                    <a:pt x="54138" y="15563"/>
                    <a:pt x="53361" y="13147"/>
                    <a:pt x="51721" y="11507"/>
                  </a:cubicBezTo>
                  <a:cubicBezTo>
                    <a:pt x="50082" y="9868"/>
                    <a:pt x="47924" y="9091"/>
                    <a:pt x="45335" y="9091"/>
                  </a:cubicBezTo>
                  <a:cubicBezTo>
                    <a:pt x="42832" y="9091"/>
                    <a:pt x="40675" y="9868"/>
                    <a:pt x="38949" y="11507"/>
                  </a:cubicBezTo>
                  <a:cubicBezTo>
                    <a:pt x="37136" y="13147"/>
                    <a:pt x="36273" y="15391"/>
                    <a:pt x="36273" y="18411"/>
                  </a:cubicBezTo>
                  <a:lnTo>
                    <a:pt x="36273" y="45510"/>
                  </a:lnTo>
                  <a:lnTo>
                    <a:pt x="27471" y="45510"/>
                  </a:lnTo>
                  <a:lnTo>
                    <a:pt x="27471" y="18843"/>
                  </a:lnTo>
                  <a:cubicBezTo>
                    <a:pt x="27471" y="15563"/>
                    <a:pt x="26694" y="13147"/>
                    <a:pt x="25054" y="11507"/>
                  </a:cubicBezTo>
                  <a:cubicBezTo>
                    <a:pt x="23415" y="9868"/>
                    <a:pt x="21344" y="9091"/>
                    <a:pt x="18668" y="9091"/>
                  </a:cubicBezTo>
                  <a:cubicBezTo>
                    <a:pt x="15993" y="9091"/>
                    <a:pt x="13835" y="9954"/>
                    <a:pt x="12196" y="11507"/>
                  </a:cubicBezTo>
                  <a:cubicBezTo>
                    <a:pt x="10470" y="13147"/>
                    <a:pt x="9607" y="15650"/>
                    <a:pt x="9607" y="18843"/>
                  </a:cubicBezTo>
                  <a:lnTo>
                    <a:pt x="9607" y="45510"/>
                  </a:lnTo>
                  <a:lnTo>
                    <a:pt x="804" y="45510"/>
                  </a:lnTo>
                  <a:lnTo>
                    <a:pt x="804" y="1755"/>
                  </a:lnTo>
                  <a:lnTo>
                    <a:pt x="9434" y="1755"/>
                  </a:lnTo>
                  <a:lnTo>
                    <a:pt x="9434" y="6157"/>
                  </a:lnTo>
                  <a:cubicBezTo>
                    <a:pt x="12455" y="2877"/>
                    <a:pt x="16338" y="1238"/>
                    <a:pt x="21085" y="1238"/>
                  </a:cubicBezTo>
                  <a:cubicBezTo>
                    <a:pt x="26608" y="1238"/>
                    <a:pt x="30750" y="3395"/>
                    <a:pt x="33512" y="7624"/>
                  </a:cubicBezTo>
                  <a:cubicBezTo>
                    <a:pt x="37050" y="3395"/>
                    <a:pt x="41624" y="1238"/>
                    <a:pt x="47234" y="1238"/>
                  </a:cubicBezTo>
                  <a:cubicBezTo>
                    <a:pt x="51808" y="1238"/>
                    <a:pt x="55518" y="2532"/>
                    <a:pt x="58280" y="5207"/>
                  </a:cubicBezTo>
                  <a:cubicBezTo>
                    <a:pt x="61387" y="8228"/>
                    <a:pt x="62940" y="12370"/>
                    <a:pt x="62940" y="17548"/>
                  </a:cubicBezTo>
                  <a:lnTo>
                    <a:pt x="62940" y="45510"/>
                  </a:lnTo>
                  <a:close/>
                </a:path>
              </a:pathLst>
            </a:custGeom>
            <a:solidFill>
              <a:srgbClr val="245BA7"/>
            </a:solidFill>
            <a:ln w="86190" cap="flat">
              <a:noFill/>
              <a:prstDash val="solid"/>
              <a:miter/>
            </a:ln>
          </p:spPr>
          <p:txBody>
            <a:bodyPr rtlCol="0" anchor="ctr"/>
            <a:lstStyle/>
            <a:p>
              <a:endParaRPr lang="en-GB"/>
            </a:p>
          </p:txBody>
        </p:sp>
        <p:sp>
          <p:nvSpPr>
            <p:cNvPr id="267" name="Graphic 1127">
              <a:extLst>
                <a:ext uri="{FF2B5EF4-FFF2-40B4-BE49-F238E27FC236}">
                  <a16:creationId xmlns:a16="http://schemas.microsoft.com/office/drawing/2014/main" id="{FB102357-C47D-DB07-CCCE-873B3C8DA1BA}"/>
                </a:ext>
              </a:extLst>
            </p:cNvPr>
            <p:cNvSpPr/>
            <p:nvPr/>
          </p:nvSpPr>
          <p:spPr>
            <a:xfrm>
              <a:off x="7143657" y="3251556"/>
              <a:ext cx="35469" cy="44789"/>
            </a:xfrm>
            <a:custGeom>
              <a:avLst/>
              <a:gdLst>
                <a:gd name="connsiteX0" fmla="*/ 36294 w 35469"/>
                <a:gd name="connsiteY0" fmla="*/ 45510 h 44789"/>
                <a:gd name="connsiteX1" fmla="*/ 27664 w 35469"/>
                <a:gd name="connsiteY1" fmla="*/ 45510 h 44789"/>
                <a:gd name="connsiteX2" fmla="*/ 27664 w 35469"/>
                <a:gd name="connsiteY2" fmla="*/ 41540 h 44789"/>
                <a:gd name="connsiteX3" fmla="*/ 22659 w 35469"/>
                <a:gd name="connsiteY3" fmla="*/ 44992 h 44789"/>
                <a:gd name="connsiteX4" fmla="*/ 16014 w 35469"/>
                <a:gd name="connsiteY4" fmla="*/ 46028 h 44789"/>
                <a:gd name="connsiteX5" fmla="*/ 4277 w 35469"/>
                <a:gd name="connsiteY5" fmla="*/ 42058 h 44789"/>
                <a:gd name="connsiteX6" fmla="*/ 825 w 35469"/>
                <a:gd name="connsiteY6" fmla="*/ 32651 h 44789"/>
                <a:gd name="connsiteX7" fmla="*/ 4795 w 35469"/>
                <a:gd name="connsiteY7" fmla="*/ 23503 h 44789"/>
                <a:gd name="connsiteX8" fmla="*/ 16014 w 35469"/>
                <a:gd name="connsiteY8" fmla="*/ 20051 h 44789"/>
                <a:gd name="connsiteX9" fmla="*/ 27492 w 35469"/>
                <a:gd name="connsiteY9" fmla="*/ 20051 h 44789"/>
                <a:gd name="connsiteX10" fmla="*/ 27492 w 35469"/>
                <a:gd name="connsiteY10" fmla="*/ 16944 h 44789"/>
                <a:gd name="connsiteX11" fmla="*/ 25248 w 35469"/>
                <a:gd name="connsiteY11" fmla="*/ 10731 h 44789"/>
                <a:gd name="connsiteX12" fmla="*/ 17912 w 35469"/>
                <a:gd name="connsiteY12" fmla="*/ 8746 h 44789"/>
                <a:gd name="connsiteX13" fmla="*/ 12389 w 35469"/>
                <a:gd name="connsiteY13" fmla="*/ 9781 h 44789"/>
                <a:gd name="connsiteX14" fmla="*/ 8333 w 35469"/>
                <a:gd name="connsiteY14" fmla="*/ 13061 h 44789"/>
                <a:gd name="connsiteX15" fmla="*/ 2637 w 35469"/>
                <a:gd name="connsiteY15" fmla="*/ 7624 h 44789"/>
                <a:gd name="connsiteX16" fmla="*/ 9196 w 35469"/>
                <a:gd name="connsiteY16" fmla="*/ 2618 h 44789"/>
                <a:gd name="connsiteX17" fmla="*/ 18257 w 35469"/>
                <a:gd name="connsiteY17" fmla="*/ 1238 h 44789"/>
                <a:gd name="connsiteX18" fmla="*/ 36294 w 35469"/>
                <a:gd name="connsiteY18" fmla="*/ 16254 h 44789"/>
                <a:gd name="connsiteX19" fmla="*/ 36294 w 35469"/>
                <a:gd name="connsiteY19" fmla="*/ 45510 h 44789"/>
                <a:gd name="connsiteX20" fmla="*/ 27492 w 35469"/>
                <a:gd name="connsiteY20" fmla="*/ 29717 h 44789"/>
                <a:gd name="connsiteX21" fmla="*/ 27492 w 35469"/>
                <a:gd name="connsiteY21" fmla="*/ 26178 h 44789"/>
                <a:gd name="connsiteX22" fmla="*/ 17394 w 35469"/>
                <a:gd name="connsiteY22" fmla="*/ 26178 h 44789"/>
                <a:gd name="connsiteX23" fmla="*/ 9368 w 35469"/>
                <a:gd name="connsiteY23" fmla="*/ 32478 h 44789"/>
                <a:gd name="connsiteX24" fmla="*/ 17653 w 35469"/>
                <a:gd name="connsiteY24" fmla="*/ 38692 h 44789"/>
                <a:gd name="connsiteX25" fmla="*/ 25593 w 35469"/>
                <a:gd name="connsiteY25" fmla="*/ 36189 h 44789"/>
                <a:gd name="connsiteX26" fmla="*/ 27492 w 35469"/>
                <a:gd name="connsiteY26" fmla="*/ 2971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9" h="44789">
                  <a:moveTo>
                    <a:pt x="36294" y="45510"/>
                  </a:moveTo>
                  <a:lnTo>
                    <a:pt x="27664" y="45510"/>
                  </a:lnTo>
                  <a:lnTo>
                    <a:pt x="27664" y="41540"/>
                  </a:lnTo>
                  <a:cubicBezTo>
                    <a:pt x="26024" y="43180"/>
                    <a:pt x="24385" y="44302"/>
                    <a:pt x="22659" y="44992"/>
                  </a:cubicBezTo>
                  <a:cubicBezTo>
                    <a:pt x="20846" y="45682"/>
                    <a:pt x="18689" y="46028"/>
                    <a:pt x="16014" y="46028"/>
                  </a:cubicBezTo>
                  <a:cubicBezTo>
                    <a:pt x="10836" y="46028"/>
                    <a:pt x="6952" y="44733"/>
                    <a:pt x="4277" y="42058"/>
                  </a:cubicBezTo>
                  <a:cubicBezTo>
                    <a:pt x="1947" y="39641"/>
                    <a:pt x="825" y="36535"/>
                    <a:pt x="825" y="32651"/>
                  </a:cubicBezTo>
                  <a:cubicBezTo>
                    <a:pt x="825" y="28854"/>
                    <a:pt x="2119" y="25833"/>
                    <a:pt x="4795" y="23503"/>
                  </a:cubicBezTo>
                  <a:cubicBezTo>
                    <a:pt x="7384" y="21173"/>
                    <a:pt x="11094" y="20051"/>
                    <a:pt x="16014" y="20051"/>
                  </a:cubicBezTo>
                  <a:lnTo>
                    <a:pt x="27492" y="20051"/>
                  </a:lnTo>
                  <a:lnTo>
                    <a:pt x="27492" y="16944"/>
                  </a:lnTo>
                  <a:cubicBezTo>
                    <a:pt x="27492" y="14096"/>
                    <a:pt x="26715" y="12025"/>
                    <a:pt x="25248" y="10731"/>
                  </a:cubicBezTo>
                  <a:cubicBezTo>
                    <a:pt x="23781" y="9436"/>
                    <a:pt x="21278" y="8746"/>
                    <a:pt x="17912" y="8746"/>
                  </a:cubicBezTo>
                  <a:cubicBezTo>
                    <a:pt x="15582" y="8746"/>
                    <a:pt x="13770" y="9091"/>
                    <a:pt x="12389" y="9781"/>
                  </a:cubicBezTo>
                  <a:cubicBezTo>
                    <a:pt x="10922" y="10386"/>
                    <a:pt x="9627" y="11507"/>
                    <a:pt x="8333" y="13061"/>
                  </a:cubicBezTo>
                  <a:lnTo>
                    <a:pt x="2637" y="7624"/>
                  </a:lnTo>
                  <a:cubicBezTo>
                    <a:pt x="4622" y="5294"/>
                    <a:pt x="6866" y="3568"/>
                    <a:pt x="9196" y="2618"/>
                  </a:cubicBezTo>
                  <a:cubicBezTo>
                    <a:pt x="11526" y="1755"/>
                    <a:pt x="14546" y="1238"/>
                    <a:pt x="18257" y="1238"/>
                  </a:cubicBezTo>
                  <a:cubicBezTo>
                    <a:pt x="30253" y="1238"/>
                    <a:pt x="36294" y="6243"/>
                    <a:pt x="36294" y="16254"/>
                  </a:cubicBezTo>
                  <a:lnTo>
                    <a:pt x="36294" y="45510"/>
                  </a:lnTo>
                  <a:close/>
                  <a:moveTo>
                    <a:pt x="27492" y="29717"/>
                  </a:moveTo>
                  <a:lnTo>
                    <a:pt x="27492" y="26178"/>
                  </a:lnTo>
                  <a:lnTo>
                    <a:pt x="17394" y="26178"/>
                  </a:lnTo>
                  <a:cubicBezTo>
                    <a:pt x="12044" y="26178"/>
                    <a:pt x="9368" y="28250"/>
                    <a:pt x="9368" y="32478"/>
                  </a:cubicBezTo>
                  <a:cubicBezTo>
                    <a:pt x="9368" y="36621"/>
                    <a:pt x="12130" y="38692"/>
                    <a:pt x="17653" y="38692"/>
                  </a:cubicBezTo>
                  <a:cubicBezTo>
                    <a:pt x="21192" y="38692"/>
                    <a:pt x="23781" y="37829"/>
                    <a:pt x="25593" y="36189"/>
                  </a:cubicBezTo>
                  <a:cubicBezTo>
                    <a:pt x="26887" y="34981"/>
                    <a:pt x="27492" y="32824"/>
                    <a:pt x="27492" y="29717"/>
                  </a:cubicBezTo>
                  <a:close/>
                </a:path>
              </a:pathLst>
            </a:custGeom>
            <a:solidFill>
              <a:srgbClr val="245BA7"/>
            </a:solidFill>
            <a:ln w="86190" cap="flat">
              <a:noFill/>
              <a:prstDash val="solid"/>
              <a:miter/>
            </a:ln>
          </p:spPr>
          <p:txBody>
            <a:bodyPr rtlCol="0" anchor="ctr"/>
            <a:lstStyle/>
            <a:p>
              <a:endParaRPr lang="en-GB"/>
            </a:p>
          </p:txBody>
        </p:sp>
        <p:sp>
          <p:nvSpPr>
            <p:cNvPr id="268" name="Graphic 1127">
              <a:extLst>
                <a:ext uri="{FF2B5EF4-FFF2-40B4-BE49-F238E27FC236}">
                  <a16:creationId xmlns:a16="http://schemas.microsoft.com/office/drawing/2014/main" id="{66265E73-A8DA-F2F1-930B-39B26C7B7E55}"/>
                </a:ext>
              </a:extLst>
            </p:cNvPr>
            <p:cNvSpPr/>
            <p:nvPr/>
          </p:nvSpPr>
          <p:spPr>
            <a:xfrm>
              <a:off x="7192460" y="3234383"/>
              <a:ext cx="35814" cy="61963"/>
            </a:xfrm>
            <a:custGeom>
              <a:avLst/>
              <a:gdLst>
                <a:gd name="connsiteX0" fmla="*/ 36656 w 35814"/>
                <a:gd name="connsiteY0" fmla="*/ 40760 h 61963"/>
                <a:gd name="connsiteX1" fmla="*/ 31737 w 35814"/>
                <a:gd name="connsiteY1" fmla="*/ 59315 h 61963"/>
                <a:gd name="connsiteX2" fmla="*/ 21036 w 35814"/>
                <a:gd name="connsiteY2" fmla="*/ 63198 h 61963"/>
                <a:gd name="connsiteX3" fmla="*/ 9472 w 35814"/>
                <a:gd name="connsiteY3" fmla="*/ 58020 h 61963"/>
                <a:gd name="connsiteX4" fmla="*/ 9472 w 35814"/>
                <a:gd name="connsiteY4" fmla="*/ 62681 h 61963"/>
                <a:gd name="connsiteX5" fmla="*/ 842 w 35814"/>
                <a:gd name="connsiteY5" fmla="*/ 62681 h 61963"/>
                <a:gd name="connsiteX6" fmla="*/ 842 w 35814"/>
                <a:gd name="connsiteY6" fmla="*/ 1235 h 61963"/>
                <a:gd name="connsiteX7" fmla="*/ 9644 w 35814"/>
                <a:gd name="connsiteY7" fmla="*/ 1235 h 61963"/>
                <a:gd name="connsiteX8" fmla="*/ 9644 w 35814"/>
                <a:gd name="connsiteY8" fmla="*/ 23328 h 61963"/>
                <a:gd name="connsiteX9" fmla="*/ 21122 w 35814"/>
                <a:gd name="connsiteY9" fmla="*/ 18409 h 61963"/>
                <a:gd name="connsiteX10" fmla="*/ 31737 w 35814"/>
                <a:gd name="connsiteY10" fmla="*/ 22292 h 61963"/>
                <a:gd name="connsiteX11" fmla="*/ 36656 w 35814"/>
                <a:gd name="connsiteY11" fmla="*/ 40760 h 61963"/>
                <a:gd name="connsiteX12" fmla="*/ 27595 w 35814"/>
                <a:gd name="connsiteY12" fmla="*/ 46370 h 61963"/>
                <a:gd name="connsiteX13" fmla="*/ 27854 w 35814"/>
                <a:gd name="connsiteY13" fmla="*/ 40760 h 61963"/>
                <a:gd name="connsiteX14" fmla="*/ 27595 w 35814"/>
                <a:gd name="connsiteY14" fmla="*/ 35151 h 61963"/>
                <a:gd name="connsiteX15" fmla="*/ 26387 w 35814"/>
                <a:gd name="connsiteY15" fmla="*/ 30663 h 61963"/>
                <a:gd name="connsiteX16" fmla="*/ 23539 w 35814"/>
                <a:gd name="connsiteY16" fmla="*/ 27384 h 61963"/>
                <a:gd name="connsiteX17" fmla="*/ 18792 w 35814"/>
                <a:gd name="connsiteY17" fmla="*/ 26262 h 61963"/>
                <a:gd name="connsiteX18" fmla="*/ 13959 w 35814"/>
                <a:gd name="connsiteY18" fmla="*/ 27384 h 61963"/>
                <a:gd name="connsiteX19" fmla="*/ 11198 w 35814"/>
                <a:gd name="connsiteY19" fmla="*/ 30663 h 61963"/>
                <a:gd name="connsiteX20" fmla="*/ 9990 w 35814"/>
                <a:gd name="connsiteY20" fmla="*/ 35151 h 61963"/>
                <a:gd name="connsiteX21" fmla="*/ 9644 w 35814"/>
                <a:gd name="connsiteY21" fmla="*/ 40760 h 61963"/>
                <a:gd name="connsiteX22" fmla="*/ 9990 w 35814"/>
                <a:gd name="connsiteY22" fmla="*/ 46370 h 61963"/>
                <a:gd name="connsiteX23" fmla="*/ 11198 w 35814"/>
                <a:gd name="connsiteY23" fmla="*/ 50857 h 61963"/>
                <a:gd name="connsiteX24" fmla="*/ 14046 w 35814"/>
                <a:gd name="connsiteY24" fmla="*/ 54223 h 61963"/>
                <a:gd name="connsiteX25" fmla="*/ 18792 w 35814"/>
                <a:gd name="connsiteY25" fmla="*/ 55345 h 61963"/>
                <a:gd name="connsiteX26" fmla="*/ 23539 w 35814"/>
                <a:gd name="connsiteY26" fmla="*/ 54223 h 61963"/>
                <a:gd name="connsiteX27" fmla="*/ 26387 w 35814"/>
                <a:gd name="connsiteY27" fmla="*/ 50857 h 61963"/>
                <a:gd name="connsiteX28" fmla="*/ 27595 w 35814"/>
                <a:gd name="connsiteY28" fmla="*/ 46370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6656" y="40760"/>
                  </a:moveTo>
                  <a:cubicBezTo>
                    <a:pt x="36656" y="49822"/>
                    <a:pt x="35017" y="55949"/>
                    <a:pt x="31737" y="59315"/>
                  </a:cubicBezTo>
                  <a:cubicBezTo>
                    <a:pt x="29148" y="61904"/>
                    <a:pt x="25610" y="63198"/>
                    <a:pt x="21036" y="63198"/>
                  </a:cubicBezTo>
                  <a:cubicBezTo>
                    <a:pt x="16203" y="63198"/>
                    <a:pt x="12320" y="61472"/>
                    <a:pt x="9472" y="58020"/>
                  </a:cubicBezTo>
                  <a:lnTo>
                    <a:pt x="9472" y="62681"/>
                  </a:lnTo>
                  <a:lnTo>
                    <a:pt x="842" y="62681"/>
                  </a:lnTo>
                  <a:lnTo>
                    <a:pt x="842" y="1235"/>
                  </a:lnTo>
                  <a:lnTo>
                    <a:pt x="9644" y="1235"/>
                  </a:lnTo>
                  <a:lnTo>
                    <a:pt x="9644" y="23328"/>
                  </a:lnTo>
                  <a:cubicBezTo>
                    <a:pt x="12406" y="20048"/>
                    <a:pt x="16203" y="18409"/>
                    <a:pt x="21122" y="18409"/>
                  </a:cubicBezTo>
                  <a:cubicBezTo>
                    <a:pt x="25610" y="18409"/>
                    <a:pt x="29148" y="19703"/>
                    <a:pt x="31737" y="22292"/>
                  </a:cubicBezTo>
                  <a:cubicBezTo>
                    <a:pt x="35017" y="25658"/>
                    <a:pt x="36656" y="31785"/>
                    <a:pt x="36656" y="40760"/>
                  </a:cubicBezTo>
                  <a:close/>
                  <a:moveTo>
                    <a:pt x="27595" y="46370"/>
                  </a:moveTo>
                  <a:cubicBezTo>
                    <a:pt x="27767" y="44816"/>
                    <a:pt x="27854" y="42918"/>
                    <a:pt x="27854" y="40760"/>
                  </a:cubicBezTo>
                  <a:cubicBezTo>
                    <a:pt x="27854" y="38603"/>
                    <a:pt x="27767" y="36704"/>
                    <a:pt x="27595" y="35151"/>
                  </a:cubicBezTo>
                  <a:cubicBezTo>
                    <a:pt x="27336" y="33597"/>
                    <a:pt x="26991" y="32130"/>
                    <a:pt x="26387" y="30663"/>
                  </a:cubicBezTo>
                  <a:cubicBezTo>
                    <a:pt x="25782" y="29196"/>
                    <a:pt x="24833" y="28161"/>
                    <a:pt x="23539" y="27384"/>
                  </a:cubicBezTo>
                  <a:cubicBezTo>
                    <a:pt x="22244" y="26607"/>
                    <a:pt x="20691" y="26262"/>
                    <a:pt x="18792" y="26262"/>
                  </a:cubicBezTo>
                  <a:cubicBezTo>
                    <a:pt x="16807" y="26262"/>
                    <a:pt x="15254" y="26607"/>
                    <a:pt x="13959" y="27384"/>
                  </a:cubicBezTo>
                  <a:cubicBezTo>
                    <a:pt x="12665" y="28161"/>
                    <a:pt x="11716" y="29196"/>
                    <a:pt x="11198" y="30663"/>
                  </a:cubicBezTo>
                  <a:cubicBezTo>
                    <a:pt x="10594" y="32130"/>
                    <a:pt x="10162" y="33597"/>
                    <a:pt x="9990" y="35151"/>
                  </a:cubicBezTo>
                  <a:cubicBezTo>
                    <a:pt x="9731" y="36704"/>
                    <a:pt x="9644" y="38603"/>
                    <a:pt x="9644" y="40760"/>
                  </a:cubicBezTo>
                  <a:cubicBezTo>
                    <a:pt x="9644" y="42918"/>
                    <a:pt x="9731" y="44816"/>
                    <a:pt x="9990" y="46370"/>
                  </a:cubicBezTo>
                  <a:cubicBezTo>
                    <a:pt x="10162" y="47923"/>
                    <a:pt x="10594" y="49390"/>
                    <a:pt x="11198" y="50857"/>
                  </a:cubicBezTo>
                  <a:cubicBezTo>
                    <a:pt x="11716" y="52411"/>
                    <a:pt x="12751" y="53447"/>
                    <a:pt x="14046" y="54223"/>
                  </a:cubicBezTo>
                  <a:cubicBezTo>
                    <a:pt x="15340" y="55000"/>
                    <a:pt x="16894" y="55345"/>
                    <a:pt x="18792" y="55345"/>
                  </a:cubicBezTo>
                  <a:cubicBezTo>
                    <a:pt x="20691" y="55345"/>
                    <a:pt x="22244" y="55000"/>
                    <a:pt x="23539" y="54223"/>
                  </a:cubicBezTo>
                  <a:cubicBezTo>
                    <a:pt x="24833" y="53447"/>
                    <a:pt x="25782" y="52411"/>
                    <a:pt x="26387" y="50857"/>
                  </a:cubicBezTo>
                  <a:cubicBezTo>
                    <a:pt x="26991" y="49390"/>
                    <a:pt x="27336" y="47923"/>
                    <a:pt x="27595" y="46370"/>
                  </a:cubicBezTo>
                  <a:close/>
                </a:path>
              </a:pathLst>
            </a:custGeom>
            <a:solidFill>
              <a:srgbClr val="245BA7"/>
            </a:solidFill>
            <a:ln w="86190" cap="flat">
              <a:noFill/>
              <a:prstDash val="solid"/>
              <a:miter/>
            </a:ln>
          </p:spPr>
          <p:txBody>
            <a:bodyPr rtlCol="0" anchor="ctr"/>
            <a:lstStyle/>
            <a:p>
              <a:endParaRPr lang="en-GB"/>
            </a:p>
          </p:txBody>
        </p:sp>
        <p:sp>
          <p:nvSpPr>
            <p:cNvPr id="269" name="Graphic 1127">
              <a:extLst>
                <a:ext uri="{FF2B5EF4-FFF2-40B4-BE49-F238E27FC236}">
                  <a16:creationId xmlns:a16="http://schemas.microsoft.com/office/drawing/2014/main" id="{2174ADA5-D666-46CF-25FE-99599F134727}"/>
                </a:ext>
              </a:extLst>
            </p:cNvPr>
            <p:cNvSpPr/>
            <p:nvPr/>
          </p:nvSpPr>
          <p:spPr>
            <a:xfrm>
              <a:off x="7239706" y="3234383"/>
              <a:ext cx="17432" cy="61445"/>
            </a:xfrm>
            <a:custGeom>
              <a:avLst/>
              <a:gdLst>
                <a:gd name="connsiteX0" fmla="*/ 18288 w 17432"/>
                <a:gd name="connsiteY0" fmla="*/ 62681 h 61445"/>
                <a:gd name="connsiteX1" fmla="*/ 12851 w 17432"/>
                <a:gd name="connsiteY1" fmla="*/ 62681 h 61445"/>
                <a:gd name="connsiteX2" fmla="*/ 3876 w 17432"/>
                <a:gd name="connsiteY2" fmla="*/ 59229 h 61445"/>
                <a:gd name="connsiteX3" fmla="*/ 855 w 17432"/>
                <a:gd name="connsiteY3" fmla="*/ 50599 h 61445"/>
                <a:gd name="connsiteX4" fmla="*/ 855 w 17432"/>
                <a:gd name="connsiteY4" fmla="*/ 1235 h 61445"/>
                <a:gd name="connsiteX5" fmla="*/ 9658 w 17432"/>
                <a:gd name="connsiteY5" fmla="*/ 1235 h 61445"/>
                <a:gd name="connsiteX6" fmla="*/ 9658 w 17432"/>
                <a:gd name="connsiteY6" fmla="*/ 50081 h 61445"/>
                <a:gd name="connsiteX7" fmla="*/ 10780 w 17432"/>
                <a:gd name="connsiteY7" fmla="*/ 53878 h 61445"/>
                <a:gd name="connsiteX8" fmla="*/ 14404 w 17432"/>
                <a:gd name="connsiteY8" fmla="*/ 55172 h 61445"/>
                <a:gd name="connsiteX9" fmla="*/ 18288 w 17432"/>
                <a:gd name="connsiteY9" fmla="*/ 55172 h 61445"/>
                <a:gd name="connsiteX10" fmla="*/ 18288 w 17432"/>
                <a:gd name="connsiteY10" fmla="*/ 62681 h 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2" h="61445">
                  <a:moveTo>
                    <a:pt x="18288" y="62681"/>
                  </a:moveTo>
                  <a:lnTo>
                    <a:pt x="12851" y="62681"/>
                  </a:lnTo>
                  <a:cubicBezTo>
                    <a:pt x="8881" y="62681"/>
                    <a:pt x="5860" y="61559"/>
                    <a:pt x="3876" y="59229"/>
                  </a:cubicBezTo>
                  <a:cubicBezTo>
                    <a:pt x="1891" y="56985"/>
                    <a:pt x="855" y="54137"/>
                    <a:pt x="855" y="50599"/>
                  </a:cubicBezTo>
                  <a:lnTo>
                    <a:pt x="855" y="1235"/>
                  </a:lnTo>
                  <a:lnTo>
                    <a:pt x="9658" y="1235"/>
                  </a:lnTo>
                  <a:lnTo>
                    <a:pt x="9658" y="50081"/>
                  </a:lnTo>
                  <a:cubicBezTo>
                    <a:pt x="9658" y="51807"/>
                    <a:pt x="10003" y="53101"/>
                    <a:pt x="10780" y="53878"/>
                  </a:cubicBezTo>
                  <a:cubicBezTo>
                    <a:pt x="11470" y="54741"/>
                    <a:pt x="12678" y="55172"/>
                    <a:pt x="14404" y="55172"/>
                  </a:cubicBezTo>
                  <a:lnTo>
                    <a:pt x="18288" y="55172"/>
                  </a:lnTo>
                  <a:lnTo>
                    <a:pt x="18288" y="62681"/>
                  </a:lnTo>
                  <a:close/>
                </a:path>
              </a:pathLst>
            </a:custGeom>
            <a:solidFill>
              <a:srgbClr val="245BA7"/>
            </a:solidFill>
            <a:ln w="86190" cap="flat">
              <a:noFill/>
              <a:prstDash val="solid"/>
              <a:miter/>
            </a:ln>
          </p:spPr>
          <p:txBody>
            <a:bodyPr rtlCol="0" anchor="ctr"/>
            <a:lstStyle/>
            <a:p>
              <a:endParaRPr lang="en-GB"/>
            </a:p>
          </p:txBody>
        </p:sp>
        <p:sp>
          <p:nvSpPr>
            <p:cNvPr id="270" name="Graphic 1127">
              <a:extLst>
                <a:ext uri="{FF2B5EF4-FFF2-40B4-BE49-F238E27FC236}">
                  <a16:creationId xmlns:a16="http://schemas.microsoft.com/office/drawing/2014/main" id="{C82F8CE0-9176-248B-64F0-666696653E56}"/>
                </a:ext>
              </a:extLst>
            </p:cNvPr>
            <p:cNvSpPr/>
            <p:nvPr/>
          </p:nvSpPr>
          <p:spPr>
            <a:xfrm>
              <a:off x="7264345" y="3251556"/>
              <a:ext cx="37109" cy="44789"/>
            </a:xfrm>
            <a:custGeom>
              <a:avLst/>
              <a:gdLst>
                <a:gd name="connsiteX0" fmla="*/ 37976 w 37109"/>
                <a:gd name="connsiteY0" fmla="*/ 26178 h 44789"/>
                <a:gd name="connsiteX1" fmla="*/ 9583 w 37109"/>
                <a:gd name="connsiteY1" fmla="*/ 26178 h 44789"/>
                <a:gd name="connsiteX2" fmla="*/ 12517 w 37109"/>
                <a:gd name="connsiteY2" fmla="*/ 35240 h 44789"/>
                <a:gd name="connsiteX3" fmla="*/ 20716 w 37109"/>
                <a:gd name="connsiteY3" fmla="*/ 38433 h 44789"/>
                <a:gd name="connsiteX4" fmla="*/ 26584 w 37109"/>
                <a:gd name="connsiteY4" fmla="*/ 37398 h 44789"/>
                <a:gd name="connsiteX5" fmla="*/ 31331 w 37109"/>
                <a:gd name="connsiteY5" fmla="*/ 33946 h 44789"/>
                <a:gd name="connsiteX6" fmla="*/ 36940 w 37109"/>
                <a:gd name="connsiteY6" fmla="*/ 39210 h 44789"/>
                <a:gd name="connsiteX7" fmla="*/ 29778 w 37109"/>
                <a:gd name="connsiteY7" fmla="*/ 44388 h 44789"/>
                <a:gd name="connsiteX8" fmla="*/ 20543 w 37109"/>
                <a:gd name="connsiteY8" fmla="*/ 46028 h 44789"/>
                <a:gd name="connsiteX9" fmla="*/ 6218 w 37109"/>
                <a:gd name="connsiteY9" fmla="*/ 40677 h 44789"/>
                <a:gd name="connsiteX10" fmla="*/ 867 w 37109"/>
                <a:gd name="connsiteY10" fmla="*/ 23589 h 44789"/>
                <a:gd name="connsiteX11" fmla="*/ 5872 w 37109"/>
                <a:gd name="connsiteY11" fmla="*/ 7106 h 44789"/>
                <a:gd name="connsiteX12" fmla="*/ 19421 w 37109"/>
                <a:gd name="connsiteY12" fmla="*/ 1238 h 44789"/>
                <a:gd name="connsiteX13" fmla="*/ 33057 w 37109"/>
                <a:gd name="connsiteY13" fmla="*/ 7020 h 44789"/>
                <a:gd name="connsiteX14" fmla="*/ 37976 w 37109"/>
                <a:gd name="connsiteY14" fmla="*/ 22468 h 44789"/>
                <a:gd name="connsiteX15" fmla="*/ 37976 w 37109"/>
                <a:gd name="connsiteY15" fmla="*/ 26178 h 44789"/>
                <a:gd name="connsiteX16" fmla="*/ 29260 w 37109"/>
                <a:gd name="connsiteY16" fmla="*/ 20051 h 44789"/>
                <a:gd name="connsiteX17" fmla="*/ 28052 w 37109"/>
                <a:gd name="connsiteY17" fmla="*/ 14096 h 44789"/>
                <a:gd name="connsiteX18" fmla="*/ 19421 w 37109"/>
                <a:gd name="connsiteY18" fmla="*/ 8573 h 44789"/>
                <a:gd name="connsiteX19" fmla="*/ 10705 w 37109"/>
                <a:gd name="connsiteY19" fmla="*/ 14096 h 44789"/>
                <a:gd name="connsiteX20" fmla="*/ 9583 w 37109"/>
                <a:gd name="connsiteY20" fmla="*/ 20051 h 44789"/>
                <a:gd name="connsiteX21" fmla="*/ 29260 w 37109"/>
                <a:gd name="connsiteY21" fmla="*/ 2005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976" y="26178"/>
                  </a:moveTo>
                  <a:lnTo>
                    <a:pt x="9583" y="26178"/>
                  </a:lnTo>
                  <a:cubicBezTo>
                    <a:pt x="9583" y="30062"/>
                    <a:pt x="10533" y="32996"/>
                    <a:pt x="12517" y="35240"/>
                  </a:cubicBezTo>
                  <a:cubicBezTo>
                    <a:pt x="14416" y="37311"/>
                    <a:pt x="17178" y="38433"/>
                    <a:pt x="20716" y="38433"/>
                  </a:cubicBezTo>
                  <a:cubicBezTo>
                    <a:pt x="23046" y="38433"/>
                    <a:pt x="25031" y="38088"/>
                    <a:pt x="26584" y="37398"/>
                  </a:cubicBezTo>
                  <a:cubicBezTo>
                    <a:pt x="28138" y="36707"/>
                    <a:pt x="29691" y="35585"/>
                    <a:pt x="31331" y="33946"/>
                  </a:cubicBezTo>
                  <a:lnTo>
                    <a:pt x="36940" y="39210"/>
                  </a:lnTo>
                  <a:cubicBezTo>
                    <a:pt x="34610" y="41540"/>
                    <a:pt x="32194" y="43266"/>
                    <a:pt x="29778" y="44388"/>
                  </a:cubicBezTo>
                  <a:cubicBezTo>
                    <a:pt x="27275" y="45510"/>
                    <a:pt x="24254" y="46028"/>
                    <a:pt x="20543" y="46028"/>
                  </a:cubicBezTo>
                  <a:cubicBezTo>
                    <a:pt x="14589" y="46028"/>
                    <a:pt x="9756" y="44215"/>
                    <a:pt x="6218" y="40677"/>
                  </a:cubicBezTo>
                  <a:cubicBezTo>
                    <a:pt x="2679" y="37139"/>
                    <a:pt x="867" y="31443"/>
                    <a:pt x="867" y="23589"/>
                  </a:cubicBezTo>
                  <a:cubicBezTo>
                    <a:pt x="867" y="16599"/>
                    <a:pt x="2507" y="11076"/>
                    <a:pt x="5872" y="7106"/>
                  </a:cubicBezTo>
                  <a:cubicBezTo>
                    <a:pt x="9238" y="3223"/>
                    <a:pt x="13726" y="1238"/>
                    <a:pt x="19421" y="1238"/>
                  </a:cubicBezTo>
                  <a:cubicBezTo>
                    <a:pt x="25204" y="1238"/>
                    <a:pt x="29778" y="3136"/>
                    <a:pt x="33057" y="7020"/>
                  </a:cubicBezTo>
                  <a:cubicBezTo>
                    <a:pt x="36336" y="10903"/>
                    <a:pt x="37976" y="15995"/>
                    <a:pt x="37976" y="22468"/>
                  </a:cubicBezTo>
                  <a:lnTo>
                    <a:pt x="37976" y="26178"/>
                  </a:lnTo>
                  <a:close/>
                  <a:moveTo>
                    <a:pt x="29260" y="20051"/>
                  </a:moveTo>
                  <a:cubicBezTo>
                    <a:pt x="29087" y="17462"/>
                    <a:pt x="28656" y="15477"/>
                    <a:pt x="28052" y="14096"/>
                  </a:cubicBezTo>
                  <a:cubicBezTo>
                    <a:pt x="26412" y="10386"/>
                    <a:pt x="23478" y="8573"/>
                    <a:pt x="19421" y="8573"/>
                  </a:cubicBezTo>
                  <a:cubicBezTo>
                    <a:pt x="15279" y="8573"/>
                    <a:pt x="12345" y="10386"/>
                    <a:pt x="10705" y="14096"/>
                  </a:cubicBezTo>
                  <a:cubicBezTo>
                    <a:pt x="10015" y="15564"/>
                    <a:pt x="9670" y="17548"/>
                    <a:pt x="9583" y="20051"/>
                  </a:cubicBezTo>
                  <a:lnTo>
                    <a:pt x="29260" y="20051"/>
                  </a:lnTo>
                  <a:close/>
                </a:path>
              </a:pathLst>
            </a:custGeom>
            <a:solidFill>
              <a:srgbClr val="245BA7"/>
            </a:solidFill>
            <a:ln w="86190" cap="flat">
              <a:noFill/>
              <a:prstDash val="solid"/>
              <a:miter/>
            </a:ln>
          </p:spPr>
          <p:txBody>
            <a:bodyPr rtlCol="0" anchor="ctr"/>
            <a:lstStyle/>
            <a:p>
              <a:endParaRPr lang="en-GB"/>
            </a:p>
          </p:txBody>
        </p:sp>
        <p:sp>
          <p:nvSpPr>
            <p:cNvPr id="271" name="Graphic 1127">
              <a:extLst>
                <a:ext uri="{FF2B5EF4-FFF2-40B4-BE49-F238E27FC236}">
                  <a16:creationId xmlns:a16="http://schemas.microsoft.com/office/drawing/2014/main" id="{5EA0FAB7-FACD-89B1-18A5-53E117997CB9}"/>
                </a:ext>
              </a:extLst>
            </p:cNvPr>
            <p:cNvSpPr/>
            <p:nvPr/>
          </p:nvSpPr>
          <p:spPr>
            <a:xfrm>
              <a:off x="7308660" y="3251556"/>
              <a:ext cx="36591" cy="44789"/>
            </a:xfrm>
            <a:custGeom>
              <a:avLst/>
              <a:gdLst>
                <a:gd name="connsiteX0" fmla="*/ 37474 w 36591"/>
                <a:gd name="connsiteY0" fmla="*/ 32133 h 44789"/>
                <a:gd name="connsiteX1" fmla="*/ 32468 w 36591"/>
                <a:gd name="connsiteY1" fmla="*/ 42403 h 44789"/>
                <a:gd name="connsiteX2" fmla="*/ 19264 w 36591"/>
                <a:gd name="connsiteY2" fmla="*/ 46028 h 44789"/>
                <a:gd name="connsiteX3" fmla="*/ 882 w 36591"/>
                <a:gd name="connsiteY3" fmla="*/ 39728 h 44789"/>
                <a:gd name="connsiteX4" fmla="*/ 6664 w 36591"/>
                <a:gd name="connsiteY4" fmla="*/ 33946 h 44789"/>
                <a:gd name="connsiteX5" fmla="*/ 19264 w 36591"/>
                <a:gd name="connsiteY5" fmla="*/ 38519 h 44789"/>
                <a:gd name="connsiteX6" fmla="*/ 26255 w 36591"/>
                <a:gd name="connsiteY6" fmla="*/ 36966 h 44789"/>
                <a:gd name="connsiteX7" fmla="*/ 28844 w 36591"/>
                <a:gd name="connsiteY7" fmla="*/ 32478 h 44789"/>
                <a:gd name="connsiteX8" fmla="*/ 22975 w 36591"/>
                <a:gd name="connsiteY8" fmla="*/ 27300 h 44789"/>
                <a:gd name="connsiteX9" fmla="*/ 15985 w 36591"/>
                <a:gd name="connsiteY9" fmla="*/ 26696 h 44789"/>
                <a:gd name="connsiteX10" fmla="*/ 3040 w 36591"/>
                <a:gd name="connsiteY10" fmla="*/ 14614 h 44789"/>
                <a:gd name="connsiteX11" fmla="*/ 7700 w 36591"/>
                <a:gd name="connsiteY11" fmla="*/ 4776 h 44789"/>
                <a:gd name="connsiteX12" fmla="*/ 19523 w 36591"/>
                <a:gd name="connsiteY12" fmla="*/ 1238 h 44789"/>
                <a:gd name="connsiteX13" fmla="*/ 35748 w 36591"/>
                <a:gd name="connsiteY13" fmla="*/ 6157 h 44789"/>
                <a:gd name="connsiteX14" fmla="*/ 30224 w 36591"/>
                <a:gd name="connsiteY14" fmla="*/ 11766 h 44789"/>
                <a:gd name="connsiteX15" fmla="*/ 19437 w 36591"/>
                <a:gd name="connsiteY15" fmla="*/ 8573 h 44789"/>
                <a:gd name="connsiteX16" fmla="*/ 13568 w 36591"/>
                <a:gd name="connsiteY16" fmla="*/ 10127 h 44789"/>
                <a:gd name="connsiteX17" fmla="*/ 11497 w 36591"/>
                <a:gd name="connsiteY17" fmla="*/ 14183 h 44789"/>
                <a:gd name="connsiteX18" fmla="*/ 12964 w 36591"/>
                <a:gd name="connsiteY18" fmla="*/ 17635 h 44789"/>
                <a:gd name="connsiteX19" fmla="*/ 17538 w 36591"/>
                <a:gd name="connsiteY19" fmla="*/ 19188 h 44789"/>
                <a:gd name="connsiteX20" fmla="*/ 23666 w 36591"/>
                <a:gd name="connsiteY20" fmla="*/ 19706 h 44789"/>
                <a:gd name="connsiteX21" fmla="*/ 37474 w 36591"/>
                <a:gd name="connsiteY21" fmla="*/ 32133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1" h="44789">
                  <a:moveTo>
                    <a:pt x="37474" y="32133"/>
                  </a:moveTo>
                  <a:cubicBezTo>
                    <a:pt x="37474" y="36535"/>
                    <a:pt x="35834" y="39987"/>
                    <a:pt x="32468" y="42403"/>
                  </a:cubicBezTo>
                  <a:cubicBezTo>
                    <a:pt x="29102" y="44819"/>
                    <a:pt x="24701" y="46028"/>
                    <a:pt x="19264" y="46028"/>
                  </a:cubicBezTo>
                  <a:cubicBezTo>
                    <a:pt x="11238" y="46028"/>
                    <a:pt x="5111" y="43956"/>
                    <a:pt x="882" y="39728"/>
                  </a:cubicBezTo>
                  <a:lnTo>
                    <a:pt x="6664" y="33946"/>
                  </a:lnTo>
                  <a:cubicBezTo>
                    <a:pt x="9685" y="36966"/>
                    <a:pt x="13827" y="38519"/>
                    <a:pt x="19264" y="38519"/>
                  </a:cubicBezTo>
                  <a:cubicBezTo>
                    <a:pt x="22112" y="38519"/>
                    <a:pt x="24442" y="38002"/>
                    <a:pt x="26255" y="36966"/>
                  </a:cubicBezTo>
                  <a:cubicBezTo>
                    <a:pt x="27981" y="36017"/>
                    <a:pt x="28844" y="34463"/>
                    <a:pt x="28844" y="32478"/>
                  </a:cubicBezTo>
                  <a:cubicBezTo>
                    <a:pt x="28844" y="29458"/>
                    <a:pt x="26859" y="27732"/>
                    <a:pt x="22975" y="27300"/>
                  </a:cubicBezTo>
                  <a:lnTo>
                    <a:pt x="15985" y="26696"/>
                  </a:lnTo>
                  <a:cubicBezTo>
                    <a:pt x="7355" y="25920"/>
                    <a:pt x="3040" y="21863"/>
                    <a:pt x="3040" y="14614"/>
                  </a:cubicBezTo>
                  <a:cubicBezTo>
                    <a:pt x="3040" y="10386"/>
                    <a:pt x="4593" y="7106"/>
                    <a:pt x="7700" y="4776"/>
                  </a:cubicBezTo>
                  <a:cubicBezTo>
                    <a:pt x="10807" y="2446"/>
                    <a:pt x="14777" y="1238"/>
                    <a:pt x="19523" y="1238"/>
                  </a:cubicBezTo>
                  <a:cubicBezTo>
                    <a:pt x="26600" y="1238"/>
                    <a:pt x="32037" y="2877"/>
                    <a:pt x="35748" y="6157"/>
                  </a:cubicBezTo>
                  <a:lnTo>
                    <a:pt x="30224" y="11766"/>
                  </a:lnTo>
                  <a:cubicBezTo>
                    <a:pt x="27722" y="9609"/>
                    <a:pt x="24097" y="8573"/>
                    <a:pt x="19437" y="8573"/>
                  </a:cubicBezTo>
                  <a:cubicBezTo>
                    <a:pt x="16848" y="8573"/>
                    <a:pt x="14863" y="9091"/>
                    <a:pt x="13568" y="10127"/>
                  </a:cubicBezTo>
                  <a:cubicBezTo>
                    <a:pt x="12188" y="11076"/>
                    <a:pt x="11497" y="12457"/>
                    <a:pt x="11497" y="14183"/>
                  </a:cubicBezTo>
                  <a:cubicBezTo>
                    <a:pt x="11497" y="15736"/>
                    <a:pt x="12015" y="16858"/>
                    <a:pt x="12964" y="17635"/>
                  </a:cubicBezTo>
                  <a:cubicBezTo>
                    <a:pt x="13914" y="18411"/>
                    <a:pt x="15381" y="18929"/>
                    <a:pt x="17538" y="19188"/>
                  </a:cubicBezTo>
                  <a:lnTo>
                    <a:pt x="23666" y="19706"/>
                  </a:lnTo>
                  <a:cubicBezTo>
                    <a:pt x="32900" y="20483"/>
                    <a:pt x="37474" y="24625"/>
                    <a:pt x="37474" y="32133"/>
                  </a:cubicBezTo>
                  <a:close/>
                </a:path>
              </a:pathLst>
            </a:custGeom>
            <a:solidFill>
              <a:srgbClr val="245BA7"/>
            </a:solidFill>
            <a:ln w="86190" cap="flat">
              <a:noFill/>
              <a:prstDash val="solid"/>
              <a:miter/>
            </a:ln>
          </p:spPr>
          <p:txBody>
            <a:bodyPr rtlCol="0" anchor="ctr"/>
            <a:lstStyle/>
            <a:p>
              <a:endParaRPr lang="en-GB"/>
            </a:p>
          </p:txBody>
        </p:sp>
        <p:sp>
          <p:nvSpPr>
            <p:cNvPr id="272" name="Graphic 1127">
              <a:extLst>
                <a:ext uri="{FF2B5EF4-FFF2-40B4-BE49-F238E27FC236}">
                  <a16:creationId xmlns:a16="http://schemas.microsoft.com/office/drawing/2014/main" id="{CC3319D9-53B1-245C-1608-49315523F7E9}"/>
                </a:ext>
              </a:extLst>
            </p:cNvPr>
            <p:cNvSpPr/>
            <p:nvPr/>
          </p:nvSpPr>
          <p:spPr>
            <a:xfrm>
              <a:off x="6583148" y="3355117"/>
              <a:ext cx="35469" cy="44789"/>
            </a:xfrm>
            <a:custGeom>
              <a:avLst/>
              <a:gdLst>
                <a:gd name="connsiteX0" fmla="*/ 36099 w 35469"/>
                <a:gd name="connsiteY0" fmla="*/ 45546 h 44789"/>
                <a:gd name="connsiteX1" fmla="*/ 27469 w 35469"/>
                <a:gd name="connsiteY1" fmla="*/ 45546 h 44789"/>
                <a:gd name="connsiteX2" fmla="*/ 27469 w 35469"/>
                <a:gd name="connsiteY2" fmla="*/ 41576 h 44789"/>
                <a:gd name="connsiteX3" fmla="*/ 22464 w 35469"/>
                <a:gd name="connsiteY3" fmla="*/ 45028 h 44789"/>
                <a:gd name="connsiteX4" fmla="*/ 15819 w 35469"/>
                <a:gd name="connsiteY4" fmla="*/ 46064 h 44789"/>
                <a:gd name="connsiteX5" fmla="*/ 4082 w 35469"/>
                <a:gd name="connsiteY5" fmla="*/ 42094 h 44789"/>
                <a:gd name="connsiteX6" fmla="*/ 630 w 35469"/>
                <a:gd name="connsiteY6" fmla="*/ 32687 h 44789"/>
                <a:gd name="connsiteX7" fmla="*/ 4600 w 35469"/>
                <a:gd name="connsiteY7" fmla="*/ 23539 h 44789"/>
                <a:gd name="connsiteX8" fmla="*/ 15819 w 35469"/>
                <a:gd name="connsiteY8" fmla="*/ 20087 h 44789"/>
                <a:gd name="connsiteX9" fmla="*/ 27297 w 35469"/>
                <a:gd name="connsiteY9" fmla="*/ 20087 h 44789"/>
                <a:gd name="connsiteX10" fmla="*/ 27297 w 35469"/>
                <a:gd name="connsiteY10" fmla="*/ 16980 h 44789"/>
                <a:gd name="connsiteX11" fmla="*/ 25053 w 35469"/>
                <a:gd name="connsiteY11" fmla="*/ 10767 h 44789"/>
                <a:gd name="connsiteX12" fmla="*/ 17717 w 35469"/>
                <a:gd name="connsiteY12" fmla="*/ 8782 h 44789"/>
                <a:gd name="connsiteX13" fmla="*/ 12194 w 35469"/>
                <a:gd name="connsiteY13" fmla="*/ 9817 h 44789"/>
                <a:gd name="connsiteX14" fmla="*/ 8138 w 35469"/>
                <a:gd name="connsiteY14" fmla="*/ 13097 h 44789"/>
                <a:gd name="connsiteX15" fmla="*/ 2442 w 35469"/>
                <a:gd name="connsiteY15" fmla="*/ 7660 h 44789"/>
                <a:gd name="connsiteX16" fmla="*/ 9001 w 35469"/>
                <a:gd name="connsiteY16" fmla="*/ 2654 h 44789"/>
                <a:gd name="connsiteX17" fmla="*/ 18063 w 35469"/>
                <a:gd name="connsiteY17" fmla="*/ 1274 h 44789"/>
                <a:gd name="connsiteX18" fmla="*/ 36099 w 35469"/>
                <a:gd name="connsiteY18" fmla="*/ 16290 h 44789"/>
                <a:gd name="connsiteX19" fmla="*/ 36099 w 35469"/>
                <a:gd name="connsiteY19" fmla="*/ 45546 h 44789"/>
                <a:gd name="connsiteX20" fmla="*/ 27297 w 35469"/>
                <a:gd name="connsiteY20" fmla="*/ 29753 h 44789"/>
                <a:gd name="connsiteX21" fmla="*/ 27297 w 35469"/>
                <a:gd name="connsiteY21" fmla="*/ 26214 h 44789"/>
                <a:gd name="connsiteX22" fmla="*/ 17200 w 35469"/>
                <a:gd name="connsiteY22" fmla="*/ 26214 h 44789"/>
                <a:gd name="connsiteX23" fmla="*/ 9174 w 35469"/>
                <a:gd name="connsiteY23" fmla="*/ 32514 h 44789"/>
                <a:gd name="connsiteX24" fmla="*/ 17458 w 35469"/>
                <a:gd name="connsiteY24" fmla="*/ 38728 h 44789"/>
                <a:gd name="connsiteX25" fmla="*/ 25398 w 35469"/>
                <a:gd name="connsiteY25" fmla="*/ 36225 h 44789"/>
                <a:gd name="connsiteX26" fmla="*/ 27297 w 35469"/>
                <a:gd name="connsiteY26" fmla="*/ 29753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9" h="44789">
                  <a:moveTo>
                    <a:pt x="36099" y="45546"/>
                  </a:moveTo>
                  <a:lnTo>
                    <a:pt x="27469" y="45546"/>
                  </a:lnTo>
                  <a:lnTo>
                    <a:pt x="27469" y="41576"/>
                  </a:lnTo>
                  <a:cubicBezTo>
                    <a:pt x="25830" y="43216"/>
                    <a:pt x="24190" y="44338"/>
                    <a:pt x="22464" y="45028"/>
                  </a:cubicBezTo>
                  <a:cubicBezTo>
                    <a:pt x="20652" y="45718"/>
                    <a:pt x="18494" y="46064"/>
                    <a:pt x="15819" y="46064"/>
                  </a:cubicBezTo>
                  <a:cubicBezTo>
                    <a:pt x="10641" y="46064"/>
                    <a:pt x="6757" y="44769"/>
                    <a:pt x="4082" y="42094"/>
                  </a:cubicBezTo>
                  <a:cubicBezTo>
                    <a:pt x="1752" y="39677"/>
                    <a:pt x="630" y="36571"/>
                    <a:pt x="630" y="32687"/>
                  </a:cubicBezTo>
                  <a:cubicBezTo>
                    <a:pt x="630" y="28890"/>
                    <a:pt x="1924" y="25869"/>
                    <a:pt x="4600" y="23539"/>
                  </a:cubicBezTo>
                  <a:cubicBezTo>
                    <a:pt x="7189" y="21209"/>
                    <a:pt x="10900" y="20087"/>
                    <a:pt x="15819" y="20087"/>
                  </a:cubicBezTo>
                  <a:lnTo>
                    <a:pt x="27297" y="20087"/>
                  </a:lnTo>
                  <a:lnTo>
                    <a:pt x="27297" y="16980"/>
                  </a:lnTo>
                  <a:cubicBezTo>
                    <a:pt x="27297" y="14132"/>
                    <a:pt x="26520" y="12061"/>
                    <a:pt x="25053" y="10767"/>
                  </a:cubicBezTo>
                  <a:cubicBezTo>
                    <a:pt x="23586" y="9472"/>
                    <a:pt x="21083" y="8782"/>
                    <a:pt x="17717" y="8782"/>
                  </a:cubicBezTo>
                  <a:cubicBezTo>
                    <a:pt x="15387" y="8782"/>
                    <a:pt x="13575" y="9127"/>
                    <a:pt x="12194" y="9817"/>
                  </a:cubicBezTo>
                  <a:cubicBezTo>
                    <a:pt x="10727" y="10422"/>
                    <a:pt x="9432" y="11543"/>
                    <a:pt x="8138" y="13097"/>
                  </a:cubicBezTo>
                  <a:lnTo>
                    <a:pt x="2442" y="7660"/>
                  </a:lnTo>
                  <a:cubicBezTo>
                    <a:pt x="4427" y="5330"/>
                    <a:pt x="6671" y="3604"/>
                    <a:pt x="9001" y="2654"/>
                  </a:cubicBezTo>
                  <a:cubicBezTo>
                    <a:pt x="11331" y="1791"/>
                    <a:pt x="14352" y="1274"/>
                    <a:pt x="18063" y="1274"/>
                  </a:cubicBezTo>
                  <a:cubicBezTo>
                    <a:pt x="30058" y="1274"/>
                    <a:pt x="36099" y="6279"/>
                    <a:pt x="36099" y="16290"/>
                  </a:cubicBezTo>
                  <a:lnTo>
                    <a:pt x="36099" y="45546"/>
                  </a:lnTo>
                  <a:close/>
                  <a:moveTo>
                    <a:pt x="27297" y="29753"/>
                  </a:moveTo>
                  <a:lnTo>
                    <a:pt x="27297" y="26214"/>
                  </a:lnTo>
                  <a:lnTo>
                    <a:pt x="17200" y="26214"/>
                  </a:lnTo>
                  <a:cubicBezTo>
                    <a:pt x="11849" y="26214"/>
                    <a:pt x="9174" y="28286"/>
                    <a:pt x="9174" y="32514"/>
                  </a:cubicBezTo>
                  <a:cubicBezTo>
                    <a:pt x="9174" y="36657"/>
                    <a:pt x="11935" y="38728"/>
                    <a:pt x="17458" y="38728"/>
                  </a:cubicBezTo>
                  <a:cubicBezTo>
                    <a:pt x="20997" y="38728"/>
                    <a:pt x="23586" y="37865"/>
                    <a:pt x="25398" y="36225"/>
                  </a:cubicBezTo>
                  <a:cubicBezTo>
                    <a:pt x="26693" y="35017"/>
                    <a:pt x="27297" y="32860"/>
                    <a:pt x="27297" y="29753"/>
                  </a:cubicBezTo>
                  <a:close/>
                </a:path>
              </a:pathLst>
            </a:custGeom>
            <a:solidFill>
              <a:srgbClr val="245BA7"/>
            </a:solidFill>
            <a:ln w="86190" cap="flat">
              <a:noFill/>
              <a:prstDash val="solid"/>
              <a:miter/>
            </a:ln>
          </p:spPr>
          <p:txBody>
            <a:bodyPr rtlCol="0" anchor="ctr"/>
            <a:lstStyle/>
            <a:p>
              <a:endParaRPr lang="en-GB"/>
            </a:p>
          </p:txBody>
        </p:sp>
        <p:sp>
          <p:nvSpPr>
            <p:cNvPr id="273" name="Graphic 1127">
              <a:extLst>
                <a:ext uri="{FF2B5EF4-FFF2-40B4-BE49-F238E27FC236}">
                  <a16:creationId xmlns:a16="http://schemas.microsoft.com/office/drawing/2014/main" id="{306C7053-E2B4-8D65-361C-CD78CB70671B}"/>
                </a:ext>
              </a:extLst>
            </p:cNvPr>
            <p:cNvSpPr/>
            <p:nvPr/>
          </p:nvSpPr>
          <p:spPr>
            <a:xfrm>
              <a:off x="6631936" y="3355117"/>
              <a:ext cx="35469" cy="44272"/>
            </a:xfrm>
            <a:custGeom>
              <a:avLst/>
              <a:gdLst>
                <a:gd name="connsiteX0" fmla="*/ 36116 w 35469"/>
                <a:gd name="connsiteY0" fmla="*/ 45546 h 44272"/>
                <a:gd name="connsiteX1" fmla="*/ 27314 w 35469"/>
                <a:gd name="connsiteY1" fmla="*/ 45546 h 44272"/>
                <a:gd name="connsiteX2" fmla="*/ 27314 w 35469"/>
                <a:gd name="connsiteY2" fmla="*/ 18879 h 44272"/>
                <a:gd name="connsiteX3" fmla="*/ 24897 w 35469"/>
                <a:gd name="connsiteY3" fmla="*/ 11543 h 44272"/>
                <a:gd name="connsiteX4" fmla="*/ 18511 w 35469"/>
                <a:gd name="connsiteY4" fmla="*/ 9127 h 44272"/>
                <a:gd name="connsiteX5" fmla="*/ 12038 w 35469"/>
                <a:gd name="connsiteY5" fmla="*/ 11543 h 44272"/>
                <a:gd name="connsiteX6" fmla="*/ 9449 w 35469"/>
                <a:gd name="connsiteY6" fmla="*/ 18879 h 44272"/>
                <a:gd name="connsiteX7" fmla="*/ 9449 w 35469"/>
                <a:gd name="connsiteY7" fmla="*/ 45546 h 44272"/>
                <a:gd name="connsiteX8" fmla="*/ 647 w 35469"/>
                <a:gd name="connsiteY8" fmla="*/ 45546 h 44272"/>
                <a:gd name="connsiteX9" fmla="*/ 647 w 35469"/>
                <a:gd name="connsiteY9" fmla="*/ 1791 h 44272"/>
                <a:gd name="connsiteX10" fmla="*/ 9277 w 35469"/>
                <a:gd name="connsiteY10" fmla="*/ 1791 h 44272"/>
                <a:gd name="connsiteX11" fmla="*/ 9277 w 35469"/>
                <a:gd name="connsiteY11" fmla="*/ 6193 h 44272"/>
                <a:gd name="connsiteX12" fmla="*/ 20927 w 35469"/>
                <a:gd name="connsiteY12" fmla="*/ 1274 h 44272"/>
                <a:gd name="connsiteX13" fmla="*/ 31715 w 35469"/>
                <a:gd name="connsiteY13" fmla="*/ 5243 h 44272"/>
                <a:gd name="connsiteX14" fmla="*/ 36116 w 35469"/>
                <a:gd name="connsiteY14" fmla="*/ 17584 h 44272"/>
                <a:gd name="connsiteX15" fmla="*/ 36116 w 35469"/>
                <a:gd name="connsiteY15" fmla="*/ 4554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6116" y="45546"/>
                  </a:moveTo>
                  <a:lnTo>
                    <a:pt x="27314" y="45546"/>
                  </a:lnTo>
                  <a:lnTo>
                    <a:pt x="27314" y="18879"/>
                  </a:lnTo>
                  <a:cubicBezTo>
                    <a:pt x="27314" y="15599"/>
                    <a:pt x="26537" y="13183"/>
                    <a:pt x="24897" y="11543"/>
                  </a:cubicBezTo>
                  <a:cubicBezTo>
                    <a:pt x="23257" y="9904"/>
                    <a:pt x="21186" y="9127"/>
                    <a:pt x="18511" y="9127"/>
                  </a:cubicBezTo>
                  <a:cubicBezTo>
                    <a:pt x="15836" y="9127"/>
                    <a:pt x="13678" y="9990"/>
                    <a:pt x="12038" y="11543"/>
                  </a:cubicBezTo>
                  <a:cubicBezTo>
                    <a:pt x="10312" y="13183"/>
                    <a:pt x="9449" y="15686"/>
                    <a:pt x="9449" y="18879"/>
                  </a:cubicBezTo>
                  <a:lnTo>
                    <a:pt x="9449" y="45546"/>
                  </a:lnTo>
                  <a:lnTo>
                    <a:pt x="647" y="45546"/>
                  </a:lnTo>
                  <a:lnTo>
                    <a:pt x="647" y="1791"/>
                  </a:lnTo>
                  <a:lnTo>
                    <a:pt x="9277" y="1791"/>
                  </a:lnTo>
                  <a:lnTo>
                    <a:pt x="9277" y="6193"/>
                  </a:lnTo>
                  <a:cubicBezTo>
                    <a:pt x="12297" y="2913"/>
                    <a:pt x="16181" y="1274"/>
                    <a:pt x="20927" y="1274"/>
                  </a:cubicBezTo>
                  <a:cubicBezTo>
                    <a:pt x="25329" y="1274"/>
                    <a:pt x="28953" y="2568"/>
                    <a:pt x="31715" y="5243"/>
                  </a:cubicBezTo>
                  <a:cubicBezTo>
                    <a:pt x="34649" y="8091"/>
                    <a:pt x="36116" y="12234"/>
                    <a:pt x="36116" y="17584"/>
                  </a:cubicBezTo>
                  <a:lnTo>
                    <a:pt x="36116" y="45546"/>
                  </a:lnTo>
                  <a:close/>
                </a:path>
              </a:pathLst>
            </a:custGeom>
            <a:solidFill>
              <a:srgbClr val="245BA7"/>
            </a:solidFill>
            <a:ln w="86190" cap="flat">
              <a:noFill/>
              <a:prstDash val="solid"/>
              <a:miter/>
            </a:ln>
          </p:spPr>
          <p:txBody>
            <a:bodyPr rtlCol="0" anchor="ctr"/>
            <a:lstStyle/>
            <a:p>
              <a:endParaRPr lang="en-GB"/>
            </a:p>
          </p:txBody>
        </p:sp>
        <p:sp>
          <p:nvSpPr>
            <p:cNvPr id="274" name="Graphic 1127">
              <a:extLst>
                <a:ext uri="{FF2B5EF4-FFF2-40B4-BE49-F238E27FC236}">
                  <a16:creationId xmlns:a16="http://schemas.microsoft.com/office/drawing/2014/main" id="{38358822-AF6B-D83E-BFF6-2686A3E75E19}"/>
                </a:ext>
              </a:extLst>
            </p:cNvPr>
            <p:cNvSpPr/>
            <p:nvPr/>
          </p:nvSpPr>
          <p:spPr>
            <a:xfrm>
              <a:off x="6678653" y="3337943"/>
              <a:ext cx="35814" cy="61963"/>
            </a:xfrm>
            <a:custGeom>
              <a:avLst/>
              <a:gdLst>
                <a:gd name="connsiteX0" fmla="*/ 36478 w 35814"/>
                <a:gd name="connsiteY0" fmla="*/ 62717 h 61963"/>
                <a:gd name="connsiteX1" fmla="*/ 27848 w 35814"/>
                <a:gd name="connsiteY1" fmla="*/ 62717 h 61963"/>
                <a:gd name="connsiteX2" fmla="*/ 27848 w 35814"/>
                <a:gd name="connsiteY2" fmla="*/ 58056 h 61963"/>
                <a:gd name="connsiteX3" fmla="*/ 16283 w 35814"/>
                <a:gd name="connsiteY3" fmla="*/ 63234 h 61963"/>
                <a:gd name="connsiteX4" fmla="*/ 5582 w 35814"/>
                <a:gd name="connsiteY4" fmla="*/ 59351 h 61963"/>
                <a:gd name="connsiteX5" fmla="*/ 663 w 35814"/>
                <a:gd name="connsiteY5" fmla="*/ 40796 h 61963"/>
                <a:gd name="connsiteX6" fmla="*/ 5582 w 35814"/>
                <a:gd name="connsiteY6" fmla="*/ 22328 h 61963"/>
                <a:gd name="connsiteX7" fmla="*/ 16197 w 35814"/>
                <a:gd name="connsiteY7" fmla="*/ 18445 h 61963"/>
                <a:gd name="connsiteX8" fmla="*/ 27675 w 35814"/>
                <a:gd name="connsiteY8" fmla="*/ 23364 h 61963"/>
                <a:gd name="connsiteX9" fmla="*/ 27675 w 35814"/>
                <a:gd name="connsiteY9" fmla="*/ 1271 h 61963"/>
                <a:gd name="connsiteX10" fmla="*/ 36478 w 35814"/>
                <a:gd name="connsiteY10" fmla="*/ 1271 h 61963"/>
                <a:gd name="connsiteX11" fmla="*/ 36478 w 35814"/>
                <a:gd name="connsiteY11" fmla="*/ 62717 h 61963"/>
                <a:gd name="connsiteX12" fmla="*/ 27416 w 35814"/>
                <a:gd name="connsiteY12" fmla="*/ 46406 h 61963"/>
                <a:gd name="connsiteX13" fmla="*/ 27675 w 35814"/>
                <a:gd name="connsiteY13" fmla="*/ 40796 h 61963"/>
                <a:gd name="connsiteX14" fmla="*/ 27416 w 35814"/>
                <a:gd name="connsiteY14" fmla="*/ 35187 h 61963"/>
                <a:gd name="connsiteX15" fmla="*/ 26208 w 35814"/>
                <a:gd name="connsiteY15" fmla="*/ 30699 h 61963"/>
                <a:gd name="connsiteX16" fmla="*/ 23360 w 35814"/>
                <a:gd name="connsiteY16" fmla="*/ 27420 h 61963"/>
                <a:gd name="connsiteX17" fmla="*/ 18614 w 35814"/>
                <a:gd name="connsiteY17" fmla="*/ 26298 h 61963"/>
                <a:gd name="connsiteX18" fmla="*/ 13781 w 35814"/>
                <a:gd name="connsiteY18" fmla="*/ 27420 h 61963"/>
                <a:gd name="connsiteX19" fmla="*/ 11019 w 35814"/>
                <a:gd name="connsiteY19" fmla="*/ 30699 h 61963"/>
                <a:gd name="connsiteX20" fmla="*/ 9811 w 35814"/>
                <a:gd name="connsiteY20" fmla="*/ 35187 h 61963"/>
                <a:gd name="connsiteX21" fmla="*/ 9466 w 35814"/>
                <a:gd name="connsiteY21" fmla="*/ 40796 h 61963"/>
                <a:gd name="connsiteX22" fmla="*/ 9811 w 35814"/>
                <a:gd name="connsiteY22" fmla="*/ 46406 h 61963"/>
                <a:gd name="connsiteX23" fmla="*/ 11019 w 35814"/>
                <a:gd name="connsiteY23" fmla="*/ 50893 h 61963"/>
                <a:gd name="connsiteX24" fmla="*/ 13867 w 35814"/>
                <a:gd name="connsiteY24" fmla="*/ 54259 h 61963"/>
                <a:gd name="connsiteX25" fmla="*/ 18614 w 35814"/>
                <a:gd name="connsiteY25" fmla="*/ 55381 h 61963"/>
                <a:gd name="connsiteX26" fmla="*/ 23360 w 35814"/>
                <a:gd name="connsiteY26" fmla="*/ 54259 h 61963"/>
                <a:gd name="connsiteX27" fmla="*/ 26208 w 35814"/>
                <a:gd name="connsiteY27" fmla="*/ 50893 h 61963"/>
                <a:gd name="connsiteX28" fmla="*/ 27416 w 35814"/>
                <a:gd name="connsiteY28" fmla="*/ 46406 h 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14" h="61963">
                  <a:moveTo>
                    <a:pt x="36478" y="62717"/>
                  </a:moveTo>
                  <a:lnTo>
                    <a:pt x="27848" y="62717"/>
                  </a:lnTo>
                  <a:lnTo>
                    <a:pt x="27848" y="58056"/>
                  </a:lnTo>
                  <a:cubicBezTo>
                    <a:pt x="25000" y="61508"/>
                    <a:pt x="21116" y="63234"/>
                    <a:pt x="16283" y="63234"/>
                  </a:cubicBezTo>
                  <a:cubicBezTo>
                    <a:pt x="11710" y="63234"/>
                    <a:pt x="8171" y="61940"/>
                    <a:pt x="5582" y="59351"/>
                  </a:cubicBezTo>
                  <a:cubicBezTo>
                    <a:pt x="2303" y="55985"/>
                    <a:pt x="663" y="49858"/>
                    <a:pt x="663" y="40796"/>
                  </a:cubicBezTo>
                  <a:cubicBezTo>
                    <a:pt x="663" y="31821"/>
                    <a:pt x="2303" y="25694"/>
                    <a:pt x="5582" y="22328"/>
                  </a:cubicBezTo>
                  <a:cubicBezTo>
                    <a:pt x="8171" y="19739"/>
                    <a:pt x="11710" y="18445"/>
                    <a:pt x="16197" y="18445"/>
                  </a:cubicBezTo>
                  <a:cubicBezTo>
                    <a:pt x="21116" y="18445"/>
                    <a:pt x="24914" y="20084"/>
                    <a:pt x="27675" y="23364"/>
                  </a:cubicBezTo>
                  <a:lnTo>
                    <a:pt x="27675" y="1271"/>
                  </a:lnTo>
                  <a:lnTo>
                    <a:pt x="36478" y="1271"/>
                  </a:lnTo>
                  <a:lnTo>
                    <a:pt x="36478" y="62717"/>
                  </a:lnTo>
                  <a:close/>
                  <a:moveTo>
                    <a:pt x="27416" y="46406"/>
                  </a:moveTo>
                  <a:cubicBezTo>
                    <a:pt x="27589" y="44852"/>
                    <a:pt x="27675" y="42954"/>
                    <a:pt x="27675" y="40796"/>
                  </a:cubicBezTo>
                  <a:cubicBezTo>
                    <a:pt x="27675" y="38639"/>
                    <a:pt x="27589" y="36740"/>
                    <a:pt x="27416" y="35187"/>
                  </a:cubicBezTo>
                  <a:cubicBezTo>
                    <a:pt x="27157" y="33633"/>
                    <a:pt x="26812" y="32166"/>
                    <a:pt x="26208" y="30699"/>
                  </a:cubicBezTo>
                  <a:cubicBezTo>
                    <a:pt x="25518" y="29232"/>
                    <a:pt x="24655" y="28197"/>
                    <a:pt x="23360" y="27420"/>
                  </a:cubicBezTo>
                  <a:cubicBezTo>
                    <a:pt x="22066" y="26643"/>
                    <a:pt x="20512" y="26298"/>
                    <a:pt x="18614" y="26298"/>
                  </a:cubicBezTo>
                  <a:cubicBezTo>
                    <a:pt x="16629" y="26298"/>
                    <a:pt x="15075" y="26643"/>
                    <a:pt x="13781" y="27420"/>
                  </a:cubicBezTo>
                  <a:cubicBezTo>
                    <a:pt x="12486" y="28197"/>
                    <a:pt x="11623" y="29232"/>
                    <a:pt x="11019" y="30699"/>
                  </a:cubicBezTo>
                  <a:cubicBezTo>
                    <a:pt x="10415" y="32166"/>
                    <a:pt x="9984" y="33633"/>
                    <a:pt x="9811" y="35187"/>
                  </a:cubicBezTo>
                  <a:cubicBezTo>
                    <a:pt x="9552" y="36740"/>
                    <a:pt x="9466" y="38639"/>
                    <a:pt x="9466" y="40796"/>
                  </a:cubicBezTo>
                  <a:cubicBezTo>
                    <a:pt x="9466" y="42954"/>
                    <a:pt x="9552" y="44852"/>
                    <a:pt x="9811" y="46406"/>
                  </a:cubicBezTo>
                  <a:cubicBezTo>
                    <a:pt x="9984" y="47959"/>
                    <a:pt x="10415" y="49426"/>
                    <a:pt x="11019" y="50893"/>
                  </a:cubicBezTo>
                  <a:cubicBezTo>
                    <a:pt x="11623" y="52447"/>
                    <a:pt x="12573" y="53483"/>
                    <a:pt x="13867" y="54259"/>
                  </a:cubicBezTo>
                  <a:cubicBezTo>
                    <a:pt x="15162" y="55036"/>
                    <a:pt x="16715" y="55381"/>
                    <a:pt x="18614" y="55381"/>
                  </a:cubicBezTo>
                  <a:cubicBezTo>
                    <a:pt x="20512" y="55381"/>
                    <a:pt x="22066" y="55036"/>
                    <a:pt x="23360" y="54259"/>
                  </a:cubicBezTo>
                  <a:cubicBezTo>
                    <a:pt x="24655" y="53483"/>
                    <a:pt x="25518" y="52447"/>
                    <a:pt x="26208" y="50893"/>
                  </a:cubicBezTo>
                  <a:cubicBezTo>
                    <a:pt x="26812" y="49426"/>
                    <a:pt x="27157" y="47959"/>
                    <a:pt x="27416" y="46406"/>
                  </a:cubicBezTo>
                  <a:close/>
                </a:path>
              </a:pathLst>
            </a:custGeom>
            <a:solidFill>
              <a:srgbClr val="245BA7"/>
            </a:solidFill>
            <a:ln w="86190" cap="flat">
              <a:noFill/>
              <a:prstDash val="solid"/>
              <a:miter/>
            </a:ln>
          </p:spPr>
          <p:txBody>
            <a:bodyPr rtlCol="0" anchor="ctr"/>
            <a:lstStyle/>
            <a:p>
              <a:endParaRPr lang="en-GB"/>
            </a:p>
          </p:txBody>
        </p:sp>
        <p:sp>
          <p:nvSpPr>
            <p:cNvPr id="275" name="Graphic 1127">
              <a:extLst>
                <a:ext uri="{FF2B5EF4-FFF2-40B4-BE49-F238E27FC236}">
                  <a16:creationId xmlns:a16="http://schemas.microsoft.com/office/drawing/2014/main" id="{15C0D72C-D92B-DD75-5ACD-6582D98321CC}"/>
                </a:ext>
              </a:extLst>
            </p:cNvPr>
            <p:cNvSpPr/>
            <p:nvPr/>
          </p:nvSpPr>
          <p:spPr>
            <a:xfrm>
              <a:off x="6748669" y="3337684"/>
              <a:ext cx="9320" cy="61704"/>
            </a:xfrm>
            <a:custGeom>
              <a:avLst/>
              <a:gdLst>
                <a:gd name="connsiteX0" fmla="*/ 9745 w 9320"/>
                <a:gd name="connsiteY0" fmla="*/ 62975 h 61704"/>
                <a:gd name="connsiteX1" fmla="*/ 942 w 9320"/>
                <a:gd name="connsiteY1" fmla="*/ 62975 h 61704"/>
                <a:gd name="connsiteX2" fmla="*/ 942 w 9320"/>
                <a:gd name="connsiteY2" fmla="*/ 19221 h 61704"/>
                <a:gd name="connsiteX3" fmla="*/ 9745 w 9320"/>
                <a:gd name="connsiteY3" fmla="*/ 19221 h 61704"/>
                <a:gd name="connsiteX4" fmla="*/ 9745 w 9320"/>
                <a:gd name="connsiteY4" fmla="*/ 62975 h 61704"/>
                <a:gd name="connsiteX5" fmla="*/ 10003 w 9320"/>
                <a:gd name="connsiteY5" fmla="*/ 10591 h 61704"/>
                <a:gd name="connsiteX6" fmla="*/ 683 w 9320"/>
                <a:gd name="connsiteY6" fmla="*/ 10591 h 61704"/>
                <a:gd name="connsiteX7" fmla="*/ 683 w 9320"/>
                <a:gd name="connsiteY7" fmla="*/ 1271 h 61704"/>
                <a:gd name="connsiteX8" fmla="*/ 10003 w 9320"/>
                <a:gd name="connsiteY8" fmla="*/ 1271 h 61704"/>
                <a:gd name="connsiteX9" fmla="*/ 10003 w 9320"/>
                <a:gd name="connsiteY9" fmla="*/ 10591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745" y="62975"/>
                  </a:moveTo>
                  <a:lnTo>
                    <a:pt x="942" y="62975"/>
                  </a:lnTo>
                  <a:lnTo>
                    <a:pt x="942" y="19221"/>
                  </a:lnTo>
                  <a:lnTo>
                    <a:pt x="9745" y="19221"/>
                  </a:lnTo>
                  <a:lnTo>
                    <a:pt x="9745" y="62975"/>
                  </a:lnTo>
                  <a:close/>
                  <a:moveTo>
                    <a:pt x="10003" y="10591"/>
                  </a:moveTo>
                  <a:lnTo>
                    <a:pt x="683" y="10591"/>
                  </a:lnTo>
                  <a:lnTo>
                    <a:pt x="683" y="1271"/>
                  </a:lnTo>
                  <a:lnTo>
                    <a:pt x="10003" y="1271"/>
                  </a:lnTo>
                  <a:lnTo>
                    <a:pt x="10003" y="10591"/>
                  </a:lnTo>
                  <a:close/>
                </a:path>
              </a:pathLst>
            </a:custGeom>
            <a:solidFill>
              <a:srgbClr val="245BA7"/>
            </a:solidFill>
            <a:ln w="86190" cap="flat">
              <a:noFill/>
              <a:prstDash val="solid"/>
              <a:miter/>
            </a:ln>
          </p:spPr>
          <p:txBody>
            <a:bodyPr rtlCol="0" anchor="ctr"/>
            <a:lstStyle/>
            <a:p>
              <a:endParaRPr lang="en-GB"/>
            </a:p>
          </p:txBody>
        </p:sp>
        <p:sp>
          <p:nvSpPr>
            <p:cNvPr id="276" name="Graphic 1127">
              <a:extLst>
                <a:ext uri="{FF2B5EF4-FFF2-40B4-BE49-F238E27FC236}">
                  <a16:creationId xmlns:a16="http://schemas.microsoft.com/office/drawing/2014/main" id="{6B2A3BE7-7098-B01B-DADB-59CA3122966F}"/>
                </a:ext>
              </a:extLst>
            </p:cNvPr>
            <p:cNvSpPr/>
            <p:nvPr/>
          </p:nvSpPr>
          <p:spPr>
            <a:xfrm>
              <a:off x="6769412" y="3355117"/>
              <a:ext cx="35469" cy="62481"/>
            </a:xfrm>
            <a:custGeom>
              <a:avLst/>
              <a:gdLst>
                <a:gd name="connsiteX0" fmla="*/ 36164 w 35469"/>
                <a:gd name="connsiteY0" fmla="*/ 45290 h 62481"/>
                <a:gd name="connsiteX1" fmla="*/ 31072 w 35469"/>
                <a:gd name="connsiteY1" fmla="*/ 58580 h 62481"/>
                <a:gd name="connsiteX2" fmla="*/ 17437 w 35469"/>
                <a:gd name="connsiteY2" fmla="*/ 63758 h 62481"/>
                <a:gd name="connsiteX3" fmla="*/ 8979 w 35469"/>
                <a:gd name="connsiteY3" fmla="*/ 62464 h 62481"/>
                <a:gd name="connsiteX4" fmla="*/ 1989 w 35469"/>
                <a:gd name="connsiteY4" fmla="*/ 57976 h 62481"/>
                <a:gd name="connsiteX5" fmla="*/ 7599 w 35469"/>
                <a:gd name="connsiteY5" fmla="*/ 52366 h 62481"/>
                <a:gd name="connsiteX6" fmla="*/ 17092 w 35469"/>
                <a:gd name="connsiteY6" fmla="*/ 56250 h 62481"/>
                <a:gd name="connsiteX7" fmla="*/ 24859 w 35469"/>
                <a:gd name="connsiteY7" fmla="*/ 53057 h 62481"/>
                <a:gd name="connsiteX8" fmla="*/ 27361 w 35469"/>
                <a:gd name="connsiteY8" fmla="*/ 45117 h 62481"/>
                <a:gd name="connsiteX9" fmla="*/ 27361 w 35469"/>
                <a:gd name="connsiteY9" fmla="*/ 39508 h 62481"/>
                <a:gd name="connsiteX10" fmla="*/ 16056 w 35469"/>
                <a:gd name="connsiteY10" fmla="*/ 44513 h 62481"/>
                <a:gd name="connsiteX11" fmla="*/ 5614 w 35469"/>
                <a:gd name="connsiteY11" fmla="*/ 40630 h 62481"/>
                <a:gd name="connsiteX12" fmla="*/ 1730 w 35469"/>
                <a:gd name="connsiteY12" fmla="*/ 33467 h 62481"/>
                <a:gd name="connsiteX13" fmla="*/ 695 w 35469"/>
                <a:gd name="connsiteY13" fmla="*/ 22852 h 62481"/>
                <a:gd name="connsiteX14" fmla="*/ 1730 w 35469"/>
                <a:gd name="connsiteY14" fmla="*/ 12237 h 62481"/>
                <a:gd name="connsiteX15" fmla="*/ 5614 w 35469"/>
                <a:gd name="connsiteY15" fmla="*/ 5074 h 62481"/>
                <a:gd name="connsiteX16" fmla="*/ 16142 w 35469"/>
                <a:gd name="connsiteY16" fmla="*/ 1277 h 62481"/>
                <a:gd name="connsiteX17" fmla="*/ 27620 w 35469"/>
                <a:gd name="connsiteY17" fmla="*/ 6455 h 62481"/>
                <a:gd name="connsiteX18" fmla="*/ 27620 w 35469"/>
                <a:gd name="connsiteY18" fmla="*/ 1794 h 62481"/>
                <a:gd name="connsiteX19" fmla="*/ 36164 w 35469"/>
                <a:gd name="connsiteY19" fmla="*/ 1794 h 62481"/>
                <a:gd name="connsiteX20" fmla="*/ 36164 w 35469"/>
                <a:gd name="connsiteY20" fmla="*/ 45290 h 62481"/>
                <a:gd name="connsiteX21" fmla="*/ 27103 w 35469"/>
                <a:gd name="connsiteY21" fmla="*/ 28030 h 62481"/>
                <a:gd name="connsiteX22" fmla="*/ 27361 w 35469"/>
                <a:gd name="connsiteY22" fmla="*/ 22852 h 62481"/>
                <a:gd name="connsiteX23" fmla="*/ 27103 w 35469"/>
                <a:gd name="connsiteY23" fmla="*/ 17674 h 62481"/>
                <a:gd name="connsiteX24" fmla="*/ 25894 w 35469"/>
                <a:gd name="connsiteY24" fmla="*/ 13445 h 62481"/>
                <a:gd name="connsiteX25" fmla="*/ 23219 w 35469"/>
                <a:gd name="connsiteY25" fmla="*/ 10252 h 62481"/>
                <a:gd name="connsiteX26" fmla="*/ 18472 w 35469"/>
                <a:gd name="connsiteY26" fmla="*/ 9130 h 62481"/>
                <a:gd name="connsiteX27" fmla="*/ 13726 w 35469"/>
                <a:gd name="connsiteY27" fmla="*/ 10252 h 62481"/>
                <a:gd name="connsiteX28" fmla="*/ 10964 w 35469"/>
                <a:gd name="connsiteY28" fmla="*/ 13445 h 62481"/>
                <a:gd name="connsiteX29" fmla="*/ 9842 w 35469"/>
                <a:gd name="connsiteY29" fmla="*/ 17760 h 62481"/>
                <a:gd name="connsiteX30" fmla="*/ 9497 w 35469"/>
                <a:gd name="connsiteY30" fmla="*/ 22852 h 62481"/>
                <a:gd name="connsiteX31" fmla="*/ 9842 w 35469"/>
                <a:gd name="connsiteY31" fmla="*/ 27943 h 62481"/>
                <a:gd name="connsiteX32" fmla="*/ 10964 w 35469"/>
                <a:gd name="connsiteY32" fmla="*/ 32172 h 62481"/>
                <a:gd name="connsiteX33" fmla="*/ 13726 w 35469"/>
                <a:gd name="connsiteY33" fmla="*/ 35452 h 62481"/>
                <a:gd name="connsiteX34" fmla="*/ 18472 w 35469"/>
                <a:gd name="connsiteY34" fmla="*/ 36574 h 62481"/>
                <a:gd name="connsiteX35" fmla="*/ 23219 w 35469"/>
                <a:gd name="connsiteY35" fmla="*/ 35452 h 62481"/>
                <a:gd name="connsiteX36" fmla="*/ 25894 w 35469"/>
                <a:gd name="connsiteY36" fmla="*/ 32172 h 62481"/>
                <a:gd name="connsiteX37" fmla="*/ 27103 w 35469"/>
                <a:gd name="connsiteY37" fmla="*/ 28030 h 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469" h="62481">
                  <a:moveTo>
                    <a:pt x="36164" y="45290"/>
                  </a:moveTo>
                  <a:cubicBezTo>
                    <a:pt x="36164" y="50727"/>
                    <a:pt x="34524" y="55214"/>
                    <a:pt x="31072" y="58580"/>
                  </a:cubicBezTo>
                  <a:cubicBezTo>
                    <a:pt x="27793" y="62032"/>
                    <a:pt x="23219" y="63758"/>
                    <a:pt x="17437" y="63758"/>
                  </a:cubicBezTo>
                  <a:cubicBezTo>
                    <a:pt x="14071" y="63758"/>
                    <a:pt x="11310" y="63327"/>
                    <a:pt x="8979" y="62464"/>
                  </a:cubicBezTo>
                  <a:cubicBezTo>
                    <a:pt x="6649" y="61601"/>
                    <a:pt x="4319" y="60133"/>
                    <a:pt x="1989" y="57976"/>
                  </a:cubicBezTo>
                  <a:lnTo>
                    <a:pt x="7599" y="52366"/>
                  </a:lnTo>
                  <a:cubicBezTo>
                    <a:pt x="10360" y="54955"/>
                    <a:pt x="13553" y="56250"/>
                    <a:pt x="17092" y="56250"/>
                  </a:cubicBezTo>
                  <a:cubicBezTo>
                    <a:pt x="20630" y="56250"/>
                    <a:pt x="23219" y="55214"/>
                    <a:pt x="24859" y="53057"/>
                  </a:cubicBezTo>
                  <a:cubicBezTo>
                    <a:pt x="26498" y="50986"/>
                    <a:pt x="27361" y="48310"/>
                    <a:pt x="27361" y="45117"/>
                  </a:cubicBezTo>
                  <a:lnTo>
                    <a:pt x="27361" y="39508"/>
                  </a:lnTo>
                  <a:cubicBezTo>
                    <a:pt x="24513" y="42873"/>
                    <a:pt x="20803" y="44513"/>
                    <a:pt x="16056" y="44513"/>
                  </a:cubicBezTo>
                  <a:cubicBezTo>
                    <a:pt x="11655" y="44513"/>
                    <a:pt x="8203" y="43219"/>
                    <a:pt x="5614" y="40630"/>
                  </a:cubicBezTo>
                  <a:cubicBezTo>
                    <a:pt x="3629" y="38645"/>
                    <a:pt x="2334" y="36315"/>
                    <a:pt x="1730" y="33467"/>
                  </a:cubicBezTo>
                  <a:cubicBezTo>
                    <a:pt x="1040" y="30619"/>
                    <a:pt x="695" y="27080"/>
                    <a:pt x="695" y="22852"/>
                  </a:cubicBezTo>
                  <a:cubicBezTo>
                    <a:pt x="695" y="18623"/>
                    <a:pt x="1040" y="15085"/>
                    <a:pt x="1730" y="12237"/>
                  </a:cubicBezTo>
                  <a:cubicBezTo>
                    <a:pt x="2334" y="9389"/>
                    <a:pt x="3629" y="7059"/>
                    <a:pt x="5614" y="5074"/>
                  </a:cubicBezTo>
                  <a:cubicBezTo>
                    <a:pt x="8116" y="2571"/>
                    <a:pt x="11655" y="1277"/>
                    <a:pt x="16142" y="1277"/>
                  </a:cubicBezTo>
                  <a:cubicBezTo>
                    <a:pt x="20889" y="1277"/>
                    <a:pt x="24772" y="3003"/>
                    <a:pt x="27620" y="6455"/>
                  </a:cubicBezTo>
                  <a:lnTo>
                    <a:pt x="27620" y="1794"/>
                  </a:lnTo>
                  <a:lnTo>
                    <a:pt x="36164" y="1794"/>
                  </a:lnTo>
                  <a:lnTo>
                    <a:pt x="36164" y="45290"/>
                  </a:lnTo>
                  <a:close/>
                  <a:moveTo>
                    <a:pt x="27103" y="28030"/>
                  </a:moveTo>
                  <a:cubicBezTo>
                    <a:pt x="27275" y="26563"/>
                    <a:pt x="27361" y="24837"/>
                    <a:pt x="27361" y="22852"/>
                  </a:cubicBezTo>
                  <a:cubicBezTo>
                    <a:pt x="27361" y="20867"/>
                    <a:pt x="27275" y="19141"/>
                    <a:pt x="27103" y="17674"/>
                  </a:cubicBezTo>
                  <a:cubicBezTo>
                    <a:pt x="26844" y="16293"/>
                    <a:pt x="26498" y="14912"/>
                    <a:pt x="25894" y="13445"/>
                  </a:cubicBezTo>
                  <a:cubicBezTo>
                    <a:pt x="25290" y="12064"/>
                    <a:pt x="24427" y="11029"/>
                    <a:pt x="23219" y="10252"/>
                  </a:cubicBezTo>
                  <a:cubicBezTo>
                    <a:pt x="21924" y="9475"/>
                    <a:pt x="20371" y="9130"/>
                    <a:pt x="18472" y="9130"/>
                  </a:cubicBezTo>
                  <a:cubicBezTo>
                    <a:pt x="16574" y="9130"/>
                    <a:pt x="15020" y="9475"/>
                    <a:pt x="13726" y="10252"/>
                  </a:cubicBezTo>
                  <a:cubicBezTo>
                    <a:pt x="12431" y="11029"/>
                    <a:pt x="11568" y="12064"/>
                    <a:pt x="10964" y="13445"/>
                  </a:cubicBezTo>
                  <a:cubicBezTo>
                    <a:pt x="10360" y="14912"/>
                    <a:pt x="10015" y="16293"/>
                    <a:pt x="9842" y="17760"/>
                  </a:cubicBezTo>
                  <a:cubicBezTo>
                    <a:pt x="9584" y="19227"/>
                    <a:pt x="9497" y="20867"/>
                    <a:pt x="9497" y="22852"/>
                  </a:cubicBezTo>
                  <a:cubicBezTo>
                    <a:pt x="9497" y="24837"/>
                    <a:pt x="9584" y="26476"/>
                    <a:pt x="9842" y="27943"/>
                  </a:cubicBezTo>
                  <a:cubicBezTo>
                    <a:pt x="10015" y="29411"/>
                    <a:pt x="10360" y="30791"/>
                    <a:pt x="10964" y="32172"/>
                  </a:cubicBezTo>
                  <a:cubicBezTo>
                    <a:pt x="11568" y="33639"/>
                    <a:pt x="12431" y="34675"/>
                    <a:pt x="13726" y="35452"/>
                  </a:cubicBezTo>
                  <a:cubicBezTo>
                    <a:pt x="15020" y="36228"/>
                    <a:pt x="16574" y="36574"/>
                    <a:pt x="18472" y="36574"/>
                  </a:cubicBezTo>
                  <a:cubicBezTo>
                    <a:pt x="20371" y="36574"/>
                    <a:pt x="21924" y="36228"/>
                    <a:pt x="23219" y="35452"/>
                  </a:cubicBezTo>
                  <a:cubicBezTo>
                    <a:pt x="24427" y="34675"/>
                    <a:pt x="25290" y="33639"/>
                    <a:pt x="25894" y="32172"/>
                  </a:cubicBezTo>
                  <a:cubicBezTo>
                    <a:pt x="26498" y="30791"/>
                    <a:pt x="26844" y="29411"/>
                    <a:pt x="27103" y="28030"/>
                  </a:cubicBezTo>
                  <a:close/>
                </a:path>
              </a:pathLst>
            </a:custGeom>
            <a:solidFill>
              <a:srgbClr val="245BA7"/>
            </a:solidFill>
            <a:ln w="86190" cap="flat">
              <a:noFill/>
              <a:prstDash val="solid"/>
              <a:miter/>
            </a:ln>
          </p:spPr>
          <p:txBody>
            <a:bodyPr rtlCol="0" anchor="ctr"/>
            <a:lstStyle/>
            <a:p>
              <a:endParaRPr lang="en-GB"/>
            </a:p>
          </p:txBody>
        </p:sp>
        <p:sp>
          <p:nvSpPr>
            <p:cNvPr id="277" name="Graphic 1127">
              <a:extLst>
                <a:ext uri="{FF2B5EF4-FFF2-40B4-BE49-F238E27FC236}">
                  <a16:creationId xmlns:a16="http://schemas.microsoft.com/office/drawing/2014/main" id="{A2B13C0A-F142-19FD-0AF6-DA56AEA1C200}"/>
                </a:ext>
              </a:extLst>
            </p:cNvPr>
            <p:cNvSpPr/>
            <p:nvPr/>
          </p:nvSpPr>
          <p:spPr>
            <a:xfrm>
              <a:off x="6818632" y="3355117"/>
              <a:ext cx="35469" cy="44272"/>
            </a:xfrm>
            <a:custGeom>
              <a:avLst/>
              <a:gdLst>
                <a:gd name="connsiteX0" fmla="*/ 36181 w 35469"/>
                <a:gd name="connsiteY0" fmla="*/ 45546 h 44272"/>
                <a:gd name="connsiteX1" fmla="*/ 27378 w 35469"/>
                <a:gd name="connsiteY1" fmla="*/ 45546 h 44272"/>
                <a:gd name="connsiteX2" fmla="*/ 27378 w 35469"/>
                <a:gd name="connsiteY2" fmla="*/ 18879 h 44272"/>
                <a:gd name="connsiteX3" fmla="*/ 24962 w 35469"/>
                <a:gd name="connsiteY3" fmla="*/ 11543 h 44272"/>
                <a:gd name="connsiteX4" fmla="*/ 18576 w 35469"/>
                <a:gd name="connsiteY4" fmla="*/ 9127 h 44272"/>
                <a:gd name="connsiteX5" fmla="*/ 12103 w 35469"/>
                <a:gd name="connsiteY5" fmla="*/ 11543 h 44272"/>
                <a:gd name="connsiteX6" fmla="*/ 9514 w 35469"/>
                <a:gd name="connsiteY6" fmla="*/ 18879 h 44272"/>
                <a:gd name="connsiteX7" fmla="*/ 9514 w 35469"/>
                <a:gd name="connsiteY7" fmla="*/ 45546 h 44272"/>
                <a:gd name="connsiteX8" fmla="*/ 712 w 35469"/>
                <a:gd name="connsiteY8" fmla="*/ 45546 h 44272"/>
                <a:gd name="connsiteX9" fmla="*/ 712 w 35469"/>
                <a:gd name="connsiteY9" fmla="*/ 1791 h 44272"/>
                <a:gd name="connsiteX10" fmla="*/ 9342 w 35469"/>
                <a:gd name="connsiteY10" fmla="*/ 1791 h 44272"/>
                <a:gd name="connsiteX11" fmla="*/ 9342 w 35469"/>
                <a:gd name="connsiteY11" fmla="*/ 6193 h 44272"/>
                <a:gd name="connsiteX12" fmla="*/ 20992 w 35469"/>
                <a:gd name="connsiteY12" fmla="*/ 1274 h 44272"/>
                <a:gd name="connsiteX13" fmla="*/ 31780 w 35469"/>
                <a:gd name="connsiteY13" fmla="*/ 5243 h 44272"/>
                <a:gd name="connsiteX14" fmla="*/ 36181 w 35469"/>
                <a:gd name="connsiteY14" fmla="*/ 17584 h 44272"/>
                <a:gd name="connsiteX15" fmla="*/ 36181 w 35469"/>
                <a:gd name="connsiteY15" fmla="*/ 4554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6181" y="45546"/>
                  </a:moveTo>
                  <a:lnTo>
                    <a:pt x="27378" y="45546"/>
                  </a:lnTo>
                  <a:lnTo>
                    <a:pt x="27378" y="18879"/>
                  </a:lnTo>
                  <a:cubicBezTo>
                    <a:pt x="27378" y="15599"/>
                    <a:pt x="26602" y="13183"/>
                    <a:pt x="24962" y="11543"/>
                  </a:cubicBezTo>
                  <a:cubicBezTo>
                    <a:pt x="23322" y="9904"/>
                    <a:pt x="21251" y="9127"/>
                    <a:pt x="18576" y="9127"/>
                  </a:cubicBezTo>
                  <a:cubicBezTo>
                    <a:pt x="15901" y="9127"/>
                    <a:pt x="13743" y="9990"/>
                    <a:pt x="12103" y="11543"/>
                  </a:cubicBezTo>
                  <a:cubicBezTo>
                    <a:pt x="10377" y="13183"/>
                    <a:pt x="9514" y="15686"/>
                    <a:pt x="9514" y="18879"/>
                  </a:cubicBezTo>
                  <a:lnTo>
                    <a:pt x="9514" y="45546"/>
                  </a:lnTo>
                  <a:lnTo>
                    <a:pt x="712" y="45546"/>
                  </a:lnTo>
                  <a:lnTo>
                    <a:pt x="712" y="1791"/>
                  </a:lnTo>
                  <a:lnTo>
                    <a:pt x="9342" y="1791"/>
                  </a:lnTo>
                  <a:lnTo>
                    <a:pt x="9342" y="6193"/>
                  </a:lnTo>
                  <a:cubicBezTo>
                    <a:pt x="12362" y="2913"/>
                    <a:pt x="16246" y="1274"/>
                    <a:pt x="20992" y="1274"/>
                  </a:cubicBezTo>
                  <a:cubicBezTo>
                    <a:pt x="25394" y="1274"/>
                    <a:pt x="29018" y="2568"/>
                    <a:pt x="31780" y="5243"/>
                  </a:cubicBezTo>
                  <a:cubicBezTo>
                    <a:pt x="34714" y="8091"/>
                    <a:pt x="36181" y="12234"/>
                    <a:pt x="36181" y="17584"/>
                  </a:cubicBezTo>
                  <a:lnTo>
                    <a:pt x="36181" y="45546"/>
                  </a:lnTo>
                  <a:close/>
                </a:path>
              </a:pathLst>
            </a:custGeom>
            <a:solidFill>
              <a:srgbClr val="245BA7"/>
            </a:solidFill>
            <a:ln w="86190" cap="flat">
              <a:noFill/>
              <a:prstDash val="solid"/>
              <a:miter/>
            </a:ln>
          </p:spPr>
          <p:txBody>
            <a:bodyPr rtlCol="0" anchor="ctr"/>
            <a:lstStyle/>
            <a:p>
              <a:endParaRPr lang="en-GB"/>
            </a:p>
          </p:txBody>
        </p:sp>
        <p:sp>
          <p:nvSpPr>
            <p:cNvPr id="278" name="Graphic 1127">
              <a:extLst>
                <a:ext uri="{FF2B5EF4-FFF2-40B4-BE49-F238E27FC236}">
                  <a16:creationId xmlns:a16="http://schemas.microsoft.com/office/drawing/2014/main" id="{4A52B183-324F-4F90-3719-AB8BFEE1A123}"/>
                </a:ext>
              </a:extLst>
            </p:cNvPr>
            <p:cNvSpPr/>
            <p:nvPr/>
          </p:nvSpPr>
          <p:spPr>
            <a:xfrm>
              <a:off x="6867162" y="3337684"/>
              <a:ext cx="9320" cy="61704"/>
            </a:xfrm>
            <a:custGeom>
              <a:avLst/>
              <a:gdLst>
                <a:gd name="connsiteX0" fmla="*/ 9786 w 9320"/>
                <a:gd name="connsiteY0" fmla="*/ 62975 h 61704"/>
                <a:gd name="connsiteX1" fmla="*/ 983 w 9320"/>
                <a:gd name="connsiteY1" fmla="*/ 62975 h 61704"/>
                <a:gd name="connsiteX2" fmla="*/ 983 w 9320"/>
                <a:gd name="connsiteY2" fmla="*/ 19221 h 61704"/>
                <a:gd name="connsiteX3" fmla="*/ 9786 w 9320"/>
                <a:gd name="connsiteY3" fmla="*/ 19221 h 61704"/>
                <a:gd name="connsiteX4" fmla="*/ 9786 w 9320"/>
                <a:gd name="connsiteY4" fmla="*/ 62975 h 61704"/>
                <a:gd name="connsiteX5" fmla="*/ 10045 w 9320"/>
                <a:gd name="connsiteY5" fmla="*/ 10591 h 61704"/>
                <a:gd name="connsiteX6" fmla="*/ 724 w 9320"/>
                <a:gd name="connsiteY6" fmla="*/ 10591 h 61704"/>
                <a:gd name="connsiteX7" fmla="*/ 724 w 9320"/>
                <a:gd name="connsiteY7" fmla="*/ 1271 h 61704"/>
                <a:gd name="connsiteX8" fmla="*/ 10045 w 9320"/>
                <a:gd name="connsiteY8" fmla="*/ 1271 h 61704"/>
                <a:gd name="connsiteX9" fmla="*/ 10045 w 9320"/>
                <a:gd name="connsiteY9" fmla="*/ 10591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786" y="62975"/>
                  </a:moveTo>
                  <a:lnTo>
                    <a:pt x="983" y="62975"/>
                  </a:lnTo>
                  <a:lnTo>
                    <a:pt x="983" y="19221"/>
                  </a:lnTo>
                  <a:lnTo>
                    <a:pt x="9786" y="19221"/>
                  </a:lnTo>
                  <a:lnTo>
                    <a:pt x="9786" y="62975"/>
                  </a:lnTo>
                  <a:close/>
                  <a:moveTo>
                    <a:pt x="10045" y="10591"/>
                  </a:moveTo>
                  <a:lnTo>
                    <a:pt x="724" y="10591"/>
                  </a:lnTo>
                  <a:lnTo>
                    <a:pt x="724" y="1271"/>
                  </a:lnTo>
                  <a:lnTo>
                    <a:pt x="10045" y="1271"/>
                  </a:lnTo>
                  <a:lnTo>
                    <a:pt x="10045" y="10591"/>
                  </a:lnTo>
                  <a:close/>
                </a:path>
              </a:pathLst>
            </a:custGeom>
            <a:solidFill>
              <a:srgbClr val="245BA7"/>
            </a:solidFill>
            <a:ln w="86190" cap="flat">
              <a:noFill/>
              <a:prstDash val="solid"/>
              <a:miter/>
            </a:ln>
          </p:spPr>
          <p:txBody>
            <a:bodyPr rtlCol="0" anchor="ctr"/>
            <a:lstStyle/>
            <a:p>
              <a:endParaRPr lang="en-GB"/>
            </a:p>
          </p:txBody>
        </p:sp>
        <p:sp>
          <p:nvSpPr>
            <p:cNvPr id="279" name="Graphic 1127">
              <a:extLst>
                <a:ext uri="{FF2B5EF4-FFF2-40B4-BE49-F238E27FC236}">
                  <a16:creationId xmlns:a16="http://schemas.microsoft.com/office/drawing/2014/main" id="{625A14DA-3961-47EB-52A2-1E8A0CC8FA7A}"/>
                </a:ext>
              </a:extLst>
            </p:cNvPr>
            <p:cNvSpPr/>
            <p:nvPr/>
          </p:nvSpPr>
          <p:spPr>
            <a:xfrm>
              <a:off x="6886007" y="3343121"/>
              <a:ext cx="22265" cy="56267"/>
            </a:xfrm>
            <a:custGeom>
              <a:avLst/>
              <a:gdLst>
                <a:gd name="connsiteX0" fmla="*/ 22998 w 22265"/>
                <a:gd name="connsiteY0" fmla="*/ 57539 h 56267"/>
                <a:gd name="connsiteX1" fmla="*/ 17734 w 22265"/>
                <a:gd name="connsiteY1" fmla="*/ 57539 h 56267"/>
                <a:gd name="connsiteX2" fmla="*/ 8845 w 22265"/>
                <a:gd name="connsiteY2" fmla="*/ 54001 h 56267"/>
                <a:gd name="connsiteX3" fmla="*/ 5738 w 22265"/>
                <a:gd name="connsiteY3" fmla="*/ 45371 h 56267"/>
                <a:gd name="connsiteX4" fmla="*/ 5738 w 22265"/>
                <a:gd name="connsiteY4" fmla="*/ 20517 h 56267"/>
                <a:gd name="connsiteX5" fmla="*/ 733 w 22265"/>
                <a:gd name="connsiteY5" fmla="*/ 20517 h 56267"/>
                <a:gd name="connsiteX6" fmla="*/ 733 w 22265"/>
                <a:gd name="connsiteY6" fmla="*/ 13785 h 56267"/>
                <a:gd name="connsiteX7" fmla="*/ 5738 w 22265"/>
                <a:gd name="connsiteY7" fmla="*/ 13785 h 56267"/>
                <a:gd name="connsiteX8" fmla="*/ 5738 w 22265"/>
                <a:gd name="connsiteY8" fmla="*/ 1272 h 56267"/>
                <a:gd name="connsiteX9" fmla="*/ 14541 w 22265"/>
                <a:gd name="connsiteY9" fmla="*/ 1272 h 56267"/>
                <a:gd name="connsiteX10" fmla="*/ 14541 w 22265"/>
                <a:gd name="connsiteY10" fmla="*/ 13785 h 56267"/>
                <a:gd name="connsiteX11" fmla="*/ 22998 w 22265"/>
                <a:gd name="connsiteY11" fmla="*/ 13785 h 56267"/>
                <a:gd name="connsiteX12" fmla="*/ 22998 w 22265"/>
                <a:gd name="connsiteY12" fmla="*/ 20517 h 56267"/>
                <a:gd name="connsiteX13" fmla="*/ 14541 w 22265"/>
                <a:gd name="connsiteY13" fmla="*/ 20517 h 56267"/>
                <a:gd name="connsiteX14" fmla="*/ 14541 w 22265"/>
                <a:gd name="connsiteY14" fmla="*/ 44940 h 56267"/>
                <a:gd name="connsiteX15" fmla="*/ 19374 w 22265"/>
                <a:gd name="connsiteY15" fmla="*/ 50031 h 56267"/>
                <a:gd name="connsiteX16" fmla="*/ 22998 w 22265"/>
                <a:gd name="connsiteY16" fmla="*/ 50031 h 56267"/>
                <a:gd name="connsiteX17" fmla="*/ 22998 w 22265"/>
                <a:gd name="connsiteY17" fmla="*/ 57539 h 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65" h="56267">
                  <a:moveTo>
                    <a:pt x="22998" y="57539"/>
                  </a:moveTo>
                  <a:lnTo>
                    <a:pt x="17734" y="57539"/>
                  </a:lnTo>
                  <a:cubicBezTo>
                    <a:pt x="13851" y="57539"/>
                    <a:pt x="10916" y="56331"/>
                    <a:pt x="8845" y="54001"/>
                  </a:cubicBezTo>
                  <a:cubicBezTo>
                    <a:pt x="6774" y="51671"/>
                    <a:pt x="5738" y="48737"/>
                    <a:pt x="5738" y="45371"/>
                  </a:cubicBezTo>
                  <a:lnTo>
                    <a:pt x="5738" y="20517"/>
                  </a:lnTo>
                  <a:lnTo>
                    <a:pt x="733" y="20517"/>
                  </a:lnTo>
                  <a:lnTo>
                    <a:pt x="733" y="13785"/>
                  </a:lnTo>
                  <a:lnTo>
                    <a:pt x="5738" y="13785"/>
                  </a:lnTo>
                  <a:lnTo>
                    <a:pt x="5738" y="1272"/>
                  </a:lnTo>
                  <a:lnTo>
                    <a:pt x="14541" y="1272"/>
                  </a:lnTo>
                  <a:lnTo>
                    <a:pt x="14541" y="13785"/>
                  </a:lnTo>
                  <a:lnTo>
                    <a:pt x="22998" y="13785"/>
                  </a:lnTo>
                  <a:lnTo>
                    <a:pt x="22998" y="20517"/>
                  </a:lnTo>
                  <a:lnTo>
                    <a:pt x="14541" y="20517"/>
                  </a:lnTo>
                  <a:lnTo>
                    <a:pt x="14541" y="44940"/>
                  </a:lnTo>
                  <a:cubicBezTo>
                    <a:pt x="14541" y="48305"/>
                    <a:pt x="16181" y="50031"/>
                    <a:pt x="19374" y="50031"/>
                  </a:cubicBezTo>
                  <a:lnTo>
                    <a:pt x="22998" y="50031"/>
                  </a:lnTo>
                  <a:lnTo>
                    <a:pt x="22998" y="57539"/>
                  </a:lnTo>
                  <a:close/>
                </a:path>
              </a:pathLst>
            </a:custGeom>
            <a:solidFill>
              <a:srgbClr val="245BA7"/>
            </a:solidFill>
            <a:ln w="86190" cap="flat">
              <a:noFill/>
              <a:prstDash val="solid"/>
              <a:miter/>
            </a:ln>
          </p:spPr>
          <p:txBody>
            <a:bodyPr rtlCol="0" anchor="ctr"/>
            <a:lstStyle/>
            <a:p>
              <a:endParaRPr lang="en-GB"/>
            </a:p>
          </p:txBody>
        </p:sp>
        <p:sp>
          <p:nvSpPr>
            <p:cNvPr id="280" name="Graphic 1127">
              <a:extLst>
                <a:ext uri="{FF2B5EF4-FFF2-40B4-BE49-F238E27FC236}">
                  <a16:creationId xmlns:a16="http://schemas.microsoft.com/office/drawing/2014/main" id="{5E8A0BFE-01E5-8B5B-EF38-1CC4F16F3CAF}"/>
                </a:ext>
              </a:extLst>
            </p:cNvPr>
            <p:cNvSpPr/>
            <p:nvPr/>
          </p:nvSpPr>
          <p:spPr>
            <a:xfrm>
              <a:off x="6919003" y="3337684"/>
              <a:ext cx="9320" cy="61704"/>
            </a:xfrm>
            <a:custGeom>
              <a:avLst/>
              <a:gdLst>
                <a:gd name="connsiteX0" fmla="*/ 9804 w 9320"/>
                <a:gd name="connsiteY0" fmla="*/ 62975 h 61704"/>
                <a:gd name="connsiteX1" fmla="*/ 1001 w 9320"/>
                <a:gd name="connsiteY1" fmla="*/ 62975 h 61704"/>
                <a:gd name="connsiteX2" fmla="*/ 1001 w 9320"/>
                <a:gd name="connsiteY2" fmla="*/ 19221 h 61704"/>
                <a:gd name="connsiteX3" fmla="*/ 9804 w 9320"/>
                <a:gd name="connsiteY3" fmla="*/ 19221 h 61704"/>
                <a:gd name="connsiteX4" fmla="*/ 9804 w 9320"/>
                <a:gd name="connsiteY4" fmla="*/ 62975 h 61704"/>
                <a:gd name="connsiteX5" fmla="*/ 10063 w 9320"/>
                <a:gd name="connsiteY5" fmla="*/ 10591 h 61704"/>
                <a:gd name="connsiteX6" fmla="*/ 742 w 9320"/>
                <a:gd name="connsiteY6" fmla="*/ 10591 h 61704"/>
                <a:gd name="connsiteX7" fmla="*/ 742 w 9320"/>
                <a:gd name="connsiteY7" fmla="*/ 1271 h 61704"/>
                <a:gd name="connsiteX8" fmla="*/ 10063 w 9320"/>
                <a:gd name="connsiteY8" fmla="*/ 1271 h 61704"/>
                <a:gd name="connsiteX9" fmla="*/ 10063 w 9320"/>
                <a:gd name="connsiteY9" fmla="*/ 10591 h 6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0" h="61704">
                  <a:moveTo>
                    <a:pt x="9804" y="62975"/>
                  </a:moveTo>
                  <a:lnTo>
                    <a:pt x="1001" y="62975"/>
                  </a:lnTo>
                  <a:lnTo>
                    <a:pt x="1001" y="19221"/>
                  </a:lnTo>
                  <a:lnTo>
                    <a:pt x="9804" y="19221"/>
                  </a:lnTo>
                  <a:lnTo>
                    <a:pt x="9804" y="62975"/>
                  </a:lnTo>
                  <a:close/>
                  <a:moveTo>
                    <a:pt x="10063" y="10591"/>
                  </a:moveTo>
                  <a:lnTo>
                    <a:pt x="742" y="10591"/>
                  </a:lnTo>
                  <a:lnTo>
                    <a:pt x="742" y="1271"/>
                  </a:lnTo>
                  <a:lnTo>
                    <a:pt x="10063" y="1271"/>
                  </a:lnTo>
                  <a:lnTo>
                    <a:pt x="10063" y="10591"/>
                  </a:lnTo>
                  <a:close/>
                </a:path>
              </a:pathLst>
            </a:custGeom>
            <a:solidFill>
              <a:srgbClr val="245BA7"/>
            </a:solidFill>
            <a:ln w="86190" cap="flat">
              <a:noFill/>
              <a:prstDash val="solid"/>
              <a:miter/>
            </a:ln>
          </p:spPr>
          <p:txBody>
            <a:bodyPr rtlCol="0" anchor="ctr"/>
            <a:lstStyle/>
            <a:p>
              <a:endParaRPr lang="en-GB"/>
            </a:p>
          </p:txBody>
        </p:sp>
        <p:sp>
          <p:nvSpPr>
            <p:cNvPr id="281" name="Graphic 1127">
              <a:extLst>
                <a:ext uri="{FF2B5EF4-FFF2-40B4-BE49-F238E27FC236}">
                  <a16:creationId xmlns:a16="http://schemas.microsoft.com/office/drawing/2014/main" id="{8A845604-0DE2-55EC-1F35-AB9EF5ED8EEF}"/>
                </a:ext>
              </a:extLst>
            </p:cNvPr>
            <p:cNvSpPr/>
            <p:nvPr/>
          </p:nvSpPr>
          <p:spPr>
            <a:xfrm>
              <a:off x="6939746" y="3355117"/>
              <a:ext cx="36505" cy="44789"/>
            </a:xfrm>
            <a:custGeom>
              <a:avLst/>
              <a:gdLst>
                <a:gd name="connsiteX0" fmla="*/ 37259 w 36505"/>
                <a:gd name="connsiteY0" fmla="*/ 23625 h 44789"/>
                <a:gd name="connsiteX1" fmla="*/ 32081 w 36505"/>
                <a:gd name="connsiteY1" fmla="*/ 40886 h 44789"/>
                <a:gd name="connsiteX2" fmla="*/ 18963 w 36505"/>
                <a:gd name="connsiteY2" fmla="*/ 46064 h 44789"/>
                <a:gd name="connsiteX3" fmla="*/ 5932 w 36505"/>
                <a:gd name="connsiteY3" fmla="*/ 40886 h 44789"/>
                <a:gd name="connsiteX4" fmla="*/ 754 w 36505"/>
                <a:gd name="connsiteY4" fmla="*/ 23625 h 44789"/>
                <a:gd name="connsiteX5" fmla="*/ 1876 w 36505"/>
                <a:gd name="connsiteY5" fmla="*/ 13528 h 44789"/>
                <a:gd name="connsiteX6" fmla="*/ 5932 w 36505"/>
                <a:gd name="connsiteY6" fmla="*/ 6452 h 44789"/>
                <a:gd name="connsiteX7" fmla="*/ 18963 w 36505"/>
                <a:gd name="connsiteY7" fmla="*/ 1274 h 44789"/>
                <a:gd name="connsiteX8" fmla="*/ 32081 w 36505"/>
                <a:gd name="connsiteY8" fmla="*/ 6452 h 44789"/>
                <a:gd name="connsiteX9" fmla="*/ 36137 w 36505"/>
                <a:gd name="connsiteY9" fmla="*/ 13528 h 44789"/>
                <a:gd name="connsiteX10" fmla="*/ 37259 w 36505"/>
                <a:gd name="connsiteY10" fmla="*/ 23625 h 44789"/>
                <a:gd name="connsiteX11" fmla="*/ 25436 w 36505"/>
                <a:gd name="connsiteY11" fmla="*/ 35621 h 44789"/>
                <a:gd name="connsiteX12" fmla="*/ 28456 w 36505"/>
                <a:gd name="connsiteY12" fmla="*/ 23625 h 44789"/>
                <a:gd name="connsiteX13" fmla="*/ 25436 w 36505"/>
                <a:gd name="connsiteY13" fmla="*/ 11630 h 44789"/>
                <a:gd name="connsiteX14" fmla="*/ 18963 w 36505"/>
                <a:gd name="connsiteY14" fmla="*/ 9127 h 44789"/>
                <a:gd name="connsiteX15" fmla="*/ 12577 w 36505"/>
                <a:gd name="connsiteY15" fmla="*/ 11630 h 44789"/>
                <a:gd name="connsiteX16" fmla="*/ 9557 w 36505"/>
                <a:gd name="connsiteY16" fmla="*/ 23625 h 44789"/>
                <a:gd name="connsiteX17" fmla="*/ 12577 w 36505"/>
                <a:gd name="connsiteY17" fmla="*/ 35621 h 44789"/>
                <a:gd name="connsiteX18" fmla="*/ 18963 w 36505"/>
                <a:gd name="connsiteY18" fmla="*/ 38210 h 44789"/>
                <a:gd name="connsiteX19" fmla="*/ 25436 w 36505"/>
                <a:gd name="connsiteY19" fmla="*/ 3562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7259" y="23625"/>
                  </a:moveTo>
                  <a:cubicBezTo>
                    <a:pt x="37259" y="31565"/>
                    <a:pt x="35533" y="37347"/>
                    <a:pt x="32081" y="40886"/>
                  </a:cubicBezTo>
                  <a:cubicBezTo>
                    <a:pt x="28715" y="44338"/>
                    <a:pt x="24400" y="46064"/>
                    <a:pt x="18963" y="46064"/>
                  </a:cubicBezTo>
                  <a:cubicBezTo>
                    <a:pt x="13613" y="46064"/>
                    <a:pt x="9298" y="44338"/>
                    <a:pt x="5932" y="40886"/>
                  </a:cubicBezTo>
                  <a:cubicBezTo>
                    <a:pt x="2480" y="37347"/>
                    <a:pt x="754" y="31565"/>
                    <a:pt x="754" y="23625"/>
                  </a:cubicBezTo>
                  <a:cubicBezTo>
                    <a:pt x="754" y="19656"/>
                    <a:pt x="1099" y="16290"/>
                    <a:pt x="1876" y="13528"/>
                  </a:cubicBezTo>
                  <a:cubicBezTo>
                    <a:pt x="2653" y="10853"/>
                    <a:pt x="3947" y="8437"/>
                    <a:pt x="5932" y="6452"/>
                  </a:cubicBezTo>
                  <a:cubicBezTo>
                    <a:pt x="9298" y="3000"/>
                    <a:pt x="13613" y="1274"/>
                    <a:pt x="18963" y="1274"/>
                  </a:cubicBezTo>
                  <a:cubicBezTo>
                    <a:pt x="24400" y="1274"/>
                    <a:pt x="28715" y="3000"/>
                    <a:pt x="32081" y="6452"/>
                  </a:cubicBezTo>
                  <a:cubicBezTo>
                    <a:pt x="34066" y="8437"/>
                    <a:pt x="35360" y="10853"/>
                    <a:pt x="36137" y="13528"/>
                  </a:cubicBezTo>
                  <a:cubicBezTo>
                    <a:pt x="36914" y="16290"/>
                    <a:pt x="37259" y="19656"/>
                    <a:pt x="37259" y="23625"/>
                  </a:cubicBezTo>
                  <a:close/>
                  <a:moveTo>
                    <a:pt x="25436" y="35621"/>
                  </a:moveTo>
                  <a:cubicBezTo>
                    <a:pt x="27421" y="33636"/>
                    <a:pt x="28456" y="29580"/>
                    <a:pt x="28456" y="23625"/>
                  </a:cubicBezTo>
                  <a:cubicBezTo>
                    <a:pt x="28456" y="17671"/>
                    <a:pt x="27421" y="13615"/>
                    <a:pt x="25436" y="11630"/>
                  </a:cubicBezTo>
                  <a:cubicBezTo>
                    <a:pt x="23796" y="9990"/>
                    <a:pt x="21639" y="9127"/>
                    <a:pt x="18963" y="9127"/>
                  </a:cubicBezTo>
                  <a:cubicBezTo>
                    <a:pt x="16374" y="9127"/>
                    <a:pt x="14217" y="9990"/>
                    <a:pt x="12577" y="11630"/>
                  </a:cubicBezTo>
                  <a:cubicBezTo>
                    <a:pt x="10592" y="13615"/>
                    <a:pt x="9557" y="17671"/>
                    <a:pt x="9557" y="23625"/>
                  </a:cubicBezTo>
                  <a:cubicBezTo>
                    <a:pt x="9557" y="29580"/>
                    <a:pt x="10592" y="33636"/>
                    <a:pt x="12577" y="35621"/>
                  </a:cubicBezTo>
                  <a:cubicBezTo>
                    <a:pt x="14303" y="37347"/>
                    <a:pt x="16461" y="38210"/>
                    <a:pt x="18963" y="38210"/>
                  </a:cubicBezTo>
                  <a:cubicBezTo>
                    <a:pt x="21552" y="38210"/>
                    <a:pt x="23710" y="37347"/>
                    <a:pt x="25436" y="35621"/>
                  </a:cubicBezTo>
                  <a:close/>
                </a:path>
              </a:pathLst>
            </a:custGeom>
            <a:solidFill>
              <a:srgbClr val="245BA7"/>
            </a:solidFill>
            <a:ln w="86190" cap="flat">
              <a:noFill/>
              <a:prstDash val="solid"/>
              <a:miter/>
            </a:ln>
          </p:spPr>
          <p:txBody>
            <a:bodyPr rtlCol="0" anchor="ctr"/>
            <a:lstStyle/>
            <a:p>
              <a:endParaRPr lang="en-GB"/>
            </a:p>
          </p:txBody>
        </p:sp>
        <p:sp>
          <p:nvSpPr>
            <p:cNvPr id="282" name="Graphic 1127">
              <a:extLst>
                <a:ext uri="{FF2B5EF4-FFF2-40B4-BE49-F238E27FC236}">
                  <a16:creationId xmlns:a16="http://schemas.microsoft.com/office/drawing/2014/main" id="{FCDE3B65-36C4-90D3-648F-BAB68254B219}"/>
                </a:ext>
              </a:extLst>
            </p:cNvPr>
            <p:cNvSpPr/>
            <p:nvPr/>
          </p:nvSpPr>
          <p:spPr>
            <a:xfrm>
              <a:off x="6987931" y="3355117"/>
              <a:ext cx="35469" cy="44272"/>
            </a:xfrm>
            <a:custGeom>
              <a:avLst/>
              <a:gdLst>
                <a:gd name="connsiteX0" fmla="*/ 36240 w 35469"/>
                <a:gd name="connsiteY0" fmla="*/ 45546 h 44272"/>
                <a:gd name="connsiteX1" fmla="*/ 27437 w 35469"/>
                <a:gd name="connsiteY1" fmla="*/ 45546 h 44272"/>
                <a:gd name="connsiteX2" fmla="*/ 27437 w 35469"/>
                <a:gd name="connsiteY2" fmla="*/ 18879 h 44272"/>
                <a:gd name="connsiteX3" fmla="*/ 25021 w 35469"/>
                <a:gd name="connsiteY3" fmla="*/ 11543 h 44272"/>
                <a:gd name="connsiteX4" fmla="*/ 18635 w 35469"/>
                <a:gd name="connsiteY4" fmla="*/ 9127 h 44272"/>
                <a:gd name="connsiteX5" fmla="*/ 12162 w 35469"/>
                <a:gd name="connsiteY5" fmla="*/ 11543 h 44272"/>
                <a:gd name="connsiteX6" fmla="*/ 9573 w 35469"/>
                <a:gd name="connsiteY6" fmla="*/ 18879 h 44272"/>
                <a:gd name="connsiteX7" fmla="*/ 9573 w 35469"/>
                <a:gd name="connsiteY7" fmla="*/ 45546 h 44272"/>
                <a:gd name="connsiteX8" fmla="*/ 771 w 35469"/>
                <a:gd name="connsiteY8" fmla="*/ 45546 h 44272"/>
                <a:gd name="connsiteX9" fmla="*/ 771 w 35469"/>
                <a:gd name="connsiteY9" fmla="*/ 1791 h 44272"/>
                <a:gd name="connsiteX10" fmla="*/ 9401 w 35469"/>
                <a:gd name="connsiteY10" fmla="*/ 1791 h 44272"/>
                <a:gd name="connsiteX11" fmla="*/ 9401 w 35469"/>
                <a:gd name="connsiteY11" fmla="*/ 6193 h 44272"/>
                <a:gd name="connsiteX12" fmla="*/ 21051 w 35469"/>
                <a:gd name="connsiteY12" fmla="*/ 1274 h 44272"/>
                <a:gd name="connsiteX13" fmla="*/ 31839 w 35469"/>
                <a:gd name="connsiteY13" fmla="*/ 5243 h 44272"/>
                <a:gd name="connsiteX14" fmla="*/ 36240 w 35469"/>
                <a:gd name="connsiteY14" fmla="*/ 17584 h 44272"/>
                <a:gd name="connsiteX15" fmla="*/ 36240 w 35469"/>
                <a:gd name="connsiteY15" fmla="*/ 4554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6240" y="45546"/>
                  </a:moveTo>
                  <a:lnTo>
                    <a:pt x="27437" y="45546"/>
                  </a:lnTo>
                  <a:lnTo>
                    <a:pt x="27437" y="18879"/>
                  </a:lnTo>
                  <a:cubicBezTo>
                    <a:pt x="27437" y="15599"/>
                    <a:pt x="26661" y="13183"/>
                    <a:pt x="25021" y="11543"/>
                  </a:cubicBezTo>
                  <a:cubicBezTo>
                    <a:pt x="23381" y="9904"/>
                    <a:pt x="21310" y="9127"/>
                    <a:pt x="18635" y="9127"/>
                  </a:cubicBezTo>
                  <a:cubicBezTo>
                    <a:pt x="15959" y="9127"/>
                    <a:pt x="13802" y="9990"/>
                    <a:pt x="12162" y="11543"/>
                  </a:cubicBezTo>
                  <a:cubicBezTo>
                    <a:pt x="10436" y="13183"/>
                    <a:pt x="9573" y="15686"/>
                    <a:pt x="9573" y="18879"/>
                  </a:cubicBezTo>
                  <a:lnTo>
                    <a:pt x="9573" y="45546"/>
                  </a:lnTo>
                  <a:lnTo>
                    <a:pt x="771" y="45546"/>
                  </a:lnTo>
                  <a:lnTo>
                    <a:pt x="771" y="1791"/>
                  </a:lnTo>
                  <a:lnTo>
                    <a:pt x="9401" y="1791"/>
                  </a:lnTo>
                  <a:lnTo>
                    <a:pt x="9401" y="6193"/>
                  </a:lnTo>
                  <a:cubicBezTo>
                    <a:pt x="12421" y="2913"/>
                    <a:pt x="16305" y="1274"/>
                    <a:pt x="21051" y="1274"/>
                  </a:cubicBezTo>
                  <a:cubicBezTo>
                    <a:pt x="25452" y="1274"/>
                    <a:pt x="29077" y="2568"/>
                    <a:pt x="31839" y="5243"/>
                  </a:cubicBezTo>
                  <a:cubicBezTo>
                    <a:pt x="34773" y="8091"/>
                    <a:pt x="36240" y="12234"/>
                    <a:pt x="36240" y="17584"/>
                  </a:cubicBezTo>
                  <a:lnTo>
                    <a:pt x="36240" y="45546"/>
                  </a:lnTo>
                  <a:close/>
                </a:path>
              </a:pathLst>
            </a:custGeom>
            <a:solidFill>
              <a:srgbClr val="245BA7"/>
            </a:solidFill>
            <a:ln w="86190" cap="flat">
              <a:noFill/>
              <a:prstDash val="solid"/>
              <a:miter/>
            </a:ln>
          </p:spPr>
          <p:txBody>
            <a:bodyPr rtlCol="0" anchor="ctr"/>
            <a:lstStyle/>
            <a:p>
              <a:endParaRPr lang="en-GB"/>
            </a:p>
          </p:txBody>
        </p:sp>
        <p:sp>
          <p:nvSpPr>
            <p:cNvPr id="283" name="Graphic 1127">
              <a:extLst>
                <a:ext uri="{FF2B5EF4-FFF2-40B4-BE49-F238E27FC236}">
                  <a16:creationId xmlns:a16="http://schemas.microsoft.com/office/drawing/2014/main" id="{0D317FBB-39C0-78B2-9026-9874608E3FA4}"/>
                </a:ext>
              </a:extLst>
            </p:cNvPr>
            <p:cNvSpPr/>
            <p:nvPr/>
          </p:nvSpPr>
          <p:spPr>
            <a:xfrm>
              <a:off x="7055728" y="3355117"/>
              <a:ext cx="36591" cy="44789"/>
            </a:xfrm>
            <a:custGeom>
              <a:avLst/>
              <a:gdLst>
                <a:gd name="connsiteX0" fmla="*/ 37386 w 36591"/>
                <a:gd name="connsiteY0" fmla="*/ 32169 h 44789"/>
                <a:gd name="connsiteX1" fmla="*/ 32380 w 36591"/>
                <a:gd name="connsiteY1" fmla="*/ 42439 h 44789"/>
                <a:gd name="connsiteX2" fmla="*/ 19176 w 36591"/>
                <a:gd name="connsiteY2" fmla="*/ 46064 h 44789"/>
                <a:gd name="connsiteX3" fmla="*/ 794 w 36591"/>
                <a:gd name="connsiteY3" fmla="*/ 39764 h 44789"/>
                <a:gd name="connsiteX4" fmla="*/ 6576 w 36591"/>
                <a:gd name="connsiteY4" fmla="*/ 33982 h 44789"/>
                <a:gd name="connsiteX5" fmla="*/ 19176 w 36591"/>
                <a:gd name="connsiteY5" fmla="*/ 38555 h 44789"/>
                <a:gd name="connsiteX6" fmla="*/ 26167 w 36591"/>
                <a:gd name="connsiteY6" fmla="*/ 37002 h 44789"/>
                <a:gd name="connsiteX7" fmla="*/ 28756 w 36591"/>
                <a:gd name="connsiteY7" fmla="*/ 32514 h 44789"/>
                <a:gd name="connsiteX8" fmla="*/ 22887 w 36591"/>
                <a:gd name="connsiteY8" fmla="*/ 27336 h 44789"/>
                <a:gd name="connsiteX9" fmla="*/ 15897 w 36591"/>
                <a:gd name="connsiteY9" fmla="*/ 26732 h 44789"/>
                <a:gd name="connsiteX10" fmla="*/ 2952 w 36591"/>
                <a:gd name="connsiteY10" fmla="*/ 14650 h 44789"/>
                <a:gd name="connsiteX11" fmla="*/ 7612 w 36591"/>
                <a:gd name="connsiteY11" fmla="*/ 4812 h 44789"/>
                <a:gd name="connsiteX12" fmla="*/ 19435 w 36591"/>
                <a:gd name="connsiteY12" fmla="*/ 1274 h 44789"/>
                <a:gd name="connsiteX13" fmla="*/ 35660 w 36591"/>
                <a:gd name="connsiteY13" fmla="*/ 6193 h 44789"/>
                <a:gd name="connsiteX14" fmla="*/ 30136 w 36591"/>
                <a:gd name="connsiteY14" fmla="*/ 11802 h 44789"/>
                <a:gd name="connsiteX15" fmla="*/ 19349 w 36591"/>
                <a:gd name="connsiteY15" fmla="*/ 8609 h 44789"/>
                <a:gd name="connsiteX16" fmla="*/ 13480 w 36591"/>
                <a:gd name="connsiteY16" fmla="*/ 10163 h 44789"/>
                <a:gd name="connsiteX17" fmla="*/ 11409 w 36591"/>
                <a:gd name="connsiteY17" fmla="*/ 14219 h 44789"/>
                <a:gd name="connsiteX18" fmla="*/ 12876 w 36591"/>
                <a:gd name="connsiteY18" fmla="*/ 17671 h 44789"/>
                <a:gd name="connsiteX19" fmla="*/ 17450 w 36591"/>
                <a:gd name="connsiteY19" fmla="*/ 19224 h 44789"/>
                <a:gd name="connsiteX20" fmla="*/ 23578 w 36591"/>
                <a:gd name="connsiteY20" fmla="*/ 19742 h 44789"/>
                <a:gd name="connsiteX21" fmla="*/ 37386 w 36591"/>
                <a:gd name="connsiteY21" fmla="*/ 32169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1" h="44789">
                  <a:moveTo>
                    <a:pt x="37386" y="32169"/>
                  </a:moveTo>
                  <a:cubicBezTo>
                    <a:pt x="37386" y="36571"/>
                    <a:pt x="35746" y="40023"/>
                    <a:pt x="32380" y="42439"/>
                  </a:cubicBezTo>
                  <a:cubicBezTo>
                    <a:pt x="29015" y="44855"/>
                    <a:pt x="24613" y="46064"/>
                    <a:pt x="19176" y="46064"/>
                  </a:cubicBezTo>
                  <a:cubicBezTo>
                    <a:pt x="11150" y="46064"/>
                    <a:pt x="5023" y="43992"/>
                    <a:pt x="794" y="39764"/>
                  </a:cubicBezTo>
                  <a:lnTo>
                    <a:pt x="6576" y="33982"/>
                  </a:lnTo>
                  <a:cubicBezTo>
                    <a:pt x="9597" y="37002"/>
                    <a:pt x="13739" y="38555"/>
                    <a:pt x="19176" y="38555"/>
                  </a:cubicBezTo>
                  <a:cubicBezTo>
                    <a:pt x="22024" y="38555"/>
                    <a:pt x="24354" y="38038"/>
                    <a:pt x="26167" y="37002"/>
                  </a:cubicBezTo>
                  <a:cubicBezTo>
                    <a:pt x="27893" y="36053"/>
                    <a:pt x="28756" y="34499"/>
                    <a:pt x="28756" y="32514"/>
                  </a:cubicBezTo>
                  <a:cubicBezTo>
                    <a:pt x="28756" y="29494"/>
                    <a:pt x="26771" y="27768"/>
                    <a:pt x="22887" y="27336"/>
                  </a:cubicBezTo>
                  <a:lnTo>
                    <a:pt x="15897" y="26732"/>
                  </a:lnTo>
                  <a:cubicBezTo>
                    <a:pt x="7267" y="25956"/>
                    <a:pt x="2952" y="21899"/>
                    <a:pt x="2952" y="14650"/>
                  </a:cubicBezTo>
                  <a:cubicBezTo>
                    <a:pt x="2952" y="10422"/>
                    <a:pt x="4505" y="7142"/>
                    <a:pt x="7612" y="4812"/>
                  </a:cubicBezTo>
                  <a:cubicBezTo>
                    <a:pt x="10719" y="2482"/>
                    <a:pt x="14689" y="1274"/>
                    <a:pt x="19435" y="1274"/>
                  </a:cubicBezTo>
                  <a:cubicBezTo>
                    <a:pt x="26512" y="1274"/>
                    <a:pt x="31949" y="2913"/>
                    <a:pt x="35660" y="6193"/>
                  </a:cubicBezTo>
                  <a:lnTo>
                    <a:pt x="30136" y="11802"/>
                  </a:lnTo>
                  <a:cubicBezTo>
                    <a:pt x="27634" y="9645"/>
                    <a:pt x="24009" y="8609"/>
                    <a:pt x="19349" y="8609"/>
                  </a:cubicBezTo>
                  <a:cubicBezTo>
                    <a:pt x="16760" y="8609"/>
                    <a:pt x="14775" y="9127"/>
                    <a:pt x="13480" y="10163"/>
                  </a:cubicBezTo>
                  <a:cubicBezTo>
                    <a:pt x="12100" y="11112"/>
                    <a:pt x="11409" y="12493"/>
                    <a:pt x="11409" y="14219"/>
                  </a:cubicBezTo>
                  <a:cubicBezTo>
                    <a:pt x="11409" y="15772"/>
                    <a:pt x="11927" y="16894"/>
                    <a:pt x="12876" y="17671"/>
                  </a:cubicBezTo>
                  <a:cubicBezTo>
                    <a:pt x="13826" y="18447"/>
                    <a:pt x="15293" y="18965"/>
                    <a:pt x="17450" y="19224"/>
                  </a:cubicBezTo>
                  <a:lnTo>
                    <a:pt x="23578" y="19742"/>
                  </a:lnTo>
                  <a:cubicBezTo>
                    <a:pt x="32812" y="20519"/>
                    <a:pt x="37386" y="24661"/>
                    <a:pt x="37386" y="32169"/>
                  </a:cubicBezTo>
                  <a:close/>
                </a:path>
              </a:pathLst>
            </a:custGeom>
            <a:solidFill>
              <a:srgbClr val="245BA7"/>
            </a:solidFill>
            <a:ln w="86190" cap="flat">
              <a:noFill/>
              <a:prstDash val="solid"/>
              <a:miter/>
            </a:ln>
          </p:spPr>
          <p:txBody>
            <a:bodyPr rtlCol="0" anchor="ctr"/>
            <a:lstStyle/>
            <a:p>
              <a:endParaRPr lang="en-GB"/>
            </a:p>
          </p:txBody>
        </p:sp>
        <p:sp>
          <p:nvSpPr>
            <p:cNvPr id="284" name="Graphic 1127">
              <a:extLst>
                <a:ext uri="{FF2B5EF4-FFF2-40B4-BE49-F238E27FC236}">
                  <a16:creationId xmlns:a16="http://schemas.microsoft.com/office/drawing/2014/main" id="{3903A762-0B46-8C34-8A79-216C8514BC4C}"/>
                </a:ext>
              </a:extLst>
            </p:cNvPr>
            <p:cNvSpPr/>
            <p:nvPr/>
          </p:nvSpPr>
          <p:spPr>
            <a:xfrm>
              <a:off x="7100720" y="3355117"/>
              <a:ext cx="36505" cy="44789"/>
            </a:xfrm>
            <a:custGeom>
              <a:avLst/>
              <a:gdLst>
                <a:gd name="connsiteX0" fmla="*/ 37315 w 36505"/>
                <a:gd name="connsiteY0" fmla="*/ 23625 h 44789"/>
                <a:gd name="connsiteX1" fmla="*/ 32137 w 36505"/>
                <a:gd name="connsiteY1" fmla="*/ 40886 h 44789"/>
                <a:gd name="connsiteX2" fmla="*/ 19019 w 36505"/>
                <a:gd name="connsiteY2" fmla="*/ 46064 h 44789"/>
                <a:gd name="connsiteX3" fmla="*/ 5988 w 36505"/>
                <a:gd name="connsiteY3" fmla="*/ 40886 h 44789"/>
                <a:gd name="connsiteX4" fmla="*/ 810 w 36505"/>
                <a:gd name="connsiteY4" fmla="*/ 23625 h 44789"/>
                <a:gd name="connsiteX5" fmla="*/ 1932 w 36505"/>
                <a:gd name="connsiteY5" fmla="*/ 13528 h 44789"/>
                <a:gd name="connsiteX6" fmla="*/ 5988 w 36505"/>
                <a:gd name="connsiteY6" fmla="*/ 6452 h 44789"/>
                <a:gd name="connsiteX7" fmla="*/ 19019 w 36505"/>
                <a:gd name="connsiteY7" fmla="*/ 1274 h 44789"/>
                <a:gd name="connsiteX8" fmla="*/ 32137 w 36505"/>
                <a:gd name="connsiteY8" fmla="*/ 6452 h 44789"/>
                <a:gd name="connsiteX9" fmla="*/ 36193 w 36505"/>
                <a:gd name="connsiteY9" fmla="*/ 13528 h 44789"/>
                <a:gd name="connsiteX10" fmla="*/ 37315 w 36505"/>
                <a:gd name="connsiteY10" fmla="*/ 23625 h 44789"/>
                <a:gd name="connsiteX11" fmla="*/ 25492 w 36505"/>
                <a:gd name="connsiteY11" fmla="*/ 35621 h 44789"/>
                <a:gd name="connsiteX12" fmla="*/ 28512 w 36505"/>
                <a:gd name="connsiteY12" fmla="*/ 23625 h 44789"/>
                <a:gd name="connsiteX13" fmla="*/ 25492 w 36505"/>
                <a:gd name="connsiteY13" fmla="*/ 11630 h 44789"/>
                <a:gd name="connsiteX14" fmla="*/ 19019 w 36505"/>
                <a:gd name="connsiteY14" fmla="*/ 9127 h 44789"/>
                <a:gd name="connsiteX15" fmla="*/ 12633 w 36505"/>
                <a:gd name="connsiteY15" fmla="*/ 11630 h 44789"/>
                <a:gd name="connsiteX16" fmla="*/ 9613 w 36505"/>
                <a:gd name="connsiteY16" fmla="*/ 23625 h 44789"/>
                <a:gd name="connsiteX17" fmla="*/ 12633 w 36505"/>
                <a:gd name="connsiteY17" fmla="*/ 35621 h 44789"/>
                <a:gd name="connsiteX18" fmla="*/ 19019 w 36505"/>
                <a:gd name="connsiteY18" fmla="*/ 38210 h 44789"/>
                <a:gd name="connsiteX19" fmla="*/ 25492 w 36505"/>
                <a:gd name="connsiteY19" fmla="*/ 35621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05" h="44789">
                  <a:moveTo>
                    <a:pt x="37315" y="23625"/>
                  </a:moveTo>
                  <a:cubicBezTo>
                    <a:pt x="37315" y="31565"/>
                    <a:pt x="35589" y="37347"/>
                    <a:pt x="32137" y="40886"/>
                  </a:cubicBezTo>
                  <a:cubicBezTo>
                    <a:pt x="28771" y="44338"/>
                    <a:pt x="24456" y="46064"/>
                    <a:pt x="19019" y="46064"/>
                  </a:cubicBezTo>
                  <a:cubicBezTo>
                    <a:pt x="13669" y="46064"/>
                    <a:pt x="9354" y="44338"/>
                    <a:pt x="5988" y="40886"/>
                  </a:cubicBezTo>
                  <a:cubicBezTo>
                    <a:pt x="2536" y="37347"/>
                    <a:pt x="810" y="31565"/>
                    <a:pt x="810" y="23625"/>
                  </a:cubicBezTo>
                  <a:cubicBezTo>
                    <a:pt x="810" y="19656"/>
                    <a:pt x="1155" y="16290"/>
                    <a:pt x="1932" y="13528"/>
                  </a:cubicBezTo>
                  <a:cubicBezTo>
                    <a:pt x="2709" y="10853"/>
                    <a:pt x="4003" y="8437"/>
                    <a:pt x="5988" y="6452"/>
                  </a:cubicBezTo>
                  <a:cubicBezTo>
                    <a:pt x="9354" y="3000"/>
                    <a:pt x="13669" y="1274"/>
                    <a:pt x="19019" y="1274"/>
                  </a:cubicBezTo>
                  <a:cubicBezTo>
                    <a:pt x="24456" y="1274"/>
                    <a:pt x="28771" y="3000"/>
                    <a:pt x="32137" y="6452"/>
                  </a:cubicBezTo>
                  <a:cubicBezTo>
                    <a:pt x="34122" y="8437"/>
                    <a:pt x="35416" y="10853"/>
                    <a:pt x="36193" y="13528"/>
                  </a:cubicBezTo>
                  <a:cubicBezTo>
                    <a:pt x="36970" y="16290"/>
                    <a:pt x="37315" y="19656"/>
                    <a:pt x="37315" y="23625"/>
                  </a:cubicBezTo>
                  <a:close/>
                  <a:moveTo>
                    <a:pt x="25492" y="35621"/>
                  </a:moveTo>
                  <a:cubicBezTo>
                    <a:pt x="27477" y="33636"/>
                    <a:pt x="28512" y="29580"/>
                    <a:pt x="28512" y="23625"/>
                  </a:cubicBezTo>
                  <a:cubicBezTo>
                    <a:pt x="28512" y="17671"/>
                    <a:pt x="27477" y="13615"/>
                    <a:pt x="25492" y="11630"/>
                  </a:cubicBezTo>
                  <a:cubicBezTo>
                    <a:pt x="23852" y="9990"/>
                    <a:pt x="21695" y="9127"/>
                    <a:pt x="19019" y="9127"/>
                  </a:cubicBezTo>
                  <a:cubicBezTo>
                    <a:pt x="16430" y="9127"/>
                    <a:pt x="14273" y="9990"/>
                    <a:pt x="12633" y="11630"/>
                  </a:cubicBezTo>
                  <a:cubicBezTo>
                    <a:pt x="10648" y="13615"/>
                    <a:pt x="9613" y="17671"/>
                    <a:pt x="9613" y="23625"/>
                  </a:cubicBezTo>
                  <a:cubicBezTo>
                    <a:pt x="9613" y="29580"/>
                    <a:pt x="10648" y="33636"/>
                    <a:pt x="12633" y="35621"/>
                  </a:cubicBezTo>
                  <a:cubicBezTo>
                    <a:pt x="14359" y="37347"/>
                    <a:pt x="16517" y="38210"/>
                    <a:pt x="19019" y="38210"/>
                  </a:cubicBezTo>
                  <a:cubicBezTo>
                    <a:pt x="21608" y="38210"/>
                    <a:pt x="23766" y="37347"/>
                    <a:pt x="25492" y="35621"/>
                  </a:cubicBezTo>
                  <a:close/>
                </a:path>
              </a:pathLst>
            </a:custGeom>
            <a:solidFill>
              <a:srgbClr val="245BA7"/>
            </a:solidFill>
            <a:ln w="86190" cap="flat">
              <a:noFill/>
              <a:prstDash val="solid"/>
              <a:miter/>
            </a:ln>
          </p:spPr>
          <p:txBody>
            <a:bodyPr rtlCol="0" anchor="ctr"/>
            <a:lstStyle/>
            <a:p>
              <a:endParaRPr lang="en-GB"/>
            </a:p>
          </p:txBody>
        </p:sp>
        <p:sp>
          <p:nvSpPr>
            <p:cNvPr id="285" name="Graphic 1127">
              <a:extLst>
                <a:ext uri="{FF2B5EF4-FFF2-40B4-BE49-F238E27FC236}">
                  <a16:creationId xmlns:a16="http://schemas.microsoft.com/office/drawing/2014/main" id="{A5CA9753-74B6-9A27-1035-88E15D54F338}"/>
                </a:ext>
              </a:extLst>
            </p:cNvPr>
            <p:cNvSpPr/>
            <p:nvPr/>
          </p:nvSpPr>
          <p:spPr>
            <a:xfrm>
              <a:off x="7148472" y="3355635"/>
              <a:ext cx="35469" cy="44272"/>
            </a:xfrm>
            <a:custGeom>
              <a:avLst/>
              <a:gdLst>
                <a:gd name="connsiteX0" fmla="*/ 36296 w 35469"/>
                <a:gd name="connsiteY0" fmla="*/ 45028 h 44272"/>
                <a:gd name="connsiteX1" fmla="*/ 27666 w 35469"/>
                <a:gd name="connsiteY1" fmla="*/ 45028 h 44272"/>
                <a:gd name="connsiteX2" fmla="*/ 27666 w 35469"/>
                <a:gd name="connsiteY2" fmla="*/ 40627 h 44272"/>
                <a:gd name="connsiteX3" fmla="*/ 16015 w 35469"/>
                <a:gd name="connsiteY3" fmla="*/ 45546 h 44272"/>
                <a:gd name="connsiteX4" fmla="*/ 5228 w 35469"/>
                <a:gd name="connsiteY4" fmla="*/ 41576 h 44272"/>
                <a:gd name="connsiteX5" fmla="*/ 826 w 35469"/>
                <a:gd name="connsiteY5" fmla="*/ 29235 h 44272"/>
                <a:gd name="connsiteX6" fmla="*/ 826 w 35469"/>
                <a:gd name="connsiteY6" fmla="*/ 1274 h 44272"/>
                <a:gd name="connsiteX7" fmla="*/ 9629 w 35469"/>
                <a:gd name="connsiteY7" fmla="*/ 1274 h 44272"/>
                <a:gd name="connsiteX8" fmla="*/ 9629 w 35469"/>
                <a:gd name="connsiteY8" fmla="*/ 27941 h 44272"/>
                <a:gd name="connsiteX9" fmla="*/ 12045 w 35469"/>
                <a:gd name="connsiteY9" fmla="*/ 35190 h 44272"/>
                <a:gd name="connsiteX10" fmla="*/ 18432 w 35469"/>
                <a:gd name="connsiteY10" fmla="*/ 37693 h 44272"/>
                <a:gd name="connsiteX11" fmla="*/ 24990 w 35469"/>
                <a:gd name="connsiteY11" fmla="*/ 35190 h 44272"/>
                <a:gd name="connsiteX12" fmla="*/ 27493 w 35469"/>
                <a:gd name="connsiteY12" fmla="*/ 27941 h 44272"/>
                <a:gd name="connsiteX13" fmla="*/ 27493 w 35469"/>
                <a:gd name="connsiteY13" fmla="*/ 1274 h 44272"/>
                <a:gd name="connsiteX14" fmla="*/ 36296 w 35469"/>
                <a:gd name="connsiteY14" fmla="*/ 1274 h 44272"/>
                <a:gd name="connsiteX15" fmla="*/ 36296 w 35469"/>
                <a:gd name="connsiteY15" fmla="*/ 45028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9" h="44272">
                  <a:moveTo>
                    <a:pt x="36296" y="45028"/>
                  </a:moveTo>
                  <a:lnTo>
                    <a:pt x="27666" y="45028"/>
                  </a:lnTo>
                  <a:lnTo>
                    <a:pt x="27666" y="40627"/>
                  </a:lnTo>
                  <a:cubicBezTo>
                    <a:pt x="24645" y="43906"/>
                    <a:pt x="20762" y="45546"/>
                    <a:pt x="16015" y="45546"/>
                  </a:cubicBezTo>
                  <a:cubicBezTo>
                    <a:pt x="11614" y="45546"/>
                    <a:pt x="7989" y="44251"/>
                    <a:pt x="5228" y="41576"/>
                  </a:cubicBezTo>
                  <a:cubicBezTo>
                    <a:pt x="2293" y="38728"/>
                    <a:pt x="826" y="34586"/>
                    <a:pt x="826" y="29235"/>
                  </a:cubicBezTo>
                  <a:lnTo>
                    <a:pt x="826" y="1274"/>
                  </a:lnTo>
                  <a:lnTo>
                    <a:pt x="9629" y="1274"/>
                  </a:lnTo>
                  <a:lnTo>
                    <a:pt x="9629" y="27941"/>
                  </a:lnTo>
                  <a:cubicBezTo>
                    <a:pt x="9629" y="31134"/>
                    <a:pt x="10406" y="33550"/>
                    <a:pt x="12045" y="35190"/>
                  </a:cubicBezTo>
                  <a:cubicBezTo>
                    <a:pt x="13685" y="36830"/>
                    <a:pt x="15756" y="37693"/>
                    <a:pt x="18432" y="37693"/>
                  </a:cubicBezTo>
                  <a:cubicBezTo>
                    <a:pt x="21107" y="37693"/>
                    <a:pt x="23264" y="36830"/>
                    <a:pt x="24990" y="35190"/>
                  </a:cubicBezTo>
                  <a:cubicBezTo>
                    <a:pt x="26630" y="33550"/>
                    <a:pt x="27493" y="31134"/>
                    <a:pt x="27493" y="27941"/>
                  </a:cubicBezTo>
                  <a:lnTo>
                    <a:pt x="27493" y="1274"/>
                  </a:lnTo>
                  <a:lnTo>
                    <a:pt x="36296" y="1274"/>
                  </a:lnTo>
                  <a:lnTo>
                    <a:pt x="36296" y="45028"/>
                  </a:lnTo>
                  <a:close/>
                </a:path>
              </a:pathLst>
            </a:custGeom>
            <a:solidFill>
              <a:srgbClr val="245BA7"/>
            </a:solidFill>
            <a:ln w="86190" cap="flat">
              <a:noFill/>
              <a:prstDash val="solid"/>
              <a:miter/>
            </a:ln>
          </p:spPr>
          <p:txBody>
            <a:bodyPr rtlCol="0" anchor="ctr"/>
            <a:lstStyle/>
            <a:p>
              <a:endParaRPr lang="en-GB"/>
            </a:p>
          </p:txBody>
        </p:sp>
        <p:sp>
          <p:nvSpPr>
            <p:cNvPr id="286" name="Graphic 1127">
              <a:extLst>
                <a:ext uri="{FF2B5EF4-FFF2-40B4-BE49-F238E27FC236}">
                  <a16:creationId xmlns:a16="http://schemas.microsoft.com/office/drawing/2014/main" id="{8CEB804A-C443-4608-45A4-EF11D0B72D69}"/>
                </a:ext>
              </a:extLst>
            </p:cNvPr>
            <p:cNvSpPr/>
            <p:nvPr/>
          </p:nvSpPr>
          <p:spPr>
            <a:xfrm>
              <a:off x="7197695" y="3355117"/>
              <a:ext cx="30722" cy="44272"/>
            </a:xfrm>
            <a:custGeom>
              <a:avLst/>
              <a:gdLst>
                <a:gd name="connsiteX0" fmla="*/ 31566 w 30722"/>
                <a:gd name="connsiteY0" fmla="*/ 5416 h 44272"/>
                <a:gd name="connsiteX1" fmla="*/ 24920 w 30722"/>
                <a:gd name="connsiteY1" fmla="*/ 12061 h 44272"/>
                <a:gd name="connsiteX2" fmla="*/ 18362 w 30722"/>
                <a:gd name="connsiteY2" fmla="*/ 9127 h 44272"/>
                <a:gd name="connsiteX3" fmla="*/ 12148 w 30722"/>
                <a:gd name="connsiteY3" fmla="*/ 11802 h 44272"/>
                <a:gd name="connsiteX4" fmla="*/ 9645 w 30722"/>
                <a:gd name="connsiteY4" fmla="*/ 18965 h 44272"/>
                <a:gd name="connsiteX5" fmla="*/ 9645 w 30722"/>
                <a:gd name="connsiteY5" fmla="*/ 45546 h 44272"/>
                <a:gd name="connsiteX6" fmla="*/ 843 w 30722"/>
                <a:gd name="connsiteY6" fmla="*/ 45546 h 44272"/>
                <a:gd name="connsiteX7" fmla="*/ 843 w 30722"/>
                <a:gd name="connsiteY7" fmla="*/ 1791 h 44272"/>
                <a:gd name="connsiteX8" fmla="*/ 9473 w 30722"/>
                <a:gd name="connsiteY8" fmla="*/ 1791 h 44272"/>
                <a:gd name="connsiteX9" fmla="*/ 9473 w 30722"/>
                <a:gd name="connsiteY9" fmla="*/ 6538 h 44272"/>
                <a:gd name="connsiteX10" fmla="*/ 14306 w 30722"/>
                <a:gd name="connsiteY10" fmla="*/ 2741 h 44272"/>
                <a:gd name="connsiteX11" fmla="*/ 21123 w 30722"/>
                <a:gd name="connsiteY11" fmla="*/ 1274 h 44272"/>
                <a:gd name="connsiteX12" fmla="*/ 31566 w 30722"/>
                <a:gd name="connsiteY12" fmla="*/ 5416 h 4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2" h="44272">
                  <a:moveTo>
                    <a:pt x="31566" y="5416"/>
                  </a:moveTo>
                  <a:lnTo>
                    <a:pt x="24920" y="12061"/>
                  </a:lnTo>
                  <a:cubicBezTo>
                    <a:pt x="22936" y="10076"/>
                    <a:pt x="20778" y="9127"/>
                    <a:pt x="18362" y="9127"/>
                  </a:cubicBezTo>
                  <a:cubicBezTo>
                    <a:pt x="15859" y="9127"/>
                    <a:pt x="13788" y="10076"/>
                    <a:pt x="12148" y="11802"/>
                  </a:cubicBezTo>
                  <a:cubicBezTo>
                    <a:pt x="10508" y="13615"/>
                    <a:pt x="9645" y="16031"/>
                    <a:pt x="9645" y="18965"/>
                  </a:cubicBezTo>
                  <a:lnTo>
                    <a:pt x="9645" y="45546"/>
                  </a:lnTo>
                  <a:lnTo>
                    <a:pt x="843" y="45546"/>
                  </a:lnTo>
                  <a:lnTo>
                    <a:pt x="843" y="1791"/>
                  </a:lnTo>
                  <a:lnTo>
                    <a:pt x="9473" y="1791"/>
                  </a:lnTo>
                  <a:lnTo>
                    <a:pt x="9473" y="6538"/>
                  </a:lnTo>
                  <a:cubicBezTo>
                    <a:pt x="10595" y="4985"/>
                    <a:pt x="12234" y="3690"/>
                    <a:pt x="14306" y="2741"/>
                  </a:cubicBezTo>
                  <a:cubicBezTo>
                    <a:pt x="16463" y="1791"/>
                    <a:pt x="18707" y="1274"/>
                    <a:pt x="21123" y="1274"/>
                  </a:cubicBezTo>
                  <a:cubicBezTo>
                    <a:pt x="25352" y="1274"/>
                    <a:pt x="28804" y="2654"/>
                    <a:pt x="31566" y="5416"/>
                  </a:cubicBezTo>
                  <a:close/>
                </a:path>
              </a:pathLst>
            </a:custGeom>
            <a:solidFill>
              <a:srgbClr val="245BA7"/>
            </a:solidFill>
            <a:ln w="86190" cap="flat">
              <a:noFill/>
              <a:prstDash val="solid"/>
              <a:miter/>
            </a:ln>
          </p:spPr>
          <p:txBody>
            <a:bodyPr rtlCol="0" anchor="ctr"/>
            <a:lstStyle/>
            <a:p>
              <a:endParaRPr lang="en-GB"/>
            </a:p>
          </p:txBody>
        </p:sp>
        <p:sp>
          <p:nvSpPr>
            <p:cNvPr id="287" name="Graphic 1127">
              <a:extLst>
                <a:ext uri="{FF2B5EF4-FFF2-40B4-BE49-F238E27FC236}">
                  <a16:creationId xmlns:a16="http://schemas.microsoft.com/office/drawing/2014/main" id="{EF5DFDEB-E0DC-815E-EA33-84D1D5E35312}"/>
                </a:ext>
              </a:extLst>
            </p:cNvPr>
            <p:cNvSpPr/>
            <p:nvPr/>
          </p:nvSpPr>
          <p:spPr>
            <a:xfrm>
              <a:off x="7233107" y="3355117"/>
              <a:ext cx="33916" cy="44789"/>
            </a:xfrm>
            <a:custGeom>
              <a:avLst/>
              <a:gdLst>
                <a:gd name="connsiteX0" fmla="*/ 34772 w 33916"/>
                <a:gd name="connsiteY0" fmla="*/ 39850 h 44789"/>
                <a:gd name="connsiteX1" fmla="*/ 20359 w 33916"/>
                <a:gd name="connsiteY1" fmla="*/ 46064 h 44789"/>
                <a:gd name="connsiteX2" fmla="*/ 13110 w 33916"/>
                <a:gd name="connsiteY2" fmla="*/ 44769 h 44789"/>
                <a:gd name="connsiteX3" fmla="*/ 6983 w 33916"/>
                <a:gd name="connsiteY3" fmla="*/ 40972 h 44789"/>
                <a:gd name="connsiteX4" fmla="*/ 2495 w 33916"/>
                <a:gd name="connsiteY4" fmla="*/ 33982 h 44789"/>
                <a:gd name="connsiteX5" fmla="*/ 856 w 33916"/>
                <a:gd name="connsiteY5" fmla="*/ 23625 h 44789"/>
                <a:gd name="connsiteX6" fmla="*/ 2495 w 33916"/>
                <a:gd name="connsiteY6" fmla="*/ 13183 h 44789"/>
                <a:gd name="connsiteX7" fmla="*/ 6983 w 33916"/>
                <a:gd name="connsiteY7" fmla="*/ 6193 h 44789"/>
                <a:gd name="connsiteX8" fmla="*/ 13110 w 33916"/>
                <a:gd name="connsiteY8" fmla="*/ 2482 h 44789"/>
                <a:gd name="connsiteX9" fmla="*/ 20359 w 33916"/>
                <a:gd name="connsiteY9" fmla="*/ 1274 h 44789"/>
                <a:gd name="connsiteX10" fmla="*/ 34772 w 33916"/>
                <a:gd name="connsiteY10" fmla="*/ 7401 h 44789"/>
                <a:gd name="connsiteX11" fmla="*/ 28731 w 33916"/>
                <a:gd name="connsiteY11" fmla="*/ 13269 h 44789"/>
                <a:gd name="connsiteX12" fmla="*/ 24847 w 33916"/>
                <a:gd name="connsiteY12" fmla="*/ 10076 h 44789"/>
                <a:gd name="connsiteX13" fmla="*/ 20359 w 33916"/>
                <a:gd name="connsiteY13" fmla="*/ 9127 h 44789"/>
                <a:gd name="connsiteX14" fmla="*/ 12247 w 33916"/>
                <a:gd name="connsiteY14" fmla="*/ 13011 h 44789"/>
                <a:gd name="connsiteX15" fmla="*/ 9658 w 33916"/>
                <a:gd name="connsiteY15" fmla="*/ 23625 h 44789"/>
                <a:gd name="connsiteX16" fmla="*/ 12247 w 33916"/>
                <a:gd name="connsiteY16" fmla="*/ 34327 h 44789"/>
                <a:gd name="connsiteX17" fmla="*/ 20359 w 33916"/>
                <a:gd name="connsiteY17" fmla="*/ 38210 h 44789"/>
                <a:gd name="connsiteX18" fmla="*/ 24847 w 33916"/>
                <a:gd name="connsiteY18" fmla="*/ 37261 h 44789"/>
                <a:gd name="connsiteX19" fmla="*/ 28731 w 33916"/>
                <a:gd name="connsiteY19" fmla="*/ 34068 h 44789"/>
                <a:gd name="connsiteX20" fmla="*/ 34772 w 33916"/>
                <a:gd name="connsiteY20" fmla="*/ 39850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16" h="44789">
                  <a:moveTo>
                    <a:pt x="34772" y="39850"/>
                  </a:moveTo>
                  <a:cubicBezTo>
                    <a:pt x="30888" y="43992"/>
                    <a:pt x="26055" y="46064"/>
                    <a:pt x="20359" y="46064"/>
                  </a:cubicBezTo>
                  <a:cubicBezTo>
                    <a:pt x="17770" y="46064"/>
                    <a:pt x="15354" y="45632"/>
                    <a:pt x="13110" y="44769"/>
                  </a:cubicBezTo>
                  <a:cubicBezTo>
                    <a:pt x="10866" y="43992"/>
                    <a:pt x="8795" y="42698"/>
                    <a:pt x="6983" y="40972"/>
                  </a:cubicBezTo>
                  <a:cubicBezTo>
                    <a:pt x="5084" y="39332"/>
                    <a:pt x="3617" y="37002"/>
                    <a:pt x="2495" y="33982"/>
                  </a:cubicBezTo>
                  <a:cubicBezTo>
                    <a:pt x="1373" y="31047"/>
                    <a:pt x="856" y="27595"/>
                    <a:pt x="856" y="23625"/>
                  </a:cubicBezTo>
                  <a:cubicBezTo>
                    <a:pt x="856" y="19656"/>
                    <a:pt x="1373" y="16204"/>
                    <a:pt x="2495" y="13183"/>
                  </a:cubicBezTo>
                  <a:cubicBezTo>
                    <a:pt x="3617" y="10249"/>
                    <a:pt x="5084" y="7919"/>
                    <a:pt x="6983" y="6193"/>
                  </a:cubicBezTo>
                  <a:cubicBezTo>
                    <a:pt x="8795" y="4553"/>
                    <a:pt x="10866" y="3259"/>
                    <a:pt x="13110" y="2482"/>
                  </a:cubicBezTo>
                  <a:cubicBezTo>
                    <a:pt x="15354" y="1705"/>
                    <a:pt x="17770" y="1274"/>
                    <a:pt x="20359" y="1274"/>
                  </a:cubicBezTo>
                  <a:cubicBezTo>
                    <a:pt x="26142" y="1274"/>
                    <a:pt x="30888" y="3345"/>
                    <a:pt x="34772" y="7401"/>
                  </a:cubicBezTo>
                  <a:lnTo>
                    <a:pt x="28731" y="13269"/>
                  </a:lnTo>
                  <a:cubicBezTo>
                    <a:pt x="27350" y="11802"/>
                    <a:pt x="26055" y="10680"/>
                    <a:pt x="24847" y="10076"/>
                  </a:cubicBezTo>
                  <a:cubicBezTo>
                    <a:pt x="23553" y="9472"/>
                    <a:pt x="22085" y="9127"/>
                    <a:pt x="20359" y="9127"/>
                  </a:cubicBezTo>
                  <a:cubicBezTo>
                    <a:pt x="16907" y="9127"/>
                    <a:pt x="14232" y="10422"/>
                    <a:pt x="12247" y="13011"/>
                  </a:cubicBezTo>
                  <a:cubicBezTo>
                    <a:pt x="10521" y="15168"/>
                    <a:pt x="9658" y="18706"/>
                    <a:pt x="9658" y="23625"/>
                  </a:cubicBezTo>
                  <a:cubicBezTo>
                    <a:pt x="9658" y="28545"/>
                    <a:pt x="10521" y="32169"/>
                    <a:pt x="12247" y="34327"/>
                  </a:cubicBezTo>
                  <a:cubicBezTo>
                    <a:pt x="14232" y="36916"/>
                    <a:pt x="16907" y="38210"/>
                    <a:pt x="20359" y="38210"/>
                  </a:cubicBezTo>
                  <a:cubicBezTo>
                    <a:pt x="22085" y="38210"/>
                    <a:pt x="23553" y="37865"/>
                    <a:pt x="24847" y="37261"/>
                  </a:cubicBezTo>
                  <a:cubicBezTo>
                    <a:pt x="26055" y="36657"/>
                    <a:pt x="27350" y="35535"/>
                    <a:pt x="28731" y="34068"/>
                  </a:cubicBezTo>
                  <a:lnTo>
                    <a:pt x="34772" y="39850"/>
                  </a:lnTo>
                  <a:close/>
                </a:path>
              </a:pathLst>
            </a:custGeom>
            <a:solidFill>
              <a:srgbClr val="245BA7"/>
            </a:solidFill>
            <a:ln w="86190" cap="flat">
              <a:noFill/>
              <a:prstDash val="solid"/>
              <a:miter/>
            </a:ln>
          </p:spPr>
          <p:txBody>
            <a:bodyPr rtlCol="0" anchor="ctr"/>
            <a:lstStyle/>
            <a:p>
              <a:endParaRPr lang="en-GB"/>
            </a:p>
          </p:txBody>
        </p:sp>
        <p:sp>
          <p:nvSpPr>
            <p:cNvPr id="288" name="Graphic 1127">
              <a:extLst>
                <a:ext uri="{FF2B5EF4-FFF2-40B4-BE49-F238E27FC236}">
                  <a16:creationId xmlns:a16="http://schemas.microsoft.com/office/drawing/2014/main" id="{3AA369A2-CE69-8AE2-EA4D-68AC3212085B}"/>
                </a:ext>
              </a:extLst>
            </p:cNvPr>
            <p:cNvSpPr/>
            <p:nvPr/>
          </p:nvSpPr>
          <p:spPr>
            <a:xfrm>
              <a:off x="7274736" y="3355117"/>
              <a:ext cx="37109" cy="44789"/>
            </a:xfrm>
            <a:custGeom>
              <a:avLst/>
              <a:gdLst>
                <a:gd name="connsiteX0" fmla="*/ 37980 w 37109"/>
                <a:gd name="connsiteY0" fmla="*/ 26214 h 44789"/>
                <a:gd name="connsiteX1" fmla="*/ 9587 w 37109"/>
                <a:gd name="connsiteY1" fmla="*/ 26214 h 44789"/>
                <a:gd name="connsiteX2" fmla="*/ 12521 w 37109"/>
                <a:gd name="connsiteY2" fmla="*/ 35276 h 44789"/>
                <a:gd name="connsiteX3" fmla="*/ 20720 w 37109"/>
                <a:gd name="connsiteY3" fmla="*/ 38469 h 44789"/>
                <a:gd name="connsiteX4" fmla="*/ 26588 w 37109"/>
                <a:gd name="connsiteY4" fmla="*/ 37434 h 44789"/>
                <a:gd name="connsiteX5" fmla="*/ 31335 w 37109"/>
                <a:gd name="connsiteY5" fmla="*/ 33982 h 44789"/>
                <a:gd name="connsiteX6" fmla="*/ 36944 w 37109"/>
                <a:gd name="connsiteY6" fmla="*/ 39246 h 44789"/>
                <a:gd name="connsiteX7" fmla="*/ 29781 w 37109"/>
                <a:gd name="connsiteY7" fmla="*/ 44424 h 44789"/>
                <a:gd name="connsiteX8" fmla="*/ 20547 w 37109"/>
                <a:gd name="connsiteY8" fmla="*/ 46064 h 44789"/>
                <a:gd name="connsiteX9" fmla="*/ 6221 w 37109"/>
                <a:gd name="connsiteY9" fmla="*/ 40713 h 44789"/>
                <a:gd name="connsiteX10" fmla="*/ 871 w 37109"/>
                <a:gd name="connsiteY10" fmla="*/ 23625 h 44789"/>
                <a:gd name="connsiteX11" fmla="*/ 5876 w 37109"/>
                <a:gd name="connsiteY11" fmla="*/ 7142 h 44789"/>
                <a:gd name="connsiteX12" fmla="*/ 19425 w 37109"/>
                <a:gd name="connsiteY12" fmla="*/ 1274 h 44789"/>
                <a:gd name="connsiteX13" fmla="*/ 33061 w 37109"/>
                <a:gd name="connsiteY13" fmla="*/ 7056 h 44789"/>
                <a:gd name="connsiteX14" fmla="*/ 37980 w 37109"/>
                <a:gd name="connsiteY14" fmla="*/ 22504 h 44789"/>
                <a:gd name="connsiteX15" fmla="*/ 37980 w 37109"/>
                <a:gd name="connsiteY15" fmla="*/ 26214 h 44789"/>
                <a:gd name="connsiteX16" fmla="*/ 29263 w 37109"/>
                <a:gd name="connsiteY16" fmla="*/ 20087 h 44789"/>
                <a:gd name="connsiteX17" fmla="*/ 28055 w 37109"/>
                <a:gd name="connsiteY17" fmla="*/ 14132 h 44789"/>
                <a:gd name="connsiteX18" fmla="*/ 19425 w 37109"/>
                <a:gd name="connsiteY18" fmla="*/ 8609 h 44789"/>
                <a:gd name="connsiteX19" fmla="*/ 10709 w 37109"/>
                <a:gd name="connsiteY19" fmla="*/ 14132 h 44789"/>
                <a:gd name="connsiteX20" fmla="*/ 9587 w 37109"/>
                <a:gd name="connsiteY20" fmla="*/ 20087 h 44789"/>
                <a:gd name="connsiteX21" fmla="*/ 29263 w 37109"/>
                <a:gd name="connsiteY21" fmla="*/ 20087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9" h="44789">
                  <a:moveTo>
                    <a:pt x="37980" y="26214"/>
                  </a:moveTo>
                  <a:lnTo>
                    <a:pt x="9587" y="26214"/>
                  </a:lnTo>
                  <a:cubicBezTo>
                    <a:pt x="9587" y="30098"/>
                    <a:pt x="10536" y="33032"/>
                    <a:pt x="12521" y="35276"/>
                  </a:cubicBezTo>
                  <a:cubicBezTo>
                    <a:pt x="14420" y="37347"/>
                    <a:pt x="17181" y="38469"/>
                    <a:pt x="20720" y="38469"/>
                  </a:cubicBezTo>
                  <a:cubicBezTo>
                    <a:pt x="23050" y="38469"/>
                    <a:pt x="25035" y="38124"/>
                    <a:pt x="26588" y="37434"/>
                  </a:cubicBezTo>
                  <a:cubicBezTo>
                    <a:pt x="28141" y="36743"/>
                    <a:pt x="29695" y="35621"/>
                    <a:pt x="31335" y="33982"/>
                  </a:cubicBezTo>
                  <a:lnTo>
                    <a:pt x="36944" y="39246"/>
                  </a:lnTo>
                  <a:cubicBezTo>
                    <a:pt x="34614" y="41576"/>
                    <a:pt x="32198" y="43302"/>
                    <a:pt x="29781" y="44424"/>
                  </a:cubicBezTo>
                  <a:cubicBezTo>
                    <a:pt x="27278" y="45546"/>
                    <a:pt x="24258" y="46064"/>
                    <a:pt x="20547" y="46064"/>
                  </a:cubicBezTo>
                  <a:cubicBezTo>
                    <a:pt x="14592" y="46064"/>
                    <a:pt x="9759" y="44251"/>
                    <a:pt x="6221" y="40713"/>
                  </a:cubicBezTo>
                  <a:cubicBezTo>
                    <a:pt x="2683" y="37175"/>
                    <a:pt x="871" y="31479"/>
                    <a:pt x="871" y="23625"/>
                  </a:cubicBezTo>
                  <a:cubicBezTo>
                    <a:pt x="871" y="16635"/>
                    <a:pt x="2510" y="11112"/>
                    <a:pt x="5876" y="7142"/>
                  </a:cubicBezTo>
                  <a:cubicBezTo>
                    <a:pt x="9242" y="3259"/>
                    <a:pt x="13729" y="1274"/>
                    <a:pt x="19425" y="1274"/>
                  </a:cubicBezTo>
                  <a:cubicBezTo>
                    <a:pt x="25207" y="1274"/>
                    <a:pt x="29781" y="3172"/>
                    <a:pt x="33061" y="7056"/>
                  </a:cubicBezTo>
                  <a:cubicBezTo>
                    <a:pt x="36340" y="10939"/>
                    <a:pt x="37980" y="16031"/>
                    <a:pt x="37980" y="22504"/>
                  </a:cubicBezTo>
                  <a:lnTo>
                    <a:pt x="37980" y="26214"/>
                  </a:lnTo>
                  <a:close/>
                  <a:moveTo>
                    <a:pt x="29263" y="20087"/>
                  </a:moveTo>
                  <a:cubicBezTo>
                    <a:pt x="29091" y="17498"/>
                    <a:pt x="28659" y="15513"/>
                    <a:pt x="28055" y="14132"/>
                  </a:cubicBezTo>
                  <a:cubicBezTo>
                    <a:pt x="26415" y="10422"/>
                    <a:pt x="23481" y="8609"/>
                    <a:pt x="19425" y="8609"/>
                  </a:cubicBezTo>
                  <a:cubicBezTo>
                    <a:pt x="15283" y="8609"/>
                    <a:pt x="12348" y="10422"/>
                    <a:pt x="10709" y="14132"/>
                  </a:cubicBezTo>
                  <a:cubicBezTo>
                    <a:pt x="10018" y="15600"/>
                    <a:pt x="9673" y="17584"/>
                    <a:pt x="9587" y="20087"/>
                  </a:cubicBezTo>
                  <a:lnTo>
                    <a:pt x="29263" y="20087"/>
                  </a:lnTo>
                  <a:close/>
                </a:path>
              </a:pathLst>
            </a:custGeom>
            <a:solidFill>
              <a:srgbClr val="245BA7"/>
            </a:solidFill>
            <a:ln w="86190" cap="flat">
              <a:noFill/>
              <a:prstDash val="solid"/>
              <a:miter/>
            </a:ln>
          </p:spPr>
          <p:txBody>
            <a:bodyPr rtlCol="0" anchor="ctr"/>
            <a:lstStyle/>
            <a:p>
              <a:endParaRPr lang="en-GB"/>
            </a:p>
          </p:txBody>
        </p:sp>
        <p:sp>
          <p:nvSpPr>
            <p:cNvPr id="289" name="Graphic 1127">
              <a:extLst>
                <a:ext uri="{FF2B5EF4-FFF2-40B4-BE49-F238E27FC236}">
                  <a16:creationId xmlns:a16="http://schemas.microsoft.com/office/drawing/2014/main" id="{013AB56A-FEE1-73A3-1DA4-761D2E1C0093}"/>
                </a:ext>
              </a:extLst>
            </p:cNvPr>
            <p:cNvSpPr/>
            <p:nvPr/>
          </p:nvSpPr>
          <p:spPr>
            <a:xfrm>
              <a:off x="7319036" y="3355117"/>
              <a:ext cx="36591" cy="44789"/>
            </a:xfrm>
            <a:custGeom>
              <a:avLst/>
              <a:gdLst>
                <a:gd name="connsiteX0" fmla="*/ 37477 w 36591"/>
                <a:gd name="connsiteY0" fmla="*/ 32169 h 44789"/>
                <a:gd name="connsiteX1" fmla="*/ 32472 w 36591"/>
                <a:gd name="connsiteY1" fmla="*/ 42439 h 44789"/>
                <a:gd name="connsiteX2" fmla="*/ 19268 w 36591"/>
                <a:gd name="connsiteY2" fmla="*/ 46064 h 44789"/>
                <a:gd name="connsiteX3" fmla="*/ 886 w 36591"/>
                <a:gd name="connsiteY3" fmla="*/ 39764 h 44789"/>
                <a:gd name="connsiteX4" fmla="*/ 6668 w 36591"/>
                <a:gd name="connsiteY4" fmla="*/ 33982 h 44789"/>
                <a:gd name="connsiteX5" fmla="*/ 19268 w 36591"/>
                <a:gd name="connsiteY5" fmla="*/ 38555 h 44789"/>
                <a:gd name="connsiteX6" fmla="*/ 26258 w 36591"/>
                <a:gd name="connsiteY6" fmla="*/ 37002 h 44789"/>
                <a:gd name="connsiteX7" fmla="*/ 28847 w 36591"/>
                <a:gd name="connsiteY7" fmla="*/ 32514 h 44789"/>
                <a:gd name="connsiteX8" fmla="*/ 22979 w 36591"/>
                <a:gd name="connsiteY8" fmla="*/ 27336 h 44789"/>
                <a:gd name="connsiteX9" fmla="*/ 15988 w 36591"/>
                <a:gd name="connsiteY9" fmla="*/ 26732 h 44789"/>
                <a:gd name="connsiteX10" fmla="*/ 3043 w 36591"/>
                <a:gd name="connsiteY10" fmla="*/ 14650 h 44789"/>
                <a:gd name="connsiteX11" fmla="*/ 7704 w 36591"/>
                <a:gd name="connsiteY11" fmla="*/ 4812 h 44789"/>
                <a:gd name="connsiteX12" fmla="*/ 19527 w 36591"/>
                <a:gd name="connsiteY12" fmla="*/ 1274 h 44789"/>
                <a:gd name="connsiteX13" fmla="*/ 35751 w 36591"/>
                <a:gd name="connsiteY13" fmla="*/ 6193 h 44789"/>
                <a:gd name="connsiteX14" fmla="*/ 30228 w 36591"/>
                <a:gd name="connsiteY14" fmla="*/ 11802 h 44789"/>
                <a:gd name="connsiteX15" fmla="*/ 19440 w 36591"/>
                <a:gd name="connsiteY15" fmla="*/ 8609 h 44789"/>
                <a:gd name="connsiteX16" fmla="*/ 13572 w 36591"/>
                <a:gd name="connsiteY16" fmla="*/ 10163 h 44789"/>
                <a:gd name="connsiteX17" fmla="*/ 11501 w 36591"/>
                <a:gd name="connsiteY17" fmla="*/ 14219 h 44789"/>
                <a:gd name="connsiteX18" fmla="*/ 12968 w 36591"/>
                <a:gd name="connsiteY18" fmla="*/ 17671 h 44789"/>
                <a:gd name="connsiteX19" fmla="*/ 17542 w 36591"/>
                <a:gd name="connsiteY19" fmla="*/ 19224 h 44789"/>
                <a:gd name="connsiteX20" fmla="*/ 23669 w 36591"/>
                <a:gd name="connsiteY20" fmla="*/ 19742 h 44789"/>
                <a:gd name="connsiteX21" fmla="*/ 37477 w 36591"/>
                <a:gd name="connsiteY21" fmla="*/ 32169 h 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1" h="44789">
                  <a:moveTo>
                    <a:pt x="37477" y="32169"/>
                  </a:moveTo>
                  <a:cubicBezTo>
                    <a:pt x="37477" y="36571"/>
                    <a:pt x="35838" y="40023"/>
                    <a:pt x="32472" y="42439"/>
                  </a:cubicBezTo>
                  <a:cubicBezTo>
                    <a:pt x="29106" y="44855"/>
                    <a:pt x="24705" y="46064"/>
                    <a:pt x="19268" y="46064"/>
                  </a:cubicBezTo>
                  <a:cubicBezTo>
                    <a:pt x="11242" y="46064"/>
                    <a:pt x="5115" y="43992"/>
                    <a:pt x="886" y="39764"/>
                  </a:cubicBezTo>
                  <a:lnTo>
                    <a:pt x="6668" y="33982"/>
                  </a:lnTo>
                  <a:cubicBezTo>
                    <a:pt x="9689" y="37002"/>
                    <a:pt x="13831" y="38555"/>
                    <a:pt x="19268" y="38555"/>
                  </a:cubicBezTo>
                  <a:cubicBezTo>
                    <a:pt x="22116" y="38555"/>
                    <a:pt x="24446" y="38038"/>
                    <a:pt x="26258" y="37002"/>
                  </a:cubicBezTo>
                  <a:cubicBezTo>
                    <a:pt x="27984" y="36053"/>
                    <a:pt x="28847" y="34499"/>
                    <a:pt x="28847" y="32514"/>
                  </a:cubicBezTo>
                  <a:cubicBezTo>
                    <a:pt x="28847" y="29494"/>
                    <a:pt x="26862" y="27768"/>
                    <a:pt x="22979" y="27336"/>
                  </a:cubicBezTo>
                  <a:lnTo>
                    <a:pt x="15988" y="26732"/>
                  </a:lnTo>
                  <a:cubicBezTo>
                    <a:pt x="7358" y="25956"/>
                    <a:pt x="3043" y="21899"/>
                    <a:pt x="3043" y="14650"/>
                  </a:cubicBezTo>
                  <a:cubicBezTo>
                    <a:pt x="3043" y="10422"/>
                    <a:pt x="4597" y="7142"/>
                    <a:pt x="7704" y="4812"/>
                  </a:cubicBezTo>
                  <a:cubicBezTo>
                    <a:pt x="10810" y="2482"/>
                    <a:pt x="14780" y="1274"/>
                    <a:pt x="19527" y="1274"/>
                  </a:cubicBezTo>
                  <a:cubicBezTo>
                    <a:pt x="26603" y="1274"/>
                    <a:pt x="32040" y="2913"/>
                    <a:pt x="35751" y="6193"/>
                  </a:cubicBezTo>
                  <a:lnTo>
                    <a:pt x="30228" y="11802"/>
                  </a:lnTo>
                  <a:cubicBezTo>
                    <a:pt x="27725" y="9645"/>
                    <a:pt x="24101" y="8609"/>
                    <a:pt x="19440" y="8609"/>
                  </a:cubicBezTo>
                  <a:cubicBezTo>
                    <a:pt x="16851" y="8609"/>
                    <a:pt x="14867" y="9127"/>
                    <a:pt x="13572" y="10163"/>
                  </a:cubicBezTo>
                  <a:cubicBezTo>
                    <a:pt x="12191" y="11112"/>
                    <a:pt x="11501" y="12493"/>
                    <a:pt x="11501" y="14219"/>
                  </a:cubicBezTo>
                  <a:cubicBezTo>
                    <a:pt x="11501" y="15772"/>
                    <a:pt x="12019" y="16894"/>
                    <a:pt x="12968" y="17671"/>
                  </a:cubicBezTo>
                  <a:cubicBezTo>
                    <a:pt x="13917" y="18447"/>
                    <a:pt x="15384" y="18965"/>
                    <a:pt x="17542" y="19224"/>
                  </a:cubicBezTo>
                  <a:lnTo>
                    <a:pt x="23669" y="19742"/>
                  </a:lnTo>
                  <a:cubicBezTo>
                    <a:pt x="32903" y="20519"/>
                    <a:pt x="37477" y="24661"/>
                    <a:pt x="37477" y="32169"/>
                  </a:cubicBezTo>
                  <a:close/>
                </a:path>
              </a:pathLst>
            </a:custGeom>
            <a:solidFill>
              <a:srgbClr val="245BA7"/>
            </a:solidFill>
            <a:ln w="86190" cap="flat">
              <a:noFill/>
              <a:prstDash val="solid"/>
              <a:miter/>
            </a:ln>
          </p:spPr>
          <p:txBody>
            <a:bodyPr rtlCol="0" anchor="ctr"/>
            <a:lstStyle/>
            <a:p>
              <a:endParaRPr lang="en-GB"/>
            </a:p>
          </p:txBody>
        </p:sp>
        <p:sp>
          <p:nvSpPr>
            <p:cNvPr id="290" name="Graphic 1127">
              <a:extLst>
                <a:ext uri="{FF2B5EF4-FFF2-40B4-BE49-F238E27FC236}">
                  <a16:creationId xmlns:a16="http://schemas.microsoft.com/office/drawing/2014/main" id="{DEF2DAF9-BBCA-46BD-C406-2FF677B4FF33}"/>
                </a:ext>
              </a:extLst>
            </p:cNvPr>
            <p:cNvSpPr/>
            <p:nvPr/>
          </p:nvSpPr>
          <p:spPr>
            <a:xfrm>
              <a:off x="6587506" y="3494568"/>
              <a:ext cx="23913" cy="23913"/>
            </a:xfrm>
            <a:custGeom>
              <a:avLst/>
              <a:gdLst>
                <a:gd name="connsiteX0" fmla="*/ 21022 w 23913"/>
                <a:gd name="connsiteY0" fmla="*/ 4766 h 23913"/>
                <a:gd name="connsiteX1" fmla="*/ 24543 w 23913"/>
                <a:gd name="connsiteY1" fmla="*/ 13276 h 23913"/>
                <a:gd name="connsiteX2" fmla="*/ 21022 w 23913"/>
                <a:gd name="connsiteY2" fmla="*/ 21711 h 23913"/>
                <a:gd name="connsiteX3" fmla="*/ 12586 w 23913"/>
                <a:gd name="connsiteY3" fmla="*/ 25232 h 23913"/>
                <a:gd name="connsiteX4" fmla="*/ 4150 w 23913"/>
                <a:gd name="connsiteY4" fmla="*/ 21711 h 23913"/>
                <a:gd name="connsiteX5" fmla="*/ 629 w 23913"/>
                <a:gd name="connsiteY5" fmla="*/ 13276 h 23913"/>
                <a:gd name="connsiteX6" fmla="*/ 4150 w 23913"/>
                <a:gd name="connsiteY6" fmla="*/ 4766 h 23913"/>
                <a:gd name="connsiteX7" fmla="*/ 12586 w 23913"/>
                <a:gd name="connsiteY7" fmla="*/ 1319 h 23913"/>
                <a:gd name="connsiteX8" fmla="*/ 21022 w 23913"/>
                <a:gd name="connsiteY8" fmla="*/ 4766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1022" y="4766"/>
                  </a:moveTo>
                  <a:cubicBezTo>
                    <a:pt x="23369" y="7114"/>
                    <a:pt x="24543" y="9975"/>
                    <a:pt x="24543" y="13276"/>
                  </a:cubicBezTo>
                  <a:cubicBezTo>
                    <a:pt x="24543" y="16577"/>
                    <a:pt x="23369" y="19437"/>
                    <a:pt x="21022" y="21711"/>
                  </a:cubicBezTo>
                  <a:cubicBezTo>
                    <a:pt x="18675" y="24059"/>
                    <a:pt x="15887" y="25232"/>
                    <a:pt x="12586" y="25232"/>
                  </a:cubicBezTo>
                  <a:cubicBezTo>
                    <a:pt x="9285" y="25232"/>
                    <a:pt x="6498" y="24059"/>
                    <a:pt x="4150" y="21711"/>
                  </a:cubicBezTo>
                  <a:cubicBezTo>
                    <a:pt x="1803" y="19437"/>
                    <a:pt x="629" y="16577"/>
                    <a:pt x="629" y="13276"/>
                  </a:cubicBezTo>
                  <a:cubicBezTo>
                    <a:pt x="629" y="9975"/>
                    <a:pt x="1803" y="7114"/>
                    <a:pt x="4150" y="4766"/>
                  </a:cubicBezTo>
                  <a:cubicBezTo>
                    <a:pt x="6498" y="2492"/>
                    <a:pt x="9285" y="1319"/>
                    <a:pt x="12586" y="1319"/>
                  </a:cubicBezTo>
                  <a:cubicBezTo>
                    <a:pt x="15887" y="1319"/>
                    <a:pt x="18675" y="2492"/>
                    <a:pt x="21022" y="4766"/>
                  </a:cubicBezTo>
                  <a:close/>
                </a:path>
              </a:pathLst>
            </a:custGeom>
            <a:solidFill>
              <a:srgbClr val="000000"/>
            </a:solidFill>
            <a:ln w="73262" cap="flat">
              <a:noFill/>
              <a:prstDash val="solid"/>
              <a:miter/>
            </a:ln>
          </p:spPr>
          <p:txBody>
            <a:bodyPr rtlCol="0" anchor="ctr"/>
            <a:lstStyle/>
            <a:p>
              <a:endParaRPr lang="en-GB"/>
            </a:p>
          </p:txBody>
        </p:sp>
        <p:sp>
          <p:nvSpPr>
            <p:cNvPr id="291" name="Graphic 1127">
              <a:extLst>
                <a:ext uri="{FF2B5EF4-FFF2-40B4-BE49-F238E27FC236}">
                  <a16:creationId xmlns:a16="http://schemas.microsoft.com/office/drawing/2014/main" id="{CC438696-F0FB-FCA6-F99B-3EF2BEF44899}"/>
                </a:ext>
              </a:extLst>
            </p:cNvPr>
            <p:cNvSpPr/>
            <p:nvPr/>
          </p:nvSpPr>
          <p:spPr>
            <a:xfrm>
              <a:off x="6656825" y="3478797"/>
              <a:ext cx="3961" cy="52228"/>
            </a:xfrm>
            <a:custGeom>
              <a:avLst/>
              <a:gdLst>
                <a:gd name="connsiteX0" fmla="*/ 650 w 3961"/>
                <a:gd name="connsiteY0" fmla="*/ 1318 h 52228"/>
                <a:gd name="connsiteX1" fmla="*/ 4611 w 3961"/>
                <a:gd name="connsiteY1" fmla="*/ 1318 h 52228"/>
                <a:gd name="connsiteX2" fmla="*/ 4611 w 3961"/>
                <a:gd name="connsiteY2" fmla="*/ 53547 h 52228"/>
                <a:gd name="connsiteX3" fmla="*/ 650 w 3961"/>
                <a:gd name="connsiteY3" fmla="*/ 53547 h 52228"/>
              </a:gdLst>
              <a:ahLst/>
              <a:cxnLst>
                <a:cxn ang="0">
                  <a:pos x="connsiteX0" y="connsiteY0"/>
                </a:cxn>
                <a:cxn ang="0">
                  <a:pos x="connsiteX1" y="connsiteY1"/>
                </a:cxn>
                <a:cxn ang="0">
                  <a:pos x="connsiteX2" y="connsiteY2"/>
                </a:cxn>
                <a:cxn ang="0">
                  <a:pos x="connsiteX3" y="connsiteY3"/>
                </a:cxn>
              </a:cxnLst>
              <a:rect l="l" t="t" r="r" b="b"/>
              <a:pathLst>
                <a:path w="3961" h="52228">
                  <a:moveTo>
                    <a:pt x="650" y="1318"/>
                  </a:moveTo>
                  <a:lnTo>
                    <a:pt x="4611" y="1318"/>
                  </a:lnTo>
                  <a:lnTo>
                    <a:pt x="4611" y="53547"/>
                  </a:lnTo>
                  <a:lnTo>
                    <a:pt x="650" y="53547"/>
                  </a:lnTo>
                  <a:close/>
                </a:path>
              </a:pathLst>
            </a:custGeom>
            <a:solidFill>
              <a:srgbClr val="000000"/>
            </a:solidFill>
            <a:ln w="73262" cap="flat">
              <a:noFill/>
              <a:prstDash val="solid"/>
              <a:miter/>
            </a:ln>
          </p:spPr>
          <p:txBody>
            <a:bodyPr rtlCol="0" anchor="ctr"/>
            <a:lstStyle/>
            <a:p>
              <a:endParaRPr lang="en-GB"/>
            </a:p>
          </p:txBody>
        </p:sp>
        <p:sp>
          <p:nvSpPr>
            <p:cNvPr id="292" name="Graphic 1127">
              <a:extLst>
                <a:ext uri="{FF2B5EF4-FFF2-40B4-BE49-F238E27FC236}">
                  <a16:creationId xmlns:a16="http://schemas.microsoft.com/office/drawing/2014/main" id="{993CC1DC-0467-14D4-7712-92202E3EB9C5}"/>
                </a:ext>
              </a:extLst>
            </p:cNvPr>
            <p:cNvSpPr/>
            <p:nvPr/>
          </p:nvSpPr>
          <p:spPr>
            <a:xfrm>
              <a:off x="6694059" y="3478797"/>
              <a:ext cx="4621" cy="52228"/>
            </a:xfrm>
            <a:custGeom>
              <a:avLst/>
              <a:gdLst>
                <a:gd name="connsiteX0" fmla="*/ 4844 w 4621"/>
                <a:gd name="connsiteY0" fmla="*/ 53547 h 52228"/>
                <a:gd name="connsiteX1" fmla="*/ 1103 w 4621"/>
                <a:gd name="connsiteY1" fmla="*/ 53547 h 52228"/>
                <a:gd name="connsiteX2" fmla="*/ 1103 w 4621"/>
                <a:gd name="connsiteY2" fmla="*/ 18190 h 52228"/>
                <a:gd name="connsiteX3" fmla="*/ 4844 w 4621"/>
                <a:gd name="connsiteY3" fmla="*/ 18190 h 52228"/>
                <a:gd name="connsiteX4" fmla="*/ 4844 w 4621"/>
                <a:gd name="connsiteY4" fmla="*/ 53547 h 52228"/>
                <a:gd name="connsiteX5" fmla="*/ 5285 w 4621"/>
                <a:gd name="connsiteY5" fmla="*/ 5939 h 52228"/>
                <a:gd name="connsiteX6" fmla="*/ 663 w 4621"/>
                <a:gd name="connsiteY6" fmla="*/ 5939 h 52228"/>
                <a:gd name="connsiteX7" fmla="*/ 663 w 4621"/>
                <a:gd name="connsiteY7" fmla="*/ 1318 h 52228"/>
                <a:gd name="connsiteX8" fmla="*/ 5285 w 4621"/>
                <a:gd name="connsiteY8" fmla="*/ 1318 h 52228"/>
                <a:gd name="connsiteX9" fmla="*/ 5285 w 4621"/>
                <a:gd name="connsiteY9" fmla="*/ 5939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844" y="53547"/>
                  </a:moveTo>
                  <a:lnTo>
                    <a:pt x="1103" y="53547"/>
                  </a:lnTo>
                  <a:lnTo>
                    <a:pt x="1103" y="18190"/>
                  </a:lnTo>
                  <a:lnTo>
                    <a:pt x="4844" y="18190"/>
                  </a:lnTo>
                  <a:lnTo>
                    <a:pt x="4844" y="53547"/>
                  </a:lnTo>
                  <a:close/>
                  <a:moveTo>
                    <a:pt x="5285" y="5939"/>
                  </a:moveTo>
                  <a:lnTo>
                    <a:pt x="663" y="5939"/>
                  </a:lnTo>
                  <a:lnTo>
                    <a:pt x="663" y="1318"/>
                  </a:lnTo>
                  <a:lnTo>
                    <a:pt x="5285" y="1318"/>
                  </a:lnTo>
                  <a:lnTo>
                    <a:pt x="5285" y="5939"/>
                  </a:lnTo>
                  <a:close/>
                </a:path>
              </a:pathLst>
            </a:custGeom>
            <a:solidFill>
              <a:srgbClr val="000000"/>
            </a:solidFill>
            <a:ln w="73262" cap="flat">
              <a:noFill/>
              <a:prstDash val="solid"/>
              <a:miter/>
            </a:ln>
          </p:spPr>
          <p:txBody>
            <a:bodyPr rtlCol="0" anchor="ctr"/>
            <a:lstStyle/>
            <a:p>
              <a:endParaRPr lang="en-GB"/>
            </a:p>
          </p:txBody>
        </p:sp>
        <p:sp>
          <p:nvSpPr>
            <p:cNvPr id="293" name="Graphic 1127">
              <a:extLst>
                <a:ext uri="{FF2B5EF4-FFF2-40B4-BE49-F238E27FC236}">
                  <a16:creationId xmlns:a16="http://schemas.microsoft.com/office/drawing/2014/main" id="{303E6691-3FCE-049C-3082-35D4DE4DD483}"/>
                </a:ext>
              </a:extLst>
            </p:cNvPr>
            <p:cNvSpPr/>
            <p:nvPr/>
          </p:nvSpPr>
          <p:spPr>
            <a:xfrm>
              <a:off x="6710244" y="3478797"/>
              <a:ext cx="27434" cy="52669"/>
            </a:xfrm>
            <a:custGeom>
              <a:avLst/>
              <a:gdLst>
                <a:gd name="connsiteX0" fmla="*/ 28108 w 27434"/>
                <a:gd name="connsiteY0" fmla="*/ 53547 h 52669"/>
                <a:gd name="connsiteX1" fmla="*/ 24366 w 27434"/>
                <a:gd name="connsiteY1" fmla="*/ 53547 h 52669"/>
                <a:gd name="connsiteX2" fmla="*/ 24366 w 27434"/>
                <a:gd name="connsiteY2" fmla="*/ 48999 h 52669"/>
                <a:gd name="connsiteX3" fmla="*/ 19672 w 27434"/>
                <a:gd name="connsiteY3" fmla="*/ 52887 h 52669"/>
                <a:gd name="connsiteX4" fmla="*/ 13877 w 27434"/>
                <a:gd name="connsiteY4" fmla="*/ 53987 h 52669"/>
                <a:gd name="connsiteX5" fmla="*/ 5221 w 27434"/>
                <a:gd name="connsiteY5" fmla="*/ 50906 h 52669"/>
                <a:gd name="connsiteX6" fmla="*/ 673 w 27434"/>
                <a:gd name="connsiteY6" fmla="*/ 35868 h 52669"/>
                <a:gd name="connsiteX7" fmla="*/ 5221 w 27434"/>
                <a:gd name="connsiteY7" fmla="*/ 20831 h 52669"/>
                <a:gd name="connsiteX8" fmla="*/ 13877 w 27434"/>
                <a:gd name="connsiteY8" fmla="*/ 17750 h 52669"/>
                <a:gd name="connsiteX9" fmla="*/ 19672 w 27434"/>
                <a:gd name="connsiteY9" fmla="*/ 18850 h 52669"/>
                <a:gd name="connsiteX10" fmla="*/ 24366 w 27434"/>
                <a:gd name="connsiteY10" fmla="*/ 22738 h 52669"/>
                <a:gd name="connsiteX11" fmla="*/ 24366 w 27434"/>
                <a:gd name="connsiteY11" fmla="*/ 1318 h 52669"/>
                <a:gd name="connsiteX12" fmla="*/ 28108 w 27434"/>
                <a:gd name="connsiteY12" fmla="*/ 1318 h 52669"/>
                <a:gd name="connsiteX13" fmla="*/ 28108 w 27434"/>
                <a:gd name="connsiteY13" fmla="*/ 53547 h 52669"/>
                <a:gd name="connsiteX14" fmla="*/ 24000 w 27434"/>
                <a:gd name="connsiteY14" fmla="*/ 41370 h 52669"/>
                <a:gd name="connsiteX15" fmla="*/ 24366 w 27434"/>
                <a:gd name="connsiteY15" fmla="*/ 35868 h 52669"/>
                <a:gd name="connsiteX16" fmla="*/ 24000 w 27434"/>
                <a:gd name="connsiteY16" fmla="*/ 30367 h 52669"/>
                <a:gd name="connsiteX17" fmla="*/ 22679 w 27434"/>
                <a:gd name="connsiteY17" fmla="*/ 25745 h 52669"/>
                <a:gd name="connsiteX18" fmla="*/ 19598 w 27434"/>
                <a:gd name="connsiteY18" fmla="*/ 22224 h 52669"/>
                <a:gd name="connsiteX19" fmla="*/ 14390 w 27434"/>
                <a:gd name="connsiteY19" fmla="*/ 21051 h 52669"/>
                <a:gd name="connsiteX20" fmla="*/ 9255 w 27434"/>
                <a:gd name="connsiteY20" fmla="*/ 22224 h 52669"/>
                <a:gd name="connsiteX21" fmla="*/ 6101 w 27434"/>
                <a:gd name="connsiteY21" fmla="*/ 25745 h 52669"/>
                <a:gd name="connsiteX22" fmla="*/ 4781 w 27434"/>
                <a:gd name="connsiteY22" fmla="*/ 30367 h 52669"/>
                <a:gd name="connsiteX23" fmla="*/ 4414 w 27434"/>
                <a:gd name="connsiteY23" fmla="*/ 35868 h 52669"/>
                <a:gd name="connsiteX24" fmla="*/ 4781 w 27434"/>
                <a:gd name="connsiteY24" fmla="*/ 41370 h 52669"/>
                <a:gd name="connsiteX25" fmla="*/ 6101 w 27434"/>
                <a:gd name="connsiteY25" fmla="*/ 45992 h 52669"/>
                <a:gd name="connsiteX26" fmla="*/ 9255 w 27434"/>
                <a:gd name="connsiteY26" fmla="*/ 49439 h 52669"/>
                <a:gd name="connsiteX27" fmla="*/ 14390 w 27434"/>
                <a:gd name="connsiteY27" fmla="*/ 50686 h 52669"/>
                <a:gd name="connsiteX28" fmla="*/ 19598 w 27434"/>
                <a:gd name="connsiteY28" fmla="*/ 49439 h 52669"/>
                <a:gd name="connsiteX29" fmla="*/ 22679 w 27434"/>
                <a:gd name="connsiteY29" fmla="*/ 45992 h 52669"/>
                <a:gd name="connsiteX30" fmla="*/ 24000 w 27434"/>
                <a:gd name="connsiteY30" fmla="*/ 41370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108" y="53547"/>
                  </a:moveTo>
                  <a:lnTo>
                    <a:pt x="24366" y="53547"/>
                  </a:lnTo>
                  <a:lnTo>
                    <a:pt x="24366" y="48999"/>
                  </a:lnTo>
                  <a:cubicBezTo>
                    <a:pt x="22899" y="50906"/>
                    <a:pt x="21359" y="52227"/>
                    <a:pt x="19672" y="52887"/>
                  </a:cubicBezTo>
                  <a:cubicBezTo>
                    <a:pt x="17984" y="53620"/>
                    <a:pt x="16077" y="53987"/>
                    <a:pt x="13877" y="53987"/>
                  </a:cubicBezTo>
                  <a:cubicBezTo>
                    <a:pt x="10135" y="53987"/>
                    <a:pt x="7275" y="52960"/>
                    <a:pt x="5221" y="50906"/>
                  </a:cubicBezTo>
                  <a:cubicBezTo>
                    <a:pt x="2213" y="47899"/>
                    <a:pt x="673" y="42837"/>
                    <a:pt x="673" y="35868"/>
                  </a:cubicBezTo>
                  <a:cubicBezTo>
                    <a:pt x="673" y="28900"/>
                    <a:pt x="2213" y="23838"/>
                    <a:pt x="5221" y="20831"/>
                  </a:cubicBezTo>
                  <a:cubicBezTo>
                    <a:pt x="7275" y="18777"/>
                    <a:pt x="10135" y="17750"/>
                    <a:pt x="13877" y="17750"/>
                  </a:cubicBezTo>
                  <a:cubicBezTo>
                    <a:pt x="16077" y="17750"/>
                    <a:pt x="17984" y="18117"/>
                    <a:pt x="19672" y="18850"/>
                  </a:cubicBezTo>
                  <a:cubicBezTo>
                    <a:pt x="21359" y="19510"/>
                    <a:pt x="22899" y="20831"/>
                    <a:pt x="24366" y="22738"/>
                  </a:cubicBezTo>
                  <a:lnTo>
                    <a:pt x="24366" y="1318"/>
                  </a:lnTo>
                  <a:lnTo>
                    <a:pt x="28108" y="1318"/>
                  </a:lnTo>
                  <a:lnTo>
                    <a:pt x="28108" y="53547"/>
                  </a:lnTo>
                  <a:close/>
                  <a:moveTo>
                    <a:pt x="24000" y="41370"/>
                  </a:moveTo>
                  <a:cubicBezTo>
                    <a:pt x="24220" y="39830"/>
                    <a:pt x="24366" y="37996"/>
                    <a:pt x="24366" y="35868"/>
                  </a:cubicBezTo>
                  <a:cubicBezTo>
                    <a:pt x="24366" y="33741"/>
                    <a:pt x="24220" y="31907"/>
                    <a:pt x="24000" y="30367"/>
                  </a:cubicBezTo>
                  <a:cubicBezTo>
                    <a:pt x="23780" y="28826"/>
                    <a:pt x="23339" y="27286"/>
                    <a:pt x="22679" y="25745"/>
                  </a:cubicBezTo>
                  <a:cubicBezTo>
                    <a:pt x="22019" y="24205"/>
                    <a:pt x="20919" y="23031"/>
                    <a:pt x="19598" y="22224"/>
                  </a:cubicBezTo>
                  <a:cubicBezTo>
                    <a:pt x="18205" y="21418"/>
                    <a:pt x="16444" y="21051"/>
                    <a:pt x="14390" y="21051"/>
                  </a:cubicBezTo>
                  <a:cubicBezTo>
                    <a:pt x="12336" y="21051"/>
                    <a:pt x="10576" y="21418"/>
                    <a:pt x="9255" y="22224"/>
                  </a:cubicBezTo>
                  <a:cubicBezTo>
                    <a:pt x="7861" y="23031"/>
                    <a:pt x="6834" y="24205"/>
                    <a:pt x="6101" y="25745"/>
                  </a:cubicBezTo>
                  <a:cubicBezTo>
                    <a:pt x="5514" y="27286"/>
                    <a:pt x="5001" y="28826"/>
                    <a:pt x="4781" y="30367"/>
                  </a:cubicBezTo>
                  <a:cubicBezTo>
                    <a:pt x="4560" y="31907"/>
                    <a:pt x="4414" y="33741"/>
                    <a:pt x="4414" y="35868"/>
                  </a:cubicBezTo>
                  <a:cubicBezTo>
                    <a:pt x="4414" y="37996"/>
                    <a:pt x="4560" y="39830"/>
                    <a:pt x="4781" y="41370"/>
                  </a:cubicBezTo>
                  <a:cubicBezTo>
                    <a:pt x="5001" y="42911"/>
                    <a:pt x="5514" y="44451"/>
                    <a:pt x="6101" y="45992"/>
                  </a:cubicBezTo>
                  <a:cubicBezTo>
                    <a:pt x="6834" y="47532"/>
                    <a:pt x="7861" y="48632"/>
                    <a:pt x="9255" y="49439"/>
                  </a:cubicBezTo>
                  <a:cubicBezTo>
                    <a:pt x="10576" y="50246"/>
                    <a:pt x="12336" y="50686"/>
                    <a:pt x="14390" y="50686"/>
                  </a:cubicBezTo>
                  <a:cubicBezTo>
                    <a:pt x="16444" y="50686"/>
                    <a:pt x="18205" y="50246"/>
                    <a:pt x="19598" y="49439"/>
                  </a:cubicBezTo>
                  <a:cubicBezTo>
                    <a:pt x="20919" y="48632"/>
                    <a:pt x="22019" y="47532"/>
                    <a:pt x="22679" y="45992"/>
                  </a:cubicBezTo>
                  <a:cubicBezTo>
                    <a:pt x="23339" y="44451"/>
                    <a:pt x="23780" y="42911"/>
                    <a:pt x="24000" y="41370"/>
                  </a:cubicBezTo>
                  <a:close/>
                </a:path>
              </a:pathLst>
            </a:custGeom>
            <a:solidFill>
              <a:srgbClr val="000000"/>
            </a:solidFill>
            <a:ln w="73262" cap="flat">
              <a:noFill/>
              <a:prstDash val="solid"/>
              <a:miter/>
            </a:ln>
          </p:spPr>
          <p:txBody>
            <a:bodyPr rtlCol="0" anchor="ctr"/>
            <a:lstStyle/>
            <a:p>
              <a:endParaRPr lang="en-GB"/>
            </a:p>
          </p:txBody>
        </p:sp>
        <p:sp>
          <p:nvSpPr>
            <p:cNvPr id="294" name="Graphic 1127">
              <a:extLst>
                <a:ext uri="{FF2B5EF4-FFF2-40B4-BE49-F238E27FC236}">
                  <a16:creationId xmlns:a16="http://schemas.microsoft.com/office/drawing/2014/main" id="{57E2437E-DE9E-6986-B182-0C03FB5E2ED5}"/>
                </a:ext>
              </a:extLst>
            </p:cNvPr>
            <p:cNvSpPr/>
            <p:nvPr/>
          </p:nvSpPr>
          <p:spPr>
            <a:xfrm>
              <a:off x="6749683" y="3495228"/>
              <a:ext cx="28315" cy="36237"/>
            </a:xfrm>
            <a:custGeom>
              <a:avLst/>
              <a:gdLst>
                <a:gd name="connsiteX0" fmla="*/ 29002 w 28315"/>
                <a:gd name="connsiteY0" fmla="*/ 20247 h 36237"/>
                <a:gd name="connsiteX1" fmla="*/ 4428 w 28315"/>
                <a:gd name="connsiteY1" fmla="*/ 20247 h 36237"/>
                <a:gd name="connsiteX2" fmla="*/ 7362 w 28315"/>
                <a:gd name="connsiteY2" fmla="*/ 30590 h 36237"/>
                <a:gd name="connsiteX3" fmla="*/ 15944 w 28315"/>
                <a:gd name="connsiteY3" fmla="*/ 34184 h 36237"/>
                <a:gd name="connsiteX4" fmla="*/ 21226 w 28315"/>
                <a:gd name="connsiteY4" fmla="*/ 33157 h 36237"/>
                <a:gd name="connsiteX5" fmla="*/ 25701 w 28315"/>
                <a:gd name="connsiteY5" fmla="*/ 29929 h 36237"/>
                <a:gd name="connsiteX6" fmla="*/ 28488 w 28315"/>
                <a:gd name="connsiteY6" fmla="*/ 32130 h 36237"/>
                <a:gd name="connsiteX7" fmla="*/ 22766 w 28315"/>
                <a:gd name="connsiteY7" fmla="*/ 36238 h 36237"/>
                <a:gd name="connsiteX8" fmla="*/ 15724 w 28315"/>
                <a:gd name="connsiteY8" fmla="*/ 37558 h 36237"/>
                <a:gd name="connsiteX9" fmla="*/ 4574 w 28315"/>
                <a:gd name="connsiteY9" fmla="*/ 32937 h 36237"/>
                <a:gd name="connsiteX10" fmla="*/ 686 w 28315"/>
                <a:gd name="connsiteY10" fmla="*/ 19440 h 36237"/>
                <a:gd name="connsiteX11" fmla="*/ 4428 w 28315"/>
                <a:gd name="connsiteY11" fmla="*/ 6089 h 36237"/>
                <a:gd name="connsiteX12" fmla="*/ 14844 w 28315"/>
                <a:gd name="connsiteY12" fmla="*/ 1321 h 36237"/>
                <a:gd name="connsiteX13" fmla="*/ 25261 w 28315"/>
                <a:gd name="connsiteY13" fmla="*/ 5869 h 36237"/>
                <a:gd name="connsiteX14" fmla="*/ 29002 w 28315"/>
                <a:gd name="connsiteY14" fmla="*/ 18559 h 36237"/>
                <a:gd name="connsiteX15" fmla="*/ 29002 w 28315"/>
                <a:gd name="connsiteY15" fmla="*/ 20247 h 36237"/>
                <a:gd name="connsiteX16" fmla="*/ 25261 w 28315"/>
                <a:gd name="connsiteY16" fmla="*/ 17239 h 36237"/>
                <a:gd name="connsiteX17" fmla="*/ 24013 w 28315"/>
                <a:gd name="connsiteY17" fmla="*/ 10564 h 36237"/>
                <a:gd name="connsiteX18" fmla="*/ 20419 w 28315"/>
                <a:gd name="connsiteY18" fmla="*/ 6162 h 36237"/>
                <a:gd name="connsiteX19" fmla="*/ 14844 w 28315"/>
                <a:gd name="connsiteY19" fmla="*/ 4622 h 36237"/>
                <a:gd name="connsiteX20" fmla="*/ 9342 w 28315"/>
                <a:gd name="connsiteY20" fmla="*/ 6162 h 36237"/>
                <a:gd name="connsiteX21" fmla="*/ 5675 w 28315"/>
                <a:gd name="connsiteY21" fmla="*/ 10564 h 36237"/>
                <a:gd name="connsiteX22" fmla="*/ 4428 w 28315"/>
                <a:gd name="connsiteY22" fmla="*/ 17239 h 36237"/>
                <a:gd name="connsiteX23" fmla="*/ 25261 w 28315"/>
                <a:gd name="connsiteY23" fmla="*/ 1723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002" y="20247"/>
                  </a:moveTo>
                  <a:lnTo>
                    <a:pt x="4428" y="20247"/>
                  </a:lnTo>
                  <a:cubicBezTo>
                    <a:pt x="4428" y="24795"/>
                    <a:pt x="5381" y="28242"/>
                    <a:pt x="7362" y="30590"/>
                  </a:cubicBezTo>
                  <a:cubicBezTo>
                    <a:pt x="9342" y="33010"/>
                    <a:pt x="12203" y="34184"/>
                    <a:pt x="15944" y="34184"/>
                  </a:cubicBezTo>
                  <a:cubicBezTo>
                    <a:pt x="17998" y="34184"/>
                    <a:pt x="19759" y="33817"/>
                    <a:pt x="21226" y="33157"/>
                  </a:cubicBezTo>
                  <a:cubicBezTo>
                    <a:pt x="22693" y="32497"/>
                    <a:pt x="24160" y="31470"/>
                    <a:pt x="25701" y="29929"/>
                  </a:cubicBezTo>
                  <a:lnTo>
                    <a:pt x="28488" y="32130"/>
                  </a:lnTo>
                  <a:cubicBezTo>
                    <a:pt x="26581" y="34037"/>
                    <a:pt x="24674" y="35431"/>
                    <a:pt x="22766" y="36238"/>
                  </a:cubicBezTo>
                  <a:cubicBezTo>
                    <a:pt x="20859" y="37118"/>
                    <a:pt x="18512" y="37558"/>
                    <a:pt x="15724" y="37558"/>
                  </a:cubicBezTo>
                  <a:cubicBezTo>
                    <a:pt x="10810" y="37558"/>
                    <a:pt x="7142" y="36018"/>
                    <a:pt x="4574" y="32937"/>
                  </a:cubicBezTo>
                  <a:cubicBezTo>
                    <a:pt x="1934" y="29856"/>
                    <a:pt x="686" y="25381"/>
                    <a:pt x="686" y="19440"/>
                  </a:cubicBezTo>
                  <a:cubicBezTo>
                    <a:pt x="686" y="13718"/>
                    <a:pt x="1934" y="9243"/>
                    <a:pt x="4428" y="6089"/>
                  </a:cubicBezTo>
                  <a:cubicBezTo>
                    <a:pt x="6922" y="2935"/>
                    <a:pt x="10369" y="1321"/>
                    <a:pt x="14844" y="1321"/>
                  </a:cubicBezTo>
                  <a:cubicBezTo>
                    <a:pt x="19319" y="1321"/>
                    <a:pt x="22766" y="2861"/>
                    <a:pt x="25261" y="5869"/>
                  </a:cubicBezTo>
                  <a:cubicBezTo>
                    <a:pt x="27755" y="8876"/>
                    <a:pt x="29002" y="13131"/>
                    <a:pt x="29002" y="18559"/>
                  </a:cubicBezTo>
                  <a:lnTo>
                    <a:pt x="29002" y="20247"/>
                  </a:lnTo>
                  <a:close/>
                  <a:moveTo>
                    <a:pt x="25261" y="17239"/>
                  </a:moveTo>
                  <a:cubicBezTo>
                    <a:pt x="25040" y="14231"/>
                    <a:pt x="24674" y="11957"/>
                    <a:pt x="24013" y="10564"/>
                  </a:cubicBezTo>
                  <a:cubicBezTo>
                    <a:pt x="23207" y="8730"/>
                    <a:pt x="22033" y="7263"/>
                    <a:pt x="20419" y="6162"/>
                  </a:cubicBezTo>
                  <a:cubicBezTo>
                    <a:pt x="18732" y="5135"/>
                    <a:pt x="16898" y="4622"/>
                    <a:pt x="14844" y="4622"/>
                  </a:cubicBezTo>
                  <a:cubicBezTo>
                    <a:pt x="12790" y="4622"/>
                    <a:pt x="10956" y="5135"/>
                    <a:pt x="9342" y="6162"/>
                  </a:cubicBezTo>
                  <a:cubicBezTo>
                    <a:pt x="7729" y="7263"/>
                    <a:pt x="6482" y="8730"/>
                    <a:pt x="5675" y="10564"/>
                  </a:cubicBezTo>
                  <a:cubicBezTo>
                    <a:pt x="5014" y="11957"/>
                    <a:pt x="4648" y="14231"/>
                    <a:pt x="4428" y="17239"/>
                  </a:cubicBezTo>
                  <a:lnTo>
                    <a:pt x="25261" y="17239"/>
                  </a:lnTo>
                  <a:close/>
                </a:path>
              </a:pathLst>
            </a:custGeom>
            <a:solidFill>
              <a:srgbClr val="000000"/>
            </a:solidFill>
            <a:ln w="73262" cap="flat">
              <a:noFill/>
              <a:prstDash val="solid"/>
              <a:miter/>
            </a:ln>
          </p:spPr>
          <p:txBody>
            <a:bodyPr rtlCol="0" anchor="ctr"/>
            <a:lstStyle/>
            <a:p>
              <a:endParaRPr lang="en-GB"/>
            </a:p>
          </p:txBody>
        </p:sp>
        <p:sp>
          <p:nvSpPr>
            <p:cNvPr id="295" name="Graphic 1127">
              <a:extLst>
                <a:ext uri="{FF2B5EF4-FFF2-40B4-BE49-F238E27FC236}">
                  <a16:creationId xmlns:a16="http://schemas.microsoft.com/office/drawing/2014/main" id="{B17AE341-26E0-2B57-A624-4DB79BD92FCF}"/>
                </a:ext>
              </a:extLst>
            </p:cNvPr>
            <p:cNvSpPr/>
            <p:nvPr/>
          </p:nvSpPr>
          <p:spPr>
            <a:xfrm>
              <a:off x="6789928" y="3495228"/>
              <a:ext cx="27214" cy="35797"/>
            </a:xfrm>
            <a:custGeom>
              <a:avLst/>
              <a:gdLst>
                <a:gd name="connsiteX0" fmla="*/ 27915 w 27214"/>
                <a:gd name="connsiteY0" fmla="*/ 37118 h 35797"/>
                <a:gd name="connsiteX1" fmla="*/ 24174 w 27214"/>
                <a:gd name="connsiteY1" fmla="*/ 37118 h 35797"/>
                <a:gd name="connsiteX2" fmla="*/ 24174 w 27214"/>
                <a:gd name="connsiteY2" fmla="*/ 15185 h 35797"/>
                <a:gd name="connsiteX3" fmla="*/ 21680 w 27214"/>
                <a:gd name="connsiteY3" fmla="*/ 7336 h 35797"/>
                <a:gd name="connsiteX4" fmla="*/ 14418 w 27214"/>
                <a:gd name="connsiteY4" fmla="*/ 4622 h 35797"/>
                <a:gd name="connsiteX5" fmla="*/ 7082 w 27214"/>
                <a:gd name="connsiteY5" fmla="*/ 7336 h 35797"/>
                <a:gd name="connsiteX6" fmla="*/ 4441 w 27214"/>
                <a:gd name="connsiteY6" fmla="*/ 15185 h 35797"/>
                <a:gd name="connsiteX7" fmla="*/ 4441 w 27214"/>
                <a:gd name="connsiteY7" fmla="*/ 37118 h 35797"/>
                <a:gd name="connsiteX8" fmla="*/ 700 w 27214"/>
                <a:gd name="connsiteY8" fmla="*/ 37118 h 35797"/>
                <a:gd name="connsiteX9" fmla="*/ 700 w 27214"/>
                <a:gd name="connsiteY9" fmla="*/ 1761 h 35797"/>
                <a:gd name="connsiteX10" fmla="*/ 4441 w 27214"/>
                <a:gd name="connsiteY10" fmla="*/ 1761 h 35797"/>
                <a:gd name="connsiteX11" fmla="*/ 4441 w 27214"/>
                <a:gd name="connsiteY11" fmla="*/ 5942 h 35797"/>
                <a:gd name="connsiteX12" fmla="*/ 14858 w 27214"/>
                <a:gd name="connsiteY12" fmla="*/ 1321 h 35797"/>
                <a:gd name="connsiteX13" fmla="*/ 24247 w 27214"/>
                <a:gd name="connsiteY13" fmla="*/ 4695 h 35797"/>
                <a:gd name="connsiteX14" fmla="*/ 27915 w 27214"/>
                <a:gd name="connsiteY14" fmla="*/ 14525 h 35797"/>
                <a:gd name="connsiteX15" fmla="*/ 27915 w 27214"/>
                <a:gd name="connsiteY15" fmla="*/ 3711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915" y="37118"/>
                  </a:moveTo>
                  <a:lnTo>
                    <a:pt x="24174" y="37118"/>
                  </a:lnTo>
                  <a:lnTo>
                    <a:pt x="24174" y="15185"/>
                  </a:lnTo>
                  <a:cubicBezTo>
                    <a:pt x="24174" y="11737"/>
                    <a:pt x="23367" y="9170"/>
                    <a:pt x="21680" y="7336"/>
                  </a:cubicBezTo>
                  <a:cubicBezTo>
                    <a:pt x="19993" y="5502"/>
                    <a:pt x="17572" y="4622"/>
                    <a:pt x="14418" y="4622"/>
                  </a:cubicBezTo>
                  <a:cubicBezTo>
                    <a:pt x="11263" y="4622"/>
                    <a:pt x="8769" y="5502"/>
                    <a:pt x="7082" y="7336"/>
                  </a:cubicBezTo>
                  <a:cubicBezTo>
                    <a:pt x="5322" y="9170"/>
                    <a:pt x="4441" y="11811"/>
                    <a:pt x="4441" y="15185"/>
                  </a:cubicBezTo>
                  <a:lnTo>
                    <a:pt x="4441" y="37118"/>
                  </a:lnTo>
                  <a:lnTo>
                    <a:pt x="700" y="37118"/>
                  </a:lnTo>
                  <a:lnTo>
                    <a:pt x="700" y="1761"/>
                  </a:lnTo>
                  <a:lnTo>
                    <a:pt x="4441" y="1761"/>
                  </a:lnTo>
                  <a:lnTo>
                    <a:pt x="4441" y="5942"/>
                  </a:lnTo>
                  <a:cubicBezTo>
                    <a:pt x="7082" y="2861"/>
                    <a:pt x="10530" y="1321"/>
                    <a:pt x="14858" y="1321"/>
                  </a:cubicBezTo>
                  <a:cubicBezTo>
                    <a:pt x="18819" y="1321"/>
                    <a:pt x="21973" y="2421"/>
                    <a:pt x="24247" y="4695"/>
                  </a:cubicBezTo>
                  <a:cubicBezTo>
                    <a:pt x="26668" y="7043"/>
                    <a:pt x="27915" y="10344"/>
                    <a:pt x="27915" y="14525"/>
                  </a:cubicBezTo>
                  <a:lnTo>
                    <a:pt x="27915" y="37118"/>
                  </a:lnTo>
                  <a:close/>
                </a:path>
              </a:pathLst>
            </a:custGeom>
            <a:solidFill>
              <a:srgbClr val="000000"/>
            </a:solidFill>
            <a:ln w="73262" cap="flat">
              <a:noFill/>
              <a:prstDash val="solid"/>
              <a:miter/>
            </a:ln>
          </p:spPr>
          <p:txBody>
            <a:bodyPr rtlCol="0" anchor="ctr"/>
            <a:lstStyle/>
            <a:p>
              <a:endParaRPr lang="en-GB"/>
            </a:p>
          </p:txBody>
        </p:sp>
        <p:sp>
          <p:nvSpPr>
            <p:cNvPr id="296" name="Graphic 1127">
              <a:extLst>
                <a:ext uri="{FF2B5EF4-FFF2-40B4-BE49-F238E27FC236}">
                  <a16:creationId xmlns:a16="http://schemas.microsoft.com/office/drawing/2014/main" id="{F5341425-BE17-1CF6-9F77-F153D83AE40C}"/>
                </a:ext>
              </a:extLst>
            </p:cNvPr>
            <p:cNvSpPr/>
            <p:nvPr/>
          </p:nvSpPr>
          <p:spPr>
            <a:xfrm>
              <a:off x="6826798" y="3484372"/>
              <a:ext cx="16578" cy="46653"/>
            </a:xfrm>
            <a:custGeom>
              <a:avLst/>
              <a:gdLst>
                <a:gd name="connsiteX0" fmla="*/ 17290 w 16578"/>
                <a:gd name="connsiteY0" fmla="*/ 47973 h 46653"/>
                <a:gd name="connsiteX1" fmla="*/ 14062 w 16578"/>
                <a:gd name="connsiteY1" fmla="*/ 47973 h 46653"/>
                <a:gd name="connsiteX2" fmla="*/ 7827 w 16578"/>
                <a:gd name="connsiteY2" fmla="*/ 45406 h 46653"/>
                <a:gd name="connsiteX3" fmla="*/ 5553 w 16578"/>
                <a:gd name="connsiteY3" fmla="*/ 38730 h 46653"/>
                <a:gd name="connsiteX4" fmla="*/ 5553 w 16578"/>
                <a:gd name="connsiteY4" fmla="*/ 15403 h 46653"/>
                <a:gd name="connsiteX5" fmla="*/ 711 w 16578"/>
                <a:gd name="connsiteY5" fmla="*/ 15403 h 46653"/>
                <a:gd name="connsiteX6" fmla="*/ 711 w 16578"/>
                <a:gd name="connsiteY6" fmla="*/ 12616 h 46653"/>
                <a:gd name="connsiteX7" fmla="*/ 5553 w 16578"/>
                <a:gd name="connsiteY7" fmla="*/ 12616 h 46653"/>
                <a:gd name="connsiteX8" fmla="*/ 5553 w 16578"/>
                <a:gd name="connsiteY8" fmla="*/ 1319 h 46653"/>
                <a:gd name="connsiteX9" fmla="*/ 9294 w 16578"/>
                <a:gd name="connsiteY9" fmla="*/ 1319 h 46653"/>
                <a:gd name="connsiteX10" fmla="*/ 9294 w 16578"/>
                <a:gd name="connsiteY10" fmla="*/ 12616 h 46653"/>
                <a:gd name="connsiteX11" fmla="*/ 17290 w 16578"/>
                <a:gd name="connsiteY11" fmla="*/ 12616 h 46653"/>
                <a:gd name="connsiteX12" fmla="*/ 17290 w 16578"/>
                <a:gd name="connsiteY12" fmla="*/ 15403 h 46653"/>
                <a:gd name="connsiteX13" fmla="*/ 9294 w 16578"/>
                <a:gd name="connsiteY13" fmla="*/ 15403 h 46653"/>
                <a:gd name="connsiteX14" fmla="*/ 9294 w 16578"/>
                <a:gd name="connsiteY14" fmla="*/ 38804 h 46653"/>
                <a:gd name="connsiteX15" fmla="*/ 14722 w 16578"/>
                <a:gd name="connsiteY15" fmla="*/ 44672 h 46653"/>
                <a:gd name="connsiteX16" fmla="*/ 17290 w 16578"/>
                <a:gd name="connsiteY16" fmla="*/ 44672 h 46653"/>
                <a:gd name="connsiteX17" fmla="*/ 17290 w 16578"/>
                <a:gd name="connsiteY17" fmla="*/ 47973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290" y="47973"/>
                  </a:moveTo>
                  <a:lnTo>
                    <a:pt x="14062" y="47973"/>
                  </a:lnTo>
                  <a:cubicBezTo>
                    <a:pt x="11348" y="47973"/>
                    <a:pt x="9294" y="47093"/>
                    <a:pt x="7827" y="45406"/>
                  </a:cubicBezTo>
                  <a:cubicBezTo>
                    <a:pt x="6286" y="43718"/>
                    <a:pt x="5553" y="41518"/>
                    <a:pt x="5553" y="38730"/>
                  </a:cubicBezTo>
                  <a:lnTo>
                    <a:pt x="5553" y="15403"/>
                  </a:lnTo>
                  <a:lnTo>
                    <a:pt x="711" y="15403"/>
                  </a:lnTo>
                  <a:lnTo>
                    <a:pt x="711" y="12616"/>
                  </a:lnTo>
                  <a:lnTo>
                    <a:pt x="5553" y="12616"/>
                  </a:lnTo>
                  <a:lnTo>
                    <a:pt x="5553" y="1319"/>
                  </a:lnTo>
                  <a:lnTo>
                    <a:pt x="9294" y="1319"/>
                  </a:lnTo>
                  <a:lnTo>
                    <a:pt x="9294" y="12616"/>
                  </a:lnTo>
                  <a:lnTo>
                    <a:pt x="17290" y="12616"/>
                  </a:lnTo>
                  <a:lnTo>
                    <a:pt x="17290" y="15403"/>
                  </a:lnTo>
                  <a:lnTo>
                    <a:pt x="9294" y="15403"/>
                  </a:lnTo>
                  <a:lnTo>
                    <a:pt x="9294" y="38804"/>
                  </a:lnTo>
                  <a:cubicBezTo>
                    <a:pt x="9294" y="42691"/>
                    <a:pt x="11128" y="44672"/>
                    <a:pt x="14722" y="44672"/>
                  </a:cubicBezTo>
                  <a:lnTo>
                    <a:pt x="17290" y="44672"/>
                  </a:lnTo>
                  <a:lnTo>
                    <a:pt x="17290" y="47973"/>
                  </a:lnTo>
                  <a:close/>
                </a:path>
              </a:pathLst>
            </a:custGeom>
            <a:solidFill>
              <a:srgbClr val="000000"/>
            </a:solidFill>
            <a:ln w="73262" cap="flat">
              <a:noFill/>
              <a:prstDash val="solid"/>
              <a:miter/>
            </a:ln>
          </p:spPr>
          <p:txBody>
            <a:bodyPr rtlCol="0" anchor="ctr"/>
            <a:lstStyle/>
            <a:p>
              <a:endParaRPr lang="en-GB"/>
            </a:p>
          </p:txBody>
        </p:sp>
        <p:sp>
          <p:nvSpPr>
            <p:cNvPr id="297" name="Graphic 1127">
              <a:extLst>
                <a:ext uri="{FF2B5EF4-FFF2-40B4-BE49-F238E27FC236}">
                  <a16:creationId xmlns:a16="http://schemas.microsoft.com/office/drawing/2014/main" id="{5BFBE24B-9A09-E309-9FA3-7D95E4B8FDAD}"/>
                </a:ext>
              </a:extLst>
            </p:cNvPr>
            <p:cNvSpPr/>
            <p:nvPr/>
          </p:nvSpPr>
          <p:spPr>
            <a:xfrm>
              <a:off x="6853985" y="3478797"/>
              <a:ext cx="4621" cy="52228"/>
            </a:xfrm>
            <a:custGeom>
              <a:avLst/>
              <a:gdLst>
                <a:gd name="connsiteX0" fmla="*/ 4900 w 4621"/>
                <a:gd name="connsiteY0" fmla="*/ 53547 h 52228"/>
                <a:gd name="connsiteX1" fmla="*/ 1159 w 4621"/>
                <a:gd name="connsiteY1" fmla="*/ 53547 h 52228"/>
                <a:gd name="connsiteX2" fmla="*/ 1159 w 4621"/>
                <a:gd name="connsiteY2" fmla="*/ 18190 h 52228"/>
                <a:gd name="connsiteX3" fmla="*/ 4900 w 4621"/>
                <a:gd name="connsiteY3" fmla="*/ 18190 h 52228"/>
                <a:gd name="connsiteX4" fmla="*/ 4900 w 4621"/>
                <a:gd name="connsiteY4" fmla="*/ 53547 h 52228"/>
                <a:gd name="connsiteX5" fmla="*/ 5340 w 4621"/>
                <a:gd name="connsiteY5" fmla="*/ 5939 h 52228"/>
                <a:gd name="connsiteX6" fmla="*/ 719 w 4621"/>
                <a:gd name="connsiteY6" fmla="*/ 5939 h 52228"/>
                <a:gd name="connsiteX7" fmla="*/ 719 w 4621"/>
                <a:gd name="connsiteY7" fmla="*/ 1318 h 52228"/>
                <a:gd name="connsiteX8" fmla="*/ 5340 w 4621"/>
                <a:gd name="connsiteY8" fmla="*/ 1318 h 52228"/>
                <a:gd name="connsiteX9" fmla="*/ 5340 w 4621"/>
                <a:gd name="connsiteY9" fmla="*/ 5939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900" y="53547"/>
                  </a:moveTo>
                  <a:lnTo>
                    <a:pt x="1159" y="53547"/>
                  </a:lnTo>
                  <a:lnTo>
                    <a:pt x="1159" y="18190"/>
                  </a:lnTo>
                  <a:lnTo>
                    <a:pt x="4900" y="18190"/>
                  </a:lnTo>
                  <a:lnTo>
                    <a:pt x="4900" y="53547"/>
                  </a:lnTo>
                  <a:close/>
                  <a:moveTo>
                    <a:pt x="5340" y="5939"/>
                  </a:moveTo>
                  <a:lnTo>
                    <a:pt x="719" y="5939"/>
                  </a:lnTo>
                  <a:lnTo>
                    <a:pt x="719" y="1318"/>
                  </a:lnTo>
                  <a:lnTo>
                    <a:pt x="5340" y="1318"/>
                  </a:lnTo>
                  <a:lnTo>
                    <a:pt x="5340" y="5939"/>
                  </a:lnTo>
                  <a:close/>
                </a:path>
              </a:pathLst>
            </a:custGeom>
            <a:solidFill>
              <a:srgbClr val="000000"/>
            </a:solidFill>
            <a:ln w="73262" cap="flat">
              <a:noFill/>
              <a:prstDash val="solid"/>
              <a:miter/>
            </a:ln>
          </p:spPr>
          <p:txBody>
            <a:bodyPr rtlCol="0" anchor="ctr"/>
            <a:lstStyle/>
            <a:p>
              <a:endParaRPr lang="en-GB"/>
            </a:p>
          </p:txBody>
        </p:sp>
        <p:sp>
          <p:nvSpPr>
            <p:cNvPr id="298" name="Graphic 1127">
              <a:extLst>
                <a:ext uri="{FF2B5EF4-FFF2-40B4-BE49-F238E27FC236}">
                  <a16:creationId xmlns:a16="http://schemas.microsoft.com/office/drawing/2014/main" id="{7DE85420-93C6-28E0-9658-10361253F0AC}"/>
                </a:ext>
              </a:extLst>
            </p:cNvPr>
            <p:cNvSpPr/>
            <p:nvPr/>
          </p:nvSpPr>
          <p:spPr>
            <a:xfrm>
              <a:off x="6868482" y="3478797"/>
              <a:ext cx="16578" cy="52228"/>
            </a:xfrm>
            <a:custGeom>
              <a:avLst/>
              <a:gdLst>
                <a:gd name="connsiteX0" fmla="*/ 17304 w 16578"/>
                <a:gd name="connsiteY0" fmla="*/ 20977 h 52228"/>
                <a:gd name="connsiteX1" fmla="*/ 9308 w 16578"/>
                <a:gd name="connsiteY1" fmla="*/ 20977 h 52228"/>
                <a:gd name="connsiteX2" fmla="*/ 9308 w 16578"/>
                <a:gd name="connsiteY2" fmla="*/ 53547 h 52228"/>
                <a:gd name="connsiteX3" fmla="*/ 5567 w 16578"/>
                <a:gd name="connsiteY3" fmla="*/ 53547 h 52228"/>
                <a:gd name="connsiteX4" fmla="*/ 5567 w 16578"/>
                <a:gd name="connsiteY4" fmla="*/ 20977 h 52228"/>
                <a:gd name="connsiteX5" fmla="*/ 726 w 16578"/>
                <a:gd name="connsiteY5" fmla="*/ 20977 h 52228"/>
                <a:gd name="connsiteX6" fmla="*/ 726 w 16578"/>
                <a:gd name="connsiteY6" fmla="*/ 18190 h 52228"/>
                <a:gd name="connsiteX7" fmla="*/ 5567 w 16578"/>
                <a:gd name="connsiteY7" fmla="*/ 18190 h 52228"/>
                <a:gd name="connsiteX8" fmla="*/ 5567 w 16578"/>
                <a:gd name="connsiteY8" fmla="*/ 10561 h 52228"/>
                <a:gd name="connsiteX9" fmla="*/ 7768 w 16578"/>
                <a:gd name="connsiteY9" fmla="*/ 3812 h 52228"/>
                <a:gd name="connsiteX10" fmla="*/ 14077 w 16578"/>
                <a:gd name="connsiteY10" fmla="*/ 1318 h 52228"/>
                <a:gd name="connsiteX11" fmla="*/ 17304 w 16578"/>
                <a:gd name="connsiteY11" fmla="*/ 1318 h 52228"/>
                <a:gd name="connsiteX12" fmla="*/ 17304 w 16578"/>
                <a:gd name="connsiteY12" fmla="*/ 4619 h 52228"/>
                <a:gd name="connsiteX13" fmla="*/ 14737 w 16578"/>
                <a:gd name="connsiteY13" fmla="*/ 4619 h 52228"/>
                <a:gd name="connsiteX14" fmla="*/ 9308 w 16578"/>
                <a:gd name="connsiteY14" fmla="*/ 10487 h 52228"/>
                <a:gd name="connsiteX15" fmla="*/ 9308 w 16578"/>
                <a:gd name="connsiteY15" fmla="*/ 18190 h 52228"/>
                <a:gd name="connsiteX16" fmla="*/ 17304 w 16578"/>
                <a:gd name="connsiteY16" fmla="*/ 18190 h 52228"/>
                <a:gd name="connsiteX17" fmla="*/ 17304 w 16578"/>
                <a:gd name="connsiteY17" fmla="*/ 2097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7304" y="20977"/>
                  </a:moveTo>
                  <a:lnTo>
                    <a:pt x="9308" y="20977"/>
                  </a:lnTo>
                  <a:lnTo>
                    <a:pt x="9308" y="53547"/>
                  </a:lnTo>
                  <a:lnTo>
                    <a:pt x="5567" y="53547"/>
                  </a:lnTo>
                  <a:lnTo>
                    <a:pt x="5567" y="20977"/>
                  </a:lnTo>
                  <a:lnTo>
                    <a:pt x="726" y="20977"/>
                  </a:lnTo>
                  <a:lnTo>
                    <a:pt x="726" y="18190"/>
                  </a:lnTo>
                  <a:lnTo>
                    <a:pt x="5567" y="18190"/>
                  </a:lnTo>
                  <a:lnTo>
                    <a:pt x="5567" y="10561"/>
                  </a:lnTo>
                  <a:cubicBezTo>
                    <a:pt x="5567" y="7773"/>
                    <a:pt x="6301" y="5499"/>
                    <a:pt x="7768" y="3812"/>
                  </a:cubicBezTo>
                  <a:cubicBezTo>
                    <a:pt x="9308" y="2125"/>
                    <a:pt x="11362" y="1318"/>
                    <a:pt x="14077" y="1318"/>
                  </a:cubicBezTo>
                  <a:lnTo>
                    <a:pt x="17304" y="1318"/>
                  </a:lnTo>
                  <a:lnTo>
                    <a:pt x="17304" y="4619"/>
                  </a:lnTo>
                  <a:lnTo>
                    <a:pt x="14737" y="4619"/>
                  </a:lnTo>
                  <a:cubicBezTo>
                    <a:pt x="11142" y="4619"/>
                    <a:pt x="9308" y="6600"/>
                    <a:pt x="9308" y="10487"/>
                  </a:cubicBezTo>
                  <a:lnTo>
                    <a:pt x="9308" y="18190"/>
                  </a:lnTo>
                  <a:lnTo>
                    <a:pt x="17304" y="18190"/>
                  </a:lnTo>
                  <a:lnTo>
                    <a:pt x="17304" y="20977"/>
                  </a:lnTo>
                  <a:close/>
                </a:path>
              </a:pathLst>
            </a:custGeom>
            <a:solidFill>
              <a:srgbClr val="000000"/>
            </a:solidFill>
            <a:ln w="73262" cap="flat">
              <a:noFill/>
              <a:prstDash val="solid"/>
              <a:miter/>
            </a:ln>
          </p:spPr>
          <p:txBody>
            <a:bodyPr rtlCol="0" anchor="ctr"/>
            <a:lstStyle/>
            <a:p>
              <a:endParaRPr lang="en-GB"/>
            </a:p>
          </p:txBody>
        </p:sp>
        <p:sp>
          <p:nvSpPr>
            <p:cNvPr id="299" name="Graphic 1127">
              <a:extLst>
                <a:ext uri="{FF2B5EF4-FFF2-40B4-BE49-F238E27FC236}">
                  <a16:creationId xmlns:a16="http://schemas.microsoft.com/office/drawing/2014/main" id="{84462F8D-F179-2400-3E65-A399F969E584}"/>
                </a:ext>
              </a:extLst>
            </p:cNvPr>
            <p:cNvSpPr/>
            <p:nvPr/>
          </p:nvSpPr>
          <p:spPr>
            <a:xfrm>
              <a:off x="6888262" y="3495668"/>
              <a:ext cx="29488" cy="51348"/>
            </a:xfrm>
            <a:custGeom>
              <a:avLst/>
              <a:gdLst>
                <a:gd name="connsiteX0" fmla="*/ 30224 w 29488"/>
                <a:gd name="connsiteY0" fmla="*/ 1324 h 51348"/>
                <a:gd name="connsiteX1" fmla="*/ 13792 w 29488"/>
                <a:gd name="connsiteY1" fmla="*/ 46290 h 51348"/>
                <a:gd name="connsiteX2" fmla="*/ 11371 w 29488"/>
                <a:gd name="connsiteY2" fmla="*/ 50398 h 51348"/>
                <a:gd name="connsiteX3" fmla="*/ 4696 w 29488"/>
                <a:gd name="connsiteY3" fmla="*/ 52672 h 51348"/>
                <a:gd name="connsiteX4" fmla="*/ 2936 w 29488"/>
                <a:gd name="connsiteY4" fmla="*/ 52672 h 51348"/>
                <a:gd name="connsiteX5" fmla="*/ 2936 w 29488"/>
                <a:gd name="connsiteY5" fmla="*/ 49371 h 51348"/>
                <a:gd name="connsiteX6" fmla="*/ 4329 w 29488"/>
                <a:gd name="connsiteY6" fmla="*/ 49371 h 51348"/>
                <a:gd name="connsiteX7" fmla="*/ 8584 w 29488"/>
                <a:gd name="connsiteY7" fmla="*/ 48344 h 51348"/>
                <a:gd name="connsiteX8" fmla="*/ 10785 w 29488"/>
                <a:gd name="connsiteY8" fmla="*/ 44530 h 51348"/>
                <a:gd name="connsiteX9" fmla="*/ 13645 w 29488"/>
                <a:gd name="connsiteY9" fmla="*/ 36681 h 51348"/>
                <a:gd name="connsiteX10" fmla="*/ 735 w 29488"/>
                <a:gd name="connsiteY10" fmla="*/ 1324 h 51348"/>
                <a:gd name="connsiteX11" fmla="*/ 4843 w 29488"/>
                <a:gd name="connsiteY11" fmla="*/ 1324 h 51348"/>
                <a:gd name="connsiteX12" fmla="*/ 15479 w 29488"/>
                <a:gd name="connsiteY12" fmla="*/ 32279 h 51348"/>
                <a:gd name="connsiteX13" fmla="*/ 26116 w 29488"/>
                <a:gd name="connsiteY13" fmla="*/ 1324 h 51348"/>
                <a:gd name="connsiteX14" fmla="*/ 30224 w 29488"/>
                <a:gd name="connsiteY14" fmla="*/ 1324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30224" y="1324"/>
                  </a:moveTo>
                  <a:lnTo>
                    <a:pt x="13792" y="46290"/>
                  </a:lnTo>
                  <a:cubicBezTo>
                    <a:pt x="13132" y="48271"/>
                    <a:pt x="12325" y="49591"/>
                    <a:pt x="11371" y="50398"/>
                  </a:cubicBezTo>
                  <a:cubicBezTo>
                    <a:pt x="9831" y="51939"/>
                    <a:pt x="7557" y="52672"/>
                    <a:pt x="4696" y="52672"/>
                  </a:cubicBezTo>
                  <a:lnTo>
                    <a:pt x="2936" y="52672"/>
                  </a:lnTo>
                  <a:lnTo>
                    <a:pt x="2936" y="49371"/>
                  </a:lnTo>
                  <a:lnTo>
                    <a:pt x="4329" y="49371"/>
                  </a:lnTo>
                  <a:cubicBezTo>
                    <a:pt x="6310" y="49371"/>
                    <a:pt x="7704" y="49005"/>
                    <a:pt x="8584" y="48344"/>
                  </a:cubicBezTo>
                  <a:cubicBezTo>
                    <a:pt x="9391" y="47684"/>
                    <a:pt x="10124" y="46364"/>
                    <a:pt x="10785" y="44530"/>
                  </a:cubicBezTo>
                  <a:lnTo>
                    <a:pt x="13645" y="36681"/>
                  </a:lnTo>
                  <a:lnTo>
                    <a:pt x="735" y="1324"/>
                  </a:lnTo>
                  <a:lnTo>
                    <a:pt x="4843" y="1324"/>
                  </a:lnTo>
                  <a:lnTo>
                    <a:pt x="15479" y="32279"/>
                  </a:lnTo>
                  <a:lnTo>
                    <a:pt x="26116" y="1324"/>
                  </a:lnTo>
                  <a:lnTo>
                    <a:pt x="30224" y="1324"/>
                  </a:lnTo>
                  <a:close/>
                </a:path>
              </a:pathLst>
            </a:custGeom>
            <a:solidFill>
              <a:srgbClr val="000000"/>
            </a:solidFill>
            <a:ln w="73262" cap="flat">
              <a:noFill/>
              <a:prstDash val="solid"/>
              <a:miter/>
            </a:ln>
          </p:spPr>
          <p:txBody>
            <a:bodyPr rtlCol="0" anchor="ctr"/>
            <a:lstStyle/>
            <a:p>
              <a:endParaRPr lang="en-GB"/>
            </a:p>
          </p:txBody>
        </p:sp>
        <p:sp>
          <p:nvSpPr>
            <p:cNvPr id="300" name="Graphic 1127">
              <a:extLst>
                <a:ext uri="{FF2B5EF4-FFF2-40B4-BE49-F238E27FC236}">
                  <a16:creationId xmlns:a16="http://schemas.microsoft.com/office/drawing/2014/main" id="{3FF2E955-D2D6-EDE7-6EAD-E484753D83DC}"/>
                </a:ext>
              </a:extLst>
            </p:cNvPr>
            <p:cNvSpPr/>
            <p:nvPr/>
          </p:nvSpPr>
          <p:spPr>
            <a:xfrm>
              <a:off x="6942985" y="3495228"/>
              <a:ext cx="27508" cy="36237"/>
            </a:xfrm>
            <a:custGeom>
              <a:avLst/>
              <a:gdLst>
                <a:gd name="connsiteX0" fmla="*/ 28262 w 27508"/>
                <a:gd name="connsiteY0" fmla="*/ 37118 h 36237"/>
                <a:gd name="connsiteX1" fmla="*/ 24521 w 27508"/>
                <a:gd name="connsiteY1" fmla="*/ 37118 h 36237"/>
                <a:gd name="connsiteX2" fmla="*/ 24521 w 27508"/>
                <a:gd name="connsiteY2" fmla="*/ 33597 h 36237"/>
                <a:gd name="connsiteX3" fmla="*/ 19973 w 27508"/>
                <a:gd name="connsiteY3" fmla="*/ 36678 h 36237"/>
                <a:gd name="connsiteX4" fmla="*/ 13737 w 27508"/>
                <a:gd name="connsiteY4" fmla="*/ 37558 h 36237"/>
                <a:gd name="connsiteX5" fmla="*/ 3321 w 27508"/>
                <a:gd name="connsiteY5" fmla="*/ 34331 h 36237"/>
                <a:gd name="connsiteX6" fmla="*/ 754 w 27508"/>
                <a:gd name="connsiteY6" fmla="*/ 27435 h 36237"/>
                <a:gd name="connsiteX7" fmla="*/ 4055 w 27508"/>
                <a:gd name="connsiteY7" fmla="*/ 19953 h 36237"/>
                <a:gd name="connsiteX8" fmla="*/ 13077 w 27508"/>
                <a:gd name="connsiteY8" fmla="*/ 17239 h 36237"/>
                <a:gd name="connsiteX9" fmla="*/ 24521 w 27508"/>
                <a:gd name="connsiteY9" fmla="*/ 17239 h 36237"/>
                <a:gd name="connsiteX10" fmla="*/ 24521 w 27508"/>
                <a:gd name="connsiteY10" fmla="*/ 13278 h 36237"/>
                <a:gd name="connsiteX11" fmla="*/ 22173 w 27508"/>
                <a:gd name="connsiteY11" fmla="*/ 6823 h 36237"/>
                <a:gd name="connsiteX12" fmla="*/ 14544 w 27508"/>
                <a:gd name="connsiteY12" fmla="*/ 4622 h 36237"/>
                <a:gd name="connsiteX13" fmla="*/ 8749 w 27508"/>
                <a:gd name="connsiteY13" fmla="*/ 5649 h 36237"/>
                <a:gd name="connsiteX14" fmla="*/ 4788 w 27508"/>
                <a:gd name="connsiteY14" fmla="*/ 9097 h 36237"/>
                <a:gd name="connsiteX15" fmla="*/ 2074 w 27508"/>
                <a:gd name="connsiteY15" fmla="*/ 6749 h 36237"/>
                <a:gd name="connsiteX16" fmla="*/ 7135 w 27508"/>
                <a:gd name="connsiteY16" fmla="*/ 2568 h 36237"/>
                <a:gd name="connsiteX17" fmla="*/ 14544 w 27508"/>
                <a:gd name="connsiteY17" fmla="*/ 1321 h 36237"/>
                <a:gd name="connsiteX18" fmla="*/ 28262 w 27508"/>
                <a:gd name="connsiteY18" fmla="*/ 12911 h 36237"/>
                <a:gd name="connsiteX19" fmla="*/ 28262 w 27508"/>
                <a:gd name="connsiteY19" fmla="*/ 37118 h 36237"/>
                <a:gd name="connsiteX20" fmla="*/ 24521 w 27508"/>
                <a:gd name="connsiteY20" fmla="*/ 24795 h 36237"/>
                <a:gd name="connsiteX21" fmla="*/ 24521 w 27508"/>
                <a:gd name="connsiteY21" fmla="*/ 20247 h 36237"/>
                <a:gd name="connsiteX22" fmla="*/ 13517 w 27508"/>
                <a:gd name="connsiteY22" fmla="*/ 20247 h 36237"/>
                <a:gd name="connsiteX23" fmla="*/ 4495 w 27508"/>
                <a:gd name="connsiteY23" fmla="*/ 27362 h 36237"/>
                <a:gd name="connsiteX24" fmla="*/ 6695 w 27508"/>
                <a:gd name="connsiteY24" fmla="*/ 32570 h 36237"/>
                <a:gd name="connsiteX25" fmla="*/ 13737 w 27508"/>
                <a:gd name="connsiteY25" fmla="*/ 34257 h 36237"/>
                <a:gd name="connsiteX26" fmla="*/ 22540 w 27508"/>
                <a:gd name="connsiteY26" fmla="*/ 31543 h 36237"/>
                <a:gd name="connsiteX27" fmla="*/ 24521 w 27508"/>
                <a:gd name="connsiteY27" fmla="*/ 2479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262" y="37118"/>
                  </a:moveTo>
                  <a:lnTo>
                    <a:pt x="24521" y="37118"/>
                  </a:lnTo>
                  <a:lnTo>
                    <a:pt x="24521" y="33597"/>
                  </a:lnTo>
                  <a:cubicBezTo>
                    <a:pt x="23054" y="35064"/>
                    <a:pt x="21513" y="36091"/>
                    <a:pt x="19973" y="36678"/>
                  </a:cubicBezTo>
                  <a:cubicBezTo>
                    <a:pt x="18359" y="37265"/>
                    <a:pt x="16305" y="37558"/>
                    <a:pt x="13737" y="37558"/>
                  </a:cubicBezTo>
                  <a:cubicBezTo>
                    <a:pt x="8896" y="37558"/>
                    <a:pt x="5448" y="36458"/>
                    <a:pt x="3321" y="34331"/>
                  </a:cubicBezTo>
                  <a:cubicBezTo>
                    <a:pt x="1634" y="32644"/>
                    <a:pt x="754" y="30296"/>
                    <a:pt x="754" y="27435"/>
                  </a:cubicBezTo>
                  <a:cubicBezTo>
                    <a:pt x="754" y="24208"/>
                    <a:pt x="1854" y="21714"/>
                    <a:pt x="4055" y="19953"/>
                  </a:cubicBezTo>
                  <a:cubicBezTo>
                    <a:pt x="6182" y="18119"/>
                    <a:pt x="9189" y="17239"/>
                    <a:pt x="13077" y="17239"/>
                  </a:cubicBezTo>
                  <a:lnTo>
                    <a:pt x="24521" y="17239"/>
                  </a:lnTo>
                  <a:lnTo>
                    <a:pt x="24521" y="13278"/>
                  </a:lnTo>
                  <a:cubicBezTo>
                    <a:pt x="24521" y="10417"/>
                    <a:pt x="23714" y="8216"/>
                    <a:pt x="22173" y="6823"/>
                  </a:cubicBezTo>
                  <a:cubicBezTo>
                    <a:pt x="20633" y="5355"/>
                    <a:pt x="18065" y="4622"/>
                    <a:pt x="14544" y="4622"/>
                  </a:cubicBezTo>
                  <a:cubicBezTo>
                    <a:pt x="12124" y="4622"/>
                    <a:pt x="10143" y="4989"/>
                    <a:pt x="8749" y="5649"/>
                  </a:cubicBezTo>
                  <a:cubicBezTo>
                    <a:pt x="7282" y="6309"/>
                    <a:pt x="5962" y="7483"/>
                    <a:pt x="4788" y="9097"/>
                  </a:cubicBezTo>
                  <a:lnTo>
                    <a:pt x="2074" y="6749"/>
                  </a:lnTo>
                  <a:cubicBezTo>
                    <a:pt x="3541" y="4769"/>
                    <a:pt x="5228" y="3301"/>
                    <a:pt x="7135" y="2568"/>
                  </a:cubicBezTo>
                  <a:cubicBezTo>
                    <a:pt x="9116" y="1688"/>
                    <a:pt x="11537" y="1321"/>
                    <a:pt x="14544" y="1321"/>
                  </a:cubicBezTo>
                  <a:cubicBezTo>
                    <a:pt x="23714" y="1321"/>
                    <a:pt x="28262" y="5209"/>
                    <a:pt x="28262" y="12911"/>
                  </a:cubicBezTo>
                  <a:lnTo>
                    <a:pt x="28262" y="37118"/>
                  </a:lnTo>
                  <a:close/>
                  <a:moveTo>
                    <a:pt x="24521" y="24795"/>
                  </a:moveTo>
                  <a:lnTo>
                    <a:pt x="24521" y="20247"/>
                  </a:lnTo>
                  <a:lnTo>
                    <a:pt x="13517" y="20247"/>
                  </a:lnTo>
                  <a:cubicBezTo>
                    <a:pt x="7502" y="20247"/>
                    <a:pt x="4495" y="22594"/>
                    <a:pt x="4495" y="27362"/>
                  </a:cubicBezTo>
                  <a:cubicBezTo>
                    <a:pt x="4495" y="29709"/>
                    <a:pt x="5228" y="31470"/>
                    <a:pt x="6695" y="32570"/>
                  </a:cubicBezTo>
                  <a:cubicBezTo>
                    <a:pt x="8162" y="33671"/>
                    <a:pt x="10510" y="34257"/>
                    <a:pt x="13737" y="34257"/>
                  </a:cubicBezTo>
                  <a:cubicBezTo>
                    <a:pt x="17699" y="34257"/>
                    <a:pt x="20633" y="33377"/>
                    <a:pt x="22540" y="31543"/>
                  </a:cubicBezTo>
                  <a:cubicBezTo>
                    <a:pt x="23860" y="30296"/>
                    <a:pt x="24521" y="28096"/>
                    <a:pt x="24521" y="24795"/>
                  </a:cubicBezTo>
                  <a:close/>
                </a:path>
              </a:pathLst>
            </a:custGeom>
            <a:solidFill>
              <a:srgbClr val="000000"/>
            </a:solidFill>
            <a:ln w="73262" cap="flat">
              <a:noFill/>
              <a:prstDash val="solid"/>
              <a:miter/>
            </a:ln>
          </p:spPr>
          <p:txBody>
            <a:bodyPr rtlCol="0" anchor="ctr"/>
            <a:lstStyle/>
            <a:p>
              <a:endParaRPr lang="en-GB"/>
            </a:p>
          </p:txBody>
        </p:sp>
        <p:sp>
          <p:nvSpPr>
            <p:cNvPr id="301" name="Graphic 1127">
              <a:extLst>
                <a:ext uri="{FF2B5EF4-FFF2-40B4-BE49-F238E27FC236}">
                  <a16:creationId xmlns:a16="http://schemas.microsoft.com/office/drawing/2014/main" id="{CE701310-719A-0B51-2BE4-6C15F0AF41CD}"/>
                </a:ext>
              </a:extLst>
            </p:cNvPr>
            <p:cNvSpPr/>
            <p:nvPr/>
          </p:nvSpPr>
          <p:spPr>
            <a:xfrm>
              <a:off x="6984256" y="3495228"/>
              <a:ext cx="27214" cy="35797"/>
            </a:xfrm>
            <a:custGeom>
              <a:avLst/>
              <a:gdLst>
                <a:gd name="connsiteX0" fmla="*/ 27983 w 27214"/>
                <a:gd name="connsiteY0" fmla="*/ 37118 h 35797"/>
                <a:gd name="connsiteX1" fmla="*/ 24242 w 27214"/>
                <a:gd name="connsiteY1" fmla="*/ 37118 h 35797"/>
                <a:gd name="connsiteX2" fmla="*/ 24242 w 27214"/>
                <a:gd name="connsiteY2" fmla="*/ 15185 h 35797"/>
                <a:gd name="connsiteX3" fmla="*/ 21747 w 27214"/>
                <a:gd name="connsiteY3" fmla="*/ 7336 h 35797"/>
                <a:gd name="connsiteX4" fmla="*/ 14485 w 27214"/>
                <a:gd name="connsiteY4" fmla="*/ 4622 h 35797"/>
                <a:gd name="connsiteX5" fmla="*/ 7150 w 27214"/>
                <a:gd name="connsiteY5" fmla="*/ 7336 h 35797"/>
                <a:gd name="connsiteX6" fmla="*/ 4509 w 27214"/>
                <a:gd name="connsiteY6" fmla="*/ 15185 h 35797"/>
                <a:gd name="connsiteX7" fmla="*/ 4509 w 27214"/>
                <a:gd name="connsiteY7" fmla="*/ 37118 h 35797"/>
                <a:gd name="connsiteX8" fmla="*/ 768 w 27214"/>
                <a:gd name="connsiteY8" fmla="*/ 37118 h 35797"/>
                <a:gd name="connsiteX9" fmla="*/ 768 w 27214"/>
                <a:gd name="connsiteY9" fmla="*/ 1761 h 35797"/>
                <a:gd name="connsiteX10" fmla="*/ 4509 w 27214"/>
                <a:gd name="connsiteY10" fmla="*/ 1761 h 35797"/>
                <a:gd name="connsiteX11" fmla="*/ 4509 w 27214"/>
                <a:gd name="connsiteY11" fmla="*/ 5942 h 35797"/>
                <a:gd name="connsiteX12" fmla="*/ 14925 w 27214"/>
                <a:gd name="connsiteY12" fmla="*/ 1321 h 35797"/>
                <a:gd name="connsiteX13" fmla="*/ 24315 w 27214"/>
                <a:gd name="connsiteY13" fmla="*/ 4695 h 35797"/>
                <a:gd name="connsiteX14" fmla="*/ 27983 w 27214"/>
                <a:gd name="connsiteY14" fmla="*/ 14525 h 35797"/>
                <a:gd name="connsiteX15" fmla="*/ 27983 w 27214"/>
                <a:gd name="connsiteY15" fmla="*/ 3711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983" y="37118"/>
                  </a:moveTo>
                  <a:lnTo>
                    <a:pt x="24242" y="37118"/>
                  </a:lnTo>
                  <a:lnTo>
                    <a:pt x="24242" y="15185"/>
                  </a:lnTo>
                  <a:cubicBezTo>
                    <a:pt x="24242" y="11737"/>
                    <a:pt x="23435" y="9170"/>
                    <a:pt x="21747" y="7336"/>
                  </a:cubicBezTo>
                  <a:cubicBezTo>
                    <a:pt x="20060" y="5502"/>
                    <a:pt x="17640" y="4622"/>
                    <a:pt x="14485" y="4622"/>
                  </a:cubicBezTo>
                  <a:cubicBezTo>
                    <a:pt x="11331" y="4622"/>
                    <a:pt x="8837" y="5502"/>
                    <a:pt x="7150" y="7336"/>
                  </a:cubicBezTo>
                  <a:cubicBezTo>
                    <a:pt x="5389" y="9170"/>
                    <a:pt x="4509" y="11811"/>
                    <a:pt x="4509" y="15185"/>
                  </a:cubicBezTo>
                  <a:lnTo>
                    <a:pt x="4509" y="37118"/>
                  </a:lnTo>
                  <a:lnTo>
                    <a:pt x="768" y="37118"/>
                  </a:lnTo>
                  <a:lnTo>
                    <a:pt x="768" y="1761"/>
                  </a:lnTo>
                  <a:lnTo>
                    <a:pt x="4509" y="1761"/>
                  </a:lnTo>
                  <a:lnTo>
                    <a:pt x="4509" y="5942"/>
                  </a:lnTo>
                  <a:cubicBezTo>
                    <a:pt x="7150" y="2861"/>
                    <a:pt x="10597" y="1321"/>
                    <a:pt x="14925" y="1321"/>
                  </a:cubicBezTo>
                  <a:cubicBezTo>
                    <a:pt x="18887" y="1321"/>
                    <a:pt x="22041" y="2421"/>
                    <a:pt x="24315" y="4695"/>
                  </a:cubicBezTo>
                  <a:cubicBezTo>
                    <a:pt x="26736" y="7043"/>
                    <a:pt x="27983" y="10344"/>
                    <a:pt x="27983" y="14525"/>
                  </a:cubicBezTo>
                  <a:lnTo>
                    <a:pt x="27983" y="37118"/>
                  </a:lnTo>
                  <a:close/>
                </a:path>
              </a:pathLst>
            </a:custGeom>
            <a:solidFill>
              <a:srgbClr val="000000"/>
            </a:solidFill>
            <a:ln w="73262" cap="flat">
              <a:noFill/>
              <a:prstDash val="solid"/>
              <a:miter/>
            </a:ln>
          </p:spPr>
          <p:txBody>
            <a:bodyPr rtlCol="0" anchor="ctr"/>
            <a:lstStyle/>
            <a:p>
              <a:endParaRPr lang="en-GB"/>
            </a:p>
          </p:txBody>
        </p:sp>
        <p:sp>
          <p:nvSpPr>
            <p:cNvPr id="302" name="Graphic 1127">
              <a:extLst>
                <a:ext uri="{FF2B5EF4-FFF2-40B4-BE49-F238E27FC236}">
                  <a16:creationId xmlns:a16="http://schemas.microsoft.com/office/drawing/2014/main" id="{DE60F54D-AF14-1055-5BD8-6E2402F4042D}"/>
                </a:ext>
              </a:extLst>
            </p:cNvPr>
            <p:cNvSpPr/>
            <p:nvPr/>
          </p:nvSpPr>
          <p:spPr>
            <a:xfrm>
              <a:off x="7023033" y="3478797"/>
              <a:ext cx="27434" cy="52669"/>
            </a:xfrm>
            <a:custGeom>
              <a:avLst/>
              <a:gdLst>
                <a:gd name="connsiteX0" fmla="*/ 28216 w 27434"/>
                <a:gd name="connsiteY0" fmla="*/ 53547 h 52669"/>
                <a:gd name="connsiteX1" fmla="*/ 24475 w 27434"/>
                <a:gd name="connsiteY1" fmla="*/ 53547 h 52669"/>
                <a:gd name="connsiteX2" fmla="*/ 24475 w 27434"/>
                <a:gd name="connsiteY2" fmla="*/ 48999 h 52669"/>
                <a:gd name="connsiteX3" fmla="*/ 19780 w 27434"/>
                <a:gd name="connsiteY3" fmla="*/ 52887 h 52669"/>
                <a:gd name="connsiteX4" fmla="*/ 13985 w 27434"/>
                <a:gd name="connsiteY4" fmla="*/ 53987 h 52669"/>
                <a:gd name="connsiteX5" fmla="*/ 5329 w 27434"/>
                <a:gd name="connsiteY5" fmla="*/ 50906 h 52669"/>
                <a:gd name="connsiteX6" fmla="*/ 781 w 27434"/>
                <a:gd name="connsiteY6" fmla="*/ 35868 h 52669"/>
                <a:gd name="connsiteX7" fmla="*/ 5329 w 27434"/>
                <a:gd name="connsiteY7" fmla="*/ 20831 h 52669"/>
                <a:gd name="connsiteX8" fmla="*/ 13985 w 27434"/>
                <a:gd name="connsiteY8" fmla="*/ 17750 h 52669"/>
                <a:gd name="connsiteX9" fmla="*/ 19780 w 27434"/>
                <a:gd name="connsiteY9" fmla="*/ 18850 h 52669"/>
                <a:gd name="connsiteX10" fmla="*/ 24475 w 27434"/>
                <a:gd name="connsiteY10" fmla="*/ 22738 h 52669"/>
                <a:gd name="connsiteX11" fmla="*/ 24475 w 27434"/>
                <a:gd name="connsiteY11" fmla="*/ 1318 h 52669"/>
                <a:gd name="connsiteX12" fmla="*/ 28216 w 27434"/>
                <a:gd name="connsiteY12" fmla="*/ 1318 h 52669"/>
                <a:gd name="connsiteX13" fmla="*/ 28216 w 27434"/>
                <a:gd name="connsiteY13" fmla="*/ 53547 h 52669"/>
                <a:gd name="connsiteX14" fmla="*/ 24108 w 27434"/>
                <a:gd name="connsiteY14" fmla="*/ 41370 h 52669"/>
                <a:gd name="connsiteX15" fmla="*/ 24475 w 27434"/>
                <a:gd name="connsiteY15" fmla="*/ 35868 h 52669"/>
                <a:gd name="connsiteX16" fmla="*/ 24108 w 27434"/>
                <a:gd name="connsiteY16" fmla="*/ 30367 h 52669"/>
                <a:gd name="connsiteX17" fmla="*/ 22788 w 27434"/>
                <a:gd name="connsiteY17" fmla="*/ 25745 h 52669"/>
                <a:gd name="connsiteX18" fmla="*/ 19707 w 27434"/>
                <a:gd name="connsiteY18" fmla="*/ 22224 h 52669"/>
                <a:gd name="connsiteX19" fmla="*/ 14499 w 27434"/>
                <a:gd name="connsiteY19" fmla="*/ 21051 h 52669"/>
                <a:gd name="connsiteX20" fmla="*/ 9364 w 27434"/>
                <a:gd name="connsiteY20" fmla="*/ 22224 h 52669"/>
                <a:gd name="connsiteX21" fmla="*/ 6210 w 27434"/>
                <a:gd name="connsiteY21" fmla="*/ 25745 h 52669"/>
                <a:gd name="connsiteX22" fmla="*/ 4889 w 27434"/>
                <a:gd name="connsiteY22" fmla="*/ 30367 h 52669"/>
                <a:gd name="connsiteX23" fmla="*/ 4522 w 27434"/>
                <a:gd name="connsiteY23" fmla="*/ 35868 h 52669"/>
                <a:gd name="connsiteX24" fmla="*/ 4889 w 27434"/>
                <a:gd name="connsiteY24" fmla="*/ 41370 h 52669"/>
                <a:gd name="connsiteX25" fmla="*/ 6210 w 27434"/>
                <a:gd name="connsiteY25" fmla="*/ 45992 h 52669"/>
                <a:gd name="connsiteX26" fmla="*/ 9364 w 27434"/>
                <a:gd name="connsiteY26" fmla="*/ 49439 h 52669"/>
                <a:gd name="connsiteX27" fmla="*/ 14499 w 27434"/>
                <a:gd name="connsiteY27" fmla="*/ 50686 h 52669"/>
                <a:gd name="connsiteX28" fmla="*/ 19707 w 27434"/>
                <a:gd name="connsiteY28" fmla="*/ 49439 h 52669"/>
                <a:gd name="connsiteX29" fmla="*/ 22788 w 27434"/>
                <a:gd name="connsiteY29" fmla="*/ 45992 h 52669"/>
                <a:gd name="connsiteX30" fmla="*/ 24108 w 27434"/>
                <a:gd name="connsiteY30" fmla="*/ 41370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216" y="53547"/>
                  </a:moveTo>
                  <a:lnTo>
                    <a:pt x="24475" y="53547"/>
                  </a:lnTo>
                  <a:lnTo>
                    <a:pt x="24475" y="48999"/>
                  </a:lnTo>
                  <a:cubicBezTo>
                    <a:pt x="23008" y="50906"/>
                    <a:pt x="21468" y="52227"/>
                    <a:pt x="19780" y="52887"/>
                  </a:cubicBezTo>
                  <a:cubicBezTo>
                    <a:pt x="18093" y="53620"/>
                    <a:pt x="16186" y="53987"/>
                    <a:pt x="13985" y="53987"/>
                  </a:cubicBezTo>
                  <a:cubicBezTo>
                    <a:pt x="10244" y="53987"/>
                    <a:pt x="7383" y="52960"/>
                    <a:pt x="5329" y="50906"/>
                  </a:cubicBezTo>
                  <a:cubicBezTo>
                    <a:pt x="2322" y="47899"/>
                    <a:pt x="781" y="42837"/>
                    <a:pt x="781" y="35868"/>
                  </a:cubicBezTo>
                  <a:cubicBezTo>
                    <a:pt x="781" y="28900"/>
                    <a:pt x="2322" y="23838"/>
                    <a:pt x="5329" y="20831"/>
                  </a:cubicBezTo>
                  <a:cubicBezTo>
                    <a:pt x="7383" y="18777"/>
                    <a:pt x="10244" y="17750"/>
                    <a:pt x="13985" y="17750"/>
                  </a:cubicBezTo>
                  <a:cubicBezTo>
                    <a:pt x="16186" y="17750"/>
                    <a:pt x="18093" y="18117"/>
                    <a:pt x="19780" y="18850"/>
                  </a:cubicBezTo>
                  <a:cubicBezTo>
                    <a:pt x="21468" y="19510"/>
                    <a:pt x="23008" y="20831"/>
                    <a:pt x="24475" y="22738"/>
                  </a:cubicBezTo>
                  <a:lnTo>
                    <a:pt x="24475" y="1318"/>
                  </a:lnTo>
                  <a:lnTo>
                    <a:pt x="28216" y="1318"/>
                  </a:lnTo>
                  <a:lnTo>
                    <a:pt x="28216" y="53547"/>
                  </a:lnTo>
                  <a:close/>
                  <a:moveTo>
                    <a:pt x="24108" y="41370"/>
                  </a:moveTo>
                  <a:cubicBezTo>
                    <a:pt x="24328" y="39830"/>
                    <a:pt x="24475" y="37996"/>
                    <a:pt x="24475" y="35868"/>
                  </a:cubicBezTo>
                  <a:cubicBezTo>
                    <a:pt x="24475" y="33741"/>
                    <a:pt x="24328" y="31907"/>
                    <a:pt x="24108" y="30367"/>
                  </a:cubicBezTo>
                  <a:cubicBezTo>
                    <a:pt x="23888" y="28826"/>
                    <a:pt x="23448" y="27286"/>
                    <a:pt x="22788" y="25745"/>
                  </a:cubicBezTo>
                  <a:cubicBezTo>
                    <a:pt x="22128" y="24205"/>
                    <a:pt x="21027" y="23031"/>
                    <a:pt x="19707" y="22224"/>
                  </a:cubicBezTo>
                  <a:cubicBezTo>
                    <a:pt x="18313" y="21418"/>
                    <a:pt x="16553" y="21051"/>
                    <a:pt x="14499" y="21051"/>
                  </a:cubicBezTo>
                  <a:cubicBezTo>
                    <a:pt x="12445" y="21051"/>
                    <a:pt x="10684" y="21418"/>
                    <a:pt x="9364" y="22224"/>
                  </a:cubicBezTo>
                  <a:cubicBezTo>
                    <a:pt x="7970" y="23031"/>
                    <a:pt x="6943" y="24205"/>
                    <a:pt x="6210" y="25745"/>
                  </a:cubicBezTo>
                  <a:cubicBezTo>
                    <a:pt x="5623" y="27286"/>
                    <a:pt x="5109" y="28826"/>
                    <a:pt x="4889" y="30367"/>
                  </a:cubicBezTo>
                  <a:cubicBezTo>
                    <a:pt x="4669" y="31907"/>
                    <a:pt x="4522" y="33741"/>
                    <a:pt x="4522" y="35868"/>
                  </a:cubicBezTo>
                  <a:cubicBezTo>
                    <a:pt x="4522" y="37996"/>
                    <a:pt x="4669" y="39830"/>
                    <a:pt x="4889" y="41370"/>
                  </a:cubicBezTo>
                  <a:cubicBezTo>
                    <a:pt x="5109" y="42911"/>
                    <a:pt x="5623" y="44451"/>
                    <a:pt x="6210" y="45992"/>
                  </a:cubicBezTo>
                  <a:cubicBezTo>
                    <a:pt x="6943" y="47532"/>
                    <a:pt x="7970" y="48632"/>
                    <a:pt x="9364" y="49439"/>
                  </a:cubicBezTo>
                  <a:cubicBezTo>
                    <a:pt x="10684" y="50246"/>
                    <a:pt x="12445" y="50686"/>
                    <a:pt x="14499" y="50686"/>
                  </a:cubicBezTo>
                  <a:cubicBezTo>
                    <a:pt x="16553" y="50686"/>
                    <a:pt x="18313" y="50246"/>
                    <a:pt x="19707" y="49439"/>
                  </a:cubicBezTo>
                  <a:cubicBezTo>
                    <a:pt x="21027" y="48632"/>
                    <a:pt x="22128" y="47532"/>
                    <a:pt x="22788" y="45992"/>
                  </a:cubicBezTo>
                  <a:cubicBezTo>
                    <a:pt x="23448" y="44451"/>
                    <a:pt x="23888" y="42911"/>
                    <a:pt x="24108" y="41370"/>
                  </a:cubicBezTo>
                  <a:close/>
                </a:path>
              </a:pathLst>
            </a:custGeom>
            <a:solidFill>
              <a:srgbClr val="000000"/>
            </a:solidFill>
            <a:ln w="73262" cap="flat">
              <a:noFill/>
              <a:prstDash val="solid"/>
              <a:miter/>
            </a:ln>
          </p:spPr>
          <p:txBody>
            <a:bodyPr rtlCol="0" anchor="ctr"/>
            <a:lstStyle/>
            <a:p>
              <a:endParaRPr lang="en-GB"/>
            </a:p>
          </p:txBody>
        </p:sp>
        <p:sp>
          <p:nvSpPr>
            <p:cNvPr id="303" name="Graphic 1127">
              <a:extLst>
                <a:ext uri="{FF2B5EF4-FFF2-40B4-BE49-F238E27FC236}">
                  <a16:creationId xmlns:a16="http://schemas.microsoft.com/office/drawing/2014/main" id="{B393571F-5403-D2A0-A97D-2837CA82AFC5}"/>
                </a:ext>
              </a:extLst>
            </p:cNvPr>
            <p:cNvSpPr/>
            <p:nvPr/>
          </p:nvSpPr>
          <p:spPr>
            <a:xfrm>
              <a:off x="7081174" y="3495228"/>
              <a:ext cx="27214" cy="36237"/>
            </a:xfrm>
            <a:custGeom>
              <a:avLst/>
              <a:gdLst>
                <a:gd name="connsiteX0" fmla="*/ 28016 w 27214"/>
                <a:gd name="connsiteY0" fmla="*/ 32130 h 36237"/>
                <a:gd name="connsiteX1" fmla="*/ 22735 w 27214"/>
                <a:gd name="connsiteY1" fmla="*/ 36385 h 36237"/>
                <a:gd name="connsiteX2" fmla="*/ 16353 w 27214"/>
                <a:gd name="connsiteY2" fmla="*/ 37558 h 36237"/>
                <a:gd name="connsiteX3" fmla="*/ 4983 w 27214"/>
                <a:gd name="connsiteY3" fmla="*/ 32717 h 36237"/>
                <a:gd name="connsiteX4" fmla="*/ 802 w 27214"/>
                <a:gd name="connsiteY4" fmla="*/ 19440 h 36237"/>
                <a:gd name="connsiteX5" fmla="*/ 4983 w 27214"/>
                <a:gd name="connsiteY5" fmla="*/ 6162 h 36237"/>
                <a:gd name="connsiteX6" fmla="*/ 16353 w 27214"/>
                <a:gd name="connsiteY6" fmla="*/ 1321 h 36237"/>
                <a:gd name="connsiteX7" fmla="*/ 22735 w 27214"/>
                <a:gd name="connsiteY7" fmla="*/ 2495 h 36237"/>
                <a:gd name="connsiteX8" fmla="*/ 28016 w 27214"/>
                <a:gd name="connsiteY8" fmla="*/ 6749 h 36237"/>
                <a:gd name="connsiteX9" fmla="*/ 25449 w 27214"/>
                <a:gd name="connsiteY9" fmla="*/ 9097 h 36237"/>
                <a:gd name="connsiteX10" fmla="*/ 21194 w 27214"/>
                <a:gd name="connsiteY10" fmla="*/ 5576 h 36237"/>
                <a:gd name="connsiteX11" fmla="*/ 16353 w 27214"/>
                <a:gd name="connsiteY11" fmla="*/ 4622 h 36237"/>
                <a:gd name="connsiteX12" fmla="*/ 6963 w 27214"/>
                <a:gd name="connsiteY12" fmla="*/ 9317 h 36237"/>
                <a:gd name="connsiteX13" fmla="*/ 4543 w 27214"/>
                <a:gd name="connsiteY13" fmla="*/ 19440 h 36237"/>
                <a:gd name="connsiteX14" fmla="*/ 6963 w 27214"/>
                <a:gd name="connsiteY14" fmla="*/ 29563 h 36237"/>
                <a:gd name="connsiteX15" fmla="*/ 16353 w 27214"/>
                <a:gd name="connsiteY15" fmla="*/ 34257 h 36237"/>
                <a:gd name="connsiteX16" fmla="*/ 21121 w 27214"/>
                <a:gd name="connsiteY16" fmla="*/ 33230 h 36237"/>
                <a:gd name="connsiteX17" fmla="*/ 25449 w 27214"/>
                <a:gd name="connsiteY17" fmla="*/ 29783 h 36237"/>
                <a:gd name="connsiteX18" fmla="*/ 28016 w 27214"/>
                <a:gd name="connsiteY18" fmla="*/ 3213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016" y="32130"/>
                  </a:moveTo>
                  <a:cubicBezTo>
                    <a:pt x="26182" y="34184"/>
                    <a:pt x="24422" y="35578"/>
                    <a:pt x="22735" y="36385"/>
                  </a:cubicBezTo>
                  <a:cubicBezTo>
                    <a:pt x="20974" y="37192"/>
                    <a:pt x="18847" y="37558"/>
                    <a:pt x="16353" y="37558"/>
                  </a:cubicBezTo>
                  <a:cubicBezTo>
                    <a:pt x="11511" y="37558"/>
                    <a:pt x="7697" y="35945"/>
                    <a:pt x="4983" y="32717"/>
                  </a:cubicBezTo>
                  <a:cubicBezTo>
                    <a:pt x="2195" y="29489"/>
                    <a:pt x="802" y="25088"/>
                    <a:pt x="802" y="19440"/>
                  </a:cubicBezTo>
                  <a:cubicBezTo>
                    <a:pt x="802" y="13791"/>
                    <a:pt x="2195" y="9390"/>
                    <a:pt x="4983" y="6162"/>
                  </a:cubicBezTo>
                  <a:cubicBezTo>
                    <a:pt x="7697" y="2935"/>
                    <a:pt x="11511" y="1321"/>
                    <a:pt x="16353" y="1321"/>
                  </a:cubicBezTo>
                  <a:cubicBezTo>
                    <a:pt x="18847" y="1321"/>
                    <a:pt x="20974" y="1688"/>
                    <a:pt x="22735" y="2495"/>
                  </a:cubicBezTo>
                  <a:cubicBezTo>
                    <a:pt x="24422" y="3301"/>
                    <a:pt x="26182" y="4695"/>
                    <a:pt x="28016" y="6749"/>
                  </a:cubicBezTo>
                  <a:lnTo>
                    <a:pt x="25449" y="9097"/>
                  </a:lnTo>
                  <a:cubicBezTo>
                    <a:pt x="23908" y="7409"/>
                    <a:pt x="22515" y="6236"/>
                    <a:pt x="21194" y="5576"/>
                  </a:cubicBezTo>
                  <a:cubicBezTo>
                    <a:pt x="19874" y="4915"/>
                    <a:pt x="18260" y="4622"/>
                    <a:pt x="16353" y="4622"/>
                  </a:cubicBezTo>
                  <a:cubicBezTo>
                    <a:pt x="12172" y="4622"/>
                    <a:pt x="9091" y="6162"/>
                    <a:pt x="6963" y="9317"/>
                  </a:cubicBezTo>
                  <a:cubicBezTo>
                    <a:pt x="5350" y="11664"/>
                    <a:pt x="4543" y="15038"/>
                    <a:pt x="4543" y="19440"/>
                  </a:cubicBezTo>
                  <a:cubicBezTo>
                    <a:pt x="4543" y="23841"/>
                    <a:pt x="5350" y="27215"/>
                    <a:pt x="6963" y="29563"/>
                  </a:cubicBezTo>
                  <a:cubicBezTo>
                    <a:pt x="9091" y="32717"/>
                    <a:pt x="12172" y="34257"/>
                    <a:pt x="16353" y="34257"/>
                  </a:cubicBezTo>
                  <a:cubicBezTo>
                    <a:pt x="18187" y="34257"/>
                    <a:pt x="19801" y="33964"/>
                    <a:pt x="21121" y="33230"/>
                  </a:cubicBezTo>
                  <a:cubicBezTo>
                    <a:pt x="22515" y="32570"/>
                    <a:pt x="23908" y="31470"/>
                    <a:pt x="25449" y="29783"/>
                  </a:cubicBezTo>
                  <a:lnTo>
                    <a:pt x="28016" y="32130"/>
                  </a:lnTo>
                  <a:close/>
                </a:path>
              </a:pathLst>
            </a:custGeom>
            <a:solidFill>
              <a:srgbClr val="000000"/>
            </a:solidFill>
            <a:ln w="73262" cap="flat">
              <a:noFill/>
              <a:prstDash val="solid"/>
              <a:miter/>
            </a:ln>
          </p:spPr>
          <p:txBody>
            <a:bodyPr rtlCol="0" anchor="ctr"/>
            <a:lstStyle/>
            <a:p>
              <a:endParaRPr lang="en-GB"/>
            </a:p>
          </p:txBody>
        </p:sp>
        <p:sp>
          <p:nvSpPr>
            <p:cNvPr id="304" name="Graphic 1127">
              <a:extLst>
                <a:ext uri="{FF2B5EF4-FFF2-40B4-BE49-F238E27FC236}">
                  <a16:creationId xmlns:a16="http://schemas.microsoft.com/office/drawing/2014/main" id="{E8350116-B3BE-2E73-655C-2930858117A5}"/>
                </a:ext>
              </a:extLst>
            </p:cNvPr>
            <p:cNvSpPr/>
            <p:nvPr/>
          </p:nvSpPr>
          <p:spPr>
            <a:xfrm>
              <a:off x="7117167" y="3495228"/>
              <a:ext cx="28461" cy="36237"/>
            </a:xfrm>
            <a:custGeom>
              <a:avLst/>
              <a:gdLst>
                <a:gd name="connsiteX0" fmla="*/ 24875 w 28461"/>
                <a:gd name="connsiteY0" fmla="*/ 5209 h 36237"/>
                <a:gd name="connsiteX1" fmla="*/ 29276 w 28461"/>
                <a:gd name="connsiteY1" fmla="*/ 19440 h 36237"/>
                <a:gd name="connsiteX2" fmla="*/ 24875 w 28461"/>
                <a:gd name="connsiteY2" fmla="*/ 33671 h 36237"/>
                <a:gd name="connsiteX3" fmla="*/ 15045 w 28461"/>
                <a:gd name="connsiteY3" fmla="*/ 37558 h 36237"/>
                <a:gd name="connsiteX4" fmla="*/ 5216 w 28461"/>
                <a:gd name="connsiteY4" fmla="*/ 33671 h 36237"/>
                <a:gd name="connsiteX5" fmla="*/ 814 w 28461"/>
                <a:gd name="connsiteY5" fmla="*/ 19440 h 36237"/>
                <a:gd name="connsiteX6" fmla="*/ 5216 w 28461"/>
                <a:gd name="connsiteY6" fmla="*/ 5209 h 36237"/>
                <a:gd name="connsiteX7" fmla="*/ 15045 w 28461"/>
                <a:gd name="connsiteY7" fmla="*/ 1321 h 36237"/>
                <a:gd name="connsiteX8" fmla="*/ 24875 w 28461"/>
                <a:gd name="connsiteY8" fmla="*/ 5209 h 36237"/>
                <a:gd name="connsiteX9" fmla="*/ 22381 w 28461"/>
                <a:gd name="connsiteY9" fmla="*/ 31250 h 36237"/>
                <a:gd name="connsiteX10" fmla="*/ 25535 w 28461"/>
                <a:gd name="connsiteY10" fmla="*/ 19440 h 36237"/>
                <a:gd name="connsiteX11" fmla="*/ 22381 w 28461"/>
                <a:gd name="connsiteY11" fmla="*/ 7629 h 36237"/>
                <a:gd name="connsiteX12" fmla="*/ 15045 w 28461"/>
                <a:gd name="connsiteY12" fmla="*/ 4622 h 36237"/>
                <a:gd name="connsiteX13" fmla="*/ 7710 w 28461"/>
                <a:gd name="connsiteY13" fmla="*/ 7629 h 36237"/>
                <a:gd name="connsiteX14" fmla="*/ 4555 w 28461"/>
                <a:gd name="connsiteY14" fmla="*/ 19440 h 36237"/>
                <a:gd name="connsiteX15" fmla="*/ 7710 w 28461"/>
                <a:gd name="connsiteY15" fmla="*/ 31250 h 36237"/>
                <a:gd name="connsiteX16" fmla="*/ 15045 w 28461"/>
                <a:gd name="connsiteY16" fmla="*/ 34257 h 36237"/>
                <a:gd name="connsiteX17" fmla="*/ 22381 w 28461"/>
                <a:gd name="connsiteY17" fmla="*/ 3125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875" y="5209"/>
                  </a:moveTo>
                  <a:cubicBezTo>
                    <a:pt x="27809" y="8143"/>
                    <a:pt x="29276" y="12911"/>
                    <a:pt x="29276" y="19440"/>
                  </a:cubicBezTo>
                  <a:cubicBezTo>
                    <a:pt x="29276" y="25968"/>
                    <a:pt x="27809" y="30736"/>
                    <a:pt x="24875" y="33671"/>
                  </a:cubicBezTo>
                  <a:cubicBezTo>
                    <a:pt x="22307" y="36238"/>
                    <a:pt x="19006" y="37558"/>
                    <a:pt x="15045" y="37558"/>
                  </a:cubicBezTo>
                  <a:cubicBezTo>
                    <a:pt x="11084" y="37558"/>
                    <a:pt x="7783" y="36238"/>
                    <a:pt x="5216" y="33671"/>
                  </a:cubicBezTo>
                  <a:cubicBezTo>
                    <a:pt x="2281" y="30736"/>
                    <a:pt x="814" y="25968"/>
                    <a:pt x="814" y="19440"/>
                  </a:cubicBezTo>
                  <a:cubicBezTo>
                    <a:pt x="814" y="12911"/>
                    <a:pt x="2281" y="8143"/>
                    <a:pt x="5216" y="5209"/>
                  </a:cubicBezTo>
                  <a:cubicBezTo>
                    <a:pt x="7783" y="2641"/>
                    <a:pt x="11084" y="1321"/>
                    <a:pt x="15045" y="1321"/>
                  </a:cubicBezTo>
                  <a:cubicBezTo>
                    <a:pt x="19006" y="1321"/>
                    <a:pt x="22307" y="2641"/>
                    <a:pt x="24875" y="5209"/>
                  </a:cubicBezTo>
                  <a:close/>
                  <a:moveTo>
                    <a:pt x="22381" y="31250"/>
                  </a:moveTo>
                  <a:cubicBezTo>
                    <a:pt x="24508" y="29123"/>
                    <a:pt x="25535" y="25235"/>
                    <a:pt x="25535" y="19440"/>
                  </a:cubicBezTo>
                  <a:cubicBezTo>
                    <a:pt x="25535" y="13645"/>
                    <a:pt x="24508" y="9757"/>
                    <a:pt x="22381" y="7629"/>
                  </a:cubicBezTo>
                  <a:cubicBezTo>
                    <a:pt x="20400" y="5649"/>
                    <a:pt x="17906" y="4622"/>
                    <a:pt x="15045" y="4622"/>
                  </a:cubicBezTo>
                  <a:cubicBezTo>
                    <a:pt x="12184" y="4622"/>
                    <a:pt x="9690" y="5649"/>
                    <a:pt x="7710" y="7629"/>
                  </a:cubicBezTo>
                  <a:cubicBezTo>
                    <a:pt x="5582" y="9757"/>
                    <a:pt x="4555" y="13645"/>
                    <a:pt x="4555" y="19440"/>
                  </a:cubicBezTo>
                  <a:cubicBezTo>
                    <a:pt x="4555" y="25235"/>
                    <a:pt x="5582" y="29123"/>
                    <a:pt x="7710" y="31250"/>
                  </a:cubicBezTo>
                  <a:cubicBezTo>
                    <a:pt x="9690" y="33230"/>
                    <a:pt x="12184" y="34257"/>
                    <a:pt x="15045" y="34257"/>
                  </a:cubicBezTo>
                  <a:cubicBezTo>
                    <a:pt x="17906" y="34257"/>
                    <a:pt x="20400" y="33230"/>
                    <a:pt x="22381" y="31250"/>
                  </a:cubicBezTo>
                  <a:close/>
                </a:path>
              </a:pathLst>
            </a:custGeom>
            <a:solidFill>
              <a:srgbClr val="000000"/>
            </a:solidFill>
            <a:ln w="73262" cap="flat">
              <a:noFill/>
              <a:prstDash val="solid"/>
              <a:miter/>
            </a:ln>
          </p:spPr>
          <p:txBody>
            <a:bodyPr rtlCol="0" anchor="ctr"/>
            <a:lstStyle/>
            <a:p>
              <a:endParaRPr lang="en-GB"/>
            </a:p>
          </p:txBody>
        </p:sp>
        <p:sp>
          <p:nvSpPr>
            <p:cNvPr id="305" name="Graphic 1127">
              <a:extLst>
                <a:ext uri="{FF2B5EF4-FFF2-40B4-BE49-F238E27FC236}">
                  <a16:creationId xmlns:a16="http://schemas.microsoft.com/office/drawing/2014/main" id="{F8294ED0-74B5-5699-8D56-10FB84CC2DD2}"/>
                </a:ext>
              </a:extLst>
            </p:cNvPr>
            <p:cNvSpPr/>
            <p:nvPr/>
          </p:nvSpPr>
          <p:spPr>
            <a:xfrm>
              <a:off x="7157630" y="3495228"/>
              <a:ext cx="27214" cy="35797"/>
            </a:xfrm>
            <a:custGeom>
              <a:avLst/>
              <a:gdLst>
                <a:gd name="connsiteX0" fmla="*/ 28043 w 27214"/>
                <a:gd name="connsiteY0" fmla="*/ 37118 h 35797"/>
                <a:gd name="connsiteX1" fmla="*/ 24302 w 27214"/>
                <a:gd name="connsiteY1" fmla="*/ 37118 h 35797"/>
                <a:gd name="connsiteX2" fmla="*/ 24302 w 27214"/>
                <a:gd name="connsiteY2" fmla="*/ 15185 h 35797"/>
                <a:gd name="connsiteX3" fmla="*/ 21808 w 27214"/>
                <a:gd name="connsiteY3" fmla="*/ 7336 h 35797"/>
                <a:gd name="connsiteX4" fmla="*/ 14546 w 27214"/>
                <a:gd name="connsiteY4" fmla="*/ 4622 h 35797"/>
                <a:gd name="connsiteX5" fmla="*/ 7210 w 27214"/>
                <a:gd name="connsiteY5" fmla="*/ 7336 h 35797"/>
                <a:gd name="connsiteX6" fmla="*/ 4569 w 27214"/>
                <a:gd name="connsiteY6" fmla="*/ 15185 h 35797"/>
                <a:gd name="connsiteX7" fmla="*/ 4569 w 27214"/>
                <a:gd name="connsiteY7" fmla="*/ 37118 h 35797"/>
                <a:gd name="connsiteX8" fmla="*/ 828 w 27214"/>
                <a:gd name="connsiteY8" fmla="*/ 37118 h 35797"/>
                <a:gd name="connsiteX9" fmla="*/ 828 w 27214"/>
                <a:gd name="connsiteY9" fmla="*/ 1761 h 35797"/>
                <a:gd name="connsiteX10" fmla="*/ 4569 w 27214"/>
                <a:gd name="connsiteY10" fmla="*/ 1761 h 35797"/>
                <a:gd name="connsiteX11" fmla="*/ 4569 w 27214"/>
                <a:gd name="connsiteY11" fmla="*/ 5942 h 35797"/>
                <a:gd name="connsiteX12" fmla="*/ 14986 w 27214"/>
                <a:gd name="connsiteY12" fmla="*/ 1321 h 35797"/>
                <a:gd name="connsiteX13" fmla="*/ 24375 w 27214"/>
                <a:gd name="connsiteY13" fmla="*/ 4695 h 35797"/>
                <a:gd name="connsiteX14" fmla="*/ 28043 w 27214"/>
                <a:gd name="connsiteY14" fmla="*/ 14525 h 35797"/>
                <a:gd name="connsiteX15" fmla="*/ 28043 w 27214"/>
                <a:gd name="connsiteY15" fmla="*/ 3711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043" y="37118"/>
                  </a:moveTo>
                  <a:lnTo>
                    <a:pt x="24302" y="37118"/>
                  </a:lnTo>
                  <a:lnTo>
                    <a:pt x="24302" y="15185"/>
                  </a:lnTo>
                  <a:cubicBezTo>
                    <a:pt x="24302" y="11737"/>
                    <a:pt x="23495" y="9170"/>
                    <a:pt x="21808" y="7336"/>
                  </a:cubicBezTo>
                  <a:cubicBezTo>
                    <a:pt x="20121" y="5502"/>
                    <a:pt x="17700" y="4622"/>
                    <a:pt x="14546" y="4622"/>
                  </a:cubicBezTo>
                  <a:cubicBezTo>
                    <a:pt x="11391" y="4622"/>
                    <a:pt x="8897" y="5502"/>
                    <a:pt x="7210" y="7336"/>
                  </a:cubicBezTo>
                  <a:cubicBezTo>
                    <a:pt x="5449" y="9170"/>
                    <a:pt x="4569" y="11811"/>
                    <a:pt x="4569" y="15185"/>
                  </a:cubicBezTo>
                  <a:lnTo>
                    <a:pt x="4569" y="37118"/>
                  </a:lnTo>
                  <a:lnTo>
                    <a:pt x="828" y="37118"/>
                  </a:lnTo>
                  <a:lnTo>
                    <a:pt x="828" y="1761"/>
                  </a:lnTo>
                  <a:lnTo>
                    <a:pt x="4569" y="1761"/>
                  </a:lnTo>
                  <a:lnTo>
                    <a:pt x="4569" y="5942"/>
                  </a:lnTo>
                  <a:cubicBezTo>
                    <a:pt x="7210" y="2861"/>
                    <a:pt x="10658" y="1321"/>
                    <a:pt x="14986" y="1321"/>
                  </a:cubicBezTo>
                  <a:cubicBezTo>
                    <a:pt x="18947" y="1321"/>
                    <a:pt x="22101" y="2421"/>
                    <a:pt x="24375" y="4695"/>
                  </a:cubicBezTo>
                  <a:cubicBezTo>
                    <a:pt x="26796" y="7043"/>
                    <a:pt x="28043" y="10344"/>
                    <a:pt x="28043" y="14525"/>
                  </a:cubicBezTo>
                  <a:lnTo>
                    <a:pt x="28043" y="37118"/>
                  </a:lnTo>
                  <a:close/>
                </a:path>
              </a:pathLst>
            </a:custGeom>
            <a:solidFill>
              <a:srgbClr val="000000"/>
            </a:solidFill>
            <a:ln w="73262" cap="flat">
              <a:noFill/>
              <a:prstDash val="solid"/>
              <a:miter/>
            </a:ln>
          </p:spPr>
          <p:txBody>
            <a:bodyPr rtlCol="0" anchor="ctr"/>
            <a:lstStyle/>
            <a:p>
              <a:endParaRPr lang="en-GB"/>
            </a:p>
          </p:txBody>
        </p:sp>
        <p:sp>
          <p:nvSpPr>
            <p:cNvPr id="306" name="Graphic 1127">
              <a:extLst>
                <a:ext uri="{FF2B5EF4-FFF2-40B4-BE49-F238E27FC236}">
                  <a16:creationId xmlns:a16="http://schemas.microsoft.com/office/drawing/2014/main" id="{A395F789-FFD0-3E9D-2B40-5D7010871D80}"/>
                </a:ext>
              </a:extLst>
            </p:cNvPr>
            <p:cNvSpPr/>
            <p:nvPr/>
          </p:nvSpPr>
          <p:spPr>
            <a:xfrm>
              <a:off x="7194501" y="3484372"/>
              <a:ext cx="16578" cy="46653"/>
            </a:xfrm>
            <a:custGeom>
              <a:avLst/>
              <a:gdLst>
                <a:gd name="connsiteX0" fmla="*/ 17417 w 16578"/>
                <a:gd name="connsiteY0" fmla="*/ 47973 h 46653"/>
                <a:gd name="connsiteX1" fmla="*/ 14190 w 16578"/>
                <a:gd name="connsiteY1" fmla="*/ 47973 h 46653"/>
                <a:gd name="connsiteX2" fmla="*/ 7955 w 16578"/>
                <a:gd name="connsiteY2" fmla="*/ 45406 h 46653"/>
                <a:gd name="connsiteX3" fmla="*/ 5681 w 16578"/>
                <a:gd name="connsiteY3" fmla="*/ 38730 h 46653"/>
                <a:gd name="connsiteX4" fmla="*/ 5681 w 16578"/>
                <a:gd name="connsiteY4" fmla="*/ 15403 h 46653"/>
                <a:gd name="connsiteX5" fmla="*/ 839 w 16578"/>
                <a:gd name="connsiteY5" fmla="*/ 15403 h 46653"/>
                <a:gd name="connsiteX6" fmla="*/ 839 w 16578"/>
                <a:gd name="connsiteY6" fmla="*/ 12616 h 46653"/>
                <a:gd name="connsiteX7" fmla="*/ 5681 w 16578"/>
                <a:gd name="connsiteY7" fmla="*/ 12616 h 46653"/>
                <a:gd name="connsiteX8" fmla="*/ 5681 w 16578"/>
                <a:gd name="connsiteY8" fmla="*/ 1319 h 46653"/>
                <a:gd name="connsiteX9" fmla="*/ 9422 w 16578"/>
                <a:gd name="connsiteY9" fmla="*/ 1319 h 46653"/>
                <a:gd name="connsiteX10" fmla="*/ 9422 w 16578"/>
                <a:gd name="connsiteY10" fmla="*/ 12616 h 46653"/>
                <a:gd name="connsiteX11" fmla="*/ 17417 w 16578"/>
                <a:gd name="connsiteY11" fmla="*/ 12616 h 46653"/>
                <a:gd name="connsiteX12" fmla="*/ 17417 w 16578"/>
                <a:gd name="connsiteY12" fmla="*/ 15403 h 46653"/>
                <a:gd name="connsiteX13" fmla="*/ 9422 w 16578"/>
                <a:gd name="connsiteY13" fmla="*/ 15403 h 46653"/>
                <a:gd name="connsiteX14" fmla="*/ 9422 w 16578"/>
                <a:gd name="connsiteY14" fmla="*/ 38804 h 46653"/>
                <a:gd name="connsiteX15" fmla="*/ 14850 w 16578"/>
                <a:gd name="connsiteY15" fmla="*/ 44672 h 46653"/>
                <a:gd name="connsiteX16" fmla="*/ 17417 w 16578"/>
                <a:gd name="connsiteY16" fmla="*/ 44672 h 46653"/>
                <a:gd name="connsiteX17" fmla="*/ 17417 w 16578"/>
                <a:gd name="connsiteY17" fmla="*/ 47973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417" y="47973"/>
                  </a:moveTo>
                  <a:lnTo>
                    <a:pt x="14190" y="47973"/>
                  </a:lnTo>
                  <a:cubicBezTo>
                    <a:pt x="11476" y="47973"/>
                    <a:pt x="9422" y="47093"/>
                    <a:pt x="7955" y="45406"/>
                  </a:cubicBezTo>
                  <a:cubicBezTo>
                    <a:pt x="6414" y="43718"/>
                    <a:pt x="5681" y="41518"/>
                    <a:pt x="5681" y="38730"/>
                  </a:cubicBezTo>
                  <a:lnTo>
                    <a:pt x="5681" y="15403"/>
                  </a:lnTo>
                  <a:lnTo>
                    <a:pt x="839" y="15403"/>
                  </a:lnTo>
                  <a:lnTo>
                    <a:pt x="839" y="12616"/>
                  </a:lnTo>
                  <a:lnTo>
                    <a:pt x="5681" y="12616"/>
                  </a:lnTo>
                  <a:lnTo>
                    <a:pt x="5681" y="1319"/>
                  </a:lnTo>
                  <a:lnTo>
                    <a:pt x="9422" y="1319"/>
                  </a:lnTo>
                  <a:lnTo>
                    <a:pt x="9422" y="12616"/>
                  </a:lnTo>
                  <a:lnTo>
                    <a:pt x="17417" y="12616"/>
                  </a:lnTo>
                  <a:lnTo>
                    <a:pt x="17417" y="15403"/>
                  </a:lnTo>
                  <a:lnTo>
                    <a:pt x="9422" y="15403"/>
                  </a:lnTo>
                  <a:lnTo>
                    <a:pt x="9422" y="38804"/>
                  </a:lnTo>
                  <a:cubicBezTo>
                    <a:pt x="9422" y="42691"/>
                    <a:pt x="11256" y="44672"/>
                    <a:pt x="14850" y="44672"/>
                  </a:cubicBezTo>
                  <a:lnTo>
                    <a:pt x="17417" y="44672"/>
                  </a:lnTo>
                  <a:lnTo>
                    <a:pt x="17417" y="47973"/>
                  </a:lnTo>
                  <a:close/>
                </a:path>
              </a:pathLst>
            </a:custGeom>
            <a:solidFill>
              <a:srgbClr val="000000"/>
            </a:solidFill>
            <a:ln w="73262" cap="flat">
              <a:noFill/>
              <a:prstDash val="solid"/>
              <a:miter/>
            </a:ln>
          </p:spPr>
          <p:txBody>
            <a:bodyPr rtlCol="0" anchor="ctr"/>
            <a:lstStyle/>
            <a:p>
              <a:endParaRPr lang="en-GB"/>
            </a:p>
          </p:txBody>
        </p:sp>
        <p:sp>
          <p:nvSpPr>
            <p:cNvPr id="307" name="Graphic 1127">
              <a:extLst>
                <a:ext uri="{FF2B5EF4-FFF2-40B4-BE49-F238E27FC236}">
                  <a16:creationId xmlns:a16="http://schemas.microsoft.com/office/drawing/2014/main" id="{BCE922CB-AF05-A7B2-4CF5-2E237D3F2AAE}"/>
                </a:ext>
              </a:extLst>
            </p:cNvPr>
            <p:cNvSpPr/>
            <p:nvPr/>
          </p:nvSpPr>
          <p:spPr>
            <a:xfrm>
              <a:off x="7222128" y="3495228"/>
              <a:ext cx="22593" cy="35797"/>
            </a:xfrm>
            <a:custGeom>
              <a:avLst/>
              <a:gdLst>
                <a:gd name="connsiteX0" fmla="*/ 20729 w 22593"/>
                <a:gd name="connsiteY0" fmla="*/ 7409 h 35797"/>
                <a:gd name="connsiteX1" fmla="*/ 17721 w 22593"/>
                <a:gd name="connsiteY1" fmla="*/ 5209 h 35797"/>
                <a:gd name="connsiteX2" fmla="*/ 14054 w 22593"/>
                <a:gd name="connsiteY2" fmla="*/ 4622 h 35797"/>
                <a:gd name="connsiteX3" fmla="*/ 7158 w 22593"/>
                <a:gd name="connsiteY3" fmla="*/ 7703 h 35797"/>
                <a:gd name="connsiteX4" fmla="*/ 4591 w 22593"/>
                <a:gd name="connsiteY4" fmla="*/ 15332 h 35797"/>
                <a:gd name="connsiteX5" fmla="*/ 4591 w 22593"/>
                <a:gd name="connsiteY5" fmla="*/ 37118 h 35797"/>
                <a:gd name="connsiteX6" fmla="*/ 850 w 22593"/>
                <a:gd name="connsiteY6" fmla="*/ 37118 h 35797"/>
                <a:gd name="connsiteX7" fmla="*/ 850 w 22593"/>
                <a:gd name="connsiteY7" fmla="*/ 1761 h 35797"/>
                <a:gd name="connsiteX8" fmla="*/ 4591 w 22593"/>
                <a:gd name="connsiteY8" fmla="*/ 1761 h 35797"/>
                <a:gd name="connsiteX9" fmla="*/ 4591 w 22593"/>
                <a:gd name="connsiteY9" fmla="*/ 6456 h 35797"/>
                <a:gd name="connsiteX10" fmla="*/ 8919 w 22593"/>
                <a:gd name="connsiteY10" fmla="*/ 2715 h 35797"/>
                <a:gd name="connsiteX11" fmla="*/ 14934 w 22593"/>
                <a:gd name="connsiteY11" fmla="*/ 1321 h 35797"/>
                <a:gd name="connsiteX12" fmla="*/ 23443 w 22593"/>
                <a:gd name="connsiteY12" fmla="*/ 4695 h 35797"/>
                <a:gd name="connsiteX13" fmla="*/ 20729 w 22593"/>
                <a:gd name="connsiteY13" fmla="*/ 740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729" y="7409"/>
                  </a:moveTo>
                  <a:cubicBezTo>
                    <a:pt x="19629" y="6309"/>
                    <a:pt x="18675" y="5575"/>
                    <a:pt x="17721" y="5209"/>
                  </a:cubicBezTo>
                  <a:cubicBezTo>
                    <a:pt x="16768" y="4842"/>
                    <a:pt x="15521" y="4622"/>
                    <a:pt x="14054" y="4622"/>
                  </a:cubicBezTo>
                  <a:cubicBezTo>
                    <a:pt x="11119" y="4622"/>
                    <a:pt x="8772" y="5649"/>
                    <a:pt x="7158" y="7703"/>
                  </a:cubicBezTo>
                  <a:cubicBezTo>
                    <a:pt x="5471" y="9830"/>
                    <a:pt x="4591" y="12324"/>
                    <a:pt x="4591" y="15332"/>
                  </a:cubicBezTo>
                  <a:lnTo>
                    <a:pt x="4591" y="37118"/>
                  </a:lnTo>
                  <a:lnTo>
                    <a:pt x="850" y="37118"/>
                  </a:lnTo>
                  <a:lnTo>
                    <a:pt x="850" y="1761"/>
                  </a:lnTo>
                  <a:lnTo>
                    <a:pt x="4591" y="1761"/>
                  </a:lnTo>
                  <a:lnTo>
                    <a:pt x="4591" y="6456"/>
                  </a:lnTo>
                  <a:cubicBezTo>
                    <a:pt x="5618" y="4842"/>
                    <a:pt x="7085" y="3595"/>
                    <a:pt x="8919" y="2715"/>
                  </a:cubicBezTo>
                  <a:cubicBezTo>
                    <a:pt x="10753" y="1761"/>
                    <a:pt x="12807" y="1321"/>
                    <a:pt x="14934" y="1321"/>
                  </a:cubicBezTo>
                  <a:cubicBezTo>
                    <a:pt x="18382" y="1321"/>
                    <a:pt x="21169" y="2421"/>
                    <a:pt x="23443" y="4695"/>
                  </a:cubicBezTo>
                  <a:lnTo>
                    <a:pt x="20729" y="7409"/>
                  </a:lnTo>
                  <a:close/>
                </a:path>
              </a:pathLst>
            </a:custGeom>
            <a:solidFill>
              <a:srgbClr val="000000"/>
            </a:solidFill>
            <a:ln w="73262" cap="flat">
              <a:noFill/>
              <a:prstDash val="solid"/>
              <a:miter/>
            </a:ln>
          </p:spPr>
          <p:txBody>
            <a:bodyPr rtlCol="0" anchor="ctr"/>
            <a:lstStyle/>
            <a:p>
              <a:endParaRPr lang="en-GB"/>
            </a:p>
          </p:txBody>
        </p:sp>
        <p:sp>
          <p:nvSpPr>
            <p:cNvPr id="308" name="Graphic 1127">
              <a:extLst>
                <a:ext uri="{FF2B5EF4-FFF2-40B4-BE49-F238E27FC236}">
                  <a16:creationId xmlns:a16="http://schemas.microsoft.com/office/drawing/2014/main" id="{DC4DA3D9-83D5-CCDE-C57E-79C28E24BBFB}"/>
                </a:ext>
              </a:extLst>
            </p:cNvPr>
            <p:cNvSpPr/>
            <p:nvPr/>
          </p:nvSpPr>
          <p:spPr>
            <a:xfrm>
              <a:off x="7249903" y="3495228"/>
              <a:ext cx="28461" cy="36237"/>
            </a:xfrm>
            <a:custGeom>
              <a:avLst/>
              <a:gdLst>
                <a:gd name="connsiteX0" fmla="*/ 24921 w 28461"/>
                <a:gd name="connsiteY0" fmla="*/ 5209 h 36237"/>
                <a:gd name="connsiteX1" fmla="*/ 29322 w 28461"/>
                <a:gd name="connsiteY1" fmla="*/ 19440 h 36237"/>
                <a:gd name="connsiteX2" fmla="*/ 24921 w 28461"/>
                <a:gd name="connsiteY2" fmla="*/ 33671 h 36237"/>
                <a:gd name="connsiteX3" fmla="*/ 15091 w 28461"/>
                <a:gd name="connsiteY3" fmla="*/ 37558 h 36237"/>
                <a:gd name="connsiteX4" fmla="*/ 5262 w 28461"/>
                <a:gd name="connsiteY4" fmla="*/ 33671 h 36237"/>
                <a:gd name="connsiteX5" fmla="*/ 860 w 28461"/>
                <a:gd name="connsiteY5" fmla="*/ 19440 h 36237"/>
                <a:gd name="connsiteX6" fmla="*/ 5262 w 28461"/>
                <a:gd name="connsiteY6" fmla="*/ 5209 h 36237"/>
                <a:gd name="connsiteX7" fmla="*/ 15091 w 28461"/>
                <a:gd name="connsiteY7" fmla="*/ 1321 h 36237"/>
                <a:gd name="connsiteX8" fmla="*/ 24921 w 28461"/>
                <a:gd name="connsiteY8" fmla="*/ 5209 h 36237"/>
                <a:gd name="connsiteX9" fmla="*/ 22427 w 28461"/>
                <a:gd name="connsiteY9" fmla="*/ 31250 h 36237"/>
                <a:gd name="connsiteX10" fmla="*/ 25581 w 28461"/>
                <a:gd name="connsiteY10" fmla="*/ 19440 h 36237"/>
                <a:gd name="connsiteX11" fmla="*/ 22427 w 28461"/>
                <a:gd name="connsiteY11" fmla="*/ 7629 h 36237"/>
                <a:gd name="connsiteX12" fmla="*/ 15091 w 28461"/>
                <a:gd name="connsiteY12" fmla="*/ 4622 h 36237"/>
                <a:gd name="connsiteX13" fmla="*/ 7756 w 28461"/>
                <a:gd name="connsiteY13" fmla="*/ 7629 h 36237"/>
                <a:gd name="connsiteX14" fmla="*/ 4602 w 28461"/>
                <a:gd name="connsiteY14" fmla="*/ 19440 h 36237"/>
                <a:gd name="connsiteX15" fmla="*/ 7756 w 28461"/>
                <a:gd name="connsiteY15" fmla="*/ 31250 h 36237"/>
                <a:gd name="connsiteX16" fmla="*/ 15091 w 28461"/>
                <a:gd name="connsiteY16" fmla="*/ 34257 h 36237"/>
                <a:gd name="connsiteX17" fmla="*/ 22427 w 28461"/>
                <a:gd name="connsiteY17" fmla="*/ 3125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21" y="5209"/>
                  </a:moveTo>
                  <a:cubicBezTo>
                    <a:pt x="27855" y="8143"/>
                    <a:pt x="29322" y="12911"/>
                    <a:pt x="29322" y="19440"/>
                  </a:cubicBezTo>
                  <a:cubicBezTo>
                    <a:pt x="29322" y="25968"/>
                    <a:pt x="27855" y="30736"/>
                    <a:pt x="24921" y="33671"/>
                  </a:cubicBezTo>
                  <a:cubicBezTo>
                    <a:pt x="22354" y="36238"/>
                    <a:pt x="19053" y="37558"/>
                    <a:pt x="15091" y="37558"/>
                  </a:cubicBezTo>
                  <a:cubicBezTo>
                    <a:pt x="11130" y="37558"/>
                    <a:pt x="7829" y="36238"/>
                    <a:pt x="5262" y="33671"/>
                  </a:cubicBezTo>
                  <a:cubicBezTo>
                    <a:pt x="2328" y="30736"/>
                    <a:pt x="860" y="25968"/>
                    <a:pt x="860" y="19440"/>
                  </a:cubicBezTo>
                  <a:cubicBezTo>
                    <a:pt x="860" y="12911"/>
                    <a:pt x="2328" y="8143"/>
                    <a:pt x="5262" y="5209"/>
                  </a:cubicBezTo>
                  <a:cubicBezTo>
                    <a:pt x="7829" y="2641"/>
                    <a:pt x="11130" y="1321"/>
                    <a:pt x="15091" y="1321"/>
                  </a:cubicBezTo>
                  <a:cubicBezTo>
                    <a:pt x="19053" y="1321"/>
                    <a:pt x="22354" y="2641"/>
                    <a:pt x="24921" y="5209"/>
                  </a:cubicBezTo>
                  <a:close/>
                  <a:moveTo>
                    <a:pt x="22427" y="31250"/>
                  </a:moveTo>
                  <a:cubicBezTo>
                    <a:pt x="24554" y="29123"/>
                    <a:pt x="25581" y="25235"/>
                    <a:pt x="25581" y="19440"/>
                  </a:cubicBezTo>
                  <a:cubicBezTo>
                    <a:pt x="25581" y="13645"/>
                    <a:pt x="24554" y="9757"/>
                    <a:pt x="22427" y="7629"/>
                  </a:cubicBezTo>
                  <a:cubicBezTo>
                    <a:pt x="20446" y="5649"/>
                    <a:pt x="17952" y="4622"/>
                    <a:pt x="15091" y="4622"/>
                  </a:cubicBezTo>
                  <a:cubicBezTo>
                    <a:pt x="12230" y="4622"/>
                    <a:pt x="9736" y="5649"/>
                    <a:pt x="7756" y="7629"/>
                  </a:cubicBezTo>
                  <a:cubicBezTo>
                    <a:pt x="5629" y="9757"/>
                    <a:pt x="4602" y="13645"/>
                    <a:pt x="4602" y="19440"/>
                  </a:cubicBezTo>
                  <a:cubicBezTo>
                    <a:pt x="4602" y="25235"/>
                    <a:pt x="5629" y="29123"/>
                    <a:pt x="7756" y="31250"/>
                  </a:cubicBezTo>
                  <a:cubicBezTo>
                    <a:pt x="9736" y="33230"/>
                    <a:pt x="12230" y="34257"/>
                    <a:pt x="15091" y="34257"/>
                  </a:cubicBezTo>
                  <a:cubicBezTo>
                    <a:pt x="17952" y="34257"/>
                    <a:pt x="20446" y="33230"/>
                    <a:pt x="22427" y="31250"/>
                  </a:cubicBezTo>
                  <a:close/>
                </a:path>
              </a:pathLst>
            </a:custGeom>
            <a:solidFill>
              <a:srgbClr val="000000"/>
            </a:solidFill>
            <a:ln w="73262" cap="flat">
              <a:noFill/>
              <a:prstDash val="solid"/>
              <a:miter/>
            </a:ln>
          </p:spPr>
          <p:txBody>
            <a:bodyPr rtlCol="0" anchor="ctr"/>
            <a:lstStyle/>
            <a:p>
              <a:endParaRPr lang="en-GB"/>
            </a:p>
          </p:txBody>
        </p:sp>
        <p:sp>
          <p:nvSpPr>
            <p:cNvPr id="309" name="Graphic 1127">
              <a:extLst>
                <a:ext uri="{FF2B5EF4-FFF2-40B4-BE49-F238E27FC236}">
                  <a16:creationId xmlns:a16="http://schemas.microsoft.com/office/drawing/2014/main" id="{C0F1EA9A-50A8-4482-AA24-E2DBFC27FE0C}"/>
                </a:ext>
              </a:extLst>
            </p:cNvPr>
            <p:cNvSpPr/>
            <p:nvPr/>
          </p:nvSpPr>
          <p:spPr>
            <a:xfrm>
              <a:off x="7290222" y="3478797"/>
              <a:ext cx="11736" cy="52228"/>
            </a:xfrm>
            <a:custGeom>
              <a:avLst/>
              <a:gdLst>
                <a:gd name="connsiteX0" fmla="*/ 12608 w 11736"/>
                <a:gd name="connsiteY0" fmla="*/ 53547 h 52228"/>
                <a:gd name="connsiteX1" fmla="*/ 9381 w 11736"/>
                <a:gd name="connsiteY1" fmla="*/ 53547 h 52228"/>
                <a:gd name="connsiteX2" fmla="*/ 2999 w 11736"/>
                <a:gd name="connsiteY2" fmla="*/ 51126 h 52228"/>
                <a:gd name="connsiteX3" fmla="*/ 872 w 11736"/>
                <a:gd name="connsiteY3" fmla="*/ 44378 h 52228"/>
                <a:gd name="connsiteX4" fmla="*/ 872 w 11736"/>
                <a:gd name="connsiteY4" fmla="*/ 1318 h 52228"/>
                <a:gd name="connsiteX5" fmla="*/ 4613 w 11736"/>
                <a:gd name="connsiteY5" fmla="*/ 1318 h 52228"/>
                <a:gd name="connsiteX6" fmla="*/ 4613 w 11736"/>
                <a:gd name="connsiteY6" fmla="*/ 44304 h 52228"/>
                <a:gd name="connsiteX7" fmla="*/ 5860 w 11736"/>
                <a:gd name="connsiteY7" fmla="*/ 48852 h 52228"/>
                <a:gd name="connsiteX8" fmla="*/ 10041 w 11736"/>
                <a:gd name="connsiteY8" fmla="*/ 50246 h 52228"/>
                <a:gd name="connsiteX9" fmla="*/ 12608 w 11736"/>
                <a:gd name="connsiteY9" fmla="*/ 50246 h 52228"/>
                <a:gd name="connsiteX10" fmla="*/ 12608 w 11736"/>
                <a:gd name="connsiteY10" fmla="*/ 5354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608" y="53547"/>
                  </a:moveTo>
                  <a:lnTo>
                    <a:pt x="9381" y="53547"/>
                  </a:lnTo>
                  <a:cubicBezTo>
                    <a:pt x="6520" y="53547"/>
                    <a:pt x="4393" y="52740"/>
                    <a:pt x="2999" y="51126"/>
                  </a:cubicBezTo>
                  <a:cubicBezTo>
                    <a:pt x="1605" y="49513"/>
                    <a:pt x="872" y="47238"/>
                    <a:pt x="872" y="44378"/>
                  </a:cubicBezTo>
                  <a:lnTo>
                    <a:pt x="872" y="1318"/>
                  </a:lnTo>
                  <a:lnTo>
                    <a:pt x="4613" y="1318"/>
                  </a:lnTo>
                  <a:lnTo>
                    <a:pt x="4613" y="44304"/>
                  </a:lnTo>
                  <a:cubicBezTo>
                    <a:pt x="4613" y="46432"/>
                    <a:pt x="5053" y="47899"/>
                    <a:pt x="5860" y="48852"/>
                  </a:cubicBezTo>
                  <a:cubicBezTo>
                    <a:pt x="6593" y="49806"/>
                    <a:pt x="8060" y="50246"/>
                    <a:pt x="10041" y="50246"/>
                  </a:cubicBezTo>
                  <a:lnTo>
                    <a:pt x="12608" y="50246"/>
                  </a:lnTo>
                  <a:lnTo>
                    <a:pt x="12608" y="53547"/>
                  </a:lnTo>
                  <a:close/>
                </a:path>
              </a:pathLst>
            </a:custGeom>
            <a:solidFill>
              <a:srgbClr val="000000"/>
            </a:solidFill>
            <a:ln w="73262" cap="flat">
              <a:noFill/>
              <a:prstDash val="solid"/>
              <a:miter/>
            </a:ln>
          </p:spPr>
          <p:txBody>
            <a:bodyPr rtlCol="0" anchor="ctr"/>
            <a:lstStyle/>
            <a:p>
              <a:endParaRPr lang="en-GB"/>
            </a:p>
          </p:txBody>
        </p:sp>
        <p:sp>
          <p:nvSpPr>
            <p:cNvPr id="310" name="Graphic 1127">
              <a:extLst>
                <a:ext uri="{FF2B5EF4-FFF2-40B4-BE49-F238E27FC236}">
                  <a16:creationId xmlns:a16="http://schemas.microsoft.com/office/drawing/2014/main" id="{52ED2B55-C3E7-CCA9-2AB0-DC2FE52A4557}"/>
                </a:ext>
              </a:extLst>
            </p:cNvPr>
            <p:cNvSpPr/>
            <p:nvPr/>
          </p:nvSpPr>
          <p:spPr>
            <a:xfrm>
              <a:off x="6655431" y="3573727"/>
              <a:ext cx="4621" cy="52228"/>
            </a:xfrm>
            <a:custGeom>
              <a:avLst/>
              <a:gdLst>
                <a:gd name="connsiteX0" fmla="*/ 4831 w 4621"/>
                <a:gd name="connsiteY0" fmla="*/ 53580 h 52228"/>
                <a:gd name="connsiteX1" fmla="*/ 1090 w 4621"/>
                <a:gd name="connsiteY1" fmla="*/ 53580 h 52228"/>
                <a:gd name="connsiteX2" fmla="*/ 1090 w 4621"/>
                <a:gd name="connsiteY2" fmla="*/ 18223 h 52228"/>
                <a:gd name="connsiteX3" fmla="*/ 4831 w 4621"/>
                <a:gd name="connsiteY3" fmla="*/ 18223 h 52228"/>
                <a:gd name="connsiteX4" fmla="*/ 4831 w 4621"/>
                <a:gd name="connsiteY4" fmla="*/ 53580 h 52228"/>
                <a:gd name="connsiteX5" fmla="*/ 5271 w 4621"/>
                <a:gd name="connsiteY5" fmla="*/ 5972 h 52228"/>
                <a:gd name="connsiteX6" fmla="*/ 650 w 4621"/>
                <a:gd name="connsiteY6" fmla="*/ 5972 h 52228"/>
                <a:gd name="connsiteX7" fmla="*/ 650 w 4621"/>
                <a:gd name="connsiteY7" fmla="*/ 1351 h 52228"/>
                <a:gd name="connsiteX8" fmla="*/ 5271 w 4621"/>
                <a:gd name="connsiteY8" fmla="*/ 1351 h 52228"/>
                <a:gd name="connsiteX9" fmla="*/ 5271 w 4621"/>
                <a:gd name="connsiteY9" fmla="*/ 597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831" y="53580"/>
                  </a:moveTo>
                  <a:lnTo>
                    <a:pt x="1090" y="53580"/>
                  </a:lnTo>
                  <a:lnTo>
                    <a:pt x="1090" y="18223"/>
                  </a:lnTo>
                  <a:lnTo>
                    <a:pt x="4831" y="18223"/>
                  </a:lnTo>
                  <a:lnTo>
                    <a:pt x="4831" y="53580"/>
                  </a:lnTo>
                  <a:close/>
                  <a:moveTo>
                    <a:pt x="5271" y="5972"/>
                  </a:moveTo>
                  <a:lnTo>
                    <a:pt x="650" y="5972"/>
                  </a:lnTo>
                  <a:lnTo>
                    <a:pt x="650" y="1351"/>
                  </a:lnTo>
                  <a:lnTo>
                    <a:pt x="5271" y="1351"/>
                  </a:lnTo>
                  <a:lnTo>
                    <a:pt x="5271" y="5972"/>
                  </a:lnTo>
                  <a:close/>
                </a:path>
              </a:pathLst>
            </a:custGeom>
            <a:solidFill>
              <a:srgbClr val="000000"/>
            </a:solidFill>
            <a:ln w="73262" cap="flat">
              <a:noFill/>
              <a:prstDash val="solid"/>
              <a:miter/>
            </a:ln>
          </p:spPr>
          <p:txBody>
            <a:bodyPr rtlCol="0" anchor="ctr"/>
            <a:lstStyle/>
            <a:p>
              <a:endParaRPr lang="en-GB"/>
            </a:p>
          </p:txBody>
        </p:sp>
        <p:sp>
          <p:nvSpPr>
            <p:cNvPr id="311" name="Graphic 1127">
              <a:extLst>
                <a:ext uri="{FF2B5EF4-FFF2-40B4-BE49-F238E27FC236}">
                  <a16:creationId xmlns:a16="http://schemas.microsoft.com/office/drawing/2014/main" id="{D17182C1-8B94-8551-37BB-A6B966421BF7}"/>
                </a:ext>
              </a:extLst>
            </p:cNvPr>
            <p:cNvSpPr/>
            <p:nvPr/>
          </p:nvSpPr>
          <p:spPr>
            <a:xfrm>
              <a:off x="6671555" y="3590159"/>
              <a:ext cx="27434" cy="53109"/>
            </a:xfrm>
            <a:custGeom>
              <a:avLst/>
              <a:gdLst>
                <a:gd name="connsiteX0" fmla="*/ 28094 w 27434"/>
                <a:gd name="connsiteY0" fmla="*/ 39135 h 53109"/>
                <a:gd name="connsiteX1" fmla="*/ 24280 w 27434"/>
                <a:gd name="connsiteY1" fmla="*/ 50211 h 53109"/>
                <a:gd name="connsiteX2" fmla="*/ 13643 w 27434"/>
                <a:gd name="connsiteY2" fmla="*/ 54466 h 53109"/>
                <a:gd name="connsiteX3" fmla="*/ 7335 w 27434"/>
                <a:gd name="connsiteY3" fmla="*/ 53366 h 53109"/>
                <a:gd name="connsiteX4" fmla="*/ 1980 w 27434"/>
                <a:gd name="connsiteY4" fmla="*/ 49771 h 53109"/>
                <a:gd name="connsiteX5" fmla="*/ 4474 w 27434"/>
                <a:gd name="connsiteY5" fmla="*/ 47277 h 53109"/>
                <a:gd name="connsiteX6" fmla="*/ 8655 w 27434"/>
                <a:gd name="connsiteY6" fmla="*/ 50285 h 53109"/>
                <a:gd name="connsiteX7" fmla="*/ 13643 w 27434"/>
                <a:gd name="connsiteY7" fmla="*/ 51165 h 53109"/>
                <a:gd name="connsiteX8" fmla="*/ 21712 w 27434"/>
                <a:gd name="connsiteY8" fmla="*/ 47791 h 53109"/>
                <a:gd name="connsiteX9" fmla="*/ 24353 w 27434"/>
                <a:gd name="connsiteY9" fmla="*/ 38915 h 53109"/>
                <a:gd name="connsiteX10" fmla="*/ 24353 w 27434"/>
                <a:gd name="connsiteY10" fmla="*/ 32606 h 53109"/>
                <a:gd name="connsiteX11" fmla="*/ 19658 w 27434"/>
                <a:gd name="connsiteY11" fmla="*/ 36494 h 53109"/>
                <a:gd name="connsiteX12" fmla="*/ 13863 w 27434"/>
                <a:gd name="connsiteY12" fmla="*/ 37594 h 53109"/>
                <a:gd name="connsiteX13" fmla="*/ 5207 w 27434"/>
                <a:gd name="connsiteY13" fmla="*/ 34513 h 53109"/>
                <a:gd name="connsiteX14" fmla="*/ 659 w 27434"/>
                <a:gd name="connsiteY14" fmla="*/ 19475 h 53109"/>
                <a:gd name="connsiteX15" fmla="*/ 5207 w 27434"/>
                <a:gd name="connsiteY15" fmla="*/ 4438 h 53109"/>
                <a:gd name="connsiteX16" fmla="*/ 13863 w 27434"/>
                <a:gd name="connsiteY16" fmla="*/ 1357 h 53109"/>
                <a:gd name="connsiteX17" fmla="*/ 19658 w 27434"/>
                <a:gd name="connsiteY17" fmla="*/ 2457 h 53109"/>
                <a:gd name="connsiteX18" fmla="*/ 24353 w 27434"/>
                <a:gd name="connsiteY18" fmla="*/ 6345 h 53109"/>
                <a:gd name="connsiteX19" fmla="*/ 24353 w 27434"/>
                <a:gd name="connsiteY19" fmla="*/ 1797 h 53109"/>
                <a:gd name="connsiteX20" fmla="*/ 28094 w 27434"/>
                <a:gd name="connsiteY20" fmla="*/ 1797 h 53109"/>
                <a:gd name="connsiteX21" fmla="*/ 28094 w 27434"/>
                <a:gd name="connsiteY21" fmla="*/ 39135 h 53109"/>
                <a:gd name="connsiteX22" fmla="*/ 23986 w 27434"/>
                <a:gd name="connsiteY22" fmla="*/ 24977 h 53109"/>
                <a:gd name="connsiteX23" fmla="*/ 24353 w 27434"/>
                <a:gd name="connsiteY23" fmla="*/ 19475 h 53109"/>
                <a:gd name="connsiteX24" fmla="*/ 23986 w 27434"/>
                <a:gd name="connsiteY24" fmla="*/ 13974 h 53109"/>
                <a:gd name="connsiteX25" fmla="*/ 22666 w 27434"/>
                <a:gd name="connsiteY25" fmla="*/ 9352 h 53109"/>
                <a:gd name="connsiteX26" fmla="*/ 19585 w 27434"/>
                <a:gd name="connsiteY26" fmla="*/ 5831 h 53109"/>
                <a:gd name="connsiteX27" fmla="*/ 14377 w 27434"/>
                <a:gd name="connsiteY27" fmla="*/ 4658 h 53109"/>
                <a:gd name="connsiteX28" fmla="*/ 9242 w 27434"/>
                <a:gd name="connsiteY28" fmla="*/ 5831 h 53109"/>
                <a:gd name="connsiteX29" fmla="*/ 6087 w 27434"/>
                <a:gd name="connsiteY29" fmla="*/ 9352 h 53109"/>
                <a:gd name="connsiteX30" fmla="*/ 4767 w 27434"/>
                <a:gd name="connsiteY30" fmla="*/ 13974 h 53109"/>
                <a:gd name="connsiteX31" fmla="*/ 4400 w 27434"/>
                <a:gd name="connsiteY31" fmla="*/ 19475 h 53109"/>
                <a:gd name="connsiteX32" fmla="*/ 4767 w 27434"/>
                <a:gd name="connsiteY32" fmla="*/ 24977 h 53109"/>
                <a:gd name="connsiteX33" fmla="*/ 6087 w 27434"/>
                <a:gd name="connsiteY33" fmla="*/ 29598 h 53109"/>
                <a:gd name="connsiteX34" fmla="*/ 9242 w 27434"/>
                <a:gd name="connsiteY34" fmla="*/ 33046 h 53109"/>
                <a:gd name="connsiteX35" fmla="*/ 14377 w 27434"/>
                <a:gd name="connsiteY35" fmla="*/ 34293 h 53109"/>
                <a:gd name="connsiteX36" fmla="*/ 19585 w 27434"/>
                <a:gd name="connsiteY36" fmla="*/ 33046 h 53109"/>
                <a:gd name="connsiteX37" fmla="*/ 22666 w 27434"/>
                <a:gd name="connsiteY37" fmla="*/ 29598 h 53109"/>
                <a:gd name="connsiteX38" fmla="*/ 23986 w 27434"/>
                <a:gd name="connsiteY38" fmla="*/ 24977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8094" y="39135"/>
                  </a:moveTo>
                  <a:cubicBezTo>
                    <a:pt x="28094" y="43683"/>
                    <a:pt x="26847" y="47350"/>
                    <a:pt x="24280" y="50211"/>
                  </a:cubicBezTo>
                  <a:cubicBezTo>
                    <a:pt x="21712" y="53072"/>
                    <a:pt x="18118" y="54466"/>
                    <a:pt x="13643" y="54466"/>
                  </a:cubicBezTo>
                  <a:cubicBezTo>
                    <a:pt x="11076" y="54466"/>
                    <a:pt x="9022" y="54099"/>
                    <a:pt x="7335" y="53366"/>
                  </a:cubicBezTo>
                  <a:cubicBezTo>
                    <a:pt x="5647" y="52705"/>
                    <a:pt x="3887" y="51458"/>
                    <a:pt x="1980" y="49771"/>
                  </a:cubicBezTo>
                  <a:lnTo>
                    <a:pt x="4474" y="47277"/>
                  </a:lnTo>
                  <a:cubicBezTo>
                    <a:pt x="6014" y="48671"/>
                    <a:pt x="7408" y="49698"/>
                    <a:pt x="8655" y="50285"/>
                  </a:cubicBezTo>
                  <a:cubicBezTo>
                    <a:pt x="9902" y="50872"/>
                    <a:pt x="11516" y="51165"/>
                    <a:pt x="13643" y="51165"/>
                  </a:cubicBezTo>
                  <a:cubicBezTo>
                    <a:pt x="17237" y="51165"/>
                    <a:pt x="19878" y="50065"/>
                    <a:pt x="21712" y="47791"/>
                  </a:cubicBezTo>
                  <a:cubicBezTo>
                    <a:pt x="23473" y="45590"/>
                    <a:pt x="24353" y="42656"/>
                    <a:pt x="24353" y="38915"/>
                  </a:cubicBezTo>
                  <a:lnTo>
                    <a:pt x="24353" y="32606"/>
                  </a:lnTo>
                  <a:cubicBezTo>
                    <a:pt x="22886" y="34513"/>
                    <a:pt x="21345" y="35834"/>
                    <a:pt x="19658" y="36494"/>
                  </a:cubicBezTo>
                  <a:cubicBezTo>
                    <a:pt x="17971" y="37227"/>
                    <a:pt x="16064" y="37594"/>
                    <a:pt x="13863" y="37594"/>
                  </a:cubicBezTo>
                  <a:cubicBezTo>
                    <a:pt x="10122" y="37594"/>
                    <a:pt x="7261" y="36567"/>
                    <a:pt x="5207" y="34513"/>
                  </a:cubicBezTo>
                  <a:cubicBezTo>
                    <a:pt x="2200" y="31506"/>
                    <a:pt x="659" y="26444"/>
                    <a:pt x="659" y="19475"/>
                  </a:cubicBezTo>
                  <a:cubicBezTo>
                    <a:pt x="659" y="12507"/>
                    <a:pt x="2200" y="7445"/>
                    <a:pt x="5207" y="4438"/>
                  </a:cubicBezTo>
                  <a:cubicBezTo>
                    <a:pt x="7261" y="2384"/>
                    <a:pt x="10122" y="1357"/>
                    <a:pt x="13863" y="1357"/>
                  </a:cubicBezTo>
                  <a:cubicBezTo>
                    <a:pt x="16064" y="1357"/>
                    <a:pt x="17971" y="1723"/>
                    <a:pt x="19658" y="2457"/>
                  </a:cubicBezTo>
                  <a:cubicBezTo>
                    <a:pt x="21345" y="3117"/>
                    <a:pt x="22886" y="4438"/>
                    <a:pt x="24353" y="6345"/>
                  </a:cubicBezTo>
                  <a:lnTo>
                    <a:pt x="24353" y="1797"/>
                  </a:lnTo>
                  <a:lnTo>
                    <a:pt x="28094" y="1797"/>
                  </a:lnTo>
                  <a:lnTo>
                    <a:pt x="28094" y="39135"/>
                  </a:lnTo>
                  <a:close/>
                  <a:moveTo>
                    <a:pt x="23986" y="24977"/>
                  </a:moveTo>
                  <a:cubicBezTo>
                    <a:pt x="24206" y="23437"/>
                    <a:pt x="24353" y="21603"/>
                    <a:pt x="24353" y="19475"/>
                  </a:cubicBezTo>
                  <a:cubicBezTo>
                    <a:pt x="24353" y="17348"/>
                    <a:pt x="24206" y="15514"/>
                    <a:pt x="23986" y="13974"/>
                  </a:cubicBezTo>
                  <a:cubicBezTo>
                    <a:pt x="23766" y="12433"/>
                    <a:pt x="23326" y="10893"/>
                    <a:pt x="22666" y="9352"/>
                  </a:cubicBezTo>
                  <a:cubicBezTo>
                    <a:pt x="22006" y="7812"/>
                    <a:pt x="20905" y="6638"/>
                    <a:pt x="19585" y="5831"/>
                  </a:cubicBezTo>
                  <a:cubicBezTo>
                    <a:pt x="18191" y="5024"/>
                    <a:pt x="16431" y="4658"/>
                    <a:pt x="14377" y="4658"/>
                  </a:cubicBezTo>
                  <a:cubicBezTo>
                    <a:pt x="12323" y="4658"/>
                    <a:pt x="10562" y="5024"/>
                    <a:pt x="9242" y="5831"/>
                  </a:cubicBezTo>
                  <a:cubicBezTo>
                    <a:pt x="7848" y="6638"/>
                    <a:pt x="6821" y="7812"/>
                    <a:pt x="6087" y="9352"/>
                  </a:cubicBezTo>
                  <a:cubicBezTo>
                    <a:pt x="5501" y="10893"/>
                    <a:pt x="4987" y="12433"/>
                    <a:pt x="4767" y="13974"/>
                  </a:cubicBezTo>
                  <a:cubicBezTo>
                    <a:pt x="4547" y="15514"/>
                    <a:pt x="4400" y="17348"/>
                    <a:pt x="4400" y="19475"/>
                  </a:cubicBezTo>
                  <a:cubicBezTo>
                    <a:pt x="4400" y="21603"/>
                    <a:pt x="4547" y="23437"/>
                    <a:pt x="4767" y="24977"/>
                  </a:cubicBezTo>
                  <a:cubicBezTo>
                    <a:pt x="4987" y="26518"/>
                    <a:pt x="5501" y="28058"/>
                    <a:pt x="6087" y="29598"/>
                  </a:cubicBezTo>
                  <a:cubicBezTo>
                    <a:pt x="6821" y="31139"/>
                    <a:pt x="7848" y="32239"/>
                    <a:pt x="9242" y="33046"/>
                  </a:cubicBezTo>
                  <a:cubicBezTo>
                    <a:pt x="10562" y="33853"/>
                    <a:pt x="12323" y="34293"/>
                    <a:pt x="14377" y="34293"/>
                  </a:cubicBezTo>
                  <a:cubicBezTo>
                    <a:pt x="16431" y="34293"/>
                    <a:pt x="18191" y="33853"/>
                    <a:pt x="19585" y="33046"/>
                  </a:cubicBezTo>
                  <a:cubicBezTo>
                    <a:pt x="20905" y="32239"/>
                    <a:pt x="22006" y="31139"/>
                    <a:pt x="22666" y="29598"/>
                  </a:cubicBezTo>
                  <a:cubicBezTo>
                    <a:pt x="23326" y="28058"/>
                    <a:pt x="23766" y="26518"/>
                    <a:pt x="23986" y="24977"/>
                  </a:cubicBezTo>
                  <a:close/>
                </a:path>
              </a:pathLst>
            </a:custGeom>
            <a:solidFill>
              <a:srgbClr val="000000"/>
            </a:solidFill>
            <a:ln w="73262" cap="flat">
              <a:noFill/>
              <a:prstDash val="solid"/>
              <a:miter/>
            </a:ln>
          </p:spPr>
          <p:txBody>
            <a:bodyPr rtlCol="0" anchor="ctr"/>
            <a:lstStyle/>
            <a:p>
              <a:endParaRPr lang="en-GB"/>
            </a:p>
          </p:txBody>
        </p:sp>
        <p:sp>
          <p:nvSpPr>
            <p:cNvPr id="312" name="Graphic 1127">
              <a:extLst>
                <a:ext uri="{FF2B5EF4-FFF2-40B4-BE49-F238E27FC236}">
                  <a16:creationId xmlns:a16="http://schemas.microsoft.com/office/drawing/2014/main" id="{2AB33C30-0CBA-4E85-5139-E5F9D15575F9}"/>
                </a:ext>
              </a:extLst>
            </p:cNvPr>
            <p:cNvSpPr/>
            <p:nvPr/>
          </p:nvSpPr>
          <p:spPr>
            <a:xfrm>
              <a:off x="6712985" y="3590159"/>
              <a:ext cx="27214" cy="35797"/>
            </a:xfrm>
            <a:custGeom>
              <a:avLst/>
              <a:gdLst>
                <a:gd name="connsiteX0" fmla="*/ 27888 w 27214"/>
                <a:gd name="connsiteY0" fmla="*/ 37151 h 35797"/>
                <a:gd name="connsiteX1" fmla="*/ 24147 w 27214"/>
                <a:gd name="connsiteY1" fmla="*/ 37151 h 35797"/>
                <a:gd name="connsiteX2" fmla="*/ 24147 w 27214"/>
                <a:gd name="connsiteY2" fmla="*/ 15218 h 35797"/>
                <a:gd name="connsiteX3" fmla="*/ 21653 w 27214"/>
                <a:gd name="connsiteY3" fmla="*/ 7369 h 35797"/>
                <a:gd name="connsiteX4" fmla="*/ 14391 w 27214"/>
                <a:gd name="connsiteY4" fmla="*/ 4655 h 35797"/>
                <a:gd name="connsiteX5" fmla="*/ 7055 w 27214"/>
                <a:gd name="connsiteY5" fmla="*/ 7369 h 35797"/>
                <a:gd name="connsiteX6" fmla="*/ 4415 w 27214"/>
                <a:gd name="connsiteY6" fmla="*/ 15218 h 35797"/>
                <a:gd name="connsiteX7" fmla="*/ 4415 w 27214"/>
                <a:gd name="connsiteY7" fmla="*/ 37151 h 35797"/>
                <a:gd name="connsiteX8" fmla="*/ 674 w 27214"/>
                <a:gd name="connsiteY8" fmla="*/ 37151 h 35797"/>
                <a:gd name="connsiteX9" fmla="*/ 674 w 27214"/>
                <a:gd name="connsiteY9" fmla="*/ 1794 h 35797"/>
                <a:gd name="connsiteX10" fmla="*/ 4415 w 27214"/>
                <a:gd name="connsiteY10" fmla="*/ 1794 h 35797"/>
                <a:gd name="connsiteX11" fmla="*/ 4415 w 27214"/>
                <a:gd name="connsiteY11" fmla="*/ 5975 h 35797"/>
                <a:gd name="connsiteX12" fmla="*/ 14831 w 27214"/>
                <a:gd name="connsiteY12" fmla="*/ 1354 h 35797"/>
                <a:gd name="connsiteX13" fmla="*/ 24221 w 27214"/>
                <a:gd name="connsiteY13" fmla="*/ 4728 h 35797"/>
                <a:gd name="connsiteX14" fmla="*/ 27888 w 27214"/>
                <a:gd name="connsiteY14" fmla="*/ 14558 h 35797"/>
                <a:gd name="connsiteX15" fmla="*/ 27888 w 27214"/>
                <a:gd name="connsiteY15" fmla="*/ 3715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888" y="37151"/>
                  </a:moveTo>
                  <a:lnTo>
                    <a:pt x="24147" y="37151"/>
                  </a:lnTo>
                  <a:lnTo>
                    <a:pt x="24147" y="15218"/>
                  </a:lnTo>
                  <a:cubicBezTo>
                    <a:pt x="24147" y="11770"/>
                    <a:pt x="23340" y="9203"/>
                    <a:pt x="21653" y="7369"/>
                  </a:cubicBezTo>
                  <a:cubicBezTo>
                    <a:pt x="19966" y="5535"/>
                    <a:pt x="17545" y="4655"/>
                    <a:pt x="14391" y="4655"/>
                  </a:cubicBezTo>
                  <a:cubicBezTo>
                    <a:pt x="11237" y="4655"/>
                    <a:pt x="8743" y="5535"/>
                    <a:pt x="7055" y="7369"/>
                  </a:cubicBezTo>
                  <a:cubicBezTo>
                    <a:pt x="5295" y="9203"/>
                    <a:pt x="4415" y="11844"/>
                    <a:pt x="4415" y="15218"/>
                  </a:cubicBezTo>
                  <a:lnTo>
                    <a:pt x="4415" y="37151"/>
                  </a:lnTo>
                  <a:lnTo>
                    <a:pt x="674" y="37151"/>
                  </a:lnTo>
                  <a:lnTo>
                    <a:pt x="674" y="1794"/>
                  </a:lnTo>
                  <a:lnTo>
                    <a:pt x="4415" y="1794"/>
                  </a:lnTo>
                  <a:lnTo>
                    <a:pt x="4415" y="5975"/>
                  </a:lnTo>
                  <a:cubicBezTo>
                    <a:pt x="7055" y="2894"/>
                    <a:pt x="10503" y="1354"/>
                    <a:pt x="14831" y="1354"/>
                  </a:cubicBezTo>
                  <a:cubicBezTo>
                    <a:pt x="18792" y="1354"/>
                    <a:pt x="21947" y="2454"/>
                    <a:pt x="24221" y="4728"/>
                  </a:cubicBezTo>
                  <a:cubicBezTo>
                    <a:pt x="26641" y="7076"/>
                    <a:pt x="27888" y="10377"/>
                    <a:pt x="27888" y="14558"/>
                  </a:cubicBezTo>
                  <a:lnTo>
                    <a:pt x="27888" y="37151"/>
                  </a:lnTo>
                  <a:close/>
                </a:path>
              </a:pathLst>
            </a:custGeom>
            <a:solidFill>
              <a:srgbClr val="000000"/>
            </a:solidFill>
            <a:ln w="73262" cap="flat">
              <a:noFill/>
              <a:prstDash val="solid"/>
              <a:miter/>
            </a:ln>
          </p:spPr>
          <p:txBody>
            <a:bodyPr rtlCol="0" anchor="ctr"/>
            <a:lstStyle/>
            <a:p>
              <a:endParaRPr lang="en-GB"/>
            </a:p>
          </p:txBody>
        </p:sp>
        <p:sp>
          <p:nvSpPr>
            <p:cNvPr id="313" name="Graphic 1127">
              <a:extLst>
                <a:ext uri="{FF2B5EF4-FFF2-40B4-BE49-F238E27FC236}">
                  <a16:creationId xmlns:a16="http://schemas.microsoft.com/office/drawing/2014/main" id="{8271A3D9-0891-9796-56CB-849A16F43778}"/>
                </a:ext>
              </a:extLst>
            </p:cNvPr>
            <p:cNvSpPr/>
            <p:nvPr/>
          </p:nvSpPr>
          <p:spPr>
            <a:xfrm>
              <a:off x="6753313" y="3573727"/>
              <a:ext cx="4621" cy="52228"/>
            </a:xfrm>
            <a:custGeom>
              <a:avLst/>
              <a:gdLst>
                <a:gd name="connsiteX0" fmla="*/ 4865 w 4621"/>
                <a:gd name="connsiteY0" fmla="*/ 53580 h 52228"/>
                <a:gd name="connsiteX1" fmla="*/ 1124 w 4621"/>
                <a:gd name="connsiteY1" fmla="*/ 53580 h 52228"/>
                <a:gd name="connsiteX2" fmla="*/ 1124 w 4621"/>
                <a:gd name="connsiteY2" fmla="*/ 18223 h 52228"/>
                <a:gd name="connsiteX3" fmla="*/ 4865 w 4621"/>
                <a:gd name="connsiteY3" fmla="*/ 18223 h 52228"/>
                <a:gd name="connsiteX4" fmla="*/ 4865 w 4621"/>
                <a:gd name="connsiteY4" fmla="*/ 53580 h 52228"/>
                <a:gd name="connsiteX5" fmla="*/ 5305 w 4621"/>
                <a:gd name="connsiteY5" fmla="*/ 5972 h 52228"/>
                <a:gd name="connsiteX6" fmla="*/ 684 w 4621"/>
                <a:gd name="connsiteY6" fmla="*/ 5972 h 52228"/>
                <a:gd name="connsiteX7" fmla="*/ 684 w 4621"/>
                <a:gd name="connsiteY7" fmla="*/ 1351 h 52228"/>
                <a:gd name="connsiteX8" fmla="*/ 5305 w 4621"/>
                <a:gd name="connsiteY8" fmla="*/ 1351 h 52228"/>
                <a:gd name="connsiteX9" fmla="*/ 5305 w 4621"/>
                <a:gd name="connsiteY9" fmla="*/ 597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865" y="53580"/>
                  </a:moveTo>
                  <a:lnTo>
                    <a:pt x="1124" y="53580"/>
                  </a:lnTo>
                  <a:lnTo>
                    <a:pt x="1124" y="18223"/>
                  </a:lnTo>
                  <a:lnTo>
                    <a:pt x="4865" y="18223"/>
                  </a:lnTo>
                  <a:lnTo>
                    <a:pt x="4865" y="53580"/>
                  </a:lnTo>
                  <a:close/>
                  <a:moveTo>
                    <a:pt x="5305" y="5972"/>
                  </a:moveTo>
                  <a:lnTo>
                    <a:pt x="684" y="5972"/>
                  </a:lnTo>
                  <a:lnTo>
                    <a:pt x="684" y="1351"/>
                  </a:lnTo>
                  <a:lnTo>
                    <a:pt x="5305" y="1351"/>
                  </a:lnTo>
                  <a:lnTo>
                    <a:pt x="5305" y="5972"/>
                  </a:lnTo>
                  <a:close/>
                </a:path>
              </a:pathLst>
            </a:custGeom>
            <a:solidFill>
              <a:srgbClr val="000000"/>
            </a:solidFill>
            <a:ln w="73262" cap="flat">
              <a:noFill/>
              <a:prstDash val="solid"/>
              <a:miter/>
            </a:ln>
          </p:spPr>
          <p:txBody>
            <a:bodyPr rtlCol="0" anchor="ctr"/>
            <a:lstStyle/>
            <a:p>
              <a:endParaRPr lang="en-GB"/>
            </a:p>
          </p:txBody>
        </p:sp>
        <p:sp>
          <p:nvSpPr>
            <p:cNvPr id="314" name="Graphic 1127">
              <a:extLst>
                <a:ext uri="{FF2B5EF4-FFF2-40B4-BE49-F238E27FC236}">
                  <a16:creationId xmlns:a16="http://schemas.microsoft.com/office/drawing/2014/main" id="{4B7391F5-82FE-CF30-5AF6-64D782A70CC9}"/>
                </a:ext>
              </a:extLst>
            </p:cNvPr>
            <p:cNvSpPr/>
            <p:nvPr/>
          </p:nvSpPr>
          <p:spPr>
            <a:xfrm>
              <a:off x="6767530" y="3579302"/>
              <a:ext cx="16578" cy="46653"/>
            </a:xfrm>
            <a:custGeom>
              <a:avLst/>
              <a:gdLst>
                <a:gd name="connsiteX0" fmla="*/ 17269 w 16578"/>
                <a:gd name="connsiteY0" fmla="*/ 48006 h 46653"/>
                <a:gd name="connsiteX1" fmla="*/ 14041 w 16578"/>
                <a:gd name="connsiteY1" fmla="*/ 48006 h 46653"/>
                <a:gd name="connsiteX2" fmla="*/ 7806 w 16578"/>
                <a:gd name="connsiteY2" fmla="*/ 45439 h 46653"/>
                <a:gd name="connsiteX3" fmla="*/ 5532 w 16578"/>
                <a:gd name="connsiteY3" fmla="*/ 38763 h 46653"/>
                <a:gd name="connsiteX4" fmla="*/ 5532 w 16578"/>
                <a:gd name="connsiteY4" fmla="*/ 15436 h 46653"/>
                <a:gd name="connsiteX5" fmla="*/ 691 w 16578"/>
                <a:gd name="connsiteY5" fmla="*/ 15436 h 46653"/>
                <a:gd name="connsiteX6" fmla="*/ 691 w 16578"/>
                <a:gd name="connsiteY6" fmla="*/ 12649 h 46653"/>
                <a:gd name="connsiteX7" fmla="*/ 5532 w 16578"/>
                <a:gd name="connsiteY7" fmla="*/ 12649 h 46653"/>
                <a:gd name="connsiteX8" fmla="*/ 5532 w 16578"/>
                <a:gd name="connsiteY8" fmla="*/ 1352 h 46653"/>
                <a:gd name="connsiteX9" fmla="*/ 9273 w 16578"/>
                <a:gd name="connsiteY9" fmla="*/ 1352 h 46653"/>
                <a:gd name="connsiteX10" fmla="*/ 9273 w 16578"/>
                <a:gd name="connsiteY10" fmla="*/ 12649 h 46653"/>
                <a:gd name="connsiteX11" fmla="*/ 17269 w 16578"/>
                <a:gd name="connsiteY11" fmla="*/ 12649 h 46653"/>
                <a:gd name="connsiteX12" fmla="*/ 17269 w 16578"/>
                <a:gd name="connsiteY12" fmla="*/ 15436 h 46653"/>
                <a:gd name="connsiteX13" fmla="*/ 9273 w 16578"/>
                <a:gd name="connsiteY13" fmla="*/ 15436 h 46653"/>
                <a:gd name="connsiteX14" fmla="*/ 9273 w 16578"/>
                <a:gd name="connsiteY14" fmla="*/ 38837 h 46653"/>
                <a:gd name="connsiteX15" fmla="*/ 14702 w 16578"/>
                <a:gd name="connsiteY15" fmla="*/ 44705 h 46653"/>
                <a:gd name="connsiteX16" fmla="*/ 17269 w 16578"/>
                <a:gd name="connsiteY16" fmla="*/ 44705 h 46653"/>
                <a:gd name="connsiteX17" fmla="*/ 17269 w 16578"/>
                <a:gd name="connsiteY17" fmla="*/ 48006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269" y="48006"/>
                  </a:moveTo>
                  <a:lnTo>
                    <a:pt x="14041" y="48006"/>
                  </a:lnTo>
                  <a:cubicBezTo>
                    <a:pt x="11327" y="48006"/>
                    <a:pt x="9273" y="47126"/>
                    <a:pt x="7806" y="45439"/>
                  </a:cubicBezTo>
                  <a:cubicBezTo>
                    <a:pt x="6266" y="43751"/>
                    <a:pt x="5532" y="41551"/>
                    <a:pt x="5532" y="38763"/>
                  </a:cubicBezTo>
                  <a:lnTo>
                    <a:pt x="5532" y="15436"/>
                  </a:lnTo>
                  <a:lnTo>
                    <a:pt x="691" y="15436"/>
                  </a:lnTo>
                  <a:lnTo>
                    <a:pt x="691" y="12649"/>
                  </a:lnTo>
                  <a:lnTo>
                    <a:pt x="5532" y="12649"/>
                  </a:lnTo>
                  <a:lnTo>
                    <a:pt x="5532" y="1352"/>
                  </a:lnTo>
                  <a:lnTo>
                    <a:pt x="9273" y="1352"/>
                  </a:lnTo>
                  <a:lnTo>
                    <a:pt x="9273" y="12649"/>
                  </a:lnTo>
                  <a:lnTo>
                    <a:pt x="17269" y="12649"/>
                  </a:lnTo>
                  <a:lnTo>
                    <a:pt x="17269" y="15436"/>
                  </a:lnTo>
                  <a:lnTo>
                    <a:pt x="9273" y="15436"/>
                  </a:lnTo>
                  <a:lnTo>
                    <a:pt x="9273" y="38837"/>
                  </a:lnTo>
                  <a:cubicBezTo>
                    <a:pt x="9273" y="42724"/>
                    <a:pt x="11107" y="44705"/>
                    <a:pt x="14702" y="44705"/>
                  </a:cubicBezTo>
                  <a:lnTo>
                    <a:pt x="17269" y="44705"/>
                  </a:lnTo>
                  <a:lnTo>
                    <a:pt x="17269" y="48006"/>
                  </a:lnTo>
                  <a:close/>
                </a:path>
              </a:pathLst>
            </a:custGeom>
            <a:solidFill>
              <a:srgbClr val="000000"/>
            </a:solidFill>
            <a:ln w="73262" cap="flat">
              <a:noFill/>
              <a:prstDash val="solid"/>
              <a:miter/>
            </a:ln>
          </p:spPr>
          <p:txBody>
            <a:bodyPr rtlCol="0" anchor="ctr"/>
            <a:lstStyle/>
            <a:p>
              <a:endParaRPr lang="en-GB"/>
            </a:p>
          </p:txBody>
        </p:sp>
        <p:sp>
          <p:nvSpPr>
            <p:cNvPr id="315" name="Graphic 1127">
              <a:extLst>
                <a:ext uri="{FF2B5EF4-FFF2-40B4-BE49-F238E27FC236}">
                  <a16:creationId xmlns:a16="http://schemas.microsoft.com/office/drawing/2014/main" id="{A22921EA-6EED-B150-00C5-4FB59290BF89}"/>
                </a:ext>
              </a:extLst>
            </p:cNvPr>
            <p:cNvSpPr/>
            <p:nvPr/>
          </p:nvSpPr>
          <p:spPr>
            <a:xfrm>
              <a:off x="6794654" y="3573727"/>
              <a:ext cx="4621" cy="52228"/>
            </a:xfrm>
            <a:custGeom>
              <a:avLst/>
              <a:gdLst>
                <a:gd name="connsiteX0" fmla="*/ 4879 w 4621"/>
                <a:gd name="connsiteY0" fmla="*/ 53580 h 52228"/>
                <a:gd name="connsiteX1" fmla="*/ 1138 w 4621"/>
                <a:gd name="connsiteY1" fmla="*/ 53580 h 52228"/>
                <a:gd name="connsiteX2" fmla="*/ 1138 w 4621"/>
                <a:gd name="connsiteY2" fmla="*/ 18223 h 52228"/>
                <a:gd name="connsiteX3" fmla="*/ 4879 w 4621"/>
                <a:gd name="connsiteY3" fmla="*/ 18223 h 52228"/>
                <a:gd name="connsiteX4" fmla="*/ 4879 w 4621"/>
                <a:gd name="connsiteY4" fmla="*/ 53580 h 52228"/>
                <a:gd name="connsiteX5" fmla="*/ 5320 w 4621"/>
                <a:gd name="connsiteY5" fmla="*/ 5972 h 52228"/>
                <a:gd name="connsiteX6" fmla="*/ 698 w 4621"/>
                <a:gd name="connsiteY6" fmla="*/ 5972 h 52228"/>
                <a:gd name="connsiteX7" fmla="*/ 698 w 4621"/>
                <a:gd name="connsiteY7" fmla="*/ 1351 h 52228"/>
                <a:gd name="connsiteX8" fmla="*/ 5320 w 4621"/>
                <a:gd name="connsiteY8" fmla="*/ 1351 h 52228"/>
                <a:gd name="connsiteX9" fmla="*/ 5320 w 4621"/>
                <a:gd name="connsiteY9" fmla="*/ 597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879" y="53580"/>
                  </a:moveTo>
                  <a:lnTo>
                    <a:pt x="1138" y="53580"/>
                  </a:lnTo>
                  <a:lnTo>
                    <a:pt x="1138" y="18223"/>
                  </a:lnTo>
                  <a:lnTo>
                    <a:pt x="4879" y="18223"/>
                  </a:lnTo>
                  <a:lnTo>
                    <a:pt x="4879" y="53580"/>
                  </a:lnTo>
                  <a:close/>
                  <a:moveTo>
                    <a:pt x="5320" y="5972"/>
                  </a:moveTo>
                  <a:lnTo>
                    <a:pt x="698" y="5972"/>
                  </a:lnTo>
                  <a:lnTo>
                    <a:pt x="698" y="1351"/>
                  </a:lnTo>
                  <a:lnTo>
                    <a:pt x="5320" y="1351"/>
                  </a:lnTo>
                  <a:lnTo>
                    <a:pt x="5320" y="5972"/>
                  </a:lnTo>
                  <a:close/>
                </a:path>
              </a:pathLst>
            </a:custGeom>
            <a:solidFill>
              <a:srgbClr val="000000"/>
            </a:solidFill>
            <a:ln w="73262" cap="flat">
              <a:noFill/>
              <a:prstDash val="solid"/>
              <a:miter/>
            </a:ln>
          </p:spPr>
          <p:txBody>
            <a:bodyPr rtlCol="0" anchor="ctr"/>
            <a:lstStyle/>
            <a:p>
              <a:endParaRPr lang="en-GB"/>
            </a:p>
          </p:txBody>
        </p:sp>
        <p:sp>
          <p:nvSpPr>
            <p:cNvPr id="316" name="Graphic 1127">
              <a:extLst>
                <a:ext uri="{FF2B5EF4-FFF2-40B4-BE49-F238E27FC236}">
                  <a16:creationId xmlns:a16="http://schemas.microsoft.com/office/drawing/2014/main" id="{F3A59965-C843-F106-BD61-49CC7C928893}"/>
                </a:ext>
              </a:extLst>
            </p:cNvPr>
            <p:cNvSpPr/>
            <p:nvPr/>
          </p:nvSpPr>
          <p:spPr>
            <a:xfrm>
              <a:off x="6810778" y="3590159"/>
              <a:ext cx="28461" cy="36237"/>
            </a:xfrm>
            <a:custGeom>
              <a:avLst/>
              <a:gdLst>
                <a:gd name="connsiteX0" fmla="*/ 24768 w 28461"/>
                <a:gd name="connsiteY0" fmla="*/ 5242 h 36237"/>
                <a:gd name="connsiteX1" fmla="*/ 29170 w 28461"/>
                <a:gd name="connsiteY1" fmla="*/ 19473 h 36237"/>
                <a:gd name="connsiteX2" fmla="*/ 24768 w 28461"/>
                <a:gd name="connsiteY2" fmla="*/ 33704 h 36237"/>
                <a:gd name="connsiteX3" fmla="*/ 14939 w 28461"/>
                <a:gd name="connsiteY3" fmla="*/ 37591 h 36237"/>
                <a:gd name="connsiteX4" fmla="*/ 5109 w 28461"/>
                <a:gd name="connsiteY4" fmla="*/ 33704 h 36237"/>
                <a:gd name="connsiteX5" fmla="*/ 708 w 28461"/>
                <a:gd name="connsiteY5" fmla="*/ 19473 h 36237"/>
                <a:gd name="connsiteX6" fmla="*/ 5109 w 28461"/>
                <a:gd name="connsiteY6" fmla="*/ 5242 h 36237"/>
                <a:gd name="connsiteX7" fmla="*/ 14939 w 28461"/>
                <a:gd name="connsiteY7" fmla="*/ 1354 h 36237"/>
                <a:gd name="connsiteX8" fmla="*/ 24768 w 28461"/>
                <a:gd name="connsiteY8" fmla="*/ 5242 h 36237"/>
                <a:gd name="connsiteX9" fmla="*/ 22274 w 28461"/>
                <a:gd name="connsiteY9" fmla="*/ 31283 h 36237"/>
                <a:gd name="connsiteX10" fmla="*/ 25428 w 28461"/>
                <a:gd name="connsiteY10" fmla="*/ 19473 h 36237"/>
                <a:gd name="connsiteX11" fmla="*/ 22274 w 28461"/>
                <a:gd name="connsiteY11" fmla="*/ 7662 h 36237"/>
                <a:gd name="connsiteX12" fmla="*/ 14939 w 28461"/>
                <a:gd name="connsiteY12" fmla="*/ 4655 h 36237"/>
                <a:gd name="connsiteX13" fmla="*/ 7603 w 28461"/>
                <a:gd name="connsiteY13" fmla="*/ 7662 h 36237"/>
                <a:gd name="connsiteX14" fmla="*/ 4449 w 28461"/>
                <a:gd name="connsiteY14" fmla="*/ 19473 h 36237"/>
                <a:gd name="connsiteX15" fmla="*/ 7603 w 28461"/>
                <a:gd name="connsiteY15" fmla="*/ 31283 h 36237"/>
                <a:gd name="connsiteX16" fmla="*/ 14939 w 28461"/>
                <a:gd name="connsiteY16" fmla="*/ 34290 h 36237"/>
                <a:gd name="connsiteX17" fmla="*/ 22274 w 28461"/>
                <a:gd name="connsiteY17" fmla="*/ 3128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768" y="5242"/>
                  </a:moveTo>
                  <a:cubicBezTo>
                    <a:pt x="27703" y="8176"/>
                    <a:pt x="29170" y="12944"/>
                    <a:pt x="29170" y="19473"/>
                  </a:cubicBezTo>
                  <a:cubicBezTo>
                    <a:pt x="29170" y="26001"/>
                    <a:pt x="27703" y="30769"/>
                    <a:pt x="24768" y="33704"/>
                  </a:cubicBezTo>
                  <a:cubicBezTo>
                    <a:pt x="22201" y="36271"/>
                    <a:pt x="18900" y="37591"/>
                    <a:pt x="14939" y="37591"/>
                  </a:cubicBezTo>
                  <a:cubicBezTo>
                    <a:pt x="10977" y="37591"/>
                    <a:pt x="7677" y="36271"/>
                    <a:pt x="5109" y="33704"/>
                  </a:cubicBezTo>
                  <a:cubicBezTo>
                    <a:pt x="2175" y="30769"/>
                    <a:pt x="708" y="26001"/>
                    <a:pt x="708" y="19473"/>
                  </a:cubicBezTo>
                  <a:cubicBezTo>
                    <a:pt x="708" y="12944"/>
                    <a:pt x="2175" y="8176"/>
                    <a:pt x="5109" y="5242"/>
                  </a:cubicBezTo>
                  <a:cubicBezTo>
                    <a:pt x="7677" y="2674"/>
                    <a:pt x="10977" y="1354"/>
                    <a:pt x="14939" y="1354"/>
                  </a:cubicBezTo>
                  <a:cubicBezTo>
                    <a:pt x="18900" y="1354"/>
                    <a:pt x="22201" y="2674"/>
                    <a:pt x="24768" y="5242"/>
                  </a:cubicBezTo>
                  <a:close/>
                  <a:moveTo>
                    <a:pt x="22274" y="31283"/>
                  </a:moveTo>
                  <a:cubicBezTo>
                    <a:pt x="24402" y="29156"/>
                    <a:pt x="25428" y="25268"/>
                    <a:pt x="25428" y="19473"/>
                  </a:cubicBezTo>
                  <a:cubicBezTo>
                    <a:pt x="25428" y="13678"/>
                    <a:pt x="24402" y="9790"/>
                    <a:pt x="22274" y="7662"/>
                  </a:cubicBezTo>
                  <a:cubicBezTo>
                    <a:pt x="20294" y="5682"/>
                    <a:pt x="17800" y="4655"/>
                    <a:pt x="14939" y="4655"/>
                  </a:cubicBezTo>
                  <a:cubicBezTo>
                    <a:pt x="12078" y="4655"/>
                    <a:pt x="9584" y="5682"/>
                    <a:pt x="7603" y="7662"/>
                  </a:cubicBezTo>
                  <a:cubicBezTo>
                    <a:pt x="5476" y="9790"/>
                    <a:pt x="4449" y="13678"/>
                    <a:pt x="4449" y="19473"/>
                  </a:cubicBezTo>
                  <a:cubicBezTo>
                    <a:pt x="4449" y="25268"/>
                    <a:pt x="5476" y="29156"/>
                    <a:pt x="7603" y="31283"/>
                  </a:cubicBezTo>
                  <a:cubicBezTo>
                    <a:pt x="9584" y="33263"/>
                    <a:pt x="12078" y="34290"/>
                    <a:pt x="14939" y="34290"/>
                  </a:cubicBezTo>
                  <a:cubicBezTo>
                    <a:pt x="17800" y="34290"/>
                    <a:pt x="20294" y="33263"/>
                    <a:pt x="22274" y="31283"/>
                  </a:cubicBezTo>
                  <a:close/>
                </a:path>
              </a:pathLst>
            </a:custGeom>
            <a:solidFill>
              <a:srgbClr val="000000"/>
            </a:solidFill>
            <a:ln w="73262" cap="flat">
              <a:noFill/>
              <a:prstDash val="solid"/>
              <a:miter/>
            </a:ln>
          </p:spPr>
          <p:txBody>
            <a:bodyPr rtlCol="0" anchor="ctr"/>
            <a:lstStyle/>
            <a:p>
              <a:endParaRPr lang="en-GB"/>
            </a:p>
          </p:txBody>
        </p:sp>
        <p:sp>
          <p:nvSpPr>
            <p:cNvPr id="317" name="Graphic 1127">
              <a:extLst>
                <a:ext uri="{FF2B5EF4-FFF2-40B4-BE49-F238E27FC236}">
                  <a16:creationId xmlns:a16="http://schemas.microsoft.com/office/drawing/2014/main" id="{A2B2710F-5284-EAFC-9EE1-9D95076CDB5F}"/>
                </a:ext>
              </a:extLst>
            </p:cNvPr>
            <p:cNvSpPr/>
            <p:nvPr/>
          </p:nvSpPr>
          <p:spPr>
            <a:xfrm>
              <a:off x="6851181" y="3590159"/>
              <a:ext cx="27214" cy="35797"/>
            </a:xfrm>
            <a:custGeom>
              <a:avLst/>
              <a:gdLst>
                <a:gd name="connsiteX0" fmla="*/ 27936 w 27214"/>
                <a:gd name="connsiteY0" fmla="*/ 37151 h 35797"/>
                <a:gd name="connsiteX1" fmla="*/ 24195 w 27214"/>
                <a:gd name="connsiteY1" fmla="*/ 37151 h 35797"/>
                <a:gd name="connsiteX2" fmla="*/ 24195 w 27214"/>
                <a:gd name="connsiteY2" fmla="*/ 15218 h 35797"/>
                <a:gd name="connsiteX3" fmla="*/ 21701 w 27214"/>
                <a:gd name="connsiteY3" fmla="*/ 7369 h 35797"/>
                <a:gd name="connsiteX4" fmla="*/ 14439 w 27214"/>
                <a:gd name="connsiteY4" fmla="*/ 4655 h 35797"/>
                <a:gd name="connsiteX5" fmla="*/ 7103 w 27214"/>
                <a:gd name="connsiteY5" fmla="*/ 7369 h 35797"/>
                <a:gd name="connsiteX6" fmla="*/ 4463 w 27214"/>
                <a:gd name="connsiteY6" fmla="*/ 15218 h 35797"/>
                <a:gd name="connsiteX7" fmla="*/ 4463 w 27214"/>
                <a:gd name="connsiteY7" fmla="*/ 37151 h 35797"/>
                <a:gd name="connsiteX8" fmla="*/ 722 w 27214"/>
                <a:gd name="connsiteY8" fmla="*/ 37151 h 35797"/>
                <a:gd name="connsiteX9" fmla="*/ 722 w 27214"/>
                <a:gd name="connsiteY9" fmla="*/ 1794 h 35797"/>
                <a:gd name="connsiteX10" fmla="*/ 4463 w 27214"/>
                <a:gd name="connsiteY10" fmla="*/ 1794 h 35797"/>
                <a:gd name="connsiteX11" fmla="*/ 4463 w 27214"/>
                <a:gd name="connsiteY11" fmla="*/ 5975 h 35797"/>
                <a:gd name="connsiteX12" fmla="*/ 14879 w 27214"/>
                <a:gd name="connsiteY12" fmla="*/ 1354 h 35797"/>
                <a:gd name="connsiteX13" fmla="*/ 24269 w 27214"/>
                <a:gd name="connsiteY13" fmla="*/ 4728 h 35797"/>
                <a:gd name="connsiteX14" fmla="*/ 27936 w 27214"/>
                <a:gd name="connsiteY14" fmla="*/ 14558 h 35797"/>
                <a:gd name="connsiteX15" fmla="*/ 27936 w 27214"/>
                <a:gd name="connsiteY15" fmla="*/ 3715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936" y="37151"/>
                  </a:moveTo>
                  <a:lnTo>
                    <a:pt x="24195" y="37151"/>
                  </a:lnTo>
                  <a:lnTo>
                    <a:pt x="24195" y="15218"/>
                  </a:lnTo>
                  <a:cubicBezTo>
                    <a:pt x="24195" y="11770"/>
                    <a:pt x="23388" y="9203"/>
                    <a:pt x="21701" y="7369"/>
                  </a:cubicBezTo>
                  <a:cubicBezTo>
                    <a:pt x="20014" y="5535"/>
                    <a:pt x="17593" y="4655"/>
                    <a:pt x="14439" y="4655"/>
                  </a:cubicBezTo>
                  <a:cubicBezTo>
                    <a:pt x="11285" y="4655"/>
                    <a:pt x="8791" y="5535"/>
                    <a:pt x="7103" y="7369"/>
                  </a:cubicBezTo>
                  <a:cubicBezTo>
                    <a:pt x="5343" y="9203"/>
                    <a:pt x="4463" y="11844"/>
                    <a:pt x="4463" y="15218"/>
                  </a:cubicBezTo>
                  <a:lnTo>
                    <a:pt x="4463" y="37151"/>
                  </a:lnTo>
                  <a:lnTo>
                    <a:pt x="722" y="37151"/>
                  </a:lnTo>
                  <a:lnTo>
                    <a:pt x="722" y="1794"/>
                  </a:lnTo>
                  <a:lnTo>
                    <a:pt x="4463" y="1794"/>
                  </a:lnTo>
                  <a:lnTo>
                    <a:pt x="4463" y="5975"/>
                  </a:lnTo>
                  <a:cubicBezTo>
                    <a:pt x="7103" y="2894"/>
                    <a:pt x="10551" y="1354"/>
                    <a:pt x="14879" y="1354"/>
                  </a:cubicBezTo>
                  <a:cubicBezTo>
                    <a:pt x="18840" y="1354"/>
                    <a:pt x="21995" y="2454"/>
                    <a:pt x="24269" y="4728"/>
                  </a:cubicBezTo>
                  <a:cubicBezTo>
                    <a:pt x="26689" y="7076"/>
                    <a:pt x="27936" y="10377"/>
                    <a:pt x="27936" y="14558"/>
                  </a:cubicBezTo>
                  <a:lnTo>
                    <a:pt x="27936" y="37151"/>
                  </a:lnTo>
                  <a:close/>
                </a:path>
              </a:pathLst>
            </a:custGeom>
            <a:solidFill>
              <a:srgbClr val="000000"/>
            </a:solidFill>
            <a:ln w="73262" cap="flat">
              <a:noFill/>
              <a:prstDash val="solid"/>
              <a:miter/>
            </a:ln>
          </p:spPr>
          <p:txBody>
            <a:bodyPr rtlCol="0" anchor="ctr"/>
            <a:lstStyle/>
            <a:p>
              <a:endParaRPr lang="en-GB"/>
            </a:p>
          </p:txBody>
        </p:sp>
        <p:sp>
          <p:nvSpPr>
            <p:cNvPr id="318" name="Graphic 1127">
              <a:extLst>
                <a:ext uri="{FF2B5EF4-FFF2-40B4-BE49-F238E27FC236}">
                  <a16:creationId xmlns:a16="http://schemas.microsoft.com/office/drawing/2014/main" id="{78C8B1C4-9767-820B-C5B4-EC69ECDEFD56}"/>
                </a:ext>
              </a:extLst>
            </p:cNvPr>
            <p:cNvSpPr/>
            <p:nvPr/>
          </p:nvSpPr>
          <p:spPr>
            <a:xfrm>
              <a:off x="6909095" y="3590159"/>
              <a:ext cx="28461" cy="36237"/>
            </a:xfrm>
            <a:custGeom>
              <a:avLst/>
              <a:gdLst>
                <a:gd name="connsiteX0" fmla="*/ 29204 w 28461"/>
                <a:gd name="connsiteY0" fmla="*/ 27102 h 36237"/>
                <a:gd name="connsiteX1" fmla="*/ 25389 w 28461"/>
                <a:gd name="connsiteY1" fmla="*/ 34731 h 36237"/>
                <a:gd name="connsiteX2" fmla="*/ 15046 w 28461"/>
                <a:gd name="connsiteY2" fmla="*/ 37591 h 36237"/>
                <a:gd name="connsiteX3" fmla="*/ 742 w 28461"/>
                <a:gd name="connsiteY3" fmla="*/ 32530 h 36237"/>
                <a:gd name="connsiteX4" fmla="*/ 3309 w 28461"/>
                <a:gd name="connsiteY4" fmla="*/ 29962 h 36237"/>
                <a:gd name="connsiteX5" fmla="*/ 14900 w 28461"/>
                <a:gd name="connsiteY5" fmla="*/ 34290 h 36237"/>
                <a:gd name="connsiteX6" fmla="*/ 25536 w 28461"/>
                <a:gd name="connsiteY6" fmla="*/ 27102 h 36237"/>
                <a:gd name="connsiteX7" fmla="*/ 23922 w 28461"/>
                <a:gd name="connsiteY7" fmla="*/ 22920 h 36237"/>
                <a:gd name="connsiteX8" fmla="*/ 18787 w 28461"/>
                <a:gd name="connsiteY8" fmla="*/ 21160 h 36237"/>
                <a:gd name="connsiteX9" fmla="*/ 12919 w 28461"/>
                <a:gd name="connsiteY9" fmla="*/ 20646 h 36237"/>
                <a:gd name="connsiteX10" fmla="*/ 2282 w 28461"/>
                <a:gd name="connsiteY10" fmla="*/ 11404 h 36237"/>
                <a:gd name="connsiteX11" fmla="*/ 5730 w 28461"/>
                <a:gd name="connsiteY11" fmla="*/ 4068 h 36237"/>
                <a:gd name="connsiteX12" fmla="*/ 14973 w 28461"/>
                <a:gd name="connsiteY12" fmla="*/ 1354 h 36237"/>
                <a:gd name="connsiteX13" fmla="*/ 27370 w 28461"/>
                <a:gd name="connsiteY13" fmla="*/ 5095 h 36237"/>
                <a:gd name="connsiteX14" fmla="*/ 24876 w 28461"/>
                <a:gd name="connsiteY14" fmla="*/ 7589 h 36237"/>
                <a:gd name="connsiteX15" fmla="*/ 14973 w 28461"/>
                <a:gd name="connsiteY15" fmla="*/ 4582 h 36237"/>
                <a:gd name="connsiteX16" fmla="*/ 8298 w 28461"/>
                <a:gd name="connsiteY16" fmla="*/ 6342 h 36237"/>
                <a:gd name="connsiteX17" fmla="*/ 5950 w 28461"/>
                <a:gd name="connsiteY17" fmla="*/ 11404 h 36237"/>
                <a:gd name="connsiteX18" fmla="*/ 7711 w 28461"/>
                <a:gd name="connsiteY18" fmla="*/ 15585 h 36237"/>
                <a:gd name="connsiteX19" fmla="*/ 13139 w 28461"/>
                <a:gd name="connsiteY19" fmla="*/ 17345 h 36237"/>
                <a:gd name="connsiteX20" fmla="*/ 18861 w 28461"/>
                <a:gd name="connsiteY20" fmla="*/ 17859 h 36237"/>
                <a:gd name="connsiteX21" fmla="*/ 26563 w 28461"/>
                <a:gd name="connsiteY21" fmla="*/ 20353 h 36237"/>
                <a:gd name="connsiteX22" fmla="*/ 29204 w 28461"/>
                <a:gd name="connsiteY22" fmla="*/ 2710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204" y="27102"/>
                  </a:moveTo>
                  <a:cubicBezTo>
                    <a:pt x="29204" y="30329"/>
                    <a:pt x="27957" y="32897"/>
                    <a:pt x="25389" y="34731"/>
                  </a:cubicBezTo>
                  <a:cubicBezTo>
                    <a:pt x="22822" y="36638"/>
                    <a:pt x="19374" y="37591"/>
                    <a:pt x="15046" y="37591"/>
                  </a:cubicBezTo>
                  <a:cubicBezTo>
                    <a:pt x="9031" y="37591"/>
                    <a:pt x="4263" y="35904"/>
                    <a:pt x="742" y="32530"/>
                  </a:cubicBezTo>
                  <a:lnTo>
                    <a:pt x="3309" y="29962"/>
                  </a:lnTo>
                  <a:cubicBezTo>
                    <a:pt x="6024" y="32823"/>
                    <a:pt x="9911" y="34290"/>
                    <a:pt x="14900" y="34290"/>
                  </a:cubicBezTo>
                  <a:cubicBezTo>
                    <a:pt x="22015" y="34290"/>
                    <a:pt x="25536" y="31870"/>
                    <a:pt x="25536" y="27102"/>
                  </a:cubicBezTo>
                  <a:cubicBezTo>
                    <a:pt x="25536" y="25268"/>
                    <a:pt x="25023" y="23874"/>
                    <a:pt x="23922" y="22920"/>
                  </a:cubicBezTo>
                  <a:cubicBezTo>
                    <a:pt x="22822" y="21967"/>
                    <a:pt x="21135" y="21380"/>
                    <a:pt x="18787" y="21160"/>
                  </a:cubicBezTo>
                  <a:lnTo>
                    <a:pt x="12919" y="20646"/>
                  </a:lnTo>
                  <a:cubicBezTo>
                    <a:pt x="5803" y="20059"/>
                    <a:pt x="2282" y="16979"/>
                    <a:pt x="2282" y="11404"/>
                  </a:cubicBezTo>
                  <a:cubicBezTo>
                    <a:pt x="2282" y="8323"/>
                    <a:pt x="3456" y="5902"/>
                    <a:pt x="5730" y="4068"/>
                  </a:cubicBezTo>
                  <a:cubicBezTo>
                    <a:pt x="8004" y="2234"/>
                    <a:pt x="11085" y="1354"/>
                    <a:pt x="14973" y="1354"/>
                  </a:cubicBezTo>
                  <a:cubicBezTo>
                    <a:pt x="19888" y="1354"/>
                    <a:pt x="23996" y="2601"/>
                    <a:pt x="27370" y="5095"/>
                  </a:cubicBezTo>
                  <a:lnTo>
                    <a:pt x="24876" y="7589"/>
                  </a:lnTo>
                  <a:cubicBezTo>
                    <a:pt x="22162" y="5609"/>
                    <a:pt x="18861" y="4582"/>
                    <a:pt x="14973" y="4582"/>
                  </a:cubicBezTo>
                  <a:cubicBezTo>
                    <a:pt x="12039" y="4582"/>
                    <a:pt x="9765" y="5168"/>
                    <a:pt x="8298" y="6342"/>
                  </a:cubicBezTo>
                  <a:cubicBezTo>
                    <a:pt x="6757" y="7516"/>
                    <a:pt x="5950" y="9203"/>
                    <a:pt x="5950" y="11404"/>
                  </a:cubicBezTo>
                  <a:cubicBezTo>
                    <a:pt x="5950" y="13237"/>
                    <a:pt x="6537" y="14631"/>
                    <a:pt x="7711" y="15585"/>
                  </a:cubicBezTo>
                  <a:cubicBezTo>
                    <a:pt x="8811" y="16538"/>
                    <a:pt x="10645" y="17125"/>
                    <a:pt x="13139" y="17345"/>
                  </a:cubicBezTo>
                  <a:lnTo>
                    <a:pt x="18861" y="17859"/>
                  </a:lnTo>
                  <a:cubicBezTo>
                    <a:pt x="22162" y="18226"/>
                    <a:pt x="24729" y="19033"/>
                    <a:pt x="26563" y="20353"/>
                  </a:cubicBezTo>
                  <a:cubicBezTo>
                    <a:pt x="28324" y="21673"/>
                    <a:pt x="29204" y="23947"/>
                    <a:pt x="29204" y="27102"/>
                  </a:cubicBezTo>
                  <a:close/>
                </a:path>
              </a:pathLst>
            </a:custGeom>
            <a:solidFill>
              <a:srgbClr val="000000"/>
            </a:solidFill>
            <a:ln w="73262" cap="flat">
              <a:noFill/>
              <a:prstDash val="solid"/>
              <a:miter/>
            </a:ln>
          </p:spPr>
          <p:txBody>
            <a:bodyPr rtlCol="0" anchor="ctr"/>
            <a:lstStyle/>
            <a:p>
              <a:endParaRPr lang="en-GB"/>
            </a:p>
          </p:txBody>
        </p:sp>
        <p:sp>
          <p:nvSpPr>
            <p:cNvPr id="319" name="Graphic 1127">
              <a:extLst>
                <a:ext uri="{FF2B5EF4-FFF2-40B4-BE49-F238E27FC236}">
                  <a16:creationId xmlns:a16="http://schemas.microsoft.com/office/drawing/2014/main" id="{2AB25A4D-F061-E92E-B88C-7802F72D03D1}"/>
                </a:ext>
              </a:extLst>
            </p:cNvPr>
            <p:cNvSpPr/>
            <p:nvPr/>
          </p:nvSpPr>
          <p:spPr>
            <a:xfrm>
              <a:off x="6946491" y="3590159"/>
              <a:ext cx="28461" cy="36237"/>
            </a:xfrm>
            <a:custGeom>
              <a:avLst/>
              <a:gdLst>
                <a:gd name="connsiteX0" fmla="*/ 24815 w 28461"/>
                <a:gd name="connsiteY0" fmla="*/ 5242 h 36237"/>
                <a:gd name="connsiteX1" fmla="*/ 29217 w 28461"/>
                <a:gd name="connsiteY1" fmla="*/ 19473 h 36237"/>
                <a:gd name="connsiteX2" fmla="*/ 24815 w 28461"/>
                <a:gd name="connsiteY2" fmla="*/ 33704 h 36237"/>
                <a:gd name="connsiteX3" fmla="*/ 14986 w 28461"/>
                <a:gd name="connsiteY3" fmla="*/ 37591 h 36237"/>
                <a:gd name="connsiteX4" fmla="*/ 5156 w 28461"/>
                <a:gd name="connsiteY4" fmla="*/ 33704 h 36237"/>
                <a:gd name="connsiteX5" fmla="*/ 755 w 28461"/>
                <a:gd name="connsiteY5" fmla="*/ 19473 h 36237"/>
                <a:gd name="connsiteX6" fmla="*/ 5156 w 28461"/>
                <a:gd name="connsiteY6" fmla="*/ 5242 h 36237"/>
                <a:gd name="connsiteX7" fmla="*/ 14986 w 28461"/>
                <a:gd name="connsiteY7" fmla="*/ 1354 h 36237"/>
                <a:gd name="connsiteX8" fmla="*/ 24815 w 28461"/>
                <a:gd name="connsiteY8" fmla="*/ 5242 h 36237"/>
                <a:gd name="connsiteX9" fmla="*/ 22321 w 28461"/>
                <a:gd name="connsiteY9" fmla="*/ 31283 h 36237"/>
                <a:gd name="connsiteX10" fmla="*/ 25476 w 28461"/>
                <a:gd name="connsiteY10" fmla="*/ 19473 h 36237"/>
                <a:gd name="connsiteX11" fmla="*/ 22321 w 28461"/>
                <a:gd name="connsiteY11" fmla="*/ 7662 h 36237"/>
                <a:gd name="connsiteX12" fmla="*/ 14986 w 28461"/>
                <a:gd name="connsiteY12" fmla="*/ 4655 h 36237"/>
                <a:gd name="connsiteX13" fmla="*/ 7650 w 28461"/>
                <a:gd name="connsiteY13" fmla="*/ 7662 h 36237"/>
                <a:gd name="connsiteX14" fmla="*/ 4496 w 28461"/>
                <a:gd name="connsiteY14" fmla="*/ 19473 h 36237"/>
                <a:gd name="connsiteX15" fmla="*/ 7650 w 28461"/>
                <a:gd name="connsiteY15" fmla="*/ 31283 h 36237"/>
                <a:gd name="connsiteX16" fmla="*/ 14986 w 28461"/>
                <a:gd name="connsiteY16" fmla="*/ 34290 h 36237"/>
                <a:gd name="connsiteX17" fmla="*/ 22321 w 28461"/>
                <a:gd name="connsiteY17" fmla="*/ 3128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815" y="5242"/>
                  </a:moveTo>
                  <a:cubicBezTo>
                    <a:pt x="27750" y="8176"/>
                    <a:pt x="29217" y="12944"/>
                    <a:pt x="29217" y="19473"/>
                  </a:cubicBezTo>
                  <a:cubicBezTo>
                    <a:pt x="29217" y="26001"/>
                    <a:pt x="27750" y="30769"/>
                    <a:pt x="24815" y="33704"/>
                  </a:cubicBezTo>
                  <a:cubicBezTo>
                    <a:pt x="22248" y="36271"/>
                    <a:pt x="18947" y="37591"/>
                    <a:pt x="14986" y="37591"/>
                  </a:cubicBezTo>
                  <a:cubicBezTo>
                    <a:pt x="11025" y="37591"/>
                    <a:pt x="7724" y="36271"/>
                    <a:pt x="5156" y="33704"/>
                  </a:cubicBezTo>
                  <a:cubicBezTo>
                    <a:pt x="2222" y="30769"/>
                    <a:pt x="755" y="26001"/>
                    <a:pt x="755" y="19473"/>
                  </a:cubicBezTo>
                  <a:cubicBezTo>
                    <a:pt x="755" y="12944"/>
                    <a:pt x="2222" y="8176"/>
                    <a:pt x="5156" y="5242"/>
                  </a:cubicBezTo>
                  <a:cubicBezTo>
                    <a:pt x="7724" y="2674"/>
                    <a:pt x="11025" y="1354"/>
                    <a:pt x="14986" y="1354"/>
                  </a:cubicBezTo>
                  <a:cubicBezTo>
                    <a:pt x="18947" y="1354"/>
                    <a:pt x="22248" y="2674"/>
                    <a:pt x="24815" y="5242"/>
                  </a:cubicBezTo>
                  <a:close/>
                  <a:moveTo>
                    <a:pt x="22321" y="31283"/>
                  </a:moveTo>
                  <a:cubicBezTo>
                    <a:pt x="24449" y="29156"/>
                    <a:pt x="25476" y="25268"/>
                    <a:pt x="25476" y="19473"/>
                  </a:cubicBezTo>
                  <a:cubicBezTo>
                    <a:pt x="25476" y="13678"/>
                    <a:pt x="24449" y="9790"/>
                    <a:pt x="22321" y="7662"/>
                  </a:cubicBezTo>
                  <a:cubicBezTo>
                    <a:pt x="20341" y="5682"/>
                    <a:pt x="17847" y="4655"/>
                    <a:pt x="14986" y="4655"/>
                  </a:cubicBezTo>
                  <a:cubicBezTo>
                    <a:pt x="12125" y="4655"/>
                    <a:pt x="9631" y="5682"/>
                    <a:pt x="7650" y="7662"/>
                  </a:cubicBezTo>
                  <a:cubicBezTo>
                    <a:pt x="5523" y="9790"/>
                    <a:pt x="4496" y="13678"/>
                    <a:pt x="4496" y="19473"/>
                  </a:cubicBezTo>
                  <a:cubicBezTo>
                    <a:pt x="4496" y="25268"/>
                    <a:pt x="5523" y="29156"/>
                    <a:pt x="7650" y="31283"/>
                  </a:cubicBezTo>
                  <a:cubicBezTo>
                    <a:pt x="9631" y="33263"/>
                    <a:pt x="12125" y="34290"/>
                    <a:pt x="14986" y="34290"/>
                  </a:cubicBezTo>
                  <a:cubicBezTo>
                    <a:pt x="17847" y="34290"/>
                    <a:pt x="20341" y="33263"/>
                    <a:pt x="22321" y="31283"/>
                  </a:cubicBezTo>
                  <a:close/>
                </a:path>
              </a:pathLst>
            </a:custGeom>
            <a:solidFill>
              <a:srgbClr val="000000"/>
            </a:solidFill>
            <a:ln w="73262" cap="flat">
              <a:noFill/>
              <a:prstDash val="solid"/>
              <a:miter/>
            </a:ln>
          </p:spPr>
          <p:txBody>
            <a:bodyPr rtlCol="0" anchor="ctr"/>
            <a:lstStyle/>
            <a:p>
              <a:endParaRPr lang="en-GB"/>
            </a:p>
          </p:txBody>
        </p:sp>
        <p:sp>
          <p:nvSpPr>
            <p:cNvPr id="320" name="Graphic 1127">
              <a:extLst>
                <a:ext uri="{FF2B5EF4-FFF2-40B4-BE49-F238E27FC236}">
                  <a16:creationId xmlns:a16="http://schemas.microsoft.com/office/drawing/2014/main" id="{7DD7159E-D6A7-008E-9343-DF7577E9D799}"/>
                </a:ext>
              </a:extLst>
            </p:cNvPr>
            <p:cNvSpPr/>
            <p:nvPr/>
          </p:nvSpPr>
          <p:spPr>
            <a:xfrm>
              <a:off x="6986454" y="3590599"/>
              <a:ext cx="27214" cy="35797"/>
            </a:xfrm>
            <a:custGeom>
              <a:avLst/>
              <a:gdLst>
                <a:gd name="connsiteX0" fmla="*/ 27983 w 27214"/>
                <a:gd name="connsiteY0" fmla="*/ 36711 h 35797"/>
                <a:gd name="connsiteX1" fmla="*/ 24242 w 27214"/>
                <a:gd name="connsiteY1" fmla="*/ 36711 h 35797"/>
                <a:gd name="connsiteX2" fmla="*/ 24242 w 27214"/>
                <a:gd name="connsiteY2" fmla="*/ 32530 h 35797"/>
                <a:gd name="connsiteX3" fmla="*/ 13826 w 27214"/>
                <a:gd name="connsiteY3" fmla="*/ 37151 h 35797"/>
                <a:gd name="connsiteX4" fmla="*/ 4436 w 27214"/>
                <a:gd name="connsiteY4" fmla="*/ 33777 h 35797"/>
                <a:gd name="connsiteX5" fmla="*/ 769 w 27214"/>
                <a:gd name="connsiteY5" fmla="*/ 23947 h 35797"/>
                <a:gd name="connsiteX6" fmla="*/ 769 w 27214"/>
                <a:gd name="connsiteY6" fmla="*/ 1354 h 35797"/>
                <a:gd name="connsiteX7" fmla="*/ 4510 w 27214"/>
                <a:gd name="connsiteY7" fmla="*/ 1354 h 35797"/>
                <a:gd name="connsiteX8" fmla="*/ 4510 w 27214"/>
                <a:gd name="connsiteY8" fmla="*/ 23287 h 35797"/>
                <a:gd name="connsiteX9" fmla="*/ 7004 w 27214"/>
                <a:gd name="connsiteY9" fmla="*/ 31136 h 35797"/>
                <a:gd name="connsiteX10" fmla="*/ 14266 w 27214"/>
                <a:gd name="connsiteY10" fmla="*/ 33850 h 35797"/>
                <a:gd name="connsiteX11" fmla="*/ 21675 w 27214"/>
                <a:gd name="connsiteY11" fmla="*/ 31063 h 35797"/>
                <a:gd name="connsiteX12" fmla="*/ 24242 w 27214"/>
                <a:gd name="connsiteY12" fmla="*/ 23287 h 35797"/>
                <a:gd name="connsiteX13" fmla="*/ 24242 w 27214"/>
                <a:gd name="connsiteY13" fmla="*/ 1354 h 35797"/>
                <a:gd name="connsiteX14" fmla="*/ 27983 w 27214"/>
                <a:gd name="connsiteY14" fmla="*/ 1354 h 35797"/>
                <a:gd name="connsiteX15" fmla="*/ 27983 w 27214"/>
                <a:gd name="connsiteY15" fmla="*/ 3671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983" y="36711"/>
                  </a:moveTo>
                  <a:lnTo>
                    <a:pt x="24242" y="36711"/>
                  </a:lnTo>
                  <a:lnTo>
                    <a:pt x="24242" y="32530"/>
                  </a:lnTo>
                  <a:cubicBezTo>
                    <a:pt x="21602" y="35611"/>
                    <a:pt x="18154" y="37151"/>
                    <a:pt x="13826" y="37151"/>
                  </a:cubicBezTo>
                  <a:cubicBezTo>
                    <a:pt x="9865" y="37151"/>
                    <a:pt x="6710" y="36051"/>
                    <a:pt x="4436" y="33777"/>
                  </a:cubicBezTo>
                  <a:cubicBezTo>
                    <a:pt x="2016" y="31430"/>
                    <a:pt x="769" y="28129"/>
                    <a:pt x="769" y="23947"/>
                  </a:cubicBezTo>
                  <a:lnTo>
                    <a:pt x="769" y="1354"/>
                  </a:lnTo>
                  <a:lnTo>
                    <a:pt x="4510" y="1354"/>
                  </a:lnTo>
                  <a:lnTo>
                    <a:pt x="4510" y="23287"/>
                  </a:lnTo>
                  <a:cubicBezTo>
                    <a:pt x="4510" y="26735"/>
                    <a:pt x="5317" y="29302"/>
                    <a:pt x="7004" y="31136"/>
                  </a:cubicBezTo>
                  <a:cubicBezTo>
                    <a:pt x="8691" y="32970"/>
                    <a:pt x="11112" y="33850"/>
                    <a:pt x="14266" y="33850"/>
                  </a:cubicBezTo>
                  <a:cubicBezTo>
                    <a:pt x="17420" y="33850"/>
                    <a:pt x="19914" y="32970"/>
                    <a:pt x="21675" y="31063"/>
                  </a:cubicBezTo>
                  <a:cubicBezTo>
                    <a:pt x="23362" y="29229"/>
                    <a:pt x="24242" y="26662"/>
                    <a:pt x="24242" y="23287"/>
                  </a:cubicBezTo>
                  <a:lnTo>
                    <a:pt x="24242" y="1354"/>
                  </a:lnTo>
                  <a:lnTo>
                    <a:pt x="27983" y="1354"/>
                  </a:lnTo>
                  <a:lnTo>
                    <a:pt x="27983" y="36711"/>
                  </a:lnTo>
                  <a:close/>
                </a:path>
              </a:pathLst>
            </a:custGeom>
            <a:solidFill>
              <a:srgbClr val="000000"/>
            </a:solidFill>
            <a:ln w="73262" cap="flat">
              <a:noFill/>
              <a:prstDash val="solid"/>
              <a:miter/>
            </a:ln>
          </p:spPr>
          <p:txBody>
            <a:bodyPr rtlCol="0" anchor="ctr"/>
            <a:lstStyle/>
            <a:p>
              <a:endParaRPr lang="en-GB"/>
            </a:p>
          </p:txBody>
        </p:sp>
        <p:sp>
          <p:nvSpPr>
            <p:cNvPr id="321" name="Graphic 1127">
              <a:extLst>
                <a:ext uri="{FF2B5EF4-FFF2-40B4-BE49-F238E27FC236}">
                  <a16:creationId xmlns:a16="http://schemas.microsoft.com/office/drawing/2014/main" id="{F15393B5-ED08-D833-8A2F-D8A3B98238D9}"/>
                </a:ext>
              </a:extLst>
            </p:cNvPr>
            <p:cNvSpPr/>
            <p:nvPr/>
          </p:nvSpPr>
          <p:spPr>
            <a:xfrm>
              <a:off x="7027662" y="3590159"/>
              <a:ext cx="22593" cy="35797"/>
            </a:xfrm>
            <a:custGeom>
              <a:avLst/>
              <a:gdLst>
                <a:gd name="connsiteX0" fmla="*/ 20661 w 22593"/>
                <a:gd name="connsiteY0" fmla="*/ 7442 h 35797"/>
                <a:gd name="connsiteX1" fmla="*/ 17654 w 22593"/>
                <a:gd name="connsiteY1" fmla="*/ 5242 h 35797"/>
                <a:gd name="connsiteX2" fmla="*/ 13986 w 22593"/>
                <a:gd name="connsiteY2" fmla="*/ 4655 h 35797"/>
                <a:gd name="connsiteX3" fmla="*/ 7091 w 22593"/>
                <a:gd name="connsiteY3" fmla="*/ 7736 h 35797"/>
                <a:gd name="connsiteX4" fmla="*/ 4523 w 22593"/>
                <a:gd name="connsiteY4" fmla="*/ 15365 h 35797"/>
                <a:gd name="connsiteX5" fmla="*/ 4523 w 22593"/>
                <a:gd name="connsiteY5" fmla="*/ 37151 h 35797"/>
                <a:gd name="connsiteX6" fmla="*/ 782 w 22593"/>
                <a:gd name="connsiteY6" fmla="*/ 37151 h 35797"/>
                <a:gd name="connsiteX7" fmla="*/ 782 w 22593"/>
                <a:gd name="connsiteY7" fmla="*/ 1794 h 35797"/>
                <a:gd name="connsiteX8" fmla="*/ 4523 w 22593"/>
                <a:gd name="connsiteY8" fmla="*/ 1794 h 35797"/>
                <a:gd name="connsiteX9" fmla="*/ 4523 w 22593"/>
                <a:gd name="connsiteY9" fmla="*/ 6489 h 35797"/>
                <a:gd name="connsiteX10" fmla="*/ 8851 w 22593"/>
                <a:gd name="connsiteY10" fmla="*/ 2748 h 35797"/>
                <a:gd name="connsiteX11" fmla="*/ 14866 w 22593"/>
                <a:gd name="connsiteY11" fmla="*/ 1354 h 35797"/>
                <a:gd name="connsiteX12" fmla="*/ 23376 w 22593"/>
                <a:gd name="connsiteY12" fmla="*/ 4728 h 35797"/>
                <a:gd name="connsiteX13" fmla="*/ 20661 w 22593"/>
                <a:gd name="connsiteY13" fmla="*/ 7442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661" y="7442"/>
                  </a:moveTo>
                  <a:cubicBezTo>
                    <a:pt x="19561" y="6342"/>
                    <a:pt x="18607" y="5608"/>
                    <a:pt x="17654" y="5242"/>
                  </a:cubicBezTo>
                  <a:cubicBezTo>
                    <a:pt x="16700" y="4875"/>
                    <a:pt x="15453" y="4655"/>
                    <a:pt x="13986" y="4655"/>
                  </a:cubicBezTo>
                  <a:cubicBezTo>
                    <a:pt x="11052" y="4655"/>
                    <a:pt x="8705" y="5682"/>
                    <a:pt x="7091" y="7736"/>
                  </a:cubicBezTo>
                  <a:cubicBezTo>
                    <a:pt x="5404" y="9863"/>
                    <a:pt x="4523" y="12357"/>
                    <a:pt x="4523" y="15365"/>
                  </a:cubicBezTo>
                  <a:lnTo>
                    <a:pt x="4523" y="37151"/>
                  </a:lnTo>
                  <a:lnTo>
                    <a:pt x="782" y="37151"/>
                  </a:lnTo>
                  <a:lnTo>
                    <a:pt x="782" y="1794"/>
                  </a:lnTo>
                  <a:lnTo>
                    <a:pt x="4523" y="1794"/>
                  </a:lnTo>
                  <a:lnTo>
                    <a:pt x="4523" y="6489"/>
                  </a:lnTo>
                  <a:cubicBezTo>
                    <a:pt x="5550" y="4875"/>
                    <a:pt x="7017" y="3628"/>
                    <a:pt x="8851" y="2748"/>
                  </a:cubicBezTo>
                  <a:cubicBezTo>
                    <a:pt x="10685" y="1794"/>
                    <a:pt x="12739" y="1354"/>
                    <a:pt x="14866" y="1354"/>
                  </a:cubicBezTo>
                  <a:cubicBezTo>
                    <a:pt x="18314" y="1354"/>
                    <a:pt x="21102" y="2454"/>
                    <a:pt x="23376" y="4728"/>
                  </a:cubicBezTo>
                  <a:lnTo>
                    <a:pt x="20661" y="7442"/>
                  </a:lnTo>
                  <a:close/>
                </a:path>
              </a:pathLst>
            </a:custGeom>
            <a:solidFill>
              <a:srgbClr val="000000"/>
            </a:solidFill>
            <a:ln w="73262" cap="flat">
              <a:noFill/>
              <a:prstDash val="solid"/>
              <a:miter/>
            </a:ln>
          </p:spPr>
          <p:txBody>
            <a:bodyPr rtlCol="0" anchor="ctr"/>
            <a:lstStyle/>
            <a:p>
              <a:endParaRPr lang="en-GB"/>
            </a:p>
          </p:txBody>
        </p:sp>
        <p:sp>
          <p:nvSpPr>
            <p:cNvPr id="322" name="Graphic 1127">
              <a:extLst>
                <a:ext uri="{FF2B5EF4-FFF2-40B4-BE49-F238E27FC236}">
                  <a16:creationId xmlns:a16="http://schemas.microsoft.com/office/drawing/2014/main" id="{E619371D-A3A7-E32E-A364-038EF358ABBB}"/>
                </a:ext>
              </a:extLst>
            </p:cNvPr>
            <p:cNvSpPr/>
            <p:nvPr/>
          </p:nvSpPr>
          <p:spPr>
            <a:xfrm>
              <a:off x="7055376" y="3590159"/>
              <a:ext cx="27214" cy="36237"/>
            </a:xfrm>
            <a:custGeom>
              <a:avLst/>
              <a:gdLst>
                <a:gd name="connsiteX0" fmla="*/ 28007 w 27214"/>
                <a:gd name="connsiteY0" fmla="*/ 32163 h 36237"/>
                <a:gd name="connsiteX1" fmla="*/ 22726 w 27214"/>
                <a:gd name="connsiteY1" fmla="*/ 36418 h 36237"/>
                <a:gd name="connsiteX2" fmla="*/ 16344 w 27214"/>
                <a:gd name="connsiteY2" fmla="*/ 37591 h 36237"/>
                <a:gd name="connsiteX3" fmla="*/ 4974 w 27214"/>
                <a:gd name="connsiteY3" fmla="*/ 32750 h 36237"/>
                <a:gd name="connsiteX4" fmla="*/ 793 w 27214"/>
                <a:gd name="connsiteY4" fmla="*/ 19473 h 36237"/>
                <a:gd name="connsiteX5" fmla="*/ 4974 w 27214"/>
                <a:gd name="connsiteY5" fmla="*/ 6195 h 36237"/>
                <a:gd name="connsiteX6" fmla="*/ 16344 w 27214"/>
                <a:gd name="connsiteY6" fmla="*/ 1354 h 36237"/>
                <a:gd name="connsiteX7" fmla="*/ 22726 w 27214"/>
                <a:gd name="connsiteY7" fmla="*/ 2528 h 36237"/>
                <a:gd name="connsiteX8" fmla="*/ 28007 w 27214"/>
                <a:gd name="connsiteY8" fmla="*/ 6782 h 36237"/>
                <a:gd name="connsiteX9" fmla="*/ 25440 w 27214"/>
                <a:gd name="connsiteY9" fmla="*/ 9130 h 36237"/>
                <a:gd name="connsiteX10" fmla="*/ 21185 w 27214"/>
                <a:gd name="connsiteY10" fmla="*/ 5609 h 36237"/>
                <a:gd name="connsiteX11" fmla="*/ 16344 w 27214"/>
                <a:gd name="connsiteY11" fmla="*/ 4655 h 36237"/>
                <a:gd name="connsiteX12" fmla="*/ 6954 w 27214"/>
                <a:gd name="connsiteY12" fmla="*/ 9350 h 36237"/>
                <a:gd name="connsiteX13" fmla="*/ 4534 w 27214"/>
                <a:gd name="connsiteY13" fmla="*/ 19473 h 36237"/>
                <a:gd name="connsiteX14" fmla="*/ 6954 w 27214"/>
                <a:gd name="connsiteY14" fmla="*/ 29596 h 36237"/>
                <a:gd name="connsiteX15" fmla="*/ 16344 w 27214"/>
                <a:gd name="connsiteY15" fmla="*/ 34290 h 36237"/>
                <a:gd name="connsiteX16" fmla="*/ 21112 w 27214"/>
                <a:gd name="connsiteY16" fmla="*/ 33263 h 36237"/>
                <a:gd name="connsiteX17" fmla="*/ 25440 w 27214"/>
                <a:gd name="connsiteY17" fmla="*/ 29816 h 36237"/>
                <a:gd name="connsiteX18" fmla="*/ 28007 w 27214"/>
                <a:gd name="connsiteY18" fmla="*/ 3216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007" y="32163"/>
                  </a:moveTo>
                  <a:cubicBezTo>
                    <a:pt x="26174" y="34217"/>
                    <a:pt x="24413" y="35611"/>
                    <a:pt x="22726" y="36418"/>
                  </a:cubicBezTo>
                  <a:cubicBezTo>
                    <a:pt x="20965" y="37225"/>
                    <a:pt x="18838" y="37591"/>
                    <a:pt x="16344" y="37591"/>
                  </a:cubicBezTo>
                  <a:cubicBezTo>
                    <a:pt x="11502" y="37591"/>
                    <a:pt x="7688" y="35978"/>
                    <a:pt x="4974" y="32750"/>
                  </a:cubicBezTo>
                  <a:cubicBezTo>
                    <a:pt x="2186" y="29522"/>
                    <a:pt x="793" y="25121"/>
                    <a:pt x="793" y="19473"/>
                  </a:cubicBezTo>
                  <a:cubicBezTo>
                    <a:pt x="793" y="13824"/>
                    <a:pt x="2186" y="9423"/>
                    <a:pt x="4974" y="6195"/>
                  </a:cubicBezTo>
                  <a:cubicBezTo>
                    <a:pt x="7688" y="2968"/>
                    <a:pt x="11502" y="1354"/>
                    <a:pt x="16344" y="1354"/>
                  </a:cubicBezTo>
                  <a:cubicBezTo>
                    <a:pt x="18838" y="1354"/>
                    <a:pt x="20965" y="1721"/>
                    <a:pt x="22726" y="2528"/>
                  </a:cubicBezTo>
                  <a:cubicBezTo>
                    <a:pt x="24413" y="3334"/>
                    <a:pt x="26174" y="4728"/>
                    <a:pt x="28007" y="6782"/>
                  </a:cubicBezTo>
                  <a:lnTo>
                    <a:pt x="25440" y="9130"/>
                  </a:lnTo>
                  <a:cubicBezTo>
                    <a:pt x="23899" y="7442"/>
                    <a:pt x="22506" y="6269"/>
                    <a:pt x="21185" y="5609"/>
                  </a:cubicBezTo>
                  <a:cubicBezTo>
                    <a:pt x="19865" y="4948"/>
                    <a:pt x="18251" y="4655"/>
                    <a:pt x="16344" y="4655"/>
                  </a:cubicBezTo>
                  <a:cubicBezTo>
                    <a:pt x="12163" y="4655"/>
                    <a:pt x="9082" y="6195"/>
                    <a:pt x="6954" y="9350"/>
                  </a:cubicBezTo>
                  <a:cubicBezTo>
                    <a:pt x="5341" y="11697"/>
                    <a:pt x="4534" y="15071"/>
                    <a:pt x="4534" y="19473"/>
                  </a:cubicBezTo>
                  <a:cubicBezTo>
                    <a:pt x="4534" y="23874"/>
                    <a:pt x="5341" y="27248"/>
                    <a:pt x="6954" y="29596"/>
                  </a:cubicBezTo>
                  <a:cubicBezTo>
                    <a:pt x="9082" y="32750"/>
                    <a:pt x="12163" y="34290"/>
                    <a:pt x="16344" y="34290"/>
                  </a:cubicBezTo>
                  <a:cubicBezTo>
                    <a:pt x="18178" y="34290"/>
                    <a:pt x="19792" y="33997"/>
                    <a:pt x="21112" y="33263"/>
                  </a:cubicBezTo>
                  <a:cubicBezTo>
                    <a:pt x="22506" y="32603"/>
                    <a:pt x="23899" y="31503"/>
                    <a:pt x="25440" y="29816"/>
                  </a:cubicBezTo>
                  <a:lnTo>
                    <a:pt x="28007" y="32163"/>
                  </a:lnTo>
                  <a:close/>
                </a:path>
              </a:pathLst>
            </a:custGeom>
            <a:solidFill>
              <a:srgbClr val="000000"/>
            </a:solidFill>
            <a:ln w="73262" cap="flat">
              <a:noFill/>
              <a:prstDash val="solid"/>
              <a:miter/>
            </a:ln>
          </p:spPr>
          <p:txBody>
            <a:bodyPr rtlCol="0" anchor="ctr"/>
            <a:lstStyle/>
            <a:p>
              <a:endParaRPr lang="en-GB"/>
            </a:p>
          </p:txBody>
        </p:sp>
        <p:sp>
          <p:nvSpPr>
            <p:cNvPr id="323" name="Graphic 1127">
              <a:extLst>
                <a:ext uri="{FF2B5EF4-FFF2-40B4-BE49-F238E27FC236}">
                  <a16:creationId xmlns:a16="http://schemas.microsoft.com/office/drawing/2014/main" id="{3841F616-83BD-A087-2B46-D22121996462}"/>
                </a:ext>
              </a:extLst>
            </p:cNvPr>
            <p:cNvSpPr/>
            <p:nvPr/>
          </p:nvSpPr>
          <p:spPr>
            <a:xfrm>
              <a:off x="7091303" y="3590159"/>
              <a:ext cx="28315" cy="36237"/>
            </a:xfrm>
            <a:custGeom>
              <a:avLst/>
              <a:gdLst>
                <a:gd name="connsiteX0" fmla="*/ 29120 w 28315"/>
                <a:gd name="connsiteY0" fmla="*/ 20280 h 36237"/>
                <a:gd name="connsiteX1" fmla="*/ 4546 w 28315"/>
                <a:gd name="connsiteY1" fmla="*/ 20280 h 36237"/>
                <a:gd name="connsiteX2" fmla="*/ 7481 w 28315"/>
                <a:gd name="connsiteY2" fmla="*/ 30623 h 36237"/>
                <a:gd name="connsiteX3" fmla="*/ 16063 w 28315"/>
                <a:gd name="connsiteY3" fmla="*/ 34217 h 36237"/>
                <a:gd name="connsiteX4" fmla="*/ 21345 w 28315"/>
                <a:gd name="connsiteY4" fmla="*/ 33190 h 36237"/>
                <a:gd name="connsiteX5" fmla="*/ 25819 w 28315"/>
                <a:gd name="connsiteY5" fmla="*/ 29962 h 36237"/>
                <a:gd name="connsiteX6" fmla="*/ 28607 w 28315"/>
                <a:gd name="connsiteY6" fmla="*/ 32163 h 36237"/>
                <a:gd name="connsiteX7" fmla="*/ 22885 w 28315"/>
                <a:gd name="connsiteY7" fmla="*/ 36271 h 36237"/>
                <a:gd name="connsiteX8" fmla="*/ 15843 w 28315"/>
                <a:gd name="connsiteY8" fmla="*/ 37591 h 36237"/>
                <a:gd name="connsiteX9" fmla="*/ 4693 w 28315"/>
                <a:gd name="connsiteY9" fmla="*/ 32970 h 36237"/>
                <a:gd name="connsiteX10" fmla="*/ 805 w 28315"/>
                <a:gd name="connsiteY10" fmla="*/ 19473 h 36237"/>
                <a:gd name="connsiteX11" fmla="*/ 4546 w 28315"/>
                <a:gd name="connsiteY11" fmla="*/ 6122 h 36237"/>
                <a:gd name="connsiteX12" fmla="*/ 14963 w 28315"/>
                <a:gd name="connsiteY12" fmla="*/ 1354 h 36237"/>
                <a:gd name="connsiteX13" fmla="*/ 25379 w 28315"/>
                <a:gd name="connsiteY13" fmla="*/ 5902 h 36237"/>
                <a:gd name="connsiteX14" fmla="*/ 29120 w 28315"/>
                <a:gd name="connsiteY14" fmla="*/ 18592 h 36237"/>
                <a:gd name="connsiteX15" fmla="*/ 29120 w 28315"/>
                <a:gd name="connsiteY15" fmla="*/ 20280 h 36237"/>
                <a:gd name="connsiteX16" fmla="*/ 25379 w 28315"/>
                <a:gd name="connsiteY16" fmla="*/ 17272 h 36237"/>
                <a:gd name="connsiteX17" fmla="*/ 24132 w 28315"/>
                <a:gd name="connsiteY17" fmla="*/ 10597 h 36237"/>
                <a:gd name="connsiteX18" fmla="*/ 20538 w 28315"/>
                <a:gd name="connsiteY18" fmla="*/ 6195 h 36237"/>
                <a:gd name="connsiteX19" fmla="*/ 14963 w 28315"/>
                <a:gd name="connsiteY19" fmla="*/ 4655 h 36237"/>
                <a:gd name="connsiteX20" fmla="*/ 9461 w 28315"/>
                <a:gd name="connsiteY20" fmla="*/ 6195 h 36237"/>
                <a:gd name="connsiteX21" fmla="*/ 5793 w 28315"/>
                <a:gd name="connsiteY21" fmla="*/ 10597 h 36237"/>
                <a:gd name="connsiteX22" fmla="*/ 4546 w 28315"/>
                <a:gd name="connsiteY22" fmla="*/ 17272 h 36237"/>
                <a:gd name="connsiteX23" fmla="*/ 25379 w 28315"/>
                <a:gd name="connsiteY23" fmla="*/ 1727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120" y="20280"/>
                  </a:moveTo>
                  <a:lnTo>
                    <a:pt x="4546" y="20280"/>
                  </a:lnTo>
                  <a:cubicBezTo>
                    <a:pt x="4546" y="24828"/>
                    <a:pt x="5500" y="28275"/>
                    <a:pt x="7481" y="30623"/>
                  </a:cubicBezTo>
                  <a:cubicBezTo>
                    <a:pt x="9461" y="33043"/>
                    <a:pt x="12322" y="34217"/>
                    <a:pt x="16063" y="34217"/>
                  </a:cubicBezTo>
                  <a:cubicBezTo>
                    <a:pt x="18117" y="34217"/>
                    <a:pt x="19878" y="33850"/>
                    <a:pt x="21345" y="33190"/>
                  </a:cubicBezTo>
                  <a:cubicBezTo>
                    <a:pt x="22812" y="32530"/>
                    <a:pt x="24279" y="31503"/>
                    <a:pt x="25819" y="29962"/>
                  </a:cubicBezTo>
                  <a:lnTo>
                    <a:pt x="28607" y="32163"/>
                  </a:lnTo>
                  <a:cubicBezTo>
                    <a:pt x="26700" y="34070"/>
                    <a:pt x="24792" y="35464"/>
                    <a:pt x="22885" y="36271"/>
                  </a:cubicBezTo>
                  <a:cubicBezTo>
                    <a:pt x="20978" y="37151"/>
                    <a:pt x="18631" y="37591"/>
                    <a:pt x="15843" y="37591"/>
                  </a:cubicBezTo>
                  <a:cubicBezTo>
                    <a:pt x="10928" y="37591"/>
                    <a:pt x="7261" y="36051"/>
                    <a:pt x="4693" y="32970"/>
                  </a:cubicBezTo>
                  <a:cubicBezTo>
                    <a:pt x="2052" y="29889"/>
                    <a:pt x="805" y="25414"/>
                    <a:pt x="805" y="19473"/>
                  </a:cubicBezTo>
                  <a:cubicBezTo>
                    <a:pt x="805" y="13751"/>
                    <a:pt x="2052" y="9276"/>
                    <a:pt x="4546" y="6122"/>
                  </a:cubicBezTo>
                  <a:cubicBezTo>
                    <a:pt x="7040" y="2968"/>
                    <a:pt x="10488" y="1354"/>
                    <a:pt x="14963" y="1354"/>
                  </a:cubicBezTo>
                  <a:cubicBezTo>
                    <a:pt x="19437" y="1354"/>
                    <a:pt x="22885" y="2894"/>
                    <a:pt x="25379" y="5902"/>
                  </a:cubicBezTo>
                  <a:cubicBezTo>
                    <a:pt x="27873" y="8909"/>
                    <a:pt x="29120" y="13164"/>
                    <a:pt x="29120" y="18592"/>
                  </a:cubicBezTo>
                  <a:lnTo>
                    <a:pt x="29120" y="20280"/>
                  </a:lnTo>
                  <a:close/>
                  <a:moveTo>
                    <a:pt x="25379" y="17272"/>
                  </a:moveTo>
                  <a:cubicBezTo>
                    <a:pt x="25159" y="14264"/>
                    <a:pt x="24792" y="11990"/>
                    <a:pt x="24132" y="10597"/>
                  </a:cubicBezTo>
                  <a:cubicBezTo>
                    <a:pt x="23325" y="8763"/>
                    <a:pt x="22152" y="7296"/>
                    <a:pt x="20538" y="6195"/>
                  </a:cubicBezTo>
                  <a:cubicBezTo>
                    <a:pt x="18851" y="5168"/>
                    <a:pt x="17017" y="4655"/>
                    <a:pt x="14963" y="4655"/>
                  </a:cubicBezTo>
                  <a:cubicBezTo>
                    <a:pt x="12909" y="4655"/>
                    <a:pt x="11075" y="5168"/>
                    <a:pt x="9461" y="6195"/>
                  </a:cubicBezTo>
                  <a:cubicBezTo>
                    <a:pt x="7847" y="7296"/>
                    <a:pt x="6600" y="8763"/>
                    <a:pt x="5793" y="10597"/>
                  </a:cubicBezTo>
                  <a:cubicBezTo>
                    <a:pt x="5133" y="11990"/>
                    <a:pt x="4766" y="14264"/>
                    <a:pt x="4546" y="17272"/>
                  </a:cubicBezTo>
                  <a:lnTo>
                    <a:pt x="25379" y="17272"/>
                  </a:lnTo>
                  <a:close/>
                </a:path>
              </a:pathLst>
            </a:custGeom>
            <a:solidFill>
              <a:srgbClr val="000000"/>
            </a:solidFill>
            <a:ln w="73262" cap="flat">
              <a:noFill/>
              <a:prstDash val="solid"/>
              <a:miter/>
            </a:ln>
          </p:spPr>
          <p:txBody>
            <a:bodyPr rtlCol="0" anchor="ctr"/>
            <a:lstStyle/>
            <a:p>
              <a:endParaRPr lang="en-GB"/>
            </a:p>
          </p:txBody>
        </p:sp>
        <p:sp>
          <p:nvSpPr>
            <p:cNvPr id="324" name="Graphic 1127">
              <a:extLst>
                <a:ext uri="{FF2B5EF4-FFF2-40B4-BE49-F238E27FC236}">
                  <a16:creationId xmlns:a16="http://schemas.microsoft.com/office/drawing/2014/main" id="{1ECFABC2-A2CD-7FDB-D2C4-00DE80D2DBB1}"/>
                </a:ext>
              </a:extLst>
            </p:cNvPr>
            <p:cNvSpPr/>
            <p:nvPr/>
          </p:nvSpPr>
          <p:spPr>
            <a:xfrm>
              <a:off x="7128039" y="3590159"/>
              <a:ext cx="28461" cy="36237"/>
            </a:xfrm>
            <a:custGeom>
              <a:avLst/>
              <a:gdLst>
                <a:gd name="connsiteX0" fmla="*/ 29280 w 28461"/>
                <a:gd name="connsiteY0" fmla="*/ 27102 h 36237"/>
                <a:gd name="connsiteX1" fmla="*/ 25465 w 28461"/>
                <a:gd name="connsiteY1" fmla="*/ 34731 h 36237"/>
                <a:gd name="connsiteX2" fmla="*/ 15122 w 28461"/>
                <a:gd name="connsiteY2" fmla="*/ 37591 h 36237"/>
                <a:gd name="connsiteX3" fmla="*/ 818 w 28461"/>
                <a:gd name="connsiteY3" fmla="*/ 32530 h 36237"/>
                <a:gd name="connsiteX4" fmla="*/ 3385 w 28461"/>
                <a:gd name="connsiteY4" fmla="*/ 29962 h 36237"/>
                <a:gd name="connsiteX5" fmla="*/ 14976 w 28461"/>
                <a:gd name="connsiteY5" fmla="*/ 34290 h 36237"/>
                <a:gd name="connsiteX6" fmla="*/ 25612 w 28461"/>
                <a:gd name="connsiteY6" fmla="*/ 27102 h 36237"/>
                <a:gd name="connsiteX7" fmla="*/ 23998 w 28461"/>
                <a:gd name="connsiteY7" fmla="*/ 22920 h 36237"/>
                <a:gd name="connsiteX8" fmla="*/ 18863 w 28461"/>
                <a:gd name="connsiteY8" fmla="*/ 21160 h 36237"/>
                <a:gd name="connsiteX9" fmla="*/ 12995 w 28461"/>
                <a:gd name="connsiteY9" fmla="*/ 20646 h 36237"/>
                <a:gd name="connsiteX10" fmla="*/ 2359 w 28461"/>
                <a:gd name="connsiteY10" fmla="*/ 11404 h 36237"/>
                <a:gd name="connsiteX11" fmla="*/ 5806 w 28461"/>
                <a:gd name="connsiteY11" fmla="*/ 4068 h 36237"/>
                <a:gd name="connsiteX12" fmla="*/ 15049 w 28461"/>
                <a:gd name="connsiteY12" fmla="*/ 1354 h 36237"/>
                <a:gd name="connsiteX13" fmla="*/ 27446 w 28461"/>
                <a:gd name="connsiteY13" fmla="*/ 5095 h 36237"/>
                <a:gd name="connsiteX14" fmla="*/ 24952 w 28461"/>
                <a:gd name="connsiteY14" fmla="*/ 7589 h 36237"/>
                <a:gd name="connsiteX15" fmla="*/ 15049 w 28461"/>
                <a:gd name="connsiteY15" fmla="*/ 4582 h 36237"/>
                <a:gd name="connsiteX16" fmla="*/ 8374 w 28461"/>
                <a:gd name="connsiteY16" fmla="*/ 6342 h 36237"/>
                <a:gd name="connsiteX17" fmla="*/ 6026 w 28461"/>
                <a:gd name="connsiteY17" fmla="*/ 11404 h 36237"/>
                <a:gd name="connsiteX18" fmla="*/ 7787 w 28461"/>
                <a:gd name="connsiteY18" fmla="*/ 15585 h 36237"/>
                <a:gd name="connsiteX19" fmla="*/ 13215 w 28461"/>
                <a:gd name="connsiteY19" fmla="*/ 17345 h 36237"/>
                <a:gd name="connsiteX20" fmla="*/ 18937 w 28461"/>
                <a:gd name="connsiteY20" fmla="*/ 17859 h 36237"/>
                <a:gd name="connsiteX21" fmla="*/ 26639 w 28461"/>
                <a:gd name="connsiteY21" fmla="*/ 20353 h 36237"/>
                <a:gd name="connsiteX22" fmla="*/ 29280 w 28461"/>
                <a:gd name="connsiteY22" fmla="*/ 2710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280" y="27102"/>
                  </a:moveTo>
                  <a:cubicBezTo>
                    <a:pt x="29280" y="30329"/>
                    <a:pt x="28033" y="32897"/>
                    <a:pt x="25465" y="34731"/>
                  </a:cubicBezTo>
                  <a:cubicBezTo>
                    <a:pt x="22898" y="36638"/>
                    <a:pt x="19450" y="37591"/>
                    <a:pt x="15122" y="37591"/>
                  </a:cubicBezTo>
                  <a:cubicBezTo>
                    <a:pt x="9107" y="37591"/>
                    <a:pt x="4339" y="35904"/>
                    <a:pt x="818" y="32530"/>
                  </a:cubicBezTo>
                  <a:lnTo>
                    <a:pt x="3385" y="29962"/>
                  </a:lnTo>
                  <a:cubicBezTo>
                    <a:pt x="6100" y="32823"/>
                    <a:pt x="9987" y="34290"/>
                    <a:pt x="14976" y="34290"/>
                  </a:cubicBezTo>
                  <a:cubicBezTo>
                    <a:pt x="22091" y="34290"/>
                    <a:pt x="25612" y="31870"/>
                    <a:pt x="25612" y="27102"/>
                  </a:cubicBezTo>
                  <a:cubicBezTo>
                    <a:pt x="25612" y="25268"/>
                    <a:pt x="25099" y="23874"/>
                    <a:pt x="23998" y="22920"/>
                  </a:cubicBezTo>
                  <a:cubicBezTo>
                    <a:pt x="22898" y="21967"/>
                    <a:pt x="21211" y="21380"/>
                    <a:pt x="18863" y="21160"/>
                  </a:cubicBezTo>
                  <a:lnTo>
                    <a:pt x="12995" y="20646"/>
                  </a:lnTo>
                  <a:cubicBezTo>
                    <a:pt x="5880" y="20059"/>
                    <a:pt x="2359" y="16979"/>
                    <a:pt x="2359" y="11404"/>
                  </a:cubicBezTo>
                  <a:cubicBezTo>
                    <a:pt x="2359" y="8323"/>
                    <a:pt x="3532" y="5902"/>
                    <a:pt x="5806" y="4068"/>
                  </a:cubicBezTo>
                  <a:cubicBezTo>
                    <a:pt x="8080" y="2234"/>
                    <a:pt x="11161" y="1354"/>
                    <a:pt x="15049" y="1354"/>
                  </a:cubicBezTo>
                  <a:cubicBezTo>
                    <a:pt x="19964" y="1354"/>
                    <a:pt x="24072" y="2601"/>
                    <a:pt x="27446" y="5095"/>
                  </a:cubicBezTo>
                  <a:lnTo>
                    <a:pt x="24952" y="7589"/>
                  </a:lnTo>
                  <a:cubicBezTo>
                    <a:pt x="22238" y="5609"/>
                    <a:pt x="18937" y="4582"/>
                    <a:pt x="15049" y="4582"/>
                  </a:cubicBezTo>
                  <a:cubicBezTo>
                    <a:pt x="12115" y="4582"/>
                    <a:pt x="9841" y="5168"/>
                    <a:pt x="8374" y="6342"/>
                  </a:cubicBezTo>
                  <a:cubicBezTo>
                    <a:pt x="6833" y="7516"/>
                    <a:pt x="6026" y="9203"/>
                    <a:pt x="6026" y="11404"/>
                  </a:cubicBezTo>
                  <a:cubicBezTo>
                    <a:pt x="6026" y="13237"/>
                    <a:pt x="6613" y="14631"/>
                    <a:pt x="7787" y="15585"/>
                  </a:cubicBezTo>
                  <a:cubicBezTo>
                    <a:pt x="8887" y="16538"/>
                    <a:pt x="10721" y="17125"/>
                    <a:pt x="13215" y="17345"/>
                  </a:cubicBezTo>
                  <a:lnTo>
                    <a:pt x="18937" y="17859"/>
                  </a:lnTo>
                  <a:cubicBezTo>
                    <a:pt x="22238" y="18226"/>
                    <a:pt x="24805" y="19033"/>
                    <a:pt x="26639" y="20353"/>
                  </a:cubicBezTo>
                  <a:cubicBezTo>
                    <a:pt x="28400" y="21673"/>
                    <a:pt x="29280" y="23947"/>
                    <a:pt x="29280" y="27102"/>
                  </a:cubicBezTo>
                  <a:close/>
                </a:path>
              </a:pathLst>
            </a:custGeom>
            <a:solidFill>
              <a:srgbClr val="000000"/>
            </a:solidFill>
            <a:ln w="73262" cap="flat">
              <a:noFill/>
              <a:prstDash val="solid"/>
              <a:miter/>
            </a:ln>
          </p:spPr>
          <p:txBody>
            <a:bodyPr rtlCol="0" anchor="ctr"/>
            <a:lstStyle/>
            <a:p>
              <a:endParaRPr lang="en-GB"/>
            </a:p>
          </p:txBody>
        </p:sp>
        <p:sp>
          <p:nvSpPr>
            <p:cNvPr id="325" name="Graphic 1127">
              <a:extLst>
                <a:ext uri="{FF2B5EF4-FFF2-40B4-BE49-F238E27FC236}">
                  <a16:creationId xmlns:a16="http://schemas.microsoft.com/office/drawing/2014/main" id="{D1AC493A-59CA-BAE9-6853-D33CBDE6F216}"/>
                </a:ext>
              </a:extLst>
            </p:cNvPr>
            <p:cNvSpPr/>
            <p:nvPr/>
          </p:nvSpPr>
          <p:spPr>
            <a:xfrm>
              <a:off x="6587506" y="3696683"/>
              <a:ext cx="23913" cy="23913"/>
            </a:xfrm>
            <a:custGeom>
              <a:avLst/>
              <a:gdLst>
                <a:gd name="connsiteX0" fmla="*/ 21022 w 23913"/>
                <a:gd name="connsiteY0" fmla="*/ 4837 h 23913"/>
                <a:gd name="connsiteX1" fmla="*/ 24543 w 23913"/>
                <a:gd name="connsiteY1" fmla="*/ 13346 h 23913"/>
                <a:gd name="connsiteX2" fmla="*/ 21022 w 23913"/>
                <a:gd name="connsiteY2" fmla="*/ 21782 h 23913"/>
                <a:gd name="connsiteX3" fmla="*/ 12586 w 23913"/>
                <a:gd name="connsiteY3" fmla="*/ 25303 h 23913"/>
                <a:gd name="connsiteX4" fmla="*/ 4150 w 23913"/>
                <a:gd name="connsiteY4" fmla="*/ 21782 h 23913"/>
                <a:gd name="connsiteX5" fmla="*/ 629 w 23913"/>
                <a:gd name="connsiteY5" fmla="*/ 13346 h 23913"/>
                <a:gd name="connsiteX6" fmla="*/ 4150 w 23913"/>
                <a:gd name="connsiteY6" fmla="*/ 4837 h 23913"/>
                <a:gd name="connsiteX7" fmla="*/ 12586 w 23913"/>
                <a:gd name="connsiteY7" fmla="*/ 1389 h 23913"/>
                <a:gd name="connsiteX8" fmla="*/ 21022 w 23913"/>
                <a:gd name="connsiteY8" fmla="*/ 4837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1022" y="4837"/>
                  </a:moveTo>
                  <a:cubicBezTo>
                    <a:pt x="23369" y="7184"/>
                    <a:pt x="24543" y="10045"/>
                    <a:pt x="24543" y="13346"/>
                  </a:cubicBezTo>
                  <a:cubicBezTo>
                    <a:pt x="24543" y="16647"/>
                    <a:pt x="23369" y="19508"/>
                    <a:pt x="21022" y="21782"/>
                  </a:cubicBezTo>
                  <a:cubicBezTo>
                    <a:pt x="18675" y="24129"/>
                    <a:pt x="15887" y="25303"/>
                    <a:pt x="12586" y="25303"/>
                  </a:cubicBezTo>
                  <a:cubicBezTo>
                    <a:pt x="9285" y="25303"/>
                    <a:pt x="6498" y="24129"/>
                    <a:pt x="4150" y="21782"/>
                  </a:cubicBezTo>
                  <a:cubicBezTo>
                    <a:pt x="1803" y="19508"/>
                    <a:pt x="629" y="16647"/>
                    <a:pt x="629" y="13346"/>
                  </a:cubicBezTo>
                  <a:cubicBezTo>
                    <a:pt x="629" y="10045"/>
                    <a:pt x="1803" y="7184"/>
                    <a:pt x="4150" y="4837"/>
                  </a:cubicBezTo>
                  <a:cubicBezTo>
                    <a:pt x="6498" y="2563"/>
                    <a:pt x="9285" y="1389"/>
                    <a:pt x="12586" y="1389"/>
                  </a:cubicBezTo>
                  <a:cubicBezTo>
                    <a:pt x="15887" y="1389"/>
                    <a:pt x="18675" y="2563"/>
                    <a:pt x="21022" y="4837"/>
                  </a:cubicBezTo>
                  <a:close/>
                </a:path>
              </a:pathLst>
            </a:custGeom>
            <a:solidFill>
              <a:srgbClr val="000000"/>
            </a:solidFill>
            <a:ln w="73262" cap="flat">
              <a:noFill/>
              <a:prstDash val="solid"/>
              <a:miter/>
            </a:ln>
          </p:spPr>
          <p:txBody>
            <a:bodyPr rtlCol="0" anchor="ctr"/>
            <a:lstStyle/>
            <a:p>
              <a:endParaRPr lang="en-GB"/>
            </a:p>
          </p:txBody>
        </p:sp>
        <p:sp>
          <p:nvSpPr>
            <p:cNvPr id="326" name="Graphic 1127">
              <a:extLst>
                <a:ext uri="{FF2B5EF4-FFF2-40B4-BE49-F238E27FC236}">
                  <a16:creationId xmlns:a16="http://schemas.microsoft.com/office/drawing/2014/main" id="{D74D96B0-7973-5C15-8B53-4E5073ACE78D}"/>
                </a:ext>
              </a:extLst>
            </p:cNvPr>
            <p:cNvSpPr/>
            <p:nvPr/>
          </p:nvSpPr>
          <p:spPr>
            <a:xfrm>
              <a:off x="6656825" y="3680912"/>
              <a:ext cx="35137" cy="52228"/>
            </a:xfrm>
            <a:custGeom>
              <a:avLst/>
              <a:gdLst>
                <a:gd name="connsiteX0" fmla="*/ 35792 w 35137"/>
                <a:gd name="connsiteY0" fmla="*/ 39386 h 52228"/>
                <a:gd name="connsiteX1" fmla="*/ 31685 w 35137"/>
                <a:gd name="connsiteY1" fmla="*/ 49876 h 52228"/>
                <a:gd name="connsiteX2" fmla="*/ 20461 w 35137"/>
                <a:gd name="connsiteY2" fmla="*/ 53617 h 52228"/>
                <a:gd name="connsiteX3" fmla="*/ 655 w 35137"/>
                <a:gd name="connsiteY3" fmla="*/ 53617 h 52228"/>
                <a:gd name="connsiteX4" fmla="*/ 655 w 35137"/>
                <a:gd name="connsiteY4" fmla="*/ 1388 h 52228"/>
                <a:gd name="connsiteX5" fmla="*/ 19874 w 35137"/>
                <a:gd name="connsiteY5" fmla="*/ 1388 h 52228"/>
                <a:gd name="connsiteX6" fmla="*/ 30804 w 35137"/>
                <a:gd name="connsiteY6" fmla="*/ 5056 h 52228"/>
                <a:gd name="connsiteX7" fmla="*/ 34986 w 35137"/>
                <a:gd name="connsiteY7" fmla="*/ 15032 h 52228"/>
                <a:gd name="connsiteX8" fmla="*/ 32858 w 35137"/>
                <a:gd name="connsiteY8" fmla="*/ 22368 h 52228"/>
                <a:gd name="connsiteX9" fmla="*/ 26843 w 35137"/>
                <a:gd name="connsiteY9" fmla="*/ 26769 h 52228"/>
                <a:gd name="connsiteX10" fmla="*/ 33445 w 35137"/>
                <a:gd name="connsiteY10" fmla="*/ 31537 h 52228"/>
                <a:gd name="connsiteX11" fmla="*/ 35792 w 35137"/>
                <a:gd name="connsiteY11" fmla="*/ 39386 h 52228"/>
                <a:gd name="connsiteX12" fmla="*/ 28677 w 35137"/>
                <a:gd name="connsiteY12" fmla="*/ 47235 h 52228"/>
                <a:gd name="connsiteX13" fmla="*/ 31831 w 35137"/>
                <a:gd name="connsiteY13" fmla="*/ 39386 h 52228"/>
                <a:gd name="connsiteX14" fmla="*/ 28677 w 35137"/>
                <a:gd name="connsiteY14" fmla="*/ 31537 h 52228"/>
                <a:gd name="connsiteX15" fmla="*/ 20021 w 35137"/>
                <a:gd name="connsiteY15" fmla="*/ 28677 h 52228"/>
                <a:gd name="connsiteX16" fmla="*/ 4617 w 35137"/>
                <a:gd name="connsiteY16" fmla="*/ 28677 h 52228"/>
                <a:gd name="connsiteX17" fmla="*/ 4617 w 35137"/>
                <a:gd name="connsiteY17" fmla="*/ 50096 h 52228"/>
                <a:gd name="connsiteX18" fmla="*/ 20021 w 35137"/>
                <a:gd name="connsiteY18" fmla="*/ 50096 h 52228"/>
                <a:gd name="connsiteX19" fmla="*/ 28677 w 35137"/>
                <a:gd name="connsiteY19" fmla="*/ 47235 h 52228"/>
                <a:gd name="connsiteX20" fmla="*/ 27797 w 35137"/>
                <a:gd name="connsiteY20" fmla="*/ 22661 h 52228"/>
                <a:gd name="connsiteX21" fmla="*/ 31024 w 35137"/>
                <a:gd name="connsiteY21" fmla="*/ 15032 h 52228"/>
                <a:gd name="connsiteX22" fmla="*/ 27797 w 35137"/>
                <a:gd name="connsiteY22" fmla="*/ 7403 h 52228"/>
                <a:gd name="connsiteX23" fmla="*/ 19434 w 35137"/>
                <a:gd name="connsiteY23" fmla="*/ 4909 h 52228"/>
                <a:gd name="connsiteX24" fmla="*/ 4617 w 35137"/>
                <a:gd name="connsiteY24" fmla="*/ 4909 h 52228"/>
                <a:gd name="connsiteX25" fmla="*/ 4617 w 35137"/>
                <a:gd name="connsiteY25" fmla="*/ 25155 h 52228"/>
                <a:gd name="connsiteX26" fmla="*/ 19434 w 35137"/>
                <a:gd name="connsiteY26" fmla="*/ 25155 h 52228"/>
                <a:gd name="connsiteX27" fmla="*/ 27797 w 35137"/>
                <a:gd name="connsiteY27" fmla="*/ 22661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137" h="52228">
                  <a:moveTo>
                    <a:pt x="35792" y="39386"/>
                  </a:moveTo>
                  <a:cubicBezTo>
                    <a:pt x="35792" y="43934"/>
                    <a:pt x="34399" y="47455"/>
                    <a:pt x="31685" y="49876"/>
                  </a:cubicBezTo>
                  <a:cubicBezTo>
                    <a:pt x="28897" y="52370"/>
                    <a:pt x="25156" y="53617"/>
                    <a:pt x="20461" y="53617"/>
                  </a:cubicBezTo>
                  <a:lnTo>
                    <a:pt x="655" y="53617"/>
                  </a:lnTo>
                  <a:lnTo>
                    <a:pt x="655" y="1388"/>
                  </a:lnTo>
                  <a:lnTo>
                    <a:pt x="19874" y="1388"/>
                  </a:lnTo>
                  <a:cubicBezTo>
                    <a:pt x="24349" y="1388"/>
                    <a:pt x="27943" y="2635"/>
                    <a:pt x="30804" y="5056"/>
                  </a:cubicBezTo>
                  <a:cubicBezTo>
                    <a:pt x="33592" y="7477"/>
                    <a:pt x="34986" y="10851"/>
                    <a:pt x="34986" y="15032"/>
                  </a:cubicBezTo>
                  <a:cubicBezTo>
                    <a:pt x="34986" y="17820"/>
                    <a:pt x="34252" y="20241"/>
                    <a:pt x="32858" y="22368"/>
                  </a:cubicBezTo>
                  <a:cubicBezTo>
                    <a:pt x="31391" y="24495"/>
                    <a:pt x="29411" y="25962"/>
                    <a:pt x="26843" y="26769"/>
                  </a:cubicBezTo>
                  <a:cubicBezTo>
                    <a:pt x="29704" y="27723"/>
                    <a:pt x="31905" y="29337"/>
                    <a:pt x="33445" y="31537"/>
                  </a:cubicBezTo>
                  <a:cubicBezTo>
                    <a:pt x="34986" y="33738"/>
                    <a:pt x="35792" y="36379"/>
                    <a:pt x="35792" y="39386"/>
                  </a:cubicBezTo>
                  <a:close/>
                  <a:moveTo>
                    <a:pt x="28677" y="47235"/>
                  </a:moveTo>
                  <a:cubicBezTo>
                    <a:pt x="30804" y="45328"/>
                    <a:pt x="31831" y="42687"/>
                    <a:pt x="31831" y="39386"/>
                  </a:cubicBezTo>
                  <a:cubicBezTo>
                    <a:pt x="31831" y="36085"/>
                    <a:pt x="30804" y="33445"/>
                    <a:pt x="28677" y="31537"/>
                  </a:cubicBezTo>
                  <a:cubicBezTo>
                    <a:pt x="26550" y="29630"/>
                    <a:pt x="23616" y="28677"/>
                    <a:pt x="20021" y="28677"/>
                  </a:cubicBezTo>
                  <a:lnTo>
                    <a:pt x="4617" y="28677"/>
                  </a:lnTo>
                  <a:lnTo>
                    <a:pt x="4617" y="50096"/>
                  </a:lnTo>
                  <a:lnTo>
                    <a:pt x="20021" y="50096"/>
                  </a:lnTo>
                  <a:cubicBezTo>
                    <a:pt x="23616" y="50096"/>
                    <a:pt x="26550" y="49143"/>
                    <a:pt x="28677" y="47235"/>
                  </a:cubicBezTo>
                  <a:close/>
                  <a:moveTo>
                    <a:pt x="27797" y="22661"/>
                  </a:moveTo>
                  <a:cubicBezTo>
                    <a:pt x="29924" y="20974"/>
                    <a:pt x="31024" y="18480"/>
                    <a:pt x="31024" y="15032"/>
                  </a:cubicBezTo>
                  <a:cubicBezTo>
                    <a:pt x="31024" y="11585"/>
                    <a:pt x="29924" y="9091"/>
                    <a:pt x="27797" y="7403"/>
                  </a:cubicBezTo>
                  <a:cubicBezTo>
                    <a:pt x="25669" y="5716"/>
                    <a:pt x="22882" y="4909"/>
                    <a:pt x="19434" y="4909"/>
                  </a:cubicBezTo>
                  <a:lnTo>
                    <a:pt x="4617" y="4909"/>
                  </a:lnTo>
                  <a:lnTo>
                    <a:pt x="4617" y="25155"/>
                  </a:lnTo>
                  <a:lnTo>
                    <a:pt x="19434" y="25155"/>
                  </a:lnTo>
                  <a:cubicBezTo>
                    <a:pt x="22882" y="25155"/>
                    <a:pt x="25669" y="24349"/>
                    <a:pt x="27797" y="22661"/>
                  </a:cubicBezTo>
                  <a:close/>
                </a:path>
              </a:pathLst>
            </a:custGeom>
            <a:solidFill>
              <a:srgbClr val="000000"/>
            </a:solidFill>
            <a:ln w="73262" cap="flat">
              <a:noFill/>
              <a:prstDash val="solid"/>
              <a:miter/>
            </a:ln>
          </p:spPr>
          <p:txBody>
            <a:bodyPr rtlCol="0" anchor="ctr"/>
            <a:lstStyle/>
            <a:p>
              <a:endParaRPr lang="en-GB"/>
            </a:p>
          </p:txBody>
        </p:sp>
        <p:sp>
          <p:nvSpPr>
            <p:cNvPr id="327" name="Graphic 1127">
              <a:extLst>
                <a:ext uri="{FF2B5EF4-FFF2-40B4-BE49-F238E27FC236}">
                  <a16:creationId xmlns:a16="http://schemas.microsoft.com/office/drawing/2014/main" id="{C05B63ED-FEE4-124E-B8EC-D203C4E1444E}"/>
                </a:ext>
              </a:extLst>
            </p:cNvPr>
            <p:cNvSpPr/>
            <p:nvPr/>
          </p:nvSpPr>
          <p:spPr>
            <a:xfrm>
              <a:off x="6702848" y="3697344"/>
              <a:ext cx="28315" cy="36237"/>
            </a:xfrm>
            <a:custGeom>
              <a:avLst/>
              <a:gdLst>
                <a:gd name="connsiteX0" fmla="*/ 28985 w 28315"/>
                <a:gd name="connsiteY0" fmla="*/ 20317 h 36237"/>
                <a:gd name="connsiteX1" fmla="*/ 4411 w 28315"/>
                <a:gd name="connsiteY1" fmla="*/ 20317 h 36237"/>
                <a:gd name="connsiteX2" fmla="*/ 7346 w 28315"/>
                <a:gd name="connsiteY2" fmla="*/ 30660 h 36237"/>
                <a:gd name="connsiteX3" fmla="*/ 15928 w 28315"/>
                <a:gd name="connsiteY3" fmla="*/ 34254 h 36237"/>
                <a:gd name="connsiteX4" fmla="*/ 21210 w 28315"/>
                <a:gd name="connsiteY4" fmla="*/ 33227 h 36237"/>
                <a:gd name="connsiteX5" fmla="*/ 25684 w 28315"/>
                <a:gd name="connsiteY5" fmla="*/ 30000 h 36237"/>
                <a:gd name="connsiteX6" fmla="*/ 28472 w 28315"/>
                <a:gd name="connsiteY6" fmla="*/ 32200 h 36237"/>
                <a:gd name="connsiteX7" fmla="*/ 22750 w 28315"/>
                <a:gd name="connsiteY7" fmla="*/ 36308 h 36237"/>
                <a:gd name="connsiteX8" fmla="*/ 15708 w 28315"/>
                <a:gd name="connsiteY8" fmla="*/ 37629 h 36237"/>
                <a:gd name="connsiteX9" fmla="*/ 4558 w 28315"/>
                <a:gd name="connsiteY9" fmla="*/ 33007 h 36237"/>
                <a:gd name="connsiteX10" fmla="*/ 670 w 28315"/>
                <a:gd name="connsiteY10" fmla="*/ 19510 h 36237"/>
                <a:gd name="connsiteX11" fmla="*/ 4411 w 28315"/>
                <a:gd name="connsiteY11" fmla="*/ 6159 h 36237"/>
                <a:gd name="connsiteX12" fmla="*/ 14828 w 28315"/>
                <a:gd name="connsiteY12" fmla="*/ 1391 h 36237"/>
                <a:gd name="connsiteX13" fmla="*/ 25244 w 28315"/>
                <a:gd name="connsiteY13" fmla="*/ 5939 h 36237"/>
                <a:gd name="connsiteX14" fmla="*/ 28985 w 28315"/>
                <a:gd name="connsiteY14" fmla="*/ 18630 h 36237"/>
                <a:gd name="connsiteX15" fmla="*/ 28985 w 28315"/>
                <a:gd name="connsiteY15" fmla="*/ 20317 h 36237"/>
                <a:gd name="connsiteX16" fmla="*/ 25244 w 28315"/>
                <a:gd name="connsiteY16" fmla="*/ 17309 h 36237"/>
                <a:gd name="connsiteX17" fmla="*/ 23997 w 28315"/>
                <a:gd name="connsiteY17" fmla="*/ 10634 h 36237"/>
                <a:gd name="connsiteX18" fmla="*/ 20403 w 28315"/>
                <a:gd name="connsiteY18" fmla="*/ 6233 h 36237"/>
                <a:gd name="connsiteX19" fmla="*/ 14828 w 28315"/>
                <a:gd name="connsiteY19" fmla="*/ 4692 h 36237"/>
                <a:gd name="connsiteX20" fmla="*/ 9326 w 28315"/>
                <a:gd name="connsiteY20" fmla="*/ 6233 h 36237"/>
                <a:gd name="connsiteX21" fmla="*/ 5658 w 28315"/>
                <a:gd name="connsiteY21" fmla="*/ 10634 h 36237"/>
                <a:gd name="connsiteX22" fmla="*/ 4411 w 28315"/>
                <a:gd name="connsiteY22" fmla="*/ 17309 h 36237"/>
                <a:gd name="connsiteX23" fmla="*/ 25244 w 28315"/>
                <a:gd name="connsiteY23" fmla="*/ 1730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985" y="20317"/>
                  </a:moveTo>
                  <a:lnTo>
                    <a:pt x="4411" y="20317"/>
                  </a:lnTo>
                  <a:cubicBezTo>
                    <a:pt x="4411" y="24865"/>
                    <a:pt x="5365" y="28313"/>
                    <a:pt x="7346" y="30660"/>
                  </a:cubicBezTo>
                  <a:cubicBezTo>
                    <a:pt x="9326" y="33081"/>
                    <a:pt x="12187" y="34254"/>
                    <a:pt x="15928" y="34254"/>
                  </a:cubicBezTo>
                  <a:cubicBezTo>
                    <a:pt x="17982" y="34254"/>
                    <a:pt x="19743" y="33888"/>
                    <a:pt x="21210" y="33227"/>
                  </a:cubicBezTo>
                  <a:cubicBezTo>
                    <a:pt x="22677" y="32567"/>
                    <a:pt x="24144" y="31540"/>
                    <a:pt x="25684" y="30000"/>
                  </a:cubicBezTo>
                  <a:lnTo>
                    <a:pt x="28472" y="32200"/>
                  </a:lnTo>
                  <a:cubicBezTo>
                    <a:pt x="26565" y="34108"/>
                    <a:pt x="24657" y="35501"/>
                    <a:pt x="22750" y="36308"/>
                  </a:cubicBezTo>
                  <a:cubicBezTo>
                    <a:pt x="20843" y="37189"/>
                    <a:pt x="18496" y="37629"/>
                    <a:pt x="15708" y="37629"/>
                  </a:cubicBezTo>
                  <a:cubicBezTo>
                    <a:pt x="10793" y="37629"/>
                    <a:pt x="7125" y="36088"/>
                    <a:pt x="4558" y="33007"/>
                  </a:cubicBezTo>
                  <a:cubicBezTo>
                    <a:pt x="1917" y="29926"/>
                    <a:pt x="670" y="25452"/>
                    <a:pt x="670" y="19510"/>
                  </a:cubicBezTo>
                  <a:cubicBezTo>
                    <a:pt x="670" y="13788"/>
                    <a:pt x="1917" y="9314"/>
                    <a:pt x="4411" y="6159"/>
                  </a:cubicBezTo>
                  <a:cubicBezTo>
                    <a:pt x="6905" y="3005"/>
                    <a:pt x="10353" y="1391"/>
                    <a:pt x="14828" y="1391"/>
                  </a:cubicBezTo>
                  <a:cubicBezTo>
                    <a:pt x="19302" y="1391"/>
                    <a:pt x="22750" y="2932"/>
                    <a:pt x="25244" y="5939"/>
                  </a:cubicBezTo>
                  <a:cubicBezTo>
                    <a:pt x="27738" y="8947"/>
                    <a:pt x="28985" y="13201"/>
                    <a:pt x="28985" y="18630"/>
                  </a:cubicBezTo>
                  <a:lnTo>
                    <a:pt x="28985" y="20317"/>
                  </a:lnTo>
                  <a:close/>
                  <a:moveTo>
                    <a:pt x="25244" y="17309"/>
                  </a:moveTo>
                  <a:cubicBezTo>
                    <a:pt x="25024" y="14302"/>
                    <a:pt x="24657" y="12028"/>
                    <a:pt x="23997" y="10634"/>
                  </a:cubicBezTo>
                  <a:cubicBezTo>
                    <a:pt x="23190" y="8800"/>
                    <a:pt x="22017" y="7333"/>
                    <a:pt x="20403" y="6233"/>
                  </a:cubicBezTo>
                  <a:cubicBezTo>
                    <a:pt x="18716" y="5206"/>
                    <a:pt x="16882" y="4692"/>
                    <a:pt x="14828" y="4692"/>
                  </a:cubicBezTo>
                  <a:cubicBezTo>
                    <a:pt x="12774" y="4692"/>
                    <a:pt x="10940" y="5206"/>
                    <a:pt x="9326" y="6233"/>
                  </a:cubicBezTo>
                  <a:cubicBezTo>
                    <a:pt x="7712" y="7333"/>
                    <a:pt x="6465" y="8800"/>
                    <a:pt x="5658" y="10634"/>
                  </a:cubicBezTo>
                  <a:cubicBezTo>
                    <a:pt x="4998" y="12028"/>
                    <a:pt x="4631" y="14302"/>
                    <a:pt x="4411" y="17309"/>
                  </a:cubicBezTo>
                  <a:lnTo>
                    <a:pt x="25244" y="17309"/>
                  </a:lnTo>
                  <a:close/>
                </a:path>
              </a:pathLst>
            </a:custGeom>
            <a:solidFill>
              <a:srgbClr val="000000"/>
            </a:solidFill>
            <a:ln w="73262" cap="flat">
              <a:noFill/>
              <a:prstDash val="solid"/>
              <a:miter/>
            </a:ln>
          </p:spPr>
          <p:txBody>
            <a:bodyPr rtlCol="0" anchor="ctr"/>
            <a:lstStyle/>
            <a:p>
              <a:endParaRPr lang="en-GB"/>
            </a:p>
          </p:txBody>
        </p:sp>
        <p:sp>
          <p:nvSpPr>
            <p:cNvPr id="328" name="Graphic 1127">
              <a:extLst>
                <a:ext uri="{FF2B5EF4-FFF2-40B4-BE49-F238E27FC236}">
                  <a16:creationId xmlns:a16="http://schemas.microsoft.com/office/drawing/2014/main" id="{E9017FC1-8A26-38A5-12AE-68D1BE3EA6D1}"/>
                </a:ext>
              </a:extLst>
            </p:cNvPr>
            <p:cNvSpPr/>
            <p:nvPr/>
          </p:nvSpPr>
          <p:spPr>
            <a:xfrm>
              <a:off x="6739337" y="3680912"/>
              <a:ext cx="16578" cy="52228"/>
            </a:xfrm>
            <a:custGeom>
              <a:avLst/>
              <a:gdLst>
                <a:gd name="connsiteX0" fmla="*/ 17259 w 16578"/>
                <a:gd name="connsiteY0" fmla="*/ 21048 h 52228"/>
                <a:gd name="connsiteX1" fmla="*/ 9264 w 16578"/>
                <a:gd name="connsiteY1" fmla="*/ 21048 h 52228"/>
                <a:gd name="connsiteX2" fmla="*/ 9264 w 16578"/>
                <a:gd name="connsiteY2" fmla="*/ 53617 h 52228"/>
                <a:gd name="connsiteX3" fmla="*/ 5522 w 16578"/>
                <a:gd name="connsiteY3" fmla="*/ 53617 h 52228"/>
                <a:gd name="connsiteX4" fmla="*/ 5522 w 16578"/>
                <a:gd name="connsiteY4" fmla="*/ 21048 h 52228"/>
                <a:gd name="connsiteX5" fmla="*/ 681 w 16578"/>
                <a:gd name="connsiteY5" fmla="*/ 21048 h 52228"/>
                <a:gd name="connsiteX6" fmla="*/ 681 w 16578"/>
                <a:gd name="connsiteY6" fmla="*/ 18260 h 52228"/>
                <a:gd name="connsiteX7" fmla="*/ 5522 w 16578"/>
                <a:gd name="connsiteY7" fmla="*/ 18260 h 52228"/>
                <a:gd name="connsiteX8" fmla="*/ 5522 w 16578"/>
                <a:gd name="connsiteY8" fmla="*/ 10631 h 52228"/>
                <a:gd name="connsiteX9" fmla="*/ 7723 w 16578"/>
                <a:gd name="connsiteY9" fmla="*/ 3882 h 52228"/>
                <a:gd name="connsiteX10" fmla="*/ 14032 w 16578"/>
                <a:gd name="connsiteY10" fmla="*/ 1388 h 52228"/>
                <a:gd name="connsiteX11" fmla="*/ 17259 w 16578"/>
                <a:gd name="connsiteY11" fmla="*/ 1388 h 52228"/>
                <a:gd name="connsiteX12" fmla="*/ 17259 w 16578"/>
                <a:gd name="connsiteY12" fmla="*/ 4689 h 52228"/>
                <a:gd name="connsiteX13" fmla="*/ 14692 w 16578"/>
                <a:gd name="connsiteY13" fmla="*/ 4689 h 52228"/>
                <a:gd name="connsiteX14" fmla="*/ 9264 w 16578"/>
                <a:gd name="connsiteY14" fmla="*/ 10558 h 52228"/>
                <a:gd name="connsiteX15" fmla="*/ 9264 w 16578"/>
                <a:gd name="connsiteY15" fmla="*/ 18260 h 52228"/>
                <a:gd name="connsiteX16" fmla="*/ 17259 w 16578"/>
                <a:gd name="connsiteY16" fmla="*/ 18260 h 52228"/>
                <a:gd name="connsiteX17" fmla="*/ 17259 w 16578"/>
                <a:gd name="connsiteY17" fmla="*/ 21048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7259" y="21048"/>
                  </a:moveTo>
                  <a:lnTo>
                    <a:pt x="9264" y="21048"/>
                  </a:lnTo>
                  <a:lnTo>
                    <a:pt x="9264" y="53617"/>
                  </a:lnTo>
                  <a:lnTo>
                    <a:pt x="5522" y="53617"/>
                  </a:lnTo>
                  <a:lnTo>
                    <a:pt x="5522" y="21048"/>
                  </a:lnTo>
                  <a:lnTo>
                    <a:pt x="681" y="21048"/>
                  </a:lnTo>
                  <a:lnTo>
                    <a:pt x="681" y="18260"/>
                  </a:lnTo>
                  <a:lnTo>
                    <a:pt x="5522" y="18260"/>
                  </a:lnTo>
                  <a:lnTo>
                    <a:pt x="5522" y="10631"/>
                  </a:lnTo>
                  <a:cubicBezTo>
                    <a:pt x="5522" y="7844"/>
                    <a:pt x="6256" y="5570"/>
                    <a:pt x="7723" y="3882"/>
                  </a:cubicBezTo>
                  <a:cubicBezTo>
                    <a:pt x="9264" y="2195"/>
                    <a:pt x="11317" y="1388"/>
                    <a:pt x="14032" y="1388"/>
                  </a:cubicBezTo>
                  <a:lnTo>
                    <a:pt x="17259" y="1388"/>
                  </a:lnTo>
                  <a:lnTo>
                    <a:pt x="17259" y="4689"/>
                  </a:lnTo>
                  <a:lnTo>
                    <a:pt x="14692" y="4689"/>
                  </a:lnTo>
                  <a:cubicBezTo>
                    <a:pt x="11097" y="4689"/>
                    <a:pt x="9264" y="6670"/>
                    <a:pt x="9264" y="10558"/>
                  </a:cubicBezTo>
                  <a:lnTo>
                    <a:pt x="9264" y="18260"/>
                  </a:lnTo>
                  <a:lnTo>
                    <a:pt x="17259" y="18260"/>
                  </a:lnTo>
                  <a:lnTo>
                    <a:pt x="17259" y="21048"/>
                  </a:lnTo>
                  <a:close/>
                </a:path>
              </a:pathLst>
            </a:custGeom>
            <a:solidFill>
              <a:srgbClr val="000000"/>
            </a:solidFill>
            <a:ln w="73262" cap="flat">
              <a:noFill/>
              <a:prstDash val="solid"/>
              <a:miter/>
            </a:ln>
          </p:spPr>
          <p:txBody>
            <a:bodyPr rtlCol="0" anchor="ctr"/>
            <a:lstStyle/>
            <a:p>
              <a:endParaRPr lang="en-GB"/>
            </a:p>
          </p:txBody>
        </p:sp>
        <p:sp>
          <p:nvSpPr>
            <p:cNvPr id="329" name="Graphic 1127">
              <a:extLst>
                <a:ext uri="{FF2B5EF4-FFF2-40B4-BE49-F238E27FC236}">
                  <a16:creationId xmlns:a16="http://schemas.microsoft.com/office/drawing/2014/main" id="{D98BA8AC-8076-E122-03EC-E8D5B4C8B4C4}"/>
                </a:ext>
              </a:extLst>
            </p:cNvPr>
            <p:cNvSpPr/>
            <p:nvPr/>
          </p:nvSpPr>
          <p:spPr>
            <a:xfrm>
              <a:off x="6763131" y="3697344"/>
              <a:ext cx="28461" cy="36237"/>
            </a:xfrm>
            <a:custGeom>
              <a:avLst/>
              <a:gdLst>
                <a:gd name="connsiteX0" fmla="*/ 24752 w 28461"/>
                <a:gd name="connsiteY0" fmla="*/ 5279 h 36237"/>
                <a:gd name="connsiteX1" fmla="*/ 29153 w 28461"/>
                <a:gd name="connsiteY1" fmla="*/ 19510 h 36237"/>
                <a:gd name="connsiteX2" fmla="*/ 24752 w 28461"/>
                <a:gd name="connsiteY2" fmla="*/ 33741 h 36237"/>
                <a:gd name="connsiteX3" fmla="*/ 14922 w 28461"/>
                <a:gd name="connsiteY3" fmla="*/ 37629 h 36237"/>
                <a:gd name="connsiteX4" fmla="*/ 5093 w 28461"/>
                <a:gd name="connsiteY4" fmla="*/ 33741 h 36237"/>
                <a:gd name="connsiteX5" fmla="*/ 691 w 28461"/>
                <a:gd name="connsiteY5" fmla="*/ 19510 h 36237"/>
                <a:gd name="connsiteX6" fmla="*/ 5093 w 28461"/>
                <a:gd name="connsiteY6" fmla="*/ 5279 h 36237"/>
                <a:gd name="connsiteX7" fmla="*/ 14922 w 28461"/>
                <a:gd name="connsiteY7" fmla="*/ 1391 h 36237"/>
                <a:gd name="connsiteX8" fmla="*/ 24752 w 28461"/>
                <a:gd name="connsiteY8" fmla="*/ 5279 h 36237"/>
                <a:gd name="connsiteX9" fmla="*/ 22258 w 28461"/>
                <a:gd name="connsiteY9" fmla="*/ 31320 h 36237"/>
                <a:gd name="connsiteX10" fmla="*/ 25412 w 28461"/>
                <a:gd name="connsiteY10" fmla="*/ 19510 h 36237"/>
                <a:gd name="connsiteX11" fmla="*/ 22258 w 28461"/>
                <a:gd name="connsiteY11" fmla="*/ 7700 h 36237"/>
                <a:gd name="connsiteX12" fmla="*/ 14922 w 28461"/>
                <a:gd name="connsiteY12" fmla="*/ 4692 h 36237"/>
                <a:gd name="connsiteX13" fmla="*/ 7587 w 28461"/>
                <a:gd name="connsiteY13" fmla="*/ 7700 h 36237"/>
                <a:gd name="connsiteX14" fmla="*/ 4432 w 28461"/>
                <a:gd name="connsiteY14" fmla="*/ 19510 h 36237"/>
                <a:gd name="connsiteX15" fmla="*/ 7587 w 28461"/>
                <a:gd name="connsiteY15" fmla="*/ 31320 h 36237"/>
                <a:gd name="connsiteX16" fmla="*/ 14922 w 28461"/>
                <a:gd name="connsiteY16" fmla="*/ 34328 h 36237"/>
                <a:gd name="connsiteX17" fmla="*/ 22258 w 28461"/>
                <a:gd name="connsiteY17" fmla="*/ 3132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752" y="5279"/>
                  </a:moveTo>
                  <a:cubicBezTo>
                    <a:pt x="27686" y="8213"/>
                    <a:pt x="29153" y="12981"/>
                    <a:pt x="29153" y="19510"/>
                  </a:cubicBezTo>
                  <a:cubicBezTo>
                    <a:pt x="29153" y="26039"/>
                    <a:pt x="27686" y="30807"/>
                    <a:pt x="24752" y="33741"/>
                  </a:cubicBezTo>
                  <a:cubicBezTo>
                    <a:pt x="22184" y="36308"/>
                    <a:pt x="18883" y="37629"/>
                    <a:pt x="14922" y="37629"/>
                  </a:cubicBezTo>
                  <a:cubicBezTo>
                    <a:pt x="10961" y="37629"/>
                    <a:pt x="7660" y="36308"/>
                    <a:pt x="5093" y="33741"/>
                  </a:cubicBezTo>
                  <a:cubicBezTo>
                    <a:pt x="2158" y="30807"/>
                    <a:pt x="691" y="26039"/>
                    <a:pt x="691" y="19510"/>
                  </a:cubicBezTo>
                  <a:cubicBezTo>
                    <a:pt x="691" y="12981"/>
                    <a:pt x="2158" y="8213"/>
                    <a:pt x="5093" y="5279"/>
                  </a:cubicBezTo>
                  <a:cubicBezTo>
                    <a:pt x="7660" y="2712"/>
                    <a:pt x="10961" y="1391"/>
                    <a:pt x="14922" y="1391"/>
                  </a:cubicBezTo>
                  <a:cubicBezTo>
                    <a:pt x="18883" y="1391"/>
                    <a:pt x="22184" y="2712"/>
                    <a:pt x="24752" y="5279"/>
                  </a:cubicBezTo>
                  <a:close/>
                  <a:moveTo>
                    <a:pt x="22258" y="31320"/>
                  </a:moveTo>
                  <a:cubicBezTo>
                    <a:pt x="24385" y="29193"/>
                    <a:pt x="25412" y="25305"/>
                    <a:pt x="25412" y="19510"/>
                  </a:cubicBezTo>
                  <a:cubicBezTo>
                    <a:pt x="25412" y="13715"/>
                    <a:pt x="24385" y="9827"/>
                    <a:pt x="22258" y="7700"/>
                  </a:cubicBezTo>
                  <a:cubicBezTo>
                    <a:pt x="20277" y="5719"/>
                    <a:pt x="17783" y="4692"/>
                    <a:pt x="14922" y="4692"/>
                  </a:cubicBezTo>
                  <a:cubicBezTo>
                    <a:pt x="12061" y="4692"/>
                    <a:pt x="9567" y="5719"/>
                    <a:pt x="7587" y="7700"/>
                  </a:cubicBezTo>
                  <a:cubicBezTo>
                    <a:pt x="5459" y="9827"/>
                    <a:pt x="4432" y="13715"/>
                    <a:pt x="4432" y="19510"/>
                  </a:cubicBezTo>
                  <a:cubicBezTo>
                    <a:pt x="4432" y="25305"/>
                    <a:pt x="5459" y="29193"/>
                    <a:pt x="7587" y="31320"/>
                  </a:cubicBezTo>
                  <a:cubicBezTo>
                    <a:pt x="9567" y="33301"/>
                    <a:pt x="12061" y="34328"/>
                    <a:pt x="14922" y="34328"/>
                  </a:cubicBezTo>
                  <a:cubicBezTo>
                    <a:pt x="17783" y="34328"/>
                    <a:pt x="20277" y="33301"/>
                    <a:pt x="22258" y="31320"/>
                  </a:cubicBezTo>
                  <a:close/>
                </a:path>
              </a:pathLst>
            </a:custGeom>
            <a:solidFill>
              <a:srgbClr val="000000"/>
            </a:solidFill>
            <a:ln w="73262" cap="flat">
              <a:noFill/>
              <a:prstDash val="solid"/>
              <a:miter/>
            </a:ln>
          </p:spPr>
          <p:txBody>
            <a:bodyPr rtlCol="0" anchor="ctr"/>
            <a:lstStyle/>
            <a:p>
              <a:endParaRPr lang="en-GB"/>
            </a:p>
          </p:txBody>
        </p:sp>
        <p:sp>
          <p:nvSpPr>
            <p:cNvPr id="330" name="Graphic 1127">
              <a:extLst>
                <a:ext uri="{FF2B5EF4-FFF2-40B4-BE49-F238E27FC236}">
                  <a16:creationId xmlns:a16="http://schemas.microsoft.com/office/drawing/2014/main" id="{64E84BA5-9F1B-23F4-33A8-D5B632129001}"/>
                </a:ext>
              </a:extLst>
            </p:cNvPr>
            <p:cNvSpPr/>
            <p:nvPr/>
          </p:nvSpPr>
          <p:spPr>
            <a:xfrm>
              <a:off x="6803580" y="3697344"/>
              <a:ext cx="22593" cy="35797"/>
            </a:xfrm>
            <a:custGeom>
              <a:avLst/>
              <a:gdLst>
                <a:gd name="connsiteX0" fmla="*/ 20584 w 22593"/>
                <a:gd name="connsiteY0" fmla="*/ 7480 h 35797"/>
                <a:gd name="connsiteX1" fmla="*/ 17576 w 22593"/>
                <a:gd name="connsiteY1" fmla="*/ 5279 h 35797"/>
                <a:gd name="connsiteX2" fmla="*/ 13908 w 22593"/>
                <a:gd name="connsiteY2" fmla="*/ 4692 h 35797"/>
                <a:gd name="connsiteX3" fmla="*/ 7013 w 22593"/>
                <a:gd name="connsiteY3" fmla="*/ 7773 h 35797"/>
                <a:gd name="connsiteX4" fmla="*/ 4445 w 22593"/>
                <a:gd name="connsiteY4" fmla="*/ 15402 h 35797"/>
                <a:gd name="connsiteX5" fmla="*/ 4445 w 22593"/>
                <a:gd name="connsiteY5" fmla="*/ 37188 h 35797"/>
                <a:gd name="connsiteX6" fmla="*/ 704 w 22593"/>
                <a:gd name="connsiteY6" fmla="*/ 37188 h 35797"/>
                <a:gd name="connsiteX7" fmla="*/ 704 w 22593"/>
                <a:gd name="connsiteY7" fmla="*/ 1831 h 35797"/>
                <a:gd name="connsiteX8" fmla="*/ 4445 w 22593"/>
                <a:gd name="connsiteY8" fmla="*/ 1831 h 35797"/>
                <a:gd name="connsiteX9" fmla="*/ 4445 w 22593"/>
                <a:gd name="connsiteY9" fmla="*/ 6526 h 35797"/>
                <a:gd name="connsiteX10" fmla="*/ 8773 w 22593"/>
                <a:gd name="connsiteY10" fmla="*/ 2785 h 35797"/>
                <a:gd name="connsiteX11" fmla="*/ 14788 w 22593"/>
                <a:gd name="connsiteY11" fmla="*/ 1391 h 35797"/>
                <a:gd name="connsiteX12" fmla="*/ 23298 w 22593"/>
                <a:gd name="connsiteY12" fmla="*/ 4765 h 35797"/>
                <a:gd name="connsiteX13" fmla="*/ 20584 w 22593"/>
                <a:gd name="connsiteY13" fmla="*/ 748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584" y="7480"/>
                  </a:moveTo>
                  <a:cubicBezTo>
                    <a:pt x="19483" y="6379"/>
                    <a:pt x="18530" y="5646"/>
                    <a:pt x="17576" y="5279"/>
                  </a:cubicBezTo>
                  <a:cubicBezTo>
                    <a:pt x="16622" y="4912"/>
                    <a:pt x="15375" y="4692"/>
                    <a:pt x="13908" y="4692"/>
                  </a:cubicBezTo>
                  <a:cubicBezTo>
                    <a:pt x="10974" y="4692"/>
                    <a:pt x="8627" y="5719"/>
                    <a:pt x="7013" y="7773"/>
                  </a:cubicBezTo>
                  <a:cubicBezTo>
                    <a:pt x="5326" y="9900"/>
                    <a:pt x="4445" y="12394"/>
                    <a:pt x="4445" y="15402"/>
                  </a:cubicBezTo>
                  <a:lnTo>
                    <a:pt x="4445" y="37188"/>
                  </a:lnTo>
                  <a:lnTo>
                    <a:pt x="704" y="37188"/>
                  </a:lnTo>
                  <a:lnTo>
                    <a:pt x="704" y="1831"/>
                  </a:lnTo>
                  <a:lnTo>
                    <a:pt x="4445" y="1831"/>
                  </a:lnTo>
                  <a:lnTo>
                    <a:pt x="4445" y="6526"/>
                  </a:lnTo>
                  <a:cubicBezTo>
                    <a:pt x="5472" y="4912"/>
                    <a:pt x="6939" y="3665"/>
                    <a:pt x="8773" y="2785"/>
                  </a:cubicBezTo>
                  <a:cubicBezTo>
                    <a:pt x="10607" y="1831"/>
                    <a:pt x="12661" y="1391"/>
                    <a:pt x="14788" y="1391"/>
                  </a:cubicBezTo>
                  <a:cubicBezTo>
                    <a:pt x="18236" y="1391"/>
                    <a:pt x="21024" y="2491"/>
                    <a:pt x="23298" y="4765"/>
                  </a:cubicBezTo>
                  <a:lnTo>
                    <a:pt x="20584" y="7480"/>
                  </a:lnTo>
                  <a:close/>
                </a:path>
              </a:pathLst>
            </a:custGeom>
            <a:solidFill>
              <a:srgbClr val="000000"/>
            </a:solidFill>
            <a:ln w="73262" cap="flat">
              <a:noFill/>
              <a:prstDash val="solid"/>
              <a:miter/>
            </a:ln>
          </p:spPr>
          <p:txBody>
            <a:bodyPr rtlCol="0" anchor="ctr"/>
            <a:lstStyle/>
            <a:p>
              <a:endParaRPr lang="en-GB"/>
            </a:p>
          </p:txBody>
        </p:sp>
        <p:sp>
          <p:nvSpPr>
            <p:cNvPr id="331" name="Graphic 1127">
              <a:extLst>
                <a:ext uri="{FF2B5EF4-FFF2-40B4-BE49-F238E27FC236}">
                  <a16:creationId xmlns:a16="http://schemas.microsoft.com/office/drawing/2014/main" id="{FC9DB6D9-AE90-7581-D1DB-E69A7DD3388A}"/>
                </a:ext>
              </a:extLst>
            </p:cNvPr>
            <p:cNvSpPr/>
            <p:nvPr/>
          </p:nvSpPr>
          <p:spPr>
            <a:xfrm>
              <a:off x="6831337" y="3697344"/>
              <a:ext cx="28315" cy="36237"/>
            </a:xfrm>
            <a:custGeom>
              <a:avLst/>
              <a:gdLst>
                <a:gd name="connsiteX0" fmla="*/ 29030 w 28315"/>
                <a:gd name="connsiteY0" fmla="*/ 20317 h 36237"/>
                <a:gd name="connsiteX1" fmla="*/ 4456 w 28315"/>
                <a:gd name="connsiteY1" fmla="*/ 20317 h 36237"/>
                <a:gd name="connsiteX2" fmla="*/ 7390 w 28315"/>
                <a:gd name="connsiteY2" fmla="*/ 30660 h 36237"/>
                <a:gd name="connsiteX3" fmla="*/ 15973 w 28315"/>
                <a:gd name="connsiteY3" fmla="*/ 34254 h 36237"/>
                <a:gd name="connsiteX4" fmla="*/ 21254 w 28315"/>
                <a:gd name="connsiteY4" fmla="*/ 33227 h 36237"/>
                <a:gd name="connsiteX5" fmla="*/ 25729 w 28315"/>
                <a:gd name="connsiteY5" fmla="*/ 30000 h 36237"/>
                <a:gd name="connsiteX6" fmla="*/ 28517 w 28315"/>
                <a:gd name="connsiteY6" fmla="*/ 32200 h 36237"/>
                <a:gd name="connsiteX7" fmla="*/ 22795 w 28315"/>
                <a:gd name="connsiteY7" fmla="*/ 36308 h 36237"/>
                <a:gd name="connsiteX8" fmla="*/ 15753 w 28315"/>
                <a:gd name="connsiteY8" fmla="*/ 37629 h 36237"/>
                <a:gd name="connsiteX9" fmla="*/ 4603 w 28315"/>
                <a:gd name="connsiteY9" fmla="*/ 33007 h 36237"/>
                <a:gd name="connsiteX10" fmla="*/ 715 w 28315"/>
                <a:gd name="connsiteY10" fmla="*/ 19510 h 36237"/>
                <a:gd name="connsiteX11" fmla="*/ 4456 w 28315"/>
                <a:gd name="connsiteY11" fmla="*/ 6159 h 36237"/>
                <a:gd name="connsiteX12" fmla="*/ 14872 w 28315"/>
                <a:gd name="connsiteY12" fmla="*/ 1391 h 36237"/>
                <a:gd name="connsiteX13" fmla="*/ 25289 w 28315"/>
                <a:gd name="connsiteY13" fmla="*/ 5939 h 36237"/>
                <a:gd name="connsiteX14" fmla="*/ 29030 w 28315"/>
                <a:gd name="connsiteY14" fmla="*/ 18630 h 36237"/>
                <a:gd name="connsiteX15" fmla="*/ 29030 w 28315"/>
                <a:gd name="connsiteY15" fmla="*/ 20317 h 36237"/>
                <a:gd name="connsiteX16" fmla="*/ 25289 w 28315"/>
                <a:gd name="connsiteY16" fmla="*/ 17309 h 36237"/>
                <a:gd name="connsiteX17" fmla="*/ 24042 w 28315"/>
                <a:gd name="connsiteY17" fmla="*/ 10634 h 36237"/>
                <a:gd name="connsiteX18" fmla="*/ 20447 w 28315"/>
                <a:gd name="connsiteY18" fmla="*/ 6233 h 36237"/>
                <a:gd name="connsiteX19" fmla="*/ 14872 w 28315"/>
                <a:gd name="connsiteY19" fmla="*/ 4692 h 36237"/>
                <a:gd name="connsiteX20" fmla="*/ 9371 w 28315"/>
                <a:gd name="connsiteY20" fmla="*/ 6233 h 36237"/>
                <a:gd name="connsiteX21" fmla="*/ 5703 w 28315"/>
                <a:gd name="connsiteY21" fmla="*/ 10634 h 36237"/>
                <a:gd name="connsiteX22" fmla="*/ 4456 w 28315"/>
                <a:gd name="connsiteY22" fmla="*/ 17309 h 36237"/>
                <a:gd name="connsiteX23" fmla="*/ 25289 w 28315"/>
                <a:gd name="connsiteY23" fmla="*/ 1730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030" y="20317"/>
                  </a:moveTo>
                  <a:lnTo>
                    <a:pt x="4456" y="20317"/>
                  </a:lnTo>
                  <a:cubicBezTo>
                    <a:pt x="4456" y="24865"/>
                    <a:pt x="5410" y="28313"/>
                    <a:pt x="7390" y="30660"/>
                  </a:cubicBezTo>
                  <a:cubicBezTo>
                    <a:pt x="9371" y="33081"/>
                    <a:pt x="12232" y="34254"/>
                    <a:pt x="15973" y="34254"/>
                  </a:cubicBezTo>
                  <a:cubicBezTo>
                    <a:pt x="18027" y="34254"/>
                    <a:pt x="19787" y="33888"/>
                    <a:pt x="21254" y="33227"/>
                  </a:cubicBezTo>
                  <a:cubicBezTo>
                    <a:pt x="22721" y="32567"/>
                    <a:pt x="24189" y="31540"/>
                    <a:pt x="25729" y="30000"/>
                  </a:cubicBezTo>
                  <a:lnTo>
                    <a:pt x="28517" y="32200"/>
                  </a:lnTo>
                  <a:cubicBezTo>
                    <a:pt x="26609" y="34108"/>
                    <a:pt x="24702" y="35501"/>
                    <a:pt x="22795" y="36308"/>
                  </a:cubicBezTo>
                  <a:cubicBezTo>
                    <a:pt x="20888" y="37189"/>
                    <a:pt x="18540" y="37629"/>
                    <a:pt x="15753" y="37629"/>
                  </a:cubicBezTo>
                  <a:cubicBezTo>
                    <a:pt x="10838" y="37629"/>
                    <a:pt x="7170" y="36088"/>
                    <a:pt x="4603" y="33007"/>
                  </a:cubicBezTo>
                  <a:cubicBezTo>
                    <a:pt x="1962" y="29926"/>
                    <a:pt x="715" y="25452"/>
                    <a:pt x="715" y="19510"/>
                  </a:cubicBezTo>
                  <a:cubicBezTo>
                    <a:pt x="715" y="13788"/>
                    <a:pt x="1962" y="9314"/>
                    <a:pt x="4456" y="6159"/>
                  </a:cubicBezTo>
                  <a:cubicBezTo>
                    <a:pt x="6950" y="3005"/>
                    <a:pt x="10398" y="1391"/>
                    <a:pt x="14872" y="1391"/>
                  </a:cubicBezTo>
                  <a:cubicBezTo>
                    <a:pt x="19347" y="1391"/>
                    <a:pt x="22795" y="2932"/>
                    <a:pt x="25289" y="5939"/>
                  </a:cubicBezTo>
                  <a:cubicBezTo>
                    <a:pt x="27783" y="8947"/>
                    <a:pt x="29030" y="13201"/>
                    <a:pt x="29030" y="18630"/>
                  </a:cubicBezTo>
                  <a:lnTo>
                    <a:pt x="29030" y="20317"/>
                  </a:lnTo>
                  <a:close/>
                  <a:moveTo>
                    <a:pt x="25289" y="17309"/>
                  </a:moveTo>
                  <a:cubicBezTo>
                    <a:pt x="25069" y="14302"/>
                    <a:pt x="24702" y="12028"/>
                    <a:pt x="24042" y="10634"/>
                  </a:cubicBezTo>
                  <a:cubicBezTo>
                    <a:pt x="23235" y="8800"/>
                    <a:pt x="22061" y="7333"/>
                    <a:pt x="20447" y="6233"/>
                  </a:cubicBezTo>
                  <a:cubicBezTo>
                    <a:pt x="18760" y="5206"/>
                    <a:pt x="16926" y="4692"/>
                    <a:pt x="14872" y="4692"/>
                  </a:cubicBezTo>
                  <a:cubicBezTo>
                    <a:pt x="12819" y="4692"/>
                    <a:pt x="10985" y="5206"/>
                    <a:pt x="9371" y="6233"/>
                  </a:cubicBezTo>
                  <a:cubicBezTo>
                    <a:pt x="7757" y="7333"/>
                    <a:pt x="6510" y="8800"/>
                    <a:pt x="5703" y="10634"/>
                  </a:cubicBezTo>
                  <a:cubicBezTo>
                    <a:pt x="5043" y="12028"/>
                    <a:pt x="4676" y="14302"/>
                    <a:pt x="4456" y="17309"/>
                  </a:cubicBezTo>
                  <a:lnTo>
                    <a:pt x="25289" y="17309"/>
                  </a:lnTo>
                  <a:close/>
                </a:path>
              </a:pathLst>
            </a:custGeom>
            <a:solidFill>
              <a:srgbClr val="000000"/>
            </a:solidFill>
            <a:ln w="73262" cap="flat">
              <a:noFill/>
              <a:prstDash val="solid"/>
              <a:miter/>
            </a:ln>
          </p:spPr>
          <p:txBody>
            <a:bodyPr rtlCol="0" anchor="ctr"/>
            <a:lstStyle/>
            <a:p>
              <a:endParaRPr lang="en-GB"/>
            </a:p>
          </p:txBody>
        </p:sp>
        <p:sp>
          <p:nvSpPr>
            <p:cNvPr id="332" name="Graphic 1127">
              <a:extLst>
                <a:ext uri="{FF2B5EF4-FFF2-40B4-BE49-F238E27FC236}">
                  <a16:creationId xmlns:a16="http://schemas.microsoft.com/office/drawing/2014/main" id="{61EE580E-BA59-B91C-7136-FA2FC38A2EE7}"/>
                </a:ext>
              </a:extLst>
            </p:cNvPr>
            <p:cNvSpPr/>
            <p:nvPr/>
          </p:nvSpPr>
          <p:spPr>
            <a:xfrm>
              <a:off x="6884667" y="3697344"/>
              <a:ext cx="28461" cy="36237"/>
            </a:xfrm>
            <a:custGeom>
              <a:avLst/>
              <a:gdLst>
                <a:gd name="connsiteX0" fmla="*/ 29195 w 28461"/>
                <a:gd name="connsiteY0" fmla="*/ 27139 h 36237"/>
                <a:gd name="connsiteX1" fmla="*/ 25381 w 28461"/>
                <a:gd name="connsiteY1" fmla="*/ 34768 h 36237"/>
                <a:gd name="connsiteX2" fmla="*/ 15038 w 28461"/>
                <a:gd name="connsiteY2" fmla="*/ 37629 h 36237"/>
                <a:gd name="connsiteX3" fmla="*/ 733 w 28461"/>
                <a:gd name="connsiteY3" fmla="*/ 32567 h 36237"/>
                <a:gd name="connsiteX4" fmla="*/ 3301 w 28461"/>
                <a:gd name="connsiteY4" fmla="*/ 30000 h 36237"/>
                <a:gd name="connsiteX5" fmla="*/ 14891 w 28461"/>
                <a:gd name="connsiteY5" fmla="*/ 34328 h 36237"/>
                <a:gd name="connsiteX6" fmla="*/ 25528 w 28461"/>
                <a:gd name="connsiteY6" fmla="*/ 27139 h 36237"/>
                <a:gd name="connsiteX7" fmla="*/ 23914 w 28461"/>
                <a:gd name="connsiteY7" fmla="*/ 22958 h 36237"/>
                <a:gd name="connsiteX8" fmla="*/ 18779 w 28461"/>
                <a:gd name="connsiteY8" fmla="*/ 21197 h 36237"/>
                <a:gd name="connsiteX9" fmla="*/ 12910 w 28461"/>
                <a:gd name="connsiteY9" fmla="*/ 20684 h 36237"/>
                <a:gd name="connsiteX10" fmla="*/ 2274 w 28461"/>
                <a:gd name="connsiteY10" fmla="*/ 11441 h 36237"/>
                <a:gd name="connsiteX11" fmla="*/ 5722 w 28461"/>
                <a:gd name="connsiteY11" fmla="*/ 4105 h 36237"/>
                <a:gd name="connsiteX12" fmla="*/ 14964 w 28461"/>
                <a:gd name="connsiteY12" fmla="*/ 1391 h 36237"/>
                <a:gd name="connsiteX13" fmla="*/ 27361 w 28461"/>
                <a:gd name="connsiteY13" fmla="*/ 5132 h 36237"/>
                <a:gd name="connsiteX14" fmla="*/ 24867 w 28461"/>
                <a:gd name="connsiteY14" fmla="*/ 7626 h 36237"/>
                <a:gd name="connsiteX15" fmla="*/ 14964 w 28461"/>
                <a:gd name="connsiteY15" fmla="*/ 4619 h 36237"/>
                <a:gd name="connsiteX16" fmla="*/ 8289 w 28461"/>
                <a:gd name="connsiteY16" fmla="*/ 6379 h 36237"/>
                <a:gd name="connsiteX17" fmla="*/ 5942 w 28461"/>
                <a:gd name="connsiteY17" fmla="*/ 11441 h 36237"/>
                <a:gd name="connsiteX18" fmla="*/ 7702 w 28461"/>
                <a:gd name="connsiteY18" fmla="*/ 15622 h 36237"/>
                <a:gd name="connsiteX19" fmla="*/ 13131 w 28461"/>
                <a:gd name="connsiteY19" fmla="*/ 17383 h 36237"/>
                <a:gd name="connsiteX20" fmla="*/ 18852 w 28461"/>
                <a:gd name="connsiteY20" fmla="*/ 17896 h 36237"/>
                <a:gd name="connsiteX21" fmla="*/ 26555 w 28461"/>
                <a:gd name="connsiteY21" fmla="*/ 20390 h 36237"/>
                <a:gd name="connsiteX22" fmla="*/ 29195 w 28461"/>
                <a:gd name="connsiteY22" fmla="*/ 2713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195" y="27139"/>
                  </a:moveTo>
                  <a:cubicBezTo>
                    <a:pt x="29195" y="30366"/>
                    <a:pt x="27948" y="32934"/>
                    <a:pt x="25381" y="34768"/>
                  </a:cubicBezTo>
                  <a:cubicBezTo>
                    <a:pt x="22813" y="36675"/>
                    <a:pt x="19366" y="37629"/>
                    <a:pt x="15038" y="37629"/>
                  </a:cubicBezTo>
                  <a:cubicBezTo>
                    <a:pt x="9023" y="37629"/>
                    <a:pt x="4255" y="35941"/>
                    <a:pt x="733" y="32567"/>
                  </a:cubicBezTo>
                  <a:lnTo>
                    <a:pt x="3301" y="30000"/>
                  </a:lnTo>
                  <a:cubicBezTo>
                    <a:pt x="6015" y="32861"/>
                    <a:pt x="9903" y="34328"/>
                    <a:pt x="14891" y="34328"/>
                  </a:cubicBezTo>
                  <a:cubicBezTo>
                    <a:pt x="22006" y="34328"/>
                    <a:pt x="25528" y="31907"/>
                    <a:pt x="25528" y="27139"/>
                  </a:cubicBezTo>
                  <a:cubicBezTo>
                    <a:pt x="25528" y="25305"/>
                    <a:pt x="25014" y="23911"/>
                    <a:pt x="23914" y="22958"/>
                  </a:cubicBezTo>
                  <a:cubicBezTo>
                    <a:pt x="22813" y="22004"/>
                    <a:pt x="21126" y="21417"/>
                    <a:pt x="18779" y="21197"/>
                  </a:cubicBezTo>
                  <a:lnTo>
                    <a:pt x="12910" y="20684"/>
                  </a:lnTo>
                  <a:cubicBezTo>
                    <a:pt x="5795" y="20097"/>
                    <a:pt x="2274" y="17016"/>
                    <a:pt x="2274" y="11441"/>
                  </a:cubicBezTo>
                  <a:cubicBezTo>
                    <a:pt x="2274" y="8360"/>
                    <a:pt x="3448" y="5939"/>
                    <a:pt x="5722" y="4105"/>
                  </a:cubicBezTo>
                  <a:cubicBezTo>
                    <a:pt x="7996" y="2271"/>
                    <a:pt x="11077" y="1391"/>
                    <a:pt x="14964" y="1391"/>
                  </a:cubicBezTo>
                  <a:cubicBezTo>
                    <a:pt x="19879" y="1391"/>
                    <a:pt x="23987" y="2638"/>
                    <a:pt x="27361" y="5132"/>
                  </a:cubicBezTo>
                  <a:lnTo>
                    <a:pt x="24867" y="7626"/>
                  </a:lnTo>
                  <a:cubicBezTo>
                    <a:pt x="22153" y="5646"/>
                    <a:pt x="18852" y="4619"/>
                    <a:pt x="14964" y="4619"/>
                  </a:cubicBezTo>
                  <a:cubicBezTo>
                    <a:pt x="12030" y="4619"/>
                    <a:pt x="9756" y="5206"/>
                    <a:pt x="8289" y="6379"/>
                  </a:cubicBezTo>
                  <a:cubicBezTo>
                    <a:pt x="6749" y="7553"/>
                    <a:pt x="5942" y="9240"/>
                    <a:pt x="5942" y="11441"/>
                  </a:cubicBezTo>
                  <a:cubicBezTo>
                    <a:pt x="5942" y="13275"/>
                    <a:pt x="6529" y="14668"/>
                    <a:pt x="7702" y="15622"/>
                  </a:cubicBezTo>
                  <a:cubicBezTo>
                    <a:pt x="8803" y="16576"/>
                    <a:pt x="10636" y="17163"/>
                    <a:pt x="13131" y="17383"/>
                  </a:cubicBezTo>
                  <a:lnTo>
                    <a:pt x="18852" y="17896"/>
                  </a:lnTo>
                  <a:cubicBezTo>
                    <a:pt x="22153" y="18263"/>
                    <a:pt x="24721" y="19070"/>
                    <a:pt x="26555" y="20390"/>
                  </a:cubicBezTo>
                  <a:cubicBezTo>
                    <a:pt x="28315" y="21711"/>
                    <a:pt x="29195" y="23985"/>
                    <a:pt x="29195" y="27139"/>
                  </a:cubicBezTo>
                  <a:close/>
                </a:path>
              </a:pathLst>
            </a:custGeom>
            <a:solidFill>
              <a:srgbClr val="000000"/>
            </a:solidFill>
            <a:ln w="73262" cap="flat">
              <a:noFill/>
              <a:prstDash val="solid"/>
              <a:miter/>
            </a:ln>
          </p:spPr>
          <p:txBody>
            <a:bodyPr rtlCol="0" anchor="ctr"/>
            <a:lstStyle/>
            <a:p>
              <a:endParaRPr lang="en-GB"/>
            </a:p>
          </p:txBody>
        </p:sp>
        <p:sp>
          <p:nvSpPr>
            <p:cNvPr id="333" name="Graphic 1127">
              <a:extLst>
                <a:ext uri="{FF2B5EF4-FFF2-40B4-BE49-F238E27FC236}">
                  <a16:creationId xmlns:a16="http://schemas.microsoft.com/office/drawing/2014/main" id="{EE80924D-B0A7-6CF2-6EB1-F5A00ED89591}"/>
                </a:ext>
              </a:extLst>
            </p:cNvPr>
            <p:cNvSpPr/>
            <p:nvPr/>
          </p:nvSpPr>
          <p:spPr>
            <a:xfrm>
              <a:off x="6920201" y="3686487"/>
              <a:ext cx="16578" cy="46653"/>
            </a:xfrm>
            <a:custGeom>
              <a:avLst/>
              <a:gdLst>
                <a:gd name="connsiteX0" fmla="*/ 17322 w 16578"/>
                <a:gd name="connsiteY0" fmla="*/ 48043 h 46653"/>
                <a:gd name="connsiteX1" fmla="*/ 14095 w 16578"/>
                <a:gd name="connsiteY1" fmla="*/ 48043 h 46653"/>
                <a:gd name="connsiteX2" fmla="*/ 7859 w 16578"/>
                <a:gd name="connsiteY2" fmla="*/ 45476 h 46653"/>
                <a:gd name="connsiteX3" fmla="*/ 5585 w 16578"/>
                <a:gd name="connsiteY3" fmla="*/ 38800 h 46653"/>
                <a:gd name="connsiteX4" fmla="*/ 5585 w 16578"/>
                <a:gd name="connsiteY4" fmla="*/ 15473 h 46653"/>
                <a:gd name="connsiteX5" fmla="*/ 744 w 16578"/>
                <a:gd name="connsiteY5" fmla="*/ 15473 h 46653"/>
                <a:gd name="connsiteX6" fmla="*/ 744 w 16578"/>
                <a:gd name="connsiteY6" fmla="*/ 12686 h 46653"/>
                <a:gd name="connsiteX7" fmla="*/ 5585 w 16578"/>
                <a:gd name="connsiteY7" fmla="*/ 12686 h 46653"/>
                <a:gd name="connsiteX8" fmla="*/ 5585 w 16578"/>
                <a:gd name="connsiteY8" fmla="*/ 1389 h 46653"/>
                <a:gd name="connsiteX9" fmla="*/ 9326 w 16578"/>
                <a:gd name="connsiteY9" fmla="*/ 1389 h 46653"/>
                <a:gd name="connsiteX10" fmla="*/ 9326 w 16578"/>
                <a:gd name="connsiteY10" fmla="*/ 12686 h 46653"/>
                <a:gd name="connsiteX11" fmla="*/ 17322 w 16578"/>
                <a:gd name="connsiteY11" fmla="*/ 12686 h 46653"/>
                <a:gd name="connsiteX12" fmla="*/ 17322 w 16578"/>
                <a:gd name="connsiteY12" fmla="*/ 15473 h 46653"/>
                <a:gd name="connsiteX13" fmla="*/ 9326 w 16578"/>
                <a:gd name="connsiteY13" fmla="*/ 15473 h 46653"/>
                <a:gd name="connsiteX14" fmla="*/ 9326 w 16578"/>
                <a:gd name="connsiteY14" fmla="*/ 38874 h 46653"/>
                <a:gd name="connsiteX15" fmla="*/ 14755 w 16578"/>
                <a:gd name="connsiteY15" fmla="*/ 44742 h 46653"/>
                <a:gd name="connsiteX16" fmla="*/ 17322 w 16578"/>
                <a:gd name="connsiteY16" fmla="*/ 44742 h 46653"/>
                <a:gd name="connsiteX17" fmla="*/ 17322 w 16578"/>
                <a:gd name="connsiteY17" fmla="*/ 48043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322" y="48043"/>
                  </a:moveTo>
                  <a:lnTo>
                    <a:pt x="14095" y="48043"/>
                  </a:lnTo>
                  <a:cubicBezTo>
                    <a:pt x="11380" y="48043"/>
                    <a:pt x="9326" y="47163"/>
                    <a:pt x="7859" y="45476"/>
                  </a:cubicBezTo>
                  <a:cubicBezTo>
                    <a:pt x="6319" y="43789"/>
                    <a:pt x="5585" y="41588"/>
                    <a:pt x="5585" y="38800"/>
                  </a:cubicBezTo>
                  <a:lnTo>
                    <a:pt x="5585" y="15473"/>
                  </a:lnTo>
                  <a:lnTo>
                    <a:pt x="744" y="15473"/>
                  </a:lnTo>
                  <a:lnTo>
                    <a:pt x="744" y="12686"/>
                  </a:lnTo>
                  <a:lnTo>
                    <a:pt x="5585" y="12686"/>
                  </a:lnTo>
                  <a:lnTo>
                    <a:pt x="5585" y="1389"/>
                  </a:lnTo>
                  <a:lnTo>
                    <a:pt x="9326" y="1389"/>
                  </a:lnTo>
                  <a:lnTo>
                    <a:pt x="9326" y="12686"/>
                  </a:lnTo>
                  <a:lnTo>
                    <a:pt x="17322" y="12686"/>
                  </a:lnTo>
                  <a:lnTo>
                    <a:pt x="17322" y="15473"/>
                  </a:lnTo>
                  <a:lnTo>
                    <a:pt x="9326" y="15473"/>
                  </a:lnTo>
                  <a:lnTo>
                    <a:pt x="9326" y="38874"/>
                  </a:lnTo>
                  <a:cubicBezTo>
                    <a:pt x="9326" y="42762"/>
                    <a:pt x="11160" y="44742"/>
                    <a:pt x="14755" y="44742"/>
                  </a:cubicBezTo>
                  <a:lnTo>
                    <a:pt x="17322" y="44742"/>
                  </a:lnTo>
                  <a:lnTo>
                    <a:pt x="17322" y="48043"/>
                  </a:lnTo>
                  <a:close/>
                </a:path>
              </a:pathLst>
            </a:custGeom>
            <a:solidFill>
              <a:srgbClr val="000000"/>
            </a:solidFill>
            <a:ln w="73262" cap="flat">
              <a:noFill/>
              <a:prstDash val="solid"/>
              <a:miter/>
            </a:ln>
          </p:spPr>
          <p:txBody>
            <a:bodyPr rtlCol="0" anchor="ctr"/>
            <a:lstStyle/>
            <a:p>
              <a:endParaRPr lang="en-GB"/>
            </a:p>
          </p:txBody>
        </p:sp>
        <p:sp>
          <p:nvSpPr>
            <p:cNvPr id="334" name="Graphic 1127">
              <a:extLst>
                <a:ext uri="{FF2B5EF4-FFF2-40B4-BE49-F238E27FC236}">
                  <a16:creationId xmlns:a16="http://schemas.microsoft.com/office/drawing/2014/main" id="{C8C857CF-91CD-55C7-30A0-0841C77E35D1}"/>
                </a:ext>
              </a:extLst>
            </p:cNvPr>
            <p:cNvSpPr/>
            <p:nvPr/>
          </p:nvSpPr>
          <p:spPr>
            <a:xfrm>
              <a:off x="6944804" y="3697344"/>
              <a:ext cx="27508" cy="36237"/>
            </a:xfrm>
            <a:custGeom>
              <a:avLst/>
              <a:gdLst>
                <a:gd name="connsiteX0" fmla="*/ 28262 w 27508"/>
                <a:gd name="connsiteY0" fmla="*/ 37189 h 36237"/>
                <a:gd name="connsiteX1" fmla="*/ 24521 w 27508"/>
                <a:gd name="connsiteY1" fmla="*/ 37189 h 36237"/>
                <a:gd name="connsiteX2" fmla="*/ 24521 w 27508"/>
                <a:gd name="connsiteY2" fmla="*/ 33667 h 36237"/>
                <a:gd name="connsiteX3" fmla="*/ 19973 w 27508"/>
                <a:gd name="connsiteY3" fmla="*/ 36748 h 36237"/>
                <a:gd name="connsiteX4" fmla="*/ 13738 w 27508"/>
                <a:gd name="connsiteY4" fmla="*/ 37629 h 36237"/>
                <a:gd name="connsiteX5" fmla="*/ 3322 w 27508"/>
                <a:gd name="connsiteY5" fmla="*/ 34401 h 36237"/>
                <a:gd name="connsiteX6" fmla="*/ 754 w 27508"/>
                <a:gd name="connsiteY6" fmla="*/ 27506 h 36237"/>
                <a:gd name="connsiteX7" fmla="*/ 4055 w 27508"/>
                <a:gd name="connsiteY7" fmla="*/ 20023 h 36237"/>
                <a:gd name="connsiteX8" fmla="*/ 13078 w 27508"/>
                <a:gd name="connsiteY8" fmla="*/ 17309 h 36237"/>
                <a:gd name="connsiteX9" fmla="*/ 24521 w 27508"/>
                <a:gd name="connsiteY9" fmla="*/ 17309 h 36237"/>
                <a:gd name="connsiteX10" fmla="*/ 24521 w 27508"/>
                <a:gd name="connsiteY10" fmla="*/ 13348 h 36237"/>
                <a:gd name="connsiteX11" fmla="*/ 22174 w 27508"/>
                <a:gd name="connsiteY11" fmla="*/ 6893 h 36237"/>
                <a:gd name="connsiteX12" fmla="*/ 14545 w 27508"/>
                <a:gd name="connsiteY12" fmla="*/ 4692 h 36237"/>
                <a:gd name="connsiteX13" fmla="*/ 8750 w 27508"/>
                <a:gd name="connsiteY13" fmla="*/ 5719 h 36237"/>
                <a:gd name="connsiteX14" fmla="*/ 4789 w 27508"/>
                <a:gd name="connsiteY14" fmla="*/ 9167 h 36237"/>
                <a:gd name="connsiteX15" fmla="*/ 2075 w 27508"/>
                <a:gd name="connsiteY15" fmla="*/ 6819 h 36237"/>
                <a:gd name="connsiteX16" fmla="*/ 7136 w 27508"/>
                <a:gd name="connsiteY16" fmla="*/ 2638 h 36237"/>
                <a:gd name="connsiteX17" fmla="*/ 14545 w 27508"/>
                <a:gd name="connsiteY17" fmla="*/ 1391 h 36237"/>
                <a:gd name="connsiteX18" fmla="*/ 28262 w 27508"/>
                <a:gd name="connsiteY18" fmla="*/ 12981 h 36237"/>
                <a:gd name="connsiteX19" fmla="*/ 28262 w 27508"/>
                <a:gd name="connsiteY19" fmla="*/ 37189 h 36237"/>
                <a:gd name="connsiteX20" fmla="*/ 24521 w 27508"/>
                <a:gd name="connsiteY20" fmla="*/ 24865 h 36237"/>
                <a:gd name="connsiteX21" fmla="*/ 24521 w 27508"/>
                <a:gd name="connsiteY21" fmla="*/ 20317 h 36237"/>
                <a:gd name="connsiteX22" fmla="*/ 13518 w 27508"/>
                <a:gd name="connsiteY22" fmla="*/ 20317 h 36237"/>
                <a:gd name="connsiteX23" fmla="*/ 4495 w 27508"/>
                <a:gd name="connsiteY23" fmla="*/ 27432 h 36237"/>
                <a:gd name="connsiteX24" fmla="*/ 6696 w 27508"/>
                <a:gd name="connsiteY24" fmla="*/ 32641 h 36237"/>
                <a:gd name="connsiteX25" fmla="*/ 13738 w 27508"/>
                <a:gd name="connsiteY25" fmla="*/ 34328 h 36237"/>
                <a:gd name="connsiteX26" fmla="*/ 22541 w 27508"/>
                <a:gd name="connsiteY26" fmla="*/ 31614 h 36237"/>
                <a:gd name="connsiteX27" fmla="*/ 24521 w 27508"/>
                <a:gd name="connsiteY27" fmla="*/ 2486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262" y="37189"/>
                  </a:moveTo>
                  <a:lnTo>
                    <a:pt x="24521" y="37189"/>
                  </a:lnTo>
                  <a:lnTo>
                    <a:pt x="24521" y="33667"/>
                  </a:lnTo>
                  <a:cubicBezTo>
                    <a:pt x="23054" y="35135"/>
                    <a:pt x="21514" y="36162"/>
                    <a:pt x="19973" y="36748"/>
                  </a:cubicBezTo>
                  <a:cubicBezTo>
                    <a:pt x="18359" y="37335"/>
                    <a:pt x="16306" y="37629"/>
                    <a:pt x="13738" y="37629"/>
                  </a:cubicBezTo>
                  <a:cubicBezTo>
                    <a:pt x="8897" y="37629"/>
                    <a:pt x="5449" y="36528"/>
                    <a:pt x="3322" y="34401"/>
                  </a:cubicBezTo>
                  <a:cubicBezTo>
                    <a:pt x="1634" y="32714"/>
                    <a:pt x="754" y="30366"/>
                    <a:pt x="754" y="27506"/>
                  </a:cubicBezTo>
                  <a:cubicBezTo>
                    <a:pt x="754" y="24278"/>
                    <a:pt x="1855" y="21784"/>
                    <a:pt x="4055" y="20023"/>
                  </a:cubicBezTo>
                  <a:cubicBezTo>
                    <a:pt x="6182" y="18190"/>
                    <a:pt x="9190" y="17309"/>
                    <a:pt x="13078" y="17309"/>
                  </a:cubicBezTo>
                  <a:lnTo>
                    <a:pt x="24521" y="17309"/>
                  </a:lnTo>
                  <a:lnTo>
                    <a:pt x="24521" y="13348"/>
                  </a:lnTo>
                  <a:cubicBezTo>
                    <a:pt x="24521" y="10487"/>
                    <a:pt x="23714" y="8287"/>
                    <a:pt x="22174" y="6893"/>
                  </a:cubicBezTo>
                  <a:cubicBezTo>
                    <a:pt x="20633" y="5426"/>
                    <a:pt x="18066" y="4692"/>
                    <a:pt x="14545" y="4692"/>
                  </a:cubicBezTo>
                  <a:cubicBezTo>
                    <a:pt x="12124" y="4692"/>
                    <a:pt x="10144" y="5059"/>
                    <a:pt x="8750" y="5719"/>
                  </a:cubicBezTo>
                  <a:cubicBezTo>
                    <a:pt x="7283" y="6379"/>
                    <a:pt x="5962" y="7553"/>
                    <a:pt x="4789" y="9167"/>
                  </a:cubicBezTo>
                  <a:lnTo>
                    <a:pt x="2075" y="6819"/>
                  </a:lnTo>
                  <a:cubicBezTo>
                    <a:pt x="3542" y="4839"/>
                    <a:pt x="5229" y="3372"/>
                    <a:pt x="7136" y="2638"/>
                  </a:cubicBezTo>
                  <a:cubicBezTo>
                    <a:pt x="9117" y="1758"/>
                    <a:pt x="11537" y="1391"/>
                    <a:pt x="14545" y="1391"/>
                  </a:cubicBezTo>
                  <a:cubicBezTo>
                    <a:pt x="23714" y="1391"/>
                    <a:pt x="28262" y="5279"/>
                    <a:pt x="28262" y="12981"/>
                  </a:cubicBezTo>
                  <a:lnTo>
                    <a:pt x="28262" y="37189"/>
                  </a:lnTo>
                  <a:close/>
                  <a:moveTo>
                    <a:pt x="24521" y="24865"/>
                  </a:moveTo>
                  <a:lnTo>
                    <a:pt x="24521" y="20317"/>
                  </a:lnTo>
                  <a:lnTo>
                    <a:pt x="13518" y="20317"/>
                  </a:lnTo>
                  <a:cubicBezTo>
                    <a:pt x="7503" y="20317"/>
                    <a:pt x="4495" y="22664"/>
                    <a:pt x="4495" y="27432"/>
                  </a:cubicBezTo>
                  <a:cubicBezTo>
                    <a:pt x="4495" y="29780"/>
                    <a:pt x="5229" y="31540"/>
                    <a:pt x="6696" y="32641"/>
                  </a:cubicBezTo>
                  <a:cubicBezTo>
                    <a:pt x="8163" y="33741"/>
                    <a:pt x="10510" y="34328"/>
                    <a:pt x="13738" y="34328"/>
                  </a:cubicBezTo>
                  <a:cubicBezTo>
                    <a:pt x="17699" y="34328"/>
                    <a:pt x="20633" y="33447"/>
                    <a:pt x="22541" y="31614"/>
                  </a:cubicBezTo>
                  <a:cubicBezTo>
                    <a:pt x="23861" y="30366"/>
                    <a:pt x="24521" y="28166"/>
                    <a:pt x="24521" y="24865"/>
                  </a:cubicBezTo>
                  <a:close/>
                </a:path>
              </a:pathLst>
            </a:custGeom>
            <a:solidFill>
              <a:srgbClr val="000000"/>
            </a:solidFill>
            <a:ln w="73262" cap="flat">
              <a:noFill/>
              <a:prstDash val="solid"/>
              <a:miter/>
            </a:ln>
          </p:spPr>
          <p:txBody>
            <a:bodyPr rtlCol="0" anchor="ctr"/>
            <a:lstStyle/>
            <a:p>
              <a:endParaRPr lang="en-GB"/>
            </a:p>
          </p:txBody>
        </p:sp>
        <p:sp>
          <p:nvSpPr>
            <p:cNvPr id="335" name="Graphic 1127">
              <a:extLst>
                <a:ext uri="{FF2B5EF4-FFF2-40B4-BE49-F238E27FC236}">
                  <a16:creationId xmlns:a16="http://schemas.microsoft.com/office/drawing/2014/main" id="{18AFCC2F-FA5F-EC27-5408-2C19614D7FDE}"/>
                </a:ext>
              </a:extLst>
            </p:cNvPr>
            <p:cNvSpPr/>
            <p:nvPr/>
          </p:nvSpPr>
          <p:spPr>
            <a:xfrm>
              <a:off x="6986059" y="3697344"/>
              <a:ext cx="22593" cy="35797"/>
            </a:xfrm>
            <a:custGeom>
              <a:avLst/>
              <a:gdLst>
                <a:gd name="connsiteX0" fmla="*/ 20647 w 22593"/>
                <a:gd name="connsiteY0" fmla="*/ 7480 h 35797"/>
                <a:gd name="connsiteX1" fmla="*/ 17639 w 22593"/>
                <a:gd name="connsiteY1" fmla="*/ 5279 h 35797"/>
                <a:gd name="connsiteX2" fmla="*/ 13972 w 22593"/>
                <a:gd name="connsiteY2" fmla="*/ 4692 h 35797"/>
                <a:gd name="connsiteX3" fmla="*/ 7076 w 22593"/>
                <a:gd name="connsiteY3" fmla="*/ 7773 h 35797"/>
                <a:gd name="connsiteX4" fmla="*/ 4509 w 22593"/>
                <a:gd name="connsiteY4" fmla="*/ 15402 h 35797"/>
                <a:gd name="connsiteX5" fmla="*/ 4509 w 22593"/>
                <a:gd name="connsiteY5" fmla="*/ 37188 h 35797"/>
                <a:gd name="connsiteX6" fmla="*/ 768 w 22593"/>
                <a:gd name="connsiteY6" fmla="*/ 37188 h 35797"/>
                <a:gd name="connsiteX7" fmla="*/ 768 w 22593"/>
                <a:gd name="connsiteY7" fmla="*/ 1831 h 35797"/>
                <a:gd name="connsiteX8" fmla="*/ 4509 w 22593"/>
                <a:gd name="connsiteY8" fmla="*/ 1831 h 35797"/>
                <a:gd name="connsiteX9" fmla="*/ 4509 w 22593"/>
                <a:gd name="connsiteY9" fmla="*/ 6526 h 35797"/>
                <a:gd name="connsiteX10" fmla="*/ 8837 w 22593"/>
                <a:gd name="connsiteY10" fmla="*/ 2785 h 35797"/>
                <a:gd name="connsiteX11" fmla="*/ 14852 w 22593"/>
                <a:gd name="connsiteY11" fmla="*/ 1391 h 35797"/>
                <a:gd name="connsiteX12" fmla="*/ 23361 w 22593"/>
                <a:gd name="connsiteY12" fmla="*/ 4765 h 35797"/>
                <a:gd name="connsiteX13" fmla="*/ 20647 w 22593"/>
                <a:gd name="connsiteY13" fmla="*/ 748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647" y="7480"/>
                  </a:moveTo>
                  <a:cubicBezTo>
                    <a:pt x="19547" y="6379"/>
                    <a:pt x="18593" y="5646"/>
                    <a:pt x="17639" y="5279"/>
                  </a:cubicBezTo>
                  <a:cubicBezTo>
                    <a:pt x="16686" y="4912"/>
                    <a:pt x="15439" y="4692"/>
                    <a:pt x="13972" y="4692"/>
                  </a:cubicBezTo>
                  <a:cubicBezTo>
                    <a:pt x="11037" y="4692"/>
                    <a:pt x="8690" y="5719"/>
                    <a:pt x="7076" y="7773"/>
                  </a:cubicBezTo>
                  <a:cubicBezTo>
                    <a:pt x="5389" y="9900"/>
                    <a:pt x="4509" y="12394"/>
                    <a:pt x="4509" y="15402"/>
                  </a:cubicBezTo>
                  <a:lnTo>
                    <a:pt x="4509" y="37188"/>
                  </a:lnTo>
                  <a:lnTo>
                    <a:pt x="768" y="37188"/>
                  </a:lnTo>
                  <a:lnTo>
                    <a:pt x="768" y="1831"/>
                  </a:lnTo>
                  <a:lnTo>
                    <a:pt x="4509" y="1831"/>
                  </a:lnTo>
                  <a:lnTo>
                    <a:pt x="4509" y="6526"/>
                  </a:lnTo>
                  <a:cubicBezTo>
                    <a:pt x="5536" y="4912"/>
                    <a:pt x="7003" y="3665"/>
                    <a:pt x="8837" y="2785"/>
                  </a:cubicBezTo>
                  <a:cubicBezTo>
                    <a:pt x="10671" y="1831"/>
                    <a:pt x="12725" y="1391"/>
                    <a:pt x="14852" y="1391"/>
                  </a:cubicBezTo>
                  <a:cubicBezTo>
                    <a:pt x="18300" y="1391"/>
                    <a:pt x="21087" y="2491"/>
                    <a:pt x="23361" y="4765"/>
                  </a:cubicBezTo>
                  <a:lnTo>
                    <a:pt x="20647" y="7480"/>
                  </a:lnTo>
                  <a:close/>
                </a:path>
              </a:pathLst>
            </a:custGeom>
            <a:solidFill>
              <a:srgbClr val="000000"/>
            </a:solidFill>
            <a:ln w="73262" cap="flat">
              <a:noFill/>
              <a:prstDash val="solid"/>
              <a:miter/>
            </a:ln>
          </p:spPr>
          <p:txBody>
            <a:bodyPr rtlCol="0" anchor="ctr"/>
            <a:lstStyle/>
            <a:p>
              <a:endParaRPr lang="en-GB"/>
            </a:p>
          </p:txBody>
        </p:sp>
        <p:sp>
          <p:nvSpPr>
            <p:cNvPr id="336" name="Graphic 1127">
              <a:extLst>
                <a:ext uri="{FF2B5EF4-FFF2-40B4-BE49-F238E27FC236}">
                  <a16:creationId xmlns:a16="http://schemas.microsoft.com/office/drawing/2014/main" id="{675AEE14-5798-1F5C-3D63-95D88CBD8546}"/>
                </a:ext>
              </a:extLst>
            </p:cNvPr>
            <p:cNvSpPr/>
            <p:nvPr/>
          </p:nvSpPr>
          <p:spPr>
            <a:xfrm>
              <a:off x="7011909" y="3686487"/>
              <a:ext cx="16578" cy="46653"/>
            </a:xfrm>
            <a:custGeom>
              <a:avLst/>
              <a:gdLst>
                <a:gd name="connsiteX0" fmla="*/ 17354 w 16578"/>
                <a:gd name="connsiteY0" fmla="*/ 48043 h 46653"/>
                <a:gd name="connsiteX1" fmla="*/ 14126 w 16578"/>
                <a:gd name="connsiteY1" fmla="*/ 48043 h 46653"/>
                <a:gd name="connsiteX2" fmla="*/ 7891 w 16578"/>
                <a:gd name="connsiteY2" fmla="*/ 45476 h 46653"/>
                <a:gd name="connsiteX3" fmla="*/ 5617 w 16578"/>
                <a:gd name="connsiteY3" fmla="*/ 38800 h 46653"/>
                <a:gd name="connsiteX4" fmla="*/ 5617 w 16578"/>
                <a:gd name="connsiteY4" fmla="*/ 15473 h 46653"/>
                <a:gd name="connsiteX5" fmla="*/ 776 w 16578"/>
                <a:gd name="connsiteY5" fmla="*/ 15473 h 46653"/>
                <a:gd name="connsiteX6" fmla="*/ 776 w 16578"/>
                <a:gd name="connsiteY6" fmla="*/ 12686 h 46653"/>
                <a:gd name="connsiteX7" fmla="*/ 5617 w 16578"/>
                <a:gd name="connsiteY7" fmla="*/ 12686 h 46653"/>
                <a:gd name="connsiteX8" fmla="*/ 5617 w 16578"/>
                <a:gd name="connsiteY8" fmla="*/ 1389 h 46653"/>
                <a:gd name="connsiteX9" fmla="*/ 9358 w 16578"/>
                <a:gd name="connsiteY9" fmla="*/ 1389 h 46653"/>
                <a:gd name="connsiteX10" fmla="*/ 9358 w 16578"/>
                <a:gd name="connsiteY10" fmla="*/ 12686 h 46653"/>
                <a:gd name="connsiteX11" fmla="*/ 17354 w 16578"/>
                <a:gd name="connsiteY11" fmla="*/ 12686 h 46653"/>
                <a:gd name="connsiteX12" fmla="*/ 17354 w 16578"/>
                <a:gd name="connsiteY12" fmla="*/ 15473 h 46653"/>
                <a:gd name="connsiteX13" fmla="*/ 9358 w 16578"/>
                <a:gd name="connsiteY13" fmla="*/ 15473 h 46653"/>
                <a:gd name="connsiteX14" fmla="*/ 9358 w 16578"/>
                <a:gd name="connsiteY14" fmla="*/ 38874 h 46653"/>
                <a:gd name="connsiteX15" fmla="*/ 14787 w 16578"/>
                <a:gd name="connsiteY15" fmla="*/ 44742 h 46653"/>
                <a:gd name="connsiteX16" fmla="*/ 17354 w 16578"/>
                <a:gd name="connsiteY16" fmla="*/ 44742 h 46653"/>
                <a:gd name="connsiteX17" fmla="*/ 17354 w 16578"/>
                <a:gd name="connsiteY17" fmla="*/ 48043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354" y="48043"/>
                  </a:moveTo>
                  <a:lnTo>
                    <a:pt x="14126" y="48043"/>
                  </a:lnTo>
                  <a:cubicBezTo>
                    <a:pt x="11412" y="48043"/>
                    <a:pt x="9358" y="47163"/>
                    <a:pt x="7891" y="45476"/>
                  </a:cubicBezTo>
                  <a:cubicBezTo>
                    <a:pt x="6351" y="43789"/>
                    <a:pt x="5617" y="41588"/>
                    <a:pt x="5617" y="38800"/>
                  </a:cubicBezTo>
                  <a:lnTo>
                    <a:pt x="5617" y="15473"/>
                  </a:lnTo>
                  <a:lnTo>
                    <a:pt x="776" y="15473"/>
                  </a:lnTo>
                  <a:lnTo>
                    <a:pt x="776" y="12686"/>
                  </a:lnTo>
                  <a:lnTo>
                    <a:pt x="5617" y="12686"/>
                  </a:lnTo>
                  <a:lnTo>
                    <a:pt x="5617" y="1389"/>
                  </a:lnTo>
                  <a:lnTo>
                    <a:pt x="9358" y="1389"/>
                  </a:lnTo>
                  <a:lnTo>
                    <a:pt x="9358" y="12686"/>
                  </a:lnTo>
                  <a:lnTo>
                    <a:pt x="17354" y="12686"/>
                  </a:lnTo>
                  <a:lnTo>
                    <a:pt x="17354" y="15473"/>
                  </a:lnTo>
                  <a:lnTo>
                    <a:pt x="9358" y="15473"/>
                  </a:lnTo>
                  <a:lnTo>
                    <a:pt x="9358" y="38874"/>
                  </a:lnTo>
                  <a:cubicBezTo>
                    <a:pt x="9358" y="42762"/>
                    <a:pt x="11192" y="44742"/>
                    <a:pt x="14787" y="44742"/>
                  </a:cubicBezTo>
                  <a:lnTo>
                    <a:pt x="17354" y="44742"/>
                  </a:lnTo>
                  <a:lnTo>
                    <a:pt x="17354" y="48043"/>
                  </a:lnTo>
                  <a:close/>
                </a:path>
              </a:pathLst>
            </a:custGeom>
            <a:solidFill>
              <a:srgbClr val="000000"/>
            </a:solidFill>
            <a:ln w="73262" cap="flat">
              <a:noFill/>
              <a:prstDash val="solid"/>
              <a:miter/>
            </a:ln>
          </p:spPr>
          <p:txBody>
            <a:bodyPr rtlCol="0" anchor="ctr"/>
            <a:lstStyle/>
            <a:p>
              <a:endParaRPr lang="en-GB"/>
            </a:p>
          </p:txBody>
        </p:sp>
        <p:sp>
          <p:nvSpPr>
            <p:cNvPr id="337" name="Graphic 1127">
              <a:extLst>
                <a:ext uri="{FF2B5EF4-FFF2-40B4-BE49-F238E27FC236}">
                  <a16:creationId xmlns:a16="http://schemas.microsoft.com/office/drawing/2014/main" id="{C128F93D-B9A3-1E26-3A0C-C65CFDCFE8D8}"/>
                </a:ext>
              </a:extLst>
            </p:cNvPr>
            <p:cNvSpPr/>
            <p:nvPr/>
          </p:nvSpPr>
          <p:spPr>
            <a:xfrm>
              <a:off x="7039079" y="3680912"/>
              <a:ext cx="4621" cy="52228"/>
            </a:xfrm>
            <a:custGeom>
              <a:avLst/>
              <a:gdLst>
                <a:gd name="connsiteX0" fmla="*/ 4964 w 4621"/>
                <a:gd name="connsiteY0" fmla="*/ 53617 h 52228"/>
                <a:gd name="connsiteX1" fmla="*/ 1223 w 4621"/>
                <a:gd name="connsiteY1" fmla="*/ 53617 h 52228"/>
                <a:gd name="connsiteX2" fmla="*/ 1223 w 4621"/>
                <a:gd name="connsiteY2" fmla="*/ 18260 h 52228"/>
                <a:gd name="connsiteX3" fmla="*/ 4964 w 4621"/>
                <a:gd name="connsiteY3" fmla="*/ 18260 h 52228"/>
                <a:gd name="connsiteX4" fmla="*/ 4964 w 4621"/>
                <a:gd name="connsiteY4" fmla="*/ 53617 h 52228"/>
                <a:gd name="connsiteX5" fmla="*/ 5405 w 4621"/>
                <a:gd name="connsiteY5" fmla="*/ 6010 h 52228"/>
                <a:gd name="connsiteX6" fmla="*/ 783 w 4621"/>
                <a:gd name="connsiteY6" fmla="*/ 6010 h 52228"/>
                <a:gd name="connsiteX7" fmla="*/ 783 w 4621"/>
                <a:gd name="connsiteY7" fmla="*/ 1388 h 52228"/>
                <a:gd name="connsiteX8" fmla="*/ 5405 w 4621"/>
                <a:gd name="connsiteY8" fmla="*/ 1388 h 52228"/>
                <a:gd name="connsiteX9" fmla="*/ 5405 w 4621"/>
                <a:gd name="connsiteY9" fmla="*/ 601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964" y="53617"/>
                  </a:moveTo>
                  <a:lnTo>
                    <a:pt x="1223" y="53617"/>
                  </a:lnTo>
                  <a:lnTo>
                    <a:pt x="1223" y="18260"/>
                  </a:lnTo>
                  <a:lnTo>
                    <a:pt x="4964" y="18260"/>
                  </a:lnTo>
                  <a:lnTo>
                    <a:pt x="4964" y="53617"/>
                  </a:lnTo>
                  <a:close/>
                  <a:moveTo>
                    <a:pt x="5405" y="6010"/>
                  </a:moveTo>
                  <a:lnTo>
                    <a:pt x="783" y="6010"/>
                  </a:lnTo>
                  <a:lnTo>
                    <a:pt x="783" y="1388"/>
                  </a:lnTo>
                  <a:lnTo>
                    <a:pt x="5405" y="1388"/>
                  </a:lnTo>
                  <a:lnTo>
                    <a:pt x="5405" y="6010"/>
                  </a:lnTo>
                  <a:close/>
                </a:path>
              </a:pathLst>
            </a:custGeom>
            <a:solidFill>
              <a:srgbClr val="000000"/>
            </a:solidFill>
            <a:ln w="73262" cap="flat">
              <a:noFill/>
              <a:prstDash val="solid"/>
              <a:miter/>
            </a:ln>
          </p:spPr>
          <p:txBody>
            <a:bodyPr rtlCol="0" anchor="ctr"/>
            <a:lstStyle/>
            <a:p>
              <a:endParaRPr lang="en-GB"/>
            </a:p>
          </p:txBody>
        </p:sp>
        <p:sp>
          <p:nvSpPr>
            <p:cNvPr id="338" name="Graphic 1127">
              <a:extLst>
                <a:ext uri="{FF2B5EF4-FFF2-40B4-BE49-F238E27FC236}">
                  <a16:creationId xmlns:a16="http://schemas.microsoft.com/office/drawing/2014/main" id="{ED1CF451-A414-B143-B842-C7218267039F}"/>
                </a:ext>
              </a:extLst>
            </p:cNvPr>
            <p:cNvSpPr/>
            <p:nvPr/>
          </p:nvSpPr>
          <p:spPr>
            <a:xfrm>
              <a:off x="7057300" y="3697344"/>
              <a:ext cx="27214" cy="35797"/>
            </a:xfrm>
            <a:custGeom>
              <a:avLst/>
              <a:gdLst>
                <a:gd name="connsiteX0" fmla="*/ 28008 w 27214"/>
                <a:gd name="connsiteY0" fmla="*/ 37188 h 35797"/>
                <a:gd name="connsiteX1" fmla="*/ 24267 w 27214"/>
                <a:gd name="connsiteY1" fmla="*/ 37188 h 35797"/>
                <a:gd name="connsiteX2" fmla="*/ 24267 w 27214"/>
                <a:gd name="connsiteY2" fmla="*/ 15255 h 35797"/>
                <a:gd name="connsiteX3" fmla="*/ 21773 w 27214"/>
                <a:gd name="connsiteY3" fmla="*/ 7406 h 35797"/>
                <a:gd name="connsiteX4" fmla="*/ 14511 w 27214"/>
                <a:gd name="connsiteY4" fmla="*/ 4692 h 35797"/>
                <a:gd name="connsiteX5" fmla="*/ 7175 w 27214"/>
                <a:gd name="connsiteY5" fmla="*/ 7406 h 35797"/>
                <a:gd name="connsiteX6" fmla="*/ 4534 w 27214"/>
                <a:gd name="connsiteY6" fmla="*/ 15255 h 35797"/>
                <a:gd name="connsiteX7" fmla="*/ 4534 w 27214"/>
                <a:gd name="connsiteY7" fmla="*/ 37188 h 35797"/>
                <a:gd name="connsiteX8" fmla="*/ 793 w 27214"/>
                <a:gd name="connsiteY8" fmla="*/ 37188 h 35797"/>
                <a:gd name="connsiteX9" fmla="*/ 793 w 27214"/>
                <a:gd name="connsiteY9" fmla="*/ 1831 h 35797"/>
                <a:gd name="connsiteX10" fmla="*/ 4534 w 27214"/>
                <a:gd name="connsiteY10" fmla="*/ 1831 h 35797"/>
                <a:gd name="connsiteX11" fmla="*/ 4534 w 27214"/>
                <a:gd name="connsiteY11" fmla="*/ 6012 h 35797"/>
                <a:gd name="connsiteX12" fmla="*/ 14951 w 27214"/>
                <a:gd name="connsiteY12" fmla="*/ 1391 h 35797"/>
                <a:gd name="connsiteX13" fmla="*/ 24340 w 27214"/>
                <a:gd name="connsiteY13" fmla="*/ 4765 h 35797"/>
                <a:gd name="connsiteX14" fmla="*/ 28008 w 27214"/>
                <a:gd name="connsiteY14" fmla="*/ 14595 h 35797"/>
                <a:gd name="connsiteX15" fmla="*/ 28008 w 27214"/>
                <a:gd name="connsiteY15" fmla="*/ 3718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008" y="37188"/>
                  </a:moveTo>
                  <a:lnTo>
                    <a:pt x="24267" y="37188"/>
                  </a:lnTo>
                  <a:lnTo>
                    <a:pt x="24267" y="15255"/>
                  </a:lnTo>
                  <a:cubicBezTo>
                    <a:pt x="24267" y="11808"/>
                    <a:pt x="23460" y="9240"/>
                    <a:pt x="21773" y="7406"/>
                  </a:cubicBezTo>
                  <a:cubicBezTo>
                    <a:pt x="20086" y="5572"/>
                    <a:pt x="17665" y="4692"/>
                    <a:pt x="14511" y="4692"/>
                  </a:cubicBezTo>
                  <a:cubicBezTo>
                    <a:pt x="11356" y="4692"/>
                    <a:pt x="8862" y="5572"/>
                    <a:pt x="7175" y="7406"/>
                  </a:cubicBezTo>
                  <a:cubicBezTo>
                    <a:pt x="5415" y="9240"/>
                    <a:pt x="4534" y="11881"/>
                    <a:pt x="4534" y="15255"/>
                  </a:cubicBezTo>
                  <a:lnTo>
                    <a:pt x="4534" y="37188"/>
                  </a:lnTo>
                  <a:lnTo>
                    <a:pt x="793" y="37188"/>
                  </a:lnTo>
                  <a:lnTo>
                    <a:pt x="793" y="1831"/>
                  </a:lnTo>
                  <a:lnTo>
                    <a:pt x="4534" y="1831"/>
                  </a:lnTo>
                  <a:lnTo>
                    <a:pt x="4534" y="6012"/>
                  </a:lnTo>
                  <a:cubicBezTo>
                    <a:pt x="7175" y="2932"/>
                    <a:pt x="10623" y="1391"/>
                    <a:pt x="14951" y="1391"/>
                  </a:cubicBezTo>
                  <a:cubicBezTo>
                    <a:pt x="18912" y="1391"/>
                    <a:pt x="22066" y="2491"/>
                    <a:pt x="24340" y="4765"/>
                  </a:cubicBezTo>
                  <a:cubicBezTo>
                    <a:pt x="26761" y="7113"/>
                    <a:pt x="28008" y="10414"/>
                    <a:pt x="28008" y="14595"/>
                  </a:cubicBezTo>
                  <a:lnTo>
                    <a:pt x="28008" y="37188"/>
                  </a:lnTo>
                  <a:close/>
                </a:path>
              </a:pathLst>
            </a:custGeom>
            <a:solidFill>
              <a:srgbClr val="000000"/>
            </a:solidFill>
            <a:ln w="73262" cap="flat">
              <a:noFill/>
              <a:prstDash val="solid"/>
              <a:miter/>
            </a:ln>
          </p:spPr>
          <p:txBody>
            <a:bodyPr rtlCol="0" anchor="ctr"/>
            <a:lstStyle/>
            <a:p>
              <a:endParaRPr lang="en-GB"/>
            </a:p>
          </p:txBody>
        </p:sp>
        <p:sp>
          <p:nvSpPr>
            <p:cNvPr id="339" name="Graphic 1127">
              <a:extLst>
                <a:ext uri="{FF2B5EF4-FFF2-40B4-BE49-F238E27FC236}">
                  <a16:creationId xmlns:a16="http://schemas.microsoft.com/office/drawing/2014/main" id="{5EA1EF9E-CDA0-C889-6D1C-47BF02ABD1E6}"/>
                </a:ext>
              </a:extLst>
            </p:cNvPr>
            <p:cNvSpPr/>
            <p:nvPr/>
          </p:nvSpPr>
          <p:spPr>
            <a:xfrm>
              <a:off x="7096064" y="3697344"/>
              <a:ext cx="27434" cy="53109"/>
            </a:xfrm>
            <a:custGeom>
              <a:avLst/>
              <a:gdLst>
                <a:gd name="connsiteX0" fmla="*/ 28242 w 27434"/>
                <a:gd name="connsiteY0" fmla="*/ 39172 h 53109"/>
                <a:gd name="connsiteX1" fmla="*/ 24427 w 27434"/>
                <a:gd name="connsiteY1" fmla="*/ 50249 h 53109"/>
                <a:gd name="connsiteX2" fmla="*/ 13791 w 27434"/>
                <a:gd name="connsiteY2" fmla="*/ 54503 h 53109"/>
                <a:gd name="connsiteX3" fmla="*/ 7482 w 27434"/>
                <a:gd name="connsiteY3" fmla="*/ 53403 h 53109"/>
                <a:gd name="connsiteX4" fmla="*/ 2127 w 27434"/>
                <a:gd name="connsiteY4" fmla="*/ 49808 h 53109"/>
                <a:gd name="connsiteX5" fmla="*/ 4621 w 27434"/>
                <a:gd name="connsiteY5" fmla="*/ 47314 h 53109"/>
                <a:gd name="connsiteX6" fmla="*/ 8802 w 27434"/>
                <a:gd name="connsiteY6" fmla="*/ 50322 h 53109"/>
                <a:gd name="connsiteX7" fmla="*/ 13791 w 27434"/>
                <a:gd name="connsiteY7" fmla="*/ 51202 h 53109"/>
                <a:gd name="connsiteX8" fmla="*/ 21860 w 27434"/>
                <a:gd name="connsiteY8" fmla="*/ 47828 h 53109"/>
                <a:gd name="connsiteX9" fmla="*/ 24501 w 27434"/>
                <a:gd name="connsiteY9" fmla="*/ 38952 h 53109"/>
                <a:gd name="connsiteX10" fmla="*/ 24501 w 27434"/>
                <a:gd name="connsiteY10" fmla="*/ 32643 h 53109"/>
                <a:gd name="connsiteX11" fmla="*/ 19806 w 27434"/>
                <a:gd name="connsiteY11" fmla="*/ 36531 h 53109"/>
                <a:gd name="connsiteX12" fmla="*/ 14011 w 27434"/>
                <a:gd name="connsiteY12" fmla="*/ 37631 h 53109"/>
                <a:gd name="connsiteX13" fmla="*/ 5355 w 27434"/>
                <a:gd name="connsiteY13" fmla="*/ 34551 h 53109"/>
                <a:gd name="connsiteX14" fmla="*/ 807 w 27434"/>
                <a:gd name="connsiteY14" fmla="*/ 19513 h 53109"/>
                <a:gd name="connsiteX15" fmla="*/ 5355 w 27434"/>
                <a:gd name="connsiteY15" fmla="*/ 4475 h 53109"/>
                <a:gd name="connsiteX16" fmla="*/ 14011 w 27434"/>
                <a:gd name="connsiteY16" fmla="*/ 1394 h 53109"/>
                <a:gd name="connsiteX17" fmla="*/ 19806 w 27434"/>
                <a:gd name="connsiteY17" fmla="*/ 2494 h 53109"/>
                <a:gd name="connsiteX18" fmla="*/ 24501 w 27434"/>
                <a:gd name="connsiteY18" fmla="*/ 6382 h 53109"/>
                <a:gd name="connsiteX19" fmla="*/ 24501 w 27434"/>
                <a:gd name="connsiteY19" fmla="*/ 1834 h 53109"/>
                <a:gd name="connsiteX20" fmla="*/ 28242 w 27434"/>
                <a:gd name="connsiteY20" fmla="*/ 1834 h 53109"/>
                <a:gd name="connsiteX21" fmla="*/ 28242 w 27434"/>
                <a:gd name="connsiteY21" fmla="*/ 39172 h 53109"/>
                <a:gd name="connsiteX22" fmla="*/ 24134 w 27434"/>
                <a:gd name="connsiteY22" fmla="*/ 25014 h 53109"/>
                <a:gd name="connsiteX23" fmla="*/ 24501 w 27434"/>
                <a:gd name="connsiteY23" fmla="*/ 19513 h 53109"/>
                <a:gd name="connsiteX24" fmla="*/ 24134 w 27434"/>
                <a:gd name="connsiteY24" fmla="*/ 14011 h 53109"/>
                <a:gd name="connsiteX25" fmla="*/ 22813 w 27434"/>
                <a:gd name="connsiteY25" fmla="*/ 9390 h 53109"/>
                <a:gd name="connsiteX26" fmla="*/ 19732 w 27434"/>
                <a:gd name="connsiteY26" fmla="*/ 5869 h 53109"/>
                <a:gd name="connsiteX27" fmla="*/ 14524 w 27434"/>
                <a:gd name="connsiteY27" fmla="*/ 4695 h 53109"/>
                <a:gd name="connsiteX28" fmla="*/ 9389 w 27434"/>
                <a:gd name="connsiteY28" fmla="*/ 5869 h 53109"/>
                <a:gd name="connsiteX29" fmla="*/ 6235 w 27434"/>
                <a:gd name="connsiteY29" fmla="*/ 9390 h 53109"/>
                <a:gd name="connsiteX30" fmla="*/ 4915 w 27434"/>
                <a:gd name="connsiteY30" fmla="*/ 14011 h 53109"/>
                <a:gd name="connsiteX31" fmla="*/ 4548 w 27434"/>
                <a:gd name="connsiteY31" fmla="*/ 19513 h 53109"/>
                <a:gd name="connsiteX32" fmla="*/ 4915 w 27434"/>
                <a:gd name="connsiteY32" fmla="*/ 25014 h 53109"/>
                <a:gd name="connsiteX33" fmla="*/ 6235 w 27434"/>
                <a:gd name="connsiteY33" fmla="*/ 29636 h 53109"/>
                <a:gd name="connsiteX34" fmla="*/ 9389 w 27434"/>
                <a:gd name="connsiteY34" fmla="*/ 33083 h 53109"/>
                <a:gd name="connsiteX35" fmla="*/ 14524 w 27434"/>
                <a:gd name="connsiteY35" fmla="*/ 34330 h 53109"/>
                <a:gd name="connsiteX36" fmla="*/ 19732 w 27434"/>
                <a:gd name="connsiteY36" fmla="*/ 33083 h 53109"/>
                <a:gd name="connsiteX37" fmla="*/ 22813 w 27434"/>
                <a:gd name="connsiteY37" fmla="*/ 29636 h 53109"/>
                <a:gd name="connsiteX38" fmla="*/ 24134 w 27434"/>
                <a:gd name="connsiteY38" fmla="*/ 25014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8242" y="39172"/>
                  </a:moveTo>
                  <a:cubicBezTo>
                    <a:pt x="28242" y="43720"/>
                    <a:pt x="26995" y="47388"/>
                    <a:pt x="24427" y="50249"/>
                  </a:cubicBezTo>
                  <a:cubicBezTo>
                    <a:pt x="21860" y="53109"/>
                    <a:pt x="18265" y="54503"/>
                    <a:pt x="13791" y="54503"/>
                  </a:cubicBezTo>
                  <a:cubicBezTo>
                    <a:pt x="11223" y="54503"/>
                    <a:pt x="9169" y="54136"/>
                    <a:pt x="7482" y="53403"/>
                  </a:cubicBezTo>
                  <a:cubicBezTo>
                    <a:pt x="5795" y="52743"/>
                    <a:pt x="4034" y="51496"/>
                    <a:pt x="2127" y="49808"/>
                  </a:cubicBezTo>
                  <a:lnTo>
                    <a:pt x="4621" y="47314"/>
                  </a:lnTo>
                  <a:cubicBezTo>
                    <a:pt x="6162" y="48708"/>
                    <a:pt x="7555" y="49735"/>
                    <a:pt x="8802" y="50322"/>
                  </a:cubicBezTo>
                  <a:cubicBezTo>
                    <a:pt x="10050" y="50909"/>
                    <a:pt x="11663" y="51202"/>
                    <a:pt x="13791" y="51202"/>
                  </a:cubicBezTo>
                  <a:cubicBezTo>
                    <a:pt x="17385" y="51202"/>
                    <a:pt x="20026" y="50102"/>
                    <a:pt x="21860" y="47828"/>
                  </a:cubicBezTo>
                  <a:cubicBezTo>
                    <a:pt x="23620" y="45627"/>
                    <a:pt x="24501" y="42693"/>
                    <a:pt x="24501" y="38952"/>
                  </a:cubicBezTo>
                  <a:lnTo>
                    <a:pt x="24501" y="32643"/>
                  </a:lnTo>
                  <a:cubicBezTo>
                    <a:pt x="23033" y="34551"/>
                    <a:pt x="21493" y="35871"/>
                    <a:pt x="19806" y="36531"/>
                  </a:cubicBezTo>
                  <a:cubicBezTo>
                    <a:pt x="18119" y="37265"/>
                    <a:pt x="16211" y="37631"/>
                    <a:pt x="14011" y="37631"/>
                  </a:cubicBezTo>
                  <a:cubicBezTo>
                    <a:pt x="10270" y="37631"/>
                    <a:pt x="7409" y="36605"/>
                    <a:pt x="5355" y="34551"/>
                  </a:cubicBezTo>
                  <a:cubicBezTo>
                    <a:pt x="2347" y="31543"/>
                    <a:pt x="807" y="26481"/>
                    <a:pt x="807" y="19513"/>
                  </a:cubicBezTo>
                  <a:cubicBezTo>
                    <a:pt x="807" y="12544"/>
                    <a:pt x="2347" y="7482"/>
                    <a:pt x="5355" y="4475"/>
                  </a:cubicBezTo>
                  <a:cubicBezTo>
                    <a:pt x="7409" y="2421"/>
                    <a:pt x="10270" y="1394"/>
                    <a:pt x="14011" y="1394"/>
                  </a:cubicBezTo>
                  <a:cubicBezTo>
                    <a:pt x="16211" y="1394"/>
                    <a:pt x="18119" y="1761"/>
                    <a:pt x="19806" y="2494"/>
                  </a:cubicBezTo>
                  <a:cubicBezTo>
                    <a:pt x="21493" y="3155"/>
                    <a:pt x="23033" y="4475"/>
                    <a:pt x="24501" y="6382"/>
                  </a:cubicBezTo>
                  <a:lnTo>
                    <a:pt x="24501" y="1834"/>
                  </a:lnTo>
                  <a:lnTo>
                    <a:pt x="28242" y="1834"/>
                  </a:lnTo>
                  <a:lnTo>
                    <a:pt x="28242" y="39172"/>
                  </a:lnTo>
                  <a:close/>
                  <a:moveTo>
                    <a:pt x="24134" y="25014"/>
                  </a:moveTo>
                  <a:cubicBezTo>
                    <a:pt x="24354" y="23474"/>
                    <a:pt x="24501" y="21640"/>
                    <a:pt x="24501" y="19513"/>
                  </a:cubicBezTo>
                  <a:cubicBezTo>
                    <a:pt x="24501" y="17385"/>
                    <a:pt x="24354" y="15552"/>
                    <a:pt x="24134" y="14011"/>
                  </a:cubicBezTo>
                  <a:cubicBezTo>
                    <a:pt x="23914" y="12471"/>
                    <a:pt x="23474" y="10930"/>
                    <a:pt x="22813" y="9390"/>
                  </a:cubicBezTo>
                  <a:cubicBezTo>
                    <a:pt x="22153" y="7849"/>
                    <a:pt x="21053" y="6676"/>
                    <a:pt x="19732" y="5869"/>
                  </a:cubicBezTo>
                  <a:cubicBezTo>
                    <a:pt x="18339" y="5062"/>
                    <a:pt x="16578" y="4695"/>
                    <a:pt x="14524" y="4695"/>
                  </a:cubicBezTo>
                  <a:cubicBezTo>
                    <a:pt x="12470" y="4695"/>
                    <a:pt x="10710" y="5062"/>
                    <a:pt x="9389" y="5869"/>
                  </a:cubicBezTo>
                  <a:cubicBezTo>
                    <a:pt x="7996" y="6676"/>
                    <a:pt x="6969" y="7849"/>
                    <a:pt x="6235" y="9390"/>
                  </a:cubicBezTo>
                  <a:cubicBezTo>
                    <a:pt x="5648" y="10930"/>
                    <a:pt x="5135" y="12471"/>
                    <a:pt x="4915" y="14011"/>
                  </a:cubicBezTo>
                  <a:cubicBezTo>
                    <a:pt x="4695" y="15552"/>
                    <a:pt x="4548" y="17385"/>
                    <a:pt x="4548" y="19513"/>
                  </a:cubicBezTo>
                  <a:cubicBezTo>
                    <a:pt x="4548" y="21640"/>
                    <a:pt x="4695" y="23474"/>
                    <a:pt x="4915" y="25014"/>
                  </a:cubicBezTo>
                  <a:cubicBezTo>
                    <a:pt x="5135" y="26555"/>
                    <a:pt x="5648" y="28095"/>
                    <a:pt x="6235" y="29636"/>
                  </a:cubicBezTo>
                  <a:cubicBezTo>
                    <a:pt x="6969" y="31176"/>
                    <a:pt x="7996" y="32277"/>
                    <a:pt x="9389" y="33083"/>
                  </a:cubicBezTo>
                  <a:cubicBezTo>
                    <a:pt x="10710" y="33890"/>
                    <a:pt x="12470" y="34330"/>
                    <a:pt x="14524" y="34330"/>
                  </a:cubicBezTo>
                  <a:cubicBezTo>
                    <a:pt x="16578" y="34330"/>
                    <a:pt x="18339" y="33890"/>
                    <a:pt x="19732" y="33083"/>
                  </a:cubicBezTo>
                  <a:cubicBezTo>
                    <a:pt x="21053" y="32277"/>
                    <a:pt x="22153" y="31176"/>
                    <a:pt x="22813" y="29636"/>
                  </a:cubicBezTo>
                  <a:cubicBezTo>
                    <a:pt x="23474" y="28095"/>
                    <a:pt x="23914" y="26555"/>
                    <a:pt x="24134" y="25014"/>
                  </a:cubicBezTo>
                  <a:close/>
                </a:path>
              </a:pathLst>
            </a:custGeom>
            <a:solidFill>
              <a:srgbClr val="000000"/>
            </a:solidFill>
            <a:ln w="73262" cap="flat">
              <a:noFill/>
              <a:prstDash val="solid"/>
              <a:miter/>
            </a:ln>
          </p:spPr>
          <p:txBody>
            <a:bodyPr rtlCol="0" anchor="ctr"/>
            <a:lstStyle/>
            <a:p>
              <a:endParaRPr lang="en-GB"/>
            </a:p>
          </p:txBody>
        </p:sp>
        <p:sp>
          <p:nvSpPr>
            <p:cNvPr id="340" name="Graphic 1127">
              <a:extLst>
                <a:ext uri="{FF2B5EF4-FFF2-40B4-BE49-F238E27FC236}">
                  <a16:creationId xmlns:a16="http://schemas.microsoft.com/office/drawing/2014/main" id="{7B8C0314-B19B-9625-7B52-F9BFD89B0BE3}"/>
                </a:ext>
              </a:extLst>
            </p:cNvPr>
            <p:cNvSpPr/>
            <p:nvPr/>
          </p:nvSpPr>
          <p:spPr>
            <a:xfrm>
              <a:off x="7153230" y="3697344"/>
              <a:ext cx="27508" cy="36237"/>
            </a:xfrm>
            <a:custGeom>
              <a:avLst/>
              <a:gdLst>
                <a:gd name="connsiteX0" fmla="*/ 28335 w 27508"/>
                <a:gd name="connsiteY0" fmla="*/ 37189 h 36237"/>
                <a:gd name="connsiteX1" fmla="*/ 24594 w 27508"/>
                <a:gd name="connsiteY1" fmla="*/ 37189 h 36237"/>
                <a:gd name="connsiteX2" fmla="*/ 24594 w 27508"/>
                <a:gd name="connsiteY2" fmla="*/ 33667 h 36237"/>
                <a:gd name="connsiteX3" fmla="*/ 20046 w 27508"/>
                <a:gd name="connsiteY3" fmla="*/ 36748 h 36237"/>
                <a:gd name="connsiteX4" fmla="*/ 13811 w 27508"/>
                <a:gd name="connsiteY4" fmla="*/ 37629 h 36237"/>
                <a:gd name="connsiteX5" fmla="*/ 3394 w 27508"/>
                <a:gd name="connsiteY5" fmla="*/ 34401 h 36237"/>
                <a:gd name="connsiteX6" fmla="*/ 827 w 27508"/>
                <a:gd name="connsiteY6" fmla="*/ 27506 h 36237"/>
                <a:gd name="connsiteX7" fmla="*/ 4128 w 27508"/>
                <a:gd name="connsiteY7" fmla="*/ 20023 h 36237"/>
                <a:gd name="connsiteX8" fmla="*/ 13150 w 27508"/>
                <a:gd name="connsiteY8" fmla="*/ 17309 h 36237"/>
                <a:gd name="connsiteX9" fmla="*/ 24594 w 27508"/>
                <a:gd name="connsiteY9" fmla="*/ 17309 h 36237"/>
                <a:gd name="connsiteX10" fmla="*/ 24594 w 27508"/>
                <a:gd name="connsiteY10" fmla="*/ 13348 h 36237"/>
                <a:gd name="connsiteX11" fmla="*/ 22246 w 27508"/>
                <a:gd name="connsiteY11" fmla="*/ 6893 h 36237"/>
                <a:gd name="connsiteX12" fmla="*/ 14617 w 27508"/>
                <a:gd name="connsiteY12" fmla="*/ 4692 h 36237"/>
                <a:gd name="connsiteX13" fmla="*/ 8822 w 27508"/>
                <a:gd name="connsiteY13" fmla="*/ 5719 h 36237"/>
                <a:gd name="connsiteX14" fmla="*/ 4861 w 27508"/>
                <a:gd name="connsiteY14" fmla="*/ 9167 h 36237"/>
                <a:gd name="connsiteX15" fmla="*/ 2147 w 27508"/>
                <a:gd name="connsiteY15" fmla="*/ 6819 h 36237"/>
                <a:gd name="connsiteX16" fmla="*/ 7209 w 27508"/>
                <a:gd name="connsiteY16" fmla="*/ 2638 h 36237"/>
                <a:gd name="connsiteX17" fmla="*/ 14617 w 27508"/>
                <a:gd name="connsiteY17" fmla="*/ 1391 h 36237"/>
                <a:gd name="connsiteX18" fmla="*/ 28335 w 27508"/>
                <a:gd name="connsiteY18" fmla="*/ 12981 h 36237"/>
                <a:gd name="connsiteX19" fmla="*/ 28335 w 27508"/>
                <a:gd name="connsiteY19" fmla="*/ 37189 h 36237"/>
                <a:gd name="connsiteX20" fmla="*/ 24594 w 27508"/>
                <a:gd name="connsiteY20" fmla="*/ 24865 h 36237"/>
                <a:gd name="connsiteX21" fmla="*/ 24594 w 27508"/>
                <a:gd name="connsiteY21" fmla="*/ 20317 h 36237"/>
                <a:gd name="connsiteX22" fmla="*/ 13590 w 27508"/>
                <a:gd name="connsiteY22" fmla="*/ 20317 h 36237"/>
                <a:gd name="connsiteX23" fmla="*/ 4568 w 27508"/>
                <a:gd name="connsiteY23" fmla="*/ 27432 h 36237"/>
                <a:gd name="connsiteX24" fmla="*/ 6768 w 27508"/>
                <a:gd name="connsiteY24" fmla="*/ 32641 h 36237"/>
                <a:gd name="connsiteX25" fmla="*/ 13811 w 27508"/>
                <a:gd name="connsiteY25" fmla="*/ 34328 h 36237"/>
                <a:gd name="connsiteX26" fmla="*/ 22613 w 27508"/>
                <a:gd name="connsiteY26" fmla="*/ 31614 h 36237"/>
                <a:gd name="connsiteX27" fmla="*/ 24594 w 27508"/>
                <a:gd name="connsiteY27" fmla="*/ 2486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335" y="37189"/>
                  </a:moveTo>
                  <a:lnTo>
                    <a:pt x="24594" y="37189"/>
                  </a:lnTo>
                  <a:lnTo>
                    <a:pt x="24594" y="33667"/>
                  </a:lnTo>
                  <a:cubicBezTo>
                    <a:pt x="23127" y="35135"/>
                    <a:pt x="21586" y="36162"/>
                    <a:pt x="20046" y="36748"/>
                  </a:cubicBezTo>
                  <a:cubicBezTo>
                    <a:pt x="18432" y="37335"/>
                    <a:pt x="16378" y="37629"/>
                    <a:pt x="13811" y="37629"/>
                  </a:cubicBezTo>
                  <a:cubicBezTo>
                    <a:pt x="8969" y="37629"/>
                    <a:pt x="5521" y="36528"/>
                    <a:pt x="3394" y="34401"/>
                  </a:cubicBezTo>
                  <a:cubicBezTo>
                    <a:pt x="1707" y="32714"/>
                    <a:pt x="827" y="30366"/>
                    <a:pt x="827" y="27506"/>
                  </a:cubicBezTo>
                  <a:cubicBezTo>
                    <a:pt x="827" y="24278"/>
                    <a:pt x="1927" y="21784"/>
                    <a:pt x="4128" y="20023"/>
                  </a:cubicBezTo>
                  <a:cubicBezTo>
                    <a:pt x="6255" y="18190"/>
                    <a:pt x="9263" y="17309"/>
                    <a:pt x="13150" y="17309"/>
                  </a:cubicBezTo>
                  <a:lnTo>
                    <a:pt x="24594" y="17309"/>
                  </a:lnTo>
                  <a:lnTo>
                    <a:pt x="24594" y="13348"/>
                  </a:lnTo>
                  <a:cubicBezTo>
                    <a:pt x="24594" y="10487"/>
                    <a:pt x="23787" y="8287"/>
                    <a:pt x="22246" y="6893"/>
                  </a:cubicBezTo>
                  <a:cubicBezTo>
                    <a:pt x="20706" y="5426"/>
                    <a:pt x="18139" y="4692"/>
                    <a:pt x="14617" y="4692"/>
                  </a:cubicBezTo>
                  <a:cubicBezTo>
                    <a:pt x="12197" y="4692"/>
                    <a:pt x="10216" y="5059"/>
                    <a:pt x="8822" y="5719"/>
                  </a:cubicBezTo>
                  <a:cubicBezTo>
                    <a:pt x="7355" y="6379"/>
                    <a:pt x="6035" y="7553"/>
                    <a:pt x="4861" y="9167"/>
                  </a:cubicBezTo>
                  <a:lnTo>
                    <a:pt x="2147" y="6819"/>
                  </a:lnTo>
                  <a:cubicBezTo>
                    <a:pt x="3614" y="4839"/>
                    <a:pt x="5301" y="3372"/>
                    <a:pt x="7209" y="2638"/>
                  </a:cubicBezTo>
                  <a:cubicBezTo>
                    <a:pt x="9189" y="1758"/>
                    <a:pt x="11610" y="1391"/>
                    <a:pt x="14617" y="1391"/>
                  </a:cubicBezTo>
                  <a:cubicBezTo>
                    <a:pt x="23787" y="1391"/>
                    <a:pt x="28335" y="5279"/>
                    <a:pt x="28335" y="12981"/>
                  </a:cubicBezTo>
                  <a:lnTo>
                    <a:pt x="28335" y="37189"/>
                  </a:lnTo>
                  <a:close/>
                  <a:moveTo>
                    <a:pt x="24594" y="24865"/>
                  </a:moveTo>
                  <a:lnTo>
                    <a:pt x="24594" y="20317"/>
                  </a:lnTo>
                  <a:lnTo>
                    <a:pt x="13590" y="20317"/>
                  </a:lnTo>
                  <a:cubicBezTo>
                    <a:pt x="7575" y="20317"/>
                    <a:pt x="4568" y="22664"/>
                    <a:pt x="4568" y="27432"/>
                  </a:cubicBezTo>
                  <a:cubicBezTo>
                    <a:pt x="4568" y="29780"/>
                    <a:pt x="5301" y="31540"/>
                    <a:pt x="6768" y="32641"/>
                  </a:cubicBezTo>
                  <a:cubicBezTo>
                    <a:pt x="8236" y="33741"/>
                    <a:pt x="10583" y="34328"/>
                    <a:pt x="13811" y="34328"/>
                  </a:cubicBezTo>
                  <a:cubicBezTo>
                    <a:pt x="17772" y="34328"/>
                    <a:pt x="20706" y="33447"/>
                    <a:pt x="22613" y="31614"/>
                  </a:cubicBezTo>
                  <a:cubicBezTo>
                    <a:pt x="23934" y="30366"/>
                    <a:pt x="24594" y="28166"/>
                    <a:pt x="24594" y="24865"/>
                  </a:cubicBezTo>
                  <a:close/>
                </a:path>
              </a:pathLst>
            </a:custGeom>
            <a:solidFill>
              <a:srgbClr val="000000"/>
            </a:solidFill>
            <a:ln w="73262" cap="flat">
              <a:noFill/>
              <a:prstDash val="solid"/>
              <a:miter/>
            </a:ln>
          </p:spPr>
          <p:txBody>
            <a:bodyPr rtlCol="0" anchor="ctr"/>
            <a:lstStyle/>
            <a:p>
              <a:endParaRPr lang="en-GB"/>
            </a:p>
          </p:txBody>
        </p:sp>
        <p:sp>
          <p:nvSpPr>
            <p:cNvPr id="341" name="Graphic 1127">
              <a:extLst>
                <a:ext uri="{FF2B5EF4-FFF2-40B4-BE49-F238E27FC236}">
                  <a16:creationId xmlns:a16="http://schemas.microsoft.com/office/drawing/2014/main" id="{CDB23499-D661-B0E1-A054-3AAE571F112B}"/>
                </a:ext>
              </a:extLst>
            </p:cNvPr>
            <p:cNvSpPr/>
            <p:nvPr/>
          </p:nvSpPr>
          <p:spPr>
            <a:xfrm>
              <a:off x="7194486" y="3697344"/>
              <a:ext cx="27214" cy="35797"/>
            </a:xfrm>
            <a:custGeom>
              <a:avLst/>
              <a:gdLst>
                <a:gd name="connsiteX0" fmla="*/ 28056 w 27214"/>
                <a:gd name="connsiteY0" fmla="*/ 37188 h 35797"/>
                <a:gd name="connsiteX1" fmla="*/ 24315 w 27214"/>
                <a:gd name="connsiteY1" fmla="*/ 37188 h 35797"/>
                <a:gd name="connsiteX2" fmla="*/ 24315 w 27214"/>
                <a:gd name="connsiteY2" fmla="*/ 15255 h 35797"/>
                <a:gd name="connsiteX3" fmla="*/ 21821 w 27214"/>
                <a:gd name="connsiteY3" fmla="*/ 7406 h 35797"/>
                <a:gd name="connsiteX4" fmla="*/ 14558 w 27214"/>
                <a:gd name="connsiteY4" fmla="*/ 4692 h 35797"/>
                <a:gd name="connsiteX5" fmla="*/ 7223 w 27214"/>
                <a:gd name="connsiteY5" fmla="*/ 7406 h 35797"/>
                <a:gd name="connsiteX6" fmla="*/ 4582 w 27214"/>
                <a:gd name="connsiteY6" fmla="*/ 15255 h 35797"/>
                <a:gd name="connsiteX7" fmla="*/ 4582 w 27214"/>
                <a:gd name="connsiteY7" fmla="*/ 37188 h 35797"/>
                <a:gd name="connsiteX8" fmla="*/ 841 w 27214"/>
                <a:gd name="connsiteY8" fmla="*/ 37188 h 35797"/>
                <a:gd name="connsiteX9" fmla="*/ 841 w 27214"/>
                <a:gd name="connsiteY9" fmla="*/ 1831 h 35797"/>
                <a:gd name="connsiteX10" fmla="*/ 4582 w 27214"/>
                <a:gd name="connsiteY10" fmla="*/ 1831 h 35797"/>
                <a:gd name="connsiteX11" fmla="*/ 4582 w 27214"/>
                <a:gd name="connsiteY11" fmla="*/ 6012 h 35797"/>
                <a:gd name="connsiteX12" fmla="*/ 14998 w 27214"/>
                <a:gd name="connsiteY12" fmla="*/ 1391 h 35797"/>
                <a:gd name="connsiteX13" fmla="*/ 24388 w 27214"/>
                <a:gd name="connsiteY13" fmla="*/ 4765 h 35797"/>
                <a:gd name="connsiteX14" fmla="*/ 28056 w 27214"/>
                <a:gd name="connsiteY14" fmla="*/ 14595 h 35797"/>
                <a:gd name="connsiteX15" fmla="*/ 28056 w 27214"/>
                <a:gd name="connsiteY15" fmla="*/ 37188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056" y="37188"/>
                  </a:moveTo>
                  <a:lnTo>
                    <a:pt x="24315" y="37188"/>
                  </a:lnTo>
                  <a:lnTo>
                    <a:pt x="24315" y="15255"/>
                  </a:lnTo>
                  <a:cubicBezTo>
                    <a:pt x="24315" y="11808"/>
                    <a:pt x="23508" y="9240"/>
                    <a:pt x="21821" y="7406"/>
                  </a:cubicBezTo>
                  <a:cubicBezTo>
                    <a:pt x="20133" y="5572"/>
                    <a:pt x="17713" y="4692"/>
                    <a:pt x="14558" y="4692"/>
                  </a:cubicBezTo>
                  <a:cubicBezTo>
                    <a:pt x="11404" y="4692"/>
                    <a:pt x="8910" y="5572"/>
                    <a:pt x="7223" y="7406"/>
                  </a:cubicBezTo>
                  <a:cubicBezTo>
                    <a:pt x="5462" y="9240"/>
                    <a:pt x="4582" y="11881"/>
                    <a:pt x="4582" y="15255"/>
                  </a:cubicBezTo>
                  <a:lnTo>
                    <a:pt x="4582" y="37188"/>
                  </a:lnTo>
                  <a:lnTo>
                    <a:pt x="841" y="37188"/>
                  </a:lnTo>
                  <a:lnTo>
                    <a:pt x="841" y="1831"/>
                  </a:lnTo>
                  <a:lnTo>
                    <a:pt x="4582" y="1831"/>
                  </a:lnTo>
                  <a:lnTo>
                    <a:pt x="4582" y="6012"/>
                  </a:lnTo>
                  <a:cubicBezTo>
                    <a:pt x="7223" y="2932"/>
                    <a:pt x="10671" y="1391"/>
                    <a:pt x="14998" y="1391"/>
                  </a:cubicBezTo>
                  <a:cubicBezTo>
                    <a:pt x="18960" y="1391"/>
                    <a:pt x="22114" y="2491"/>
                    <a:pt x="24388" y="4765"/>
                  </a:cubicBezTo>
                  <a:cubicBezTo>
                    <a:pt x="26809" y="7113"/>
                    <a:pt x="28056" y="10414"/>
                    <a:pt x="28056" y="14595"/>
                  </a:cubicBezTo>
                  <a:lnTo>
                    <a:pt x="28056" y="37188"/>
                  </a:lnTo>
                  <a:close/>
                </a:path>
              </a:pathLst>
            </a:custGeom>
            <a:solidFill>
              <a:srgbClr val="000000"/>
            </a:solidFill>
            <a:ln w="73262" cap="flat">
              <a:noFill/>
              <a:prstDash val="solid"/>
              <a:miter/>
            </a:ln>
          </p:spPr>
          <p:txBody>
            <a:bodyPr rtlCol="0" anchor="ctr"/>
            <a:lstStyle/>
            <a:p>
              <a:endParaRPr lang="en-GB"/>
            </a:p>
          </p:txBody>
        </p:sp>
        <p:sp>
          <p:nvSpPr>
            <p:cNvPr id="342" name="Graphic 1127">
              <a:extLst>
                <a:ext uri="{FF2B5EF4-FFF2-40B4-BE49-F238E27FC236}">
                  <a16:creationId xmlns:a16="http://schemas.microsoft.com/office/drawing/2014/main" id="{3DEBF8B2-0068-5810-6AE9-F59C35A2D8E3}"/>
                </a:ext>
              </a:extLst>
            </p:cNvPr>
            <p:cNvSpPr/>
            <p:nvPr/>
          </p:nvSpPr>
          <p:spPr>
            <a:xfrm>
              <a:off x="7229212" y="3697784"/>
              <a:ext cx="29488" cy="51348"/>
            </a:xfrm>
            <a:custGeom>
              <a:avLst/>
              <a:gdLst>
                <a:gd name="connsiteX0" fmla="*/ 30342 w 29488"/>
                <a:gd name="connsiteY0" fmla="*/ 1394 h 51348"/>
                <a:gd name="connsiteX1" fmla="*/ 13911 w 29488"/>
                <a:gd name="connsiteY1" fmla="*/ 46361 h 51348"/>
                <a:gd name="connsiteX2" fmla="*/ 11490 w 29488"/>
                <a:gd name="connsiteY2" fmla="*/ 50469 h 51348"/>
                <a:gd name="connsiteX3" fmla="*/ 4815 w 29488"/>
                <a:gd name="connsiteY3" fmla="*/ 52743 h 51348"/>
                <a:gd name="connsiteX4" fmla="*/ 3054 w 29488"/>
                <a:gd name="connsiteY4" fmla="*/ 52743 h 51348"/>
                <a:gd name="connsiteX5" fmla="*/ 3054 w 29488"/>
                <a:gd name="connsiteY5" fmla="*/ 49442 h 51348"/>
                <a:gd name="connsiteX6" fmla="*/ 4448 w 29488"/>
                <a:gd name="connsiteY6" fmla="*/ 49442 h 51348"/>
                <a:gd name="connsiteX7" fmla="*/ 8702 w 29488"/>
                <a:gd name="connsiteY7" fmla="*/ 48415 h 51348"/>
                <a:gd name="connsiteX8" fmla="*/ 10903 w 29488"/>
                <a:gd name="connsiteY8" fmla="*/ 44600 h 51348"/>
                <a:gd name="connsiteX9" fmla="*/ 13764 w 29488"/>
                <a:gd name="connsiteY9" fmla="*/ 36751 h 51348"/>
                <a:gd name="connsiteX10" fmla="*/ 853 w 29488"/>
                <a:gd name="connsiteY10" fmla="*/ 1394 h 51348"/>
                <a:gd name="connsiteX11" fmla="*/ 4961 w 29488"/>
                <a:gd name="connsiteY11" fmla="*/ 1394 h 51348"/>
                <a:gd name="connsiteX12" fmla="*/ 15598 w 29488"/>
                <a:gd name="connsiteY12" fmla="*/ 32350 h 51348"/>
                <a:gd name="connsiteX13" fmla="*/ 26234 w 29488"/>
                <a:gd name="connsiteY13" fmla="*/ 1394 h 51348"/>
                <a:gd name="connsiteX14" fmla="*/ 30342 w 29488"/>
                <a:gd name="connsiteY14" fmla="*/ 1394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30342" y="1394"/>
                  </a:moveTo>
                  <a:lnTo>
                    <a:pt x="13911" y="46361"/>
                  </a:lnTo>
                  <a:cubicBezTo>
                    <a:pt x="13250" y="48341"/>
                    <a:pt x="12444" y="49662"/>
                    <a:pt x="11490" y="50469"/>
                  </a:cubicBezTo>
                  <a:cubicBezTo>
                    <a:pt x="9949" y="52009"/>
                    <a:pt x="7675" y="52743"/>
                    <a:pt x="4815" y="52743"/>
                  </a:cubicBezTo>
                  <a:lnTo>
                    <a:pt x="3054" y="52743"/>
                  </a:lnTo>
                  <a:lnTo>
                    <a:pt x="3054" y="49442"/>
                  </a:lnTo>
                  <a:lnTo>
                    <a:pt x="4448" y="49442"/>
                  </a:lnTo>
                  <a:cubicBezTo>
                    <a:pt x="6428" y="49442"/>
                    <a:pt x="7822" y="49075"/>
                    <a:pt x="8702" y="48415"/>
                  </a:cubicBezTo>
                  <a:cubicBezTo>
                    <a:pt x="9509" y="47754"/>
                    <a:pt x="10243" y="46434"/>
                    <a:pt x="10903" y="44600"/>
                  </a:cubicBezTo>
                  <a:lnTo>
                    <a:pt x="13764" y="36751"/>
                  </a:lnTo>
                  <a:lnTo>
                    <a:pt x="853" y="1394"/>
                  </a:lnTo>
                  <a:lnTo>
                    <a:pt x="4961" y="1394"/>
                  </a:lnTo>
                  <a:lnTo>
                    <a:pt x="15598" y="32350"/>
                  </a:lnTo>
                  <a:lnTo>
                    <a:pt x="26234" y="1394"/>
                  </a:lnTo>
                  <a:lnTo>
                    <a:pt x="30342" y="1394"/>
                  </a:lnTo>
                  <a:close/>
                </a:path>
              </a:pathLst>
            </a:custGeom>
            <a:solidFill>
              <a:srgbClr val="000000"/>
            </a:solidFill>
            <a:ln w="73262" cap="flat">
              <a:noFill/>
              <a:prstDash val="solid"/>
              <a:miter/>
            </a:ln>
          </p:spPr>
          <p:txBody>
            <a:bodyPr rtlCol="0" anchor="ctr"/>
            <a:lstStyle/>
            <a:p>
              <a:endParaRPr lang="en-GB"/>
            </a:p>
          </p:txBody>
        </p:sp>
        <p:sp>
          <p:nvSpPr>
            <p:cNvPr id="343" name="Graphic 1127">
              <a:extLst>
                <a:ext uri="{FF2B5EF4-FFF2-40B4-BE49-F238E27FC236}">
                  <a16:creationId xmlns:a16="http://schemas.microsoft.com/office/drawing/2014/main" id="{43244B18-228E-4133-765B-C32800EF54FC}"/>
                </a:ext>
              </a:extLst>
            </p:cNvPr>
            <p:cNvSpPr/>
            <p:nvPr/>
          </p:nvSpPr>
          <p:spPr>
            <a:xfrm>
              <a:off x="7285355" y="3680912"/>
              <a:ext cx="27214" cy="52228"/>
            </a:xfrm>
            <a:custGeom>
              <a:avLst/>
              <a:gdLst>
                <a:gd name="connsiteX0" fmla="*/ 28087 w 27214"/>
                <a:gd name="connsiteY0" fmla="*/ 53617 h 52228"/>
                <a:gd name="connsiteX1" fmla="*/ 24346 w 27214"/>
                <a:gd name="connsiteY1" fmla="*/ 53617 h 52228"/>
                <a:gd name="connsiteX2" fmla="*/ 24346 w 27214"/>
                <a:gd name="connsiteY2" fmla="*/ 31684 h 52228"/>
                <a:gd name="connsiteX3" fmla="*/ 21852 w 27214"/>
                <a:gd name="connsiteY3" fmla="*/ 23835 h 52228"/>
                <a:gd name="connsiteX4" fmla="*/ 14590 w 27214"/>
                <a:gd name="connsiteY4" fmla="*/ 21121 h 52228"/>
                <a:gd name="connsiteX5" fmla="*/ 7254 w 27214"/>
                <a:gd name="connsiteY5" fmla="*/ 23835 h 52228"/>
                <a:gd name="connsiteX6" fmla="*/ 4614 w 27214"/>
                <a:gd name="connsiteY6" fmla="*/ 31684 h 52228"/>
                <a:gd name="connsiteX7" fmla="*/ 4614 w 27214"/>
                <a:gd name="connsiteY7" fmla="*/ 53617 h 52228"/>
                <a:gd name="connsiteX8" fmla="*/ 872 w 27214"/>
                <a:gd name="connsiteY8" fmla="*/ 53617 h 52228"/>
                <a:gd name="connsiteX9" fmla="*/ 872 w 27214"/>
                <a:gd name="connsiteY9" fmla="*/ 1388 h 52228"/>
                <a:gd name="connsiteX10" fmla="*/ 4614 w 27214"/>
                <a:gd name="connsiteY10" fmla="*/ 1388 h 52228"/>
                <a:gd name="connsiteX11" fmla="*/ 4614 w 27214"/>
                <a:gd name="connsiteY11" fmla="*/ 22441 h 52228"/>
                <a:gd name="connsiteX12" fmla="*/ 15030 w 27214"/>
                <a:gd name="connsiteY12" fmla="*/ 17820 h 52228"/>
                <a:gd name="connsiteX13" fmla="*/ 24640 w 27214"/>
                <a:gd name="connsiteY13" fmla="*/ 21341 h 52228"/>
                <a:gd name="connsiteX14" fmla="*/ 28087 w 27214"/>
                <a:gd name="connsiteY14" fmla="*/ 31024 h 52228"/>
                <a:gd name="connsiteX15" fmla="*/ 28087 w 27214"/>
                <a:gd name="connsiteY15" fmla="*/ 5361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8087" y="53617"/>
                  </a:moveTo>
                  <a:lnTo>
                    <a:pt x="24346" y="53617"/>
                  </a:lnTo>
                  <a:lnTo>
                    <a:pt x="24346" y="31684"/>
                  </a:lnTo>
                  <a:cubicBezTo>
                    <a:pt x="24346" y="28236"/>
                    <a:pt x="23539" y="25669"/>
                    <a:pt x="21852" y="23835"/>
                  </a:cubicBezTo>
                  <a:cubicBezTo>
                    <a:pt x="20165" y="22001"/>
                    <a:pt x="17744" y="21121"/>
                    <a:pt x="14590" y="21121"/>
                  </a:cubicBezTo>
                  <a:cubicBezTo>
                    <a:pt x="11436" y="21121"/>
                    <a:pt x="8942" y="22001"/>
                    <a:pt x="7254" y="23835"/>
                  </a:cubicBezTo>
                  <a:cubicBezTo>
                    <a:pt x="5494" y="25669"/>
                    <a:pt x="4614" y="28236"/>
                    <a:pt x="4614" y="31684"/>
                  </a:cubicBezTo>
                  <a:lnTo>
                    <a:pt x="4614" y="53617"/>
                  </a:lnTo>
                  <a:lnTo>
                    <a:pt x="872" y="53617"/>
                  </a:lnTo>
                  <a:lnTo>
                    <a:pt x="872" y="1388"/>
                  </a:lnTo>
                  <a:lnTo>
                    <a:pt x="4614" y="1388"/>
                  </a:lnTo>
                  <a:lnTo>
                    <a:pt x="4614" y="22441"/>
                  </a:lnTo>
                  <a:cubicBezTo>
                    <a:pt x="7254" y="19360"/>
                    <a:pt x="10702" y="17820"/>
                    <a:pt x="15030" y="17820"/>
                  </a:cubicBezTo>
                  <a:cubicBezTo>
                    <a:pt x="19065" y="17820"/>
                    <a:pt x="22292" y="18994"/>
                    <a:pt x="24640" y="21341"/>
                  </a:cubicBezTo>
                  <a:cubicBezTo>
                    <a:pt x="26914" y="23688"/>
                    <a:pt x="28087" y="26916"/>
                    <a:pt x="28087" y="31024"/>
                  </a:cubicBezTo>
                  <a:lnTo>
                    <a:pt x="28087" y="53617"/>
                  </a:lnTo>
                  <a:close/>
                </a:path>
              </a:pathLst>
            </a:custGeom>
            <a:solidFill>
              <a:srgbClr val="000000"/>
            </a:solidFill>
            <a:ln w="73262" cap="flat">
              <a:noFill/>
              <a:prstDash val="solid"/>
              <a:miter/>
            </a:ln>
          </p:spPr>
          <p:txBody>
            <a:bodyPr rtlCol="0" anchor="ctr"/>
            <a:lstStyle/>
            <a:p>
              <a:endParaRPr lang="en-GB"/>
            </a:p>
          </p:txBody>
        </p:sp>
        <p:sp>
          <p:nvSpPr>
            <p:cNvPr id="344" name="Graphic 1127">
              <a:extLst>
                <a:ext uri="{FF2B5EF4-FFF2-40B4-BE49-F238E27FC236}">
                  <a16:creationId xmlns:a16="http://schemas.microsoft.com/office/drawing/2014/main" id="{15A36077-3F23-0032-F060-D00C83EBC99C}"/>
                </a:ext>
              </a:extLst>
            </p:cNvPr>
            <p:cNvSpPr/>
            <p:nvPr/>
          </p:nvSpPr>
          <p:spPr>
            <a:xfrm>
              <a:off x="7324115" y="3697344"/>
              <a:ext cx="28461" cy="36237"/>
            </a:xfrm>
            <a:custGeom>
              <a:avLst/>
              <a:gdLst>
                <a:gd name="connsiteX0" fmla="*/ 24947 w 28461"/>
                <a:gd name="connsiteY0" fmla="*/ 5279 h 36237"/>
                <a:gd name="connsiteX1" fmla="*/ 29348 w 28461"/>
                <a:gd name="connsiteY1" fmla="*/ 19510 h 36237"/>
                <a:gd name="connsiteX2" fmla="*/ 24947 w 28461"/>
                <a:gd name="connsiteY2" fmla="*/ 33741 h 36237"/>
                <a:gd name="connsiteX3" fmla="*/ 15117 w 28461"/>
                <a:gd name="connsiteY3" fmla="*/ 37629 h 36237"/>
                <a:gd name="connsiteX4" fmla="*/ 5288 w 28461"/>
                <a:gd name="connsiteY4" fmla="*/ 33741 h 36237"/>
                <a:gd name="connsiteX5" fmla="*/ 886 w 28461"/>
                <a:gd name="connsiteY5" fmla="*/ 19510 h 36237"/>
                <a:gd name="connsiteX6" fmla="*/ 5288 w 28461"/>
                <a:gd name="connsiteY6" fmla="*/ 5279 h 36237"/>
                <a:gd name="connsiteX7" fmla="*/ 15117 w 28461"/>
                <a:gd name="connsiteY7" fmla="*/ 1391 h 36237"/>
                <a:gd name="connsiteX8" fmla="*/ 24947 w 28461"/>
                <a:gd name="connsiteY8" fmla="*/ 5279 h 36237"/>
                <a:gd name="connsiteX9" fmla="*/ 22453 w 28461"/>
                <a:gd name="connsiteY9" fmla="*/ 31320 h 36237"/>
                <a:gd name="connsiteX10" fmla="*/ 25607 w 28461"/>
                <a:gd name="connsiteY10" fmla="*/ 19510 h 36237"/>
                <a:gd name="connsiteX11" fmla="*/ 22453 w 28461"/>
                <a:gd name="connsiteY11" fmla="*/ 7700 h 36237"/>
                <a:gd name="connsiteX12" fmla="*/ 15117 w 28461"/>
                <a:gd name="connsiteY12" fmla="*/ 4692 h 36237"/>
                <a:gd name="connsiteX13" fmla="*/ 7782 w 28461"/>
                <a:gd name="connsiteY13" fmla="*/ 7700 h 36237"/>
                <a:gd name="connsiteX14" fmla="*/ 4627 w 28461"/>
                <a:gd name="connsiteY14" fmla="*/ 19510 h 36237"/>
                <a:gd name="connsiteX15" fmla="*/ 7782 w 28461"/>
                <a:gd name="connsiteY15" fmla="*/ 31320 h 36237"/>
                <a:gd name="connsiteX16" fmla="*/ 15117 w 28461"/>
                <a:gd name="connsiteY16" fmla="*/ 34328 h 36237"/>
                <a:gd name="connsiteX17" fmla="*/ 22453 w 28461"/>
                <a:gd name="connsiteY17" fmla="*/ 3132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47" y="5279"/>
                  </a:moveTo>
                  <a:cubicBezTo>
                    <a:pt x="27881" y="8213"/>
                    <a:pt x="29348" y="12981"/>
                    <a:pt x="29348" y="19510"/>
                  </a:cubicBezTo>
                  <a:cubicBezTo>
                    <a:pt x="29348" y="26039"/>
                    <a:pt x="27881" y="30807"/>
                    <a:pt x="24947" y="33741"/>
                  </a:cubicBezTo>
                  <a:cubicBezTo>
                    <a:pt x="22379" y="36308"/>
                    <a:pt x="19078" y="37629"/>
                    <a:pt x="15117" y="37629"/>
                  </a:cubicBezTo>
                  <a:cubicBezTo>
                    <a:pt x="11156" y="37629"/>
                    <a:pt x="7855" y="36308"/>
                    <a:pt x="5288" y="33741"/>
                  </a:cubicBezTo>
                  <a:cubicBezTo>
                    <a:pt x="2353" y="30807"/>
                    <a:pt x="886" y="26039"/>
                    <a:pt x="886" y="19510"/>
                  </a:cubicBezTo>
                  <a:cubicBezTo>
                    <a:pt x="886" y="12981"/>
                    <a:pt x="2353" y="8213"/>
                    <a:pt x="5288" y="5279"/>
                  </a:cubicBezTo>
                  <a:cubicBezTo>
                    <a:pt x="7855" y="2712"/>
                    <a:pt x="11156" y="1391"/>
                    <a:pt x="15117" y="1391"/>
                  </a:cubicBezTo>
                  <a:cubicBezTo>
                    <a:pt x="19078" y="1391"/>
                    <a:pt x="22379" y="2712"/>
                    <a:pt x="24947" y="5279"/>
                  </a:cubicBezTo>
                  <a:close/>
                  <a:moveTo>
                    <a:pt x="22453" y="31320"/>
                  </a:moveTo>
                  <a:cubicBezTo>
                    <a:pt x="24580" y="29193"/>
                    <a:pt x="25607" y="25305"/>
                    <a:pt x="25607" y="19510"/>
                  </a:cubicBezTo>
                  <a:cubicBezTo>
                    <a:pt x="25607" y="13715"/>
                    <a:pt x="24580" y="9827"/>
                    <a:pt x="22453" y="7700"/>
                  </a:cubicBezTo>
                  <a:cubicBezTo>
                    <a:pt x="20472" y="5719"/>
                    <a:pt x="17978" y="4692"/>
                    <a:pt x="15117" y="4692"/>
                  </a:cubicBezTo>
                  <a:cubicBezTo>
                    <a:pt x="12256" y="4692"/>
                    <a:pt x="9762" y="5719"/>
                    <a:pt x="7782" y="7700"/>
                  </a:cubicBezTo>
                  <a:cubicBezTo>
                    <a:pt x="5654" y="9827"/>
                    <a:pt x="4627" y="13715"/>
                    <a:pt x="4627" y="19510"/>
                  </a:cubicBezTo>
                  <a:cubicBezTo>
                    <a:pt x="4627" y="25305"/>
                    <a:pt x="5654" y="29193"/>
                    <a:pt x="7782" y="31320"/>
                  </a:cubicBezTo>
                  <a:cubicBezTo>
                    <a:pt x="9762" y="33301"/>
                    <a:pt x="12256" y="34328"/>
                    <a:pt x="15117" y="34328"/>
                  </a:cubicBezTo>
                  <a:cubicBezTo>
                    <a:pt x="17978" y="34328"/>
                    <a:pt x="20472" y="33301"/>
                    <a:pt x="22453" y="31320"/>
                  </a:cubicBezTo>
                  <a:close/>
                </a:path>
              </a:pathLst>
            </a:custGeom>
            <a:solidFill>
              <a:srgbClr val="000000"/>
            </a:solidFill>
            <a:ln w="73262" cap="flat">
              <a:noFill/>
              <a:prstDash val="solid"/>
              <a:miter/>
            </a:ln>
          </p:spPr>
          <p:txBody>
            <a:bodyPr rtlCol="0" anchor="ctr"/>
            <a:lstStyle/>
            <a:p>
              <a:endParaRPr lang="en-GB"/>
            </a:p>
          </p:txBody>
        </p:sp>
        <p:sp>
          <p:nvSpPr>
            <p:cNvPr id="345" name="Graphic 1127">
              <a:extLst>
                <a:ext uri="{FF2B5EF4-FFF2-40B4-BE49-F238E27FC236}">
                  <a16:creationId xmlns:a16="http://schemas.microsoft.com/office/drawing/2014/main" id="{01C8048F-63AD-92D6-C0B2-7D1226C3005A}"/>
                </a:ext>
              </a:extLst>
            </p:cNvPr>
            <p:cNvSpPr/>
            <p:nvPr/>
          </p:nvSpPr>
          <p:spPr>
            <a:xfrm>
              <a:off x="7360603" y="3686487"/>
              <a:ext cx="16578" cy="46653"/>
            </a:xfrm>
            <a:custGeom>
              <a:avLst/>
              <a:gdLst>
                <a:gd name="connsiteX0" fmla="*/ 17475 w 16578"/>
                <a:gd name="connsiteY0" fmla="*/ 48043 h 46653"/>
                <a:gd name="connsiteX1" fmla="*/ 14248 w 16578"/>
                <a:gd name="connsiteY1" fmla="*/ 48043 h 46653"/>
                <a:gd name="connsiteX2" fmla="*/ 8012 w 16578"/>
                <a:gd name="connsiteY2" fmla="*/ 45476 h 46653"/>
                <a:gd name="connsiteX3" fmla="*/ 5738 w 16578"/>
                <a:gd name="connsiteY3" fmla="*/ 38800 h 46653"/>
                <a:gd name="connsiteX4" fmla="*/ 5738 w 16578"/>
                <a:gd name="connsiteY4" fmla="*/ 15473 h 46653"/>
                <a:gd name="connsiteX5" fmla="*/ 897 w 16578"/>
                <a:gd name="connsiteY5" fmla="*/ 15473 h 46653"/>
                <a:gd name="connsiteX6" fmla="*/ 897 w 16578"/>
                <a:gd name="connsiteY6" fmla="*/ 12686 h 46653"/>
                <a:gd name="connsiteX7" fmla="*/ 5738 w 16578"/>
                <a:gd name="connsiteY7" fmla="*/ 12686 h 46653"/>
                <a:gd name="connsiteX8" fmla="*/ 5738 w 16578"/>
                <a:gd name="connsiteY8" fmla="*/ 1389 h 46653"/>
                <a:gd name="connsiteX9" fmla="*/ 9480 w 16578"/>
                <a:gd name="connsiteY9" fmla="*/ 1389 h 46653"/>
                <a:gd name="connsiteX10" fmla="*/ 9480 w 16578"/>
                <a:gd name="connsiteY10" fmla="*/ 12686 h 46653"/>
                <a:gd name="connsiteX11" fmla="*/ 17475 w 16578"/>
                <a:gd name="connsiteY11" fmla="*/ 12686 h 46653"/>
                <a:gd name="connsiteX12" fmla="*/ 17475 w 16578"/>
                <a:gd name="connsiteY12" fmla="*/ 15473 h 46653"/>
                <a:gd name="connsiteX13" fmla="*/ 9480 w 16578"/>
                <a:gd name="connsiteY13" fmla="*/ 15473 h 46653"/>
                <a:gd name="connsiteX14" fmla="*/ 9480 w 16578"/>
                <a:gd name="connsiteY14" fmla="*/ 38874 h 46653"/>
                <a:gd name="connsiteX15" fmla="*/ 14908 w 16578"/>
                <a:gd name="connsiteY15" fmla="*/ 44742 h 46653"/>
                <a:gd name="connsiteX16" fmla="*/ 17475 w 16578"/>
                <a:gd name="connsiteY16" fmla="*/ 44742 h 46653"/>
                <a:gd name="connsiteX17" fmla="*/ 17475 w 16578"/>
                <a:gd name="connsiteY17" fmla="*/ 48043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475" y="48043"/>
                  </a:moveTo>
                  <a:lnTo>
                    <a:pt x="14248" y="48043"/>
                  </a:lnTo>
                  <a:cubicBezTo>
                    <a:pt x="11533" y="48043"/>
                    <a:pt x="9480" y="47163"/>
                    <a:pt x="8012" y="45476"/>
                  </a:cubicBezTo>
                  <a:cubicBezTo>
                    <a:pt x="6472" y="43789"/>
                    <a:pt x="5738" y="41588"/>
                    <a:pt x="5738" y="38800"/>
                  </a:cubicBezTo>
                  <a:lnTo>
                    <a:pt x="5738" y="15473"/>
                  </a:lnTo>
                  <a:lnTo>
                    <a:pt x="897" y="15473"/>
                  </a:lnTo>
                  <a:lnTo>
                    <a:pt x="897" y="12686"/>
                  </a:lnTo>
                  <a:lnTo>
                    <a:pt x="5738" y="12686"/>
                  </a:lnTo>
                  <a:lnTo>
                    <a:pt x="5738" y="1389"/>
                  </a:lnTo>
                  <a:lnTo>
                    <a:pt x="9480" y="1389"/>
                  </a:lnTo>
                  <a:lnTo>
                    <a:pt x="9480" y="12686"/>
                  </a:lnTo>
                  <a:lnTo>
                    <a:pt x="17475" y="12686"/>
                  </a:lnTo>
                  <a:lnTo>
                    <a:pt x="17475" y="15473"/>
                  </a:lnTo>
                  <a:lnTo>
                    <a:pt x="9480" y="15473"/>
                  </a:lnTo>
                  <a:lnTo>
                    <a:pt x="9480" y="38874"/>
                  </a:lnTo>
                  <a:cubicBezTo>
                    <a:pt x="9480" y="42762"/>
                    <a:pt x="11313" y="44742"/>
                    <a:pt x="14908" y="44742"/>
                  </a:cubicBezTo>
                  <a:lnTo>
                    <a:pt x="17475" y="44742"/>
                  </a:lnTo>
                  <a:lnTo>
                    <a:pt x="17475" y="48043"/>
                  </a:lnTo>
                  <a:close/>
                </a:path>
              </a:pathLst>
            </a:custGeom>
            <a:solidFill>
              <a:srgbClr val="000000"/>
            </a:solidFill>
            <a:ln w="73262" cap="flat">
              <a:noFill/>
              <a:prstDash val="solid"/>
              <a:miter/>
            </a:ln>
          </p:spPr>
          <p:txBody>
            <a:bodyPr rtlCol="0" anchor="ctr"/>
            <a:lstStyle/>
            <a:p>
              <a:endParaRPr lang="en-GB"/>
            </a:p>
          </p:txBody>
        </p:sp>
        <p:sp>
          <p:nvSpPr>
            <p:cNvPr id="346" name="Graphic 1127">
              <a:extLst>
                <a:ext uri="{FF2B5EF4-FFF2-40B4-BE49-F238E27FC236}">
                  <a16:creationId xmlns:a16="http://schemas.microsoft.com/office/drawing/2014/main" id="{A171F488-44C1-3354-AB5F-6EA708054EBE}"/>
                </a:ext>
              </a:extLst>
            </p:cNvPr>
            <p:cNvSpPr/>
            <p:nvPr/>
          </p:nvSpPr>
          <p:spPr>
            <a:xfrm>
              <a:off x="7402408" y="3697784"/>
              <a:ext cx="50175" cy="35357"/>
            </a:xfrm>
            <a:custGeom>
              <a:avLst/>
              <a:gdLst>
                <a:gd name="connsiteX0" fmla="*/ 51092 w 50175"/>
                <a:gd name="connsiteY0" fmla="*/ 1391 h 35357"/>
                <a:gd name="connsiteX1" fmla="*/ 39795 w 50175"/>
                <a:gd name="connsiteY1" fmla="*/ 36748 h 35357"/>
                <a:gd name="connsiteX2" fmla="*/ 35981 w 50175"/>
                <a:gd name="connsiteY2" fmla="*/ 36748 h 35357"/>
                <a:gd name="connsiteX3" fmla="*/ 26005 w 50175"/>
                <a:gd name="connsiteY3" fmla="*/ 7260 h 35357"/>
                <a:gd name="connsiteX4" fmla="*/ 16028 w 50175"/>
                <a:gd name="connsiteY4" fmla="*/ 36748 h 35357"/>
                <a:gd name="connsiteX5" fmla="*/ 12214 w 50175"/>
                <a:gd name="connsiteY5" fmla="*/ 36748 h 35357"/>
                <a:gd name="connsiteX6" fmla="*/ 917 w 50175"/>
                <a:gd name="connsiteY6" fmla="*/ 1391 h 35357"/>
                <a:gd name="connsiteX7" fmla="*/ 5025 w 50175"/>
                <a:gd name="connsiteY7" fmla="*/ 1391 h 35357"/>
                <a:gd name="connsiteX8" fmla="*/ 14048 w 50175"/>
                <a:gd name="connsiteY8" fmla="*/ 32347 h 35357"/>
                <a:gd name="connsiteX9" fmla="*/ 24171 w 50175"/>
                <a:gd name="connsiteY9" fmla="*/ 1391 h 35357"/>
                <a:gd name="connsiteX10" fmla="*/ 27838 w 50175"/>
                <a:gd name="connsiteY10" fmla="*/ 1391 h 35357"/>
                <a:gd name="connsiteX11" fmla="*/ 37962 w 50175"/>
                <a:gd name="connsiteY11" fmla="*/ 32347 h 35357"/>
                <a:gd name="connsiteX12" fmla="*/ 46984 w 50175"/>
                <a:gd name="connsiteY12" fmla="*/ 1391 h 35357"/>
                <a:gd name="connsiteX13" fmla="*/ 51092 w 50175"/>
                <a:gd name="connsiteY13" fmla="*/ 1391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75" h="35357">
                  <a:moveTo>
                    <a:pt x="51092" y="1391"/>
                  </a:moveTo>
                  <a:lnTo>
                    <a:pt x="39795" y="36748"/>
                  </a:lnTo>
                  <a:lnTo>
                    <a:pt x="35981" y="36748"/>
                  </a:lnTo>
                  <a:lnTo>
                    <a:pt x="26005" y="7260"/>
                  </a:lnTo>
                  <a:lnTo>
                    <a:pt x="16028" y="36748"/>
                  </a:lnTo>
                  <a:lnTo>
                    <a:pt x="12214" y="36748"/>
                  </a:lnTo>
                  <a:lnTo>
                    <a:pt x="917" y="1391"/>
                  </a:lnTo>
                  <a:lnTo>
                    <a:pt x="5025" y="1391"/>
                  </a:lnTo>
                  <a:lnTo>
                    <a:pt x="14048" y="32347"/>
                  </a:lnTo>
                  <a:lnTo>
                    <a:pt x="24171" y="1391"/>
                  </a:lnTo>
                  <a:lnTo>
                    <a:pt x="27838" y="1391"/>
                  </a:lnTo>
                  <a:lnTo>
                    <a:pt x="37962" y="32347"/>
                  </a:lnTo>
                  <a:lnTo>
                    <a:pt x="46984" y="1391"/>
                  </a:lnTo>
                  <a:lnTo>
                    <a:pt x="51092" y="1391"/>
                  </a:lnTo>
                  <a:close/>
                </a:path>
              </a:pathLst>
            </a:custGeom>
            <a:solidFill>
              <a:srgbClr val="000000"/>
            </a:solidFill>
            <a:ln w="73262" cap="flat">
              <a:noFill/>
              <a:prstDash val="solid"/>
              <a:miter/>
            </a:ln>
          </p:spPr>
          <p:txBody>
            <a:bodyPr rtlCol="0" anchor="ctr"/>
            <a:lstStyle/>
            <a:p>
              <a:endParaRPr lang="en-GB"/>
            </a:p>
          </p:txBody>
        </p:sp>
        <p:sp>
          <p:nvSpPr>
            <p:cNvPr id="347" name="Graphic 1127">
              <a:extLst>
                <a:ext uri="{FF2B5EF4-FFF2-40B4-BE49-F238E27FC236}">
                  <a16:creationId xmlns:a16="http://schemas.microsoft.com/office/drawing/2014/main" id="{89A180EC-67DD-895D-4C2D-82DFD8272B38}"/>
                </a:ext>
              </a:extLst>
            </p:cNvPr>
            <p:cNvSpPr/>
            <p:nvPr/>
          </p:nvSpPr>
          <p:spPr>
            <a:xfrm>
              <a:off x="7458482" y="3697344"/>
              <a:ext cx="28461" cy="36237"/>
            </a:xfrm>
            <a:custGeom>
              <a:avLst/>
              <a:gdLst>
                <a:gd name="connsiteX0" fmla="*/ 24993 w 28461"/>
                <a:gd name="connsiteY0" fmla="*/ 5279 h 36237"/>
                <a:gd name="connsiteX1" fmla="*/ 29395 w 28461"/>
                <a:gd name="connsiteY1" fmla="*/ 19510 h 36237"/>
                <a:gd name="connsiteX2" fmla="*/ 24993 w 28461"/>
                <a:gd name="connsiteY2" fmla="*/ 33741 h 36237"/>
                <a:gd name="connsiteX3" fmla="*/ 15164 w 28461"/>
                <a:gd name="connsiteY3" fmla="*/ 37629 h 36237"/>
                <a:gd name="connsiteX4" fmla="*/ 5334 w 28461"/>
                <a:gd name="connsiteY4" fmla="*/ 33741 h 36237"/>
                <a:gd name="connsiteX5" fmla="*/ 933 w 28461"/>
                <a:gd name="connsiteY5" fmla="*/ 19510 h 36237"/>
                <a:gd name="connsiteX6" fmla="*/ 5334 w 28461"/>
                <a:gd name="connsiteY6" fmla="*/ 5279 h 36237"/>
                <a:gd name="connsiteX7" fmla="*/ 15164 w 28461"/>
                <a:gd name="connsiteY7" fmla="*/ 1391 h 36237"/>
                <a:gd name="connsiteX8" fmla="*/ 24993 w 28461"/>
                <a:gd name="connsiteY8" fmla="*/ 5279 h 36237"/>
                <a:gd name="connsiteX9" fmla="*/ 22499 w 28461"/>
                <a:gd name="connsiteY9" fmla="*/ 31320 h 36237"/>
                <a:gd name="connsiteX10" fmla="*/ 25654 w 28461"/>
                <a:gd name="connsiteY10" fmla="*/ 19510 h 36237"/>
                <a:gd name="connsiteX11" fmla="*/ 22499 w 28461"/>
                <a:gd name="connsiteY11" fmla="*/ 7700 h 36237"/>
                <a:gd name="connsiteX12" fmla="*/ 15164 w 28461"/>
                <a:gd name="connsiteY12" fmla="*/ 4692 h 36237"/>
                <a:gd name="connsiteX13" fmla="*/ 7828 w 28461"/>
                <a:gd name="connsiteY13" fmla="*/ 7700 h 36237"/>
                <a:gd name="connsiteX14" fmla="*/ 4674 w 28461"/>
                <a:gd name="connsiteY14" fmla="*/ 19510 h 36237"/>
                <a:gd name="connsiteX15" fmla="*/ 7828 w 28461"/>
                <a:gd name="connsiteY15" fmla="*/ 31320 h 36237"/>
                <a:gd name="connsiteX16" fmla="*/ 15164 w 28461"/>
                <a:gd name="connsiteY16" fmla="*/ 34328 h 36237"/>
                <a:gd name="connsiteX17" fmla="*/ 22499 w 28461"/>
                <a:gd name="connsiteY17" fmla="*/ 3132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93" y="5279"/>
                  </a:moveTo>
                  <a:cubicBezTo>
                    <a:pt x="27928" y="8213"/>
                    <a:pt x="29395" y="12981"/>
                    <a:pt x="29395" y="19510"/>
                  </a:cubicBezTo>
                  <a:cubicBezTo>
                    <a:pt x="29395" y="26039"/>
                    <a:pt x="27928" y="30807"/>
                    <a:pt x="24993" y="33741"/>
                  </a:cubicBezTo>
                  <a:cubicBezTo>
                    <a:pt x="22426" y="36308"/>
                    <a:pt x="19125" y="37629"/>
                    <a:pt x="15164" y="37629"/>
                  </a:cubicBezTo>
                  <a:cubicBezTo>
                    <a:pt x="11203" y="37629"/>
                    <a:pt x="7902" y="36308"/>
                    <a:pt x="5334" y="33741"/>
                  </a:cubicBezTo>
                  <a:cubicBezTo>
                    <a:pt x="2400" y="30807"/>
                    <a:pt x="933" y="26039"/>
                    <a:pt x="933" y="19510"/>
                  </a:cubicBezTo>
                  <a:cubicBezTo>
                    <a:pt x="933" y="12981"/>
                    <a:pt x="2400" y="8213"/>
                    <a:pt x="5334" y="5279"/>
                  </a:cubicBezTo>
                  <a:cubicBezTo>
                    <a:pt x="7902" y="2712"/>
                    <a:pt x="11203" y="1391"/>
                    <a:pt x="15164" y="1391"/>
                  </a:cubicBezTo>
                  <a:cubicBezTo>
                    <a:pt x="19125" y="1391"/>
                    <a:pt x="22426" y="2712"/>
                    <a:pt x="24993" y="5279"/>
                  </a:cubicBezTo>
                  <a:close/>
                  <a:moveTo>
                    <a:pt x="22499" y="31320"/>
                  </a:moveTo>
                  <a:cubicBezTo>
                    <a:pt x="24627" y="29193"/>
                    <a:pt x="25654" y="25305"/>
                    <a:pt x="25654" y="19510"/>
                  </a:cubicBezTo>
                  <a:cubicBezTo>
                    <a:pt x="25654" y="13715"/>
                    <a:pt x="24627" y="9827"/>
                    <a:pt x="22499" y="7700"/>
                  </a:cubicBezTo>
                  <a:cubicBezTo>
                    <a:pt x="20519" y="5719"/>
                    <a:pt x="18025" y="4692"/>
                    <a:pt x="15164" y="4692"/>
                  </a:cubicBezTo>
                  <a:cubicBezTo>
                    <a:pt x="12303" y="4692"/>
                    <a:pt x="9809" y="5719"/>
                    <a:pt x="7828" y="7700"/>
                  </a:cubicBezTo>
                  <a:cubicBezTo>
                    <a:pt x="5701" y="9827"/>
                    <a:pt x="4674" y="13715"/>
                    <a:pt x="4674" y="19510"/>
                  </a:cubicBezTo>
                  <a:cubicBezTo>
                    <a:pt x="4674" y="25305"/>
                    <a:pt x="5701" y="29193"/>
                    <a:pt x="7828" y="31320"/>
                  </a:cubicBezTo>
                  <a:cubicBezTo>
                    <a:pt x="9809" y="33301"/>
                    <a:pt x="12303" y="34328"/>
                    <a:pt x="15164" y="34328"/>
                  </a:cubicBezTo>
                  <a:cubicBezTo>
                    <a:pt x="18025" y="34328"/>
                    <a:pt x="20519" y="33301"/>
                    <a:pt x="22499" y="31320"/>
                  </a:cubicBezTo>
                  <a:close/>
                </a:path>
              </a:pathLst>
            </a:custGeom>
            <a:solidFill>
              <a:srgbClr val="000000"/>
            </a:solidFill>
            <a:ln w="73262" cap="flat">
              <a:noFill/>
              <a:prstDash val="solid"/>
              <a:miter/>
            </a:ln>
          </p:spPr>
          <p:txBody>
            <a:bodyPr rtlCol="0" anchor="ctr"/>
            <a:lstStyle/>
            <a:p>
              <a:endParaRPr lang="en-GB"/>
            </a:p>
          </p:txBody>
        </p:sp>
        <p:sp>
          <p:nvSpPr>
            <p:cNvPr id="348" name="Graphic 1127">
              <a:extLst>
                <a:ext uri="{FF2B5EF4-FFF2-40B4-BE49-F238E27FC236}">
                  <a16:creationId xmlns:a16="http://schemas.microsoft.com/office/drawing/2014/main" id="{F1D66DFD-2CEB-CCFA-925D-DCC10AF0C027}"/>
                </a:ext>
              </a:extLst>
            </p:cNvPr>
            <p:cNvSpPr/>
            <p:nvPr/>
          </p:nvSpPr>
          <p:spPr>
            <a:xfrm>
              <a:off x="7498931" y="3697344"/>
              <a:ext cx="22593" cy="35797"/>
            </a:xfrm>
            <a:custGeom>
              <a:avLst/>
              <a:gdLst>
                <a:gd name="connsiteX0" fmla="*/ 20825 w 22593"/>
                <a:gd name="connsiteY0" fmla="*/ 7480 h 35797"/>
                <a:gd name="connsiteX1" fmla="*/ 17818 w 22593"/>
                <a:gd name="connsiteY1" fmla="*/ 5279 h 35797"/>
                <a:gd name="connsiteX2" fmla="*/ 14150 w 22593"/>
                <a:gd name="connsiteY2" fmla="*/ 4692 h 35797"/>
                <a:gd name="connsiteX3" fmla="*/ 7255 w 22593"/>
                <a:gd name="connsiteY3" fmla="*/ 7773 h 35797"/>
                <a:gd name="connsiteX4" fmla="*/ 4687 w 22593"/>
                <a:gd name="connsiteY4" fmla="*/ 15402 h 35797"/>
                <a:gd name="connsiteX5" fmla="*/ 4687 w 22593"/>
                <a:gd name="connsiteY5" fmla="*/ 37188 h 35797"/>
                <a:gd name="connsiteX6" fmla="*/ 946 w 22593"/>
                <a:gd name="connsiteY6" fmla="*/ 37188 h 35797"/>
                <a:gd name="connsiteX7" fmla="*/ 946 w 22593"/>
                <a:gd name="connsiteY7" fmla="*/ 1831 h 35797"/>
                <a:gd name="connsiteX8" fmla="*/ 4687 w 22593"/>
                <a:gd name="connsiteY8" fmla="*/ 1831 h 35797"/>
                <a:gd name="connsiteX9" fmla="*/ 4687 w 22593"/>
                <a:gd name="connsiteY9" fmla="*/ 6526 h 35797"/>
                <a:gd name="connsiteX10" fmla="*/ 9015 w 22593"/>
                <a:gd name="connsiteY10" fmla="*/ 2785 h 35797"/>
                <a:gd name="connsiteX11" fmla="*/ 15030 w 22593"/>
                <a:gd name="connsiteY11" fmla="*/ 1391 h 35797"/>
                <a:gd name="connsiteX12" fmla="*/ 23539 w 22593"/>
                <a:gd name="connsiteY12" fmla="*/ 4765 h 35797"/>
                <a:gd name="connsiteX13" fmla="*/ 20825 w 22593"/>
                <a:gd name="connsiteY13" fmla="*/ 748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825" y="7480"/>
                  </a:moveTo>
                  <a:cubicBezTo>
                    <a:pt x="19725" y="6379"/>
                    <a:pt x="18771" y="5646"/>
                    <a:pt x="17818" y="5279"/>
                  </a:cubicBezTo>
                  <a:cubicBezTo>
                    <a:pt x="16864" y="4912"/>
                    <a:pt x="15617" y="4692"/>
                    <a:pt x="14150" y="4692"/>
                  </a:cubicBezTo>
                  <a:cubicBezTo>
                    <a:pt x="11216" y="4692"/>
                    <a:pt x="8868" y="5719"/>
                    <a:pt x="7255" y="7773"/>
                  </a:cubicBezTo>
                  <a:cubicBezTo>
                    <a:pt x="5567" y="9900"/>
                    <a:pt x="4687" y="12394"/>
                    <a:pt x="4687" y="15402"/>
                  </a:cubicBezTo>
                  <a:lnTo>
                    <a:pt x="4687" y="37188"/>
                  </a:lnTo>
                  <a:lnTo>
                    <a:pt x="946" y="37188"/>
                  </a:lnTo>
                  <a:lnTo>
                    <a:pt x="946" y="1831"/>
                  </a:lnTo>
                  <a:lnTo>
                    <a:pt x="4687" y="1831"/>
                  </a:lnTo>
                  <a:lnTo>
                    <a:pt x="4687" y="6526"/>
                  </a:lnTo>
                  <a:cubicBezTo>
                    <a:pt x="5714" y="4912"/>
                    <a:pt x="7181" y="3665"/>
                    <a:pt x="9015" y="2785"/>
                  </a:cubicBezTo>
                  <a:cubicBezTo>
                    <a:pt x="10849" y="1831"/>
                    <a:pt x="12903" y="1391"/>
                    <a:pt x="15030" y="1391"/>
                  </a:cubicBezTo>
                  <a:cubicBezTo>
                    <a:pt x="18478" y="1391"/>
                    <a:pt x="21265" y="2491"/>
                    <a:pt x="23539" y="4765"/>
                  </a:cubicBezTo>
                  <a:lnTo>
                    <a:pt x="20825" y="7480"/>
                  </a:lnTo>
                  <a:close/>
                </a:path>
              </a:pathLst>
            </a:custGeom>
            <a:solidFill>
              <a:srgbClr val="000000"/>
            </a:solidFill>
            <a:ln w="73262" cap="flat">
              <a:noFill/>
              <a:prstDash val="solid"/>
              <a:miter/>
            </a:ln>
          </p:spPr>
          <p:txBody>
            <a:bodyPr rtlCol="0" anchor="ctr"/>
            <a:lstStyle/>
            <a:p>
              <a:endParaRPr lang="en-GB"/>
            </a:p>
          </p:txBody>
        </p:sp>
        <p:sp>
          <p:nvSpPr>
            <p:cNvPr id="349" name="Graphic 1127">
              <a:extLst>
                <a:ext uri="{FF2B5EF4-FFF2-40B4-BE49-F238E27FC236}">
                  <a16:creationId xmlns:a16="http://schemas.microsoft.com/office/drawing/2014/main" id="{37251201-5161-24B3-2895-B5582E29D378}"/>
                </a:ext>
              </a:extLst>
            </p:cNvPr>
            <p:cNvSpPr/>
            <p:nvPr/>
          </p:nvSpPr>
          <p:spPr>
            <a:xfrm>
              <a:off x="7528742" y="3680912"/>
              <a:ext cx="28608" cy="52228"/>
            </a:xfrm>
            <a:custGeom>
              <a:avLst/>
              <a:gdLst>
                <a:gd name="connsiteX0" fmla="*/ 29566 w 28608"/>
                <a:gd name="connsiteY0" fmla="*/ 53617 h 52228"/>
                <a:gd name="connsiteX1" fmla="*/ 24945 w 28608"/>
                <a:gd name="connsiteY1" fmla="*/ 53617 h 52228"/>
                <a:gd name="connsiteX2" fmla="*/ 12768 w 28608"/>
                <a:gd name="connsiteY2" fmla="*/ 34178 h 52228"/>
                <a:gd name="connsiteX3" fmla="*/ 4698 w 28608"/>
                <a:gd name="connsiteY3" fmla="*/ 43494 h 52228"/>
                <a:gd name="connsiteX4" fmla="*/ 4698 w 28608"/>
                <a:gd name="connsiteY4" fmla="*/ 53617 h 52228"/>
                <a:gd name="connsiteX5" fmla="*/ 957 w 28608"/>
                <a:gd name="connsiteY5" fmla="*/ 53617 h 52228"/>
                <a:gd name="connsiteX6" fmla="*/ 957 w 28608"/>
                <a:gd name="connsiteY6" fmla="*/ 1388 h 52228"/>
                <a:gd name="connsiteX7" fmla="*/ 4698 w 28608"/>
                <a:gd name="connsiteY7" fmla="*/ 1388 h 52228"/>
                <a:gd name="connsiteX8" fmla="*/ 4698 w 28608"/>
                <a:gd name="connsiteY8" fmla="*/ 38213 h 52228"/>
                <a:gd name="connsiteX9" fmla="*/ 22230 w 28608"/>
                <a:gd name="connsiteY9" fmla="*/ 18260 h 52228"/>
                <a:gd name="connsiteX10" fmla="*/ 26998 w 28608"/>
                <a:gd name="connsiteY10" fmla="*/ 18260 h 52228"/>
                <a:gd name="connsiteX11" fmla="*/ 15335 w 28608"/>
                <a:gd name="connsiteY11" fmla="*/ 31464 h 52228"/>
                <a:gd name="connsiteX12" fmla="*/ 29566 w 28608"/>
                <a:gd name="connsiteY12" fmla="*/ 5361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08" h="52228">
                  <a:moveTo>
                    <a:pt x="29566" y="53617"/>
                  </a:moveTo>
                  <a:lnTo>
                    <a:pt x="24945" y="53617"/>
                  </a:lnTo>
                  <a:lnTo>
                    <a:pt x="12768" y="34178"/>
                  </a:lnTo>
                  <a:lnTo>
                    <a:pt x="4698" y="43494"/>
                  </a:lnTo>
                  <a:lnTo>
                    <a:pt x="4698" y="53617"/>
                  </a:lnTo>
                  <a:lnTo>
                    <a:pt x="957" y="53617"/>
                  </a:lnTo>
                  <a:lnTo>
                    <a:pt x="957" y="1388"/>
                  </a:lnTo>
                  <a:lnTo>
                    <a:pt x="4698" y="1388"/>
                  </a:lnTo>
                  <a:lnTo>
                    <a:pt x="4698" y="38213"/>
                  </a:lnTo>
                  <a:lnTo>
                    <a:pt x="22230" y="18260"/>
                  </a:lnTo>
                  <a:lnTo>
                    <a:pt x="26998" y="18260"/>
                  </a:lnTo>
                  <a:lnTo>
                    <a:pt x="15335" y="31464"/>
                  </a:lnTo>
                  <a:lnTo>
                    <a:pt x="29566" y="53617"/>
                  </a:lnTo>
                  <a:close/>
                </a:path>
              </a:pathLst>
            </a:custGeom>
            <a:solidFill>
              <a:srgbClr val="000000"/>
            </a:solidFill>
            <a:ln w="73262" cap="flat">
              <a:noFill/>
              <a:prstDash val="solid"/>
              <a:miter/>
            </a:ln>
          </p:spPr>
          <p:txBody>
            <a:bodyPr rtlCol="0" anchor="ctr"/>
            <a:lstStyle/>
            <a:p>
              <a:endParaRPr lang="en-GB"/>
            </a:p>
          </p:txBody>
        </p:sp>
        <p:sp>
          <p:nvSpPr>
            <p:cNvPr id="350" name="Graphic 1127">
              <a:extLst>
                <a:ext uri="{FF2B5EF4-FFF2-40B4-BE49-F238E27FC236}">
                  <a16:creationId xmlns:a16="http://schemas.microsoft.com/office/drawing/2014/main" id="{6ECB52A7-5A43-6973-0636-EFB821837003}"/>
                </a:ext>
              </a:extLst>
            </p:cNvPr>
            <p:cNvSpPr/>
            <p:nvPr/>
          </p:nvSpPr>
          <p:spPr>
            <a:xfrm>
              <a:off x="7569116" y="3704826"/>
              <a:ext cx="5428" cy="28315"/>
            </a:xfrm>
            <a:custGeom>
              <a:avLst/>
              <a:gdLst>
                <a:gd name="connsiteX0" fmla="*/ 6396 w 5428"/>
                <a:gd name="connsiteY0" fmla="*/ 29707 h 28315"/>
                <a:gd name="connsiteX1" fmla="*/ 967 w 5428"/>
                <a:gd name="connsiteY1" fmla="*/ 29707 h 28315"/>
                <a:gd name="connsiteX2" fmla="*/ 967 w 5428"/>
                <a:gd name="connsiteY2" fmla="*/ 24279 h 28315"/>
                <a:gd name="connsiteX3" fmla="*/ 6396 w 5428"/>
                <a:gd name="connsiteY3" fmla="*/ 24279 h 28315"/>
                <a:gd name="connsiteX4" fmla="*/ 6396 w 5428"/>
                <a:gd name="connsiteY4" fmla="*/ 29707 h 28315"/>
                <a:gd name="connsiteX5" fmla="*/ 6396 w 5428"/>
                <a:gd name="connsiteY5" fmla="*/ 6821 h 28315"/>
                <a:gd name="connsiteX6" fmla="*/ 967 w 5428"/>
                <a:gd name="connsiteY6" fmla="*/ 6821 h 28315"/>
                <a:gd name="connsiteX7" fmla="*/ 967 w 5428"/>
                <a:gd name="connsiteY7" fmla="*/ 1392 h 28315"/>
                <a:gd name="connsiteX8" fmla="*/ 6396 w 5428"/>
                <a:gd name="connsiteY8" fmla="*/ 1392 h 28315"/>
                <a:gd name="connsiteX9" fmla="*/ 6396 w 5428"/>
                <a:gd name="connsiteY9" fmla="*/ 6821 h 2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 h="28315">
                  <a:moveTo>
                    <a:pt x="6396" y="29707"/>
                  </a:moveTo>
                  <a:lnTo>
                    <a:pt x="967" y="29707"/>
                  </a:lnTo>
                  <a:lnTo>
                    <a:pt x="967" y="24279"/>
                  </a:lnTo>
                  <a:lnTo>
                    <a:pt x="6396" y="24279"/>
                  </a:lnTo>
                  <a:lnTo>
                    <a:pt x="6396" y="29707"/>
                  </a:lnTo>
                  <a:close/>
                  <a:moveTo>
                    <a:pt x="6396" y="6821"/>
                  </a:moveTo>
                  <a:lnTo>
                    <a:pt x="967" y="6821"/>
                  </a:lnTo>
                  <a:lnTo>
                    <a:pt x="967" y="1392"/>
                  </a:lnTo>
                  <a:lnTo>
                    <a:pt x="6396" y="1392"/>
                  </a:lnTo>
                  <a:lnTo>
                    <a:pt x="6396" y="6821"/>
                  </a:lnTo>
                  <a:close/>
                </a:path>
              </a:pathLst>
            </a:custGeom>
            <a:solidFill>
              <a:srgbClr val="000000"/>
            </a:solidFill>
            <a:ln w="73262" cap="flat">
              <a:noFill/>
              <a:prstDash val="solid"/>
              <a:miter/>
            </a:ln>
          </p:spPr>
          <p:txBody>
            <a:bodyPr rtlCol="0" anchor="ctr"/>
            <a:lstStyle/>
            <a:p>
              <a:endParaRPr lang="en-GB"/>
            </a:p>
          </p:txBody>
        </p:sp>
        <p:sp>
          <p:nvSpPr>
            <p:cNvPr id="351" name="Graphic 1127">
              <a:extLst>
                <a:ext uri="{FF2B5EF4-FFF2-40B4-BE49-F238E27FC236}">
                  <a16:creationId xmlns:a16="http://schemas.microsoft.com/office/drawing/2014/main" id="{CC8E39B8-A1E0-A3D3-775E-FB619CB9D02B}"/>
                </a:ext>
              </a:extLst>
            </p:cNvPr>
            <p:cNvSpPr/>
            <p:nvPr/>
          </p:nvSpPr>
          <p:spPr>
            <a:xfrm>
              <a:off x="6652644" y="3819273"/>
              <a:ext cx="29928" cy="3447"/>
            </a:xfrm>
            <a:custGeom>
              <a:avLst/>
              <a:gdLst>
                <a:gd name="connsiteX0" fmla="*/ 653 w 29928"/>
                <a:gd name="connsiteY0" fmla="*/ 1428 h 3447"/>
                <a:gd name="connsiteX1" fmla="*/ 30582 w 29928"/>
                <a:gd name="connsiteY1" fmla="*/ 1428 h 3447"/>
                <a:gd name="connsiteX2" fmla="*/ 30582 w 29928"/>
                <a:gd name="connsiteY2" fmla="*/ 4876 h 3447"/>
                <a:gd name="connsiteX3" fmla="*/ 653 w 29928"/>
                <a:gd name="connsiteY3" fmla="*/ 4876 h 3447"/>
              </a:gdLst>
              <a:ahLst/>
              <a:cxnLst>
                <a:cxn ang="0">
                  <a:pos x="connsiteX0" y="connsiteY0"/>
                </a:cxn>
                <a:cxn ang="0">
                  <a:pos x="connsiteX1" y="connsiteY1"/>
                </a:cxn>
                <a:cxn ang="0">
                  <a:pos x="connsiteX2" y="connsiteY2"/>
                </a:cxn>
                <a:cxn ang="0">
                  <a:pos x="connsiteX3" y="connsiteY3"/>
                </a:cxn>
              </a:cxnLst>
              <a:rect l="l" t="t" r="r" b="b"/>
              <a:pathLst>
                <a:path w="29928" h="3447">
                  <a:moveTo>
                    <a:pt x="653" y="1428"/>
                  </a:moveTo>
                  <a:lnTo>
                    <a:pt x="30582" y="1428"/>
                  </a:lnTo>
                  <a:lnTo>
                    <a:pt x="30582" y="4876"/>
                  </a:lnTo>
                  <a:lnTo>
                    <a:pt x="653" y="4876"/>
                  </a:lnTo>
                  <a:close/>
                </a:path>
              </a:pathLst>
            </a:custGeom>
            <a:solidFill>
              <a:srgbClr val="000000"/>
            </a:solidFill>
            <a:ln w="73262" cap="flat">
              <a:noFill/>
              <a:prstDash val="solid"/>
              <a:miter/>
            </a:ln>
          </p:spPr>
          <p:txBody>
            <a:bodyPr rtlCol="0" anchor="ctr"/>
            <a:lstStyle/>
            <a:p>
              <a:endParaRPr lang="en-GB"/>
            </a:p>
          </p:txBody>
        </p:sp>
        <p:sp>
          <p:nvSpPr>
            <p:cNvPr id="352" name="Graphic 1127">
              <a:extLst>
                <a:ext uri="{FF2B5EF4-FFF2-40B4-BE49-F238E27FC236}">
                  <a16:creationId xmlns:a16="http://schemas.microsoft.com/office/drawing/2014/main" id="{6F5EE29C-20FD-74D8-3CB5-D6ACF9F75E57}"/>
                </a:ext>
              </a:extLst>
            </p:cNvPr>
            <p:cNvSpPr/>
            <p:nvPr/>
          </p:nvSpPr>
          <p:spPr>
            <a:xfrm>
              <a:off x="6726147" y="3788097"/>
              <a:ext cx="3961" cy="52228"/>
            </a:xfrm>
            <a:custGeom>
              <a:avLst/>
              <a:gdLst>
                <a:gd name="connsiteX0" fmla="*/ 674 w 3961"/>
                <a:gd name="connsiteY0" fmla="*/ 1426 h 52228"/>
                <a:gd name="connsiteX1" fmla="*/ 4635 w 3961"/>
                <a:gd name="connsiteY1" fmla="*/ 1426 h 52228"/>
                <a:gd name="connsiteX2" fmla="*/ 4635 w 3961"/>
                <a:gd name="connsiteY2" fmla="*/ 53655 h 52228"/>
                <a:gd name="connsiteX3" fmla="*/ 674 w 3961"/>
                <a:gd name="connsiteY3" fmla="*/ 53655 h 52228"/>
              </a:gdLst>
              <a:ahLst/>
              <a:cxnLst>
                <a:cxn ang="0">
                  <a:pos x="connsiteX0" y="connsiteY0"/>
                </a:cxn>
                <a:cxn ang="0">
                  <a:pos x="connsiteX1" y="connsiteY1"/>
                </a:cxn>
                <a:cxn ang="0">
                  <a:pos x="connsiteX2" y="connsiteY2"/>
                </a:cxn>
                <a:cxn ang="0">
                  <a:pos x="connsiteX3" y="connsiteY3"/>
                </a:cxn>
              </a:cxnLst>
              <a:rect l="l" t="t" r="r" b="b"/>
              <a:pathLst>
                <a:path w="3961" h="52228">
                  <a:moveTo>
                    <a:pt x="674" y="1426"/>
                  </a:moveTo>
                  <a:lnTo>
                    <a:pt x="4635" y="1426"/>
                  </a:lnTo>
                  <a:lnTo>
                    <a:pt x="4635" y="53655"/>
                  </a:lnTo>
                  <a:lnTo>
                    <a:pt x="674" y="53655"/>
                  </a:lnTo>
                  <a:close/>
                </a:path>
              </a:pathLst>
            </a:custGeom>
            <a:solidFill>
              <a:srgbClr val="000000"/>
            </a:solidFill>
            <a:ln w="73262" cap="flat">
              <a:noFill/>
              <a:prstDash val="solid"/>
              <a:miter/>
            </a:ln>
          </p:spPr>
          <p:txBody>
            <a:bodyPr rtlCol="0" anchor="ctr"/>
            <a:lstStyle/>
            <a:p>
              <a:endParaRPr lang="en-GB"/>
            </a:p>
          </p:txBody>
        </p:sp>
        <p:sp>
          <p:nvSpPr>
            <p:cNvPr id="353" name="Graphic 1127">
              <a:extLst>
                <a:ext uri="{FF2B5EF4-FFF2-40B4-BE49-F238E27FC236}">
                  <a16:creationId xmlns:a16="http://schemas.microsoft.com/office/drawing/2014/main" id="{3586547A-69E0-6C7E-4132-C7000950878E}"/>
                </a:ext>
              </a:extLst>
            </p:cNvPr>
            <p:cNvSpPr/>
            <p:nvPr/>
          </p:nvSpPr>
          <p:spPr>
            <a:xfrm>
              <a:off x="6761854" y="3804529"/>
              <a:ext cx="27214" cy="36237"/>
            </a:xfrm>
            <a:custGeom>
              <a:avLst/>
              <a:gdLst>
                <a:gd name="connsiteX0" fmla="*/ 27905 w 27214"/>
                <a:gd name="connsiteY0" fmla="*/ 32238 h 36237"/>
                <a:gd name="connsiteX1" fmla="*/ 22624 w 27214"/>
                <a:gd name="connsiteY1" fmla="*/ 36492 h 36237"/>
                <a:gd name="connsiteX2" fmla="*/ 16242 w 27214"/>
                <a:gd name="connsiteY2" fmla="*/ 37666 h 36237"/>
                <a:gd name="connsiteX3" fmla="*/ 4872 w 27214"/>
                <a:gd name="connsiteY3" fmla="*/ 32824 h 36237"/>
                <a:gd name="connsiteX4" fmla="*/ 691 w 27214"/>
                <a:gd name="connsiteY4" fmla="*/ 19547 h 36237"/>
                <a:gd name="connsiteX5" fmla="*/ 4872 w 27214"/>
                <a:gd name="connsiteY5" fmla="*/ 6270 h 36237"/>
                <a:gd name="connsiteX6" fmla="*/ 16242 w 27214"/>
                <a:gd name="connsiteY6" fmla="*/ 1428 h 36237"/>
                <a:gd name="connsiteX7" fmla="*/ 22624 w 27214"/>
                <a:gd name="connsiteY7" fmla="*/ 2602 h 36237"/>
                <a:gd name="connsiteX8" fmla="*/ 27905 w 27214"/>
                <a:gd name="connsiteY8" fmla="*/ 6857 h 36237"/>
                <a:gd name="connsiteX9" fmla="*/ 25338 w 27214"/>
                <a:gd name="connsiteY9" fmla="*/ 9204 h 36237"/>
                <a:gd name="connsiteX10" fmla="*/ 21083 w 27214"/>
                <a:gd name="connsiteY10" fmla="*/ 5683 h 36237"/>
                <a:gd name="connsiteX11" fmla="*/ 16242 w 27214"/>
                <a:gd name="connsiteY11" fmla="*/ 4729 h 36237"/>
                <a:gd name="connsiteX12" fmla="*/ 6852 w 27214"/>
                <a:gd name="connsiteY12" fmla="*/ 9424 h 36237"/>
                <a:gd name="connsiteX13" fmla="*/ 4432 w 27214"/>
                <a:gd name="connsiteY13" fmla="*/ 19547 h 36237"/>
                <a:gd name="connsiteX14" fmla="*/ 6852 w 27214"/>
                <a:gd name="connsiteY14" fmla="*/ 29670 h 36237"/>
                <a:gd name="connsiteX15" fmla="*/ 16242 w 27214"/>
                <a:gd name="connsiteY15" fmla="*/ 34365 h 36237"/>
                <a:gd name="connsiteX16" fmla="*/ 21010 w 27214"/>
                <a:gd name="connsiteY16" fmla="*/ 33338 h 36237"/>
                <a:gd name="connsiteX17" fmla="*/ 25338 w 27214"/>
                <a:gd name="connsiteY17" fmla="*/ 29890 h 36237"/>
                <a:gd name="connsiteX18" fmla="*/ 27905 w 27214"/>
                <a:gd name="connsiteY18" fmla="*/ 3223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7905" y="32238"/>
                  </a:moveTo>
                  <a:cubicBezTo>
                    <a:pt x="26071" y="34292"/>
                    <a:pt x="24311" y="35685"/>
                    <a:pt x="22624" y="36492"/>
                  </a:cubicBezTo>
                  <a:cubicBezTo>
                    <a:pt x="20863" y="37299"/>
                    <a:pt x="18736" y="37666"/>
                    <a:pt x="16242" y="37666"/>
                  </a:cubicBezTo>
                  <a:cubicBezTo>
                    <a:pt x="11400" y="37666"/>
                    <a:pt x="7586" y="36052"/>
                    <a:pt x="4872" y="32824"/>
                  </a:cubicBezTo>
                  <a:cubicBezTo>
                    <a:pt x="2084" y="29597"/>
                    <a:pt x="691" y="25196"/>
                    <a:pt x="691" y="19547"/>
                  </a:cubicBezTo>
                  <a:cubicBezTo>
                    <a:pt x="691" y="13899"/>
                    <a:pt x="2084" y="9497"/>
                    <a:pt x="4872" y="6270"/>
                  </a:cubicBezTo>
                  <a:cubicBezTo>
                    <a:pt x="7586" y="3042"/>
                    <a:pt x="11400" y="1428"/>
                    <a:pt x="16242" y="1428"/>
                  </a:cubicBezTo>
                  <a:cubicBezTo>
                    <a:pt x="18736" y="1428"/>
                    <a:pt x="20863" y="1795"/>
                    <a:pt x="22624" y="2602"/>
                  </a:cubicBezTo>
                  <a:cubicBezTo>
                    <a:pt x="24311" y="3409"/>
                    <a:pt x="26071" y="4803"/>
                    <a:pt x="27905" y="6857"/>
                  </a:cubicBezTo>
                  <a:lnTo>
                    <a:pt x="25338" y="9204"/>
                  </a:lnTo>
                  <a:cubicBezTo>
                    <a:pt x="23797" y="7517"/>
                    <a:pt x="22404" y="6343"/>
                    <a:pt x="21083" y="5683"/>
                  </a:cubicBezTo>
                  <a:cubicBezTo>
                    <a:pt x="19763" y="5023"/>
                    <a:pt x="18149" y="4729"/>
                    <a:pt x="16242" y="4729"/>
                  </a:cubicBezTo>
                  <a:cubicBezTo>
                    <a:pt x="12061" y="4729"/>
                    <a:pt x="8980" y="6270"/>
                    <a:pt x="6852" y="9424"/>
                  </a:cubicBezTo>
                  <a:cubicBezTo>
                    <a:pt x="5239" y="11772"/>
                    <a:pt x="4432" y="15146"/>
                    <a:pt x="4432" y="19547"/>
                  </a:cubicBezTo>
                  <a:cubicBezTo>
                    <a:pt x="4432" y="23948"/>
                    <a:pt x="5239" y="27323"/>
                    <a:pt x="6852" y="29670"/>
                  </a:cubicBezTo>
                  <a:cubicBezTo>
                    <a:pt x="8980" y="32824"/>
                    <a:pt x="12061" y="34365"/>
                    <a:pt x="16242" y="34365"/>
                  </a:cubicBezTo>
                  <a:cubicBezTo>
                    <a:pt x="18076" y="34365"/>
                    <a:pt x="19690" y="34072"/>
                    <a:pt x="21010" y="33338"/>
                  </a:cubicBezTo>
                  <a:cubicBezTo>
                    <a:pt x="22404" y="32678"/>
                    <a:pt x="23797" y="31577"/>
                    <a:pt x="25338" y="29890"/>
                  </a:cubicBezTo>
                  <a:lnTo>
                    <a:pt x="27905" y="32238"/>
                  </a:lnTo>
                  <a:close/>
                </a:path>
              </a:pathLst>
            </a:custGeom>
            <a:solidFill>
              <a:srgbClr val="000000"/>
            </a:solidFill>
            <a:ln w="73262" cap="flat">
              <a:noFill/>
              <a:prstDash val="solid"/>
              <a:miter/>
            </a:ln>
          </p:spPr>
          <p:txBody>
            <a:bodyPr rtlCol="0" anchor="ctr"/>
            <a:lstStyle/>
            <a:p>
              <a:endParaRPr lang="en-GB"/>
            </a:p>
          </p:txBody>
        </p:sp>
        <p:sp>
          <p:nvSpPr>
            <p:cNvPr id="354" name="Graphic 1127">
              <a:extLst>
                <a:ext uri="{FF2B5EF4-FFF2-40B4-BE49-F238E27FC236}">
                  <a16:creationId xmlns:a16="http://schemas.microsoft.com/office/drawing/2014/main" id="{C8655A83-E085-5052-B5EA-315292D3BD9D}"/>
                </a:ext>
              </a:extLst>
            </p:cNvPr>
            <p:cNvSpPr/>
            <p:nvPr/>
          </p:nvSpPr>
          <p:spPr>
            <a:xfrm>
              <a:off x="6797930" y="3804529"/>
              <a:ext cx="28461" cy="36237"/>
            </a:xfrm>
            <a:custGeom>
              <a:avLst/>
              <a:gdLst>
                <a:gd name="connsiteX0" fmla="*/ 24764 w 28461"/>
                <a:gd name="connsiteY0" fmla="*/ 5316 h 36237"/>
                <a:gd name="connsiteX1" fmla="*/ 29165 w 28461"/>
                <a:gd name="connsiteY1" fmla="*/ 19547 h 36237"/>
                <a:gd name="connsiteX2" fmla="*/ 24764 w 28461"/>
                <a:gd name="connsiteY2" fmla="*/ 33778 h 36237"/>
                <a:gd name="connsiteX3" fmla="*/ 14934 w 28461"/>
                <a:gd name="connsiteY3" fmla="*/ 37666 h 36237"/>
                <a:gd name="connsiteX4" fmla="*/ 5105 w 28461"/>
                <a:gd name="connsiteY4" fmla="*/ 33778 h 36237"/>
                <a:gd name="connsiteX5" fmla="*/ 703 w 28461"/>
                <a:gd name="connsiteY5" fmla="*/ 19547 h 36237"/>
                <a:gd name="connsiteX6" fmla="*/ 5105 w 28461"/>
                <a:gd name="connsiteY6" fmla="*/ 5316 h 36237"/>
                <a:gd name="connsiteX7" fmla="*/ 14934 w 28461"/>
                <a:gd name="connsiteY7" fmla="*/ 1428 h 36237"/>
                <a:gd name="connsiteX8" fmla="*/ 24764 w 28461"/>
                <a:gd name="connsiteY8" fmla="*/ 5316 h 36237"/>
                <a:gd name="connsiteX9" fmla="*/ 22270 w 28461"/>
                <a:gd name="connsiteY9" fmla="*/ 31357 h 36237"/>
                <a:gd name="connsiteX10" fmla="*/ 25424 w 28461"/>
                <a:gd name="connsiteY10" fmla="*/ 19547 h 36237"/>
                <a:gd name="connsiteX11" fmla="*/ 22270 w 28461"/>
                <a:gd name="connsiteY11" fmla="*/ 7737 h 36237"/>
                <a:gd name="connsiteX12" fmla="*/ 14934 w 28461"/>
                <a:gd name="connsiteY12" fmla="*/ 4729 h 36237"/>
                <a:gd name="connsiteX13" fmla="*/ 7599 w 28461"/>
                <a:gd name="connsiteY13" fmla="*/ 7737 h 36237"/>
                <a:gd name="connsiteX14" fmla="*/ 4444 w 28461"/>
                <a:gd name="connsiteY14" fmla="*/ 19547 h 36237"/>
                <a:gd name="connsiteX15" fmla="*/ 7599 w 28461"/>
                <a:gd name="connsiteY15" fmla="*/ 31357 h 36237"/>
                <a:gd name="connsiteX16" fmla="*/ 14934 w 28461"/>
                <a:gd name="connsiteY16" fmla="*/ 34365 h 36237"/>
                <a:gd name="connsiteX17" fmla="*/ 22270 w 28461"/>
                <a:gd name="connsiteY17" fmla="*/ 3135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764" y="5316"/>
                  </a:moveTo>
                  <a:cubicBezTo>
                    <a:pt x="27698" y="8250"/>
                    <a:pt x="29165" y="13019"/>
                    <a:pt x="29165" y="19547"/>
                  </a:cubicBezTo>
                  <a:cubicBezTo>
                    <a:pt x="29165" y="26076"/>
                    <a:pt x="27698" y="30844"/>
                    <a:pt x="24764" y="33778"/>
                  </a:cubicBezTo>
                  <a:cubicBezTo>
                    <a:pt x="22196" y="36346"/>
                    <a:pt x="18895" y="37666"/>
                    <a:pt x="14934" y="37666"/>
                  </a:cubicBezTo>
                  <a:cubicBezTo>
                    <a:pt x="10973" y="37666"/>
                    <a:pt x="7672" y="36346"/>
                    <a:pt x="5105" y="33778"/>
                  </a:cubicBezTo>
                  <a:cubicBezTo>
                    <a:pt x="2170" y="30844"/>
                    <a:pt x="703" y="26076"/>
                    <a:pt x="703" y="19547"/>
                  </a:cubicBezTo>
                  <a:cubicBezTo>
                    <a:pt x="703" y="13019"/>
                    <a:pt x="2170" y="8250"/>
                    <a:pt x="5105" y="5316"/>
                  </a:cubicBezTo>
                  <a:cubicBezTo>
                    <a:pt x="7672" y="2749"/>
                    <a:pt x="10973" y="1428"/>
                    <a:pt x="14934" y="1428"/>
                  </a:cubicBezTo>
                  <a:cubicBezTo>
                    <a:pt x="18895" y="1428"/>
                    <a:pt x="22196" y="2749"/>
                    <a:pt x="24764" y="5316"/>
                  </a:cubicBezTo>
                  <a:close/>
                  <a:moveTo>
                    <a:pt x="22270" y="31357"/>
                  </a:moveTo>
                  <a:cubicBezTo>
                    <a:pt x="24397" y="29230"/>
                    <a:pt x="25424" y="25342"/>
                    <a:pt x="25424" y="19547"/>
                  </a:cubicBezTo>
                  <a:cubicBezTo>
                    <a:pt x="25424" y="13752"/>
                    <a:pt x="24397" y="9864"/>
                    <a:pt x="22270" y="7737"/>
                  </a:cubicBezTo>
                  <a:cubicBezTo>
                    <a:pt x="20289" y="5756"/>
                    <a:pt x="17795" y="4729"/>
                    <a:pt x="14934" y="4729"/>
                  </a:cubicBezTo>
                  <a:cubicBezTo>
                    <a:pt x="12073" y="4729"/>
                    <a:pt x="9579" y="5756"/>
                    <a:pt x="7599" y="7737"/>
                  </a:cubicBezTo>
                  <a:cubicBezTo>
                    <a:pt x="5471" y="9864"/>
                    <a:pt x="4444" y="13752"/>
                    <a:pt x="4444" y="19547"/>
                  </a:cubicBezTo>
                  <a:cubicBezTo>
                    <a:pt x="4444" y="25342"/>
                    <a:pt x="5471" y="29230"/>
                    <a:pt x="7599" y="31357"/>
                  </a:cubicBezTo>
                  <a:cubicBezTo>
                    <a:pt x="9579" y="33338"/>
                    <a:pt x="12073" y="34365"/>
                    <a:pt x="14934" y="34365"/>
                  </a:cubicBezTo>
                  <a:cubicBezTo>
                    <a:pt x="17795" y="34365"/>
                    <a:pt x="20289" y="33338"/>
                    <a:pt x="22270" y="31357"/>
                  </a:cubicBezTo>
                  <a:close/>
                </a:path>
              </a:pathLst>
            </a:custGeom>
            <a:solidFill>
              <a:srgbClr val="000000"/>
            </a:solidFill>
            <a:ln w="73262" cap="flat">
              <a:noFill/>
              <a:prstDash val="solid"/>
              <a:miter/>
            </a:ln>
          </p:spPr>
          <p:txBody>
            <a:bodyPr rtlCol="0" anchor="ctr"/>
            <a:lstStyle/>
            <a:p>
              <a:endParaRPr lang="en-GB"/>
            </a:p>
          </p:txBody>
        </p:sp>
        <p:sp>
          <p:nvSpPr>
            <p:cNvPr id="355" name="Graphic 1127">
              <a:extLst>
                <a:ext uri="{FF2B5EF4-FFF2-40B4-BE49-F238E27FC236}">
                  <a16:creationId xmlns:a16="http://schemas.microsoft.com/office/drawing/2014/main" id="{ABFB4C01-9025-5C10-91CB-1F508C66447D}"/>
                </a:ext>
              </a:extLst>
            </p:cNvPr>
            <p:cNvSpPr/>
            <p:nvPr/>
          </p:nvSpPr>
          <p:spPr>
            <a:xfrm>
              <a:off x="6838483" y="3804529"/>
              <a:ext cx="27214" cy="35797"/>
            </a:xfrm>
            <a:custGeom>
              <a:avLst/>
              <a:gdLst>
                <a:gd name="connsiteX0" fmla="*/ 27932 w 27214"/>
                <a:gd name="connsiteY0" fmla="*/ 37226 h 35797"/>
                <a:gd name="connsiteX1" fmla="*/ 24191 w 27214"/>
                <a:gd name="connsiteY1" fmla="*/ 37226 h 35797"/>
                <a:gd name="connsiteX2" fmla="*/ 24191 w 27214"/>
                <a:gd name="connsiteY2" fmla="*/ 15292 h 35797"/>
                <a:gd name="connsiteX3" fmla="*/ 21697 w 27214"/>
                <a:gd name="connsiteY3" fmla="*/ 7443 h 35797"/>
                <a:gd name="connsiteX4" fmla="*/ 14435 w 27214"/>
                <a:gd name="connsiteY4" fmla="*/ 4729 h 35797"/>
                <a:gd name="connsiteX5" fmla="*/ 7099 w 27214"/>
                <a:gd name="connsiteY5" fmla="*/ 7443 h 35797"/>
                <a:gd name="connsiteX6" fmla="*/ 4458 w 27214"/>
                <a:gd name="connsiteY6" fmla="*/ 15292 h 35797"/>
                <a:gd name="connsiteX7" fmla="*/ 4458 w 27214"/>
                <a:gd name="connsiteY7" fmla="*/ 37226 h 35797"/>
                <a:gd name="connsiteX8" fmla="*/ 717 w 27214"/>
                <a:gd name="connsiteY8" fmla="*/ 37226 h 35797"/>
                <a:gd name="connsiteX9" fmla="*/ 717 w 27214"/>
                <a:gd name="connsiteY9" fmla="*/ 1868 h 35797"/>
                <a:gd name="connsiteX10" fmla="*/ 4458 w 27214"/>
                <a:gd name="connsiteY10" fmla="*/ 1868 h 35797"/>
                <a:gd name="connsiteX11" fmla="*/ 4458 w 27214"/>
                <a:gd name="connsiteY11" fmla="*/ 6050 h 35797"/>
                <a:gd name="connsiteX12" fmla="*/ 14875 w 27214"/>
                <a:gd name="connsiteY12" fmla="*/ 1428 h 35797"/>
                <a:gd name="connsiteX13" fmla="*/ 24264 w 27214"/>
                <a:gd name="connsiteY13" fmla="*/ 4803 h 35797"/>
                <a:gd name="connsiteX14" fmla="*/ 27932 w 27214"/>
                <a:gd name="connsiteY14" fmla="*/ 14632 h 35797"/>
                <a:gd name="connsiteX15" fmla="*/ 27932 w 27214"/>
                <a:gd name="connsiteY15" fmla="*/ 3722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932" y="37226"/>
                  </a:moveTo>
                  <a:lnTo>
                    <a:pt x="24191" y="37226"/>
                  </a:lnTo>
                  <a:lnTo>
                    <a:pt x="24191" y="15292"/>
                  </a:lnTo>
                  <a:cubicBezTo>
                    <a:pt x="24191" y="11845"/>
                    <a:pt x="23384" y="9277"/>
                    <a:pt x="21697" y="7443"/>
                  </a:cubicBezTo>
                  <a:cubicBezTo>
                    <a:pt x="20010" y="5610"/>
                    <a:pt x="17589" y="4729"/>
                    <a:pt x="14435" y="4729"/>
                  </a:cubicBezTo>
                  <a:cubicBezTo>
                    <a:pt x="11280" y="4729"/>
                    <a:pt x="8786" y="5610"/>
                    <a:pt x="7099" y="7443"/>
                  </a:cubicBezTo>
                  <a:cubicBezTo>
                    <a:pt x="5339" y="9277"/>
                    <a:pt x="4458" y="11918"/>
                    <a:pt x="4458" y="15292"/>
                  </a:cubicBezTo>
                  <a:lnTo>
                    <a:pt x="4458" y="37226"/>
                  </a:lnTo>
                  <a:lnTo>
                    <a:pt x="717" y="37226"/>
                  </a:lnTo>
                  <a:lnTo>
                    <a:pt x="717" y="1868"/>
                  </a:lnTo>
                  <a:lnTo>
                    <a:pt x="4458" y="1868"/>
                  </a:lnTo>
                  <a:lnTo>
                    <a:pt x="4458" y="6050"/>
                  </a:lnTo>
                  <a:cubicBezTo>
                    <a:pt x="7099" y="2969"/>
                    <a:pt x="10547" y="1428"/>
                    <a:pt x="14875" y="1428"/>
                  </a:cubicBezTo>
                  <a:cubicBezTo>
                    <a:pt x="18836" y="1428"/>
                    <a:pt x="21990" y="2529"/>
                    <a:pt x="24264" y="4803"/>
                  </a:cubicBezTo>
                  <a:cubicBezTo>
                    <a:pt x="26685" y="7150"/>
                    <a:pt x="27932" y="10451"/>
                    <a:pt x="27932" y="14632"/>
                  </a:cubicBezTo>
                  <a:lnTo>
                    <a:pt x="27932" y="37226"/>
                  </a:lnTo>
                  <a:close/>
                </a:path>
              </a:pathLst>
            </a:custGeom>
            <a:solidFill>
              <a:srgbClr val="000000"/>
            </a:solidFill>
            <a:ln w="73262" cap="flat">
              <a:noFill/>
              <a:prstDash val="solid"/>
              <a:miter/>
            </a:ln>
          </p:spPr>
          <p:txBody>
            <a:bodyPr rtlCol="0" anchor="ctr"/>
            <a:lstStyle/>
            <a:p>
              <a:endParaRPr lang="en-GB"/>
            </a:p>
          </p:txBody>
        </p:sp>
        <p:sp>
          <p:nvSpPr>
            <p:cNvPr id="356" name="Graphic 1127">
              <a:extLst>
                <a:ext uri="{FF2B5EF4-FFF2-40B4-BE49-F238E27FC236}">
                  <a16:creationId xmlns:a16="http://schemas.microsoft.com/office/drawing/2014/main" id="{6FB21004-41FE-329F-FC1C-1287A7940F57}"/>
                </a:ext>
              </a:extLst>
            </p:cNvPr>
            <p:cNvSpPr/>
            <p:nvPr/>
          </p:nvSpPr>
          <p:spPr>
            <a:xfrm>
              <a:off x="6875660" y="3788097"/>
              <a:ext cx="16578" cy="52228"/>
            </a:xfrm>
            <a:custGeom>
              <a:avLst/>
              <a:gdLst>
                <a:gd name="connsiteX0" fmla="*/ 17307 w 16578"/>
                <a:gd name="connsiteY0" fmla="*/ 21085 h 52228"/>
                <a:gd name="connsiteX1" fmla="*/ 9311 w 16578"/>
                <a:gd name="connsiteY1" fmla="*/ 21085 h 52228"/>
                <a:gd name="connsiteX2" fmla="*/ 9311 w 16578"/>
                <a:gd name="connsiteY2" fmla="*/ 53655 h 52228"/>
                <a:gd name="connsiteX3" fmla="*/ 5570 w 16578"/>
                <a:gd name="connsiteY3" fmla="*/ 53655 h 52228"/>
                <a:gd name="connsiteX4" fmla="*/ 5570 w 16578"/>
                <a:gd name="connsiteY4" fmla="*/ 21085 h 52228"/>
                <a:gd name="connsiteX5" fmla="*/ 728 w 16578"/>
                <a:gd name="connsiteY5" fmla="*/ 21085 h 52228"/>
                <a:gd name="connsiteX6" fmla="*/ 728 w 16578"/>
                <a:gd name="connsiteY6" fmla="*/ 18297 h 52228"/>
                <a:gd name="connsiteX7" fmla="*/ 5570 w 16578"/>
                <a:gd name="connsiteY7" fmla="*/ 18297 h 52228"/>
                <a:gd name="connsiteX8" fmla="*/ 5570 w 16578"/>
                <a:gd name="connsiteY8" fmla="*/ 10668 h 52228"/>
                <a:gd name="connsiteX9" fmla="*/ 7770 w 16578"/>
                <a:gd name="connsiteY9" fmla="*/ 3920 h 52228"/>
                <a:gd name="connsiteX10" fmla="*/ 14079 w 16578"/>
                <a:gd name="connsiteY10" fmla="*/ 1426 h 52228"/>
                <a:gd name="connsiteX11" fmla="*/ 17307 w 16578"/>
                <a:gd name="connsiteY11" fmla="*/ 1426 h 52228"/>
                <a:gd name="connsiteX12" fmla="*/ 17307 w 16578"/>
                <a:gd name="connsiteY12" fmla="*/ 4727 h 52228"/>
                <a:gd name="connsiteX13" fmla="*/ 14739 w 16578"/>
                <a:gd name="connsiteY13" fmla="*/ 4727 h 52228"/>
                <a:gd name="connsiteX14" fmla="*/ 9311 w 16578"/>
                <a:gd name="connsiteY14" fmla="*/ 10595 h 52228"/>
                <a:gd name="connsiteX15" fmla="*/ 9311 w 16578"/>
                <a:gd name="connsiteY15" fmla="*/ 18297 h 52228"/>
                <a:gd name="connsiteX16" fmla="*/ 17307 w 16578"/>
                <a:gd name="connsiteY16" fmla="*/ 18297 h 52228"/>
                <a:gd name="connsiteX17" fmla="*/ 17307 w 16578"/>
                <a:gd name="connsiteY17" fmla="*/ 2108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7307" y="21085"/>
                  </a:moveTo>
                  <a:lnTo>
                    <a:pt x="9311" y="21085"/>
                  </a:lnTo>
                  <a:lnTo>
                    <a:pt x="9311" y="53655"/>
                  </a:lnTo>
                  <a:lnTo>
                    <a:pt x="5570" y="53655"/>
                  </a:lnTo>
                  <a:lnTo>
                    <a:pt x="5570" y="21085"/>
                  </a:lnTo>
                  <a:lnTo>
                    <a:pt x="728" y="21085"/>
                  </a:lnTo>
                  <a:lnTo>
                    <a:pt x="728" y="18297"/>
                  </a:lnTo>
                  <a:lnTo>
                    <a:pt x="5570" y="18297"/>
                  </a:lnTo>
                  <a:lnTo>
                    <a:pt x="5570" y="10668"/>
                  </a:lnTo>
                  <a:cubicBezTo>
                    <a:pt x="5570" y="7881"/>
                    <a:pt x="6303" y="5607"/>
                    <a:pt x="7770" y="3920"/>
                  </a:cubicBezTo>
                  <a:cubicBezTo>
                    <a:pt x="9311" y="2233"/>
                    <a:pt x="11365" y="1426"/>
                    <a:pt x="14079" y="1426"/>
                  </a:cubicBezTo>
                  <a:lnTo>
                    <a:pt x="17307" y="1426"/>
                  </a:lnTo>
                  <a:lnTo>
                    <a:pt x="17307" y="4727"/>
                  </a:lnTo>
                  <a:lnTo>
                    <a:pt x="14739" y="4727"/>
                  </a:lnTo>
                  <a:cubicBezTo>
                    <a:pt x="11145" y="4727"/>
                    <a:pt x="9311" y="6707"/>
                    <a:pt x="9311" y="10595"/>
                  </a:cubicBezTo>
                  <a:lnTo>
                    <a:pt x="9311" y="18297"/>
                  </a:lnTo>
                  <a:lnTo>
                    <a:pt x="17307" y="18297"/>
                  </a:lnTo>
                  <a:lnTo>
                    <a:pt x="17307" y="21085"/>
                  </a:lnTo>
                  <a:close/>
                </a:path>
              </a:pathLst>
            </a:custGeom>
            <a:solidFill>
              <a:srgbClr val="000000"/>
            </a:solidFill>
            <a:ln w="73262" cap="flat">
              <a:noFill/>
              <a:prstDash val="solid"/>
              <a:miter/>
            </a:ln>
          </p:spPr>
          <p:txBody>
            <a:bodyPr rtlCol="0" anchor="ctr"/>
            <a:lstStyle/>
            <a:p>
              <a:endParaRPr lang="en-GB"/>
            </a:p>
          </p:txBody>
        </p:sp>
        <p:sp>
          <p:nvSpPr>
            <p:cNvPr id="357" name="Graphic 1127">
              <a:extLst>
                <a:ext uri="{FF2B5EF4-FFF2-40B4-BE49-F238E27FC236}">
                  <a16:creationId xmlns:a16="http://schemas.microsoft.com/office/drawing/2014/main" id="{4EED567B-6F79-4D94-6F12-A6F871888671}"/>
                </a:ext>
              </a:extLst>
            </p:cNvPr>
            <p:cNvSpPr/>
            <p:nvPr/>
          </p:nvSpPr>
          <p:spPr>
            <a:xfrm>
              <a:off x="6901172" y="3788097"/>
              <a:ext cx="4621" cy="52228"/>
            </a:xfrm>
            <a:custGeom>
              <a:avLst/>
              <a:gdLst>
                <a:gd name="connsiteX0" fmla="*/ 4916 w 4621"/>
                <a:gd name="connsiteY0" fmla="*/ 53655 h 52228"/>
                <a:gd name="connsiteX1" fmla="*/ 1175 w 4621"/>
                <a:gd name="connsiteY1" fmla="*/ 53655 h 52228"/>
                <a:gd name="connsiteX2" fmla="*/ 1175 w 4621"/>
                <a:gd name="connsiteY2" fmla="*/ 18297 h 52228"/>
                <a:gd name="connsiteX3" fmla="*/ 4916 w 4621"/>
                <a:gd name="connsiteY3" fmla="*/ 18297 h 52228"/>
                <a:gd name="connsiteX4" fmla="*/ 4916 w 4621"/>
                <a:gd name="connsiteY4" fmla="*/ 53655 h 52228"/>
                <a:gd name="connsiteX5" fmla="*/ 5357 w 4621"/>
                <a:gd name="connsiteY5" fmla="*/ 6047 h 52228"/>
                <a:gd name="connsiteX6" fmla="*/ 735 w 4621"/>
                <a:gd name="connsiteY6" fmla="*/ 6047 h 52228"/>
                <a:gd name="connsiteX7" fmla="*/ 735 w 4621"/>
                <a:gd name="connsiteY7" fmla="*/ 1426 h 52228"/>
                <a:gd name="connsiteX8" fmla="*/ 5357 w 4621"/>
                <a:gd name="connsiteY8" fmla="*/ 1426 h 52228"/>
                <a:gd name="connsiteX9" fmla="*/ 5357 w 4621"/>
                <a:gd name="connsiteY9" fmla="*/ 604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916" y="53655"/>
                  </a:moveTo>
                  <a:lnTo>
                    <a:pt x="1175" y="53655"/>
                  </a:lnTo>
                  <a:lnTo>
                    <a:pt x="1175" y="18297"/>
                  </a:lnTo>
                  <a:lnTo>
                    <a:pt x="4916" y="18297"/>
                  </a:lnTo>
                  <a:lnTo>
                    <a:pt x="4916" y="53655"/>
                  </a:lnTo>
                  <a:close/>
                  <a:moveTo>
                    <a:pt x="5357" y="6047"/>
                  </a:moveTo>
                  <a:lnTo>
                    <a:pt x="735" y="6047"/>
                  </a:lnTo>
                  <a:lnTo>
                    <a:pt x="735" y="1426"/>
                  </a:lnTo>
                  <a:lnTo>
                    <a:pt x="5357" y="1426"/>
                  </a:lnTo>
                  <a:lnTo>
                    <a:pt x="5357" y="6047"/>
                  </a:lnTo>
                  <a:close/>
                </a:path>
              </a:pathLst>
            </a:custGeom>
            <a:solidFill>
              <a:srgbClr val="000000"/>
            </a:solidFill>
            <a:ln w="73262" cap="flat">
              <a:noFill/>
              <a:prstDash val="solid"/>
              <a:miter/>
            </a:ln>
          </p:spPr>
          <p:txBody>
            <a:bodyPr rtlCol="0" anchor="ctr"/>
            <a:lstStyle/>
            <a:p>
              <a:endParaRPr lang="en-GB"/>
            </a:p>
          </p:txBody>
        </p:sp>
        <p:sp>
          <p:nvSpPr>
            <p:cNvPr id="358" name="Graphic 1127">
              <a:extLst>
                <a:ext uri="{FF2B5EF4-FFF2-40B4-BE49-F238E27FC236}">
                  <a16:creationId xmlns:a16="http://schemas.microsoft.com/office/drawing/2014/main" id="{DE903C14-AA23-147D-D5DF-7D6B487B8964}"/>
                </a:ext>
              </a:extLst>
            </p:cNvPr>
            <p:cNvSpPr/>
            <p:nvPr/>
          </p:nvSpPr>
          <p:spPr>
            <a:xfrm>
              <a:off x="6919496" y="3804529"/>
              <a:ext cx="22593" cy="35797"/>
            </a:xfrm>
            <a:custGeom>
              <a:avLst/>
              <a:gdLst>
                <a:gd name="connsiteX0" fmla="*/ 20624 w 22593"/>
                <a:gd name="connsiteY0" fmla="*/ 7517 h 35797"/>
                <a:gd name="connsiteX1" fmla="*/ 17616 w 22593"/>
                <a:gd name="connsiteY1" fmla="*/ 5316 h 35797"/>
                <a:gd name="connsiteX2" fmla="*/ 13948 w 22593"/>
                <a:gd name="connsiteY2" fmla="*/ 4729 h 35797"/>
                <a:gd name="connsiteX3" fmla="*/ 7053 w 22593"/>
                <a:gd name="connsiteY3" fmla="*/ 7810 h 35797"/>
                <a:gd name="connsiteX4" fmla="*/ 4486 w 22593"/>
                <a:gd name="connsiteY4" fmla="*/ 15439 h 35797"/>
                <a:gd name="connsiteX5" fmla="*/ 4486 w 22593"/>
                <a:gd name="connsiteY5" fmla="*/ 37226 h 35797"/>
                <a:gd name="connsiteX6" fmla="*/ 745 w 22593"/>
                <a:gd name="connsiteY6" fmla="*/ 37226 h 35797"/>
                <a:gd name="connsiteX7" fmla="*/ 745 w 22593"/>
                <a:gd name="connsiteY7" fmla="*/ 1868 h 35797"/>
                <a:gd name="connsiteX8" fmla="*/ 4486 w 22593"/>
                <a:gd name="connsiteY8" fmla="*/ 1868 h 35797"/>
                <a:gd name="connsiteX9" fmla="*/ 4486 w 22593"/>
                <a:gd name="connsiteY9" fmla="*/ 6563 h 35797"/>
                <a:gd name="connsiteX10" fmla="*/ 8814 w 22593"/>
                <a:gd name="connsiteY10" fmla="*/ 2822 h 35797"/>
                <a:gd name="connsiteX11" fmla="*/ 14829 w 22593"/>
                <a:gd name="connsiteY11" fmla="*/ 1428 h 35797"/>
                <a:gd name="connsiteX12" fmla="*/ 23338 w 22593"/>
                <a:gd name="connsiteY12" fmla="*/ 4803 h 35797"/>
                <a:gd name="connsiteX13" fmla="*/ 20624 w 22593"/>
                <a:gd name="connsiteY13" fmla="*/ 751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624" y="7517"/>
                  </a:moveTo>
                  <a:cubicBezTo>
                    <a:pt x="19523" y="6417"/>
                    <a:pt x="18570" y="5683"/>
                    <a:pt x="17616" y="5316"/>
                  </a:cubicBezTo>
                  <a:cubicBezTo>
                    <a:pt x="16663" y="4949"/>
                    <a:pt x="15416" y="4729"/>
                    <a:pt x="13948" y="4729"/>
                  </a:cubicBezTo>
                  <a:cubicBezTo>
                    <a:pt x="11014" y="4729"/>
                    <a:pt x="8667" y="5756"/>
                    <a:pt x="7053" y="7810"/>
                  </a:cubicBezTo>
                  <a:cubicBezTo>
                    <a:pt x="5366" y="9938"/>
                    <a:pt x="4486" y="12432"/>
                    <a:pt x="4486" y="15439"/>
                  </a:cubicBezTo>
                  <a:lnTo>
                    <a:pt x="4486" y="37226"/>
                  </a:lnTo>
                  <a:lnTo>
                    <a:pt x="745" y="37226"/>
                  </a:lnTo>
                  <a:lnTo>
                    <a:pt x="745" y="1868"/>
                  </a:lnTo>
                  <a:lnTo>
                    <a:pt x="4486" y="1868"/>
                  </a:lnTo>
                  <a:lnTo>
                    <a:pt x="4486" y="6563"/>
                  </a:lnTo>
                  <a:cubicBezTo>
                    <a:pt x="5513" y="4949"/>
                    <a:pt x="6980" y="3702"/>
                    <a:pt x="8814" y="2822"/>
                  </a:cubicBezTo>
                  <a:cubicBezTo>
                    <a:pt x="10648" y="1868"/>
                    <a:pt x="12701" y="1428"/>
                    <a:pt x="14829" y="1428"/>
                  </a:cubicBezTo>
                  <a:cubicBezTo>
                    <a:pt x="18276" y="1428"/>
                    <a:pt x="21064" y="2529"/>
                    <a:pt x="23338" y="4803"/>
                  </a:cubicBezTo>
                  <a:lnTo>
                    <a:pt x="20624" y="7517"/>
                  </a:lnTo>
                  <a:close/>
                </a:path>
              </a:pathLst>
            </a:custGeom>
            <a:solidFill>
              <a:srgbClr val="000000"/>
            </a:solidFill>
            <a:ln w="73262" cap="flat">
              <a:noFill/>
              <a:prstDash val="solid"/>
              <a:miter/>
            </a:ln>
          </p:spPr>
          <p:txBody>
            <a:bodyPr rtlCol="0" anchor="ctr"/>
            <a:lstStyle/>
            <a:p>
              <a:endParaRPr lang="en-GB"/>
            </a:p>
          </p:txBody>
        </p:sp>
        <p:sp>
          <p:nvSpPr>
            <p:cNvPr id="359" name="Graphic 1127">
              <a:extLst>
                <a:ext uri="{FF2B5EF4-FFF2-40B4-BE49-F238E27FC236}">
                  <a16:creationId xmlns:a16="http://schemas.microsoft.com/office/drawing/2014/main" id="{7E389BBD-CCED-D10A-A1E0-4C00DC0F59C7}"/>
                </a:ext>
              </a:extLst>
            </p:cNvPr>
            <p:cNvSpPr/>
            <p:nvPr/>
          </p:nvSpPr>
          <p:spPr>
            <a:xfrm>
              <a:off x="6949411" y="3804529"/>
              <a:ext cx="50688" cy="35797"/>
            </a:xfrm>
            <a:custGeom>
              <a:avLst/>
              <a:gdLst>
                <a:gd name="connsiteX0" fmla="*/ 51448 w 50688"/>
                <a:gd name="connsiteY0" fmla="*/ 37226 h 35797"/>
                <a:gd name="connsiteX1" fmla="*/ 47707 w 50688"/>
                <a:gd name="connsiteY1" fmla="*/ 37226 h 35797"/>
                <a:gd name="connsiteX2" fmla="*/ 47707 w 50688"/>
                <a:gd name="connsiteY2" fmla="*/ 15292 h 35797"/>
                <a:gd name="connsiteX3" fmla="*/ 45213 w 50688"/>
                <a:gd name="connsiteY3" fmla="*/ 7443 h 35797"/>
                <a:gd name="connsiteX4" fmla="*/ 37951 w 50688"/>
                <a:gd name="connsiteY4" fmla="*/ 4729 h 35797"/>
                <a:gd name="connsiteX5" fmla="*/ 30615 w 50688"/>
                <a:gd name="connsiteY5" fmla="*/ 7443 h 35797"/>
                <a:gd name="connsiteX6" fmla="*/ 27974 w 50688"/>
                <a:gd name="connsiteY6" fmla="*/ 14632 h 35797"/>
                <a:gd name="connsiteX7" fmla="*/ 27974 w 50688"/>
                <a:gd name="connsiteY7" fmla="*/ 37226 h 35797"/>
                <a:gd name="connsiteX8" fmla="*/ 24233 w 50688"/>
                <a:gd name="connsiteY8" fmla="*/ 37226 h 35797"/>
                <a:gd name="connsiteX9" fmla="*/ 24233 w 50688"/>
                <a:gd name="connsiteY9" fmla="*/ 15292 h 35797"/>
                <a:gd name="connsiteX10" fmla="*/ 21739 w 50688"/>
                <a:gd name="connsiteY10" fmla="*/ 7443 h 35797"/>
                <a:gd name="connsiteX11" fmla="*/ 14477 w 50688"/>
                <a:gd name="connsiteY11" fmla="*/ 4729 h 35797"/>
                <a:gd name="connsiteX12" fmla="*/ 7142 w 50688"/>
                <a:gd name="connsiteY12" fmla="*/ 7443 h 35797"/>
                <a:gd name="connsiteX13" fmla="*/ 4501 w 50688"/>
                <a:gd name="connsiteY13" fmla="*/ 15292 h 35797"/>
                <a:gd name="connsiteX14" fmla="*/ 4501 w 50688"/>
                <a:gd name="connsiteY14" fmla="*/ 37226 h 35797"/>
                <a:gd name="connsiteX15" fmla="*/ 760 w 50688"/>
                <a:gd name="connsiteY15" fmla="*/ 37226 h 35797"/>
                <a:gd name="connsiteX16" fmla="*/ 760 w 50688"/>
                <a:gd name="connsiteY16" fmla="*/ 1868 h 35797"/>
                <a:gd name="connsiteX17" fmla="*/ 4501 w 50688"/>
                <a:gd name="connsiteY17" fmla="*/ 1868 h 35797"/>
                <a:gd name="connsiteX18" fmla="*/ 4501 w 50688"/>
                <a:gd name="connsiteY18" fmla="*/ 6050 h 35797"/>
                <a:gd name="connsiteX19" fmla="*/ 14991 w 50688"/>
                <a:gd name="connsiteY19" fmla="*/ 1428 h 35797"/>
                <a:gd name="connsiteX20" fmla="*/ 26361 w 50688"/>
                <a:gd name="connsiteY20" fmla="*/ 7884 h 35797"/>
                <a:gd name="connsiteX21" fmla="*/ 38391 w 50688"/>
                <a:gd name="connsiteY21" fmla="*/ 1428 h 35797"/>
                <a:gd name="connsiteX22" fmla="*/ 47707 w 50688"/>
                <a:gd name="connsiteY22" fmla="*/ 4803 h 35797"/>
                <a:gd name="connsiteX23" fmla="*/ 51448 w 50688"/>
                <a:gd name="connsiteY23" fmla="*/ 14632 h 35797"/>
                <a:gd name="connsiteX24" fmla="*/ 51448 w 50688"/>
                <a:gd name="connsiteY24" fmla="*/ 3722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448" y="37226"/>
                  </a:moveTo>
                  <a:lnTo>
                    <a:pt x="47707" y="37226"/>
                  </a:lnTo>
                  <a:lnTo>
                    <a:pt x="47707" y="15292"/>
                  </a:lnTo>
                  <a:cubicBezTo>
                    <a:pt x="47707" y="11845"/>
                    <a:pt x="46900" y="9277"/>
                    <a:pt x="45213" y="7443"/>
                  </a:cubicBezTo>
                  <a:cubicBezTo>
                    <a:pt x="43526" y="5610"/>
                    <a:pt x="41105" y="4729"/>
                    <a:pt x="37951" y="4729"/>
                  </a:cubicBezTo>
                  <a:cubicBezTo>
                    <a:pt x="34870" y="4729"/>
                    <a:pt x="32449" y="5610"/>
                    <a:pt x="30615" y="7443"/>
                  </a:cubicBezTo>
                  <a:cubicBezTo>
                    <a:pt x="28855" y="9204"/>
                    <a:pt x="27974" y="11625"/>
                    <a:pt x="27974" y="14632"/>
                  </a:cubicBezTo>
                  <a:lnTo>
                    <a:pt x="27974" y="37226"/>
                  </a:lnTo>
                  <a:lnTo>
                    <a:pt x="24233" y="37226"/>
                  </a:lnTo>
                  <a:lnTo>
                    <a:pt x="24233" y="15292"/>
                  </a:lnTo>
                  <a:cubicBezTo>
                    <a:pt x="24233" y="11845"/>
                    <a:pt x="23426" y="9277"/>
                    <a:pt x="21739" y="7443"/>
                  </a:cubicBezTo>
                  <a:cubicBezTo>
                    <a:pt x="20052" y="5610"/>
                    <a:pt x="17631" y="4729"/>
                    <a:pt x="14477" y="4729"/>
                  </a:cubicBezTo>
                  <a:cubicBezTo>
                    <a:pt x="11323" y="4729"/>
                    <a:pt x="8829" y="5610"/>
                    <a:pt x="7142" y="7443"/>
                  </a:cubicBezTo>
                  <a:cubicBezTo>
                    <a:pt x="5381" y="9277"/>
                    <a:pt x="4501" y="11918"/>
                    <a:pt x="4501" y="15292"/>
                  </a:cubicBezTo>
                  <a:lnTo>
                    <a:pt x="4501" y="37226"/>
                  </a:lnTo>
                  <a:lnTo>
                    <a:pt x="760" y="37226"/>
                  </a:lnTo>
                  <a:lnTo>
                    <a:pt x="760" y="1868"/>
                  </a:lnTo>
                  <a:lnTo>
                    <a:pt x="4501" y="1868"/>
                  </a:lnTo>
                  <a:lnTo>
                    <a:pt x="4501" y="6050"/>
                  </a:lnTo>
                  <a:cubicBezTo>
                    <a:pt x="7142" y="2969"/>
                    <a:pt x="10663" y="1428"/>
                    <a:pt x="14991" y="1428"/>
                  </a:cubicBezTo>
                  <a:cubicBezTo>
                    <a:pt x="20345" y="1428"/>
                    <a:pt x="24160" y="3556"/>
                    <a:pt x="26361" y="7884"/>
                  </a:cubicBezTo>
                  <a:cubicBezTo>
                    <a:pt x="29075" y="3556"/>
                    <a:pt x="33109" y="1428"/>
                    <a:pt x="38391" y="1428"/>
                  </a:cubicBezTo>
                  <a:cubicBezTo>
                    <a:pt x="42205" y="1428"/>
                    <a:pt x="45286" y="2529"/>
                    <a:pt x="47707" y="4803"/>
                  </a:cubicBezTo>
                  <a:cubicBezTo>
                    <a:pt x="50201" y="7223"/>
                    <a:pt x="51448" y="10451"/>
                    <a:pt x="51448" y="14632"/>
                  </a:cubicBezTo>
                  <a:lnTo>
                    <a:pt x="51448" y="37226"/>
                  </a:lnTo>
                  <a:close/>
                </a:path>
              </a:pathLst>
            </a:custGeom>
            <a:solidFill>
              <a:srgbClr val="000000"/>
            </a:solidFill>
            <a:ln w="73262" cap="flat">
              <a:noFill/>
              <a:prstDash val="solid"/>
              <a:miter/>
            </a:ln>
          </p:spPr>
          <p:txBody>
            <a:bodyPr rtlCol="0" anchor="ctr"/>
            <a:lstStyle/>
            <a:p>
              <a:endParaRPr lang="en-GB"/>
            </a:p>
          </p:txBody>
        </p:sp>
        <p:sp>
          <p:nvSpPr>
            <p:cNvPr id="360" name="Graphic 1127">
              <a:extLst>
                <a:ext uri="{FF2B5EF4-FFF2-40B4-BE49-F238E27FC236}">
                  <a16:creationId xmlns:a16="http://schemas.microsoft.com/office/drawing/2014/main" id="{3FEC0F56-3491-896E-84A4-B6D1E05AD446}"/>
                </a:ext>
              </a:extLst>
            </p:cNvPr>
            <p:cNvSpPr/>
            <p:nvPr/>
          </p:nvSpPr>
          <p:spPr>
            <a:xfrm>
              <a:off x="7028690" y="3788097"/>
              <a:ext cx="16578" cy="52228"/>
            </a:xfrm>
            <a:custGeom>
              <a:avLst/>
              <a:gdLst>
                <a:gd name="connsiteX0" fmla="*/ 17360 w 16578"/>
                <a:gd name="connsiteY0" fmla="*/ 21085 h 52228"/>
                <a:gd name="connsiteX1" fmla="*/ 9364 w 16578"/>
                <a:gd name="connsiteY1" fmla="*/ 21085 h 52228"/>
                <a:gd name="connsiteX2" fmla="*/ 9364 w 16578"/>
                <a:gd name="connsiteY2" fmla="*/ 53655 h 52228"/>
                <a:gd name="connsiteX3" fmla="*/ 5623 w 16578"/>
                <a:gd name="connsiteY3" fmla="*/ 53655 h 52228"/>
                <a:gd name="connsiteX4" fmla="*/ 5623 w 16578"/>
                <a:gd name="connsiteY4" fmla="*/ 21085 h 52228"/>
                <a:gd name="connsiteX5" fmla="*/ 782 w 16578"/>
                <a:gd name="connsiteY5" fmla="*/ 21085 h 52228"/>
                <a:gd name="connsiteX6" fmla="*/ 782 w 16578"/>
                <a:gd name="connsiteY6" fmla="*/ 18297 h 52228"/>
                <a:gd name="connsiteX7" fmla="*/ 5623 w 16578"/>
                <a:gd name="connsiteY7" fmla="*/ 18297 h 52228"/>
                <a:gd name="connsiteX8" fmla="*/ 5623 w 16578"/>
                <a:gd name="connsiteY8" fmla="*/ 10668 h 52228"/>
                <a:gd name="connsiteX9" fmla="*/ 7824 w 16578"/>
                <a:gd name="connsiteY9" fmla="*/ 3920 h 52228"/>
                <a:gd name="connsiteX10" fmla="*/ 14132 w 16578"/>
                <a:gd name="connsiteY10" fmla="*/ 1426 h 52228"/>
                <a:gd name="connsiteX11" fmla="*/ 17360 w 16578"/>
                <a:gd name="connsiteY11" fmla="*/ 1426 h 52228"/>
                <a:gd name="connsiteX12" fmla="*/ 17360 w 16578"/>
                <a:gd name="connsiteY12" fmla="*/ 4727 h 52228"/>
                <a:gd name="connsiteX13" fmla="*/ 14792 w 16578"/>
                <a:gd name="connsiteY13" fmla="*/ 4727 h 52228"/>
                <a:gd name="connsiteX14" fmla="*/ 9364 w 16578"/>
                <a:gd name="connsiteY14" fmla="*/ 10595 h 52228"/>
                <a:gd name="connsiteX15" fmla="*/ 9364 w 16578"/>
                <a:gd name="connsiteY15" fmla="*/ 18297 h 52228"/>
                <a:gd name="connsiteX16" fmla="*/ 17360 w 16578"/>
                <a:gd name="connsiteY16" fmla="*/ 18297 h 52228"/>
                <a:gd name="connsiteX17" fmla="*/ 17360 w 16578"/>
                <a:gd name="connsiteY17" fmla="*/ 2108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7360" y="21085"/>
                  </a:moveTo>
                  <a:lnTo>
                    <a:pt x="9364" y="21085"/>
                  </a:lnTo>
                  <a:lnTo>
                    <a:pt x="9364" y="53655"/>
                  </a:lnTo>
                  <a:lnTo>
                    <a:pt x="5623" y="53655"/>
                  </a:lnTo>
                  <a:lnTo>
                    <a:pt x="5623" y="21085"/>
                  </a:lnTo>
                  <a:lnTo>
                    <a:pt x="782" y="21085"/>
                  </a:lnTo>
                  <a:lnTo>
                    <a:pt x="782" y="18297"/>
                  </a:lnTo>
                  <a:lnTo>
                    <a:pt x="5623" y="18297"/>
                  </a:lnTo>
                  <a:lnTo>
                    <a:pt x="5623" y="10668"/>
                  </a:lnTo>
                  <a:cubicBezTo>
                    <a:pt x="5623" y="7881"/>
                    <a:pt x="6357" y="5607"/>
                    <a:pt x="7824" y="3920"/>
                  </a:cubicBezTo>
                  <a:cubicBezTo>
                    <a:pt x="9364" y="2233"/>
                    <a:pt x="11418" y="1426"/>
                    <a:pt x="14132" y="1426"/>
                  </a:cubicBezTo>
                  <a:lnTo>
                    <a:pt x="17360" y="1426"/>
                  </a:lnTo>
                  <a:lnTo>
                    <a:pt x="17360" y="4727"/>
                  </a:lnTo>
                  <a:lnTo>
                    <a:pt x="14792" y="4727"/>
                  </a:lnTo>
                  <a:cubicBezTo>
                    <a:pt x="11198" y="4727"/>
                    <a:pt x="9364" y="6707"/>
                    <a:pt x="9364" y="10595"/>
                  </a:cubicBezTo>
                  <a:lnTo>
                    <a:pt x="9364" y="18297"/>
                  </a:lnTo>
                  <a:lnTo>
                    <a:pt x="17360" y="18297"/>
                  </a:lnTo>
                  <a:lnTo>
                    <a:pt x="17360" y="21085"/>
                  </a:lnTo>
                  <a:close/>
                </a:path>
              </a:pathLst>
            </a:custGeom>
            <a:solidFill>
              <a:srgbClr val="000000"/>
            </a:solidFill>
            <a:ln w="73262" cap="flat">
              <a:noFill/>
              <a:prstDash val="solid"/>
              <a:miter/>
            </a:ln>
          </p:spPr>
          <p:txBody>
            <a:bodyPr rtlCol="0" anchor="ctr"/>
            <a:lstStyle/>
            <a:p>
              <a:endParaRPr lang="en-GB"/>
            </a:p>
          </p:txBody>
        </p:sp>
        <p:sp>
          <p:nvSpPr>
            <p:cNvPr id="361" name="Graphic 1127">
              <a:extLst>
                <a:ext uri="{FF2B5EF4-FFF2-40B4-BE49-F238E27FC236}">
                  <a16:creationId xmlns:a16="http://schemas.microsoft.com/office/drawing/2014/main" id="{987D8B83-DB08-E638-2503-808B5E9A36B3}"/>
                </a:ext>
              </a:extLst>
            </p:cNvPr>
            <p:cNvSpPr/>
            <p:nvPr/>
          </p:nvSpPr>
          <p:spPr>
            <a:xfrm>
              <a:off x="7054498" y="3788097"/>
              <a:ext cx="11736" cy="52228"/>
            </a:xfrm>
            <a:custGeom>
              <a:avLst/>
              <a:gdLst>
                <a:gd name="connsiteX0" fmla="*/ 12527 w 11736"/>
                <a:gd name="connsiteY0" fmla="*/ 53655 h 52228"/>
                <a:gd name="connsiteX1" fmla="*/ 9299 w 11736"/>
                <a:gd name="connsiteY1" fmla="*/ 53655 h 52228"/>
                <a:gd name="connsiteX2" fmla="*/ 2917 w 11736"/>
                <a:gd name="connsiteY2" fmla="*/ 51234 h 52228"/>
                <a:gd name="connsiteX3" fmla="*/ 790 w 11736"/>
                <a:gd name="connsiteY3" fmla="*/ 44485 h 52228"/>
                <a:gd name="connsiteX4" fmla="*/ 790 w 11736"/>
                <a:gd name="connsiteY4" fmla="*/ 1426 h 52228"/>
                <a:gd name="connsiteX5" fmla="*/ 4531 w 11736"/>
                <a:gd name="connsiteY5" fmla="*/ 1426 h 52228"/>
                <a:gd name="connsiteX6" fmla="*/ 4531 w 11736"/>
                <a:gd name="connsiteY6" fmla="*/ 44412 h 52228"/>
                <a:gd name="connsiteX7" fmla="*/ 5778 w 11736"/>
                <a:gd name="connsiteY7" fmla="*/ 48960 h 52228"/>
                <a:gd name="connsiteX8" fmla="*/ 9959 w 11736"/>
                <a:gd name="connsiteY8" fmla="*/ 50354 h 52228"/>
                <a:gd name="connsiteX9" fmla="*/ 12527 w 11736"/>
                <a:gd name="connsiteY9" fmla="*/ 50354 h 52228"/>
                <a:gd name="connsiteX10" fmla="*/ 12527 w 11736"/>
                <a:gd name="connsiteY10" fmla="*/ 5365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527" y="53655"/>
                  </a:moveTo>
                  <a:lnTo>
                    <a:pt x="9299" y="53655"/>
                  </a:lnTo>
                  <a:cubicBezTo>
                    <a:pt x="6438" y="53655"/>
                    <a:pt x="4311" y="52848"/>
                    <a:pt x="2917" y="51234"/>
                  </a:cubicBezTo>
                  <a:cubicBezTo>
                    <a:pt x="1523" y="49620"/>
                    <a:pt x="790" y="47346"/>
                    <a:pt x="790" y="44485"/>
                  </a:cubicBezTo>
                  <a:lnTo>
                    <a:pt x="790" y="1426"/>
                  </a:lnTo>
                  <a:lnTo>
                    <a:pt x="4531" y="1426"/>
                  </a:lnTo>
                  <a:lnTo>
                    <a:pt x="4531" y="44412"/>
                  </a:lnTo>
                  <a:cubicBezTo>
                    <a:pt x="4531" y="46539"/>
                    <a:pt x="4971" y="48006"/>
                    <a:pt x="5778" y="48960"/>
                  </a:cubicBezTo>
                  <a:cubicBezTo>
                    <a:pt x="6511" y="49913"/>
                    <a:pt x="7978" y="50354"/>
                    <a:pt x="9959" y="50354"/>
                  </a:cubicBezTo>
                  <a:lnTo>
                    <a:pt x="12527" y="50354"/>
                  </a:lnTo>
                  <a:lnTo>
                    <a:pt x="12527" y="53655"/>
                  </a:lnTo>
                  <a:close/>
                </a:path>
              </a:pathLst>
            </a:custGeom>
            <a:solidFill>
              <a:srgbClr val="000000"/>
            </a:solidFill>
            <a:ln w="73262" cap="flat">
              <a:noFill/>
              <a:prstDash val="solid"/>
              <a:miter/>
            </a:ln>
          </p:spPr>
          <p:txBody>
            <a:bodyPr rtlCol="0" anchor="ctr"/>
            <a:lstStyle/>
            <a:p>
              <a:endParaRPr lang="en-GB"/>
            </a:p>
          </p:txBody>
        </p:sp>
        <p:sp>
          <p:nvSpPr>
            <p:cNvPr id="362" name="Graphic 1127">
              <a:extLst>
                <a:ext uri="{FF2B5EF4-FFF2-40B4-BE49-F238E27FC236}">
                  <a16:creationId xmlns:a16="http://schemas.microsoft.com/office/drawing/2014/main" id="{E7D7DE51-DBA4-739B-182A-C555FAD8413B}"/>
                </a:ext>
              </a:extLst>
            </p:cNvPr>
            <p:cNvSpPr/>
            <p:nvPr/>
          </p:nvSpPr>
          <p:spPr>
            <a:xfrm>
              <a:off x="7072603" y="3804529"/>
              <a:ext cx="27508" cy="36237"/>
            </a:xfrm>
            <a:custGeom>
              <a:avLst/>
              <a:gdLst>
                <a:gd name="connsiteX0" fmla="*/ 28307 w 27508"/>
                <a:gd name="connsiteY0" fmla="*/ 37226 h 36237"/>
                <a:gd name="connsiteX1" fmla="*/ 24566 w 27508"/>
                <a:gd name="connsiteY1" fmla="*/ 37226 h 36237"/>
                <a:gd name="connsiteX2" fmla="*/ 24566 w 27508"/>
                <a:gd name="connsiteY2" fmla="*/ 33705 h 36237"/>
                <a:gd name="connsiteX3" fmla="*/ 20018 w 27508"/>
                <a:gd name="connsiteY3" fmla="*/ 36786 h 36237"/>
                <a:gd name="connsiteX4" fmla="*/ 13783 w 27508"/>
                <a:gd name="connsiteY4" fmla="*/ 37666 h 36237"/>
                <a:gd name="connsiteX5" fmla="*/ 3366 w 27508"/>
                <a:gd name="connsiteY5" fmla="*/ 34438 h 36237"/>
                <a:gd name="connsiteX6" fmla="*/ 799 w 27508"/>
                <a:gd name="connsiteY6" fmla="*/ 27543 h 36237"/>
                <a:gd name="connsiteX7" fmla="*/ 4100 w 27508"/>
                <a:gd name="connsiteY7" fmla="*/ 20061 h 36237"/>
                <a:gd name="connsiteX8" fmla="*/ 13122 w 27508"/>
                <a:gd name="connsiteY8" fmla="*/ 17347 h 36237"/>
                <a:gd name="connsiteX9" fmla="*/ 24566 w 27508"/>
                <a:gd name="connsiteY9" fmla="*/ 17347 h 36237"/>
                <a:gd name="connsiteX10" fmla="*/ 24566 w 27508"/>
                <a:gd name="connsiteY10" fmla="*/ 13385 h 36237"/>
                <a:gd name="connsiteX11" fmla="*/ 22218 w 27508"/>
                <a:gd name="connsiteY11" fmla="*/ 6930 h 36237"/>
                <a:gd name="connsiteX12" fmla="*/ 14589 w 27508"/>
                <a:gd name="connsiteY12" fmla="*/ 4729 h 36237"/>
                <a:gd name="connsiteX13" fmla="*/ 8794 w 27508"/>
                <a:gd name="connsiteY13" fmla="*/ 5756 h 36237"/>
                <a:gd name="connsiteX14" fmla="*/ 4833 w 27508"/>
                <a:gd name="connsiteY14" fmla="*/ 9204 h 36237"/>
                <a:gd name="connsiteX15" fmla="*/ 2119 w 27508"/>
                <a:gd name="connsiteY15" fmla="*/ 6857 h 36237"/>
                <a:gd name="connsiteX16" fmla="*/ 7181 w 27508"/>
                <a:gd name="connsiteY16" fmla="*/ 2675 h 36237"/>
                <a:gd name="connsiteX17" fmla="*/ 14589 w 27508"/>
                <a:gd name="connsiteY17" fmla="*/ 1428 h 36237"/>
                <a:gd name="connsiteX18" fmla="*/ 28307 w 27508"/>
                <a:gd name="connsiteY18" fmla="*/ 13019 h 36237"/>
                <a:gd name="connsiteX19" fmla="*/ 28307 w 27508"/>
                <a:gd name="connsiteY19" fmla="*/ 37226 h 36237"/>
                <a:gd name="connsiteX20" fmla="*/ 24566 w 27508"/>
                <a:gd name="connsiteY20" fmla="*/ 24902 h 36237"/>
                <a:gd name="connsiteX21" fmla="*/ 24566 w 27508"/>
                <a:gd name="connsiteY21" fmla="*/ 20354 h 36237"/>
                <a:gd name="connsiteX22" fmla="*/ 13562 w 27508"/>
                <a:gd name="connsiteY22" fmla="*/ 20354 h 36237"/>
                <a:gd name="connsiteX23" fmla="*/ 4540 w 27508"/>
                <a:gd name="connsiteY23" fmla="*/ 27470 h 36237"/>
                <a:gd name="connsiteX24" fmla="*/ 6740 w 27508"/>
                <a:gd name="connsiteY24" fmla="*/ 32678 h 36237"/>
                <a:gd name="connsiteX25" fmla="*/ 13783 w 27508"/>
                <a:gd name="connsiteY25" fmla="*/ 34365 h 36237"/>
                <a:gd name="connsiteX26" fmla="*/ 22585 w 27508"/>
                <a:gd name="connsiteY26" fmla="*/ 31651 h 36237"/>
                <a:gd name="connsiteX27" fmla="*/ 24566 w 27508"/>
                <a:gd name="connsiteY27" fmla="*/ 2490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307" y="37226"/>
                  </a:moveTo>
                  <a:lnTo>
                    <a:pt x="24566" y="37226"/>
                  </a:lnTo>
                  <a:lnTo>
                    <a:pt x="24566" y="33705"/>
                  </a:lnTo>
                  <a:cubicBezTo>
                    <a:pt x="23099" y="35172"/>
                    <a:pt x="21558" y="36199"/>
                    <a:pt x="20018" y="36786"/>
                  </a:cubicBezTo>
                  <a:cubicBezTo>
                    <a:pt x="18404" y="37373"/>
                    <a:pt x="16350" y="37666"/>
                    <a:pt x="13783" y="37666"/>
                  </a:cubicBezTo>
                  <a:cubicBezTo>
                    <a:pt x="8941" y="37666"/>
                    <a:pt x="5493" y="36566"/>
                    <a:pt x="3366" y="34438"/>
                  </a:cubicBezTo>
                  <a:cubicBezTo>
                    <a:pt x="1679" y="32751"/>
                    <a:pt x="799" y="30404"/>
                    <a:pt x="799" y="27543"/>
                  </a:cubicBezTo>
                  <a:cubicBezTo>
                    <a:pt x="799" y="24315"/>
                    <a:pt x="1899" y="21821"/>
                    <a:pt x="4100" y="20061"/>
                  </a:cubicBezTo>
                  <a:cubicBezTo>
                    <a:pt x="6227" y="18227"/>
                    <a:pt x="9234" y="17347"/>
                    <a:pt x="13122" y="17347"/>
                  </a:cubicBezTo>
                  <a:lnTo>
                    <a:pt x="24566" y="17347"/>
                  </a:lnTo>
                  <a:lnTo>
                    <a:pt x="24566" y="13385"/>
                  </a:lnTo>
                  <a:cubicBezTo>
                    <a:pt x="24566" y="10524"/>
                    <a:pt x="23759" y="8324"/>
                    <a:pt x="22218" y="6930"/>
                  </a:cubicBezTo>
                  <a:cubicBezTo>
                    <a:pt x="20678" y="5463"/>
                    <a:pt x="18110" y="4729"/>
                    <a:pt x="14589" y="4729"/>
                  </a:cubicBezTo>
                  <a:cubicBezTo>
                    <a:pt x="12169" y="4729"/>
                    <a:pt x="10188" y="5096"/>
                    <a:pt x="8794" y="5756"/>
                  </a:cubicBezTo>
                  <a:cubicBezTo>
                    <a:pt x="7327" y="6417"/>
                    <a:pt x="6007" y="7590"/>
                    <a:pt x="4833" y="9204"/>
                  </a:cubicBezTo>
                  <a:lnTo>
                    <a:pt x="2119" y="6857"/>
                  </a:lnTo>
                  <a:cubicBezTo>
                    <a:pt x="3586" y="4876"/>
                    <a:pt x="5273" y="3409"/>
                    <a:pt x="7181" y="2675"/>
                  </a:cubicBezTo>
                  <a:cubicBezTo>
                    <a:pt x="9161" y="1795"/>
                    <a:pt x="11582" y="1428"/>
                    <a:pt x="14589" y="1428"/>
                  </a:cubicBezTo>
                  <a:cubicBezTo>
                    <a:pt x="23759" y="1428"/>
                    <a:pt x="28307" y="5316"/>
                    <a:pt x="28307" y="13019"/>
                  </a:cubicBezTo>
                  <a:lnTo>
                    <a:pt x="28307" y="37226"/>
                  </a:lnTo>
                  <a:close/>
                  <a:moveTo>
                    <a:pt x="24566" y="24902"/>
                  </a:moveTo>
                  <a:lnTo>
                    <a:pt x="24566" y="20354"/>
                  </a:lnTo>
                  <a:lnTo>
                    <a:pt x="13562" y="20354"/>
                  </a:lnTo>
                  <a:cubicBezTo>
                    <a:pt x="7547" y="20354"/>
                    <a:pt x="4540" y="22701"/>
                    <a:pt x="4540" y="27470"/>
                  </a:cubicBezTo>
                  <a:cubicBezTo>
                    <a:pt x="4540" y="29817"/>
                    <a:pt x="5273" y="31577"/>
                    <a:pt x="6740" y="32678"/>
                  </a:cubicBezTo>
                  <a:cubicBezTo>
                    <a:pt x="8208" y="33778"/>
                    <a:pt x="10555" y="34365"/>
                    <a:pt x="13783" y="34365"/>
                  </a:cubicBezTo>
                  <a:cubicBezTo>
                    <a:pt x="17744" y="34365"/>
                    <a:pt x="20678" y="33485"/>
                    <a:pt x="22585" y="31651"/>
                  </a:cubicBezTo>
                  <a:cubicBezTo>
                    <a:pt x="23906" y="30404"/>
                    <a:pt x="24566" y="28203"/>
                    <a:pt x="24566" y="24902"/>
                  </a:cubicBezTo>
                  <a:close/>
                </a:path>
              </a:pathLst>
            </a:custGeom>
            <a:solidFill>
              <a:srgbClr val="000000"/>
            </a:solidFill>
            <a:ln w="73262" cap="flat">
              <a:noFill/>
              <a:prstDash val="solid"/>
              <a:miter/>
            </a:ln>
          </p:spPr>
          <p:txBody>
            <a:bodyPr rtlCol="0" anchor="ctr"/>
            <a:lstStyle/>
            <a:p>
              <a:endParaRPr lang="en-GB"/>
            </a:p>
          </p:txBody>
        </p:sp>
        <p:sp>
          <p:nvSpPr>
            <p:cNvPr id="363" name="Graphic 1127">
              <a:extLst>
                <a:ext uri="{FF2B5EF4-FFF2-40B4-BE49-F238E27FC236}">
                  <a16:creationId xmlns:a16="http://schemas.microsoft.com/office/drawing/2014/main" id="{672BDB4E-0B9A-2DC2-364F-7670B99809B7}"/>
                </a:ext>
              </a:extLst>
            </p:cNvPr>
            <p:cNvSpPr/>
            <p:nvPr/>
          </p:nvSpPr>
          <p:spPr>
            <a:xfrm>
              <a:off x="7113959" y="3804529"/>
              <a:ext cx="50688" cy="35797"/>
            </a:xfrm>
            <a:custGeom>
              <a:avLst/>
              <a:gdLst>
                <a:gd name="connsiteX0" fmla="*/ 51505 w 50688"/>
                <a:gd name="connsiteY0" fmla="*/ 37226 h 35797"/>
                <a:gd name="connsiteX1" fmla="*/ 47764 w 50688"/>
                <a:gd name="connsiteY1" fmla="*/ 37226 h 35797"/>
                <a:gd name="connsiteX2" fmla="*/ 47764 w 50688"/>
                <a:gd name="connsiteY2" fmla="*/ 15292 h 35797"/>
                <a:gd name="connsiteX3" fmla="*/ 45270 w 50688"/>
                <a:gd name="connsiteY3" fmla="*/ 7443 h 35797"/>
                <a:gd name="connsiteX4" fmla="*/ 38008 w 50688"/>
                <a:gd name="connsiteY4" fmla="*/ 4729 h 35797"/>
                <a:gd name="connsiteX5" fmla="*/ 30672 w 50688"/>
                <a:gd name="connsiteY5" fmla="*/ 7443 h 35797"/>
                <a:gd name="connsiteX6" fmla="*/ 28032 w 50688"/>
                <a:gd name="connsiteY6" fmla="*/ 14632 h 35797"/>
                <a:gd name="connsiteX7" fmla="*/ 28032 w 50688"/>
                <a:gd name="connsiteY7" fmla="*/ 37226 h 35797"/>
                <a:gd name="connsiteX8" fmla="*/ 24291 w 50688"/>
                <a:gd name="connsiteY8" fmla="*/ 37226 h 35797"/>
                <a:gd name="connsiteX9" fmla="*/ 24291 w 50688"/>
                <a:gd name="connsiteY9" fmla="*/ 15292 h 35797"/>
                <a:gd name="connsiteX10" fmla="*/ 21796 w 50688"/>
                <a:gd name="connsiteY10" fmla="*/ 7443 h 35797"/>
                <a:gd name="connsiteX11" fmla="*/ 14534 w 50688"/>
                <a:gd name="connsiteY11" fmla="*/ 4729 h 35797"/>
                <a:gd name="connsiteX12" fmla="*/ 7199 w 50688"/>
                <a:gd name="connsiteY12" fmla="*/ 7443 h 35797"/>
                <a:gd name="connsiteX13" fmla="*/ 4558 w 50688"/>
                <a:gd name="connsiteY13" fmla="*/ 15292 h 35797"/>
                <a:gd name="connsiteX14" fmla="*/ 4558 w 50688"/>
                <a:gd name="connsiteY14" fmla="*/ 37226 h 35797"/>
                <a:gd name="connsiteX15" fmla="*/ 817 w 50688"/>
                <a:gd name="connsiteY15" fmla="*/ 37226 h 35797"/>
                <a:gd name="connsiteX16" fmla="*/ 817 w 50688"/>
                <a:gd name="connsiteY16" fmla="*/ 1868 h 35797"/>
                <a:gd name="connsiteX17" fmla="*/ 4558 w 50688"/>
                <a:gd name="connsiteY17" fmla="*/ 1868 h 35797"/>
                <a:gd name="connsiteX18" fmla="*/ 4558 w 50688"/>
                <a:gd name="connsiteY18" fmla="*/ 6050 h 35797"/>
                <a:gd name="connsiteX19" fmla="*/ 15048 w 50688"/>
                <a:gd name="connsiteY19" fmla="*/ 1428 h 35797"/>
                <a:gd name="connsiteX20" fmla="*/ 26418 w 50688"/>
                <a:gd name="connsiteY20" fmla="*/ 7884 h 35797"/>
                <a:gd name="connsiteX21" fmla="*/ 38448 w 50688"/>
                <a:gd name="connsiteY21" fmla="*/ 1428 h 35797"/>
                <a:gd name="connsiteX22" fmla="*/ 47764 w 50688"/>
                <a:gd name="connsiteY22" fmla="*/ 4803 h 35797"/>
                <a:gd name="connsiteX23" fmla="*/ 51505 w 50688"/>
                <a:gd name="connsiteY23" fmla="*/ 14632 h 35797"/>
                <a:gd name="connsiteX24" fmla="*/ 51505 w 50688"/>
                <a:gd name="connsiteY24" fmla="*/ 3722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505" y="37226"/>
                  </a:moveTo>
                  <a:lnTo>
                    <a:pt x="47764" y="37226"/>
                  </a:lnTo>
                  <a:lnTo>
                    <a:pt x="47764" y="15292"/>
                  </a:lnTo>
                  <a:cubicBezTo>
                    <a:pt x="47764" y="11845"/>
                    <a:pt x="46957" y="9277"/>
                    <a:pt x="45270" y="7443"/>
                  </a:cubicBezTo>
                  <a:cubicBezTo>
                    <a:pt x="43583" y="5610"/>
                    <a:pt x="41162" y="4729"/>
                    <a:pt x="38008" y="4729"/>
                  </a:cubicBezTo>
                  <a:cubicBezTo>
                    <a:pt x="34927" y="4729"/>
                    <a:pt x="32506" y="5610"/>
                    <a:pt x="30672" y="7443"/>
                  </a:cubicBezTo>
                  <a:cubicBezTo>
                    <a:pt x="28912" y="9204"/>
                    <a:pt x="28032" y="11625"/>
                    <a:pt x="28032" y="14632"/>
                  </a:cubicBezTo>
                  <a:lnTo>
                    <a:pt x="28032" y="37226"/>
                  </a:lnTo>
                  <a:lnTo>
                    <a:pt x="24291" y="37226"/>
                  </a:lnTo>
                  <a:lnTo>
                    <a:pt x="24291" y="15292"/>
                  </a:lnTo>
                  <a:cubicBezTo>
                    <a:pt x="24291" y="11845"/>
                    <a:pt x="23484" y="9277"/>
                    <a:pt x="21796" y="7443"/>
                  </a:cubicBezTo>
                  <a:cubicBezTo>
                    <a:pt x="20109" y="5610"/>
                    <a:pt x="17689" y="4729"/>
                    <a:pt x="14534" y="4729"/>
                  </a:cubicBezTo>
                  <a:cubicBezTo>
                    <a:pt x="11380" y="4729"/>
                    <a:pt x="8886" y="5610"/>
                    <a:pt x="7199" y="7443"/>
                  </a:cubicBezTo>
                  <a:cubicBezTo>
                    <a:pt x="5438" y="9277"/>
                    <a:pt x="4558" y="11918"/>
                    <a:pt x="4558" y="15292"/>
                  </a:cubicBezTo>
                  <a:lnTo>
                    <a:pt x="4558" y="37226"/>
                  </a:lnTo>
                  <a:lnTo>
                    <a:pt x="817" y="37226"/>
                  </a:lnTo>
                  <a:lnTo>
                    <a:pt x="817" y="1868"/>
                  </a:lnTo>
                  <a:lnTo>
                    <a:pt x="4558" y="1868"/>
                  </a:lnTo>
                  <a:lnTo>
                    <a:pt x="4558" y="6050"/>
                  </a:lnTo>
                  <a:cubicBezTo>
                    <a:pt x="7199" y="2969"/>
                    <a:pt x="10720" y="1428"/>
                    <a:pt x="15048" y="1428"/>
                  </a:cubicBezTo>
                  <a:cubicBezTo>
                    <a:pt x="20403" y="1428"/>
                    <a:pt x="24217" y="3556"/>
                    <a:pt x="26418" y="7884"/>
                  </a:cubicBezTo>
                  <a:cubicBezTo>
                    <a:pt x="29132" y="3556"/>
                    <a:pt x="33167" y="1428"/>
                    <a:pt x="38448" y="1428"/>
                  </a:cubicBezTo>
                  <a:cubicBezTo>
                    <a:pt x="42263" y="1428"/>
                    <a:pt x="45343" y="2529"/>
                    <a:pt x="47764" y="4803"/>
                  </a:cubicBezTo>
                  <a:cubicBezTo>
                    <a:pt x="50258" y="7223"/>
                    <a:pt x="51505" y="10451"/>
                    <a:pt x="51505" y="14632"/>
                  </a:cubicBezTo>
                  <a:lnTo>
                    <a:pt x="51505" y="37226"/>
                  </a:lnTo>
                  <a:close/>
                </a:path>
              </a:pathLst>
            </a:custGeom>
            <a:solidFill>
              <a:srgbClr val="000000"/>
            </a:solidFill>
            <a:ln w="73262" cap="flat">
              <a:noFill/>
              <a:prstDash val="solid"/>
              <a:miter/>
            </a:ln>
          </p:spPr>
          <p:txBody>
            <a:bodyPr rtlCol="0" anchor="ctr"/>
            <a:lstStyle/>
            <a:p>
              <a:endParaRPr lang="en-GB"/>
            </a:p>
          </p:txBody>
        </p:sp>
        <p:sp>
          <p:nvSpPr>
            <p:cNvPr id="364" name="Graphic 1127">
              <a:extLst>
                <a:ext uri="{FF2B5EF4-FFF2-40B4-BE49-F238E27FC236}">
                  <a16:creationId xmlns:a16="http://schemas.microsoft.com/office/drawing/2014/main" id="{2BFACC94-9B1B-3055-30BC-E22B9CE7502B}"/>
                </a:ext>
              </a:extLst>
            </p:cNvPr>
            <p:cNvSpPr/>
            <p:nvPr/>
          </p:nvSpPr>
          <p:spPr>
            <a:xfrm>
              <a:off x="7178276" y="3804529"/>
              <a:ext cx="50688" cy="35797"/>
            </a:xfrm>
            <a:custGeom>
              <a:avLst/>
              <a:gdLst>
                <a:gd name="connsiteX0" fmla="*/ 51528 w 50688"/>
                <a:gd name="connsiteY0" fmla="*/ 37226 h 35797"/>
                <a:gd name="connsiteX1" fmla="*/ 47787 w 50688"/>
                <a:gd name="connsiteY1" fmla="*/ 37226 h 35797"/>
                <a:gd name="connsiteX2" fmla="*/ 47787 w 50688"/>
                <a:gd name="connsiteY2" fmla="*/ 15292 h 35797"/>
                <a:gd name="connsiteX3" fmla="*/ 45293 w 50688"/>
                <a:gd name="connsiteY3" fmla="*/ 7443 h 35797"/>
                <a:gd name="connsiteX4" fmla="*/ 38030 w 50688"/>
                <a:gd name="connsiteY4" fmla="*/ 4729 h 35797"/>
                <a:gd name="connsiteX5" fmla="*/ 30695 w 50688"/>
                <a:gd name="connsiteY5" fmla="*/ 7443 h 35797"/>
                <a:gd name="connsiteX6" fmla="*/ 28054 w 50688"/>
                <a:gd name="connsiteY6" fmla="*/ 14632 h 35797"/>
                <a:gd name="connsiteX7" fmla="*/ 28054 w 50688"/>
                <a:gd name="connsiteY7" fmla="*/ 37226 h 35797"/>
                <a:gd name="connsiteX8" fmla="*/ 24313 w 50688"/>
                <a:gd name="connsiteY8" fmla="*/ 37226 h 35797"/>
                <a:gd name="connsiteX9" fmla="*/ 24313 w 50688"/>
                <a:gd name="connsiteY9" fmla="*/ 15292 h 35797"/>
                <a:gd name="connsiteX10" fmla="*/ 21819 w 50688"/>
                <a:gd name="connsiteY10" fmla="*/ 7443 h 35797"/>
                <a:gd name="connsiteX11" fmla="*/ 14557 w 50688"/>
                <a:gd name="connsiteY11" fmla="*/ 4729 h 35797"/>
                <a:gd name="connsiteX12" fmla="*/ 7221 w 50688"/>
                <a:gd name="connsiteY12" fmla="*/ 7443 h 35797"/>
                <a:gd name="connsiteX13" fmla="*/ 4580 w 50688"/>
                <a:gd name="connsiteY13" fmla="*/ 15292 h 35797"/>
                <a:gd name="connsiteX14" fmla="*/ 4580 w 50688"/>
                <a:gd name="connsiteY14" fmla="*/ 37226 h 35797"/>
                <a:gd name="connsiteX15" fmla="*/ 839 w 50688"/>
                <a:gd name="connsiteY15" fmla="*/ 37226 h 35797"/>
                <a:gd name="connsiteX16" fmla="*/ 839 w 50688"/>
                <a:gd name="connsiteY16" fmla="*/ 1868 h 35797"/>
                <a:gd name="connsiteX17" fmla="*/ 4580 w 50688"/>
                <a:gd name="connsiteY17" fmla="*/ 1868 h 35797"/>
                <a:gd name="connsiteX18" fmla="*/ 4580 w 50688"/>
                <a:gd name="connsiteY18" fmla="*/ 6050 h 35797"/>
                <a:gd name="connsiteX19" fmla="*/ 15070 w 50688"/>
                <a:gd name="connsiteY19" fmla="*/ 1428 h 35797"/>
                <a:gd name="connsiteX20" fmla="*/ 26440 w 50688"/>
                <a:gd name="connsiteY20" fmla="*/ 7884 h 35797"/>
                <a:gd name="connsiteX21" fmla="*/ 38470 w 50688"/>
                <a:gd name="connsiteY21" fmla="*/ 1428 h 35797"/>
                <a:gd name="connsiteX22" fmla="*/ 47787 w 50688"/>
                <a:gd name="connsiteY22" fmla="*/ 4803 h 35797"/>
                <a:gd name="connsiteX23" fmla="*/ 51528 w 50688"/>
                <a:gd name="connsiteY23" fmla="*/ 14632 h 35797"/>
                <a:gd name="connsiteX24" fmla="*/ 51528 w 50688"/>
                <a:gd name="connsiteY24" fmla="*/ 3722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528" y="37226"/>
                  </a:moveTo>
                  <a:lnTo>
                    <a:pt x="47787" y="37226"/>
                  </a:lnTo>
                  <a:lnTo>
                    <a:pt x="47787" y="15292"/>
                  </a:lnTo>
                  <a:cubicBezTo>
                    <a:pt x="47787" y="11845"/>
                    <a:pt x="46980" y="9277"/>
                    <a:pt x="45293" y="7443"/>
                  </a:cubicBezTo>
                  <a:cubicBezTo>
                    <a:pt x="43605" y="5610"/>
                    <a:pt x="41185" y="4729"/>
                    <a:pt x="38030" y="4729"/>
                  </a:cubicBezTo>
                  <a:cubicBezTo>
                    <a:pt x="34949" y="4729"/>
                    <a:pt x="32529" y="5610"/>
                    <a:pt x="30695" y="7443"/>
                  </a:cubicBezTo>
                  <a:cubicBezTo>
                    <a:pt x="28934" y="9204"/>
                    <a:pt x="28054" y="11625"/>
                    <a:pt x="28054" y="14632"/>
                  </a:cubicBezTo>
                  <a:lnTo>
                    <a:pt x="28054" y="37226"/>
                  </a:lnTo>
                  <a:lnTo>
                    <a:pt x="24313" y="37226"/>
                  </a:lnTo>
                  <a:lnTo>
                    <a:pt x="24313" y="15292"/>
                  </a:lnTo>
                  <a:cubicBezTo>
                    <a:pt x="24313" y="11845"/>
                    <a:pt x="23506" y="9277"/>
                    <a:pt x="21819" y="7443"/>
                  </a:cubicBezTo>
                  <a:cubicBezTo>
                    <a:pt x="20132" y="5610"/>
                    <a:pt x="17711" y="4729"/>
                    <a:pt x="14557" y="4729"/>
                  </a:cubicBezTo>
                  <a:cubicBezTo>
                    <a:pt x="11402" y="4729"/>
                    <a:pt x="8908" y="5610"/>
                    <a:pt x="7221" y="7443"/>
                  </a:cubicBezTo>
                  <a:cubicBezTo>
                    <a:pt x="5461" y="9277"/>
                    <a:pt x="4580" y="11918"/>
                    <a:pt x="4580" y="15292"/>
                  </a:cubicBezTo>
                  <a:lnTo>
                    <a:pt x="4580" y="37226"/>
                  </a:lnTo>
                  <a:lnTo>
                    <a:pt x="839" y="37226"/>
                  </a:lnTo>
                  <a:lnTo>
                    <a:pt x="839" y="1868"/>
                  </a:lnTo>
                  <a:lnTo>
                    <a:pt x="4580" y="1868"/>
                  </a:lnTo>
                  <a:lnTo>
                    <a:pt x="4580" y="6050"/>
                  </a:lnTo>
                  <a:cubicBezTo>
                    <a:pt x="7221" y="2969"/>
                    <a:pt x="10742" y="1428"/>
                    <a:pt x="15070" y="1428"/>
                  </a:cubicBezTo>
                  <a:cubicBezTo>
                    <a:pt x="20425" y="1428"/>
                    <a:pt x="24240" y="3556"/>
                    <a:pt x="26440" y="7884"/>
                  </a:cubicBezTo>
                  <a:cubicBezTo>
                    <a:pt x="29154" y="3556"/>
                    <a:pt x="33189" y="1428"/>
                    <a:pt x="38470" y="1428"/>
                  </a:cubicBezTo>
                  <a:cubicBezTo>
                    <a:pt x="42285" y="1428"/>
                    <a:pt x="45366" y="2529"/>
                    <a:pt x="47787" y="4803"/>
                  </a:cubicBezTo>
                  <a:cubicBezTo>
                    <a:pt x="50281" y="7223"/>
                    <a:pt x="51528" y="10451"/>
                    <a:pt x="51528" y="14632"/>
                  </a:cubicBezTo>
                  <a:lnTo>
                    <a:pt x="51528" y="37226"/>
                  </a:lnTo>
                  <a:close/>
                </a:path>
              </a:pathLst>
            </a:custGeom>
            <a:solidFill>
              <a:srgbClr val="000000"/>
            </a:solidFill>
            <a:ln w="73262" cap="flat">
              <a:noFill/>
              <a:prstDash val="solid"/>
              <a:miter/>
            </a:ln>
          </p:spPr>
          <p:txBody>
            <a:bodyPr rtlCol="0" anchor="ctr"/>
            <a:lstStyle/>
            <a:p>
              <a:endParaRPr lang="en-GB"/>
            </a:p>
          </p:txBody>
        </p:sp>
        <p:sp>
          <p:nvSpPr>
            <p:cNvPr id="365" name="Graphic 1127">
              <a:extLst>
                <a:ext uri="{FF2B5EF4-FFF2-40B4-BE49-F238E27FC236}">
                  <a16:creationId xmlns:a16="http://schemas.microsoft.com/office/drawing/2014/main" id="{3DE30017-3584-E434-EF7C-A2F4C72E9D29}"/>
                </a:ext>
              </a:extLst>
            </p:cNvPr>
            <p:cNvSpPr/>
            <p:nvPr/>
          </p:nvSpPr>
          <p:spPr>
            <a:xfrm>
              <a:off x="7239588" y="3804529"/>
              <a:ext cx="27508" cy="36237"/>
            </a:xfrm>
            <a:custGeom>
              <a:avLst/>
              <a:gdLst>
                <a:gd name="connsiteX0" fmla="*/ 28365 w 27508"/>
                <a:gd name="connsiteY0" fmla="*/ 37226 h 36237"/>
                <a:gd name="connsiteX1" fmla="*/ 24624 w 27508"/>
                <a:gd name="connsiteY1" fmla="*/ 37226 h 36237"/>
                <a:gd name="connsiteX2" fmla="*/ 24624 w 27508"/>
                <a:gd name="connsiteY2" fmla="*/ 33705 h 36237"/>
                <a:gd name="connsiteX3" fmla="*/ 20076 w 27508"/>
                <a:gd name="connsiteY3" fmla="*/ 36786 h 36237"/>
                <a:gd name="connsiteX4" fmla="*/ 13841 w 27508"/>
                <a:gd name="connsiteY4" fmla="*/ 37666 h 36237"/>
                <a:gd name="connsiteX5" fmla="*/ 3424 w 27508"/>
                <a:gd name="connsiteY5" fmla="*/ 34438 h 36237"/>
                <a:gd name="connsiteX6" fmla="*/ 857 w 27508"/>
                <a:gd name="connsiteY6" fmla="*/ 27543 h 36237"/>
                <a:gd name="connsiteX7" fmla="*/ 4158 w 27508"/>
                <a:gd name="connsiteY7" fmla="*/ 20061 h 36237"/>
                <a:gd name="connsiteX8" fmla="*/ 13180 w 27508"/>
                <a:gd name="connsiteY8" fmla="*/ 17347 h 36237"/>
                <a:gd name="connsiteX9" fmla="*/ 24624 w 27508"/>
                <a:gd name="connsiteY9" fmla="*/ 17347 h 36237"/>
                <a:gd name="connsiteX10" fmla="*/ 24624 w 27508"/>
                <a:gd name="connsiteY10" fmla="*/ 13385 h 36237"/>
                <a:gd name="connsiteX11" fmla="*/ 22276 w 27508"/>
                <a:gd name="connsiteY11" fmla="*/ 6930 h 36237"/>
                <a:gd name="connsiteX12" fmla="*/ 14647 w 27508"/>
                <a:gd name="connsiteY12" fmla="*/ 4729 h 36237"/>
                <a:gd name="connsiteX13" fmla="*/ 8852 w 27508"/>
                <a:gd name="connsiteY13" fmla="*/ 5756 h 36237"/>
                <a:gd name="connsiteX14" fmla="*/ 4891 w 27508"/>
                <a:gd name="connsiteY14" fmla="*/ 9204 h 36237"/>
                <a:gd name="connsiteX15" fmla="*/ 2177 w 27508"/>
                <a:gd name="connsiteY15" fmla="*/ 6857 h 36237"/>
                <a:gd name="connsiteX16" fmla="*/ 7239 w 27508"/>
                <a:gd name="connsiteY16" fmla="*/ 2675 h 36237"/>
                <a:gd name="connsiteX17" fmla="*/ 14647 w 27508"/>
                <a:gd name="connsiteY17" fmla="*/ 1428 h 36237"/>
                <a:gd name="connsiteX18" fmla="*/ 28365 w 27508"/>
                <a:gd name="connsiteY18" fmla="*/ 13019 h 36237"/>
                <a:gd name="connsiteX19" fmla="*/ 28365 w 27508"/>
                <a:gd name="connsiteY19" fmla="*/ 37226 h 36237"/>
                <a:gd name="connsiteX20" fmla="*/ 24624 w 27508"/>
                <a:gd name="connsiteY20" fmla="*/ 24902 h 36237"/>
                <a:gd name="connsiteX21" fmla="*/ 24624 w 27508"/>
                <a:gd name="connsiteY21" fmla="*/ 20354 h 36237"/>
                <a:gd name="connsiteX22" fmla="*/ 13620 w 27508"/>
                <a:gd name="connsiteY22" fmla="*/ 20354 h 36237"/>
                <a:gd name="connsiteX23" fmla="*/ 4598 w 27508"/>
                <a:gd name="connsiteY23" fmla="*/ 27470 h 36237"/>
                <a:gd name="connsiteX24" fmla="*/ 6798 w 27508"/>
                <a:gd name="connsiteY24" fmla="*/ 32678 h 36237"/>
                <a:gd name="connsiteX25" fmla="*/ 13841 w 27508"/>
                <a:gd name="connsiteY25" fmla="*/ 34365 h 36237"/>
                <a:gd name="connsiteX26" fmla="*/ 22643 w 27508"/>
                <a:gd name="connsiteY26" fmla="*/ 31651 h 36237"/>
                <a:gd name="connsiteX27" fmla="*/ 24624 w 27508"/>
                <a:gd name="connsiteY27" fmla="*/ 2490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365" y="37226"/>
                  </a:moveTo>
                  <a:lnTo>
                    <a:pt x="24624" y="37226"/>
                  </a:lnTo>
                  <a:lnTo>
                    <a:pt x="24624" y="33705"/>
                  </a:lnTo>
                  <a:cubicBezTo>
                    <a:pt x="23157" y="35172"/>
                    <a:pt x="21616" y="36199"/>
                    <a:pt x="20076" y="36786"/>
                  </a:cubicBezTo>
                  <a:cubicBezTo>
                    <a:pt x="18462" y="37373"/>
                    <a:pt x="16408" y="37666"/>
                    <a:pt x="13841" y="37666"/>
                  </a:cubicBezTo>
                  <a:cubicBezTo>
                    <a:pt x="8999" y="37666"/>
                    <a:pt x="5551" y="36566"/>
                    <a:pt x="3424" y="34438"/>
                  </a:cubicBezTo>
                  <a:cubicBezTo>
                    <a:pt x="1737" y="32751"/>
                    <a:pt x="857" y="30404"/>
                    <a:pt x="857" y="27543"/>
                  </a:cubicBezTo>
                  <a:cubicBezTo>
                    <a:pt x="857" y="24315"/>
                    <a:pt x="1957" y="21821"/>
                    <a:pt x="4158" y="20061"/>
                  </a:cubicBezTo>
                  <a:cubicBezTo>
                    <a:pt x="6285" y="18227"/>
                    <a:pt x="9293" y="17347"/>
                    <a:pt x="13180" y="17347"/>
                  </a:cubicBezTo>
                  <a:lnTo>
                    <a:pt x="24624" y="17347"/>
                  </a:lnTo>
                  <a:lnTo>
                    <a:pt x="24624" y="13385"/>
                  </a:lnTo>
                  <a:cubicBezTo>
                    <a:pt x="24624" y="10524"/>
                    <a:pt x="23817" y="8324"/>
                    <a:pt x="22276" y="6930"/>
                  </a:cubicBezTo>
                  <a:cubicBezTo>
                    <a:pt x="20736" y="5463"/>
                    <a:pt x="18169" y="4729"/>
                    <a:pt x="14647" y="4729"/>
                  </a:cubicBezTo>
                  <a:cubicBezTo>
                    <a:pt x="12227" y="4729"/>
                    <a:pt x="10246" y="5096"/>
                    <a:pt x="8852" y="5756"/>
                  </a:cubicBezTo>
                  <a:cubicBezTo>
                    <a:pt x="7385" y="6417"/>
                    <a:pt x="6065" y="7590"/>
                    <a:pt x="4891" y="9204"/>
                  </a:cubicBezTo>
                  <a:lnTo>
                    <a:pt x="2177" y="6857"/>
                  </a:lnTo>
                  <a:cubicBezTo>
                    <a:pt x="3644" y="4876"/>
                    <a:pt x="5331" y="3409"/>
                    <a:pt x="7239" y="2675"/>
                  </a:cubicBezTo>
                  <a:cubicBezTo>
                    <a:pt x="9219" y="1795"/>
                    <a:pt x="11640" y="1428"/>
                    <a:pt x="14647" y="1428"/>
                  </a:cubicBezTo>
                  <a:cubicBezTo>
                    <a:pt x="23817" y="1428"/>
                    <a:pt x="28365" y="5316"/>
                    <a:pt x="28365" y="13019"/>
                  </a:cubicBezTo>
                  <a:lnTo>
                    <a:pt x="28365" y="37226"/>
                  </a:lnTo>
                  <a:close/>
                  <a:moveTo>
                    <a:pt x="24624" y="24902"/>
                  </a:moveTo>
                  <a:lnTo>
                    <a:pt x="24624" y="20354"/>
                  </a:lnTo>
                  <a:lnTo>
                    <a:pt x="13620" y="20354"/>
                  </a:lnTo>
                  <a:cubicBezTo>
                    <a:pt x="7605" y="20354"/>
                    <a:pt x="4598" y="22701"/>
                    <a:pt x="4598" y="27470"/>
                  </a:cubicBezTo>
                  <a:cubicBezTo>
                    <a:pt x="4598" y="29817"/>
                    <a:pt x="5331" y="31577"/>
                    <a:pt x="6798" y="32678"/>
                  </a:cubicBezTo>
                  <a:cubicBezTo>
                    <a:pt x="8266" y="33778"/>
                    <a:pt x="10613" y="34365"/>
                    <a:pt x="13841" y="34365"/>
                  </a:cubicBezTo>
                  <a:cubicBezTo>
                    <a:pt x="17802" y="34365"/>
                    <a:pt x="20736" y="33485"/>
                    <a:pt x="22643" y="31651"/>
                  </a:cubicBezTo>
                  <a:cubicBezTo>
                    <a:pt x="23964" y="30404"/>
                    <a:pt x="24624" y="28203"/>
                    <a:pt x="24624" y="24902"/>
                  </a:cubicBezTo>
                  <a:close/>
                </a:path>
              </a:pathLst>
            </a:custGeom>
            <a:solidFill>
              <a:srgbClr val="000000"/>
            </a:solidFill>
            <a:ln w="73262" cap="flat">
              <a:noFill/>
              <a:prstDash val="solid"/>
              <a:miter/>
            </a:ln>
          </p:spPr>
          <p:txBody>
            <a:bodyPr rtlCol="0" anchor="ctr"/>
            <a:lstStyle/>
            <a:p>
              <a:endParaRPr lang="en-GB"/>
            </a:p>
          </p:txBody>
        </p:sp>
        <p:sp>
          <p:nvSpPr>
            <p:cNvPr id="366" name="Graphic 1127">
              <a:extLst>
                <a:ext uri="{FF2B5EF4-FFF2-40B4-BE49-F238E27FC236}">
                  <a16:creationId xmlns:a16="http://schemas.microsoft.com/office/drawing/2014/main" id="{11E66F5A-631C-FEBD-6DBD-ACDD5593F90F}"/>
                </a:ext>
              </a:extLst>
            </p:cNvPr>
            <p:cNvSpPr/>
            <p:nvPr/>
          </p:nvSpPr>
          <p:spPr>
            <a:xfrm>
              <a:off x="7280945" y="3788097"/>
              <a:ext cx="27434" cy="52669"/>
            </a:xfrm>
            <a:custGeom>
              <a:avLst/>
              <a:gdLst>
                <a:gd name="connsiteX0" fmla="*/ 23758 w 27434"/>
                <a:gd name="connsiteY0" fmla="*/ 20938 h 52669"/>
                <a:gd name="connsiteX1" fmla="*/ 28306 w 27434"/>
                <a:gd name="connsiteY1" fmla="*/ 35976 h 52669"/>
                <a:gd name="connsiteX2" fmla="*/ 23758 w 27434"/>
                <a:gd name="connsiteY2" fmla="*/ 51014 h 52669"/>
                <a:gd name="connsiteX3" fmla="*/ 15102 w 27434"/>
                <a:gd name="connsiteY3" fmla="*/ 54095 h 52669"/>
                <a:gd name="connsiteX4" fmla="*/ 9307 w 27434"/>
                <a:gd name="connsiteY4" fmla="*/ 52994 h 52669"/>
                <a:gd name="connsiteX5" fmla="*/ 4612 w 27434"/>
                <a:gd name="connsiteY5" fmla="*/ 49107 h 52669"/>
                <a:gd name="connsiteX6" fmla="*/ 4612 w 27434"/>
                <a:gd name="connsiteY6" fmla="*/ 53655 h 52669"/>
                <a:gd name="connsiteX7" fmla="*/ 871 w 27434"/>
                <a:gd name="connsiteY7" fmla="*/ 53655 h 52669"/>
                <a:gd name="connsiteX8" fmla="*/ 871 w 27434"/>
                <a:gd name="connsiteY8" fmla="*/ 1426 h 52669"/>
                <a:gd name="connsiteX9" fmla="*/ 4612 w 27434"/>
                <a:gd name="connsiteY9" fmla="*/ 1426 h 52669"/>
                <a:gd name="connsiteX10" fmla="*/ 4612 w 27434"/>
                <a:gd name="connsiteY10" fmla="*/ 22845 h 52669"/>
                <a:gd name="connsiteX11" fmla="*/ 9307 w 27434"/>
                <a:gd name="connsiteY11" fmla="*/ 18958 h 52669"/>
                <a:gd name="connsiteX12" fmla="*/ 15102 w 27434"/>
                <a:gd name="connsiteY12" fmla="*/ 17857 h 52669"/>
                <a:gd name="connsiteX13" fmla="*/ 23758 w 27434"/>
                <a:gd name="connsiteY13" fmla="*/ 20938 h 52669"/>
                <a:gd name="connsiteX14" fmla="*/ 24198 w 27434"/>
                <a:gd name="connsiteY14" fmla="*/ 41478 h 52669"/>
                <a:gd name="connsiteX15" fmla="*/ 24565 w 27434"/>
                <a:gd name="connsiteY15" fmla="*/ 35976 h 52669"/>
                <a:gd name="connsiteX16" fmla="*/ 24198 w 27434"/>
                <a:gd name="connsiteY16" fmla="*/ 30474 h 52669"/>
                <a:gd name="connsiteX17" fmla="*/ 22878 w 27434"/>
                <a:gd name="connsiteY17" fmla="*/ 25853 h 52669"/>
                <a:gd name="connsiteX18" fmla="*/ 19797 w 27434"/>
                <a:gd name="connsiteY18" fmla="*/ 22332 h 52669"/>
                <a:gd name="connsiteX19" fmla="*/ 14588 w 27434"/>
                <a:gd name="connsiteY19" fmla="*/ 21158 h 52669"/>
                <a:gd name="connsiteX20" fmla="*/ 9454 w 27434"/>
                <a:gd name="connsiteY20" fmla="*/ 22332 h 52669"/>
                <a:gd name="connsiteX21" fmla="*/ 6373 w 27434"/>
                <a:gd name="connsiteY21" fmla="*/ 25853 h 52669"/>
                <a:gd name="connsiteX22" fmla="*/ 4979 w 27434"/>
                <a:gd name="connsiteY22" fmla="*/ 30474 h 52669"/>
                <a:gd name="connsiteX23" fmla="*/ 4612 w 27434"/>
                <a:gd name="connsiteY23" fmla="*/ 35976 h 52669"/>
                <a:gd name="connsiteX24" fmla="*/ 4979 w 27434"/>
                <a:gd name="connsiteY24" fmla="*/ 41478 h 52669"/>
                <a:gd name="connsiteX25" fmla="*/ 6373 w 27434"/>
                <a:gd name="connsiteY25" fmla="*/ 46099 h 52669"/>
                <a:gd name="connsiteX26" fmla="*/ 9454 w 27434"/>
                <a:gd name="connsiteY26" fmla="*/ 49547 h 52669"/>
                <a:gd name="connsiteX27" fmla="*/ 14588 w 27434"/>
                <a:gd name="connsiteY27" fmla="*/ 50794 h 52669"/>
                <a:gd name="connsiteX28" fmla="*/ 19797 w 27434"/>
                <a:gd name="connsiteY28" fmla="*/ 49547 h 52669"/>
                <a:gd name="connsiteX29" fmla="*/ 22878 w 27434"/>
                <a:gd name="connsiteY29" fmla="*/ 46099 h 52669"/>
                <a:gd name="connsiteX30" fmla="*/ 24198 w 27434"/>
                <a:gd name="connsiteY30" fmla="*/ 41478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3758" y="20938"/>
                  </a:moveTo>
                  <a:cubicBezTo>
                    <a:pt x="26765" y="23946"/>
                    <a:pt x="28306" y="29007"/>
                    <a:pt x="28306" y="35976"/>
                  </a:cubicBezTo>
                  <a:cubicBezTo>
                    <a:pt x="28306" y="42945"/>
                    <a:pt x="26765" y="48006"/>
                    <a:pt x="23758" y="51014"/>
                  </a:cubicBezTo>
                  <a:cubicBezTo>
                    <a:pt x="21704" y="53068"/>
                    <a:pt x="18843" y="54095"/>
                    <a:pt x="15102" y="54095"/>
                  </a:cubicBezTo>
                  <a:cubicBezTo>
                    <a:pt x="12901" y="54095"/>
                    <a:pt x="10994" y="53728"/>
                    <a:pt x="9307" y="52994"/>
                  </a:cubicBezTo>
                  <a:cubicBezTo>
                    <a:pt x="7620" y="52334"/>
                    <a:pt x="6079" y="51014"/>
                    <a:pt x="4612" y="49107"/>
                  </a:cubicBezTo>
                  <a:lnTo>
                    <a:pt x="4612" y="53655"/>
                  </a:lnTo>
                  <a:lnTo>
                    <a:pt x="871" y="53655"/>
                  </a:lnTo>
                  <a:lnTo>
                    <a:pt x="871" y="1426"/>
                  </a:lnTo>
                  <a:lnTo>
                    <a:pt x="4612" y="1426"/>
                  </a:lnTo>
                  <a:lnTo>
                    <a:pt x="4612" y="22845"/>
                  </a:lnTo>
                  <a:cubicBezTo>
                    <a:pt x="6079" y="20938"/>
                    <a:pt x="7620" y="19618"/>
                    <a:pt x="9307" y="18958"/>
                  </a:cubicBezTo>
                  <a:cubicBezTo>
                    <a:pt x="10994" y="18224"/>
                    <a:pt x="12901" y="17857"/>
                    <a:pt x="15102" y="17857"/>
                  </a:cubicBezTo>
                  <a:cubicBezTo>
                    <a:pt x="18843" y="17857"/>
                    <a:pt x="21704" y="18884"/>
                    <a:pt x="23758" y="20938"/>
                  </a:cubicBezTo>
                  <a:close/>
                  <a:moveTo>
                    <a:pt x="24198" y="41478"/>
                  </a:moveTo>
                  <a:cubicBezTo>
                    <a:pt x="24418" y="39937"/>
                    <a:pt x="24565" y="38103"/>
                    <a:pt x="24565" y="35976"/>
                  </a:cubicBezTo>
                  <a:cubicBezTo>
                    <a:pt x="24565" y="33849"/>
                    <a:pt x="24418" y="32015"/>
                    <a:pt x="24198" y="30474"/>
                  </a:cubicBezTo>
                  <a:cubicBezTo>
                    <a:pt x="23978" y="28934"/>
                    <a:pt x="23538" y="27393"/>
                    <a:pt x="22878" y="25853"/>
                  </a:cubicBezTo>
                  <a:cubicBezTo>
                    <a:pt x="22217" y="24313"/>
                    <a:pt x="21190" y="23139"/>
                    <a:pt x="19797" y="22332"/>
                  </a:cubicBezTo>
                  <a:cubicBezTo>
                    <a:pt x="18403" y="21525"/>
                    <a:pt x="16642" y="21158"/>
                    <a:pt x="14588" y="21158"/>
                  </a:cubicBezTo>
                  <a:cubicBezTo>
                    <a:pt x="12534" y="21158"/>
                    <a:pt x="10847" y="21525"/>
                    <a:pt x="9454" y="22332"/>
                  </a:cubicBezTo>
                  <a:cubicBezTo>
                    <a:pt x="8060" y="23139"/>
                    <a:pt x="7033" y="24313"/>
                    <a:pt x="6373" y="25853"/>
                  </a:cubicBezTo>
                  <a:cubicBezTo>
                    <a:pt x="5712" y="27393"/>
                    <a:pt x="5199" y="28934"/>
                    <a:pt x="4979" y="30474"/>
                  </a:cubicBezTo>
                  <a:cubicBezTo>
                    <a:pt x="4759" y="32015"/>
                    <a:pt x="4612" y="33849"/>
                    <a:pt x="4612" y="35976"/>
                  </a:cubicBezTo>
                  <a:cubicBezTo>
                    <a:pt x="4612" y="38103"/>
                    <a:pt x="4759" y="39937"/>
                    <a:pt x="4979" y="41478"/>
                  </a:cubicBezTo>
                  <a:cubicBezTo>
                    <a:pt x="5199" y="43018"/>
                    <a:pt x="5712" y="44559"/>
                    <a:pt x="6373" y="46099"/>
                  </a:cubicBezTo>
                  <a:cubicBezTo>
                    <a:pt x="7033" y="47640"/>
                    <a:pt x="8060" y="48740"/>
                    <a:pt x="9454" y="49547"/>
                  </a:cubicBezTo>
                  <a:cubicBezTo>
                    <a:pt x="10847" y="50354"/>
                    <a:pt x="12534" y="50794"/>
                    <a:pt x="14588" y="50794"/>
                  </a:cubicBezTo>
                  <a:cubicBezTo>
                    <a:pt x="16642" y="50794"/>
                    <a:pt x="18403" y="50354"/>
                    <a:pt x="19797" y="49547"/>
                  </a:cubicBezTo>
                  <a:cubicBezTo>
                    <a:pt x="21190" y="48740"/>
                    <a:pt x="22217" y="47640"/>
                    <a:pt x="22878" y="46099"/>
                  </a:cubicBezTo>
                  <a:cubicBezTo>
                    <a:pt x="23538" y="44559"/>
                    <a:pt x="23978" y="43018"/>
                    <a:pt x="24198" y="41478"/>
                  </a:cubicBezTo>
                  <a:close/>
                </a:path>
              </a:pathLst>
            </a:custGeom>
            <a:solidFill>
              <a:srgbClr val="000000"/>
            </a:solidFill>
            <a:ln w="73262" cap="flat">
              <a:noFill/>
              <a:prstDash val="solid"/>
              <a:miter/>
            </a:ln>
          </p:spPr>
          <p:txBody>
            <a:bodyPr rtlCol="0" anchor="ctr"/>
            <a:lstStyle/>
            <a:p>
              <a:endParaRPr lang="en-GB"/>
            </a:p>
          </p:txBody>
        </p:sp>
        <p:sp>
          <p:nvSpPr>
            <p:cNvPr id="367" name="Graphic 1127">
              <a:extLst>
                <a:ext uri="{FF2B5EF4-FFF2-40B4-BE49-F238E27FC236}">
                  <a16:creationId xmlns:a16="http://schemas.microsoft.com/office/drawing/2014/main" id="{A34EB6D2-16DC-9F99-A44E-56E702A1B1B0}"/>
                </a:ext>
              </a:extLst>
            </p:cNvPr>
            <p:cNvSpPr/>
            <p:nvPr/>
          </p:nvSpPr>
          <p:spPr>
            <a:xfrm>
              <a:off x="7320324" y="3788097"/>
              <a:ext cx="11736" cy="52228"/>
            </a:xfrm>
            <a:custGeom>
              <a:avLst/>
              <a:gdLst>
                <a:gd name="connsiteX0" fmla="*/ 12619 w 11736"/>
                <a:gd name="connsiteY0" fmla="*/ 53655 h 52228"/>
                <a:gd name="connsiteX1" fmla="*/ 9391 w 11736"/>
                <a:gd name="connsiteY1" fmla="*/ 53655 h 52228"/>
                <a:gd name="connsiteX2" fmla="*/ 3009 w 11736"/>
                <a:gd name="connsiteY2" fmla="*/ 51234 h 52228"/>
                <a:gd name="connsiteX3" fmla="*/ 882 w 11736"/>
                <a:gd name="connsiteY3" fmla="*/ 44485 h 52228"/>
                <a:gd name="connsiteX4" fmla="*/ 882 w 11736"/>
                <a:gd name="connsiteY4" fmla="*/ 1426 h 52228"/>
                <a:gd name="connsiteX5" fmla="*/ 4623 w 11736"/>
                <a:gd name="connsiteY5" fmla="*/ 1426 h 52228"/>
                <a:gd name="connsiteX6" fmla="*/ 4623 w 11736"/>
                <a:gd name="connsiteY6" fmla="*/ 44412 h 52228"/>
                <a:gd name="connsiteX7" fmla="*/ 5870 w 11736"/>
                <a:gd name="connsiteY7" fmla="*/ 48960 h 52228"/>
                <a:gd name="connsiteX8" fmla="*/ 10051 w 11736"/>
                <a:gd name="connsiteY8" fmla="*/ 50354 h 52228"/>
                <a:gd name="connsiteX9" fmla="*/ 12619 w 11736"/>
                <a:gd name="connsiteY9" fmla="*/ 50354 h 52228"/>
                <a:gd name="connsiteX10" fmla="*/ 12619 w 11736"/>
                <a:gd name="connsiteY10" fmla="*/ 5365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619" y="53655"/>
                  </a:moveTo>
                  <a:lnTo>
                    <a:pt x="9391" y="53655"/>
                  </a:lnTo>
                  <a:cubicBezTo>
                    <a:pt x="6530" y="53655"/>
                    <a:pt x="4403" y="52848"/>
                    <a:pt x="3009" y="51234"/>
                  </a:cubicBezTo>
                  <a:cubicBezTo>
                    <a:pt x="1616" y="49620"/>
                    <a:pt x="882" y="47346"/>
                    <a:pt x="882" y="44485"/>
                  </a:cubicBezTo>
                  <a:lnTo>
                    <a:pt x="882" y="1426"/>
                  </a:lnTo>
                  <a:lnTo>
                    <a:pt x="4623" y="1426"/>
                  </a:lnTo>
                  <a:lnTo>
                    <a:pt x="4623" y="44412"/>
                  </a:lnTo>
                  <a:cubicBezTo>
                    <a:pt x="4623" y="46539"/>
                    <a:pt x="5063" y="48006"/>
                    <a:pt x="5870" y="48960"/>
                  </a:cubicBezTo>
                  <a:cubicBezTo>
                    <a:pt x="6604" y="49913"/>
                    <a:pt x="8071" y="50354"/>
                    <a:pt x="10051" y="50354"/>
                  </a:cubicBezTo>
                  <a:lnTo>
                    <a:pt x="12619" y="50354"/>
                  </a:lnTo>
                  <a:lnTo>
                    <a:pt x="12619" y="53655"/>
                  </a:lnTo>
                  <a:close/>
                </a:path>
              </a:pathLst>
            </a:custGeom>
            <a:solidFill>
              <a:srgbClr val="000000"/>
            </a:solidFill>
            <a:ln w="73262" cap="flat">
              <a:noFill/>
              <a:prstDash val="solid"/>
              <a:miter/>
            </a:ln>
          </p:spPr>
          <p:txBody>
            <a:bodyPr rtlCol="0" anchor="ctr"/>
            <a:lstStyle/>
            <a:p>
              <a:endParaRPr lang="en-GB"/>
            </a:p>
          </p:txBody>
        </p:sp>
        <p:sp>
          <p:nvSpPr>
            <p:cNvPr id="368" name="Graphic 1127">
              <a:extLst>
                <a:ext uri="{FF2B5EF4-FFF2-40B4-BE49-F238E27FC236}">
                  <a16:creationId xmlns:a16="http://schemas.microsoft.com/office/drawing/2014/main" id="{F5EF6982-83FC-4E92-666C-E96B0E6D1656}"/>
                </a:ext>
              </a:extLst>
            </p:cNvPr>
            <p:cNvSpPr/>
            <p:nvPr/>
          </p:nvSpPr>
          <p:spPr>
            <a:xfrm>
              <a:off x="7339382" y="3804529"/>
              <a:ext cx="28315" cy="36237"/>
            </a:xfrm>
            <a:custGeom>
              <a:avLst/>
              <a:gdLst>
                <a:gd name="connsiteX0" fmla="*/ 29207 w 28315"/>
                <a:gd name="connsiteY0" fmla="*/ 20354 h 36237"/>
                <a:gd name="connsiteX1" fmla="*/ 4633 w 28315"/>
                <a:gd name="connsiteY1" fmla="*/ 20354 h 36237"/>
                <a:gd name="connsiteX2" fmla="*/ 7567 w 28315"/>
                <a:gd name="connsiteY2" fmla="*/ 30697 h 36237"/>
                <a:gd name="connsiteX3" fmla="*/ 16149 w 28315"/>
                <a:gd name="connsiteY3" fmla="*/ 34292 h 36237"/>
                <a:gd name="connsiteX4" fmla="*/ 21431 w 28315"/>
                <a:gd name="connsiteY4" fmla="*/ 33265 h 36237"/>
                <a:gd name="connsiteX5" fmla="*/ 25906 w 28315"/>
                <a:gd name="connsiteY5" fmla="*/ 30037 h 36237"/>
                <a:gd name="connsiteX6" fmla="*/ 28693 w 28315"/>
                <a:gd name="connsiteY6" fmla="*/ 32238 h 36237"/>
                <a:gd name="connsiteX7" fmla="*/ 22971 w 28315"/>
                <a:gd name="connsiteY7" fmla="*/ 36346 h 36237"/>
                <a:gd name="connsiteX8" fmla="*/ 15929 w 28315"/>
                <a:gd name="connsiteY8" fmla="*/ 37666 h 36237"/>
                <a:gd name="connsiteX9" fmla="*/ 4779 w 28315"/>
                <a:gd name="connsiteY9" fmla="*/ 33045 h 36237"/>
                <a:gd name="connsiteX10" fmla="*/ 891 w 28315"/>
                <a:gd name="connsiteY10" fmla="*/ 19547 h 36237"/>
                <a:gd name="connsiteX11" fmla="*/ 4633 w 28315"/>
                <a:gd name="connsiteY11" fmla="*/ 6197 h 36237"/>
                <a:gd name="connsiteX12" fmla="*/ 15049 w 28315"/>
                <a:gd name="connsiteY12" fmla="*/ 1428 h 36237"/>
                <a:gd name="connsiteX13" fmla="*/ 25466 w 28315"/>
                <a:gd name="connsiteY13" fmla="*/ 5976 h 36237"/>
                <a:gd name="connsiteX14" fmla="*/ 29207 w 28315"/>
                <a:gd name="connsiteY14" fmla="*/ 18667 h 36237"/>
                <a:gd name="connsiteX15" fmla="*/ 29207 w 28315"/>
                <a:gd name="connsiteY15" fmla="*/ 20354 h 36237"/>
                <a:gd name="connsiteX16" fmla="*/ 25466 w 28315"/>
                <a:gd name="connsiteY16" fmla="*/ 17347 h 36237"/>
                <a:gd name="connsiteX17" fmla="*/ 24218 w 28315"/>
                <a:gd name="connsiteY17" fmla="*/ 10671 h 36237"/>
                <a:gd name="connsiteX18" fmla="*/ 20624 w 28315"/>
                <a:gd name="connsiteY18" fmla="*/ 6270 h 36237"/>
                <a:gd name="connsiteX19" fmla="*/ 15049 w 28315"/>
                <a:gd name="connsiteY19" fmla="*/ 4729 h 36237"/>
                <a:gd name="connsiteX20" fmla="*/ 9547 w 28315"/>
                <a:gd name="connsiteY20" fmla="*/ 6270 h 36237"/>
                <a:gd name="connsiteX21" fmla="*/ 5880 w 28315"/>
                <a:gd name="connsiteY21" fmla="*/ 10671 h 36237"/>
                <a:gd name="connsiteX22" fmla="*/ 4633 w 28315"/>
                <a:gd name="connsiteY22" fmla="*/ 17347 h 36237"/>
                <a:gd name="connsiteX23" fmla="*/ 25466 w 28315"/>
                <a:gd name="connsiteY23" fmla="*/ 1734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207" y="20354"/>
                  </a:moveTo>
                  <a:lnTo>
                    <a:pt x="4633" y="20354"/>
                  </a:lnTo>
                  <a:cubicBezTo>
                    <a:pt x="4633" y="24902"/>
                    <a:pt x="5586" y="28350"/>
                    <a:pt x="7567" y="30697"/>
                  </a:cubicBezTo>
                  <a:cubicBezTo>
                    <a:pt x="9547" y="33118"/>
                    <a:pt x="12408" y="34292"/>
                    <a:pt x="16149" y="34292"/>
                  </a:cubicBezTo>
                  <a:cubicBezTo>
                    <a:pt x="18203" y="34292"/>
                    <a:pt x="19964" y="33925"/>
                    <a:pt x="21431" y="33265"/>
                  </a:cubicBezTo>
                  <a:cubicBezTo>
                    <a:pt x="22898" y="32604"/>
                    <a:pt x="24365" y="31577"/>
                    <a:pt x="25906" y="30037"/>
                  </a:cubicBezTo>
                  <a:lnTo>
                    <a:pt x="28693" y="32238"/>
                  </a:lnTo>
                  <a:cubicBezTo>
                    <a:pt x="26786" y="34145"/>
                    <a:pt x="24879" y="35539"/>
                    <a:pt x="22971" y="36346"/>
                  </a:cubicBezTo>
                  <a:cubicBezTo>
                    <a:pt x="21064" y="37226"/>
                    <a:pt x="18717" y="37666"/>
                    <a:pt x="15929" y="37666"/>
                  </a:cubicBezTo>
                  <a:cubicBezTo>
                    <a:pt x="11015" y="37666"/>
                    <a:pt x="7347" y="36125"/>
                    <a:pt x="4779" y="33045"/>
                  </a:cubicBezTo>
                  <a:cubicBezTo>
                    <a:pt x="2139" y="29964"/>
                    <a:pt x="891" y="25489"/>
                    <a:pt x="891" y="19547"/>
                  </a:cubicBezTo>
                  <a:cubicBezTo>
                    <a:pt x="891" y="13825"/>
                    <a:pt x="2139" y="9351"/>
                    <a:pt x="4633" y="6197"/>
                  </a:cubicBezTo>
                  <a:cubicBezTo>
                    <a:pt x="7127" y="3042"/>
                    <a:pt x="10574" y="1428"/>
                    <a:pt x="15049" y="1428"/>
                  </a:cubicBezTo>
                  <a:cubicBezTo>
                    <a:pt x="19524" y="1428"/>
                    <a:pt x="22971" y="2969"/>
                    <a:pt x="25466" y="5976"/>
                  </a:cubicBezTo>
                  <a:cubicBezTo>
                    <a:pt x="27960" y="8984"/>
                    <a:pt x="29207" y="13239"/>
                    <a:pt x="29207" y="18667"/>
                  </a:cubicBezTo>
                  <a:lnTo>
                    <a:pt x="29207" y="20354"/>
                  </a:lnTo>
                  <a:close/>
                  <a:moveTo>
                    <a:pt x="25466" y="17347"/>
                  </a:moveTo>
                  <a:cubicBezTo>
                    <a:pt x="25245" y="14339"/>
                    <a:pt x="24879" y="12065"/>
                    <a:pt x="24218" y="10671"/>
                  </a:cubicBezTo>
                  <a:cubicBezTo>
                    <a:pt x="23412" y="8837"/>
                    <a:pt x="22238" y="7370"/>
                    <a:pt x="20624" y="6270"/>
                  </a:cubicBezTo>
                  <a:cubicBezTo>
                    <a:pt x="18937" y="5243"/>
                    <a:pt x="17103" y="4729"/>
                    <a:pt x="15049" y="4729"/>
                  </a:cubicBezTo>
                  <a:cubicBezTo>
                    <a:pt x="12995" y="4729"/>
                    <a:pt x="11161" y="5243"/>
                    <a:pt x="9547" y="6270"/>
                  </a:cubicBezTo>
                  <a:cubicBezTo>
                    <a:pt x="7934" y="7370"/>
                    <a:pt x="6687" y="8837"/>
                    <a:pt x="5880" y="10671"/>
                  </a:cubicBezTo>
                  <a:cubicBezTo>
                    <a:pt x="5219" y="12065"/>
                    <a:pt x="4853" y="14339"/>
                    <a:pt x="4633" y="17347"/>
                  </a:cubicBezTo>
                  <a:lnTo>
                    <a:pt x="25466" y="17347"/>
                  </a:lnTo>
                  <a:close/>
                </a:path>
              </a:pathLst>
            </a:custGeom>
            <a:solidFill>
              <a:srgbClr val="000000"/>
            </a:solidFill>
            <a:ln w="73262" cap="flat">
              <a:noFill/>
              <a:prstDash val="solid"/>
              <a:miter/>
            </a:ln>
          </p:spPr>
          <p:txBody>
            <a:bodyPr rtlCol="0" anchor="ctr"/>
            <a:lstStyle/>
            <a:p>
              <a:endParaRPr lang="en-GB"/>
            </a:p>
          </p:txBody>
        </p:sp>
        <p:sp>
          <p:nvSpPr>
            <p:cNvPr id="369" name="Graphic 1127">
              <a:extLst>
                <a:ext uri="{FF2B5EF4-FFF2-40B4-BE49-F238E27FC236}">
                  <a16:creationId xmlns:a16="http://schemas.microsoft.com/office/drawing/2014/main" id="{824643D2-5BC3-3733-D343-6C98D8D262DF}"/>
                </a:ext>
              </a:extLst>
            </p:cNvPr>
            <p:cNvSpPr/>
            <p:nvPr/>
          </p:nvSpPr>
          <p:spPr>
            <a:xfrm>
              <a:off x="7398417" y="3804529"/>
              <a:ext cx="50688" cy="35797"/>
            </a:xfrm>
            <a:custGeom>
              <a:avLst/>
              <a:gdLst>
                <a:gd name="connsiteX0" fmla="*/ 51604 w 50688"/>
                <a:gd name="connsiteY0" fmla="*/ 37226 h 35797"/>
                <a:gd name="connsiteX1" fmla="*/ 47863 w 50688"/>
                <a:gd name="connsiteY1" fmla="*/ 37226 h 35797"/>
                <a:gd name="connsiteX2" fmla="*/ 47863 w 50688"/>
                <a:gd name="connsiteY2" fmla="*/ 15292 h 35797"/>
                <a:gd name="connsiteX3" fmla="*/ 45369 w 50688"/>
                <a:gd name="connsiteY3" fmla="*/ 7443 h 35797"/>
                <a:gd name="connsiteX4" fmla="*/ 38107 w 50688"/>
                <a:gd name="connsiteY4" fmla="*/ 4729 h 35797"/>
                <a:gd name="connsiteX5" fmla="*/ 30771 w 50688"/>
                <a:gd name="connsiteY5" fmla="*/ 7443 h 35797"/>
                <a:gd name="connsiteX6" fmla="*/ 28131 w 50688"/>
                <a:gd name="connsiteY6" fmla="*/ 14632 h 35797"/>
                <a:gd name="connsiteX7" fmla="*/ 28131 w 50688"/>
                <a:gd name="connsiteY7" fmla="*/ 37226 h 35797"/>
                <a:gd name="connsiteX8" fmla="*/ 24389 w 50688"/>
                <a:gd name="connsiteY8" fmla="*/ 37226 h 35797"/>
                <a:gd name="connsiteX9" fmla="*/ 24389 w 50688"/>
                <a:gd name="connsiteY9" fmla="*/ 15292 h 35797"/>
                <a:gd name="connsiteX10" fmla="*/ 21895 w 50688"/>
                <a:gd name="connsiteY10" fmla="*/ 7443 h 35797"/>
                <a:gd name="connsiteX11" fmla="*/ 14633 w 50688"/>
                <a:gd name="connsiteY11" fmla="*/ 4729 h 35797"/>
                <a:gd name="connsiteX12" fmla="*/ 7298 w 50688"/>
                <a:gd name="connsiteY12" fmla="*/ 7443 h 35797"/>
                <a:gd name="connsiteX13" fmla="*/ 4657 w 50688"/>
                <a:gd name="connsiteY13" fmla="*/ 15292 h 35797"/>
                <a:gd name="connsiteX14" fmla="*/ 4657 w 50688"/>
                <a:gd name="connsiteY14" fmla="*/ 37226 h 35797"/>
                <a:gd name="connsiteX15" fmla="*/ 916 w 50688"/>
                <a:gd name="connsiteY15" fmla="*/ 37226 h 35797"/>
                <a:gd name="connsiteX16" fmla="*/ 916 w 50688"/>
                <a:gd name="connsiteY16" fmla="*/ 1868 h 35797"/>
                <a:gd name="connsiteX17" fmla="*/ 4657 w 50688"/>
                <a:gd name="connsiteY17" fmla="*/ 1868 h 35797"/>
                <a:gd name="connsiteX18" fmla="*/ 4657 w 50688"/>
                <a:gd name="connsiteY18" fmla="*/ 6050 h 35797"/>
                <a:gd name="connsiteX19" fmla="*/ 15147 w 50688"/>
                <a:gd name="connsiteY19" fmla="*/ 1428 h 35797"/>
                <a:gd name="connsiteX20" fmla="*/ 26517 w 50688"/>
                <a:gd name="connsiteY20" fmla="*/ 7884 h 35797"/>
                <a:gd name="connsiteX21" fmla="*/ 38547 w 50688"/>
                <a:gd name="connsiteY21" fmla="*/ 1428 h 35797"/>
                <a:gd name="connsiteX22" fmla="*/ 47863 w 50688"/>
                <a:gd name="connsiteY22" fmla="*/ 4803 h 35797"/>
                <a:gd name="connsiteX23" fmla="*/ 51604 w 50688"/>
                <a:gd name="connsiteY23" fmla="*/ 14632 h 35797"/>
                <a:gd name="connsiteX24" fmla="*/ 51604 w 50688"/>
                <a:gd name="connsiteY24" fmla="*/ 3722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604" y="37226"/>
                  </a:moveTo>
                  <a:lnTo>
                    <a:pt x="47863" y="37226"/>
                  </a:lnTo>
                  <a:lnTo>
                    <a:pt x="47863" y="15292"/>
                  </a:lnTo>
                  <a:cubicBezTo>
                    <a:pt x="47863" y="11845"/>
                    <a:pt x="47056" y="9277"/>
                    <a:pt x="45369" y="7443"/>
                  </a:cubicBezTo>
                  <a:cubicBezTo>
                    <a:pt x="43682" y="5610"/>
                    <a:pt x="41261" y="4729"/>
                    <a:pt x="38107" y="4729"/>
                  </a:cubicBezTo>
                  <a:cubicBezTo>
                    <a:pt x="35026" y="4729"/>
                    <a:pt x="32605" y="5610"/>
                    <a:pt x="30771" y="7443"/>
                  </a:cubicBezTo>
                  <a:cubicBezTo>
                    <a:pt x="29011" y="9204"/>
                    <a:pt x="28131" y="11625"/>
                    <a:pt x="28131" y="14632"/>
                  </a:cubicBezTo>
                  <a:lnTo>
                    <a:pt x="28131" y="37226"/>
                  </a:lnTo>
                  <a:lnTo>
                    <a:pt x="24389" y="37226"/>
                  </a:lnTo>
                  <a:lnTo>
                    <a:pt x="24389" y="15292"/>
                  </a:lnTo>
                  <a:cubicBezTo>
                    <a:pt x="24389" y="11845"/>
                    <a:pt x="23583" y="9277"/>
                    <a:pt x="21895" y="7443"/>
                  </a:cubicBezTo>
                  <a:cubicBezTo>
                    <a:pt x="20208" y="5610"/>
                    <a:pt x="17787" y="4729"/>
                    <a:pt x="14633" y="4729"/>
                  </a:cubicBezTo>
                  <a:cubicBezTo>
                    <a:pt x="11479" y="4729"/>
                    <a:pt x="8985" y="5610"/>
                    <a:pt x="7298" y="7443"/>
                  </a:cubicBezTo>
                  <a:cubicBezTo>
                    <a:pt x="5537" y="9277"/>
                    <a:pt x="4657" y="11918"/>
                    <a:pt x="4657" y="15292"/>
                  </a:cubicBezTo>
                  <a:lnTo>
                    <a:pt x="4657" y="37226"/>
                  </a:lnTo>
                  <a:lnTo>
                    <a:pt x="916" y="37226"/>
                  </a:lnTo>
                  <a:lnTo>
                    <a:pt x="916" y="1868"/>
                  </a:lnTo>
                  <a:lnTo>
                    <a:pt x="4657" y="1868"/>
                  </a:lnTo>
                  <a:lnTo>
                    <a:pt x="4657" y="6050"/>
                  </a:lnTo>
                  <a:cubicBezTo>
                    <a:pt x="7298" y="2969"/>
                    <a:pt x="10819" y="1428"/>
                    <a:pt x="15147" y="1428"/>
                  </a:cubicBezTo>
                  <a:cubicBezTo>
                    <a:pt x="20502" y="1428"/>
                    <a:pt x="24316" y="3556"/>
                    <a:pt x="26517" y="7884"/>
                  </a:cubicBezTo>
                  <a:cubicBezTo>
                    <a:pt x="29231" y="3556"/>
                    <a:pt x="33265" y="1428"/>
                    <a:pt x="38547" y="1428"/>
                  </a:cubicBezTo>
                  <a:cubicBezTo>
                    <a:pt x="42361" y="1428"/>
                    <a:pt x="45442" y="2529"/>
                    <a:pt x="47863" y="4803"/>
                  </a:cubicBezTo>
                  <a:cubicBezTo>
                    <a:pt x="50357" y="7223"/>
                    <a:pt x="51604" y="10451"/>
                    <a:pt x="51604" y="14632"/>
                  </a:cubicBezTo>
                  <a:lnTo>
                    <a:pt x="51604" y="37226"/>
                  </a:lnTo>
                  <a:close/>
                </a:path>
              </a:pathLst>
            </a:custGeom>
            <a:solidFill>
              <a:srgbClr val="000000"/>
            </a:solidFill>
            <a:ln w="73262" cap="flat">
              <a:noFill/>
              <a:prstDash val="solid"/>
              <a:miter/>
            </a:ln>
          </p:spPr>
          <p:txBody>
            <a:bodyPr rtlCol="0" anchor="ctr"/>
            <a:lstStyle/>
            <a:p>
              <a:endParaRPr lang="en-GB"/>
            </a:p>
          </p:txBody>
        </p:sp>
        <p:sp>
          <p:nvSpPr>
            <p:cNvPr id="370" name="Graphic 1127">
              <a:extLst>
                <a:ext uri="{FF2B5EF4-FFF2-40B4-BE49-F238E27FC236}">
                  <a16:creationId xmlns:a16="http://schemas.microsoft.com/office/drawing/2014/main" id="{31BEA4E6-8F26-CFE8-2FDE-D8D95F0F9120}"/>
                </a:ext>
              </a:extLst>
            </p:cNvPr>
            <p:cNvSpPr/>
            <p:nvPr/>
          </p:nvSpPr>
          <p:spPr>
            <a:xfrm>
              <a:off x="7459726" y="3804529"/>
              <a:ext cx="27508" cy="36237"/>
            </a:xfrm>
            <a:custGeom>
              <a:avLst/>
              <a:gdLst>
                <a:gd name="connsiteX0" fmla="*/ 28441 w 27508"/>
                <a:gd name="connsiteY0" fmla="*/ 37226 h 36237"/>
                <a:gd name="connsiteX1" fmla="*/ 24700 w 27508"/>
                <a:gd name="connsiteY1" fmla="*/ 37226 h 36237"/>
                <a:gd name="connsiteX2" fmla="*/ 24700 w 27508"/>
                <a:gd name="connsiteY2" fmla="*/ 33705 h 36237"/>
                <a:gd name="connsiteX3" fmla="*/ 20152 w 27508"/>
                <a:gd name="connsiteY3" fmla="*/ 36786 h 36237"/>
                <a:gd name="connsiteX4" fmla="*/ 13917 w 27508"/>
                <a:gd name="connsiteY4" fmla="*/ 37666 h 36237"/>
                <a:gd name="connsiteX5" fmla="*/ 3501 w 27508"/>
                <a:gd name="connsiteY5" fmla="*/ 34438 h 36237"/>
                <a:gd name="connsiteX6" fmla="*/ 933 w 27508"/>
                <a:gd name="connsiteY6" fmla="*/ 27543 h 36237"/>
                <a:gd name="connsiteX7" fmla="*/ 4234 w 27508"/>
                <a:gd name="connsiteY7" fmla="*/ 20061 h 36237"/>
                <a:gd name="connsiteX8" fmla="*/ 13257 w 27508"/>
                <a:gd name="connsiteY8" fmla="*/ 17347 h 36237"/>
                <a:gd name="connsiteX9" fmla="*/ 24700 w 27508"/>
                <a:gd name="connsiteY9" fmla="*/ 17347 h 36237"/>
                <a:gd name="connsiteX10" fmla="*/ 24700 w 27508"/>
                <a:gd name="connsiteY10" fmla="*/ 13385 h 36237"/>
                <a:gd name="connsiteX11" fmla="*/ 22353 w 27508"/>
                <a:gd name="connsiteY11" fmla="*/ 6930 h 36237"/>
                <a:gd name="connsiteX12" fmla="*/ 14724 w 27508"/>
                <a:gd name="connsiteY12" fmla="*/ 4729 h 36237"/>
                <a:gd name="connsiteX13" fmla="*/ 8929 w 27508"/>
                <a:gd name="connsiteY13" fmla="*/ 5756 h 36237"/>
                <a:gd name="connsiteX14" fmla="*/ 4968 w 27508"/>
                <a:gd name="connsiteY14" fmla="*/ 9204 h 36237"/>
                <a:gd name="connsiteX15" fmla="*/ 2254 w 27508"/>
                <a:gd name="connsiteY15" fmla="*/ 6857 h 36237"/>
                <a:gd name="connsiteX16" fmla="*/ 7315 w 27508"/>
                <a:gd name="connsiteY16" fmla="*/ 2675 h 36237"/>
                <a:gd name="connsiteX17" fmla="*/ 14724 w 27508"/>
                <a:gd name="connsiteY17" fmla="*/ 1428 h 36237"/>
                <a:gd name="connsiteX18" fmla="*/ 28441 w 27508"/>
                <a:gd name="connsiteY18" fmla="*/ 13019 h 36237"/>
                <a:gd name="connsiteX19" fmla="*/ 28441 w 27508"/>
                <a:gd name="connsiteY19" fmla="*/ 37226 h 36237"/>
                <a:gd name="connsiteX20" fmla="*/ 24700 w 27508"/>
                <a:gd name="connsiteY20" fmla="*/ 24902 h 36237"/>
                <a:gd name="connsiteX21" fmla="*/ 24700 w 27508"/>
                <a:gd name="connsiteY21" fmla="*/ 20354 h 36237"/>
                <a:gd name="connsiteX22" fmla="*/ 13697 w 27508"/>
                <a:gd name="connsiteY22" fmla="*/ 20354 h 36237"/>
                <a:gd name="connsiteX23" fmla="*/ 4674 w 27508"/>
                <a:gd name="connsiteY23" fmla="*/ 27470 h 36237"/>
                <a:gd name="connsiteX24" fmla="*/ 6875 w 27508"/>
                <a:gd name="connsiteY24" fmla="*/ 32678 h 36237"/>
                <a:gd name="connsiteX25" fmla="*/ 13917 w 27508"/>
                <a:gd name="connsiteY25" fmla="*/ 34365 h 36237"/>
                <a:gd name="connsiteX26" fmla="*/ 22720 w 27508"/>
                <a:gd name="connsiteY26" fmla="*/ 31651 h 36237"/>
                <a:gd name="connsiteX27" fmla="*/ 24700 w 27508"/>
                <a:gd name="connsiteY27" fmla="*/ 2490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441" y="37226"/>
                  </a:moveTo>
                  <a:lnTo>
                    <a:pt x="24700" y="37226"/>
                  </a:lnTo>
                  <a:lnTo>
                    <a:pt x="24700" y="33705"/>
                  </a:lnTo>
                  <a:cubicBezTo>
                    <a:pt x="23233" y="35172"/>
                    <a:pt x="21693" y="36199"/>
                    <a:pt x="20152" y="36786"/>
                  </a:cubicBezTo>
                  <a:cubicBezTo>
                    <a:pt x="18538" y="37373"/>
                    <a:pt x="16485" y="37666"/>
                    <a:pt x="13917" y="37666"/>
                  </a:cubicBezTo>
                  <a:cubicBezTo>
                    <a:pt x="9076" y="37666"/>
                    <a:pt x="5628" y="36566"/>
                    <a:pt x="3501" y="34438"/>
                  </a:cubicBezTo>
                  <a:cubicBezTo>
                    <a:pt x="1813" y="32751"/>
                    <a:pt x="933" y="30404"/>
                    <a:pt x="933" y="27543"/>
                  </a:cubicBezTo>
                  <a:cubicBezTo>
                    <a:pt x="933" y="24315"/>
                    <a:pt x="2034" y="21821"/>
                    <a:pt x="4234" y="20061"/>
                  </a:cubicBezTo>
                  <a:cubicBezTo>
                    <a:pt x="6361" y="18227"/>
                    <a:pt x="9369" y="17347"/>
                    <a:pt x="13257" y="17347"/>
                  </a:cubicBezTo>
                  <a:lnTo>
                    <a:pt x="24700" y="17347"/>
                  </a:lnTo>
                  <a:lnTo>
                    <a:pt x="24700" y="13385"/>
                  </a:lnTo>
                  <a:cubicBezTo>
                    <a:pt x="24700" y="10524"/>
                    <a:pt x="23893" y="8324"/>
                    <a:pt x="22353" y="6930"/>
                  </a:cubicBezTo>
                  <a:cubicBezTo>
                    <a:pt x="20812" y="5463"/>
                    <a:pt x="18245" y="4729"/>
                    <a:pt x="14724" y="4729"/>
                  </a:cubicBezTo>
                  <a:cubicBezTo>
                    <a:pt x="12303" y="4729"/>
                    <a:pt x="10323" y="5096"/>
                    <a:pt x="8929" y="5756"/>
                  </a:cubicBezTo>
                  <a:cubicBezTo>
                    <a:pt x="7462" y="6417"/>
                    <a:pt x="6141" y="7590"/>
                    <a:pt x="4968" y="9204"/>
                  </a:cubicBezTo>
                  <a:lnTo>
                    <a:pt x="2254" y="6857"/>
                  </a:lnTo>
                  <a:cubicBezTo>
                    <a:pt x="3721" y="4876"/>
                    <a:pt x="5408" y="3409"/>
                    <a:pt x="7315" y="2675"/>
                  </a:cubicBezTo>
                  <a:cubicBezTo>
                    <a:pt x="9296" y="1795"/>
                    <a:pt x="11716" y="1428"/>
                    <a:pt x="14724" y="1428"/>
                  </a:cubicBezTo>
                  <a:cubicBezTo>
                    <a:pt x="23893" y="1428"/>
                    <a:pt x="28441" y="5316"/>
                    <a:pt x="28441" y="13019"/>
                  </a:cubicBezTo>
                  <a:lnTo>
                    <a:pt x="28441" y="37226"/>
                  </a:lnTo>
                  <a:close/>
                  <a:moveTo>
                    <a:pt x="24700" y="24902"/>
                  </a:moveTo>
                  <a:lnTo>
                    <a:pt x="24700" y="20354"/>
                  </a:lnTo>
                  <a:lnTo>
                    <a:pt x="13697" y="20354"/>
                  </a:lnTo>
                  <a:cubicBezTo>
                    <a:pt x="7682" y="20354"/>
                    <a:pt x="4674" y="22701"/>
                    <a:pt x="4674" y="27470"/>
                  </a:cubicBezTo>
                  <a:cubicBezTo>
                    <a:pt x="4674" y="29817"/>
                    <a:pt x="5408" y="31577"/>
                    <a:pt x="6875" y="32678"/>
                  </a:cubicBezTo>
                  <a:cubicBezTo>
                    <a:pt x="8342" y="33778"/>
                    <a:pt x="10689" y="34365"/>
                    <a:pt x="13917" y="34365"/>
                  </a:cubicBezTo>
                  <a:cubicBezTo>
                    <a:pt x="17878" y="34365"/>
                    <a:pt x="20812" y="33485"/>
                    <a:pt x="22720" y="31651"/>
                  </a:cubicBezTo>
                  <a:cubicBezTo>
                    <a:pt x="24040" y="30404"/>
                    <a:pt x="24700" y="28203"/>
                    <a:pt x="24700" y="24902"/>
                  </a:cubicBezTo>
                  <a:close/>
                </a:path>
              </a:pathLst>
            </a:custGeom>
            <a:solidFill>
              <a:srgbClr val="000000"/>
            </a:solidFill>
            <a:ln w="73262" cap="flat">
              <a:noFill/>
              <a:prstDash val="solid"/>
              <a:miter/>
            </a:ln>
          </p:spPr>
          <p:txBody>
            <a:bodyPr rtlCol="0" anchor="ctr"/>
            <a:lstStyle/>
            <a:p>
              <a:endParaRPr lang="en-GB"/>
            </a:p>
          </p:txBody>
        </p:sp>
        <p:sp>
          <p:nvSpPr>
            <p:cNvPr id="371" name="Graphic 1127">
              <a:extLst>
                <a:ext uri="{FF2B5EF4-FFF2-40B4-BE49-F238E27FC236}">
                  <a16:creationId xmlns:a16="http://schemas.microsoft.com/office/drawing/2014/main" id="{931D30A7-005D-A995-EC49-630244E706F4}"/>
                </a:ext>
              </a:extLst>
            </p:cNvPr>
            <p:cNvSpPr/>
            <p:nvPr/>
          </p:nvSpPr>
          <p:spPr>
            <a:xfrm>
              <a:off x="7497121" y="3793672"/>
              <a:ext cx="16578" cy="46653"/>
            </a:xfrm>
            <a:custGeom>
              <a:avLst/>
              <a:gdLst>
                <a:gd name="connsiteX0" fmla="*/ 17523 w 16578"/>
                <a:gd name="connsiteY0" fmla="*/ 48080 h 46653"/>
                <a:gd name="connsiteX1" fmla="*/ 14295 w 16578"/>
                <a:gd name="connsiteY1" fmla="*/ 48080 h 46653"/>
                <a:gd name="connsiteX2" fmla="*/ 8060 w 16578"/>
                <a:gd name="connsiteY2" fmla="*/ 45513 h 46653"/>
                <a:gd name="connsiteX3" fmla="*/ 5786 w 16578"/>
                <a:gd name="connsiteY3" fmla="*/ 38838 h 46653"/>
                <a:gd name="connsiteX4" fmla="*/ 5786 w 16578"/>
                <a:gd name="connsiteY4" fmla="*/ 15511 h 46653"/>
                <a:gd name="connsiteX5" fmla="*/ 944 w 16578"/>
                <a:gd name="connsiteY5" fmla="*/ 15511 h 46653"/>
                <a:gd name="connsiteX6" fmla="*/ 944 w 16578"/>
                <a:gd name="connsiteY6" fmla="*/ 12723 h 46653"/>
                <a:gd name="connsiteX7" fmla="*/ 5786 w 16578"/>
                <a:gd name="connsiteY7" fmla="*/ 12723 h 46653"/>
                <a:gd name="connsiteX8" fmla="*/ 5786 w 16578"/>
                <a:gd name="connsiteY8" fmla="*/ 1427 h 46653"/>
                <a:gd name="connsiteX9" fmla="*/ 9527 w 16578"/>
                <a:gd name="connsiteY9" fmla="*/ 1427 h 46653"/>
                <a:gd name="connsiteX10" fmla="*/ 9527 w 16578"/>
                <a:gd name="connsiteY10" fmla="*/ 12723 h 46653"/>
                <a:gd name="connsiteX11" fmla="*/ 17523 w 16578"/>
                <a:gd name="connsiteY11" fmla="*/ 12723 h 46653"/>
                <a:gd name="connsiteX12" fmla="*/ 17523 w 16578"/>
                <a:gd name="connsiteY12" fmla="*/ 15511 h 46653"/>
                <a:gd name="connsiteX13" fmla="*/ 9527 w 16578"/>
                <a:gd name="connsiteY13" fmla="*/ 15511 h 46653"/>
                <a:gd name="connsiteX14" fmla="*/ 9527 w 16578"/>
                <a:gd name="connsiteY14" fmla="*/ 38911 h 46653"/>
                <a:gd name="connsiteX15" fmla="*/ 14955 w 16578"/>
                <a:gd name="connsiteY15" fmla="*/ 44780 h 46653"/>
                <a:gd name="connsiteX16" fmla="*/ 17523 w 16578"/>
                <a:gd name="connsiteY16" fmla="*/ 44780 h 46653"/>
                <a:gd name="connsiteX17" fmla="*/ 17523 w 16578"/>
                <a:gd name="connsiteY17" fmla="*/ 48080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523" y="48080"/>
                  </a:moveTo>
                  <a:lnTo>
                    <a:pt x="14295" y="48080"/>
                  </a:lnTo>
                  <a:cubicBezTo>
                    <a:pt x="11581" y="48080"/>
                    <a:pt x="9527" y="47200"/>
                    <a:pt x="8060" y="45513"/>
                  </a:cubicBezTo>
                  <a:cubicBezTo>
                    <a:pt x="6519" y="43826"/>
                    <a:pt x="5786" y="41625"/>
                    <a:pt x="5786" y="38838"/>
                  </a:cubicBezTo>
                  <a:lnTo>
                    <a:pt x="5786" y="15511"/>
                  </a:lnTo>
                  <a:lnTo>
                    <a:pt x="944" y="15511"/>
                  </a:lnTo>
                  <a:lnTo>
                    <a:pt x="944" y="12723"/>
                  </a:lnTo>
                  <a:lnTo>
                    <a:pt x="5786" y="12723"/>
                  </a:lnTo>
                  <a:lnTo>
                    <a:pt x="5786" y="1427"/>
                  </a:lnTo>
                  <a:lnTo>
                    <a:pt x="9527" y="1427"/>
                  </a:lnTo>
                  <a:lnTo>
                    <a:pt x="9527" y="12723"/>
                  </a:lnTo>
                  <a:lnTo>
                    <a:pt x="17523" y="12723"/>
                  </a:lnTo>
                  <a:lnTo>
                    <a:pt x="17523" y="15511"/>
                  </a:lnTo>
                  <a:lnTo>
                    <a:pt x="9527" y="15511"/>
                  </a:lnTo>
                  <a:lnTo>
                    <a:pt x="9527" y="38911"/>
                  </a:lnTo>
                  <a:cubicBezTo>
                    <a:pt x="9527" y="42799"/>
                    <a:pt x="11361" y="44780"/>
                    <a:pt x="14955" y="44780"/>
                  </a:cubicBezTo>
                  <a:lnTo>
                    <a:pt x="17523" y="44780"/>
                  </a:lnTo>
                  <a:lnTo>
                    <a:pt x="17523" y="48080"/>
                  </a:lnTo>
                  <a:close/>
                </a:path>
              </a:pathLst>
            </a:custGeom>
            <a:solidFill>
              <a:srgbClr val="000000"/>
            </a:solidFill>
            <a:ln w="73262" cap="flat">
              <a:noFill/>
              <a:prstDash val="solid"/>
              <a:miter/>
            </a:ln>
          </p:spPr>
          <p:txBody>
            <a:bodyPr rtlCol="0" anchor="ctr"/>
            <a:lstStyle/>
            <a:p>
              <a:endParaRPr lang="en-GB"/>
            </a:p>
          </p:txBody>
        </p:sp>
        <p:sp>
          <p:nvSpPr>
            <p:cNvPr id="372" name="Graphic 1127">
              <a:extLst>
                <a:ext uri="{FF2B5EF4-FFF2-40B4-BE49-F238E27FC236}">
                  <a16:creationId xmlns:a16="http://schemas.microsoft.com/office/drawing/2014/main" id="{9FDF136C-4093-7737-8F6C-4D5F7FDAD32E}"/>
                </a:ext>
              </a:extLst>
            </p:cNvPr>
            <p:cNvSpPr/>
            <p:nvPr/>
          </p:nvSpPr>
          <p:spPr>
            <a:xfrm>
              <a:off x="7522781" y="3804529"/>
              <a:ext cx="28315" cy="36237"/>
            </a:xfrm>
            <a:custGeom>
              <a:avLst/>
              <a:gdLst>
                <a:gd name="connsiteX0" fmla="*/ 29270 w 28315"/>
                <a:gd name="connsiteY0" fmla="*/ 20354 h 36237"/>
                <a:gd name="connsiteX1" fmla="*/ 4696 w 28315"/>
                <a:gd name="connsiteY1" fmla="*/ 20354 h 36237"/>
                <a:gd name="connsiteX2" fmla="*/ 7631 w 28315"/>
                <a:gd name="connsiteY2" fmla="*/ 30697 h 36237"/>
                <a:gd name="connsiteX3" fmla="*/ 16213 w 28315"/>
                <a:gd name="connsiteY3" fmla="*/ 34292 h 36237"/>
                <a:gd name="connsiteX4" fmla="*/ 21495 w 28315"/>
                <a:gd name="connsiteY4" fmla="*/ 33265 h 36237"/>
                <a:gd name="connsiteX5" fmla="*/ 25969 w 28315"/>
                <a:gd name="connsiteY5" fmla="*/ 30037 h 36237"/>
                <a:gd name="connsiteX6" fmla="*/ 28757 w 28315"/>
                <a:gd name="connsiteY6" fmla="*/ 32238 h 36237"/>
                <a:gd name="connsiteX7" fmla="*/ 23035 w 28315"/>
                <a:gd name="connsiteY7" fmla="*/ 36346 h 36237"/>
                <a:gd name="connsiteX8" fmla="*/ 15993 w 28315"/>
                <a:gd name="connsiteY8" fmla="*/ 37666 h 36237"/>
                <a:gd name="connsiteX9" fmla="*/ 4843 w 28315"/>
                <a:gd name="connsiteY9" fmla="*/ 33045 h 36237"/>
                <a:gd name="connsiteX10" fmla="*/ 955 w 28315"/>
                <a:gd name="connsiteY10" fmla="*/ 19547 h 36237"/>
                <a:gd name="connsiteX11" fmla="*/ 4696 w 28315"/>
                <a:gd name="connsiteY11" fmla="*/ 6197 h 36237"/>
                <a:gd name="connsiteX12" fmla="*/ 15113 w 28315"/>
                <a:gd name="connsiteY12" fmla="*/ 1428 h 36237"/>
                <a:gd name="connsiteX13" fmla="*/ 25529 w 28315"/>
                <a:gd name="connsiteY13" fmla="*/ 5976 h 36237"/>
                <a:gd name="connsiteX14" fmla="*/ 29270 w 28315"/>
                <a:gd name="connsiteY14" fmla="*/ 18667 h 36237"/>
                <a:gd name="connsiteX15" fmla="*/ 29270 w 28315"/>
                <a:gd name="connsiteY15" fmla="*/ 20354 h 36237"/>
                <a:gd name="connsiteX16" fmla="*/ 25529 w 28315"/>
                <a:gd name="connsiteY16" fmla="*/ 17347 h 36237"/>
                <a:gd name="connsiteX17" fmla="*/ 24282 w 28315"/>
                <a:gd name="connsiteY17" fmla="*/ 10671 h 36237"/>
                <a:gd name="connsiteX18" fmla="*/ 20688 w 28315"/>
                <a:gd name="connsiteY18" fmla="*/ 6270 h 36237"/>
                <a:gd name="connsiteX19" fmla="*/ 15113 w 28315"/>
                <a:gd name="connsiteY19" fmla="*/ 4729 h 36237"/>
                <a:gd name="connsiteX20" fmla="*/ 9611 w 28315"/>
                <a:gd name="connsiteY20" fmla="*/ 6270 h 36237"/>
                <a:gd name="connsiteX21" fmla="*/ 5943 w 28315"/>
                <a:gd name="connsiteY21" fmla="*/ 10671 h 36237"/>
                <a:gd name="connsiteX22" fmla="*/ 4696 w 28315"/>
                <a:gd name="connsiteY22" fmla="*/ 17347 h 36237"/>
                <a:gd name="connsiteX23" fmla="*/ 25529 w 28315"/>
                <a:gd name="connsiteY23" fmla="*/ 1734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270" y="20354"/>
                  </a:moveTo>
                  <a:lnTo>
                    <a:pt x="4696" y="20354"/>
                  </a:lnTo>
                  <a:cubicBezTo>
                    <a:pt x="4696" y="24902"/>
                    <a:pt x="5650" y="28350"/>
                    <a:pt x="7631" y="30697"/>
                  </a:cubicBezTo>
                  <a:cubicBezTo>
                    <a:pt x="9611" y="33118"/>
                    <a:pt x="12472" y="34292"/>
                    <a:pt x="16213" y="34292"/>
                  </a:cubicBezTo>
                  <a:cubicBezTo>
                    <a:pt x="18267" y="34292"/>
                    <a:pt x="20028" y="33925"/>
                    <a:pt x="21495" y="33265"/>
                  </a:cubicBezTo>
                  <a:cubicBezTo>
                    <a:pt x="22962" y="32604"/>
                    <a:pt x="24429" y="31577"/>
                    <a:pt x="25969" y="30037"/>
                  </a:cubicBezTo>
                  <a:lnTo>
                    <a:pt x="28757" y="32238"/>
                  </a:lnTo>
                  <a:cubicBezTo>
                    <a:pt x="26850" y="34145"/>
                    <a:pt x="24942" y="35539"/>
                    <a:pt x="23035" y="36346"/>
                  </a:cubicBezTo>
                  <a:cubicBezTo>
                    <a:pt x="21128" y="37226"/>
                    <a:pt x="18781" y="37666"/>
                    <a:pt x="15993" y="37666"/>
                  </a:cubicBezTo>
                  <a:cubicBezTo>
                    <a:pt x="11078" y="37666"/>
                    <a:pt x="7411" y="36125"/>
                    <a:pt x="4843" y="33045"/>
                  </a:cubicBezTo>
                  <a:cubicBezTo>
                    <a:pt x="2202" y="29964"/>
                    <a:pt x="955" y="25489"/>
                    <a:pt x="955" y="19547"/>
                  </a:cubicBezTo>
                  <a:cubicBezTo>
                    <a:pt x="955" y="13825"/>
                    <a:pt x="2202" y="9351"/>
                    <a:pt x="4696" y="6197"/>
                  </a:cubicBezTo>
                  <a:cubicBezTo>
                    <a:pt x="7190" y="3042"/>
                    <a:pt x="10638" y="1428"/>
                    <a:pt x="15113" y="1428"/>
                  </a:cubicBezTo>
                  <a:cubicBezTo>
                    <a:pt x="19587" y="1428"/>
                    <a:pt x="23035" y="2969"/>
                    <a:pt x="25529" y="5976"/>
                  </a:cubicBezTo>
                  <a:cubicBezTo>
                    <a:pt x="28023" y="8984"/>
                    <a:pt x="29270" y="13239"/>
                    <a:pt x="29270" y="18667"/>
                  </a:cubicBezTo>
                  <a:lnTo>
                    <a:pt x="29270" y="20354"/>
                  </a:lnTo>
                  <a:close/>
                  <a:moveTo>
                    <a:pt x="25529" y="17347"/>
                  </a:moveTo>
                  <a:cubicBezTo>
                    <a:pt x="25309" y="14339"/>
                    <a:pt x="24942" y="12065"/>
                    <a:pt x="24282" y="10671"/>
                  </a:cubicBezTo>
                  <a:cubicBezTo>
                    <a:pt x="23475" y="8837"/>
                    <a:pt x="22302" y="7370"/>
                    <a:pt x="20688" y="6270"/>
                  </a:cubicBezTo>
                  <a:cubicBezTo>
                    <a:pt x="19001" y="5243"/>
                    <a:pt x="17167" y="4729"/>
                    <a:pt x="15113" y="4729"/>
                  </a:cubicBezTo>
                  <a:cubicBezTo>
                    <a:pt x="13059" y="4729"/>
                    <a:pt x="11225" y="5243"/>
                    <a:pt x="9611" y="6270"/>
                  </a:cubicBezTo>
                  <a:cubicBezTo>
                    <a:pt x="7997" y="7370"/>
                    <a:pt x="6750" y="8837"/>
                    <a:pt x="5943" y="10671"/>
                  </a:cubicBezTo>
                  <a:cubicBezTo>
                    <a:pt x="5283" y="12065"/>
                    <a:pt x="4916" y="14339"/>
                    <a:pt x="4696" y="17347"/>
                  </a:cubicBezTo>
                  <a:lnTo>
                    <a:pt x="25529" y="17347"/>
                  </a:lnTo>
                  <a:close/>
                </a:path>
              </a:pathLst>
            </a:custGeom>
            <a:solidFill>
              <a:srgbClr val="000000"/>
            </a:solidFill>
            <a:ln w="73262" cap="flat">
              <a:noFill/>
              <a:prstDash val="solid"/>
              <a:miter/>
            </a:ln>
          </p:spPr>
          <p:txBody>
            <a:bodyPr rtlCol="0" anchor="ctr"/>
            <a:lstStyle/>
            <a:p>
              <a:endParaRPr lang="en-GB"/>
            </a:p>
          </p:txBody>
        </p:sp>
        <p:sp>
          <p:nvSpPr>
            <p:cNvPr id="373" name="Graphic 1127">
              <a:extLst>
                <a:ext uri="{FF2B5EF4-FFF2-40B4-BE49-F238E27FC236}">
                  <a16:creationId xmlns:a16="http://schemas.microsoft.com/office/drawing/2014/main" id="{F55DD689-3346-8846-5275-FA0E5106694D}"/>
                </a:ext>
              </a:extLst>
            </p:cNvPr>
            <p:cNvSpPr/>
            <p:nvPr/>
          </p:nvSpPr>
          <p:spPr>
            <a:xfrm>
              <a:off x="7563112" y="3804529"/>
              <a:ext cx="22593" cy="35797"/>
            </a:xfrm>
            <a:custGeom>
              <a:avLst/>
              <a:gdLst>
                <a:gd name="connsiteX0" fmla="*/ 20848 w 22593"/>
                <a:gd name="connsiteY0" fmla="*/ 7517 h 35797"/>
                <a:gd name="connsiteX1" fmla="*/ 17840 w 22593"/>
                <a:gd name="connsiteY1" fmla="*/ 5316 h 35797"/>
                <a:gd name="connsiteX2" fmla="*/ 14172 w 22593"/>
                <a:gd name="connsiteY2" fmla="*/ 4729 h 35797"/>
                <a:gd name="connsiteX3" fmla="*/ 7277 w 22593"/>
                <a:gd name="connsiteY3" fmla="*/ 7810 h 35797"/>
                <a:gd name="connsiteX4" fmla="*/ 4709 w 22593"/>
                <a:gd name="connsiteY4" fmla="*/ 15439 h 35797"/>
                <a:gd name="connsiteX5" fmla="*/ 4709 w 22593"/>
                <a:gd name="connsiteY5" fmla="*/ 37226 h 35797"/>
                <a:gd name="connsiteX6" fmla="*/ 968 w 22593"/>
                <a:gd name="connsiteY6" fmla="*/ 37226 h 35797"/>
                <a:gd name="connsiteX7" fmla="*/ 968 w 22593"/>
                <a:gd name="connsiteY7" fmla="*/ 1868 h 35797"/>
                <a:gd name="connsiteX8" fmla="*/ 4709 w 22593"/>
                <a:gd name="connsiteY8" fmla="*/ 1868 h 35797"/>
                <a:gd name="connsiteX9" fmla="*/ 4709 w 22593"/>
                <a:gd name="connsiteY9" fmla="*/ 6563 h 35797"/>
                <a:gd name="connsiteX10" fmla="*/ 9037 w 22593"/>
                <a:gd name="connsiteY10" fmla="*/ 2822 h 35797"/>
                <a:gd name="connsiteX11" fmla="*/ 15052 w 22593"/>
                <a:gd name="connsiteY11" fmla="*/ 1428 h 35797"/>
                <a:gd name="connsiteX12" fmla="*/ 23562 w 22593"/>
                <a:gd name="connsiteY12" fmla="*/ 4803 h 35797"/>
                <a:gd name="connsiteX13" fmla="*/ 20848 w 22593"/>
                <a:gd name="connsiteY13" fmla="*/ 751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848" y="7517"/>
                  </a:moveTo>
                  <a:cubicBezTo>
                    <a:pt x="19747" y="6417"/>
                    <a:pt x="18794" y="5683"/>
                    <a:pt x="17840" y="5316"/>
                  </a:cubicBezTo>
                  <a:cubicBezTo>
                    <a:pt x="16886" y="4949"/>
                    <a:pt x="15639" y="4729"/>
                    <a:pt x="14172" y="4729"/>
                  </a:cubicBezTo>
                  <a:cubicBezTo>
                    <a:pt x="11238" y="4729"/>
                    <a:pt x="8891" y="5756"/>
                    <a:pt x="7277" y="7810"/>
                  </a:cubicBezTo>
                  <a:cubicBezTo>
                    <a:pt x="5590" y="9938"/>
                    <a:pt x="4709" y="12432"/>
                    <a:pt x="4709" y="15439"/>
                  </a:cubicBezTo>
                  <a:lnTo>
                    <a:pt x="4709" y="37226"/>
                  </a:lnTo>
                  <a:lnTo>
                    <a:pt x="968" y="37226"/>
                  </a:lnTo>
                  <a:lnTo>
                    <a:pt x="968" y="1868"/>
                  </a:lnTo>
                  <a:lnTo>
                    <a:pt x="4709" y="1868"/>
                  </a:lnTo>
                  <a:lnTo>
                    <a:pt x="4709" y="6563"/>
                  </a:lnTo>
                  <a:cubicBezTo>
                    <a:pt x="5736" y="4949"/>
                    <a:pt x="7203" y="3702"/>
                    <a:pt x="9037" y="2822"/>
                  </a:cubicBezTo>
                  <a:cubicBezTo>
                    <a:pt x="10871" y="1868"/>
                    <a:pt x="12925" y="1428"/>
                    <a:pt x="15052" y="1428"/>
                  </a:cubicBezTo>
                  <a:cubicBezTo>
                    <a:pt x="18500" y="1428"/>
                    <a:pt x="21288" y="2529"/>
                    <a:pt x="23562" y="4803"/>
                  </a:cubicBezTo>
                  <a:lnTo>
                    <a:pt x="20848" y="7517"/>
                  </a:lnTo>
                  <a:close/>
                </a:path>
              </a:pathLst>
            </a:custGeom>
            <a:solidFill>
              <a:srgbClr val="000000"/>
            </a:solidFill>
            <a:ln w="73262" cap="flat">
              <a:noFill/>
              <a:prstDash val="solid"/>
              <a:miter/>
            </a:ln>
          </p:spPr>
          <p:txBody>
            <a:bodyPr rtlCol="0" anchor="ctr"/>
            <a:lstStyle/>
            <a:p>
              <a:endParaRPr lang="en-GB"/>
            </a:p>
          </p:txBody>
        </p:sp>
        <p:sp>
          <p:nvSpPr>
            <p:cNvPr id="374" name="Graphic 1127">
              <a:extLst>
                <a:ext uri="{FF2B5EF4-FFF2-40B4-BE49-F238E27FC236}">
                  <a16:creationId xmlns:a16="http://schemas.microsoft.com/office/drawing/2014/main" id="{BD2E1313-319D-9042-C704-337424B76849}"/>
                </a:ext>
              </a:extLst>
            </p:cNvPr>
            <p:cNvSpPr/>
            <p:nvPr/>
          </p:nvSpPr>
          <p:spPr>
            <a:xfrm>
              <a:off x="7592587" y="3788097"/>
              <a:ext cx="4621" cy="52228"/>
            </a:xfrm>
            <a:custGeom>
              <a:avLst/>
              <a:gdLst>
                <a:gd name="connsiteX0" fmla="*/ 5157 w 4621"/>
                <a:gd name="connsiteY0" fmla="*/ 53655 h 52228"/>
                <a:gd name="connsiteX1" fmla="*/ 1416 w 4621"/>
                <a:gd name="connsiteY1" fmla="*/ 53655 h 52228"/>
                <a:gd name="connsiteX2" fmla="*/ 1416 w 4621"/>
                <a:gd name="connsiteY2" fmla="*/ 18297 h 52228"/>
                <a:gd name="connsiteX3" fmla="*/ 5157 w 4621"/>
                <a:gd name="connsiteY3" fmla="*/ 18297 h 52228"/>
                <a:gd name="connsiteX4" fmla="*/ 5157 w 4621"/>
                <a:gd name="connsiteY4" fmla="*/ 53655 h 52228"/>
                <a:gd name="connsiteX5" fmla="*/ 5597 w 4621"/>
                <a:gd name="connsiteY5" fmla="*/ 6047 h 52228"/>
                <a:gd name="connsiteX6" fmla="*/ 976 w 4621"/>
                <a:gd name="connsiteY6" fmla="*/ 6047 h 52228"/>
                <a:gd name="connsiteX7" fmla="*/ 976 w 4621"/>
                <a:gd name="connsiteY7" fmla="*/ 1426 h 52228"/>
                <a:gd name="connsiteX8" fmla="*/ 5597 w 4621"/>
                <a:gd name="connsiteY8" fmla="*/ 1426 h 52228"/>
                <a:gd name="connsiteX9" fmla="*/ 5597 w 4621"/>
                <a:gd name="connsiteY9" fmla="*/ 604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157" y="53655"/>
                  </a:moveTo>
                  <a:lnTo>
                    <a:pt x="1416" y="53655"/>
                  </a:lnTo>
                  <a:lnTo>
                    <a:pt x="1416" y="18297"/>
                  </a:lnTo>
                  <a:lnTo>
                    <a:pt x="5157" y="18297"/>
                  </a:lnTo>
                  <a:lnTo>
                    <a:pt x="5157" y="53655"/>
                  </a:lnTo>
                  <a:close/>
                  <a:moveTo>
                    <a:pt x="5597" y="6047"/>
                  </a:moveTo>
                  <a:lnTo>
                    <a:pt x="976" y="6047"/>
                  </a:lnTo>
                  <a:lnTo>
                    <a:pt x="976" y="1426"/>
                  </a:lnTo>
                  <a:lnTo>
                    <a:pt x="5597" y="1426"/>
                  </a:lnTo>
                  <a:lnTo>
                    <a:pt x="5597" y="6047"/>
                  </a:lnTo>
                  <a:close/>
                </a:path>
              </a:pathLst>
            </a:custGeom>
            <a:solidFill>
              <a:srgbClr val="000000"/>
            </a:solidFill>
            <a:ln w="73262" cap="flat">
              <a:noFill/>
              <a:prstDash val="solid"/>
              <a:miter/>
            </a:ln>
          </p:spPr>
          <p:txBody>
            <a:bodyPr rtlCol="0" anchor="ctr"/>
            <a:lstStyle/>
            <a:p>
              <a:endParaRPr lang="en-GB"/>
            </a:p>
          </p:txBody>
        </p:sp>
        <p:sp>
          <p:nvSpPr>
            <p:cNvPr id="375" name="Graphic 1127">
              <a:extLst>
                <a:ext uri="{FF2B5EF4-FFF2-40B4-BE49-F238E27FC236}">
                  <a16:creationId xmlns:a16="http://schemas.microsoft.com/office/drawing/2014/main" id="{8C28019D-8208-9E4F-69EF-770E7542F07B}"/>
                </a:ext>
              </a:extLst>
            </p:cNvPr>
            <p:cNvSpPr/>
            <p:nvPr/>
          </p:nvSpPr>
          <p:spPr>
            <a:xfrm>
              <a:off x="7607904" y="3804529"/>
              <a:ext cx="27508" cy="36237"/>
            </a:xfrm>
            <a:custGeom>
              <a:avLst/>
              <a:gdLst>
                <a:gd name="connsiteX0" fmla="*/ 28493 w 27508"/>
                <a:gd name="connsiteY0" fmla="*/ 37226 h 36237"/>
                <a:gd name="connsiteX1" fmla="*/ 24752 w 27508"/>
                <a:gd name="connsiteY1" fmla="*/ 37226 h 36237"/>
                <a:gd name="connsiteX2" fmla="*/ 24752 w 27508"/>
                <a:gd name="connsiteY2" fmla="*/ 33705 h 36237"/>
                <a:gd name="connsiteX3" fmla="*/ 20204 w 27508"/>
                <a:gd name="connsiteY3" fmla="*/ 36786 h 36237"/>
                <a:gd name="connsiteX4" fmla="*/ 13969 w 27508"/>
                <a:gd name="connsiteY4" fmla="*/ 37666 h 36237"/>
                <a:gd name="connsiteX5" fmla="*/ 3552 w 27508"/>
                <a:gd name="connsiteY5" fmla="*/ 34438 h 36237"/>
                <a:gd name="connsiteX6" fmla="*/ 985 w 27508"/>
                <a:gd name="connsiteY6" fmla="*/ 27543 h 36237"/>
                <a:gd name="connsiteX7" fmla="*/ 4286 w 27508"/>
                <a:gd name="connsiteY7" fmla="*/ 20061 h 36237"/>
                <a:gd name="connsiteX8" fmla="*/ 13308 w 27508"/>
                <a:gd name="connsiteY8" fmla="*/ 17347 h 36237"/>
                <a:gd name="connsiteX9" fmla="*/ 24752 w 27508"/>
                <a:gd name="connsiteY9" fmla="*/ 17347 h 36237"/>
                <a:gd name="connsiteX10" fmla="*/ 24752 w 27508"/>
                <a:gd name="connsiteY10" fmla="*/ 13385 h 36237"/>
                <a:gd name="connsiteX11" fmla="*/ 22404 w 27508"/>
                <a:gd name="connsiteY11" fmla="*/ 6930 h 36237"/>
                <a:gd name="connsiteX12" fmla="*/ 14776 w 27508"/>
                <a:gd name="connsiteY12" fmla="*/ 4729 h 36237"/>
                <a:gd name="connsiteX13" fmla="*/ 8980 w 27508"/>
                <a:gd name="connsiteY13" fmla="*/ 5756 h 36237"/>
                <a:gd name="connsiteX14" fmla="*/ 5019 w 27508"/>
                <a:gd name="connsiteY14" fmla="*/ 9204 h 36237"/>
                <a:gd name="connsiteX15" fmla="*/ 2305 w 27508"/>
                <a:gd name="connsiteY15" fmla="*/ 6857 h 36237"/>
                <a:gd name="connsiteX16" fmla="*/ 7367 w 27508"/>
                <a:gd name="connsiteY16" fmla="*/ 2675 h 36237"/>
                <a:gd name="connsiteX17" fmla="*/ 14776 w 27508"/>
                <a:gd name="connsiteY17" fmla="*/ 1428 h 36237"/>
                <a:gd name="connsiteX18" fmla="*/ 28493 w 27508"/>
                <a:gd name="connsiteY18" fmla="*/ 13019 h 36237"/>
                <a:gd name="connsiteX19" fmla="*/ 28493 w 27508"/>
                <a:gd name="connsiteY19" fmla="*/ 37226 h 36237"/>
                <a:gd name="connsiteX20" fmla="*/ 24752 w 27508"/>
                <a:gd name="connsiteY20" fmla="*/ 24902 h 36237"/>
                <a:gd name="connsiteX21" fmla="*/ 24752 w 27508"/>
                <a:gd name="connsiteY21" fmla="*/ 20354 h 36237"/>
                <a:gd name="connsiteX22" fmla="*/ 13749 w 27508"/>
                <a:gd name="connsiteY22" fmla="*/ 20354 h 36237"/>
                <a:gd name="connsiteX23" fmla="*/ 4726 w 27508"/>
                <a:gd name="connsiteY23" fmla="*/ 27470 h 36237"/>
                <a:gd name="connsiteX24" fmla="*/ 6926 w 27508"/>
                <a:gd name="connsiteY24" fmla="*/ 32678 h 36237"/>
                <a:gd name="connsiteX25" fmla="*/ 13969 w 27508"/>
                <a:gd name="connsiteY25" fmla="*/ 34365 h 36237"/>
                <a:gd name="connsiteX26" fmla="*/ 22771 w 27508"/>
                <a:gd name="connsiteY26" fmla="*/ 31651 h 36237"/>
                <a:gd name="connsiteX27" fmla="*/ 24752 w 27508"/>
                <a:gd name="connsiteY27" fmla="*/ 2490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493" y="37226"/>
                  </a:moveTo>
                  <a:lnTo>
                    <a:pt x="24752" y="37226"/>
                  </a:lnTo>
                  <a:lnTo>
                    <a:pt x="24752" y="33705"/>
                  </a:lnTo>
                  <a:cubicBezTo>
                    <a:pt x="23285" y="35172"/>
                    <a:pt x="21744" y="36199"/>
                    <a:pt x="20204" y="36786"/>
                  </a:cubicBezTo>
                  <a:cubicBezTo>
                    <a:pt x="18590" y="37373"/>
                    <a:pt x="16536" y="37666"/>
                    <a:pt x="13969" y="37666"/>
                  </a:cubicBezTo>
                  <a:cubicBezTo>
                    <a:pt x="9127" y="37666"/>
                    <a:pt x="5679" y="36566"/>
                    <a:pt x="3552" y="34438"/>
                  </a:cubicBezTo>
                  <a:cubicBezTo>
                    <a:pt x="1865" y="32751"/>
                    <a:pt x="985" y="30404"/>
                    <a:pt x="985" y="27543"/>
                  </a:cubicBezTo>
                  <a:cubicBezTo>
                    <a:pt x="985" y="24315"/>
                    <a:pt x="2085" y="21821"/>
                    <a:pt x="4286" y="20061"/>
                  </a:cubicBezTo>
                  <a:cubicBezTo>
                    <a:pt x="6413" y="18227"/>
                    <a:pt x="9421" y="17347"/>
                    <a:pt x="13308" y="17347"/>
                  </a:cubicBezTo>
                  <a:lnTo>
                    <a:pt x="24752" y="17347"/>
                  </a:lnTo>
                  <a:lnTo>
                    <a:pt x="24752" y="13385"/>
                  </a:lnTo>
                  <a:cubicBezTo>
                    <a:pt x="24752" y="10524"/>
                    <a:pt x="23945" y="8324"/>
                    <a:pt x="22404" y="6930"/>
                  </a:cubicBezTo>
                  <a:cubicBezTo>
                    <a:pt x="20864" y="5463"/>
                    <a:pt x="18297" y="4729"/>
                    <a:pt x="14776" y="4729"/>
                  </a:cubicBezTo>
                  <a:cubicBezTo>
                    <a:pt x="12355" y="4729"/>
                    <a:pt x="10374" y="5096"/>
                    <a:pt x="8980" y="5756"/>
                  </a:cubicBezTo>
                  <a:cubicBezTo>
                    <a:pt x="7513" y="6417"/>
                    <a:pt x="6193" y="7590"/>
                    <a:pt x="5019" y="9204"/>
                  </a:cubicBezTo>
                  <a:lnTo>
                    <a:pt x="2305" y="6857"/>
                  </a:lnTo>
                  <a:cubicBezTo>
                    <a:pt x="3772" y="4876"/>
                    <a:pt x="5459" y="3409"/>
                    <a:pt x="7367" y="2675"/>
                  </a:cubicBezTo>
                  <a:cubicBezTo>
                    <a:pt x="9347" y="1795"/>
                    <a:pt x="11768" y="1428"/>
                    <a:pt x="14776" y="1428"/>
                  </a:cubicBezTo>
                  <a:cubicBezTo>
                    <a:pt x="23945" y="1428"/>
                    <a:pt x="28493" y="5316"/>
                    <a:pt x="28493" y="13019"/>
                  </a:cubicBezTo>
                  <a:lnTo>
                    <a:pt x="28493" y="37226"/>
                  </a:lnTo>
                  <a:close/>
                  <a:moveTo>
                    <a:pt x="24752" y="24902"/>
                  </a:moveTo>
                  <a:lnTo>
                    <a:pt x="24752" y="20354"/>
                  </a:lnTo>
                  <a:lnTo>
                    <a:pt x="13749" y="20354"/>
                  </a:lnTo>
                  <a:cubicBezTo>
                    <a:pt x="7733" y="20354"/>
                    <a:pt x="4726" y="22701"/>
                    <a:pt x="4726" y="27470"/>
                  </a:cubicBezTo>
                  <a:cubicBezTo>
                    <a:pt x="4726" y="29817"/>
                    <a:pt x="5459" y="31577"/>
                    <a:pt x="6926" y="32678"/>
                  </a:cubicBezTo>
                  <a:cubicBezTo>
                    <a:pt x="8394" y="33778"/>
                    <a:pt x="10741" y="34365"/>
                    <a:pt x="13969" y="34365"/>
                  </a:cubicBezTo>
                  <a:cubicBezTo>
                    <a:pt x="17930" y="34365"/>
                    <a:pt x="20864" y="33485"/>
                    <a:pt x="22771" y="31651"/>
                  </a:cubicBezTo>
                  <a:cubicBezTo>
                    <a:pt x="24092" y="30404"/>
                    <a:pt x="24752" y="28203"/>
                    <a:pt x="24752" y="24902"/>
                  </a:cubicBezTo>
                  <a:close/>
                </a:path>
              </a:pathLst>
            </a:custGeom>
            <a:solidFill>
              <a:srgbClr val="000000"/>
            </a:solidFill>
            <a:ln w="73262" cap="flat">
              <a:noFill/>
              <a:prstDash val="solid"/>
              <a:miter/>
            </a:ln>
          </p:spPr>
          <p:txBody>
            <a:bodyPr rtlCol="0" anchor="ctr"/>
            <a:lstStyle/>
            <a:p>
              <a:endParaRPr lang="en-GB"/>
            </a:p>
          </p:txBody>
        </p:sp>
        <p:sp>
          <p:nvSpPr>
            <p:cNvPr id="376" name="Graphic 1127">
              <a:extLst>
                <a:ext uri="{FF2B5EF4-FFF2-40B4-BE49-F238E27FC236}">
                  <a16:creationId xmlns:a16="http://schemas.microsoft.com/office/drawing/2014/main" id="{BBE0D0D4-16D7-7D0C-5952-107BB03B34E3}"/>
                </a:ext>
              </a:extLst>
            </p:cNvPr>
            <p:cNvSpPr/>
            <p:nvPr/>
          </p:nvSpPr>
          <p:spPr>
            <a:xfrm>
              <a:off x="7649114" y="3788097"/>
              <a:ext cx="11736" cy="52228"/>
            </a:xfrm>
            <a:custGeom>
              <a:avLst/>
              <a:gdLst>
                <a:gd name="connsiteX0" fmla="*/ 12733 w 11736"/>
                <a:gd name="connsiteY0" fmla="*/ 53655 h 52228"/>
                <a:gd name="connsiteX1" fmla="*/ 9506 w 11736"/>
                <a:gd name="connsiteY1" fmla="*/ 53655 h 52228"/>
                <a:gd name="connsiteX2" fmla="*/ 3124 w 11736"/>
                <a:gd name="connsiteY2" fmla="*/ 51234 h 52228"/>
                <a:gd name="connsiteX3" fmla="*/ 996 w 11736"/>
                <a:gd name="connsiteY3" fmla="*/ 44485 h 52228"/>
                <a:gd name="connsiteX4" fmla="*/ 996 w 11736"/>
                <a:gd name="connsiteY4" fmla="*/ 1426 h 52228"/>
                <a:gd name="connsiteX5" fmla="*/ 4737 w 11736"/>
                <a:gd name="connsiteY5" fmla="*/ 1426 h 52228"/>
                <a:gd name="connsiteX6" fmla="*/ 4737 w 11736"/>
                <a:gd name="connsiteY6" fmla="*/ 44412 h 52228"/>
                <a:gd name="connsiteX7" fmla="*/ 5985 w 11736"/>
                <a:gd name="connsiteY7" fmla="*/ 48960 h 52228"/>
                <a:gd name="connsiteX8" fmla="*/ 10166 w 11736"/>
                <a:gd name="connsiteY8" fmla="*/ 50354 h 52228"/>
                <a:gd name="connsiteX9" fmla="*/ 12733 w 11736"/>
                <a:gd name="connsiteY9" fmla="*/ 50354 h 52228"/>
                <a:gd name="connsiteX10" fmla="*/ 12733 w 11736"/>
                <a:gd name="connsiteY10" fmla="*/ 5365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733" y="53655"/>
                  </a:moveTo>
                  <a:lnTo>
                    <a:pt x="9506" y="53655"/>
                  </a:lnTo>
                  <a:cubicBezTo>
                    <a:pt x="6645" y="53655"/>
                    <a:pt x="4517" y="52848"/>
                    <a:pt x="3124" y="51234"/>
                  </a:cubicBezTo>
                  <a:cubicBezTo>
                    <a:pt x="1730" y="49620"/>
                    <a:pt x="996" y="47346"/>
                    <a:pt x="996" y="44485"/>
                  </a:cubicBezTo>
                  <a:lnTo>
                    <a:pt x="996" y="1426"/>
                  </a:lnTo>
                  <a:lnTo>
                    <a:pt x="4737" y="1426"/>
                  </a:lnTo>
                  <a:lnTo>
                    <a:pt x="4737" y="44412"/>
                  </a:lnTo>
                  <a:cubicBezTo>
                    <a:pt x="4737" y="46539"/>
                    <a:pt x="5178" y="48006"/>
                    <a:pt x="5985" y="48960"/>
                  </a:cubicBezTo>
                  <a:cubicBezTo>
                    <a:pt x="6718" y="49913"/>
                    <a:pt x="8185" y="50354"/>
                    <a:pt x="10166" y="50354"/>
                  </a:cubicBezTo>
                  <a:lnTo>
                    <a:pt x="12733" y="50354"/>
                  </a:lnTo>
                  <a:lnTo>
                    <a:pt x="12733" y="53655"/>
                  </a:lnTo>
                  <a:close/>
                </a:path>
              </a:pathLst>
            </a:custGeom>
            <a:solidFill>
              <a:srgbClr val="000000"/>
            </a:solidFill>
            <a:ln w="73262" cap="flat">
              <a:noFill/>
              <a:prstDash val="solid"/>
              <a:miter/>
            </a:ln>
          </p:spPr>
          <p:txBody>
            <a:bodyPr rtlCol="0" anchor="ctr"/>
            <a:lstStyle/>
            <a:p>
              <a:endParaRPr lang="en-GB"/>
            </a:p>
          </p:txBody>
        </p:sp>
        <p:sp>
          <p:nvSpPr>
            <p:cNvPr id="377" name="Graphic 1127">
              <a:extLst>
                <a:ext uri="{FF2B5EF4-FFF2-40B4-BE49-F238E27FC236}">
                  <a16:creationId xmlns:a16="http://schemas.microsoft.com/office/drawing/2014/main" id="{69DAF0FD-09C2-69E9-67A9-B2B412DB17D6}"/>
                </a:ext>
              </a:extLst>
            </p:cNvPr>
            <p:cNvSpPr/>
            <p:nvPr/>
          </p:nvSpPr>
          <p:spPr>
            <a:xfrm>
              <a:off x="6725194" y="3883027"/>
              <a:ext cx="27214" cy="52228"/>
            </a:xfrm>
            <a:custGeom>
              <a:avLst/>
              <a:gdLst>
                <a:gd name="connsiteX0" fmla="*/ 27893 w 27214"/>
                <a:gd name="connsiteY0" fmla="*/ 53688 h 52228"/>
                <a:gd name="connsiteX1" fmla="*/ 24151 w 27214"/>
                <a:gd name="connsiteY1" fmla="*/ 53688 h 52228"/>
                <a:gd name="connsiteX2" fmla="*/ 24151 w 27214"/>
                <a:gd name="connsiteY2" fmla="*/ 31754 h 52228"/>
                <a:gd name="connsiteX3" fmla="*/ 21657 w 27214"/>
                <a:gd name="connsiteY3" fmla="*/ 23905 h 52228"/>
                <a:gd name="connsiteX4" fmla="*/ 14395 w 27214"/>
                <a:gd name="connsiteY4" fmla="*/ 21191 h 52228"/>
                <a:gd name="connsiteX5" fmla="*/ 7060 w 27214"/>
                <a:gd name="connsiteY5" fmla="*/ 23905 h 52228"/>
                <a:gd name="connsiteX6" fmla="*/ 4419 w 27214"/>
                <a:gd name="connsiteY6" fmla="*/ 31754 h 52228"/>
                <a:gd name="connsiteX7" fmla="*/ 4419 w 27214"/>
                <a:gd name="connsiteY7" fmla="*/ 53688 h 52228"/>
                <a:gd name="connsiteX8" fmla="*/ 678 w 27214"/>
                <a:gd name="connsiteY8" fmla="*/ 53688 h 52228"/>
                <a:gd name="connsiteX9" fmla="*/ 678 w 27214"/>
                <a:gd name="connsiteY9" fmla="*/ 1459 h 52228"/>
                <a:gd name="connsiteX10" fmla="*/ 4419 w 27214"/>
                <a:gd name="connsiteY10" fmla="*/ 1459 h 52228"/>
                <a:gd name="connsiteX11" fmla="*/ 4419 w 27214"/>
                <a:gd name="connsiteY11" fmla="*/ 22512 h 52228"/>
                <a:gd name="connsiteX12" fmla="*/ 14835 w 27214"/>
                <a:gd name="connsiteY12" fmla="*/ 17890 h 52228"/>
                <a:gd name="connsiteX13" fmla="*/ 24445 w 27214"/>
                <a:gd name="connsiteY13" fmla="*/ 21411 h 52228"/>
                <a:gd name="connsiteX14" fmla="*/ 27893 w 27214"/>
                <a:gd name="connsiteY14" fmla="*/ 31094 h 52228"/>
                <a:gd name="connsiteX15" fmla="*/ 27893 w 27214"/>
                <a:gd name="connsiteY15" fmla="*/ 53688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893" y="53688"/>
                  </a:moveTo>
                  <a:lnTo>
                    <a:pt x="24151" y="53688"/>
                  </a:lnTo>
                  <a:lnTo>
                    <a:pt x="24151" y="31754"/>
                  </a:lnTo>
                  <a:cubicBezTo>
                    <a:pt x="24151" y="28307"/>
                    <a:pt x="23345" y="25739"/>
                    <a:pt x="21657" y="23905"/>
                  </a:cubicBezTo>
                  <a:cubicBezTo>
                    <a:pt x="19970" y="22071"/>
                    <a:pt x="17549" y="21191"/>
                    <a:pt x="14395" y="21191"/>
                  </a:cubicBezTo>
                  <a:cubicBezTo>
                    <a:pt x="11241" y="21191"/>
                    <a:pt x="8747" y="22071"/>
                    <a:pt x="7060" y="23905"/>
                  </a:cubicBezTo>
                  <a:cubicBezTo>
                    <a:pt x="5299" y="25739"/>
                    <a:pt x="4419" y="28307"/>
                    <a:pt x="4419" y="31754"/>
                  </a:cubicBezTo>
                  <a:lnTo>
                    <a:pt x="4419" y="53688"/>
                  </a:lnTo>
                  <a:lnTo>
                    <a:pt x="678" y="53688"/>
                  </a:lnTo>
                  <a:lnTo>
                    <a:pt x="678" y="1459"/>
                  </a:lnTo>
                  <a:lnTo>
                    <a:pt x="4419" y="1459"/>
                  </a:lnTo>
                  <a:lnTo>
                    <a:pt x="4419" y="22512"/>
                  </a:lnTo>
                  <a:cubicBezTo>
                    <a:pt x="7060" y="19431"/>
                    <a:pt x="10507" y="17890"/>
                    <a:pt x="14835" y="17890"/>
                  </a:cubicBezTo>
                  <a:cubicBezTo>
                    <a:pt x="18870" y="17890"/>
                    <a:pt x="22098" y="19064"/>
                    <a:pt x="24445" y="21411"/>
                  </a:cubicBezTo>
                  <a:cubicBezTo>
                    <a:pt x="26719" y="23759"/>
                    <a:pt x="27893" y="26986"/>
                    <a:pt x="27893" y="31094"/>
                  </a:cubicBezTo>
                  <a:lnTo>
                    <a:pt x="27893" y="53688"/>
                  </a:lnTo>
                  <a:close/>
                </a:path>
              </a:pathLst>
            </a:custGeom>
            <a:solidFill>
              <a:srgbClr val="000000"/>
            </a:solidFill>
            <a:ln w="73262" cap="flat">
              <a:noFill/>
              <a:prstDash val="solid"/>
              <a:miter/>
            </a:ln>
          </p:spPr>
          <p:txBody>
            <a:bodyPr rtlCol="0" anchor="ctr"/>
            <a:lstStyle/>
            <a:p>
              <a:endParaRPr lang="en-GB"/>
            </a:p>
          </p:txBody>
        </p:sp>
        <p:sp>
          <p:nvSpPr>
            <p:cNvPr id="378" name="Graphic 1127">
              <a:extLst>
                <a:ext uri="{FF2B5EF4-FFF2-40B4-BE49-F238E27FC236}">
                  <a16:creationId xmlns:a16="http://schemas.microsoft.com/office/drawing/2014/main" id="{DCD4A99B-C156-8D9B-6F6F-E4F72CB9E828}"/>
                </a:ext>
              </a:extLst>
            </p:cNvPr>
            <p:cNvSpPr/>
            <p:nvPr/>
          </p:nvSpPr>
          <p:spPr>
            <a:xfrm>
              <a:off x="6763015" y="3899459"/>
              <a:ext cx="27508" cy="36237"/>
            </a:xfrm>
            <a:custGeom>
              <a:avLst/>
              <a:gdLst>
                <a:gd name="connsiteX0" fmla="*/ 28199 w 27508"/>
                <a:gd name="connsiteY0" fmla="*/ 37259 h 36237"/>
                <a:gd name="connsiteX1" fmla="*/ 24458 w 27508"/>
                <a:gd name="connsiteY1" fmla="*/ 37259 h 36237"/>
                <a:gd name="connsiteX2" fmla="*/ 24458 w 27508"/>
                <a:gd name="connsiteY2" fmla="*/ 33738 h 36237"/>
                <a:gd name="connsiteX3" fmla="*/ 19910 w 27508"/>
                <a:gd name="connsiteY3" fmla="*/ 36819 h 36237"/>
                <a:gd name="connsiteX4" fmla="*/ 13675 w 27508"/>
                <a:gd name="connsiteY4" fmla="*/ 37699 h 36237"/>
                <a:gd name="connsiteX5" fmla="*/ 3258 w 27508"/>
                <a:gd name="connsiteY5" fmla="*/ 34471 h 36237"/>
                <a:gd name="connsiteX6" fmla="*/ 691 w 27508"/>
                <a:gd name="connsiteY6" fmla="*/ 27576 h 36237"/>
                <a:gd name="connsiteX7" fmla="*/ 3992 w 27508"/>
                <a:gd name="connsiteY7" fmla="*/ 20094 h 36237"/>
                <a:gd name="connsiteX8" fmla="*/ 13015 w 27508"/>
                <a:gd name="connsiteY8" fmla="*/ 17380 h 36237"/>
                <a:gd name="connsiteX9" fmla="*/ 24458 w 27508"/>
                <a:gd name="connsiteY9" fmla="*/ 17380 h 36237"/>
                <a:gd name="connsiteX10" fmla="*/ 24458 w 27508"/>
                <a:gd name="connsiteY10" fmla="*/ 13418 h 36237"/>
                <a:gd name="connsiteX11" fmla="*/ 22111 w 27508"/>
                <a:gd name="connsiteY11" fmla="*/ 6963 h 36237"/>
                <a:gd name="connsiteX12" fmla="*/ 14482 w 27508"/>
                <a:gd name="connsiteY12" fmla="*/ 4762 h 36237"/>
                <a:gd name="connsiteX13" fmla="*/ 8687 w 27508"/>
                <a:gd name="connsiteY13" fmla="*/ 5789 h 36237"/>
                <a:gd name="connsiteX14" fmla="*/ 4726 w 27508"/>
                <a:gd name="connsiteY14" fmla="*/ 9237 h 36237"/>
                <a:gd name="connsiteX15" fmla="*/ 2011 w 27508"/>
                <a:gd name="connsiteY15" fmla="*/ 6890 h 36237"/>
                <a:gd name="connsiteX16" fmla="*/ 7073 w 27508"/>
                <a:gd name="connsiteY16" fmla="*/ 2708 h 36237"/>
                <a:gd name="connsiteX17" fmla="*/ 14482 w 27508"/>
                <a:gd name="connsiteY17" fmla="*/ 1461 h 36237"/>
                <a:gd name="connsiteX18" fmla="*/ 28199 w 27508"/>
                <a:gd name="connsiteY18" fmla="*/ 13052 h 36237"/>
                <a:gd name="connsiteX19" fmla="*/ 28199 w 27508"/>
                <a:gd name="connsiteY19" fmla="*/ 37259 h 36237"/>
                <a:gd name="connsiteX20" fmla="*/ 24458 w 27508"/>
                <a:gd name="connsiteY20" fmla="*/ 24935 h 36237"/>
                <a:gd name="connsiteX21" fmla="*/ 24458 w 27508"/>
                <a:gd name="connsiteY21" fmla="*/ 20387 h 36237"/>
                <a:gd name="connsiteX22" fmla="*/ 13455 w 27508"/>
                <a:gd name="connsiteY22" fmla="*/ 20387 h 36237"/>
                <a:gd name="connsiteX23" fmla="*/ 4432 w 27508"/>
                <a:gd name="connsiteY23" fmla="*/ 27503 h 36237"/>
                <a:gd name="connsiteX24" fmla="*/ 6633 w 27508"/>
                <a:gd name="connsiteY24" fmla="*/ 32711 h 36237"/>
                <a:gd name="connsiteX25" fmla="*/ 13675 w 27508"/>
                <a:gd name="connsiteY25" fmla="*/ 34398 h 36237"/>
                <a:gd name="connsiteX26" fmla="*/ 22478 w 27508"/>
                <a:gd name="connsiteY26" fmla="*/ 31684 h 36237"/>
                <a:gd name="connsiteX27" fmla="*/ 24458 w 27508"/>
                <a:gd name="connsiteY27" fmla="*/ 2493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199" y="37259"/>
                  </a:moveTo>
                  <a:lnTo>
                    <a:pt x="24458" y="37259"/>
                  </a:lnTo>
                  <a:lnTo>
                    <a:pt x="24458" y="33738"/>
                  </a:lnTo>
                  <a:cubicBezTo>
                    <a:pt x="22991" y="35205"/>
                    <a:pt x="21451" y="36232"/>
                    <a:pt x="19910" y="36819"/>
                  </a:cubicBezTo>
                  <a:cubicBezTo>
                    <a:pt x="18296" y="37406"/>
                    <a:pt x="16242" y="37699"/>
                    <a:pt x="13675" y="37699"/>
                  </a:cubicBezTo>
                  <a:cubicBezTo>
                    <a:pt x="8833" y="37699"/>
                    <a:pt x="5386" y="36599"/>
                    <a:pt x="3258" y="34471"/>
                  </a:cubicBezTo>
                  <a:cubicBezTo>
                    <a:pt x="1571" y="32784"/>
                    <a:pt x="691" y="30437"/>
                    <a:pt x="691" y="27576"/>
                  </a:cubicBezTo>
                  <a:cubicBezTo>
                    <a:pt x="691" y="24348"/>
                    <a:pt x="1791" y="21854"/>
                    <a:pt x="3992" y="20094"/>
                  </a:cubicBezTo>
                  <a:cubicBezTo>
                    <a:pt x="6119" y="18260"/>
                    <a:pt x="9127" y="17380"/>
                    <a:pt x="13015" y="17380"/>
                  </a:cubicBezTo>
                  <a:lnTo>
                    <a:pt x="24458" y="17380"/>
                  </a:lnTo>
                  <a:lnTo>
                    <a:pt x="24458" y="13418"/>
                  </a:lnTo>
                  <a:cubicBezTo>
                    <a:pt x="24458" y="10557"/>
                    <a:pt x="23651" y="8357"/>
                    <a:pt x="22111" y="6963"/>
                  </a:cubicBezTo>
                  <a:cubicBezTo>
                    <a:pt x="20570" y="5496"/>
                    <a:pt x="18003" y="4762"/>
                    <a:pt x="14482" y="4762"/>
                  </a:cubicBezTo>
                  <a:cubicBezTo>
                    <a:pt x="12061" y="4762"/>
                    <a:pt x="10080" y="5129"/>
                    <a:pt x="8687" y="5789"/>
                  </a:cubicBezTo>
                  <a:cubicBezTo>
                    <a:pt x="7220" y="6450"/>
                    <a:pt x="5899" y="7623"/>
                    <a:pt x="4726" y="9237"/>
                  </a:cubicBezTo>
                  <a:lnTo>
                    <a:pt x="2011" y="6890"/>
                  </a:lnTo>
                  <a:cubicBezTo>
                    <a:pt x="3479" y="4909"/>
                    <a:pt x="5166" y="3442"/>
                    <a:pt x="7073" y="2708"/>
                  </a:cubicBezTo>
                  <a:cubicBezTo>
                    <a:pt x="9054" y="1828"/>
                    <a:pt x="11474" y="1461"/>
                    <a:pt x="14482" y="1461"/>
                  </a:cubicBezTo>
                  <a:cubicBezTo>
                    <a:pt x="23651" y="1461"/>
                    <a:pt x="28199" y="5349"/>
                    <a:pt x="28199" y="13052"/>
                  </a:cubicBezTo>
                  <a:lnTo>
                    <a:pt x="28199" y="37259"/>
                  </a:lnTo>
                  <a:close/>
                  <a:moveTo>
                    <a:pt x="24458" y="24935"/>
                  </a:moveTo>
                  <a:lnTo>
                    <a:pt x="24458" y="20387"/>
                  </a:lnTo>
                  <a:lnTo>
                    <a:pt x="13455" y="20387"/>
                  </a:lnTo>
                  <a:cubicBezTo>
                    <a:pt x="7440" y="20387"/>
                    <a:pt x="4432" y="22734"/>
                    <a:pt x="4432" y="27503"/>
                  </a:cubicBezTo>
                  <a:cubicBezTo>
                    <a:pt x="4432" y="29850"/>
                    <a:pt x="5166" y="31610"/>
                    <a:pt x="6633" y="32711"/>
                  </a:cubicBezTo>
                  <a:cubicBezTo>
                    <a:pt x="8100" y="33811"/>
                    <a:pt x="10447" y="34398"/>
                    <a:pt x="13675" y="34398"/>
                  </a:cubicBezTo>
                  <a:cubicBezTo>
                    <a:pt x="17636" y="34398"/>
                    <a:pt x="20570" y="33518"/>
                    <a:pt x="22478" y="31684"/>
                  </a:cubicBezTo>
                  <a:cubicBezTo>
                    <a:pt x="23798" y="30437"/>
                    <a:pt x="24458" y="28236"/>
                    <a:pt x="24458" y="24935"/>
                  </a:cubicBezTo>
                  <a:close/>
                </a:path>
              </a:pathLst>
            </a:custGeom>
            <a:solidFill>
              <a:srgbClr val="000000"/>
            </a:solidFill>
            <a:ln w="73262" cap="flat">
              <a:noFill/>
              <a:prstDash val="solid"/>
              <a:miter/>
            </a:ln>
          </p:spPr>
          <p:txBody>
            <a:bodyPr rtlCol="0" anchor="ctr"/>
            <a:lstStyle/>
            <a:p>
              <a:endParaRPr lang="en-GB"/>
            </a:p>
          </p:txBody>
        </p:sp>
        <p:sp>
          <p:nvSpPr>
            <p:cNvPr id="379" name="Graphic 1127">
              <a:extLst>
                <a:ext uri="{FF2B5EF4-FFF2-40B4-BE49-F238E27FC236}">
                  <a16:creationId xmlns:a16="http://schemas.microsoft.com/office/drawing/2014/main" id="{38B0EB89-B88D-C9B9-928D-85172AB9DE5E}"/>
                </a:ext>
              </a:extLst>
            </p:cNvPr>
            <p:cNvSpPr/>
            <p:nvPr/>
          </p:nvSpPr>
          <p:spPr>
            <a:xfrm>
              <a:off x="6800837" y="3899459"/>
              <a:ext cx="28461" cy="36237"/>
            </a:xfrm>
            <a:custGeom>
              <a:avLst/>
              <a:gdLst>
                <a:gd name="connsiteX0" fmla="*/ 29166 w 28461"/>
                <a:gd name="connsiteY0" fmla="*/ 27209 h 36237"/>
                <a:gd name="connsiteX1" fmla="*/ 25352 w 28461"/>
                <a:gd name="connsiteY1" fmla="*/ 34838 h 36237"/>
                <a:gd name="connsiteX2" fmla="*/ 15009 w 28461"/>
                <a:gd name="connsiteY2" fmla="*/ 37699 h 36237"/>
                <a:gd name="connsiteX3" fmla="*/ 704 w 28461"/>
                <a:gd name="connsiteY3" fmla="*/ 32637 h 36237"/>
                <a:gd name="connsiteX4" fmla="*/ 3272 w 28461"/>
                <a:gd name="connsiteY4" fmla="*/ 30070 h 36237"/>
                <a:gd name="connsiteX5" fmla="*/ 14862 w 28461"/>
                <a:gd name="connsiteY5" fmla="*/ 34398 h 36237"/>
                <a:gd name="connsiteX6" fmla="*/ 25498 w 28461"/>
                <a:gd name="connsiteY6" fmla="*/ 27209 h 36237"/>
                <a:gd name="connsiteX7" fmla="*/ 23885 w 28461"/>
                <a:gd name="connsiteY7" fmla="*/ 23028 h 36237"/>
                <a:gd name="connsiteX8" fmla="*/ 18750 w 28461"/>
                <a:gd name="connsiteY8" fmla="*/ 21267 h 36237"/>
                <a:gd name="connsiteX9" fmla="*/ 12881 w 28461"/>
                <a:gd name="connsiteY9" fmla="*/ 20754 h 36237"/>
                <a:gd name="connsiteX10" fmla="*/ 2245 w 28461"/>
                <a:gd name="connsiteY10" fmla="*/ 11511 h 36237"/>
                <a:gd name="connsiteX11" fmla="*/ 5692 w 28461"/>
                <a:gd name="connsiteY11" fmla="*/ 4176 h 36237"/>
                <a:gd name="connsiteX12" fmla="*/ 14935 w 28461"/>
                <a:gd name="connsiteY12" fmla="*/ 1461 h 36237"/>
                <a:gd name="connsiteX13" fmla="*/ 27332 w 28461"/>
                <a:gd name="connsiteY13" fmla="*/ 5203 h 36237"/>
                <a:gd name="connsiteX14" fmla="*/ 24838 w 28461"/>
                <a:gd name="connsiteY14" fmla="*/ 7697 h 36237"/>
                <a:gd name="connsiteX15" fmla="*/ 14935 w 28461"/>
                <a:gd name="connsiteY15" fmla="*/ 4689 h 36237"/>
                <a:gd name="connsiteX16" fmla="*/ 8260 w 28461"/>
                <a:gd name="connsiteY16" fmla="*/ 6450 h 36237"/>
                <a:gd name="connsiteX17" fmla="*/ 5913 w 28461"/>
                <a:gd name="connsiteY17" fmla="*/ 11511 h 36237"/>
                <a:gd name="connsiteX18" fmla="*/ 7673 w 28461"/>
                <a:gd name="connsiteY18" fmla="*/ 15692 h 36237"/>
                <a:gd name="connsiteX19" fmla="*/ 13101 w 28461"/>
                <a:gd name="connsiteY19" fmla="*/ 17453 h 36237"/>
                <a:gd name="connsiteX20" fmla="*/ 18823 w 28461"/>
                <a:gd name="connsiteY20" fmla="*/ 17966 h 36237"/>
                <a:gd name="connsiteX21" fmla="*/ 26525 w 28461"/>
                <a:gd name="connsiteY21" fmla="*/ 20460 h 36237"/>
                <a:gd name="connsiteX22" fmla="*/ 29166 w 28461"/>
                <a:gd name="connsiteY22" fmla="*/ 2720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166" y="27209"/>
                  </a:moveTo>
                  <a:cubicBezTo>
                    <a:pt x="29166" y="30437"/>
                    <a:pt x="27919" y="33004"/>
                    <a:pt x="25352" y="34838"/>
                  </a:cubicBezTo>
                  <a:cubicBezTo>
                    <a:pt x="22784" y="36745"/>
                    <a:pt x="19337" y="37699"/>
                    <a:pt x="15009" y="37699"/>
                  </a:cubicBezTo>
                  <a:cubicBezTo>
                    <a:pt x="8993" y="37699"/>
                    <a:pt x="4225" y="36012"/>
                    <a:pt x="704" y="32637"/>
                  </a:cubicBezTo>
                  <a:lnTo>
                    <a:pt x="3272" y="30070"/>
                  </a:lnTo>
                  <a:cubicBezTo>
                    <a:pt x="5986" y="32931"/>
                    <a:pt x="9874" y="34398"/>
                    <a:pt x="14862" y="34398"/>
                  </a:cubicBezTo>
                  <a:cubicBezTo>
                    <a:pt x="21977" y="34398"/>
                    <a:pt x="25498" y="31977"/>
                    <a:pt x="25498" y="27209"/>
                  </a:cubicBezTo>
                  <a:cubicBezTo>
                    <a:pt x="25498" y="25375"/>
                    <a:pt x="24985" y="23981"/>
                    <a:pt x="23885" y="23028"/>
                  </a:cubicBezTo>
                  <a:cubicBezTo>
                    <a:pt x="22784" y="22074"/>
                    <a:pt x="21097" y="21487"/>
                    <a:pt x="18750" y="21267"/>
                  </a:cubicBezTo>
                  <a:lnTo>
                    <a:pt x="12881" y="20754"/>
                  </a:lnTo>
                  <a:cubicBezTo>
                    <a:pt x="5766" y="20167"/>
                    <a:pt x="2245" y="17086"/>
                    <a:pt x="2245" y="11511"/>
                  </a:cubicBezTo>
                  <a:cubicBezTo>
                    <a:pt x="2245" y="8430"/>
                    <a:pt x="3418" y="6009"/>
                    <a:pt x="5692" y="4176"/>
                  </a:cubicBezTo>
                  <a:cubicBezTo>
                    <a:pt x="7966" y="2342"/>
                    <a:pt x="11047" y="1461"/>
                    <a:pt x="14935" y="1461"/>
                  </a:cubicBezTo>
                  <a:cubicBezTo>
                    <a:pt x="19850" y="1461"/>
                    <a:pt x="23958" y="2708"/>
                    <a:pt x="27332" y="5203"/>
                  </a:cubicBezTo>
                  <a:lnTo>
                    <a:pt x="24838" y="7697"/>
                  </a:lnTo>
                  <a:cubicBezTo>
                    <a:pt x="22124" y="5716"/>
                    <a:pt x="18823" y="4689"/>
                    <a:pt x="14935" y="4689"/>
                  </a:cubicBezTo>
                  <a:cubicBezTo>
                    <a:pt x="12001" y="4689"/>
                    <a:pt x="9727" y="5276"/>
                    <a:pt x="8260" y="6450"/>
                  </a:cubicBezTo>
                  <a:cubicBezTo>
                    <a:pt x="6719" y="7623"/>
                    <a:pt x="5913" y="9310"/>
                    <a:pt x="5913" y="11511"/>
                  </a:cubicBezTo>
                  <a:cubicBezTo>
                    <a:pt x="5913" y="13345"/>
                    <a:pt x="6499" y="14739"/>
                    <a:pt x="7673" y="15692"/>
                  </a:cubicBezTo>
                  <a:cubicBezTo>
                    <a:pt x="8773" y="16646"/>
                    <a:pt x="10607" y="17233"/>
                    <a:pt x="13101" y="17453"/>
                  </a:cubicBezTo>
                  <a:lnTo>
                    <a:pt x="18823" y="17966"/>
                  </a:lnTo>
                  <a:cubicBezTo>
                    <a:pt x="22124" y="18333"/>
                    <a:pt x="24692" y="19140"/>
                    <a:pt x="26525" y="20460"/>
                  </a:cubicBezTo>
                  <a:cubicBezTo>
                    <a:pt x="28286" y="21781"/>
                    <a:pt x="29166" y="24055"/>
                    <a:pt x="29166" y="27209"/>
                  </a:cubicBezTo>
                  <a:close/>
                </a:path>
              </a:pathLst>
            </a:custGeom>
            <a:solidFill>
              <a:srgbClr val="000000"/>
            </a:solidFill>
            <a:ln w="73262" cap="flat">
              <a:noFill/>
              <a:prstDash val="solid"/>
              <a:miter/>
            </a:ln>
          </p:spPr>
          <p:txBody>
            <a:bodyPr rtlCol="0" anchor="ctr"/>
            <a:lstStyle/>
            <a:p>
              <a:endParaRPr lang="en-GB"/>
            </a:p>
          </p:txBody>
        </p:sp>
        <p:sp>
          <p:nvSpPr>
            <p:cNvPr id="380" name="Graphic 1127">
              <a:extLst>
                <a:ext uri="{FF2B5EF4-FFF2-40B4-BE49-F238E27FC236}">
                  <a16:creationId xmlns:a16="http://schemas.microsoft.com/office/drawing/2014/main" id="{48B5B08D-BA0F-5149-2530-0AF3D6012A7F}"/>
                </a:ext>
              </a:extLst>
            </p:cNvPr>
            <p:cNvSpPr/>
            <p:nvPr/>
          </p:nvSpPr>
          <p:spPr>
            <a:xfrm>
              <a:off x="6859051" y="3883027"/>
              <a:ext cx="27434" cy="52669"/>
            </a:xfrm>
            <a:custGeom>
              <a:avLst/>
              <a:gdLst>
                <a:gd name="connsiteX0" fmla="*/ 23611 w 27434"/>
                <a:gd name="connsiteY0" fmla="*/ 20971 h 52669"/>
                <a:gd name="connsiteX1" fmla="*/ 28159 w 27434"/>
                <a:gd name="connsiteY1" fmla="*/ 36009 h 52669"/>
                <a:gd name="connsiteX2" fmla="*/ 23611 w 27434"/>
                <a:gd name="connsiteY2" fmla="*/ 51047 h 52669"/>
                <a:gd name="connsiteX3" fmla="*/ 14955 w 27434"/>
                <a:gd name="connsiteY3" fmla="*/ 54128 h 52669"/>
                <a:gd name="connsiteX4" fmla="*/ 9160 w 27434"/>
                <a:gd name="connsiteY4" fmla="*/ 53027 h 52669"/>
                <a:gd name="connsiteX5" fmla="*/ 4465 w 27434"/>
                <a:gd name="connsiteY5" fmla="*/ 49140 h 52669"/>
                <a:gd name="connsiteX6" fmla="*/ 4465 w 27434"/>
                <a:gd name="connsiteY6" fmla="*/ 53688 h 52669"/>
                <a:gd name="connsiteX7" fmla="*/ 724 w 27434"/>
                <a:gd name="connsiteY7" fmla="*/ 53688 h 52669"/>
                <a:gd name="connsiteX8" fmla="*/ 724 w 27434"/>
                <a:gd name="connsiteY8" fmla="*/ 1459 h 52669"/>
                <a:gd name="connsiteX9" fmla="*/ 4465 w 27434"/>
                <a:gd name="connsiteY9" fmla="*/ 1459 h 52669"/>
                <a:gd name="connsiteX10" fmla="*/ 4465 w 27434"/>
                <a:gd name="connsiteY10" fmla="*/ 22878 h 52669"/>
                <a:gd name="connsiteX11" fmla="*/ 9160 w 27434"/>
                <a:gd name="connsiteY11" fmla="*/ 18991 h 52669"/>
                <a:gd name="connsiteX12" fmla="*/ 14955 w 27434"/>
                <a:gd name="connsiteY12" fmla="*/ 17890 h 52669"/>
                <a:gd name="connsiteX13" fmla="*/ 23611 w 27434"/>
                <a:gd name="connsiteY13" fmla="*/ 20971 h 52669"/>
                <a:gd name="connsiteX14" fmla="*/ 24051 w 27434"/>
                <a:gd name="connsiteY14" fmla="*/ 41511 h 52669"/>
                <a:gd name="connsiteX15" fmla="*/ 24418 w 27434"/>
                <a:gd name="connsiteY15" fmla="*/ 36009 h 52669"/>
                <a:gd name="connsiteX16" fmla="*/ 24051 w 27434"/>
                <a:gd name="connsiteY16" fmla="*/ 30507 h 52669"/>
                <a:gd name="connsiteX17" fmla="*/ 22731 w 27434"/>
                <a:gd name="connsiteY17" fmla="*/ 25886 h 52669"/>
                <a:gd name="connsiteX18" fmla="*/ 19650 w 27434"/>
                <a:gd name="connsiteY18" fmla="*/ 22365 h 52669"/>
                <a:gd name="connsiteX19" fmla="*/ 14442 w 27434"/>
                <a:gd name="connsiteY19" fmla="*/ 21191 h 52669"/>
                <a:gd name="connsiteX20" fmla="*/ 9307 w 27434"/>
                <a:gd name="connsiteY20" fmla="*/ 22365 h 52669"/>
                <a:gd name="connsiteX21" fmla="*/ 6226 w 27434"/>
                <a:gd name="connsiteY21" fmla="*/ 25886 h 52669"/>
                <a:gd name="connsiteX22" fmla="*/ 4832 w 27434"/>
                <a:gd name="connsiteY22" fmla="*/ 30507 h 52669"/>
                <a:gd name="connsiteX23" fmla="*/ 4465 w 27434"/>
                <a:gd name="connsiteY23" fmla="*/ 36009 h 52669"/>
                <a:gd name="connsiteX24" fmla="*/ 4832 w 27434"/>
                <a:gd name="connsiteY24" fmla="*/ 41511 h 52669"/>
                <a:gd name="connsiteX25" fmla="*/ 6226 w 27434"/>
                <a:gd name="connsiteY25" fmla="*/ 46132 h 52669"/>
                <a:gd name="connsiteX26" fmla="*/ 9307 w 27434"/>
                <a:gd name="connsiteY26" fmla="*/ 49580 h 52669"/>
                <a:gd name="connsiteX27" fmla="*/ 14442 w 27434"/>
                <a:gd name="connsiteY27" fmla="*/ 50827 h 52669"/>
                <a:gd name="connsiteX28" fmla="*/ 19650 w 27434"/>
                <a:gd name="connsiteY28" fmla="*/ 49580 h 52669"/>
                <a:gd name="connsiteX29" fmla="*/ 22731 w 27434"/>
                <a:gd name="connsiteY29" fmla="*/ 46132 h 52669"/>
                <a:gd name="connsiteX30" fmla="*/ 24051 w 27434"/>
                <a:gd name="connsiteY30" fmla="*/ 41511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3611" y="20971"/>
                  </a:moveTo>
                  <a:cubicBezTo>
                    <a:pt x="26619" y="23979"/>
                    <a:pt x="28159" y="29040"/>
                    <a:pt x="28159" y="36009"/>
                  </a:cubicBezTo>
                  <a:cubicBezTo>
                    <a:pt x="28159" y="42978"/>
                    <a:pt x="26619" y="48039"/>
                    <a:pt x="23611" y="51047"/>
                  </a:cubicBezTo>
                  <a:cubicBezTo>
                    <a:pt x="21557" y="53101"/>
                    <a:pt x="18696" y="54128"/>
                    <a:pt x="14955" y="54128"/>
                  </a:cubicBezTo>
                  <a:cubicBezTo>
                    <a:pt x="12755" y="54128"/>
                    <a:pt x="10847" y="53761"/>
                    <a:pt x="9160" y="53027"/>
                  </a:cubicBezTo>
                  <a:cubicBezTo>
                    <a:pt x="7473" y="52367"/>
                    <a:pt x="5933" y="51047"/>
                    <a:pt x="4465" y="49140"/>
                  </a:cubicBezTo>
                  <a:lnTo>
                    <a:pt x="4465" y="53688"/>
                  </a:lnTo>
                  <a:lnTo>
                    <a:pt x="724" y="53688"/>
                  </a:lnTo>
                  <a:lnTo>
                    <a:pt x="724" y="1459"/>
                  </a:lnTo>
                  <a:lnTo>
                    <a:pt x="4465" y="1459"/>
                  </a:lnTo>
                  <a:lnTo>
                    <a:pt x="4465" y="22878"/>
                  </a:lnTo>
                  <a:cubicBezTo>
                    <a:pt x="5933" y="20971"/>
                    <a:pt x="7473" y="19651"/>
                    <a:pt x="9160" y="18991"/>
                  </a:cubicBezTo>
                  <a:cubicBezTo>
                    <a:pt x="10847" y="18257"/>
                    <a:pt x="12755" y="17890"/>
                    <a:pt x="14955" y="17890"/>
                  </a:cubicBezTo>
                  <a:cubicBezTo>
                    <a:pt x="18696" y="17890"/>
                    <a:pt x="21557" y="18917"/>
                    <a:pt x="23611" y="20971"/>
                  </a:cubicBezTo>
                  <a:close/>
                  <a:moveTo>
                    <a:pt x="24051" y="41511"/>
                  </a:moveTo>
                  <a:cubicBezTo>
                    <a:pt x="24271" y="39970"/>
                    <a:pt x="24418" y="38136"/>
                    <a:pt x="24418" y="36009"/>
                  </a:cubicBezTo>
                  <a:cubicBezTo>
                    <a:pt x="24418" y="33882"/>
                    <a:pt x="24271" y="32048"/>
                    <a:pt x="24051" y="30507"/>
                  </a:cubicBezTo>
                  <a:cubicBezTo>
                    <a:pt x="23831" y="28967"/>
                    <a:pt x="23391" y="27426"/>
                    <a:pt x="22731" y="25886"/>
                  </a:cubicBezTo>
                  <a:cubicBezTo>
                    <a:pt x="22071" y="24346"/>
                    <a:pt x="21044" y="23172"/>
                    <a:pt x="19650" y="22365"/>
                  </a:cubicBezTo>
                  <a:cubicBezTo>
                    <a:pt x="18256" y="21558"/>
                    <a:pt x="16496" y="21191"/>
                    <a:pt x="14442" y="21191"/>
                  </a:cubicBezTo>
                  <a:cubicBezTo>
                    <a:pt x="12388" y="21191"/>
                    <a:pt x="10701" y="21558"/>
                    <a:pt x="9307" y="22365"/>
                  </a:cubicBezTo>
                  <a:cubicBezTo>
                    <a:pt x="7913" y="23172"/>
                    <a:pt x="6886" y="24346"/>
                    <a:pt x="6226" y="25886"/>
                  </a:cubicBezTo>
                  <a:cubicBezTo>
                    <a:pt x="5566" y="27426"/>
                    <a:pt x="5052" y="28967"/>
                    <a:pt x="4832" y="30507"/>
                  </a:cubicBezTo>
                  <a:cubicBezTo>
                    <a:pt x="4612" y="32048"/>
                    <a:pt x="4465" y="33882"/>
                    <a:pt x="4465" y="36009"/>
                  </a:cubicBezTo>
                  <a:cubicBezTo>
                    <a:pt x="4465" y="38136"/>
                    <a:pt x="4612" y="39970"/>
                    <a:pt x="4832" y="41511"/>
                  </a:cubicBezTo>
                  <a:cubicBezTo>
                    <a:pt x="5052" y="43051"/>
                    <a:pt x="5566" y="44592"/>
                    <a:pt x="6226" y="46132"/>
                  </a:cubicBezTo>
                  <a:cubicBezTo>
                    <a:pt x="6886" y="47673"/>
                    <a:pt x="7913" y="48773"/>
                    <a:pt x="9307" y="49580"/>
                  </a:cubicBezTo>
                  <a:cubicBezTo>
                    <a:pt x="10701" y="50387"/>
                    <a:pt x="12388" y="50827"/>
                    <a:pt x="14442" y="50827"/>
                  </a:cubicBezTo>
                  <a:cubicBezTo>
                    <a:pt x="16496" y="50827"/>
                    <a:pt x="18256" y="50387"/>
                    <a:pt x="19650" y="49580"/>
                  </a:cubicBezTo>
                  <a:cubicBezTo>
                    <a:pt x="21044" y="48773"/>
                    <a:pt x="22071" y="47673"/>
                    <a:pt x="22731" y="46132"/>
                  </a:cubicBezTo>
                  <a:cubicBezTo>
                    <a:pt x="23391" y="44592"/>
                    <a:pt x="23831" y="43051"/>
                    <a:pt x="24051" y="41511"/>
                  </a:cubicBezTo>
                  <a:close/>
                </a:path>
              </a:pathLst>
            </a:custGeom>
            <a:solidFill>
              <a:srgbClr val="000000"/>
            </a:solidFill>
            <a:ln w="73262" cap="flat">
              <a:noFill/>
              <a:prstDash val="solid"/>
              <a:miter/>
            </a:ln>
          </p:spPr>
          <p:txBody>
            <a:bodyPr rtlCol="0" anchor="ctr"/>
            <a:lstStyle/>
            <a:p>
              <a:endParaRPr lang="en-GB"/>
            </a:p>
          </p:txBody>
        </p:sp>
        <p:sp>
          <p:nvSpPr>
            <p:cNvPr id="381" name="Graphic 1127">
              <a:extLst>
                <a:ext uri="{FF2B5EF4-FFF2-40B4-BE49-F238E27FC236}">
                  <a16:creationId xmlns:a16="http://schemas.microsoft.com/office/drawing/2014/main" id="{045433DE-7C85-7A51-E931-8523094A383A}"/>
                </a:ext>
              </a:extLst>
            </p:cNvPr>
            <p:cNvSpPr/>
            <p:nvPr/>
          </p:nvSpPr>
          <p:spPr>
            <a:xfrm>
              <a:off x="6896434" y="3899459"/>
              <a:ext cx="28315" cy="36237"/>
            </a:xfrm>
            <a:custGeom>
              <a:avLst/>
              <a:gdLst>
                <a:gd name="connsiteX0" fmla="*/ 29053 w 28315"/>
                <a:gd name="connsiteY0" fmla="*/ 20387 h 36237"/>
                <a:gd name="connsiteX1" fmla="*/ 4479 w 28315"/>
                <a:gd name="connsiteY1" fmla="*/ 20387 h 36237"/>
                <a:gd name="connsiteX2" fmla="*/ 7413 w 28315"/>
                <a:gd name="connsiteY2" fmla="*/ 30730 h 36237"/>
                <a:gd name="connsiteX3" fmla="*/ 15995 w 28315"/>
                <a:gd name="connsiteY3" fmla="*/ 34325 h 36237"/>
                <a:gd name="connsiteX4" fmla="*/ 21277 w 28315"/>
                <a:gd name="connsiteY4" fmla="*/ 33298 h 36237"/>
                <a:gd name="connsiteX5" fmla="*/ 25752 w 28315"/>
                <a:gd name="connsiteY5" fmla="*/ 30070 h 36237"/>
                <a:gd name="connsiteX6" fmla="*/ 28539 w 28315"/>
                <a:gd name="connsiteY6" fmla="*/ 32271 h 36237"/>
                <a:gd name="connsiteX7" fmla="*/ 22817 w 28315"/>
                <a:gd name="connsiteY7" fmla="*/ 36379 h 36237"/>
                <a:gd name="connsiteX8" fmla="*/ 15775 w 28315"/>
                <a:gd name="connsiteY8" fmla="*/ 37699 h 36237"/>
                <a:gd name="connsiteX9" fmla="*/ 4625 w 28315"/>
                <a:gd name="connsiteY9" fmla="*/ 33078 h 36237"/>
                <a:gd name="connsiteX10" fmla="*/ 738 w 28315"/>
                <a:gd name="connsiteY10" fmla="*/ 19580 h 36237"/>
                <a:gd name="connsiteX11" fmla="*/ 4479 w 28315"/>
                <a:gd name="connsiteY11" fmla="*/ 6230 h 36237"/>
                <a:gd name="connsiteX12" fmla="*/ 14895 w 28315"/>
                <a:gd name="connsiteY12" fmla="*/ 1461 h 36237"/>
                <a:gd name="connsiteX13" fmla="*/ 25312 w 28315"/>
                <a:gd name="connsiteY13" fmla="*/ 6009 h 36237"/>
                <a:gd name="connsiteX14" fmla="*/ 29053 w 28315"/>
                <a:gd name="connsiteY14" fmla="*/ 18700 h 36237"/>
                <a:gd name="connsiteX15" fmla="*/ 29053 w 28315"/>
                <a:gd name="connsiteY15" fmla="*/ 20387 h 36237"/>
                <a:gd name="connsiteX16" fmla="*/ 25312 w 28315"/>
                <a:gd name="connsiteY16" fmla="*/ 17380 h 36237"/>
                <a:gd name="connsiteX17" fmla="*/ 24064 w 28315"/>
                <a:gd name="connsiteY17" fmla="*/ 10704 h 36237"/>
                <a:gd name="connsiteX18" fmla="*/ 20470 w 28315"/>
                <a:gd name="connsiteY18" fmla="*/ 6303 h 36237"/>
                <a:gd name="connsiteX19" fmla="*/ 14895 w 28315"/>
                <a:gd name="connsiteY19" fmla="*/ 4762 h 36237"/>
                <a:gd name="connsiteX20" fmla="*/ 9393 w 28315"/>
                <a:gd name="connsiteY20" fmla="*/ 6303 h 36237"/>
                <a:gd name="connsiteX21" fmla="*/ 5726 w 28315"/>
                <a:gd name="connsiteY21" fmla="*/ 10704 h 36237"/>
                <a:gd name="connsiteX22" fmla="*/ 4479 w 28315"/>
                <a:gd name="connsiteY22" fmla="*/ 17380 h 36237"/>
                <a:gd name="connsiteX23" fmla="*/ 25312 w 28315"/>
                <a:gd name="connsiteY23" fmla="*/ 1738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053" y="20387"/>
                  </a:moveTo>
                  <a:lnTo>
                    <a:pt x="4479" y="20387"/>
                  </a:lnTo>
                  <a:cubicBezTo>
                    <a:pt x="4479" y="24935"/>
                    <a:pt x="5432" y="28383"/>
                    <a:pt x="7413" y="30730"/>
                  </a:cubicBezTo>
                  <a:cubicBezTo>
                    <a:pt x="9393" y="33151"/>
                    <a:pt x="12254" y="34325"/>
                    <a:pt x="15995" y="34325"/>
                  </a:cubicBezTo>
                  <a:cubicBezTo>
                    <a:pt x="18049" y="34325"/>
                    <a:pt x="19810" y="33958"/>
                    <a:pt x="21277" y="33298"/>
                  </a:cubicBezTo>
                  <a:cubicBezTo>
                    <a:pt x="22744" y="32637"/>
                    <a:pt x="24211" y="31610"/>
                    <a:pt x="25752" y="30070"/>
                  </a:cubicBezTo>
                  <a:lnTo>
                    <a:pt x="28539" y="32271"/>
                  </a:lnTo>
                  <a:cubicBezTo>
                    <a:pt x="26632" y="34178"/>
                    <a:pt x="24725" y="35572"/>
                    <a:pt x="22817" y="36379"/>
                  </a:cubicBezTo>
                  <a:cubicBezTo>
                    <a:pt x="20910" y="37259"/>
                    <a:pt x="18563" y="37699"/>
                    <a:pt x="15775" y="37699"/>
                  </a:cubicBezTo>
                  <a:cubicBezTo>
                    <a:pt x="10861" y="37699"/>
                    <a:pt x="7193" y="36158"/>
                    <a:pt x="4625" y="33078"/>
                  </a:cubicBezTo>
                  <a:cubicBezTo>
                    <a:pt x="1985" y="29997"/>
                    <a:pt x="738" y="25522"/>
                    <a:pt x="738" y="19580"/>
                  </a:cubicBezTo>
                  <a:cubicBezTo>
                    <a:pt x="738" y="13858"/>
                    <a:pt x="1985" y="9384"/>
                    <a:pt x="4479" y="6230"/>
                  </a:cubicBezTo>
                  <a:cubicBezTo>
                    <a:pt x="6973" y="3075"/>
                    <a:pt x="10420" y="1461"/>
                    <a:pt x="14895" y="1461"/>
                  </a:cubicBezTo>
                  <a:cubicBezTo>
                    <a:pt x="19370" y="1461"/>
                    <a:pt x="22817" y="3002"/>
                    <a:pt x="25312" y="6009"/>
                  </a:cubicBezTo>
                  <a:cubicBezTo>
                    <a:pt x="27806" y="9017"/>
                    <a:pt x="29053" y="13272"/>
                    <a:pt x="29053" y="18700"/>
                  </a:cubicBezTo>
                  <a:lnTo>
                    <a:pt x="29053" y="20387"/>
                  </a:lnTo>
                  <a:close/>
                  <a:moveTo>
                    <a:pt x="25312" y="17380"/>
                  </a:moveTo>
                  <a:cubicBezTo>
                    <a:pt x="25091" y="14372"/>
                    <a:pt x="24725" y="12098"/>
                    <a:pt x="24064" y="10704"/>
                  </a:cubicBezTo>
                  <a:cubicBezTo>
                    <a:pt x="23258" y="8870"/>
                    <a:pt x="22084" y="7403"/>
                    <a:pt x="20470" y="6303"/>
                  </a:cubicBezTo>
                  <a:cubicBezTo>
                    <a:pt x="18783" y="5276"/>
                    <a:pt x="16949" y="4762"/>
                    <a:pt x="14895" y="4762"/>
                  </a:cubicBezTo>
                  <a:cubicBezTo>
                    <a:pt x="12841" y="4762"/>
                    <a:pt x="11007" y="5276"/>
                    <a:pt x="9393" y="6303"/>
                  </a:cubicBezTo>
                  <a:cubicBezTo>
                    <a:pt x="7780" y="7403"/>
                    <a:pt x="6533" y="8870"/>
                    <a:pt x="5726" y="10704"/>
                  </a:cubicBezTo>
                  <a:cubicBezTo>
                    <a:pt x="5065" y="12098"/>
                    <a:pt x="4699" y="14372"/>
                    <a:pt x="4479" y="17380"/>
                  </a:cubicBezTo>
                  <a:lnTo>
                    <a:pt x="25312" y="17380"/>
                  </a:lnTo>
                  <a:close/>
                </a:path>
              </a:pathLst>
            </a:custGeom>
            <a:solidFill>
              <a:srgbClr val="000000"/>
            </a:solidFill>
            <a:ln w="73262" cap="flat">
              <a:noFill/>
              <a:prstDash val="solid"/>
              <a:miter/>
            </a:ln>
          </p:spPr>
          <p:txBody>
            <a:bodyPr rtlCol="0" anchor="ctr"/>
            <a:lstStyle/>
            <a:p>
              <a:endParaRPr lang="en-GB"/>
            </a:p>
          </p:txBody>
        </p:sp>
        <p:sp>
          <p:nvSpPr>
            <p:cNvPr id="382" name="Graphic 1127">
              <a:extLst>
                <a:ext uri="{FF2B5EF4-FFF2-40B4-BE49-F238E27FC236}">
                  <a16:creationId xmlns:a16="http://schemas.microsoft.com/office/drawing/2014/main" id="{2FAA2066-F526-4955-5123-F23F5FB000B5}"/>
                </a:ext>
              </a:extLst>
            </p:cNvPr>
            <p:cNvSpPr/>
            <p:nvPr/>
          </p:nvSpPr>
          <p:spPr>
            <a:xfrm>
              <a:off x="6934622" y="3899459"/>
              <a:ext cx="28315" cy="36237"/>
            </a:xfrm>
            <a:custGeom>
              <a:avLst/>
              <a:gdLst>
                <a:gd name="connsiteX0" fmla="*/ 29066 w 28315"/>
                <a:gd name="connsiteY0" fmla="*/ 20387 h 36237"/>
                <a:gd name="connsiteX1" fmla="*/ 4492 w 28315"/>
                <a:gd name="connsiteY1" fmla="*/ 20387 h 36237"/>
                <a:gd name="connsiteX2" fmla="*/ 7426 w 28315"/>
                <a:gd name="connsiteY2" fmla="*/ 30730 h 36237"/>
                <a:gd name="connsiteX3" fmla="*/ 16009 w 28315"/>
                <a:gd name="connsiteY3" fmla="*/ 34325 h 36237"/>
                <a:gd name="connsiteX4" fmla="*/ 21290 w 28315"/>
                <a:gd name="connsiteY4" fmla="*/ 33298 h 36237"/>
                <a:gd name="connsiteX5" fmla="*/ 25765 w 28315"/>
                <a:gd name="connsiteY5" fmla="*/ 30070 h 36237"/>
                <a:gd name="connsiteX6" fmla="*/ 28552 w 28315"/>
                <a:gd name="connsiteY6" fmla="*/ 32271 h 36237"/>
                <a:gd name="connsiteX7" fmla="*/ 22831 w 28315"/>
                <a:gd name="connsiteY7" fmla="*/ 36379 h 36237"/>
                <a:gd name="connsiteX8" fmla="*/ 15789 w 28315"/>
                <a:gd name="connsiteY8" fmla="*/ 37699 h 36237"/>
                <a:gd name="connsiteX9" fmla="*/ 4639 w 28315"/>
                <a:gd name="connsiteY9" fmla="*/ 33078 h 36237"/>
                <a:gd name="connsiteX10" fmla="*/ 751 w 28315"/>
                <a:gd name="connsiteY10" fmla="*/ 19580 h 36237"/>
                <a:gd name="connsiteX11" fmla="*/ 4492 w 28315"/>
                <a:gd name="connsiteY11" fmla="*/ 6230 h 36237"/>
                <a:gd name="connsiteX12" fmla="*/ 14908 w 28315"/>
                <a:gd name="connsiteY12" fmla="*/ 1461 h 36237"/>
                <a:gd name="connsiteX13" fmla="*/ 25325 w 28315"/>
                <a:gd name="connsiteY13" fmla="*/ 6009 h 36237"/>
                <a:gd name="connsiteX14" fmla="*/ 29066 w 28315"/>
                <a:gd name="connsiteY14" fmla="*/ 18700 h 36237"/>
                <a:gd name="connsiteX15" fmla="*/ 29066 w 28315"/>
                <a:gd name="connsiteY15" fmla="*/ 20387 h 36237"/>
                <a:gd name="connsiteX16" fmla="*/ 25325 w 28315"/>
                <a:gd name="connsiteY16" fmla="*/ 17380 h 36237"/>
                <a:gd name="connsiteX17" fmla="*/ 24078 w 28315"/>
                <a:gd name="connsiteY17" fmla="*/ 10704 h 36237"/>
                <a:gd name="connsiteX18" fmla="*/ 20483 w 28315"/>
                <a:gd name="connsiteY18" fmla="*/ 6303 h 36237"/>
                <a:gd name="connsiteX19" fmla="*/ 14908 w 28315"/>
                <a:gd name="connsiteY19" fmla="*/ 4762 h 36237"/>
                <a:gd name="connsiteX20" fmla="*/ 9407 w 28315"/>
                <a:gd name="connsiteY20" fmla="*/ 6303 h 36237"/>
                <a:gd name="connsiteX21" fmla="*/ 5739 w 28315"/>
                <a:gd name="connsiteY21" fmla="*/ 10704 h 36237"/>
                <a:gd name="connsiteX22" fmla="*/ 4492 w 28315"/>
                <a:gd name="connsiteY22" fmla="*/ 17380 h 36237"/>
                <a:gd name="connsiteX23" fmla="*/ 25325 w 28315"/>
                <a:gd name="connsiteY23" fmla="*/ 1738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066" y="20387"/>
                  </a:moveTo>
                  <a:lnTo>
                    <a:pt x="4492" y="20387"/>
                  </a:lnTo>
                  <a:cubicBezTo>
                    <a:pt x="4492" y="24935"/>
                    <a:pt x="5446" y="28383"/>
                    <a:pt x="7426" y="30730"/>
                  </a:cubicBezTo>
                  <a:cubicBezTo>
                    <a:pt x="9407" y="33151"/>
                    <a:pt x="12268" y="34325"/>
                    <a:pt x="16009" y="34325"/>
                  </a:cubicBezTo>
                  <a:cubicBezTo>
                    <a:pt x="18063" y="34325"/>
                    <a:pt x="19823" y="33958"/>
                    <a:pt x="21290" y="33298"/>
                  </a:cubicBezTo>
                  <a:cubicBezTo>
                    <a:pt x="22757" y="32637"/>
                    <a:pt x="24224" y="31610"/>
                    <a:pt x="25765" y="30070"/>
                  </a:cubicBezTo>
                  <a:lnTo>
                    <a:pt x="28552" y="32271"/>
                  </a:lnTo>
                  <a:cubicBezTo>
                    <a:pt x="26645" y="34178"/>
                    <a:pt x="24738" y="35572"/>
                    <a:pt x="22831" y="36379"/>
                  </a:cubicBezTo>
                  <a:cubicBezTo>
                    <a:pt x="20923" y="37259"/>
                    <a:pt x="18576" y="37699"/>
                    <a:pt x="15789" y="37699"/>
                  </a:cubicBezTo>
                  <a:cubicBezTo>
                    <a:pt x="10874" y="37699"/>
                    <a:pt x="7206" y="36158"/>
                    <a:pt x="4639" y="33078"/>
                  </a:cubicBezTo>
                  <a:cubicBezTo>
                    <a:pt x="1998" y="29997"/>
                    <a:pt x="751" y="25522"/>
                    <a:pt x="751" y="19580"/>
                  </a:cubicBezTo>
                  <a:cubicBezTo>
                    <a:pt x="751" y="13858"/>
                    <a:pt x="1998" y="9384"/>
                    <a:pt x="4492" y="6230"/>
                  </a:cubicBezTo>
                  <a:cubicBezTo>
                    <a:pt x="6986" y="3075"/>
                    <a:pt x="10434" y="1461"/>
                    <a:pt x="14908" y="1461"/>
                  </a:cubicBezTo>
                  <a:cubicBezTo>
                    <a:pt x="19383" y="1461"/>
                    <a:pt x="22831" y="3002"/>
                    <a:pt x="25325" y="6009"/>
                  </a:cubicBezTo>
                  <a:cubicBezTo>
                    <a:pt x="27819" y="9017"/>
                    <a:pt x="29066" y="13272"/>
                    <a:pt x="29066" y="18700"/>
                  </a:cubicBezTo>
                  <a:lnTo>
                    <a:pt x="29066" y="20387"/>
                  </a:lnTo>
                  <a:close/>
                  <a:moveTo>
                    <a:pt x="25325" y="17380"/>
                  </a:moveTo>
                  <a:cubicBezTo>
                    <a:pt x="25105" y="14372"/>
                    <a:pt x="24738" y="12098"/>
                    <a:pt x="24078" y="10704"/>
                  </a:cubicBezTo>
                  <a:cubicBezTo>
                    <a:pt x="23271" y="8870"/>
                    <a:pt x="22097" y="7403"/>
                    <a:pt x="20483" y="6303"/>
                  </a:cubicBezTo>
                  <a:cubicBezTo>
                    <a:pt x="18796" y="5276"/>
                    <a:pt x="16962" y="4762"/>
                    <a:pt x="14908" y="4762"/>
                  </a:cubicBezTo>
                  <a:cubicBezTo>
                    <a:pt x="12854" y="4762"/>
                    <a:pt x="11021" y="5276"/>
                    <a:pt x="9407" y="6303"/>
                  </a:cubicBezTo>
                  <a:cubicBezTo>
                    <a:pt x="7793" y="7403"/>
                    <a:pt x="6546" y="8870"/>
                    <a:pt x="5739" y="10704"/>
                  </a:cubicBezTo>
                  <a:cubicBezTo>
                    <a:pt x="5079" y="12098"/>
                    <a:pt x="4712" y="14372"/>
                    <a:pt x="4492" y="17380"/>
                  </a:cubicBezTo>
                  <a:lnTo>
                    <a:pt x="25325" y="17380"/>
                  </a:lnTo>
                  <a:close/>
                </a:path>
              </a:pathLst>
            </a:custGeom>
            <a:solidFill>
              <a:srgbClr val="000000"/>
            </a:solidFill>
            <a:ln w="73262" cap="flat">
              <a:noFill/>
              <a:prstDash val="solid"/>
              <a:miter/>
            </a:ln>
          </p:spPr>
          <p:txBody>
            <a:bodyPr rtlCol="0" anchor="ctr"/>
            <a:lstStyle/>
            <a:p>
              <a:endParaRPr lang="en-GB"/>
            </a:p>
          </p:txBody>
        </p:sp>
        <p:sp>
          <p:nvSpPr>
            <p:cNvPr id="383" name="Graphic 1127">
              <a:extLst>
                <a:ext uri="{FF2B5EF4-FFF2-40B4-BE49-F238E27FC236}">
                  <a16:creationId xmlns:a16="http://schemas.microsoft.com/office/drawing/2014/main" id="{B41A1EEF-4E14-4BBF-2315-75C1D7D3A7DD}"/>
                </a:ext>
              </a:extLst>
            </p:cNvPr>
            <p:cNvSpPr/>
            <p:nvPr/>
          </p:nvSpPr>
          <p:spPr>
            <a:xfrm>
              <a:off x="6974866" y="3899459"/>
              <a:ext cx="27214" cy="35797"/>
            </a:xfrm>
            <a:custGeom>
              <a:avLst/>
              <a:gdLst>
                <a:gd name="connsiteX0" fmla="*/ 27979 w 27214"/>
                <a:gd name="connsiteY0" fmla="*/ 37259 h 35797"/>
                <a:gd name="connsiteX1" fmla="*/ 24238 w 27214"/>
                <a:gd name="connsiteY1" fmla="*/ 37259 h 35797"/>
                <a:gd name="connsiteX2" fmla="*/ 24238 w 27214"/>
                <a:gd name="connsiteY2" fmla="*/ 15325 h 35797"/>
                <a:gd name="connsiteX3" fmla="*/ 21744 w 27214"/>
                <a:gd name="connsiteY3" fmla="*/ 7476 h 35797"/>
                <a:gd name="connsiteX4" fmla="*/ 14482 w 27214"/>
                <a:gd name="connsiteY4" fmla="*/ 4762 h 35797"/>
                <a:gd name="connsiteX5" fmla="*/ 7146 w 27214"/>
                <a:gd name="connsiteY5" fmla="*/ 7476 h 35797"/>
                <a:gd name="connsiteX6" fmla="*/ 4506 w 27214"/>
                <a:gd name="connsiteY6" fmla="*/ 15325 h 35797"/>
                <a:gd name="connsiteX7" fmla="*/ 4506 w 27214"/>
                <a:gd name="connsiteY7" fmla="*/ 37259 h 35797"/>
                <a:gd name="connsiteX8" fmla="*/ 765 w 27214"/>
                <a:gd name="connsiteY8" fmla="*/ 37259 h 35797"/>
                <a:gd name="connsiteX9" fmla="*/ 765 w 27214"/>
                <a:gd name="connsiteY9" fmla="*/ 1901 h 35797"/>
                <a:gd name="connsiteX10" fmla="*/ 4506 w 27214"/>
                <a:gd name="connsiteY10" fmla="*/ 1901 h 35797"/>
                <a:gd name="connsiteX11" fmla="*/ 4506 w 27214"/>
                <a:gd name="connsiteY11" fmla="*/ 6083 h 35797"/>
                <a:gd name="connsiteX12" fmla="*/ 14922 w 27214"/>
                <a:gd name="connsiteY12" fmla="*/ 1461 h 35797"/>
                <a:gd name="connsiteX13" fmla="*/ 24312 w 27214"/>
                <a:gd name="connsiteY13" fmla="*/ 4836 h 35797"/>
                <a:gd name="connsiteX14" fmla="*/ 27979 w 27214"/>
                <a:gd name="connsiteY14" fmla="*/ 14665 h 35797"/>
                <a:gd name="connsiteX15" fmla="*/ 27979 w 27214"/>
                <a:gd name="connsiteY15" fmla="*/ 3725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979" y="37259"/>
                  </a:moveTo>
                  <a:lnTo>
                    <a:pt x="24238" y="37259"/>
                  </a:lnTo>
                  <a:lnTo>
                    <a:pt x="24238" y="15325"/>
                  </a:lnTo>
                  <a:cubicBezTo>
                    <a:pt x="24238" y="11878"/>
                    <a:pt x="23431" y="9310"/>
                    <a:pt x="21744" y="7476"/>
                  </a:cubicBezTo>
                  <a:cubicBezTo>
                    <a:pt x="20057" y="5643"/>
                    <a:pt x="17636" y="4762"/>
                    <a:pt x="14482" y="4762"/>
                  </a:cubicBezTo>
                  <a:cubicBezTo>
                    <a:pt x="11328" y="4762"/>
                    <a:pt x="8834" y="5643"/>
                    <a:pt x="7146" y="7476"/>
                  </a:cubicBezTo>
                  <a:cubicBezTo>
                    <a:pt x="5386" y="9310"/>
                    <a:pt x="4506" y="11951"/>
                    <a:pt x="4506" y="15325"/>
                  </a:cubicBezTo>
                  <a:lnTo>
                    <a:pt x="4506" y="37259"/>
                  </a:lnTo>
                  <a:lnTo>
                    <a:pt x="765" y="37259"/>
                  </a:lnTo>
                  <a:lnTo>
                    <a:pt x="765" y="1901"/>
                  </a:lnTo>
                  <a:lnTo>
                    <a:pt x="4506" y="1901"/>
                  </a:lnTo>
                  <a:lnTo>
                    <a:pt x="4506" y="6083"/>
                  </a:lnTo>
                  <a:cubicBezTo>
                    <a:pt x="7146" y="3002"/>
                    <a:pt x="10594" y="1461"/>
                    <a:pt x="14922" y="1461"/>
                  </a:cubicBezTo>
                  <a:cubicBezTo>
                    <a:pt x="18883" y="1461"/>
                    <a:pt x="22038" y="2562"/>
                    <a:pt x="24312" y="4836"/>
                  </a:cubicBezTo>
                  <a:cubicBezTo>
                    <a:pt x="26732" y="7183"/>
                    <a:pt x="27979" y="10484"/>
                    <a:pt x="27979" y="14665"/>
                  </a:cubicBezTo>
                  <a:lnTo>
                    <a:pt x="27979" y="37259"/>
                  </a:lnTo>
                  <a:close/>
                </a:path>
              </a:pathLst>
            </a:custGeom>
            <a:solidFill>
              <a:srgbClr val="000000"/>
            </a:solidFill>
            <a:ln w="73262" cap="flat">
              <a:noFill/>
              <a:prstDash val="solid"/>
              <a:miter/>
            </a:ln>
          </p:spPr>
          <p:txBody>
            <a:bodyPr rtlCol="0" anchor="ctr"/>
            <a:lstStyle/>
            <a:p>
              <a:endParaRPr lang="en-GB"/>
            </a:p>
          </p:txBody>
        </p:sp>
        <p:sp>
          <p:nvSpPr>
            <p:cNvPr id="384" name="Graphic 1127">
              <a:extLst>
                <a:ext uri="{FF2B5EF4-FFF2-40B4-BE49-F238E27FC236}">
                  <a16:creationId xmlns:a16="http://schemas.microsoft.com/office/drawing/2014/main" id="{A0C8E198-AE20-73CC-6F9A-F14DB9BE9A7A}"/>
                </a:ext>
              </a:extLst>
            </p:cNvPr>
            <p:cNvSpPr/>
            <p:nvPr/>
          </p:nvSpPr>
          <p:spPr>
            <a:xfrm>
              <a:off x="7034396" y="3899459"/>
              <a:ext cx="22593" cy="35797"/>
            </a:xfrm>
            <a:custGeom>
              <a:avLst/>
              <a:gdLst>
                <a:gd name="connsiteX0" fmla="*/ 20664 w 22593"/>
                <a:gd name="connsiteY0" fmla="*/ 7550 h 35797"/>
                <a:gd name="connsiteX1" fmla="*/ 17656 w 22593"/>
                <a:gd name="connsiteY1" fmla="*/ 5349 h 35797"/>
                <a:gd name="connsiteX2" fmla="*/ 13988 w 22593"/>
                <a:gd name="connsiteY2" fmla="*/ 4762 h 35797"/>
                <a:gd name="connsiteX3" fmla="*/ 7093 w 22593"/>
                <a:gd name="connsiteY3" fmla="*/ 7843 h 35797"/>
                <a:gd name="connsiteX4" fmla="*/ 4526 w 22593"/>
                <a:gd name="connsiteY4" fmla="*/ 15472 h 35797"/>
                <a:gd name="connsiteX5" fmla="*/ 4526 w 22593"/>
                <a:gd name="connsiteY5" fmla="*/ 37259 h 35797"/>
                <a:gd name="connsiteX6" fmla="*/ 784 w 22593"/>
                <a:gd name="connsiteY6" fmla="*/ 37259 h 35797"/>
                <a:gd name="connsiteX7" fmla="*/ 784 w 22593"/>
                <a:gd name="connsiteY7" fmla="*/ 1901 h 35797"/>
                <a:gd name="connsiteX8" fmla="*/ 4526 w 22593"/>
                <a:gd name="connsiteY8" fmla="*/ 1901 h 35797"/>
                <a:gd name="connsiteX9" fmla="*/ 4526 w 22593"/>
                <a:gd name="connsiteY9" fmla="*/ 6596 h 35797"/>
                <a:gd name="connsiteX10" fmla="*/ 8854 w 22593"/>
                <a:gd name="connsiteY10" fmla="*/ 2855 h 35797"/>
                <a:gd name="connsiteX11" fmla="*/ 14869 w 22593"/>
                <a:gd name="connsiteY11" fmla="*/ 1461 h 35797"/>
                <a:gd name="connsiteX12" fmla="*/ 23378 w 22593"/>
                <a:gd name="connsiteY12" fmla="*/ 4836 h 35797"/>
                <a:gd name="connsiteX13" fmla="*/ 20664 w 22593"/>
                <a:gd name="connsiteY13" fmla="*/ 755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664" y="7550"/>
                  </a:moveTo>
                  <a:cubicBezTo>
                    <a:pt x="19563" y="6450"/>
                    <a:pt x="18610" y="5716"/>
                    <a:pt x="17656" y="5349"/>
                  </a:cubicBezTo>
                  <a:cubicBezTo>
                    <a:pt x="16703" y="4982"/>
                    <a:pt x="15456" y="4762"/>
                    <a:pt x="13988" y="4762"/>
                  </a:cubicBezTo>
                  <a:cubicBezTo>
                    <a:pt x="11054" y="4762"/>
                    <a:pt x="8707" y="5789"/>
                    <a:pt x="7093" y="7843"/>
                  </a:cubicBezTo>
                  <a:cubicBezTo>
                    <a:pt x="5406" y="9971"/>
                    <a:pt x="4526" y="12465"/>
                    <a:pt x="4526" y="15472"/>
                  </a:cubicBezTo>
                  <a:lnTo>
                    <a:pt x="4526" y="37259"/>
                  </a:lnTo>
                  <a:lnTo>
                    <a:pt x="784" y="37259"/>
                  </a:lnTo>
                  <a:lnTo>
                    <a:pt x="784" y="1901"/>
                  </a:lnTo>
                  <a:lnTo>
                    <a:pt x="4526" y="1901"/>
                  </a:lnTo>
                  <a:lnTo>
                    <a:pt x="4526" y="6596"/>
                  </a:lnTo>
                  <a:cubicBezTo>
                    <a:pt x="5553" y="4982"/>
                    <a:pt x="7020" y="3735"/>
                    <a:pt x="8854" y="2855"/>
                  </a:cubicBezTo>
                  <a:cubicBezTo>
                    <a:pt x="10687" y="1901"/>
                    <a:pt x="12741" y="1461"/>
                    <a:pt x="14869" y="1461"/>
                  </a:cubicBezTo>
                  <a:cubicBezTo>
                    <a:pt x="18316" y="1461"/>
                    <a:pt x="21104" y="2562"/>
                    <a:pt x="23378" y="4836"/>
                  </a:cubicBezTo>
                  <a:lnTo>
                    <a:pt x="20664" y="7550"/>
                  </a:lnTo>
                  <a:close/>
                </a:path>
              </a:pathLst>
            </a:custGeom>
            <a:solidFill>
              <a:srgbClr val="000000"/>
            </a:solidFill>
            <a:ln w="73262" cap="flat">
              <a:noFill/>
              <a:prstDash val="solid"/>
              <a:miter/>
            </a:ln>
          </p:spPr>
          <p:txBody>
            <a:bodyPr rtlCol="0" anchor="ctr"/>
            <a:lstStyle/>
            <a:p>
              <a:endParaRPr lang="en-GB"/>
            </a:p>
          </p:txBody>
        </p:sp>
        <p:sp>
          <p:nvSpPr>
            <p:cNvPr id="385" name="Graphic 1127">
              <a:extLst>
                <a:ext uri="{FF2B5EF4-FFF2-40B4-BE49-F238E27FC236}">
                  <a16:creationId xmlns:a16="http://schemas.microsoft.com/office/drawing/2014/main" id="{9A433CAC-61DE-BE98-68E1-2CD71E4A1D8C}"/>
                </a:ext>
              </a:extLst>
            </p:cNvPr>
            <p:cNvSpPr/>
            <p:nvPr/>
          </p:nvSpPr>
          <p:spPr>
            <a:xfrm>
              <a:off x="7062171" y="3899459"/>
              <a:ext cx="28315" cy="36237"/>
            </a:xfrm>
            <a:custGeom>
              <a:avLst/>
              <a:gdLst>
                <a:gd name="connsiteX0" fmla="*/ 29110 w 28315"/>
                <a:gd name="connsiteY0" fmla="*/ 20387 h 36237"/>
                <a:gd name="connsiteX1" fmla="*/ 4536 w 28315"/>
                <a:gd name="connsiteY1" fmla="*/ 20387 h 36237"/>
                <a:gd name="connsiteX2" fmla="*/ 7470 w 28315"/>
                <a:gd name="connsiteY2" fmla="*/ 30730 h 36237"/>
                <a:gd name="connsiteX3" fmla="*/ 16053 w 28315"/>
                <a:gd name="connsiteY3" fmla="*/ 34325 h 36237"/>
                <a:gd name="connsiteX4" fmla="*/ 21335 w 28315"/>
                <a:gd name="connsiteY4" fmla="*/ 33298 h 36237"/>
                <a:gd name="connsiteX5" fmla="*/ 25809 w 28315"/>
                <a:gd name="connsiteY5" fmla="*/ 30070 h 36237"/>
                <a:gd name="connsiteX6" fmla="*/ 28597 w 28315"/>
                <a:gd name="connsiteY6" fmla="*/ 32271 h 36237"/>
                <a:gd name="connsiteX7" fmla="*/ 22875 w 28315"/>
                <a:gd name="connsiteY7" fmla="*/ 36379 h 36237"/>
                <a:gd name="connsiteX8" fmla="*/ 15833 w 28315"/>
                <a:gd name="connsiteY8" fmla="*/ 37699 h 36237"/>
                <a:gd name="connsiteX9" fmla="*/ 4683 w 28315"/>
                <a:gd name="connsiteY9" fmla="*/ 33078 h 36237"/>
                <a:gd name="connsiteX10" fmla="*/ 795 w 28315"/>
                <a:gd name="connsiteY10" fmla="*/ 19580 h 36237"/>
                <a:gd name="connsiteX11" fmla="*/ 4536 w 28315"/>
                <a:gd name="connsiteY11" fmla="*/ 6230 h 36237"/>
                <a:gd name="connsiteX12" fmla="*/ 14953 w 28315"/>
                <a:gd name="connsiteY12" fmla="*/ 1461 h 36237"/>
                <a:gd name="connsiteX13" fmla="*/ 25369 w 28315"/>
                <a:gd name="connsiteY13" fmla="*/ 6009 h 36237"/>
                <a:gd name="connsiteX14" fmla="*/ 29110 w 28315"/>
                <a:gd name="connsiteY14" fmla="*/ 18700 h 36237"/>
                <a:gd name="connsiteX15" fmla="*/ 29110 w 28315"/>
                <a:gd name="connsiteY15" fmla="*/ 20387 h 36237"/>
                <a:gd name="connsiteX16" fmla="*/ 25369 w 28315"/>
                <a:gd name="connsiteY16" fmla="*/ 17380 h 36237"/>
                <a:gd name="connsiteX17" fmla="*/ 24122 w 28315"/>
                <a:gd name="connsiteY17" fmla="*/ 10704 h 36237"/>
                <a:gd name="connsiteX18" fmla="*/ 20528 w 28315"/>
                <a:gd name="connsiteY18" fmla="*/ 6303 h 36237"/>
                <a:gd name="connsiteX19" fmla="*/ 14953 w 28315"/>
                <a:gd name="connsiteY19" fmla="*/ 4762 h 36237"/>
                <a:gd name="connsiteX20" fmla="*/ 9451 w 28315"/>
                <a:gd name="connsiteY20" fmla="*/ 6303 h 36237"/>
                <a:gd name="connsiteX21" fmla="*/ 5783 w 28315"/>
                <a:gd name="connsiteY21" fmla="*/ 10704 h 36237"/>
                <a:gd name="connsiteX22" fmla="*/ 4536 w 28315"/>
                <a:gd name="connsiteY22" fmla="*/ 17380 h 36237"/>
                <a:gd name="connsiteX23" fmla="*/ 25369 w 28315"/>
                <a:gd name="connsiteY23" fmla="*/ 1738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110" y="20387"/>
                  </a:moveTo>
                  <a:lnTo>
                    <a:pt x="4536" y="20387"/>
                  </a:lnTo>
                  <a:cubicBezTo>
                    <a:pt x="4536" y="24935"/>
                    <a:pt x="5490" y="28383"/>
                    <a:pt x="7470" y="30730"/>
                  </a:cubicBezTo>
                  <a:cubicBezTo>
                    <a:pt x="9451" y="33151"/>
                    <a:pt x="12312" y="34325"/>
                    <a:pt x="16053" y="34325"/>
                  </a:cubicBezTo>
                  <a:cubicBezTo>
                    <a:pt x="18107" y="34325"/>
                    <a:pt x="19867" y="33958"/>
                    <a:pt x="21335" y="33298"/>
                  </a:cubicBezTo>
                  <a:cubicBezTo>
                    <a:pt x="22802" y="32637"/>
                    <a:pt x="24269" y="31610"/>
                    <a:pt x="25809" y="30070"/>
                  </a:cubicBezTo>
                  <a:lnTo>
                    <a:pt x="28597" y="32271"/>
                  </a:lnTo>
                  <a:cubicBezTo>
                    <a:pt x="26690" y="34178"/>
                    <a:pt x="24782" y="35572"/>
                    <a:pt x="22875" y="36379"/>
                  </a:cubicBezTo>
                  <a:cubicBezTo>
                    <a:pt x="20968" y="37259"/>
                    <a:pt x="18620" y="37699"/>
                    <a:pt x="15833" y="37699"/>
                  </a:cubicBezTo>
                  <a:cubicBezTo>
                    <a:pt x="10918" y="37699"/>
                    <a:pt x="7250" y="36158"/>
                    <a:pt x="4683" y="33078"/>
                  </a:cubicBezTo>
                  <a:cubicBezTo>
                    <a:pt x="2042" y="29997"/>
                    <a:pt x="795" y="25522"/>
                    <a:pt x="795" y="19580"/>
                  </a:cubicBezTo>
                  <a:cubicBezTo>
                    <a:pt x="795" y="13858"/>
                    <a:pt x="2042" y="9384"/>
                    <a:pt x="4536" y="6230"/>
                  </a:cubicBezTo>
                  <a:cubicBezTo>
                    <a:pt x="7030" y="3075"/>
                    <a:pt x="10478" y="1461"/>
                    <a:pt x="14953" y="1461"/>
                  </a:cubicBezTo>
                  <a:cubicBezTo>
                    <a:pt x="19427" y="1461"/>
                    <a:pt x="22875" y="3002"/>
                    <a:pt x="25369" y="6009"/>
                  </a:cubicBezTo>
                  <a:cubicBezTo>
                    <a:pt x="27863" y="9017"/>
                    <a:pt x="29110" y="13272"/>
                    <a:pt x="29110" y="18700"/>
                  </a:cubicBezTo>
                  <a:lnTo>
                    <a:pt x="29110" y="20387"/>
                  </a:lnTo>
                  <a:close/>
                  <a:moveTo>
                    <a:pt x="25369" y="17380"/>
                  </a:moveTo>
                  <a:cubicBezTo>
                    <a:pt x="25149" y="14372"/>
                    <a:pt x="24782" y="12098"/>
                    <a:pt x="24122" y="10704"/>
                  </a:cubicBezTo>
                  <a:cubicBezTo>
                    <a:pt x="23315" y="8870"/>
                    <a:pt x="22142" y="7403"/>
                    <a:pt x="20528" y="6303"/>
                  </a:cubicBezTo>
                  <a:cubicBezTo>
                    <a:pt x="18841" y="5276"/>
                    <a:pt x="17007" y="4762"/>
                    <a:pt x="14953" y="4762"/>
                  </a:cubicBezTo>
                  <a:cubicBezTo>
                    <a:pt x="12899" y="4762"/>
                    <a:pt x="11065" y="5276"/>
                    <a:pt x="9451" y="6303"/>
                  </a:cubicBezTo>
                  <a:cubicBezTo>
                    <a:pt x="7837" y="7403"/>
                    <a:pt x="6590" y="8870"/>
                    <a:pt x="5783" y="10704"/>
                  </a:cubicBezTo>
                  <a:cubicBezTo>
                    <a:pt x="5123" y="12098"/>
                    <a:pt x="4756" y="14372"/>
                    <a:pt x="4536" y="17380"/>
                  </a:cubicBezTo>
                  <a:lnTo>
                    <a:pt x="25369" y="17380"/>
                  </a:lnTo>
                  <a:close/>
                </a:path>
              </a:pathLst>
            </a:custGeom>
            <a:solidFill>
              <a:srgbClr val="000000"/>
            </a:solidFill>
            <a:ln w="73262" cap="flat">
              <a:noFill/>
              <a:prstDash val="solid"/>
              <a:miter/>
            </a:ln>
          </p:spPr>
          <p:txBody>
            <a:bodyPr rtlCol="0" anchor="ctr"/>
            <a:lstStyle/>
            <a:p>
              <a:endParaRPr lang="en-GB"/>
            </a:p>
          </p:txBody>
        </p:sp>
        <p:sp>
          <p:nvSpPr>
            <p:cNvPr id="386" name="Graphic 1127">
              <a:extLst>
                <a:ext uri="{FF2B5EF4-FFF2-40B4-BE49-F238E27FC236}">
                  <a16:creationId xmlns:a16="http://schemas.microsoft.com/office/drawing/2014/main" id="{2C0ACBA6-B9F7-768F-43C4-3DF3420B7E05}"/>
                </a:ext>
              </a:extLst>
            </p:cNvPr>
            <p:cNvSpPr/>
            <p:nvPr/>
          </p:nvSpPr>
          <p:spPr>
            <a:xfrm>
              <a:off x="7102415" y="3899459"/>
              <a:ext cx="50688" cy="35797"/>
            </a:xfrm>
            <a:custGeom>
              <a:avLst/>
              <a:gdLst>
                <a:gd name="connsiteX0" fmla="*/ 51501 w 50688"/>
                <a:gd name="connsiteY0" fmla="*/ 37259 h 35797"/>
                <a:gd name="connsiteX1" fmla="*/ 47760 w 50688"/>
                <a:gd name="connsiteY1" fmla="*/ 37259 h 35797"/>
                <a:gd name="connsiteX2" fmla="*/ 47760 w 50688"/>
                <a:gd name="connsiteY2" fmla="*/ 15325 h 35797"/>
                <a:gd name="connsiteX3" fmla="*/ 45266 w 50688"/>
                <a:gd name="connsiteY3" fmla="*/ 7476 h 35797"/>
                <a:gd name="connsiteX4" fmla="*/ 38004 w 50688"/>
                <a:gd name="connsiteY4" fmla="*/ 4762 h 35797"/>
                <a:gd name="connsiteX5" fmla="*/ 30668 w 50688"/>
                <a:gd name="connsiteY5" fmla="*/ 7476 h 35797"/>
                <a:gd name="connsiteX6" fmla="*/ 28028 w 50688"/>
                <a:gd name="connsiteY6" fmla="*/ 14665 h 35797"/>
                <a:gd name="connsiteX7" fmla="*/ 28028 w 50688"/>
                <a:gd name="connsiteY7" fmla="*/ 37259 h 35797"/>
                <a:gd name="connsiteX8" fmla="*/ 24287 w 50688"/>
                <a:gd name="connsiteY8" fmla="*/ 37259 h 35797"/>
                <a:gd name="connsiteX9" fmla="*/ 24287 w 50688"/>
                <a:gd name="connsiteY9" fmla="*/ 15325 h 35797"/>
                <a:gd name="connsiteX10" fmla="*/ 21792 w 50688"/>
                <a:gd name="connsiteY10" fmla="*/ 7476 h 35797"/>
                <a:gd name="connsiteX11" fmla="*/ 14530 w 50688"/>
                <a:gd name="connsiteY11" fmla="*/ 4762 h 35797"/>
                <a:gd name="connsiteX12" fmla="*/ 7195 w 50688"/>
                <a:gd name="connsiteY12" fmla="*/ 7476 h 35797"/>
                <a:gd name="connsiteX13" fmla="*/ 4554 w 50688"/>
                <a:gd name="connsiteY13" fmla="*/ 15325 h 35797"/>
                <a:gd name="connsiteX14" fmla="*/ 4554 w 50688"/>
                <a:gd name="connsiteY14" fmla="*/ 37259 h 35797"/>
                <a:gd name="connsiteX15" fmla="*/ 813 w 50688"/>
                <a:gd name="connsiteY15" fmla="*/ 37259 h 35797"/>
                <a:gd name="connsiteX16" fmla="*/ 813 w 50688"/>
                <a:gd name="connsiteY16" fmla="*/ 1901 h 35797"/>
                <a:gd name="connsiteX17" fmla="*/ 4554 w 50688"/>
                <a:gd name="connsiteY17" fmla="*/ 1901 h 35797"/>
                <a:gd name="connsiteX18" fmla="*/ 4554 w 50688"/>
                <a:gd name="connsiteY18" fmla="*/ 6083 h 35797"/>
                <a:gd name="connsiteX19" fmla="*/ 15044 w 50688"/>
                <a:gd name="connsiteY19" fmla="*/ 1461 h 35797"/>
                <a:gd name="connsiteX20" fmla="*/ 26414 w 50688"/>
                <a:gd name="connsiteY20" fmla="*/ 7917 h 35797"/>
                <a:gd name="connsiteX21" fmla="*/ 38444 w 50688"/>
                <a:gd name="connsiteY21" fmla="*/ 1461 h 35797"/>
                <a:gd name="connsiteX22" fmla="*/ 47760 w 50688"/>
                <a:gd name="connsiteY22" fmla="*/ 4836 h 35797"/>
                <a:gd name="connsiteX23" fmla="*/ 51501 w 50688"/>
                <a:gd name="connsiteY23" fmla="*/ 14665 h 35797"/>
                <a:gd name="connsiteX24" fmla="*/ 51501 w 50688"/>
                <a:gd name="connsiteY24" fmla="*/ 37259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501" y="37259"/>
                  </a:moveTo>
                  <a:lnTo>
                    <a:pt x="47760" y="37259"/>
                  </a:lnTo>
                  <a:lnTo>
                    <a:pt x="47760" y="15325"/>
                  </a:lnTo>
                  <a:cubicBezTo>
                    <a:pt x="47760" y="11878"/>
                    <a:pt x="46953" y="9310"/>
                    <a:pt x="45266" y="7476"/>
                  </a:cubicBezTo>
                  <a:cubicBezTo>
                    <a:pt x="43579" y="5643"/>
                    <a:pt x="41158" y="4762"/>
                    <a:pt x="38004" y="4762"/>
                  </a:cubicBezTo>
                  <a:cubicBezTo>
                    <a:pt x="34923" y="4762"/>
                    <a:pt x="32502" y="5643"/>
                    <a:pt x="30668" y="7476"/>
                  </a:cubicBezTo>
                  <a:cubicBezTo>
                    <a:pt x="28908" y="9237"/>
                    <a:pt x="28028" y="11658"/>
                    <a:pt x="28028" y="14665"/>
                  </a:cubicBezTo>
                  <a:lnTo>
                    <a:pt x="28028" y="37259"/>
                  </a:lnTo>
                  <a:lnTo>
                    <a:pt x="24287" y="37259"/>
                  </a:lnTo>
                  <a:lnTo>
                    <a:pt x="24287" y="15325"/>
                  </a:lnTo>
                  <a:cubicBezTo>
                    <a:pt x="24287" y="11878"/>
                    <a:pt x="23480" y="9310"/>
                    <a:pt x="21792" y="7476"/>
                  </a:cubicBezTo>
                  <a:cubicBezTo>
                    <a:pt x="20105" y="5643"/>
                    <a:pt x="17685" y="4762"/>
                    <a:pt x="14530" y="4762"/>
                  </a:cubicBezTo>
                  <a:cubicBezTo>
                    <a:pt x="11376" y="4762"/>
                    <a:pt x="8882" y="5643"/>
                    <a:pt x="7195" y="7476"/>
                  </a:cubicBezTo>
                  <a:cubicBezTo>
                    <a:pt x="5434" y="9310"/>
                    <a:pt x="4554" y="11951"/>
                    <a:pt x="4554" y="15325"/>
                  </a:cubicBezTo>
                  <a:lnTo>
                    <a:pt x="4554" y="37259"/>
                  </a:lnTo>
                  <a:lnTo>
                    <a:pt x="813" y="37259"/>
                  </a:lnTo>
                  <a:lnTo>
                    <a:pt x="813" y="1901"/>
                  </a:lnTo>
                  <a:lnTo>
                    <a:pt x="4554" y="1901"/>
                  </a:lnTo>
                  <a:lnTo>
                    <a:pt x="4554" y="6083"/>
                  </a:lnTo>
                  <a:cubicBezTo>
                    <a:pt x="7195" y="3002"/>
                    <a:pt x="10716" y="1461"/>
                    <a:pt x="15044" y="1461"/>
                  </a:cubicBezTo>
                  <a:cubicBezTo>
                    <a:pt x="20399" y="1461"/>
                    <a:pt x="24213" y="3589"/>
                    <a:pt x="26414" y="7917"/>
                  </a:cubicBezTo>
                  <a:cubicBezTo>
                    <a:pt x="29128" y="3589"/>
                    <a:pt x="33163" y="1461"/>
                    <a:pt x="38444" y="1461"/>
                  </a:cubicBezTo>
                  <a:cubicBezTo>
                    <a:pt x="42259" y="1461"/>
                    <a:pt x="45339" y="2562"/>
                    <a:pt x="47760" y="4836"/>
                  </a:cubicBezTo>
                  <a:cubicBezTo>
                    <a:pt x="50254" y="7256"/>
                    <a:pt x="51501" y="10484"/>
                    <a:pt x="51501" y="14665"/>
                  </a:cubicBezTo>
                  <a:lnTo>
                    <a:pt x="51501" y="37259"/>
                  </a:lnTo>
                  <a:close/>
                </a:path>
              </a:pathLst>
            </a:custGeom>
            <a:solidFill>
              <a:srgbClr val="000000"/>
            </a:solidFill>
            <a:ln w="73262" cap="flat">
              <a:noFill/>
              <a:prstDash val="solid"/>
              <a:miter/>
            </a:ln>
          </p:spPr>
          <p:txBody>
            <a:bodyPr rtlCol="0" anchor="ctr"/>
            <a:lstStyle/>
            <a:p>
              <a:endParaRPr lang="en-GB"/>
            </a:p>
          </p:txBody>
        </p:sp>
        <p:sp>
          <p:nvSpPr>
            <p:cNvPr id="387" name="Graphic 1127">
              <a:extLst>
                <a:ext uri="{FF2B5EF4-FFF2-40B4-BE49-F238E27FC236}">
                  <a16:creationId xmlns:a16="http://schemas.microsoft.com/office/drawing/2014/main" id="{948632F1-EEA4-34E3-4D68-7D91C1C0BC2F}"/>
                </a:ext>
              </a:extLst>
            </p:cNvPr>
            <p:cNvSpPr/>
            <p:nvPr/>
          </p:nvSpPr>
          <p:spPr>
            <a:xfrm>
              <a:off x="7164592" y="3899459"/>
              <a:ext cx="28461" cy="36237"/>
            </a:xfrm>
            <a:custGeom>
              <a:avLst/>
              <a:gdLst>
                <a:gd name="connsiteX0" fmla="*/ 24891 w 28461"/>
                <a:gd name="connsiteY0" fmla="*/ 5349 h 36237"/>
                <a:gd name="connsiteX1" fmla="*/ 29293 w 28461"/>
                <a:gd name="connsiteY1" fmla="*/ 19580 h 36237"/>
                <a:gd name="connsiteX2" fmla="*/ 24891 w 28461"/>
                <a:gd name="connsiteY2" fmla="*/ 33811 h 36237"/>
                <a:gd name="connsiteX3" fmla="*/ 15062 w 28461"/>
                <a:gd name="connsiteY3" fmla="*/ 37699 h 36237"/>
                <a:gd name="connsiteX4" fmla="*/ 5232 w 28461"/>
                <a:gd name="connsiteY4" fmla="*/ 33811 h 36237"/>
                <a:gd name="connsiteX5" fmla="*/ 831 w 28461"/>
                <a:gd name="connsiteY5" fmla="*/ 19580 h 36237"/>
                <a:gd name="connsiteX6" fmla="*/ 5232 w 28461"/>
                <a:gd name="connsiteY6" fmla="*/ 5349 h 36237"/>
                <a:gd name="connsiteX7" fmla="*/ 15062 w 28461"/>
                <a:gd name="connsiteY7" fmla="*/ 1461 h 36237"/>
                <a:gd name="connsiteX8" fmla="*/ 24891 w 28461"/>
                <a:gd name="connsiteY8" fmla="*/ 5349 h 36237"/>
                <a:gd name="connsiteX9" fmla="*/ 22397 w 28461"/>
                <a:gd name="connsiteY9" fmla="*/ 31390 h 36237"/>
                <a:gd name="connsiteX10" fmla="*/ 25551 w 28461"/>
                <a:gd name="connsiteY10" fmla="*/ 19580 h 36237"/>
                <a:gd name="connsiteX11" fmla="*/ 22397 w 28461"/>
                <a:gd name="connsiteY11" fmla="*/ 7770 h 36237"/>
                <a:gd name="connsiteX12" fmla="*/ 15062 w 28461"/>
                <a:gd name="connsiteY12" fmla="*/ 4762 h 36237"/>
                <a:gd name="connsiteX13" fmla="*/ 7726 w 28461"/>
                <a:gd name="connsiteY13" fmla="*/ 7770 h 36237"/>
                <a:gd name="connsiteX14" fmla="*/ 4572 w 28461"/>
                <a:gd name="connsiteY14" fmla="*/ 19580 h 36237"/>
                <a:gd name="connsiteX15" fmla="*/ 7726 w 28461"/>
                <a:gd name="connsiteY15" fmla="*/ 31390 h 36237"/>
                <a:gd name="connsiteX16" fmla="*/ 15062 w 28461"/>
                <a:gd name="connsiteY16" fmla="*/ 34398 h 36237"/>
                <a:gd name="connsiteX17" fmla="*/ 22397 w 28461"/>
                <a:gd name="connsiteY17" fmla="*/ 3139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891" y="5349"/>
                  </a:moveTo>
                  <a:cubicBezTo>
                    <a:pt x="27826" y="8283"/>
                    <a:pt x="29293" y="13052"/>
                    <a:pt x="29293" y="19580"/>
                  </a:cubicBezTo>
                  <a:cubicBezTo>
                    <a:pt x="29293" y="26109"/>
                    <a:pt x="27826" y="30877"/>
                    <a:pt x="24891" y="33811"/>
                  </a:cubicBezTo>
                  <a:cubicBezTo>
                    <a:pt x="22324" y="36379"/>
                    <a:pt x="19023" y="37699"/>
                    <a:pt x="15062" y="37699"/>
                  </a:cubicBezTo>
                  <a:cubicBezTo>
                    <a:pt x="11100" y="37699"/>
                    <a:pt x="7800" y="36379"/>
                    <a:pt x="5232" y="33811"/>
                  </a:cubicBezTo>
                  <a:cubicBezTo>
                    <a:pt x="2298" y="30877"/>
                    <a:pt x="831" y="26109"/>
                    <a:pt x="831" y="19580"/>
                  </a:cubicBezTo>
                  <a:cubicBezTo>
                    <a:pt x="831" y="13052"/>
                    <a:pt x="2298" y="8283"/>
                    <a:pt x="5232" y="5349"/>
                  </a:cubicBezTo>
                  <a:cubicBezTo>
                    <a:pt x="7800" y="2782"/>
                    <a:pt x="11100" y="1461"/>
                    <a:pt x="15062" y="1461"/>
                  </a:cubicBezTo>
                  <a:cubicBezTo>
                    <a:pt x="19023" y="1461"/>
                    <a:pt x="22324" y="2782"/>
                    <a:pt x="24891" y="5349"/>
                  </a:cubicBezTo>
                  <a:close/>
                  <a:moveTo>
                    <a:pt x="22397" y="31390"/>
                  </a:moveTo>
                  <a:cubicBezTo>
                    <a:pt x="24525" y="29263"/>
                    <a:pt x="25551" y="25375"/>
                    <a:pt x="25551" y="19580"/>
                  </a:cubicBezTo>
                  <a:cubicBezTo>
                    <a:pt x="25551" y="13785"/>
                    <a:pt x="24525" y="9897"/>
                    <a:pt x="22397" y="7770"/>
                  </a:cubicBezTo>
                  <a:cubicBezTo>
                    <a:pt x="20417" y="5789"/>
                    <a:pt x="17923" y="4762"/>
                    <a:pt x="15062" y="4762"/>
                  </a:cubicBezTo>
                  <a:cubicBezTo>
                    <a:pt x="12201" y="4762"/>
                    <a:pt x="9707" y="5789"/>
                    <a:pt x="7726" y="7770"/>
                  </a:cubicBezTo>
                  <a:cubicBezTo>
                    <a:pt x="5599" y="9897"/>
                    <a:pt x="4572" y="13785"/>
                    <a:pt x="4572" y="19580"/>
                  </a:cubicBezTo>
                  <a:cubicBezTo>
                    <a:pt x="4572" y="25375"/>
                    <a:pt x="5599" y="29263"/>
                    <a:pt x="7726" y="31390"/>
                  </a:cubicBezTo>
                  <a:cubicBezTo>
                    <a:pt x="9707" y="33371"/>
                    <a:pt x="12201" y="34398"/>
                    <a:pt x="15062" y="34398"/>
                  </a:cubicBezTo>
                  <a:cubicBezTo>
                    <a:pt x="17923" y="34398"/>
                    <a:pt x="20417" y="33371"/>
                    <a:pt x="22397" y="31390"/>
                  </a:cubicBezTo>
                  <a:close/>
                </a:path>
              </a:pathLst>
            </a:custGeom>
            <a:solidFill>
              <a:srgbClr val="000000"/>
            </a:solidFill>
            <a:ln w="73262" cap="flat">
              <a:noFill/>
              <a:prstDash val="solid"/>
              <a:miter/>
            </a:ln>
          </p:spPr>
          <p:txBody>
            <a:bodyPr rtlCol="0" anchor="ctr"/>
            <a:lstStyle/>
            <a:p>
              <a:endParaRPr lang="en-GB"/>
            </a:p>
          </p:txBody>
        </p:sp>
        <p:sp>
          <p:nvSpPr>
            <p:cNvPr id="388" name="Graphic 1127">
              <a:extLst>
                <a:ext uri="{FF2B5EF4-FFF2-40B4-BE49-F238E27FC236}">
                  <a16:creationId xmlns:a16="http://schemas.microsoft.com/office/drawing/2014/main" id="{32A8D30B-D147-B3E8-9793-F1CAC80E7EF7}"/>
                </a:ext>
              </a:extLst>
            </p:cNvPr>
            <p:cNvSpPr/>
            <p:nvPr/>
          </p:nvSpPr>
          <p:spPr>
            <a:xfrm>
              <a:off x="7198967" y="3899899"/>
              <a:ext cx="29488" cy="35357"/>
            </a:xfrm>
            <a:custGeom>
              <a:avLst/>
              <a:gdLst>
                <a:gd name="connsiteX0" fmla="*/ 30332 w 29488"/>
                <a:gd name="connsiteY0" fmla="*/ 1461 h 35357"/>
                <a:gd name="connsiteX1" fmla="*/ 17421 w 29488"/>
                <a:gd name="connsiteY1" fmla="*/ 36819 h 35357"/>
                <a:gd name="connsiteX2" fmla="*/ 13753 w 29488"/>
                <a:gd name="connsiteY2" fmla="*/ 36819 h 35357"/>
                <a:gd name="connsiteX3" fmla="*/ 843 w 29488"/>
                <a:gd name="connsiteY3" fmla="*/ 1461 h 35357"/>
                <a:gd name="connsiteX4" fmla="*/ 4951 w 29488"/>
                <a:gd name="connsiteY4" fmla="*/ 1461 h 35357"/>
                <a:gd name="connsiteX5" fmla="*/ 15587 w 29488"/>
                <a:gd name="connsiteY5" fmla="*/ 32417 h 35357"/>
                <a:gd name="connsiteX6" fmla="*/ 26224 w 29488"/>
                <a:gd name="connsiteY6" fmla="*/ 1461 h 35357"/>
                <a:gd name="connsiteX7" fmla="*/ 30332 w 29488"/>
                <a:gd name="connsiteY7" fmla="*/ 1461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8" h="35357">
                  <a:moveTo>
                    <a:pt x="30332" y="1461"/>
                  </a:moveTo>
                  <a:lnTo>
                    <a:pt x="17421" y="36819"/>
                  </a:lnTo>
                  <a:lnTo>
                    <a:pt x="13753" y="36819"/>
                  </a:lnTo>
                  <a:lnTo>
                    <a:pt x="843" y="1461"/>
                  </a:lnTo>
                  <a:lnTo>
                    <a:pt x="4951" y="1461"/>
                  </a:lnTo>
                  <a:lnTo>
                    <a:pt x="15587" y="32417"/>
                  </a:lnTo>
                  <a:lnTo>
                    <a:pt x="26224" y="1461"/>
                  </a:lnTo>
                  <a:lnTo>
                    <a:pt x="30332" y="1461"/>
                  </a:lnTo>
                  <a:close/>
                </a:path>
              </a:pathLst>
            </a:custGeom>
            <a:solidFill>
              <a:srgbClr val="000000"/>
            </a:solidFill>
            <a:ln w="73262" cap="flat">
              <a:noFill/>
              <a:prstDash val="solid"/>
              <a:miter/>
            </a:ln>
          </p:spPr>
          <p:txBody>
            <a:bodyPr rtlCol="0" anchor="ctr"/>
            <a:lstStyle/>
            <a:p>
              <a:endParaRPr lang="en-GB"/>
            </a:p>
          </p:txBody>
        </p:sp>
        <p:sp>
          <p:nvSpPr>
            <p:cNvPr id="389" name="Graphic 1127">
              <a:extLst>
                <a:ext uri="{FF2B5EF4-FFF2-40B4-BE49-F238E27FC236}">
                  <a16:creationId xmlns:a16="http://schemas.microsoft.com/office/drawing/2014/main" id="{F88E0EBD-8036-565E-FAB8-6CAC85528FDA}"/>
                </a:ext>
              </a:extLst>
            </p:cNvPr>
            <p:cNvSpPr/>
            <p:nvPr/>
          </p:nvSpPr>
          <p:spPr>
            <a:xfrm>
              <a:off x="7234369" y="3899459"/>
              <a:ext cx="28315" cy="36237"/>
            </a:xfrm>
            <a:custGeom>
              <a:avLst/>
              <a:gdLst>
                <a:gd name="connsiteX0" fmla="*/ 29170 w 28315"/>
                <a:gd name="connsiteY0" fmla="*/ 20387 h 36237"/>
                <a:gd name="connsiteX1" fmla="*/ 4596 w 28315"/>
                <a:gd name="connsiteY1" fmla="*/ 20387 h 36237"/>
                <a:gd name="connsiteX2" fmla="*/ 7530 w 28315"/>
                <a:gd name="connsiteY2" fmla="*/ 30730 h 36237"/>
                <a:gd name="connsiteX3" fmla="*/ 16113 w 28315"/>
                <a:gd name="connsiteY3" fmla="*/ 34325 h 36237"/>
                <a:gd name="connsiteX4" fmla="*/ 21394 w 28315"/>
                <a:gd name="connsiteY4" fmla="*/ 33298 h 36237"/>
                <a:gd name="connsiteX5" fmla="*/ 25869 w 28315"/>
                <a:gd name="connsiteY5" fmla="*/ 30070 h 36237"/>
                <a:gd name="connsiteX6" fmla="*/ 28657 w 28315"/>
                <a:gd name="connsiteY6" fmla="*/ 32271 h 36237"/>
                <a:gd name="connsiteX7" fmla="*/ 22935 w 28315"/>
                <a:gd name="connsiteY7" fmla="*/ 36379 h 36237"/>
                <a:gd name="connsiteX8" fmla="*/ 15893 w 28315"/>
                <a:gd name="connsiteY8" fmla="*/ 37699 h 36237"/>
                <a:gd name="connsiteX9" fmla="*/ 4743 w 28315"/>
                <a:gd name="connsiteY9" fmla="*/ 33078 h 36237"/>
                <a:gd name="connsiteX10" fmla="*/ 855 w 28315"/>
                <a:gd name="connsiteY10" fmla="*/ 19580 h 36237"/>
                <a:gd name="connsiteX11" fmla="*/ 4596 w 28315"/>
                <a:gd name="connsiteY11" fmla="*/ 6230 h 36237"/>
                <a:gd name="connsiteX12" fmla="*/ 15013 w 28315"/>
                <a:gd name="connsiteY12" fmla="*/ 1461 h 36237"/>
                <a:gd name="connsiteX13" fmla="*/ 25429 w 28315"/>
                <a:gd name="connsiteY13" fmla="*/ 6009 h 36237"/>
                <a:gd name="connsiteX14" fmla="*/ 29170 w 28315"/>
                <a:gd name="connsiteY14" fmla="*/ 18700 h 36237"/>
                <a:gd name="connsiteX15" fmla="*/ 29170 w 28315"/>
                <a:gd name="connsiteY15" fmla="*/ 20387 h 36237"/>
                <a:gd name="connsiteX16" fmla="*/ 25429 w 28315"/>
                <a:gd name="connsiteY16" fmla="*/ 17380 h 36237"/>
                <a:gd name="connsiteX17" fmla="*/ 24182 w 28315"/>
                <a:gd name="connsiteY17" fmla="*/ 10704 h 36237"/>
                <a:gd name="connsiteX18" fmla="*/ 20588 w 28315"/>
                <a:gd name="connsiteY18" fmla="*/ 6303 h 36237"/>
                <a:gd name="connsiteX19" fmla="*/ 15013 w 28315"/>
                <a:gd name="connsiteY19" fmla="*/ 4762 h 36237"/>
                <a:gd name="connsiteX20" fmla="*/ 9511 w 28315"/>
                <a:gd name="connsiteY20" fmla="*/ 6303 h 36237"/>
                <a:gd name="connsiteX21" fmla="*/ 5843 w 28315"/>
                <a:gd name="connsiteY21" fmla="*/ 10704 h 36237"/>
                <a:gd name="connsiteX22" fmla="*/ 4596 w 28315"/>
                <a:gd name="connsiteY22" fmla="*/ 17380 h 36237"/>
                <a:gd name="connsiteX23" fmla="*/ 25429 w 28315"/>
                <a:gd name="connsiteY23" fmla="*/ 1738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170" y="20387"/>
                  </a:moveTo>
                  <a:lnTo>
                    <a:pt x="4596" y="20387"/>
                  </a:lnTo>
                  <a:cubicBezTo>
                    <a:pt x="4596" y="24935"/>
                    <a:pt x="5550" y="28383"/>
                    <a:pt x="7530" y="30730"/>
                  </a:cubicBezTo>
                  <a:cubicBezTo>
                    <a:pt x="9511" y="33151"/>
                    <a:pt x="12372" y="34325"/>
                    <a:pt x="16113" y="34325"/>
                  </a:cubicBezTo>
                  <a:cubicBezTo>
                    <a:pt x="18167" y="34325"/>
                    <a:pt x="19927" y="33958"/>
                    <a:pt x="21394" y="33298"/>
                  </a:cubicBezTo>
                  <a:cubicBezTo>
                    <a:pt x="22862" y="32637"/>
                    <a:pt x="24329" y="31610"/>
                    <a:pt x="25869" y="30070"/>
                  </a:cubicBezTo>
                  <a:lnTo>
                    <a:pt x="28657" y="32271"/>
                  </a:lnTo>
                  <a:cubicBezTo>
                    <a:pt x="26749" y="34178"/>
                    <a:pt x="24842" y="35572"/>
                    <a:pt x="22935" y="36379"/>
                  </a:cubicBezTo>
                  <a:cubicBezTo>
                    <a:pt x="21028" y="37259"/>
                    <a:pt x="18680" y="37699"/>
                    <a:pt x="15893" y="37699"/>
                  </a:cubicBezTo>
                  <a:cubicBezTo>
                    <a:pt x="10978" y="37699"/>
                    <a:pt x="7310" y="36158"/>
                    <a:pt x="4743" y="33078"/>
                  </a:cubicBezTo>
                  <a:cubicBezTo>
                    <a:pt x="2102" y="29997"/>
                    <a:pt x="855" y="25522"/>
                    <a:pt x="855" y="19580"/>
                  </a:cubicBezTo>
                  <a:cubicBezTo>
                    <a:pt x="855" y="13858"/>
                    <a:pt x="2102" y="9384"/>
                    <a:pt x="4596" y="6230"/>
                  </a:cubicBezTo>
                  <a:cubicBezTo>
                    <a:pt x="7090" y="3075"/>
                    <a:pt x="10538" y="1461"/>
                    <a:pt x="15013" y="1461"/>
                  </a:cubicBezTo>
                  <a:cubicBezTo>
                    <a:pt x="19487" y="1461"/>
                    <a:pt x="22935" y="3002"/>
                    <a:pt x="25429" y="6009"/>
                  </a:cubicBezTo>
                  <a:cubicBezTo>
                    <a:pt x="27923" y="9017"/>
                    <a:pt x="29170" y="13272"/>
                    <a:pt x="29170" y="18700"/>
                  </a:cubicBezTo>
                  <a:lnTo>
                    <a:pt x="29170" y="20387"/>
                  </a:lnTo>
                  <a:close/>
                  <a:moveTo>
                    <a:pt x="25429" y="17380"/>
                  </a:moveTo>
                  <a:cubicBezTo>
                    <a:pt x="25209" y="14372"/>
                    <a:pt x="24842" y="12098"/>
                    <a:pt x="24182" y="10704"/>
                  </a:cubicBezTo>
                  <a:cubicBezTo>
                    <a:pt x="23375" y="8870"/>
                    <a:pt x="22201" y="7403"/>
                    <a:pt x="20588" y="6303"/>
                  </a:cubicBezTo>
                  <a:cubicBezTo>
                    <a:pt x="18900" y="5276"/>
                    <a:pt x="17067" y="4762"/>
                    <a:pt x="15013" y="4762"/>
                  </a:cubicBezTo>
                  <a:cubicBezTo>
                    <a:pt x="12959" y="4762"/>
                    <a:pt x="11125" y="5276"/>
                    <a:pt x="9511" y="6303"/>
                  </a:cubicBezTo>
                  <a:cubicBezTo>
                    <a:pt x="7897" y="7403"/>
                    <a:pt x="6650" y="8870"/>
                    <a:pt x="5843" y="10704"/>
                  </a:cubicBezTo>
                  <a:cubicBezTo>
                    <a:pt x="5183" y="12098"/>
                    <a:pt x="4816" y="14372"/>
                    <a:pt x="4596" y="17380"/>
                  </a:cubicBezTo>
                  <a:lnTo>
                    <a:pt x="25429" y="17380"/>
                  </a:lnTo>
                  <a:close/>
                </a:path>
              </a:pathLst>
            </a:custGeom>
            <a:solidFill>
              <a:srgbClr val="000000"/>
            </a:solidFill>
            <a:ln w="73262" cap="flat">
              <a:noFill/>
              <a:prstDash val="solid"/>
              <a:miter/>
            </a:ln>
          </p:spPr>
          <p:txBody>
            <a:bodyPr rtlCol="0" anchor="ctr"/>
            <a:lstStyle/>
            <a:p>
              <a:endParaRPr lang="en-GB"/>
            </a:p>
          </p:txBody>
        </p:sp>
        <p:sp>
          <p:nvSpPr>
            <p:cNvPr id="390" name="Graphic 1127">
              <a:extLst>
                <a:ext uri="{FF2B5EF4-FFF2-40B4-BE49-F238E27FC236}">
                  <a16:creationId xmlns:a16="http://schemas.microsoft.com/office/drawing/2014/main" id="{F75B3252-A192-F05F-2521-046098D9EECD}"/>
                </a:ext>
              </a:extLst>
            </p:cNvPr>
            <p:cNvSpPr/>
            <p:nvPr/>
          </p:nvSpPr>
          <p:spPr>
            <a:xfrm>
              <a:off x="7272556" y="3883027"/>
              <a:ext cx="27434" cy="52669"/>
            </a:xfrm>
            <a:custGeom>
              <a:avLst/>
              <a:gdLst>
                <a:gd name="connsiteX0" fmla="*/ 28303 w 27434"/>
                <a:gd name="connsiteY0" fmla="*/ 53688 h 52669"/>
                <a:gd name="connsiteX1" fmla="*/ 24562 w 27434"/>
                <a:gd name="connsiteY1" fmla="*/ 53688 h 52669"/>
                <a:gd name="connsiteX2" fmla="*/ 24562 w 27434"/>
                <a:gd name="connsiteY2" fmla="*/ 49140 h 52669"/>
                <a:gd name="connsiteX3" fmla="*/ 19867 w 27434"/>
                <a:gd name="connsiteY3" fmla="*/ 53027 h 52669"/>
                <a:gd name="connsiteX4" fmla="*/ 14072 w 27434"/>
                <a:gd name="connsiteY4" fmla="*/ 54128 h 52669"/>
                <a:gd name="connsiteX5" fmla="*/ 5416 w 27434"/>
                <a:gd name="connsiteY5" fmla="*/ 51047 h 52669"/>
                <a:gd name="connsiteX6" fmla="*/ 868 w 27434"/>
                <a:gd name="connsiteY6" fmla="*/ 36009 h 52669"/>
                <a:gd name="connsiteX7" fmla="*/ 5416 w 27434"/>
                <a:gd name="connsiteY7" fmla="*/ 20971 h 52669"/>
                <a:gd name="connsiteX8" fmla="*/ 14072 w 27434"/>
                <a:gd name="connsiteY8" fmla="*/ 17890 h 52669"/>
                <a:gd name="connsiteX9" fmla="*/ 19867 w 27434"/>
                <a:gd name="connsiteY9" fmla="*/ 18991 h 52669"/>
                <a:gd name="connsiteX10" fmla="*/ 24562 w 27434"/>
                <a:gd name="connsiteY10" fmla="*/ 22878 h 52669"/>
                <a:gd name="connsiteX11" fmla="*/ 24562 w 27434"/>
                <a:gd name="connsiteY11" fmla="*/ 1459 h 52669"/>
                <a:gd name="connsiteX12" fmla="*/ 28303 w 27434"/>
                <a:gd name="connsiteY12" fmla="*/ 1459 h 52669"/>
                <a:gd name="connsiteX13" fmla="*/ 28303 w 27434"/>
                <a:gd name="connsiteY13" fmla="*/ 53688 h 52669"/>
                <a:gd name="connsiteX14" fmla="*/ 24195 w 27434"/>
                <a:gd name="connsiteY14" fmla="*/ 41511 h 52669"/>
                <a:gd name="connsiteX15" fmla="*/ 24562 w 27434"/>
                <a:gd name="connsiteY15" fmla="*/ 36009 h 52669"/>
                <a:gd name="connsiteX16" fmla="*/ 24195 w 27434"/>
                <a:gd name="connsiteY16" fmla="*/ 30507 h 52669"/>
                <a:gd name="connsiteX17" fmla="*/ 22875 w 27434"/>
                <a:gd name="connsiteY17" fmla="*/ 25886 h 52669"/>
                <a:gd name="connsiteX18" fmla="*/ 19794 w 27434"/>
                <a:gd name="connsiteY18" fmla="*/ 22365 h 52669"/>
                <a:gd name="connsiteX19" fmla="*/ 14586 w 27434"/>
                <a:gd name="connsiteY19" fmla="*/ 21191 h 52669"/>
                <a:gd name="connsiteX20" fmla="*/ 9451 w 27434"/>
                <a:gd name="connsiteY20" fmla="*/ 22365 h 52669"/>
                <a:gd name="connsiteX21" fmla="*/ 6296 w 27434"/>
                <a:gd name="connsiteY21" fmla="*/ 25886 h 52669"/>
                <a:gd name="connsiteX22" fmla="*/ 4976 w 27434"/>
                <a:gd name="connsiteY22" fmla="*/ 30507 h 52669"/>
                <a:gd name="connsiteX23" fmla="*/ 4609 w 27434"/>
                <a:gd name="connsiteY23" fmla="*/ 36009 h 52669"/>
                <a:gd name="connsiteX24" fmla="*/ 4976 w 27434"/>
                <a:gd name="connsiteY24" fmla="*/ 41511 h 52669"/>
                <a:gd name="connsiteX25" fmla="*/ 6296 w 27434"/>
                <a:gd name="connsiteY25" fmla="*/ 46132 h 52669"/>
                <a:gd name="connsiteX26" fmla="*/ 9451 w 27434"/>
                <a:gd name="connsiteY26" fmla="*/ 49580 h 52669"/>
                <a:gd name="connsiteX27" fmla="*/ 14586 w 27434"/>
                <a:gd name="connsiteY27" fmla="*/ 50827 h 52669"/>
                <a:gd name="connsiteX28" fmla="*/ 19794 w 27434"/>
                <a:gd name="connsiteY28" fmla="*/ 49580 h 52669"/>
                <a:gd name="connsiteX29" fmla="*/ 22875 w 27434"/>
                <a:gd name="connsiteY29" fmla="*/ 46132 h 52669"/>
                <a:gd name="connsiteX30" fmla="*/ 24195 w 27434"/>
                <a:gd name="connsiteY30" fmla="*/ 41511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303" y="53688"/>
                  </a:moveTo>
                  <a:lnTo>
                    <a:pt x="24562" y="53688"/>
                  </a:lnTo>
                  <a:lnTo>
                    <a:pt x="24562" y="49140"/>
                  </a:lnTo>
                  <a:cubicBezTo>
                    <a:pt x="23095" y="51047"/>
                    <a:pt x="21554" y="52367"/>
                    <a:pt x="19867" y="53027"/>
                  </a:cubicBezTo>
                  <a:cubicBezTo>
                    <a:pt x="18180" y="53761"/>
                    <a:pt x="16273" y="54128"/>
                    <a:pt x="14072" y="54128"/>
                  </a:cubicBezTo>
                  <a:cubicBezTo>
                    <a:pt x="10331" y="54128"/>
                    <a:pt x="7470" y="53101"/>
                    <a:pt x="5416" y="51047"/>
                  </a:cubicBezTo>
                  <a:cubicBezTo>
                    <a:pt x="2409" y="48039"/>
                    <a:pt x="868" y="42978"/>
                    <a:pt x="868" y="36009"/>
                  </a:cubicBezTo>
                  <a:cubicBezTo>
                    <a:pt x="868" y="29040"/>
                    <a:pt x="2409" y="23979"/>
                    <a:pt x="5416" y="20971"/>
                  </a:cubicBezTo>
                  <a:cubicBezTo>
                    <a:pt x="7470" y="18917"/>
                    <a:pt x="10331" y="17890"/>
                    <a:pt x="14072" y="17890"/>
                  </a:cubicBezTo>
                  <a:cubicBezTo>
                    <a:pt x="16273" y="17890"/>
                    <a:pt x="18180" y="18257"/>
                    <a:pt x="19867" y="18991"/>
                  </a:cubicBezTo>
                  <a:cubicBezTo>
                    <a:pt x="21554" y="19651"/>
                    <a:pt x="23095" y="20971"/>
                    <a:pt x="24562" y="22878"/>
                  </a:cubicBezTo>
                  <a:lnTo>
                    <a:pt x="24562" y="1459"/>
                  </a:lnTo>
                  <a:lnTo>
                    <a:pt x="28303" y="1459"/>
                  </a:lnTo>
                  <a:lnTo>
                    <a:pt x="28303" y="53688"/>
                  </a:lnTo>
                  <a:close/>
                  <a:moveTo>
                    <a:pt x="24195" y="41511"/>
                  </a:moveTo>
                  <a:cubicBezTo>
                    <a:pt x="24415" y="39970"/>
                    <a:pt x="24562" y="38136"/>
                    <a:pt x="24562" y="36009"/>
                  </a:cubicBezTo>
                  <a:cubicBezTo>
                    <a:pt x="24562" y="33882"/>
                    <a:pt x="24415" y="32048"/>
                    <a:pt x="24195" y="30507"/>
                  </a:cubicBezTo>
                  <a:cubicBezTo>
                    <a:pt x="23975" y="28967"/>
                    <a:pt x="23535" y="27426"/>
                    <a:pt x="22875" y="25886"/>
                  </a:cubicBezTo>
                  <a:cubicBezTo>
                    <a:pt x="22215" y="24346"/>
                    <a:pt x="21114" y="23172"/>
                    <a:pt x="19794" y="22365"/>
                  </a:cubicBezTo>
                  <a:cubicBezTo>
                    <a:pt x="18400" y="21558"/>
                    <a:pt x="16640" y="21191"/>
                    <a:pt x="14586" y="21191"/>
                  </a:cubicBezTo>
                  <a:cubicBezTo>
                    <a:pt x="12532" y="21191"/>
                    <a:pt x="10771" y="21558"/>
                    <a:pt x="9451" y="22365"/>
                  </a:cubicBezTo>
                  <a:cubicBezTo>
                    <a:pt x="8057" y="23172"/>
                    <a:pt x="7030" y="24346"/>
                    <a:pt x="6296" y="25886"/>
                  </a:cubicBezTo>
                  <a:cubicBezTo>
                    <a:pt x="5710" y="27426"/>
                    <a:pt x="5196" y="28967"/>
                    <a:pt x="4976" y="30507"/>
                  </a:cubicBezTo>
                  <a:cubicBezTo>
                    <a:pt x="4756" y="32048"/>
                    <a:pt x="4609" y="33882"/>
                    <a:pt x="4609" y="36009"/>
                  </a:cubicBezTo>
                  <a:cubicBezTo>
                    <a:pt x="4609" y="38136"/>
                    <a:pt x="4756" y="39970"/>
                    <a:pt x="4976" y="41511"/>
                  </a:cubicBezTo>
                  <a:cubicBezTo>
                    <a:pt x="5196" y="43051"/>
                    <a:pt x="5710" y="44592"/>
                    <a:pt x="6296" y="46132"/>
                  </a:cubicBezTo>
                  <a:cubicBezTo>
                    <a:pt x="7030" y="47673"/>
                    <a:pt x="8057" y="48773"/>
                    <a:pt x="9451" y="49580"/>
                  </a:cubicBezTo>
                  <a:cubicBezTo>
                    <a:pt x="10771" y="50387"/>
                    <a:pt x="12532" y="50827"/>
                    <a:pt x="14586" y="50827"/>
                  </a:cubicBezTo>
                  <a:cubicBezTo>
                    <a:pt x="16640" y="50827"/>
                    <a:pt x="18400" y="50387"/>
                    <a:pt x="19794" y="49580"/>
                  </a:cubicBezTo>
                  <a:cubicBezTo>
                    <a:pt x="21114" y="48773"/>
                    <a:pt x="22215" y="47673"/>
                    <a:pt x="22875" y="46132"/>
                  </a:cubicBezTo>
                  <a:cubicBezTo>
                    <a:pt x="23535" y="44592"/>
                    <a:pt x="23975" y="43051"/>
                    <a:pt x="24195" y="41511"/>
                  </a:cubicBezTo>
                  <a:close/>
                </a:path>
              </a:pathLst>
            </a:custGeom>
            <a:solidFill>
              <a:srgbClr val="000000"/>
            </a:solidFill>
            <a:ln w="73262" cap="flat">
              <a:noFill/>
              <a:prstDash val="solid"/>
              <a:miter/>
            </a:ln>
          </p:spPr>
          <p:txBody>
            <a:bodyPr rtlCol="0" anchor="ctr"/>
            <a:lstStyle/>
            <a:p>
              <a:endParaRPr lang="en-GB"/>
            </a:p>
          </p:txBody>
        </p:sp>
        <p:sp>
          <p:nvSpPr>
            <p:cNvPr id="391" name="Graphic 1127">
              <a:extLst>
                <a:ext uri="{FF2B5EF4-FFF2-40B4-BE49-F238E27FC236}">
                  <a16:creationId xmlns:a16="http://schemas.microsoft.com/office/drawing/2014/main" id="{629BE581-1F7D-A495-5A3E-70FC90A3282C}"/>
                </a:ext>
              </a:extLst>
            </p:cNvPr>
            <p:cNvSpPr/>
            <p:nvPr/>
          </p:nvSpPr>
          <p:spPr>
            <a:xfrm>
              <a:off x="7330697" y="3899459"/>
              <a:ext cx="28461" cy="36237"/>
            </a:xfrm>
            <a:custGeom>
              <a:avLst/>
              <a:gdLst>
                <a:gd name="connsiteX0" fmla="*/ 24949 w 28461"/>
                <a:gd name="connsiteY0" fmla="*/ 5349 h 36237"/>
                <a:gd name="connsiteX1" fmla="*/ 29350 w 28461"/>
                <a:gd name="connsiteY1" fmla="*/ 19580 h 36237"/>
                <a:gd name="connsiteX2" fmla="*/ 24949 w 28461"/>
                <a:gd name="connsiteY2" fmla="*/ 33811 h 36237"/>
                <a:gd name="connsiteX3" fmla="*/ 15119 w 28461"/>
                <a:gd name="connsiteY3" fmla="*/ 37699 h 36237"/>
                <a:gd name="connsiteX4" fmla="*/ 5290 w 28461"/>
                <a:gd name="connsiteY4" fmla="*/ 33811 h 36237"/>
                <a:gd name="connsiteX5" fmla="*/ 888 w 28461"/>
                <a:gd name="connsiteY5" fmla="*/ 19580 h 36237"/>
                <a:gd name="connsiteX6" fmla="*/ 5290 w 28461"/>
                <a:gd name="connsiteY6" fmla="*/ 5349 h 36237"/>
                <a:gd name="connsiteX7" fmla="*/ 15119 w 28461"/>
                <a:gd name="connsiteY7" fmla="*/ 1461 h 36237"/>
                <a:gd name="connsiteX8" fmla="*/ 24949 w 28461"/>
                <a:gd name="connsiteY8" fmla="*/ 5349 h 36237"/>
                <a:gd name="connsiteX9" fmla="*/ 22455 w 28461"/>
                <a:gd name="connsiteY9" fmla="*/ 31390 h 36237"/>
                <a:gd name="connsiteX10" fmla="*/ 25609 w 28461"/>
                <a:gd name="connsiteY10" fmla="*/ 19580 h 36237"/>
                <a:gd name="connsiteX11" fmla="*/ 22455 w 28461"/>
                <a:gd name="connsiteY11" fmla="*/ 7770 h 36237"/>
                <a:gd name="connsiteX12" fmla="*/ 15119 w 28461"/>
                <a:gd name="connsiteY12" fmla="*/ 4762 h 36237"/>
                <a:gd name="connsiteX13" fmla="*/ 7784 w 28461"/>
                <a:gd name="connsiteY13" fmla="*/ 7770 h 36237"/>
                <a:gd name="connsiteX14" fmla="*/ 4630 w 28461"/>
                <a:gd name="connsiteY14" fmla="*/ 19580 h 36237"/>
                <a:gd name="connsiteX15" fmla="*/ 7784 w 28461"/>
                <a:gd name="connsiteY15" fmla="*/ 31390 h 36237"/>
                <a:gd name="connsiteX16" fmla="*/ 15119 w 28461"/>
                <a:gd name="connsiteY16" fmla="*/ 34398 h 36237"/>
                <a:gd name="connsiteX17" fmla="*/ 22455 w 28461"/>
                <a:gd name="connsiteY17" fmla="*/ 3139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49" y="5349"/>
                  </a:moveTo>
                  <a:cubicBezTo>
                    <a:pt x="27883" y="8283"/>
                    <a:pt x="29350" y="13052"/>
                    <a:pt x="29350" y="19580"/>
                  </a:cubicBezTo>
                  <a:cubicBezTo>
                    <a:pt x="29350" y="26109"/>
                    <a:pt x="27883" y="30877"/>
                    <a:pt x="24949" y="33811"/>
                  </a:cubicBezTo>
                  <a:cubicBezTo>
                    <a:pt x="22382" y="36379"/>
                    <a:pt x="19081" y="37699"/>
                    <a:pt x="15119" y="37699"/>
                  </a:cubicBezTo>
                  <a:cubicBezTo>
                    <a:pt x="11158" y="37699"/>
                    <a:pt x="7857" y="36379"/>
                    <a:pt x="5290" y="33811"/>
                  </a:cubicBezTo>
                  <a:cubicBezTo>
                    <a:pt x="2356" y="30877"/>
                    <a:pt x="888" y="26109"/>
                    <a:pt x="888" y="19580"/>
                  </a:cubicBezTo>
                  <a:cubicBezTo>
                    <a:pt x="888" y="13052"/>
                    <a:pt x="2356" y="8283"/>
                    <a:pt x="5290" y="5349"/>
                  </a:cubicBezTo>
                  <a:cubicBezTo>
                    <a:pt x="7857" y="2782"/>
                    <a:pt x="11158" y="1461"/>
                    <a:pt x="15119" y="1461"/>
                  </a:cubicBezTo>
                  <a:cubicBezTo>
                    <a:pt x="19081" y="1461"/>
                    <a:pt x="22382" y="2782"/>
                    <a:pt x="24949" y="5349"/>
                  </a:cubicBezTo>
                  <a:close/>
                  <a:moveTo>
                    <a:pt x="22455" y="31390"/>
                  </a:moveTo>
                  <a:cubicBezTo>
                    <a:pt x="24582" y="29263"/>
                    <a:pt x="25609" y="25375"/>
                    <a:pt x="25609" y="19580"/>
                  </a:cubicBezTo>
                  <a:cubicBezTo>
                    <a:pt x="25609" y="13785"/>
                    <a:pt x="24582" y="9897"/>
                    <a:pt x="22455" y="7770"/>
                  </a:cubicBezTo>
                  <a:cubicBezTo>
                    <a:pt x="20474" y="5789"/>
                    <a:pt x="17980" y="4762"/>
                    <a:pt x="15119" y="4762"/>
                  </a:cubicBezTo>
                  <a:cubicBezTo>
                    <a:pt x="12259" y="4762"/>
                    <a:pt x="9764" y="5789"/>
                    <a:pt x="7784" y="7770"/>
                  </a:cubicBezTo>
                  <a:cubicBezTo>
                    <a:pt x="5657" y="9897"/>
                    <a:pt x="4630" y="13785"/>
                    <a:pt x="4630" y="19580"/>
                  </a:cubicBezTo>
                  <a:cubicBezTo>
                    <a:pt x="4630" y="25375"/>
                    <a:pt x="5657" y="29263"/>
                    <a:pt x="7784" y="31390"/>
                  </a:cubicBezTo>
                  <a:cubicBezTo>
                    <a:pt x="9764" y="33371"/>
                    <a:pt x="12259" y="34398"/>
                    <a:pt x="15119" y="34398"/>
                  </a:cubicBezTo>
                  <a:cubicBezTo>
                    <a:pt x="17980" y="34398"/>
                    <a:pt x="20474" y="33371"/>
                    <a:pt x="22455" y="31390"/>
                  </a:cubicBezTo>
                  <a:close/>
                </a:path>
              </a:pathLst>
            </a:custGeom>
            <a:solidFill>
              <a:srgbClr val="000000"/>
            </a:solidFill>
            <a:ln w="73262" cap="flat">
              <a:noFill/>
              <a:prstDash val="solid"/>
              <a:miter/>
            </a:ln>
          </p:spPr>
          <p:txBody>
            <a:bodyPr rtlCol="0" anchor="ctr"/>
            <a:lstStyle/>
            <a:p>
              <a:endParaRPr lang="en-GB"/>
            </a:p>
          </p:txBody>
        </p:sp>
        <p:sp>
          <p:nvSpPr>
            <p:cNvPr id="392" name="Graphic 1127">
              <a:extLst>
                <a:ext uri="{FF2B5EF4-FFF2-40B4-BE49-F238E27FC236}">
                  <a16:creationId xmlns:a16="http://schemas.microsoft.com/office/drawing/2014/main" id="{61448FC2-581A-E9D6-E1C1-CE5E994ED8FC}"/>
                </a:ext>
              </a:extLst>
            </p:cNvPr>
            <p:cNvSpPr/>
            <p:nvPr/>
          </p:nvSpPr>
          <p:spPr>
            <a:xfrm>
              <a:off x="7371160" y="3899459"/>
              <a:ext cx="22593" cy="35797"/>
            </a:xfrm>
            <a:custGeom>
              <a:avLst/>
              <a:gdLst>
                <a:gd name="connsiteX0" fmla="*/ 20781 w 22593"/>
                <a:gd name="connsiteY0" fmla="*/ 7550 h 35797"/>
                <a:gd name="connsiteX1" fmla="*/ 17773 w 22593"/>
                <a:gd name="connsiteY1" fmla="*/ 5349 h 35797"/>
                <a:gd name="connsiteX2" fmla="*/ 14106 w 22593"/>
                <a:gd name="connsiteY2" fmla="*/ 4762 h 35797"/>
                <a:gd name="connsiteX3" fmla="*/ 7210 w 22593"/>
                <a:gd name="connsiteY3" fmla="*/ 7843 h 35797"/>
                <a:gd name="connsiteX4" fmla="*/ 4643 w 22593"/>
                <a:gd name="connsiteY4" fmla="*/ 15472 h 35797"/>
                <a:gd name="connsiteX5" fmla="*/ 4643 w 22593"/>
                <a:gd name="connsiteY5" fmla="*/ 37259 h 35797"/>
                <a:gd name="connsiteX6" fmla="*/ 902 w 22593"/>
                <a:gd name="connsiteY6" fmla="*/ 37259 h 35797"/>
                <a:gd name="connsiteX7" fmla="*/ 902 w 22593"/>
                <a:gd name="connsiteY7" fmla="*/ 1901 h 35797"/>
                <a:gd name="connsiteX8" fmla="*/ 4643 w 22593"/>
                <a:gd name="connsiteY8" fmla="*/ 1901 h 35797"/>
                <a:gd name="connsiteX9" fmla="*/ 4643 w 22593"/>
                <a:gd name="connsiteY9" fmla="*/ 6596 h 35797"/>
                <a:gd name="connsiteX10" fmla="*/ 8971 w 22593"/>
                <a:gd name="connsiteY10" fmla="*/ 2855 h 35797"/>
                <a:gd name="connsiteX11" fmla="*/ 14986 w 22593"/>
                <a:gd name="connsiteY11" fmla="*/ 1461 h 35797"/>
                <a:gd name="connsiteX12" fmla="*/ 23495 w 22593"/>
                <a:gd name="connsiteY12" fmla="*/ 4836 h 35797"/>
                <a:gd name="connsiteX13" fmla="*/ 20781 w 22593"/>
                <a:gd name="connsiteY13" fmla="*/ 7550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781" y="7550"/>
                  </a:moveTo>
                  <a:cubicBezTo>
                    <a:pt x="19681" y="6450"/>
                    <a:pt x="18727" y="5716"/>
                    <a:pt x="17773" y="5349"/>
                  </a:cubicBezTo>
                  <a:cubicBezTo>
                    <a:pt x="16820" y="4982"/>
                    <a:pt x="15573" y="4762"/>
                    <a:pt x="14106" y="4762"/>
                  </a:cubicBezTo>
                  <a:cubicBezTo>
                    <a:pt x="11171" y="4762"/>
                    <a:pt x="8824" y="5789"/>
                    <a:pt x="7210" y="7843"/>
                  </a:cubicBezTo>
                  <a:cubicBezTo>
                    <a:pt x="5523" y="9971"/>
                    <a:pt x="4643" y="12465"/>
                    <a:pt x="4643" y="15472"/>
                  </a:cubicBezTo>
                  <a:lnTo>
                    <a:pt x="4643" y="37259"/>
                  </a:lnTo>
                  <a:lnTo>
                    <a:pt x="902" y="37259"/>
                  </a:lnTo>
                  <a:lnTo>
                    <a:pt x="902" y="1901"/>
                  </a:lnTo>
                  <a:lnTo>
                    <a:pt x="4643" y="1901"/>
                  </a:lnTo>
                  <a:lnTo>
                    <a:pt x="4643" y="6596"/>
                  </a:lnTo>
                  <a:cubicBezTo>
                    <a:pt x="5670" y="4982"/>
                    <a:pt x="7137" y="3735"/>
                    <a:pt x="8971" y="2855"/>
                  </a:cubicBezTo>
                  <a:cubicBezTo>
                    <a:pt x="10805" y="1901"/>
                    <a:pt x="12858" y="1461"/>
                    <a:pt x="14986" y="1461"/>
                  </a:cubicBezTo>
                  <a:cubicBezTo>
                    <a:pt x="18433" y="1461"/>
                    <a:pt x="21221" y="2562"/>
                    <a:pt x="23495" y="4836"/>
                  </a:cubicBezTo>
                  <a:lnTo>
                    <a:pt x="20781" y="7550"/>
                  </a:lnTo>
                  <a:close/>
                </a:path>
              </a:pathLst>
            </a:custGeom>
            <a:solidFill>
              <a:srgbClr val="000000"/>
            </a:solidFill>
            <a:ln w="73262" cap="flat">
              <a:noFill/>
              <a:prstDash val="solid"/>
              <a:miter/>
            </a:ln>
          </p:spPr>
          <p:txBody>
            <a:bodyPr rtlCol="0" anchor="ctr"/>
            <a:lstStyle/>
            <a:p>
              <a:endParaRPr lang="en-GB"/>
            </a:p>
          </p:txBody>
        </p:sp>
        <p:sp>
          <p:nvSpPr>
            <p:cNvPr id="393" name="Graphic 1127">
              <a:extLst>
                <a:ext uri="{FF2B5EF4-FFF2-40B4-BE49-F238E27FC236}">
                  <a16:creationId xmlns:a16="http://schemas.microsoft.com/office/drawing/2014/main" id="{82DFBAA5-CFBD-C517-5393-2FA7C44D003B}"/>
                </a:ext>
              </a:extLst>
            </p:cNvPr>
            <p:cNvSpPr/>
            <p:nvPr/>
          </p:nvSpPr>
          <p:spPr>
            <a:xfrm>
              <a:off x="7419247" y="3883027"/>
              <a:ext cx="4621" cy="52228"/>
            </a:xfrm>
            <a:custGeom>
              <a:avLst/>
              <a:gdLst>
                <a:gd name="connsiteX0" fmla="*/ 5097 w 4621"/>
                <a:gd name="connsiteY0" fmla="*/ 53688 h 52228"/>
                <a:gd name="connsiteX1" fmla="*/ 1355 w 4621"/>
                <a:gd name="connsiteY1" fmla="*/ 53688 h 52228"/>
                <a:gd name="connsiteX2" fmla="*/ 1355 w 4621"/>
                <a:gd name="connsiteY2" fmla="*/ 18330 h 52228"/>
                <a:gd name="connsiteX3" fmla="*/ 5097 w 4621"/>
                <a:gd name="connsiteY3" fmla="*/ 18330 h 52228"/>
                <a:gd name="connsiteX4" fmla="*/ 5097 w 4621"/>
                <a:gd name="connsiteY4" fmla="*/ 53688 h 52228"/>
                <a:gd name="connsiteX5" fmla="*/ 5537 w 4621"/>
                <a:gd name="connsiteY5" fmla="*/ 6080 h 52228"/>
                <a:gd name="connsiteX6" fmla="*/ 915 w 4621"/>
                <a:gd name="connsiteY6" fmla="*/ 6080 h 52228"/>
                <a:gd name="connsiteX7" fmla="*/ 915 w 4621"/>
                <a:gd name="connsiteY7" fmla="*/ 1459 h 52228"/>
                <a:gd name="connsiteX8" fmla="*/ 5537 w 4621"/>
                <a:gd name="connsiteY8" fmla="*/ 1459 h 52228"/>
                <a:gd name="connsiteX9" fmla="*/ 5537 w 4621"/>
                <a:gd name="connsiteY9" fmla="*/ 608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097" y="53688"/>
                  </a:moveTo>
                  <a:lnTo>
                    <a:pt x="1355" y="53688"/>
                  </a:lnTo>
                  <a:lnTo>
                    <a:pt x="1355" y="18330"/>
                  </a:lnTo>
                  <a:lnTo>
                    <a:pt x="5097" y="18330"/>
                  </a:lnTo>
                  <a:lnTo>
                    <a:pt x="5097" y="53688"/>
                  </a:lnTo>
                  <a:close/>
                  <a:moveTo>
                    <a:pt x="5537" y="6080"/>
                  </a:moveTo>
                  <a:lnTo>
                    <a:pt x="915" y="6080"/>
                  </a:lnTo>
                  <a:lnTo>
                    <a:pt x="915" y="1459"/>
                  </a:lnTo>
                  <a:lnTo>
                    <a:pt x="5537" y="1459"/>
                  </a:lnTo>
                  <a:lnTo>
                    <a:pt x="5537" y="6080"/>
                  </a:lnTo>
                  <a:close/>
                </a:path>
              </a:pathLst>
            </a:custGeom>
            <a:solidFill>
              <a:srgbClr val="000000"/>
            </a:solidFill>
            <a:ln w="73262" cap="flat">
              <a:noFill/>
              <a:prstDash val="solid"/>
              <a:miter/>
            </a:ln>
          </p:spPr>
          <p:txBody>
            <a:bodyPr rtlCol="0" anchor="ctr"/>
            <a:lstStyle/>
            <a:p>
              <a:endParaRPr lang="en-GB"/>
            </a:p>
          </p:txBody>
        </p:sp>
        <p:sp>
          <p:nvSpPr>
            <p:cNvPr id="394" name="Graphic 1127">
              <a:extLst>
                <a:ext uri="{FF2B5EF4-FFF2-40B4-BE49-F238E27FC236}">
                  <a16:creationId xmlns:a16="http://schemas.microsoft.com/office/drawing/2014/main" id="{7636304B-DEDC-07B2-A278-1AFB71FE5F71}"/>
                </a:ext>
              </a:extLst>
            </p:cNvPr>
            <p:cNvSpPr/>
            <p:nvPr/>
          </p:nvSpPr>
          <p:spPr>
            <a:xfrm>
              <a:off x="7434037" y="3899459"/>
              <a:ext cx="28461" cy="36237"/>
            </a:xfrm>
            <a:custGeom>
              <a:avLst/>
              <a:gdLst>
                <a:gd name="connsiteX0" fmla="*/ 29386 w 28461"/>
                <a:gd name="connsiteY0" fmla="*/ 27209 h 36237"/>
                <a:gd name="connsiteX1" fmla="*/ 25572 w 28461"/>
                <a:gd name="connsiteY1" fmla="*/ 34838 h 36237"/>
                <a:gd name="connsiteX2" fmla="*/ 15229 w 28461"/>
                <a:gd name="connsiteY2" fmla="*/ 37699 h 36237"/>
                <a:gd name="connsiteX3" fmla="*/ 924 w 28461"/>
                <a:gd name="connsiteY3" fmla="*/ 32637 h 36237"/>
                <a:gd name="connsiteX4" fmla="*/ 3492 w 28461"/>
                <a:gd name="connsiteY4" fmla="*/ 30070 h 36237"/>
                <a:gd name="connsiteX5" fmla="*/ 15082 w 28461"/>
                <a:gd name="connsiteY5" fmla="*/ 34398 h 36237"/>
                <a:gd name="connsiteX6" fmla="*/ 25719 w 28461"/>
                <a:gd name="connsiteY6" fmla="*/ 27209 h 36237"/>
                <a:gd name="connsiteX7" fmla="*/ 24105 w 28461"/>
                <a:gd name="connsiteY7" fmla="*/ 23028 h 36237"/>
                <a:gd name="connsiteX8" fmla="*/ 18970 w 28461"/>
                <a:gd name="connsiteY8" fmla="*/ 21267 h 36237"/>
                <a:gd name="connsiteX9" fmla="*/ 13101 w 28461"/>
                <a:gd name="connsiteY9" fmla="*/ 20754 h 36237"/>
                <a:gd name="connsiteX10" fmla="*/ 2465 w 28461"/>
                <a:gd name="connsiteY10" fmla="*/ 11511 h 36237"/>
                <a:gd name="connsiteX11" fmla="*/ 5913 w 28461"/>
                <a:gd name="connsiteY11" fmla="*/ 4176 h 36237"/>
                <a:gd name="connsiteX12" fmla="*/ 15155 w 28461"/>
                <a:gd name="connsiteY12" fmla="*/ 1461 h 36237"/>
                <a:gd name="connsiteX13" fmla="*/ 27552 w 28461"/>
                <a:gd name="connsiteY13" fmla="*/ 5203 h 36237"/>
                <a:gd name="connsiteX14" fmla="*/ 25058 w 28461"/>
                <a:gd name="connsiteY14" fmla="*/ 7697 h 36237"/>
                <a:gd name="connsiteX15" fmla="*/ 15155 w 28461"/>
                <a:gd name="connsiteY15" fmla="*/ 4689 h 36237"/>
                <a:gd name="connsiteX16" fmla="*/ 8480 w 28461"/>
                <a:gd name="connsiteY16" fmla="*/ 6450 h 36237"/>
                <a:gd name="connsiteX17" fmla="*/ 6133 w 28461"/>
                <a:gd name="connsiteY17" fmla="*/ 11511 h 36237"/>
                <a:gd name="connsiteX18" fmla="*/ 7893 w 28461"/>
                <a:gd name="connsiteY18" fmla="*/ 15692 h 36237"/>
                <a:gd name="connsiteX19" fmla="*/ 13321 w 28461"/>
                <a:gd name="connsiteY19" fmla="*/ 17453 h 36237"/>
                <a:gd name="connsiteX20" fmla="*/ 19043 w 28461"/>
                <a:gd name="connsiteY20" fmla="*/ 17966 h 36237"/>
                <a:gd name="connsiteX21" fmla="*/ 26746 w 28461"/>
                <a:gd name="connsiteY21" fmla="*/ 20460 h 36237"/>
                <a:gd name="connsiteX22" fmla="*/ 29386 w 28461"/>
                <a:gd name="connsiteY22" fmla="*/ 27209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386" y="27209"/>
                  </a:moveTo>
                  <a:cubicBezTo>
                    <a:pt x="29386" y="30437"/>
                    <a:pt x="28139" y="33004"/>
                    <a:pt x="25572" y="34838"/>
                  </a:cubicBezTo>
                  <a:cubicBezTo>
                    <a:pt x="23004" y="36745"/>
                    <a:pt x="19557" y="37699"/>
                    <a:pt x="15229" y="37699"/>
                  </a:cubicBezTo>
                  <a:cubicBezTo>
                    <a:pt x="9214" y="37699"/>
                    <a:pt x="4445" y="36012"/>
                    <a:pt x="924" y="32637"/>
                  </a:cubicBezTo>
                  <a:lnTo>
                    <a:pt x="3492" y="30070"/>
                  </a:lnTo>
                  <a:cubicBezTo>
                    <a:pt x="6206" y="32931"/>
                    <a:pt x="10094" y="34398"/>
                    <a:pt x="15082" y="34398"/>
                  </a:cubicBezTo>
                  <a:cubicBezTo>
                    <a:pt x="22197" y="34398"/>
                    <a:pt x="25719" y="31977"/>
                    <a:pt x="25719" y="27209"/>
                  </a:cubicBezTo>
                  <a:cubicBezTo>
                    <a:pt x="25719" y="25375"/>
                    <a:pt x="25205" y="23981"/>
                    <a:pt x="24105" y="23028"/>
                  </a:cubicBezTo>
                  <a:cubicBezTo>
                    <a:pt x="23004" y="22074"/>
                    <a:pt x="21317" y="21487"/>
                    <a:pt x="18970" y="21267"/>
                  </a:cubicBezTo>
                  <a:lnTo>
                    <a:pt x="13101" y="20754"/>
                  </a:lnTo>
                  <a:cubicBezTo>
                    <a:pt x="5986" y="20167"/>
                    <a:pt x="2465" y="17086"/>
                    <a:pt x="2465" y="11511"/>
                  </a:cubicBezTo>
                  <a:cubicBezTo>
                    <a:pt x="2465" y="8430"/>
                    <a:pt x="3639" y="6009"/>
                    <a:pt x="5913" y="4176"/>
                  </a:cubicBezTo>
                  <a:cubicBezTo>
                    <a:pt x="8187" y="2342"/>
                    <a:pt x="11268" y="1461"/>
                    <a:pt x="15155" y="1461"/>
                  </a:cubicBezTo>
                  <a:cubicBezTo>
                    <a:pt x="20070" y="1461"/>
                    <a:pt x="24178" y="2708"/>
                    <a:pt x="27552" y="5203"/>
                  </a:cubicBezTo>
                  <a:lnTo>
                    <a:pt x="25058" y="7697"/>
                  </a:lnTo>
                  <a:cubicBezTo>
                    <a:pt x="22344" y="5716"/>
                    <a:pt x="19043" y="4689"/>
                    <a:pt x="15155" y="4689"/>
                  </a:cubicBezTo>
                  <a:cubicBezTo>
                    <a:pt x="12221" y="4689"/>
                    <a:pt x="9947" y="5276"/>
                    <a:pt x="8480" y="6450"/>
                  </a:cubicBezTo>
                  <a:cubicBezTo>
                    <a:pt x="6940" y="7623"/>
                    <a:pt x="6133" y="9310"/>
                    <a:pt x="6133" y="11511"/>
                  </a:cubicBezTo>
                  <a:cubicBezTo>
                    <a:pt x="6133" y="13345"/>
                    <a:pt x="6720" y="14739"/>
                    <a:pt x="7893" y="15692"/>
                  </a:cubicBezTo>
                  <a:cubicBezTo>
                    <a:pt x="8994" y="16646"/>
                    <a:pt x="10827" y="17233"/>
                    <a:pt x="13321" y="17453"/>
                  </a:cubicBezTo>
                  <a:lnTo>
                    <a:pt x="19043" y="17966"/>
                  </a:lnTo>
                  <a:cubicBezTo>
                    <a:pt x="22344" y="18333"/>
                    <a:pt x="24912" y="19140"/>
                    <a:pt x="26746" y="20460"/>
                  </a:cubicBezTo>
                  <a:cubicBezTo>
                    <a:pt x="28506" y="21781"/>
                    <a:pt x="29386" y="24055"/>
                    <a:pt x="29386" y="27209"/>
                  </a:cubicBezTo>
                  <a:close/>
                </a:path>
              </a:pathLst>
            </a:custGeom>
            <a:solidFill>
              <a:srgbClr val="000000"/>
            </a:solidFill>
            <a:ln w="73262" cap="flat">
              <a:noFill/>
              <a:prstDash val="solid"/>
              <a:miter/>
            </a:ln>
          </p:spPr>
          <p:txBody>
            <a:bodyPr rtlCol="0" anchor="ctr"/>
            <a:lstStyle/>
            <a:p>
              <a:endParaRPr lang="en-GB"/>
            </a:p>
          </p:txBody>
        </p:sp>
        <p:sp>
          <p:nvSpPr>
            <p:cNvPr id="395" name="Graphic 1127">
              <a:extLst>
                <a:ext uri="{FF2B5EF4-FFF2-40B4-BE49-F238E27FC236}">
                  <a16:creationId xmlns:a16="http://schemas.microsoft.com/office/drawing/2014/main" id="{4E073885-FDD0-1FE8-0408-490456927339}"/>
                </a:ext>
              </a:extLst>
            </p:cNvPr>
            <p:cNvSpPr/>
            <p:nvPr/>
          </p:nvSpPr>
          <p:spPr>
            <a:xfrm>
              <a:off x="7471493" y="3899459"/>
              <a:ext cx="28461" cy="36237"/>
            </a:xfrm>
            <a:custGeom>
              <a:avLst/>
              <a:gdLst>
                <a:gd name="connsiteX0" fmla="*/ 24998 w 28461"/>
                <a:gd name="connsiteY0" fmla="*/ 5349 h 36237"/>
                <a:gd name="connsiteX1" fmla="*/ 29399 w 28461"/>
                <a:gd name="connsiteY1" fmla="*/ 19580 h 36237"/>
                <a:gd name="connsiteX2" fmla="*/ 24998 w 28461"/>
                <a:gd name="connsiteY2" fmla="*/ 33811 h 36237"/>
                <a:gd name="connsiteX3" fmla="*/ 15168 w 28461"/>
                <a:gd name="connsiteY3" fmla="*/ 37699 h 36237"/>
                <a:gd name="connsiteX4" fmla="*/ 5339 w 28461"/>
                <a:gd name="connsiteY4" fmla="*/ 33811 h 36237"/>
                <a:gd name="connsiteX5" fmla="*/ 937 w 28461"/>
                <a:gd name="connsiteY5" fmla="*/ 19580 h 36237"/>
                <a:gd name="connsiteX6" fmla="*/ 5339 w 28461"/>
                <a:gd name="connsiteY6" fmla="*/ 5349 h 36237"/>
                <a:gd name="connsiteX7" fmla="*/ 15168 w 28461"/>
                <a:gd name="connsiteY7" fmla="*/ 1461 h 36237"/>
                <a:gd name="connsiteX8" fmla="*/ 24998 w 28461"/>
                <a:gd name="connsiteY8" fmla="*/ 5349 h 36237"/>
                <a:gd name="connsiteX9" fmla="*/ 22504 w 28461"/>
                <a:gd name="connsiteY9" fmla="*/ 31390 h 36237"/>
                <a:gd name="connsiteX10" fmla="*/ 25658 w 28461"/>
                <a:gd name="connsiteY10" fmla="*/ 19580 h 36237"/>
                <a:gd name="connsiteX11" fmla="*/ 22504 w 28461"/>
                <a:gd name="connsiteY11" fmla="*/ 7770 h 36237"/>
                <a:gd name="connsiteX12" fmla="*/ 15168 w 28461"/>
                <a:gd name="connsiteY12" fmla="*/ 4762 h 36237"/>
                <a:gd name="connsiteX13" fmla="*/ 7833 w 28461"/>
                <a:gd name="connsiteY13" fmla="*/ 7770 h 36237"/>
                <a:gd name="connsiteX14" fmla="*/ 4679 w 28461"/>
                <a:gd name="connsiteY14" fmla="*/ 19580 h 36237"/>
                <a:gd name="connsiteX15" fmla="*/ 7833 w 28461"/>
                <a:gd name="connsiteY15" fmla="*/ 31390 h 36237"/>
                <a:gd name="connsiteX16" fmla="*/ 15168 w 28461"/>
                <a:gd name="connsiteY16" fmla="*/ 34398 h 36237"/>
                <a:gd name="connsiteX17" fmla="*/ 22504 w 28461"/>
                <a:gd name="connsiteY17" fmla="*/ 3139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98" y="5349"/>
                  </a:moveTo>
                  <a:cubicBezTo>
                    <a:pt x="27932" y="8283"/>
                    <a:pt x="29399" y="13052"/>
                    <a:pt x="29399" y="19580"/>
                  </a:cubicBezTo>
                  <a:cubicBezTo>
                    <a:pt x="29399" y="26109"/>
                    <a:pt x="27932" y="30877"/>
                    <a:pt x="24998" y="33811"/>
                  </a:cubicBezTo>
                  <a:cubicBezTo>
                    <a:pt x="22431" y="36379"/>
                    <a:pt x="19130" y="37699"/>
                    <a:pt x="15168" y="37699"/>
                  </a:cubicBezTo>
                  <a:cubicBezTo>
                    <a:pt x="11207" y="37699"/>
                    <a:pt x="7906" y="36379"/>
                    <a:pt x="5339" y="33811"/>
                  </a:cubicBezTo>
                  <a:cubicBezTo>
                    <a:pt x="2405" y="30877"/>
                    <a:pt x="937" y="26109"/>
                    <a:pt x="937" y="19580"/>
                  </a:cubicBezTo>
                  <a:cubicBezTo>
                    <a:pt x="937" y="13052"/>
                    <a:pt x="2405" y="8283"/>
                    <a:pt x="5339" y="5349"/>
                  </a:cubicBezTo>
                  <a:cubicBezTo>
                    <a:pt x="7906" y="2782"/>
                    <a:pt x="11207" y="1461"/>
                    <a:pt x="15168" y="1461"/>
                  </a:cubicBezTo>
                  <a:cubicBezTo>
                    <a:pt x="19130" y="1461"/>
                    <a:pt x="22431" y="2782"/>
                    <a:pt x="24998" y="5349"/>
                  </a:cubicBezTo>
                  <a:close/>
                  <a:moveTo>
                    <a:pt x="22504" y="31390"/>
                  </a:moveTo>
                  <a:cubicBezTo>
                    <a:pt x="24631" y="29263"/>
                    <a:pt x="25658" y="25375"/>
                    <a:pt x="25658" y="19580"/>
                  </a:cubicBezTo>
                  <a:cubicBezTo>
                    <a:pt x="25658" y="13785"/>
                    <a:pt x="24631" y="9897"/>
                    <a:pt x="22504" y="7770"/>
                  </a:cubicBezTo>
                  <a:cubicBezTo>
                    <a:pt x="20523" y="5789"/>
                    <a:pt x="18029" y="4762"/>
                    <a:pt x="15168" y="4762"/>
                  </a:cubicBezTo>
                  <a:cubicBezTo>
                    <a:pt x="12308" y="4762"/>
                    <a:pt x="9813" y="5789"/>
                    <a:pt x="7833" y="7770"/>
                  </a:cubicBezTo>
                  <a:cubicBezTo>
                    <a:pt x="5706" y="9897"/>
                    <a:pt x="4679" y="13785"/>
                    <a:pt x="4679" y="19580"/>
                  </a:cubicBezTo>
                  <a:cubicBezTo>
                    <a:pt x="4679" y="25375"/>
                    <a:pt x="5706" y="29263"/>
                    <a:pt x="7833" y="31390"/>
                  </a:cubicBezTo>
                  <a:cubicBezTo>
                    <a:pt x="9813" y="33371"/>
                    <a:pt x="12308" y="34398"/>
                    <a:pt x="15168" y="34398"/>
                  </a:cubicBezTo>
                  <a:cubicBezTo>
                    <a:pt x="18029" y="34398"/>
                    <a:pt x="20523" y="33371"/>
                    <a:pt x="22504" y="31390"/>
                  </a:cubicBezTo>
                  <a:close/>
                </a:path>
              </a:pathLst>
            </a:custGeom>
            <a:solidFill>
              <a:srgbClr val="000000"/>
            </a:solidFill>
            <a:ln w="73262" cap="flat">
              <a:noFill/>
              <a:prstDash val="solid"/>
              <a:miter/>
            </a:ln>
          </p:spPr>
          <p:txBody>
            <a:bodyPr rtlCol="0" anchor="ctr"/>
            <a:lstStyle/>
            <a:p>
              <a:endParaRPr lang="en-GB"/>
            </a:p>
          </p:txBody>
        </p:sp>
        <p:sp>
          <p:nvSpPr>
            <p:cNvPr id="396" name="Graphic 1127">
              <a:extLst>
                <a:ext uri="{FF2B5EF4-FFF2-40B4-BE49-F238E27FC236}">
                  <a16:creationId xmlns:a16="http://schemas.microsoft.com/office/drawing/2014/main" id="{6BA3014B-5E95-3364-432D-C753362AF1A0}"/>
                </a:ext>
              </a:extLst>
            </p:cNvPr>
            <p:cNvSpPr/>
            <p:nvPr/>
          </p:nvSpPr>
          <p:spPr>
            <a:xfrm>
              <a:off x="7511810" y="3883027"/>
              <a:ext cx="11736" cy="52228"/>
            </a:xfrm>
            <a:custGeom>
              <a:avLst/>
              <a:gdLst>
                <a:gd name="connsiteX0" fmla="*/ 12685 w 11736"/>
                <a:gd name="connsiteY0" fmla="*/ 53688 h 52228"/>
                <a:gd name="connsiteX1" fmla="*/ 9458 w 11736"/>
                <a:gd name="connsiteY1" fmla="*/ 53688 h 52228"/>
                <a:gd name="connsiteX2" fmla="*/ 3076 w 11736"/>
                <a:gd name="connsiteY2" fmla="*/ 51267 h 52228"/>
                <a:gd name="connsiteX3" fmla="*/ 949 w 11736"/>
                <a:gd name="connsiteY3" fmla="*/ 44518 h 52228"/>
                <a:gd name="connsiteX4" fmla="*/ 949 w 11736"/>
                <a:gd name="connsiteY4" fmla="*/ 1459 h 52228"/>
                <a:gd name="connsiteX5" fmla="*/ 4690 w 11736"/>
                <a:gd name="connsiteY5" fmla="*/ 1459 h 52228"/>
                <a:gd name="connsiteX6" fmla="*/ 4690 w 11736"/>
                <a:gd name="connsiteY6" fmla="*/ 44445 h 52228"/>
                <a:gd name="connsiteX7" fmla="*/ 5937 w 11736"/>
                <a:gd name="connsiteY7" fmla="*/ 48993 h 52228"/>
                <a:gd name="connsiteX8" fmla="*/ 10118 w 11736"/>
                <a:gd name="connsiteY8" fmla="*/ 50387 h 52228"/>
                <a:gd name="connsiteX9" fmla="*/ 12685 w 11736"/>
                <a:gd name="connsiteY9" fmla="*/ 50387 h 52228"/>
                <a:gd name="connsiteX10" fmla="*/ 12685 w 11736"/>
                <a:gd name="connsiteY10" fmla="*/ 53688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685" y="53688"/>
                  </a:moveTo>
                  <a:lnTo>
                    <a:pt x="9458" y="53688"/>
                  </a:lnTo>
                  <a:cubicBezTo>
                    <a:pt x="6597" y="53688"/>
                    <a:pt x="4470" y="52881"/>
                    <a:pt x="3076" y="51267"/>
                  </a:cubicBezTo>
                  <a:cubicBezTo>
                    <a:pt x="1682" y="49653"/>
                    <a:pt x="949" y="47379"/>
                    <a:pt x="949" y="44518"/>
                  </a:cubicBezTo>
                  <a:lnTo>
                    <a:pt x="949" y="1459"/>
                  </a:lnTo>
                  <a:lnTo>
                    <a:pt x="4690" y="1459"/>
                  </a:lnTo>
                  <a:lnTo>
                    <a:pt x="4690" y="44445"/>
                  </a:lnTo>
                  <a:cubicBezTo>
                    <a:pt x="4690" y="46572"/>
                    <a:pt x="5130" y="48039"/>
                    <a:pt x="5937" y="48993"/>
                  </a:cubicBezTo>
                  <a:cubicBezTo>
                    <a:pt x="6670" y="49946"/>
                    <a:pt x="8137" y="50387"/>
                    <a:pt x="10118" y="50387"/>
                  </a:cubicBezTo>
                  <a:lnTo>
                    <a:pt x="12685" y="50387"/>
                  </a:lnTo>
                  <a:lnTo>
                    <a:pt x="12685" y="53688"/>
                  </a:lnTo>
                  <a:close/>
                </a:path>
              </a:pathLst>
            </a:custGeom>
            <a:solidFill>
              <a:srgbClr val="000000"/>
            </a:solidFill>
            <a:ln w="73262" cap="flat">
              <a:noFill/>
              <a:prstDash val="solid"/>
              <a:miter/>
            </a:ln>
          </p:spPr>
          <p:txBody>
            <a:bodyPr rtlCol="0" anchor="ctr"/>
            <a:lstStyle/>
            <a:p>
              <a:endParaRPr lang="en-GB"/>
            </a:p>
          </p:txBody>
        </p:sp>
        <p:sp>
          <p:nvSpPr>
            <p:cNvPr id="397" name="Graphic 1127">
              <a:extLst>
                <a:ext uri="{FF2B5EF4-FFF2-40B4-BE49-F238E27FC236}">
                  <a16:creationId xmlns:a16="http://schemas.microsoft.com/office/drawing/2014/main" id="{11239E23-7DBD-8B44-4765-E9FE7B26C90F}"/>
                </a:ext>
              </a:extLst>
            </p:cNvPr>
            <p:cNvSpPr/>
            <p:nvPr/>
          </p:nvSpPr>
          <p:spPr>
            <a:xfrm>
              <a:off x="7529828" y="3899459"/>
              <a:ext cx="27508" cy="36237"/>
            </a:xfrm>
            <a:custGeom>
              <a:avLst/>
              <a:gdLst>
                <a:gd name="connsiteX0" fmla="*/ 28466 w 27508"/>
                <a:gd name="connsiteY0" fmla="*/ 37259 h 36237"/>
                <a:gd name="connsiteX1" fmla="*/ 24725 w 27508"/>
                <a:gd name="connsiteY1" fmla="*/ 37259 h 36237"/>
                <a:gd name="connsiteX2" fmla="*/ 24725 w 27508"/>
                <a:gd name="connsiteY2" fmla="*/ 33738 h 36237"/>
                <a:gd name="connsiteX3" fmla="*/ 20177 w 27508"/>
                <a:gd name="connsiteY3" fmla="*/ 36819 h 36237"/>
                <a:gd name="connsiteX4" fmla="*/ 13941 w 27508"/>
                <a:gd name="connsiteY4" fmla="*/ 37699 h 36237"/>
                <a:gd name="connsiteX5" fmla="*/ 3525 w 27508"/>
                <a:gd name="connsiteY5" fmla="*/ 34471 h 36237"/>
                <a:gd name="connsiteX6" fmla="*/ 958 w 27508"/>
                <a:gd name="connsiteY6" fmla="*/ 27576 h 36237"/>
                <a:gd name="connsiteX7" fmla="*/ 4259 w 27508"/>
                <a:gd name="connsiteY7" fmla="*/ 20094 h 36237"/>
                <a:gd name="connsiteX8" fmla="*/ 13281 w 27508"/>
                <a:gd name="connsiteY8" fmla="*/ 17380 h 36237"/>
                <a:gd name="connsiteX9" fmla="*/ 24725 w 27508"/>
                <a:gd name="connsiteY9" fmla="*/ 17380 h 36237"/>
                <a:gd name="connsiteX10" fmla="*/ 24725 w 27508"/>
                <a:gd name="connsiteY10" fmla="*/ 13418 h 36237"/>
                <a:gd name="connsiteX11" fmla="*/ 22377 w 27508"/>
                <a:gd name="connsiteY11" fmla="*/ 6963 h 36237"/>
                <a:gd name="connsiteX12" fmla="*/ 14748 w 27508"/>
                <a:gd name="connsiteY12" fmla="*/ 4762 h 36237"/>
                <a:gd name="connsiteX13" fmla="*/ 8953 w 27508"/>
                <a:gd name="connsiteY13" fmla="*/ 5789 h 36237"/>
                <a:gd name="connsiteX14" fmla="*/ 4992 w 27508"/>
                <a:gd name="connsiteY14" fmla="*/ 9237 h 36237"/>
                <a:gd name="connsiteX15" fmla="*/ 2278 w 27508"/>
                <a:gd name="connsiteY15" fmla="*/ 6890 h 36237"/>
                <a:gd name="connsiteX16" fmla="*/ 7339 w 27508"/>
                <a:gd name="connsiteY16" fmla="*/ 2708 h 36237"/>
                <a:gd name="connsiteX17" fmla="*/ 14748 w 27508"/>
                <a:gd name="connsiteY17" fmla="*/ 1461 h 36237"/>
                <a:gd name="connsiteX18" fmla="*/ 28466 w 27508"/>
                <a:gd name="connsiteY18" fmla="*/ 13052 h 36237"/>
                <a:gd name="connsiteX19" fmla="*/ 28466 w 27508"/>
                <a:gd name="connsiteY19" fmla="*/ 37259 h 36237"/>
                <a:gd name="connsiteX20" fmla="*/ 24725 w 27508"/>
                <a:gd name="connsiteY20" fmla="*/ 24935 h 36237"/>
                <a:gd name="connsiteX21" fmla="*/ 24725 w 27508"/>
                <a:gd name="connsiteY21" fmla="*/ 20387 h 36237"/>
                <a:gd name="connsiteX22" fmla="*/ 13721 w 27508"/>
                <a:gd name="connsiteY22" fmla="*/ 20387 h 36237"/>
                <a:gd name="connsiteX23" fmla="*/ 4699 w 27508"/>
                <a:gd name="connsiteY23" fmla="*/ 27503 h 36237"/>
                <a:gd name="connsiteX24" fmla="*/ 6899 w 27508"/>
                <a:gd name="connsiteY24" fmla="*/ 32711 h 36237"/>
                <a:gd name="connsiteX25" fmla="*/ 13941 w 27508"/>
                <a:gd name="connsiteY25" fmla="*/ 34398 h 36237"/>
                <a:gd name="connsiteX26" fmla="*/ 22744 w 27508"/>
                <a:gd name="connsiteY26" fmla="*/ 31684 h 36237"/>
                <a:gd name="connsiteX27" fmla="*/ 24725 w 27508"/>
                <a:gd name="connsiteY27" fmla="*/ 2493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466" y="37259"/>
                  </a:moveTo>
                  <a:lnTo>
                    <a:pt x="24725" y="37259"/>
                  </a:lnTo>
                  <a:lnTo>
                    <a:pt x="24725" y="33738"/>
                  </a:lnTo>
                  <a:cubicBezTo>
                    <a:pt x="23258" y="35205"/>
                    <a:pt x="21717" y="36232"/>
                    <a:pt x="20177" y="36819"/>
                  </a:cubicBezTo>
                  <a:cubicBezTo>
                    <a:pt x="18563" y="37406"/>
                    <a:pt x="16509" y="37699"/>
                    <a:pt x="13941" y="37699"/>
                  </a:cubicBezTo>
                  <a:cubicBezTo>
                    <a:pt x="9100" y="37699"/>
                    <a:pt x="5652" y="36599"/>
                    <a:pt x="3525" y="34471"/>
                  </a:cubicBezTo>
                  <a:cubicBezTo>
                    <a:pt x="1838" y="32784"/>
                    <a:pt x="958" y="30437"/>
                    <a:pt x="958" y="27576"/>
                  </a:cubicBezTo>
                  <a:cubicBezTo>
                    <a:pt x="958" y="24348"/>
                    <a:pt x="2058" y="21854"/>
                    <a:pt x="4259" y="20094"/>
                  </a:cubicBezTo>
                  <a:cubicBezTo>
                    <a:pt x="6386" y="18260"/>
                    <a:pt x="9393" y="17380"/>
                    <a:pt x="13281" y="17380"/>
                  </a:cubicBezTo>
                  <a:lnTo>
                    <a:pt x="24725" y="17380"/>
                  </a:lnTo>
                  <a:lnTo>
                    <a:pt x="24725" y="13418"/>
                  </a:lnTo>
                  <a:cubicBezTo>
                    <a:pt x="24725" y="10557"/>
                    <a:pt x="23918" y="8357"/>
                    <a:pt x="22377" y="6963"/>
                  </a:cubicBezTo>
                  <a:cubicBezTo>
                    <a:pt x="20837" y="5496"/>
                    <a:pt x="18269" y="4762"/>
                    <a:pt x="14748" y="4762"/>
                  </a:cubicBezTo>
                  <a:cubicBezTo>
                    <a:pt x="12328" y="4762"/>
                    <a:pt x="10347" y="5129"/>
                    <a:pt x="8953" y="5789"/>
                  </a:cubicBezTo>
                  <a:cubicBezTo>
                    <a:pt x="7486" y="6450"/>
                    <a:pt x="6166" y="7623"/>
                    <a:pt x="4992" y="9237"/>
                  </a:cubicBezTo>
                  <a:lnTo>
                    <a:pt x="2278" y="6890"/>
                  </a:lnTo>
                  <a:cubicBezTo>
                    <a:pt x="3745" y="4909"/>
                    <a:pt x="5432" y="3442"/>
                    <a:pt x="7339" y="2708"/>
                  </a:cubicBezTo>
                  <a:cubicBezTo>
                    <a:pt x="9320" y="1828"/>
                    <a:pt x="11741" y="1461"/>
                    <a:pt x="14748" y="1461"/>
                  </a:cubicBezTo>
                  <a:cubicBezTo>
                    <a:pt x="23918" y="1461"/>
                    <a:pt x="28466" y="5349"/>
                    <a:pt x="28466" y="13052"/>
                  </a:cubicBezTo>
                  <a:lnTo>
                    <a:pt x="28466" y="37259"/>
                  </a:lnTo>
                  <a:close/>
                  <a:moveTo>
                    <a:pt x="24725" y="24935"/>
                  </a:moveTo>
                  <a:lnTo>
                    <a:pt x="24725" y="20387"/>
                  </a:lnTo>
                  <a:lnTo>
                    <a:pt x="13721" y="20387"/>
                  </a:lnTo>
                  <a:cubicBezTo>
                    <a:pt x="7706" y="20387"/>
                    <a:pt x="4699" y="22734"/>
                    <a:pt x="4699" y="27503"/>
                  </a:cubicBezTo>
                  <a:cubicBezTo>
                    <a:pt x="4699" y="29850"/>
                    <a:pt x="5432" y="31610"/>
                    <a:pt x="6899" y="32711"/>
                  </a:cubicBezTo>
                  <a:cubicBezTo>
                    <a:pt x="8366" y="33811"/>
                    <a:pt x="10714" y="34398"/>
                    <a:pt x="13941" y="34398"/>
                  </a:cubicBezTo>
                  <a:cubicBezTo>
                    <a:pt x="17903" y="34398"/>
                    <a:pt x="20837" y="33518"/>
                    <a:pt x="22744" y="31684"/>
                  </a:cubicBezTo>
                  <a:cubicBezTo>
                    <a:pt x="24064" y="30437"/>
                    <a:pt x="24725" y="28236"/>
                    <a:pt x="24725" y="24935"/>
                  </a:cubicBezTo>
                  <a:close/>
                </a:path>
              </a:pathLst>
            </a:custGeom>
            <a:solidFill>
              <a:srgbClr val="000000"/>
            </a:solidFill>
            <a:ln w="73262" cap="flat">
              <a:noFill/>
              <a:prstDash val="solid"/>
              <a:miter/>
            </a:ln>
          </p:spPr>
          <p:txBody>
            <a:bodyPr rtlCol="0" anchor="ctr"/>
            <a:lstStyle/>
            <a:p>
              <a:endParaRPr lang="en-GB"/>
            </a:p>
          </p:txBody>
        </p:sp>
        <p:sp>
          <p:nvSpPr>
            <p:cNvPr id="398" name="Graphic 1127">
              <a:extLst>
                <a:ext uri="{FF2B5EF4-FFF2-40B4-BE49-F238E27FC236}">
                  <a16:creationId xmlns:a16="http://schemas.microsoft.com/office/drawing/2014/main" id="{93DB07A7-1D2D-4A39-AAB9-800F7856D4CF}"/>
                </a:ext>
              </a:extLst>
            </p:cNvPr>
            <p:cNvSpPr/>
            <p:nvPr/>
          </p:nvSpPr>
          <p:spPr>
            <a:xfrm>
              <a:off x="7567137" y="3888602"/>
              <a:ext cx="16578" cy="46653"/>
            </a:xfrm>
            <a:custGeom>
              <a:avLst/>
              <a:gdLst>
                <a:gd name="connsiteX0" fmla="*/ 17547 w 16578"/>
                <a:gd name="connsiteY0" fmla="*/ 48113 h 46653"/>
                <a:gd name="connsiteX1" fmla="*/ 14319 w 16578"/>
                <a:gd name="connsiteY1" fmla="*/ 48113 h 46653"/>
                <a:gd name="connsiteX2" fmla="*/ 8084 w 16578"/>
                <a:gd name="connsiteY2" fmla="*/ 45546 h 46653"/>
                <a:gd name="connsiteX3" fmla="*/ 5810 w 16578"/>
                <a:gd name="connsiteY3" fmla="*/ 38871 h 46653"/>
                <a:gd name="connsiteX4" fmla="*/ 5810 w 16578"/>
                <a:gd name="connsiteY4" fmla="*/ 15544 h 46653"/>
                <a:gd name="connsiteX5" fmla="*/ 969 w 16578"/>
                <a:gd name="connsiteY5" fmla="*/ 15544 h 46653"/>
                <a:gd name="connsiteX6" fmla="*/ 969 w 16578"/>
                <a:gd name="connsiteY6" fmla="*/ 12756 h 46653"/>
                <a:gd name="connsiteX7" fmla="*/ 5810 w 16578"/>
                <a:gd name="connsiteY7" fmla="*/ 12756 h 46653"/>
                <a:gd name="connsiteX8" fmla="*/ 5810 w 16578"/>
                <a:gd name="connsiteY8" fmla="*/ 1460 h 46653"/>
                <a:gd name="connsiteX9" fmla="*/ 9551 w 16578"/>
                <a:gd name="connsiteY9" fmla="*/ 1460 h 46653"/>
                <a:gd name="connsiteX10" fmla="*/ 9551 w 16578"/>
                <a:gd name="connsiteY10" fmla="*/ 12756 h 46653"/>
                <a:gd name="connsiteX11" fmla="*/ 17547 w 16578"/>
                <a:gd name="connsiteY11" fmla="*/ 12756 h 46653"/>
                <a:gd name="connsiteX12" fmla="*/ 17547 w 16578"/>
                <a:gd name="connsiteY12" fmla="*/ 15544 h 46653"/>
                <a:gd name="connsiteX13" fmla="*/ 9551 w 16578"/>
                <a:gd name="connsiteY13" fmla="*/ 15544 h 46653"/>
                <a:gd name="connsiteX14" fmla="*/ 9551 w 16578"/>
                <a:gd name="connsiteY14" fmla="*/ 38944 h 46653"/>
                <a:gd name="connsiteX15" fmla="*/ 14980 w 16578"/>
                <a:gd name="connsiteY15" fmla="*/ 44813 h 46653"/>
                <a:gd name="connsiteX16" fmla="*/ 17547 w 16578"/>
                <a:gd name="connsiteY16" fmla="*/ 44813 h 46653"/>
                <a:gd name="connsiteX17" fmla="*/ 17547 w 16578"/>
                <a:gd name="connsiteY17" fmla="*/ 48113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547" y="48113"/>
                  </a:moveTo>
                  <a:lnTo>
                    <a:pt x="14319" y="48113"/>
                  </a:lnTo>
                  <a:cubicBezTo>
                    <a:pt x="11605" y="48113"/>
                    <a:pt x="9551" y="47233"/>
                    <a:pt x="8084" y="45546"/>
                  </a:cubicBezTo>
                  <a:cubicBezTo>
                    <a:pt x="6544" y="43859"/>
                    <a:pt x="5810" y="41658"/>
                    <a:pt x="5810" y="38871"/>
                  </a:cubicBezTo>
                  <a:lnTo>
                    <a:pt x="5810" y="15544"/>
                  </a:lnTo>
                  <a:lnTo>
                    <a:pt x="969" y="15544"/>
                  </a:lnTo>
                  <a:lnTo>
                    <a:pt x="969" y="12756"/>
                  </a:lnTo>
                  <a:lnTo>
                    <a:pt x="5810" y="12756"/>
                  </a:lnTo>
                  <a:lnTo>
                    <a:pt x="5810" y="1460"/>
                  </a:lnTo>
                  <a:lnTo>
                    <a:pt x="9551" y="1460"/>
                  </a:lnTo>
                  <a:lnTo>
                    <a:pt x="9551" y="12756"/>
                  </a:lnTo>
                  <a:lnTo>
                    <a:pt x="17547" y="12756"/>
                  </a:lnTo>
                  <a:lnTo>
                    <a:pt x="17547" y="15544"/>
                  </a:lnTo>
                  <a:lnTo>
                    <a:pt x="9551" y="15544"/>
                  </a:lnTo>
                  <a:lnTo>
                    <a:pt x="9551" y="38944"/>
                  </a:lnTo>
                  <a:cubicBezTo>
                    <a:pt x="9551" y="42832"/>
                    <a:pt x="11385" y="44813"/>
                    <a:pt x="14980" y="44813"/>
                  </a:cubicBezTo>
                  <a:lnTo>
                    <a:pt x="17547" y="44813"/>
                  </a:lnTo>
                  <a:lnTo>
                    <a:pt x="17547" y="48113"/>
                  </a:lnTo>
                  <a:close/>
                </a:path>
              </a:pathLst>
            </a:custGeom>
            <a:solidFill>
              <a:srgbClr val="000000"/>
            </a:solidFill>
            <a:ln w="73262" cap="flat">
              <a:noFill/>
              <a:prstDash val="solid"/>
              <a:miter/>
            </a:ln>
          </p:spPr>
          <p:txBody>
            <a:bodyPr rtlCol="0" anchor="ctr"/>
            <a:lstStyle/>
            <a:p>
              <a:endParaRPr lang="en-GB"/>
            </a:p>
          </p:txBody>
        </p:sp>
        <p:sp>
          <p:nvSpPr>
            <p:cNvPr id="399" name="Graphic 1127">
              <a:extLst>
                <a:ext uri="{FF2B5EF4-FFF2-40B4-BE49-F238E27FC236}">
                  <a16:creationId xmlns:a16="http://schemas.microsoft.com/office/drawing/2014/main" id="{F8ED942B-B644-C6C8-DBF4-0E27E989628D}"/>
                </a:ext>
              </a:extLst>
            </p:cNvPr>
            <p:cNvSpPr/>
            <p:nvPr/>
          </p:nvSpPr>
          <p:spPr>
            <a:xfrm>
              <a:off x="7592708" y="3899459"/>
              <a:ext cx="28315" cy="36237"/>
            </a:xfrm>
            <a:custGeom>
              <a:avLst/>
              <a:gdLst>
                <a:gd name="connsiteX0" fmla="*/ 29295 w 28315"/>
                <a:gd name="connsiteY0" fmla="*/ 20387 h 36237"/>
                <a:gd name="connsiteX1" fmla="*/ 4721 w 28315"/>
                <a:gd name="connsiteY1" fmla="*/ 20387 h 36237"/>
                <a:gd name="connsiteX2" fmla="*/ 7655 w 28315"/>
                <a:gd name="connsiteY2" fmla="*/ 30730 h 36237"/>
                <a:gd name="connsiteX3" fmla="*/ 16237 w 28315"/>
                <a:gd name="connsiteY3" fmla="*/ 34325 h 36237"/>
                <a:gd name="connsiteX4" fmla="*/ 21519 w 28315"/>
                <a:gd name="connsiteY4" fmla="*/ 33298 h 36237"/>
                <a:gd name="connsiteX5" fmla="*/ 25994 w 28315"/>
                <a:gd name="connsiteY5" fmla="*/ 30070 h 36237"/>
                <a:gd name="connsiteX6" fmla="*/ 28781 w 28315"/>
                <a:gd name="connsiteY6" fmla="*/ 32271 h 36237"/>
                <a:gd name="connsiteX7" fmla="*/ 23059 w 28315"/>
                <a:gd name="connsiteY7" fmla="*/ 36379 h 36237"/>
                <a:gd name="connsiteX8" fmla="*/ 16017 w 28315"/>
                <a:gd name="connsiteY8" fmla="*/ 37699 h 36237"/>
                <a:gd name="connsiteX9" fmla="*/ 4867 w 28315"/>
                <a:gd name="connsiteY9" fmla="*/ 33078 h 36237"/>
                <a:gd name="connsiteX10" fmla="*/ 980 w 28315"/>
                <a:gd name="connsiteY10" fmla="*/ 19580 h 36237"/>
                <a:gd name="connsiteX11" fmla="*/ 4721 w 28315"/>
                <a:gd name="connsiteY11" fmla="*/ 6230 h 36237"/>
                <a:gd name="connsiteX12" fmla="*/ 15137 w 28315"/>
                <a:gd name="connsiteY12" fmla="*/ 1461 h 36237"/>
                <a:gd name="connsiteX13" fmla="*/ 25554 w 28315"/>
                <a:gd name="connsiteY13" fmla="*/ 6009 h 36237"/>
                <a:gd name="connsiteX14" fmla="*/ 29295 w 28315"/>
                <a:gd name="connsiteY14" fmla="*/ 18700 h 36237"/>
                <a:gd name="connsiteX15" fmla="*/ 29295 w 28315"/>
                <a:gd name="connsiteY15" fmla="*/ 20387 h 36237"/>
                <a:gd name="connsiteX16" fmla="*/ 25554 w 28315"/>
                <a:gd name="connsiteY16" fmla="*/ 17380 h 36237"/>
                <a:gd name="connsiteX17" fmla="*/ 24307 w 28315"/>
                <a:gd name="connsiteY17" fmla="*/ 10704 h 36237"/>
                <a:gd name="connsiteX18" fmla="*/ 20712 w 28315"/>
                <a:gd name="connsiteY18" fmla="*/ 6303 h 36237"/>
                <a:gd name="connsiteX19" fmla="*/ 15137 w 28315"/>
                <a:gd name="connsiteY19" fmla="*/ 4762 h 36237"/>
                <a:gd name="connsiteX20" fmla="*/ 9635 w 28315"/>
                <a:gd name="connsiteY20" fmla="*/ 6303 h 36237"/>
                <a:gd name="connsiteX21" fmla="*/ 5968 w 28315"/>
                <a:gd name="connsiteY21" fmla="*/ 10704 h 36237"/>
                <a:gd name="connsiteX22" fmla="*/ 4721 w 28315"/>
                <a:gd name="connsiteY22" fmla="*/ 17380 h 36237"/>
                <a:gd name="connsiteX23" fmla="*/ 25554 w 28315"/>
                <a:gd name="connsiteY23" fmla="*/ 1738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295" y="20387"/>
                  </a:moveTo>
                  <a:lnTo>
                    <a:pt x="4721" y="20387"/>
                  </a:lnTo>
                  <a:cubicBezTo>
                    <a:pt x="4721" y="24935"/>
                    <a:pt x="5674" y="28383"/>
                    <a:pt x="7655" y="30730"/>
                  </a:cubicBezTo>
                  <a:cubicBezTo>
                    <a:pt x="9635" y="33151"/>
                    <a:pt x="12496" y="34325"/>
                    <a:pt x="16237" y="34325"/>
                  </a:cubicBezTo>
                  <a:cubicBezTo>
                    <a:pt x="18291" y="34325"/>
                    <a:pt x="20052" y="33958"/>
                    <a:pt x="21519" y="33298"/>
                  </a:cubicBezTo>
                  <a:cubicBezTo>
                    <a:pt x="22986" y="32637"/>
                    <a:pt x="24453" y="31610"/>
                    <a:pt x="25994" y="30070"/>
                  </a:cubicBezTo>
                  <a:lnTo>
                    <a:pt x="28781" y="32271"/>
                  </a:lnTo>
                  <a:cubicBezTo>
                    <a:pt x="26874" y="34178"/>
                    <a:pt x="24967" y="35572"/>
                    <a:pt x="23059" y="36379"/>
                  </a:cubicBezTo>
                  <a:cubicBezTo>
                    <a:pt x="21152" y="37259"/>
                    <a:pt x="18805" y="37699"/>
                    <a:pt x="16017" y="37699"/>
                  </a:cubicBezTo>
                  <a:cubicBezTo>
                    <a:pt x="11103" y="37699"/>
                    <a:pt x="7435" y="36158"/>
                    <a:pt x="4867" y="33078"/>
                  </a:cubicBezTo>
                  <a:cubicBezTo>
                    <a:pt x="2227" y="29997"/>
                    <a:pt x="980" y="25522"/>
                    <a:pt x="980" y="19580"/>
                  </a:cubicBezTo>
                  <a:cubicBezTo>
                    <a:pt x="980" y="13858"/>
                    <a:pt x="2227" y="9384"/>
                    <a:pt x="4721" y="6230"/>
                  </a:cubicBezTo>
                  <a:cubicBezTo>
                    <a:pt x="7215" y="3075"/>
                    <a:pt x="10662" y="1461"/>
                    <a:pt x="15137" y="1461"/>
                  </a:cubicBezTo>
                  <a:cubicBezTo>
                    <a:pt x="19612" y="1461"/>
                    <a:pt x="23059" y="3002"/>
                    <a:pt x="25554" y="6009"/>
                  </a:cubicBezTo>
                  <a:cubicBezTo>
                    <a:pt x="28048" y="9017"/>
                    <a:pt x="29295" y="13272"/>
                    <a:pt x="29295" y="18700"/>
                  </a:cubicBezTo>
                  <a:lnTo>
                    <a:pt x="29295" y="20387"/>
                  </a:lnTo>
                  <a:close/>
                  <a:moveTo>
                    <a:pt x="25554" y="17380"/>
                  </a:moveTo>
                  <a:cubicBezTo>
                    <a:pt x="25334" y="14372"/>
                    <a:pt x="24967" y="12098"/>
                    <a:pt x="24307" y="10704"/>
                  </a:cubicBezTo>
                  <a:cubicBezTo>
                    <a:pt x="23500" y="8870"/>
                    <a:pt x="22326" y="7403"/>
                    <a:pt x="20712" y="6303"/>
                  </a:cubicBezTo>
                  <a:cubicBezTo>
                    <a:pt x="19025" y="5276"/>
                    <a:pt x="17191" y="4762"/>
                    <a:pt x="15137" y="4762"/>
                  </a:cubicBezTo>
                  <a:cubicBezTo>
                    <a:pt x="13083" y="4762"/>
                    <a:pt x="11249" y="5276"/>
                    <a:pt x="9635" y="6303"/>
                  </a:cubicBezTo>
                  <a:cubicBezTo>
                    <a:pt x="8022" y="7403"/>
                    <a:pt x="6775" y="8870"/>
                    <a:pt x="5968" y="10704"/>
                  </a:cubicBezTo>
                  <a:cubicBezTo>
                    <a:pt x="5308" y="12098"/>
                    <a:pt x="4941" y="14372"/>
                    <a:pt x="4721" y="17380"/>
                  </a:cubicBezTo>
                  <a:lnTo>
                    <a:pt x="25554" y="17380"/>
                  </a:lnTo>
                  <a:close/>
                </a:path>
              </a:pathLst>
            </a:custGeom>
            <a:solidFill>
              <a:srgbClr val="000000"/>
            </a:solidFill>
            <a:ln w="73262" cap="flat">
              <a:noFill/>
              <a:prstDash val="solid"/>
              <a:miter/>
            </a:ln>
          </p:spPr>
          <p:txBody>
            <a:bodyPr rtlCol="0" anchor="ctr"/>
            <a:lstStyle/>
            <a:p>
              <a:endParaRPr lang="en-GB"/>
            </a:p>
          </p:txBody>
        </p:sp>
        <p:sp>
          <p:nvSpPr>
            <p:cNvPr id="400" name="Graphic 1127">
              <a:extLst>
                <a:ext uri="{FF2B5EF4-FFF2-40B4-BE49-F238E27FC236}">
                  <a16:creationId xmlns:a16="http://schemas.microsoft.com/office/drawing/2014/main" id="{5AA4F1DE-03DC-628A-3212-F3200DF423A7}"/>
                </a:ext>
              </a:extLst>
            </p:cNvPr>
            <p:cNvSpPr/>
            <p:nvPr/>
          </p:nvSpPr>
          <p:spPr>
            <a:xfrm>
              <a:off x="7630898" y="3883027"/>
              <a:ext cx="27434" cy="52669"/>
            </a:xfrm>
            <a:custGeom>
              <a:avLst/>
              <a:gdLst>
                <a:gd name="connsiteX0" fmla="*/ 28428 w 27434"/>
                <a:gd name="connsiteY0" fmla="*/ 53688 h 52669"/>
                <a:gd name="connsiteX1" fmla="*/ 24686 w 27434"/>
                <a:gd name="connsiteY1" fmla="*/ 53688 h 52669"/>
                <a:gd name="connsiteX2" fmla="*/ 24686 w 27434"/>
                <a:gd name="connsiteY2" fmla="*/ 49140 h 52669"/>
                <a:gd name="connsiteX3" fmla="*/ 19992 w 27434"/>
                <a:gd name="connsiteY3" fmla="*/ 53027 h 52669"/>
                <a:gd name="connsiteX4" fmla="*/ 14197 w 27434"/>
                <a:gd name="connsiteY4" fmla="*/ 54128 h 52669"/>
                <a:gd name="connsiteX5" fmla="*/ 5541 w 27434"/>
                <a:gd name="connsiteY5" fmla="*/ 51047 h 52669"/>
                <a:gd name="connsiteX6" fmla="*/ 993 w 27434"/>
                <a:gd name="connsiteY6" fmla="*/ 36009 h 52669"/>
                <a:gd name="connsiteX7" fmla="*/ 5541 w 27434"/>
                <a:gd name="connsiteY7" fmla="*/ 20971 h 52669"/>
                <a:gd name="connsiteX8" fmla="*/ 14197 w 27434"/>
                <a:gd name="connsiteY8" fmla="*/ 17890 h 52669"/>
                <a:gd name="connsiteX9" fmla="*/ 19992 w 27434"/>
                <a:gd name="connsiteY9" fmla="*/ 18991 h 52669"/>
                <a:gd name="connsiteX10" fmla="*/ 24686 w 27434"/>
                <a:gd name="connsiteY10" fmla="*/ 22878 h 52669"/>
                <a:gd name="connsiteX11" fmla="*/ 24686 w 27434"/>
                <a:gd name="connsiteY11" fmla="*/ 1459 h 52669"/>
                <a:gd name="connsiteX12" fmla="*/ 28428 w 27434"/>
                <a:gd name="connsiteY12" fmla="*/ 1459 h 52669"/>
                <a:gd name="connsiteX13" fmla="*/ 28428 w 27434"/>
                <a:gd name="connsiteY13" fmla="*/ 53688 h 52669"/>
                <a:gd name="connsiteX14" fmla="*/ 24320 w 27434"/>
                <a:gd name="connsiteY14" fmla="*/ 41511 h 52669"/>
                <a:gd name="connsiteX15" fmla="*/ 24686 w 27434"/>
                <a:gd name="connsiteY15" fmla="*/ 36009 h 52669"/>
                <a:gd name="connsiteX16" fmla="*/ 24320 w 27434"/>
                <a:gd name="connsiteY16" fmla="*/ 30507 h 52669"/>
                <a:gd name="connsiteX17" fmla="*/ 22999 w 27434"/>
                <a:gd name="connsiteY17" fmla="*/ 25886 h 52669"/>
                <a:gd name="connsiteX18" fmla="*/ 19918 w 27434"/>
                <a:gd name="connsiteY18" fmla="*/ 22365 h 52669"/>
                <a:gd name="connsiteX19" fmla="*/ 14710 w 27434"/>
                <a:gd name="connsiteY19" fmla="*/ 21191 h 52669"/>
                <a:gd name="connsiteX20" fmla="*/ 9575 w 27434"/>
                <a:gd name="connsiteY20" fmla="*/ 22365 h 52669"/>
                <a:gd name="connsiteX21" fmla="*/ 6421 w 27434"/>
                <a:gd name="connsiteY21" fmla="*/ 25886 h 52669"/>
                <a:gd name="connsiteX22" fmla="*/ 5101 w 27434"/>
                <a:gd name="connsiteY22" fmla="*/ 30507 h 52669"/>
                <a:gd name="connsiteX23" fmla="*/ 4734 w 27434"/>
                <a:gd name="connsiteY23" fmla="*/ 36009 h 52669"/>
                <a:gd name="connsiteX24" fmla="*/ 5101 w 27434"/>
                <a:gd name="connsiteY24" fmla="*/ 41511 h 52669"/>
                <a:gd name="connsiteX25" fmla="*/ 6421 w 27434"/>
                <a:gd name="connsiteY25" fmla="*/ 46132 h 52669"/>
                <a:gd name="connsiteX26" fmla="*/ 9575 w 27434"/>
                <a:gd name="connsiteY26" fmla="*/ 49580 h 52669"/>
                <a:gd name="connsiteX27" fmla="*/ 14710 w 27434"/>
                <a:gd name="connsiteY27" fmla="*/ 50827 h 52669"/>
                <a:gd name="connsiteX28" fmla="*/ 19918 w 27434"/>
                <a:gd name="connsiteY28" fmla="*/ 49580 h 52669"/>
                <a:gd name="connsiteX29" fmla="*/ 22999 w 27434"/>
                <a:gd name="connsiteY29" fmla="*/ 46132 h 52669"/>
                <a:gd name="connsiteX30" fmla="*/ 24320 w 27434"/>
                <a:gd name="connsiteY30" fmla="*/ 41511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428" y="53688"/>
                  </a:moveTo>
                  <a:lnTo>
                    <a:pt x="24686" y="53688"/>
                  </a:lnTo>
                  <a:lnTo>
                    <a:pt x="24686" y="49140"/>
                  </a:lnTo>
                  <a:cubicBezTo>
                    <a:pt x="23219" y="51047"/>
                    <a:pt x="21679" y="52367"/>
                    <a:pt x="19992" y="53027"/>
                  </a:cubicBezTo>
                  <a:cubicBezTo>
                    <a:pt x="18305" y="53761"/>
                    <a:pt x="16397" y="54128"/>
                    <a:pt x="14197" y="54128"/>
                  </a:cubicBezTo>
                  <a:cubicBezTo>
                    <a:pt x="10456" y="54128"/>
                    <a:pt x="7595" y="53101"/>
                    <a:pt x="5541" y="51047"/>
                  </a:cubicBezTo>
                  <a:cubicBezTo>
                    <a:pt x="2533" y="48039"/>
                    <a:pt x="993" y="42978"/>
                    <a:pt x="993" y="36009"/>
                  </a:cubicBezTo>
                  <a:cubicBezTo>
                    <a:pt x="993" y="29040"/>
                    <a:pt x="2533" y="23979"/>
                    <a:pt x="5541" y="20971"/>
                  </a:cubicBezTo>
                  <a:cubicBezTo>
                    <a:pt x="7595" y="18917"/>
                    <a:pt x="10456" y="17890"/>
                    <a:pt x="14197" y="17890"/>
                  </a:cubicBezTo>
                  <a:cubicBezTo>
                    <a:pt x="16397" y="17890"/>
                    <a:pt x="18305" y="18257"/>
                    <a:pt x="19992" y="18991"/>
                  </a:cubicBezTo>
                  <a:cubicBezTo>
                    <a:pt x="21679" y="19651"/>
                    <a:pt x="23219" y="20971"/>
                    <a:pt x="24686" y="22878"/>
                  </a:cubicBezTo>
                  <a:lnTo>
                    <a:pt x="24686" y="1459"/>
                  </a:lnTo>
                  <a:lnTo>
                    <a:pt x="28428" y="1459"/>
                  </a:lnTo>
                  <a:lnTo>
                    <a:pt x="28428" y="53688"/>
                  </a:lnTo>
                  <a:close/>
                  <a:moveTo>
                    <a:pt x="24320" y="41511"/>
                  </a:moveTo>
                  <a:cubicBezTo>
                    <a:pt x="24540" y="39970"/>
                    <a:pt x="24686" y="38136"/>
                    <a:pt x="24686" y="36009"/>
                  </a:cubicBezTo>
                  <a:cubicBezTo>
                    <a:pt x="24686" y="33882"/>
                    <a:pt x="24540" y="32048"/>
                    <a:pt x="24320" y="30507"/>
                  </a:cubicBezTo>
                  <a:cubicBezTo>
                    <a:pt x="24100" y="28967"/>
                    <a:pt x="23659" y="27426"/>
                    <a:pt x="22999" y="25886"/>
                  </a:cubicBezTo>
                  <a:cubicBezTo>
                    <a:pt x="22339" y="24346"/>
                    <a:pt x="21239" y="23172"/>
                    <a:pt x="19918" y="22365"/>
                  </a:cubicBezTo>
                  <a:cubicBezTo>
                    <a:pt x="18525" y="21558"/>
                    <a:pt x="16764" y="21191"/>
                    <a:pt x="14710" y="21191"/>
                  </a:cubicBezTo>
                  <a:cubicBezTo>
                    <a:pt x="12656" y="21191"/>
                    <a:pt x="10896" y="21558"/>
                    <a:pt x="9575" y="22365"/>
                  </a:cubicBezTo>
                  <a:cubicBezTo>
                    <a:pt x="8181" y="23172"/>
                    <a:pt x="7155" y="24346"/>
                    <a:pt x="6421" y="25886"/>
                  </a:cubicBezTo>
                  <a:cubicBezTo>
                    <a:pt x="5834" y="27426"/>
                    <a:pt x="5321" y="28967"/>
                    <a:pt x="5101" y="30507"/>
                  </a:cubicBezTo>
                  <a:cubicBezTo>
                    <a:pt x="4881" y="32048"/>
                    <a:pt x="4734" y="33882"/>
                    <a:pt x="4734" y="36009"/>
                  </a:cubicBezTo>
                  <a:cubicBezTo>
                    <a:pt x="4734" y="38136"/>
                    <a:pt x="4881" y="39970"/>
                    <a:pt x="5101" y="41511"/>
                  </a:cubicBezTo>
                  <a:cubicBezTo>
                    <a:pt x="5321" y="43051"/>
                    <a:pt x="5834" y="44592"/>
                    <a:pt x="6421" y="46132"/>
                  </a:cubicBezTo>
                  <a:cubicBezTo>
                    <a:pt x="7155" y="47673"/>
                    <a:pt x="8181" y="48773"/>
                    <a:pt x="9575" y="49580"/>
                  </a:cubicBezTo>
                  <a:cubicBezTo>
                    <a:pt x="10896" y="50387"/>
                    <a:pt x="12656" y="50827"/>
                    <a:pt x="14710" y="50827"/>
                  </a:cubicBezTo>
                  <a:cubicBezTo>
                    <a:pt x="16764" y="50827"/>
                    <a:pt x="18525" y="50387"/>
                    <a:pt x="19918" y="49580"/>
                  </a:cubicBezTo>
                  <a:cubicBezTo>
                    <a:pt x="21239" y="48773"/>
                    <a:pt x="22339" y="47673"/>
                    <a:pt x="22999" y="46132"/>
                  </a:cubicBezTo>
                  <a:cubicBezTo>
                    <a:pt x="23659" y="44592"/>
                    <a:pt x="24100" y="43051"/>
                    <a:pt x="24320" y="41511"/>
                  </a:cubicBezTo>
                  <a:close/>
                </a:path>
              </a:pathLst>
            </a:custGeom>
            <a:solidFill>
              <a:srgbClr val="000000"/>
            </a:solidFill>
            <a:ln w="73262" cap="flat">
              <a:noFill/>
              <a:prstDash val="solid"/>
              <a:miter/>
            </a:ln>
          </p:spPr>
          <p:txBody>
            <a:bodyPr rtlCol="0" anchor="ctr"/>
            <a:lstStyle/>
            <a:p>
              <a:endParaRPr lang="en-GB"/>
            </a:p>
          </p:txBody>
        </p:sp>
        <p:sp>
          <p:nvSpPr>
            <p:cNvPr id="401" name="Graphic 1127">
              <a:extLst>
                <a:ext uri="{FF2B5EF4-FFF2-40B4-BE49-F238E27FC236}">
                  <a16:creationId xmlns:a16="http://schemas.microsoft.com/office/drawing/2014/main" id="{D6B730A9-3F1B-EBF7-A10A-7F3BE2DCDEDC}"/>
                </a:ext>
              </a:extLst>
            </p:cNvPr>
            <p:cNvSpPr/>
            <p:nvPr/>
          </p:nvSpPr>
          <p:spPr>
            <a:xfrm>
              <a:off x="6652644" y="4021388"/>
              <a:ext cx="29928" cy="3447"/>
            </a:xfrm>
            <a:custGeom>
              <a:avLst/>
              <a:gdLst>
                <a:gd name="connsiteX0" fmla="*/ 653 w 29928"/>
                <a:gd name="connsiteY0" fmla="*/ 1498 h 3447"/>
                <a:gd name="connsiteX1" fmla="*/ 30582 w 29928"/>
                <a:gd name="connsiteY1" fmla="*/ 1498 h 3447"/>
                <a:gd name="connsiteX2" fmla="*/ 30582 w 29928"/>
                <a:gd name="connsiteY2" fmla="*/ 4946 h 3447"/>
                <a:gd name="connsiteX3" fmla="*/ 653 w 29928"/>
                <a:gd name="connsiteY3" fmla="*/ 4946 h 3447"/>
              </a:gdLst>
              <a:ahLst/>
              <a:cxnLst>
                <a:cxn ang="0">
                  <a:pos x="connsiteX0" y="connsiteY0"/>
                </a:cxn>
                <a:cxn ang="0">
                  <a:pos x="connsiteX1" y="connsiteY1"/>
                </a:cxn>
                <a:cxn ang="0">
                  <a:pos x="connsiteX2" y="connsiteY2"/>
                </a:cxn>
                <a:cxn ang="0">
                  <a:pos x="connsiteX3" y="connsiteY3"/>
                </a:cxn>
              </a:cxnLst>
              <a:rect l="l" t="t" r="r" b="b"/>
              <a:pathLst>
                <a:path w="29928" h="3447">
                  <a:moveTo>
                    <a:pt x="653" y="1498"/>
                  </a:moveTo>
                  <a:lnTo>
                    <a:pt x="30582" y="1498"/>
                  </a:lnTo>
                  <a:lnTo>
                    <a:pt x="30582" y="4946"/>
                  </a:lnTo>
                  <a:lnTo>
                    <a:pt x="653" y="4946"/>
                  </a:lnTo>
                  <a:close/>
                </a:path>
              </a:pathLst>
            </a:custGeom>
            <a:solidFill>
              <a:srgbClr val="000000"/>
            </a:solidFill>
            <a:ln w="73262" cap="flat">
              <a:noFill/>
              <a:prstDash val="solid"/>
              <a:miter/>
            </a:ln>
          </p:spPr>
          <p:txBody>
            <a:bodyPr rtlCol="0" anchor="ctr"/>
            <a:lstStyle/>
            <a:p>
              <a:endParaRPr lang="en-GB"/>
            </a:p>
          </p:txBody>
        </p:sp>
        <p:sp>
          <p:nvSpPr>
            <p:cNvPr id="402" name="Graphic 1127">
              <a:extLst>
                <a:ext uri="{FF2B5EF4-FFF2-40B4-BE49-F238E27FC236}">
                  <a16:creationId xmlns:a16="http://schemas.microsoft.com/office/drawing/2014/main" id="{1599C45F-2BFD-6116-4E79-0DA33DA52F1E}"/>
                </a:ext>
              </a:extLst>
            </p:cNvPr>
            <p:cNvSpPr/>
            <p:nvPr/>
          </p:nvSpPr>
          <p:spPr>
            <a:xfrm>
              <a:off x="6726147" y="3990213"/>
              <a:ext cx="3961" cy="52228"/>
            </a:xfrm>
            <a:custGeom>
              <a:avLst/>
              <a:gdLst>
                <a:gd name="connsiteX0" fmla="*/ 674 w 3961"/>
                <a:gd name="connsiteY0" fmla="*/ 1496 h 52228"/>
                <a:gd name="connsiteX1" fmla="*/ 4635 w 3961"/>
                <a:gd name="connsiteY1" fmla="*/ 1496 h 52228"/>
                <a:gd name="connsiteX2" fmla="*/ 4635 w 3961"/>
                <a:gd name="connsiteY2" fmla="*/ 53725 h 52228"/>
                <a:gd name="connsiteX3" fmla="*/ 674 w 3961"/>
                <a:gd name="connsiteY3" fmla="*/ 53725 h 52228"/>
              </a:gdLst>
              <a:ahLst/>
              <a:cxnLst>
                <a:cxn ang="0">
                  <a:pos x="connsiteX0" y="connsiteY0"/>
                </a:cxn>
                <a:cxn ang="0">
                  <a:pos x="connsiteX1" y="connsiteY1"/>
                </a:cxn>
                <a:cxn ang="0">
                  <a:pos x="connsiteX2" y="connsiteY2"/>
                </a:cxn>
                <a:cxn ang="0">
                  <a:pos x="connsiteX3" y="connsiteY3"/>
                </a:cxn>
              </a:cxnLst>
              <a:rect l="l" t="t" r="r" b="b"/>
              <a:pathLst>
                <a:path w="3961" h="52228">
                  <a:moveTo>
                    <a:pt x="674" y="1496"/>
                  </a:moveTo>
                  <a:lnTo>
                    <a:pt x="4635" y="1496"/>
                  </a:lnTo>
                  <a:lnTo>
                    <a:pt x="4635" y="53725"/>
                  </a:lnTo>
                  <a:lnTo>
                    <a:pt x="674" y="53725"/>
                  </a:lnTo>
                  <a:close/>
                </a:path>
              </a:pathLst>
            </a:custGeom>
            <a:solidFill>
              <a:srgbClr val="000000"/>
            </a:solidFill>
            <a:ln w="73262" cap="flat">
              <a:noFill/>
              <a:prstDash val="solid"/>
              <a:miter/>
            </a:ln>
          </p:spPr>
          <p:txBody>
            <a:bodyPr rtlCol="0" anchor="ctr"/>
            <a:lstStyle/>
            <a:p>
              <a:endParaRPr lang="en-GB"/>
            </a:p>
          </p:txBody>
        </p:sp>
        <p:sp>
          <p:nvSpPr>
            <p:cNvPr id="403" name="Graphic 1127">
              <a:extLst>
                <a:ext uri="{FF2B5EF4-FFF2-40B4-BE49-F238E27FC236}">
                  <a16:creationId xmlns:a16="http://schemas.microsoft.com/office/drawing/2014/main" id="{4BEE4C3C-4DF1-11E3-622C-3ADB50896F87}"/>
                </a:ext>
              </a:extLst>
            </p:cNvPr>
            <p:cNvSpPr/>
            <p:nvPr/>
          </p:nvSpPr>
          <p:spPr>
            <a:xfrm>
              <a:off x="6761926" y="4006644"/>
              <a:ext cx="28461" cy="36237"/>
            </a:xfrm>
            <a:custGeom>
              <a:avLst/>
              <a:gdLst>
                <a:gd name="connsiteX0" fmla="*/ 24751 w 28461"/>
                <a:gd name="connsiteY0" fmla="*/ 5387 h 36237"/>
                <a:gd name="connsiteX1" fmla="*/ 29153 w 28461"/>
                <a:gd name="connsiteY1" fmla="*/ 19617 h 36237"/>
                <a:gd name="connsiteX2" fmla="*/ 24751 w 28461"/>
                <a:gd name="connsiteY2" fmla="*/ 33848 h 36237"/>
                <a:gd name="connsiteX3" fmla="*/ 14922 w 28461"/>
                <a:gd name="connsiteY3" fmla="*/ 37736 h 36237"/>
                <a:gd name="connsiteX4" fmla="*/ 5092 w 28461"/>
                <a:gd name="connsiteY4" fmla="*/ 33848 h 36237"/>
                <a:gd name="connsiteX5" fmla="*/ 691 w 28461"/>
                <a:gd name="connsiteY5" fmla="*/ 19617 h 36237"/>
                <a:gd name="connsiteX6" fmla="*/ 5092 w 28461"/>
                <a:gd name="connsiteY6" fmla="*/ 5387 h 36237"/>
                <a:gd name="connsiteX7" fmla="*/ 14922 w 28461"/>
                <a:gd name="connsiteY7" fmla="*/ 1499 h 36237"/>
                <a:gd name="connsiteX8" fmla="*/ 24751 w 28461"/>
                <a:gd name="connsiteY8" fmla="*/ 5387 h 36237"/>
                <a:gd name="connsiteX9" fmla="*/ 22257 w 28461"/>
                <a:gd name="connsiteY9" fmla="*/ 31428 h 36237"/>
                <a:gd name="connsiteX10" fmla="*/ 25412 w 28461"/>
                <a:gd name="connsiteY10" fmla="*/ 19617 h 36237"/>
                <a:gd name="connsiteX11" fmla="*/ 22257 w 28461"/>
                <a:gd name="connsiteY11" fmla="*/ 7807 h 36237"/>
                <a:gd name="connsiteX12" fmla="*/ 14922 w 28461"/>
                <a:gd name="connsiteY12" fmla="*/ 4800 h 36237"/>
                <a:gd name="connsiteX13" fmla="*/ 7586 w 28461"/>
                <a:gd name="connsiteY13" fmla="*/ 7807 h 36237"/>
                <a:gd name="connsiteX14" fmla="*/ 4432 w 28461"/>
                <a:gd name="connsiteY14" fmla="*/ 19617 h 36237"/>
                <a:gd name="connsiteX15" fmla="*/ 7586 w 28461"/>
                <a:gd name="connsiteY15" fmla="*/ 31428 h 36237"/>
                <a:gd name="connsiteX16" fmla="*/ 14922 w 28461"/>
                <a:gd name="connsiteY16" fmla="*/ 34435 h 36237"/>
                <a:gd name="connsiteX17" fmla="*/ 22257 w 28461"/>
                <a:gd name="connsiteY17" fmla="*/ 3142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751" y="5387"/>
                  </a:moveTo>
                  <a:cubicBezTo>
                    <a:pt x="27686" y="8321"/>
                    <a:pt x="29153" y="13089"/>
                    <a:pt x="29153" y="19617"/>
                  </a:cubicBezTo>
                  <a:cubicBezTo>
                    <a:pt x="29153" y="26146"/>
                    <a:pt x="27686" y="30914"/>
                    <a:pt x="24751" y="33848"/>
                  </a:cubicBezTo>
                  <a:cubicBezTo>
                    <a:pt x="22184" y="36416"/>
                    <a:pt x="18883" y="37736"/>
                    <a:pt x="14922" y="37736"/>
                  </a:cubicBezTo>
                  <a:cubicBezTo>
                    <a:pt x="10961" y="37736"/>
                    <a:pt x="7660" y="36416"/>
                    <a:pt x="5092" y="33848"/>
                  </a:cubicBezTo>
                  <a:cubicBezTo>
                    <a:pt x="2158" y="30914"/>
                    <a:pt x="691" y="26146"/>
                    <a:pt x="691" y="19617"/>
                  </a:cubicBezTo>
                  <a:cubicBezTo>
                    <a:pt x="691" y="13089"/>
                    <a:pt x="2158" y="8321"/>
                    <a:pt x="5092" y="5387"/>
                  </a:cubicBezTo>
                  <a:cubicBezTo>
                    <a:pt x="7660" y="2819"/>
                    <a:pt x="10961" y="1499"/>
                    <a:pt x="14922" y="1499"/>
                  </a:cubicBezTo>
                  <a:cubicBezTo>
                    <a:pt x="18883" y="1499"/>
                    <a:pt x="22184" y="2819"/>
                    <a:pt x="24751" y="5387"/>
                  </a:cubicBezTo>
                  <a:close/>
                  <a:moveTo>
                    <a:pt x="22257" y="31428"/>
                  </a:moveTo>
                  <a:cubicBezTo>
                    <a:pt x="24385" y="29300"/>
                    <a:pt x="25412" y="25412"/>
                    <a:pt x="25412" y="19617"/>
                  </a:cubicBezTo>
                  <a:cubicBezTo>
                    <a:pt x="25412" y="13822"/>
                    <a:pt x="24385" y="9935"/>
                    <a:pt x="22257" y="7807"/>
                  </a:cubicBezTo>
                  <a:cubicBezTo>
                    <a:pt x="20277" y="5827"/>
                    <a:pt x="17783" y="4800"/>
                    <a:pt x="14922" y="4800"/>
                  </a:cubicBezTo>
                  <a:cubicBezTo>
                    <a:pt x="12061" y="4800"/>
                    <a:pt x="9567" y="5827"/>
                    <a:pt x="7586" y="7807"/>
                  </a:cubicBezTo>
                  <a:cubicBezTo>
                    <a:pt x="5459" y="9935"/>
                    <a:pt x="4432" y="13822"/>
                    <a:pt x="4432" y="19617"/>
                  </a:cubicBezTo>
                  <a:cubicBezTo>
                    <a:pt x="4432" y="25412"/>
                    <a:pt x="5459" y="29300"/>
                    <a:pt x="7586" y="31428"/>
                  </a:cubicBezTo>
                  <a:cubicBezTo>
                    <a:pt x="9567" y="33408"/>
                    <a:pt x="12061" y="34435"/>
                    <a:pt x="14922" y="34435"/>
                  </a:cubicBezTo>
                  <a:cubicBezTo>
                    <a:pt x="17783" y="34435"/>
                    <a:pt x="20277" y="33408"/>
                    <a:pt x="22257" y="31428"/>
                  </a:cubicBezTo>
                  <a:close/>
                </a:path>
              </a:pathLst>
            </a:custGeom>
            <a:solidFill>
              <a:srgbClr val="000000"/>
            </a:solidFill>
            <a:ln w="73262" cap="flat">
              <a:noFill/>
              <a:prstDash val="solid"/>
              <a:miter/>
            </a:ln>
          </p:spPr>
          <p:txBody>
            <a:bodyPr rtlCol="0" anchor="ctr"/>
            <a:lstStyle/>
            <a:p>
              <a:endParaRPr lang="en-GB"/>
            </a:p>
          </p:txBody>
        </p:sp>
        <p:sp>
          <p:nvSpPr>
            <p:cNvPr id="404" name="Graphic 1127">
              <a:extLst>
                <a:ext uri="{FF2B5EF4-FFF2-40B4-BE49-F238E27FC236}">
                  <a16:creationId xmlns:a16="http://schemas.microsoft.com/office/drawing/2014/main" id="{C4B307A8-CF11-74A4-C40D-9BE6E0C59D5D}"/>
                </a:ext>
              </a:extLst>
            </p:cNvPr>
            <p:cNvSpPr/>
            <p:nvPr/>
          </p:nvSpPr>
          <p:spPr>
            <a:xfrm>
              <a:off x="6802545" y="3990212"/>
              <a:ext cx="27434" cy="52669"/>
            </a:xfrm>
            <a:custGeom>
              <a:avLst/>
              <a:gdLst>
                <a:gd name="connsiteX0" fmla="*/ 23592 w 27434"/>
                <a:gd name="connsiteY0" fmla="*/ 21008 h 52669"/>
                <a:gd name="connsiteX1" fmla="*/ 28140 w 27434"/>
                <a:gd name="connsiteY1" fmla="*/ 36046 h 52669"/>
                <a:gd name="connsiteX2" fmla="*/ 23592 w 27434"/>
                <a:gd name="connsiteY2" fmla="*/ 51084 h 52669"/>
                <a:gd name="connsiteX3" fmla="*/ 14936 w 27434"/>
                <a:gd name="connsiteY3" fmla="*/ 54165 h 52669"/>
                <a:gd name="connsiteX4" fmla="*/ 9141 w 27434"/>
                <a:gd name="connsiteY4" fmla="*/ 53065 h 52669"/>
                <a:gd name="connsiteX5" fmla="*/ 4446 w 27434"/>
                <a:gd name="connsiteY5" fmla="*/ 49177 h 52669"/>
                <a:gd name="connsiteX6" fmla="*/ 4446 w 27434"/>
                <a:gd name="connsiteY6" fmla="*/ 53725 h 52669"/>
                <a:gd name="connsiteX7" fmla="*/ 705 w 27434"/>
                <a:gd name="connsiteY7" fmla="*/ 53725 h 52669"/>
                <a:gd name="connsiteX8" fmla="*/ 705 w 27434"/>
                <a:gd name="connsiteY8" fmla="*/ 1496 h 52669"/>
                <a:gd name="connsiteX9" fmla="*/ 4446 w 27434"/>
                <a:gd name="connsiteY9" fmla="*/ 1496 h 52669"/>
                <a:gd name="connsiteX10" fmla="*/ 4446 w 27434"/>
                <a:gd name="connsiteY10" fmla="*/ 22916 h 52669"/>
                <a:gd name="connsiteX11" fmla="*/ 9141 w 27434"/>
                <a:gd name="connsiteY11" fmla="*/ 19028 h 52669"/>
                <a:gd name="connsiteX12" fmla="*/ 14936 w 27434"/>
                <a:gd name="connsiteY12" fmla="*/ 17928 h 52669"/>
                <a:gd name="connsiteX13" fmla="*/ 23592 w 27434"/>
                <a:gd name="connsiteY13" fmla="*/ 21008 h 52669"/>
                <a:gd name="connsiteX14" fmla="*/ 24032 w 27434"/>
                <a:gd name="connsiteY14" fmla="*/ 41548 h 52669"/>
                <a:gd name="connsiteX15" fmla="*/ 24398 w 27434"/>
                <a:gd name="connsiteY15" fmla="*/ 36046 h 52669"/>
                <a:gd name="connsiteX16" fmla="*/ 24032 w 27434"/>
                <a:gd name="connsiteY16" fmla="*/ 30545 h 52669"/>
                <a:gd name="connsiteX17" fmla="*/ 22711 w 27434"/>
                <a:gd name="connsiteY17" fmla="*/ 25923 h 52669"/>
                <a:gd name="connsiteX18" fmla="*/ 19630 w 27434"/>
                <a:gd name="connsiteY18" fmla="*/ 22402 h 52669"/>
                <a:gd name="connsiteX19" fmla="*/ 14422 w 27434"/>
                <a:gd name="connsiteY19" fmla="*/ 21229 h 52669"/>
                <a:gd name="connsiteX20" fmla="*/ 9287 w 27434"/>
                <a:gd name="connsiteY20" fmla="*/ 22402 h 52669"/>
                <a:gd name="connsiteX21" fmla="*/ 6206 w 27434"/>
                <a:gd name="connsiteY21" fmla="*/ 25923 h 52669"/>
                <a:gd name="connsiteX22" fmla="*/ 4813 w 27434"/>
                <a:gd name="connsiteY22" fmla="*/ 30545 h 52669"/>
                <a:gd name="connsiteX23" fmla="*/ 4446 w 27434"/>
                <a:gd name="connsiteY23" fmla="*/ 36046 h 52669"/>
                <a:gd name="connsiteX24" fmla="*/ 4813 w 27434"/>
                <a:gd name="connsiteY24" fmla="*/ 41548 h 52669"/>
                <a:gd name="connsiteX25" fmla="*/ 6206 w 27434"/>
                <a:gd name="connsiteY25" fmla="*/ 46169 h 52669"/>
                <a:gd name="connsiteX26" fmla="*/ 9287 w 27434"/>
                <a:gd name="connsiteY26" fmla="*/ 49617 h 52669"/>
                <a:gd name="connsiteX27" fmla="*/ 14422 w 27434"/>
                <a:gd name="connsiteY27" fmla="*/ 50864 h 52669"/>
                <a:gd name="connsiteX28" fmla="*/ 19630 w 27434"/>
                <a:gd name="connsiteY28" fmla="*/ 49617 h 52669"/>
                <a:gd name="connsiteX29" fmla="*/ 22711 w 27434"/>
                <a:gd name="connsiteY29" fmla="*/ 46169 h 52669"/>
                <a:gd name="connsiteX30" fmla="*/ 24032 w 27434"/>
                <a:gd name="connsiteY30" fmla="*/ 41548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3592" y="21008"/>
                  </a:moveTo>
                  <a:cubicBezTo>
                    <a:pt x="26599" y="24016"/>
                    <a:pt x="28140" y="29078"/>
                    <a:pt x="28140" y="36046"/>
                  </a:cubicBezTo>
                  <a:cubicBezTo>
                    <a:pt x="28140" y="43015"/>
                    <a:pt x="26599" y="48077"/>
                    <a:pt x="23592" y="51084"/>
                  </a:cubicBezTo>
                  <a:cubicBezTo>
                    <a:pt x="21538" y="53138"/>
                    <a:pt x="18677" y="54165"/>
                    <a:pt x="14936" y="54165"/>
                  </a:cubicBezTo>
                  <a:cubicBezTo>
                    <a:pt x="12735" y="54165"/>
                    <a:pt x="10828" y="53798"/>
                    <a:pt x="9141" y="53065"/>
                  </a:cubicBezTo>
                  <a:cubicBezTo>
                    <a:pt x="7453" y="52405"/>
                    <a:pt x="5913" y="51084"/>
                    <a:pt x="4446" y="49177"/>
                  </a:cubicBezTo>
                  <a:lnTo>
                    <a:pt x="4446" y="53725"/>
                  </a:lnTo>
                  <a:lnTo>
                    <a:pt x="705" y="53725"/>
                  </a:lnTo>
                  <a:lnTo>
                    <a:pt x="705" y="1496"/>
                  </a:lnTo>
                  <a:lnTo>
                    <a:pt x="4446" y="1496"/>
                  </a:lnTo>
                  <a:lnTo>
                    <a:pt x="4446" y="22916"/>
                  </a:lnTo>
                  <a:cubicBezTo>
                    <a:pt x="5913" y="21008"/>
                    <a:pt x="7453" y="19688"/>
                    <a:pt x="9141" y="19028"/>
                  </a:cubicBezTo>
                  <a:cubicBezTo>
                    <a:pt x="10828" y="18294"/>
                    <a:pt x="12735" y="17928"/>
                    <a:pt x="14936" y="17928"/>
                  </a:cubicBezTo>
                  <a:cubicBezTo>
                    <a:pt x="18677" y="17928"/>
                    <a:pt x="21538" y="18954"/>
                    <a:pt x="23592" y="21008"/>
                  </a:cubicBezTo>
                  <a:close/>
                  <a:moveTo>
                    <a:pt x="24032" y="41548"/>
                  </a:moveTo>
                  <a:cubicBezTo>
                    <a:pt x="24252" y="40007"/>
                    <a:pt x="24398" y="38174"/>
                    <a:pt x="24398" y="36046"/>
                  </a:cubicBezTo>
                  <a:cubicBezTo>
                    <a:pt x="24398" y="33919"/>
                    <a:pt x="24252" y="32085"/>
                    <a:pt x="24032" y="30545"/>
                  </a:cubicBezTo>
                  <a:cubicBezTo>
                    <a:pt x="23812" y="29004"/>
                    <a:pt x="23371" y="27464"/>
                    <a:pt x="22711" y="25923"/>
                  </a:cubicBezTo>
                  <a:cubicBezTo>
                    <a:pt x="22051" y="24383"/>
                    <a:pt x="21024" y="23209"/>
                    <a:pt x="19630" y="22402"/>
                  </a:cubicBezTo>
                  <a:cubicBezTo>
                    <a:pt x="18237" y="21595"/>
                    <a:pt x="16476" y="21229"/>
                    <a:pt x="14422" y="21229"/>
                  </a:cubicBezTo>
                  <a:cubicBezTo>
                    <a:pt x="12368" y="21229"/>
                    <a:pt x="10681" y="21595"/>
                    <a:pt x="9287" y="22402"/>
                  </a:cubicBezTo>
                  <a:cubicBezTo>
                    <a:pt x="7894" y="23209"/>
                    <a:pt x="6867" y="24383"/>
                    <a:pt x="6206" y="25923"/>
                  </a:cubicBezTo>
                  <a:cubicBezTo>
                    <a:pt x="5546" y="27464"/>
                    <a:pt x="5033" y="29004"/>
                    <a:pt x="4813" y="30545"/>
                  </a:cubicBezTo>
                  <a:cubicBezTo>
                    <a:pt x="4593" y="32085"/>
                    <a:pt x="4446" y="33919"/>
                    <a:pt x="4446" y="36046"/>
                  </a:cubicBezTo>
                  <a:cubicBezTo>
                    <a:pt x="4446" y="38174"/>
                    <a:pt x="4593" y="40007"/>
                    <a:pt x="4813" y="41548"/>
                  </a:cubicBezTo>
                  <a:cubicBezTo>
                    <a:pt x="5033" y="43088"/>
                    <a:pt x="5546" y="44629"/>
                    <a:pt x="6206" y="46169"/>
                  </a:cubicBezTo>
                  <a:cubicBezTo>
                    <a:pt x="6867" y="47710"/>
                    <a:pt x="7894" y="48810"/>
                    <a:pt x="9287" y="49617"/>
                  </a:cubicBezTo>
                  <a:cubicBezTo>
                    <a:pt x="10681" y="50424"/>
                    <a:pt x="12368" y="50864"/>
                    <a:pt x="14422" y="50864"/>
                  </a:cubicBezTo>
                  <a:cubicBezTo>
                    <a:pt x="16476" y="50864"/>
                    <a:pt x="18237" y="50424"/>
                    <a:pt x="19630" y="49617"/>
                  </a:cubicBezTo>
                  <a:cubicBezTo>
                    <a:pt x="21024" y="48810"/>
                    <a:pt x="22051" y="47710"/>
                    <a:pt x="22711" y="46169"/>
                  </a:cubicBezTo>
                  <a:cubicBezTo>
                    <a:pt x="23371" y="44629"/>
                    <a:pt x="23812" y="43088"/>
                    <a:pt x="24032" y="41548"/>
                  </a:cubicBezTo>
                  <a:close/>
                </a:path>
              </a:pathLst>
            </a:custGeom>
            <a:solidFill>
              <a:srgbClr val="000000"/>
            </a:solidFill>
            <a:ln w="73262" cap="flat">
              <a:noFill/>
              <a:prstDash val="solid"/>
              <a:miter/>
            </a:ln>
          </p:spPr>
          <p:txBody>
            <a:bodyPr rtlCol="0" anchor="ctr"/>
            <a:lstStyle/>
            <a:p>
              <a:endParaRPr lang="en-GB"/>
            </a:p>
          </p:txBody>
        </p:sp>
        <p:sp>
          <p:nvSpPr>
            <p:cNvPr id="405" name="Graphic 1127">
              <a:extLst>
                <a:ext uri="{FF2B5EF4-FFF2-40B4-BE49-F238E27FC236}">
                  <a16:creationId xmlns:a16="http://schemas.microsoft.com/office/drawing/2014/main" id="{370684C0-E799-CB66-B99F-3EEE4FBE1393}"/>
                </a:ext>
              </a:extLst>
            </p:cNvPr>
            <p:cNvSpPr/>
            <p:nvPr/>
          </p:nvSpPr>
          <p:spPr>
            <a:xfrm>
              <a:off x="6838178" y="3995788"/>
              <a:ext cx="16578" cy="46653"/>
            </a:xfrm>
            <a:custGeom>
              <a:avLst/>
              <a:gdLst>
                <a:gd name="connsiteX0" fmla="*/ 17294 w 16578"/>
                <a:gd name="connsiteY0" fmla="*/ 48151 h 46653"/>
                <a:gd name="connsiteX1" fmla="*/ 14066 w 16578"/>
                <a:gd name="connsiteY1" fmla="*/ 48151 h 46653"/>
                <a:gd name="connsiteX2" fmla="*/ 7831 w 16578"/>
                <a:gd name="connsiteY2" fmla="*/ 45583 h 46653"/>
                <a:gd name="connsiteX3" fmla="*/ 5557 w 16578"/>
                <a:gd name="connsiteY3" fmla="*/ 38908 h 46653"/>
                <a:gd name="connsiteX4" fmla="*/ 5557 w 16578"/>
                <a:gd name="connsiteY4" fmla="*/ 15581 h 46653"/>
                <a:gd name="connsiteX5" fmla="*/ 715 w 16578"/>
                <a:gd name="connsiteY5" fmla="*/ 15581 h 46653"/>
                <a:gd name="connsiteX6" fmla="*/ 715 w 16578"/>
                <a:gd name="connsiteY6" fmla="*/ 12794 h 46653"/>
                <a:gd name="connsiteX7" fmla="*/ 5557 w 16578"/>
                <a:gd name="connsiteY7" fmla="*/ 12794 h 46653"/>
                <a:gd name="connsiteX8" fmla="*/ 5557 w 16578"/>
                <a:gd name="connsiteY8" fmla="*/ 1497 h 46653"/>
                <a:gd name="connsiteX9" fmla="*/ 9298 w 16578"/>
                <a:gd name="connsiteY9" fmla="*/ 1497 h 46653"/>
                <a:gd name="connsiteX10" fmla="*/ 9298 w 16578"/>
                <a:gd name="connsiteY10" fmla="*/ 12794 h 46653"/>
                <a:gd name="connsiteX11" fmla="*/ 17294 w 16578"/>
                <a:gd name="connsiteY11" fmla="*/ 12794 h 46653"/>
                <a:gd name="connsiteX12" fmla="*/ 17294 w 16578"/>
                <a:gd name="connsiteY12" fmla="*/ 15581 h 46653"/>
                <a:gd name="connsiteX13" fmla="*/ 9298 w 16578"/>
                <a:gd name="connsiteY13" fmla="*/ 15581 h 46653"/>
                <a:gd name="connsiteX14" fmla="*/ 9298 w 16578"/>
                <a:gd name="connsiteY14" fmla="*/ 38981 h 46653"/>
                <a:gd name="connsiteX15" fmla="*/ 14726 w 16578"/>
                <a:gd name="connsiteY15" fmla="*/ 44850 h 46653"/>
                <a:gd name="connsiteX16" fmla="*/ 17294 w 16578"/>
                <a:gd name="connsiteY16" fmla="*/ 44850 h 46653"/>
                <a:gd name="connsiteX17" fmla="*/ 17294 w 16578"/>
                <a:gd name="connsiteY17" fmla="*/ 48151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294" y="48151"/>
                  </a:moveTo>
                  <a:lnTo>
                    <a:pt x="14066" y="48151"/>
                  </a:lnTo>
                  <a:cubicBezTo>
                    <a:pt x="11352" y="48151"/>
                    <a:pt x="9298" y="47270"/>
                    <a:pt x="7831" y="45583"/>
                  </a:cubicBezTo>
                  <a:cubicBezTo>
                    <a:pt x="6290" y="43896"/>
                    <a:pt x="5557" y="41695"/>
                    <a:pt x="5557" y="38908"/>
                  </a:cubicBezTo>
                  <a:lnTo>
                    <a:pt x="5557" y="15581"/>
                  </a:lnTo>
                  <a:lnTo>
                    <a:pt x="715" y="15581"/>
                  </a:lnTo>
                  <a:lnTo>
                    <a:pt x="715" y="12794"/>
                  </a:lnTo>
                  <a:lnTo>
                    <a:pt x="5557" y="12794"/>
                  </a:lnTo>
                  <a:lnTo>
                    <a:pt x="5557" y="1497"/>
                  </a:lnTo>
                  <a:lnTo>
                    <a:pt x="9298" y="1497"/>
                  </a:lnTo>
                  <a:lnTo>
                    <a:pt x="9298" y="12794"/>
                  </a:lnTo>
                  <a:lnTo>
                    <a:pt x="17294" y="12794"/>
                  </a:lnTo>
                  <a:lnTo>
                    <a:pt x="17294" y="15581"/>
                  </a:lnTo>
                  <a:lnTo>
                    <a:pt x="9298" y="15581"/>
                  </a:lnTo>
                  <a:lnTo>
                    <a:pt x="9298" y="38981"/>
                  </a:lnTo>
                  <a:cubicBezTo>
                    <a:pt x="9298" y="42869"/>
                    <a:pt x="11132" y="44850"/>
                    <a:pt x="14726" y="44850"/>
                  </a:cubicBezTo>
                  <a:lnTo>
                    <a:pt x="17294" y="44850"/>
                  </a:lnTo>
                  <a:lnTo>
                    <a:pt x="17294" y="48151"/>
                  </a:lnTo>
                  <a:close/>
                </a:path>
              </a:pathLst>
            </a:custGeom>
            <a:solidFill>
              <a:srgbClr val="000000"/>
            </a:solidFill>
            <a:ln w="73262" cap="flat">
              <a:noFill/>
              <a:prstDash val="solid"/>
              <a:miter/>
            </a:ln>
          </p:spPr>
          <p:txBody>
            <a:bodyPr rtlCol="0" anchor="ctr"/>
            <a:lstStyle/>
            <a:p>
              <a:endParaRPr lang="en-GB"/>
            </a:p>
          </p:txBody>
        </p:sp>
        <p:sp>
          <p:nvSpPr>
            <p:cNvPr id="406" name="Graphic 1127">
              <a:extLst>
                <a:ext uri="{FF2B5EF4-FFF2-40B4-BE49-F238E27FC236}">
                  <a16:creationId xmlns:a16="http://schemas.microsoft.com/office/drawing/2014/main" id="{5AD24FDA-24A6-194C-69EE-C6C0639909E2}"/>
                </a:ext>
              </a:extLst>
            </p:cNvPr>
            <p:cNvSpPr/>
            <p:nvPr/>
          </p:nvSpPr>
          <p:spPr>
            <a:xfrm>
              <a:off x="6862953" y="4006644"/>
              <a:ext cx="27508" cy="36237"/>
            </a:xfrm>
            <a:custGeom>
              <a:avLst/>
              <a:gdLst>
                <a:gd name="connsiteX0" fmla="*/ 28234 w 27508"/>
                <a:gd name="connsiteY0" fmla="*/ 37296 h 36237"/>
                <a:gd name="connsiteX1" fmla="*/ 24493 w 27508"/>
                <a:gd name="connsiteY1" fmla="*/ 37296 h 36237"/>
                <a:gd name="connsiteX2" fmla="*/ 24493 w 27508"/>
                <a:gd name="connsiteY2" fmla="*/ 33775 h 36237"/>
                <a:gd name="connsiteX3" fmla="*/ 19945 w 27508"/>
                <a:gd name="connsiteY3" fmla="*/ 36856 h 36237"/>
                <a:gd name="connsiteX4" fmla="*/ 13710 w 27508"/>
                <a:gd name="connsiteY4" fmla="*/ 37736 h 36237"/>
                <a:gd name="connsiteX5" fmla="*/ 3293 w 27508"/>
                <a:gd name="connsiteY5" fmla="*/ 34509 h 36237"/>
                <a:gd name="connsiteX6" fmla="*/ 726 w 27508"/>
                <a:gd name="connsiteY6" fmla="*/ 27613 h 36237"/>
                <a:gd name="connsiteX7" fmla="*/ 4027 w 27508"/>
                <a:gd name="connsiteY7" fmla="*/ 20131 h 36237"/>
                <a:gd name="connsiteX8" fmla="*/ 13049 w 27508"/>
                <a:gd name="connsiteY8" fmla="*/ 17417 h 36237"/>
                <a:gd name="connsiteX9" fmla="*/ 24493 w 27508"/>
                <a:gd name="connsiteY9" fmla="*/ 17417 h 36237"/>
                <a:gd name="connsiteX10" fmla="*/ 24493 w 27508"/>
                <a:gd name="connsiteY10" fmla="*/ 13456 h 36237"/>
                <a:gd name="connsiteX11" fmla="*/ 22145 w 27508"/>
                <a:gd name="connsiteY11" fmla="*/ 7000 h 36237"/>
                <a:gd name="connsiteX12" fmla="*/ 14517 w 27508"/>
                <a:gd name="connsiteY12" fmla="*/ 4800 h 36237"/>
                <a:gd name="connsiteX13" fmla="*/ 8721 w 27508"/>
                <a:gd name="connsiteY13" fmla="*/ 5827 h 36237"/>
                <a:gd name="connsiteX14" fmla="*/ 4760 w 27508"/>
                <a:gd name="connsiteY14" fmla="*/ 9274 h 36237"/>
                <a:gd name="connsiteX15" fmla="*/ 2046 w 27508"/>
                <a:gd name="connsiteY15" fmla="*/ 6927 h 36237"/>
                <a:gd name="connsiteX16" fmla="*/ 7108 w 27508"/>
                <a:gd name="connsiteY16" fmla="*/ 2746 h 36237"/>
                <a:gd name="connsiteX17" fmla="*/ 14517 w 27508"/>
                <a:gd name="connsiteY17" fmla="*/ 1499 h 36237"/>
                <a:gd name="connsiteX18" fmla="*/ 28234 w 27508"/>
                <a:gd name="connsiteY18" fmla="*/ 13089 h 36237"/>
                <a:gd name="connsiteX19" fmla="*/ 28234 w 27508"/>
                <a:gd name="connsiteY19" fmla="*/ 37296 h 36237"/>
                <a:gd name="connsiteX20" fmla="*/ 24493 w 27508"/>
                <a:gd name="connsiteY20" fmla="*/ 24972 h 36237"/>
                <a:gd name="connsiteX21" fmla="*/ 24493 w 27508"/>
                <a:gd name="connsiteY21" fmla="*/ 20424 h 36237"/>
                <a:gd name="connsiteX22" fmla="*/ 13490 w 27508"/>
                <a:gd name="connsiteY22" fmla="*/ 20424 h 36237"/>
                <a:gd name="connsiteX23" fmla="*/ 4467 w 27508"/>
                <a:gd name="connsiteY23" fmla="*/ 27540 h 36237"/>
                <a:gd name="connsiteX24" fmla="*/ 6668 w 27508"/>
                <a:gd name="connsiteY24" fmla="*/ 32748 h 36237"/>
                <a:gd name="connsiteX25" fmla="*/ 13710 w 27508"/>
                <a:gd name="connsiteY25" fmla="*/ 34435 h 36237"/>
                <a:gd name="connsiteX26" fmla="*/ 22512 w 27508"/>
                <a:gd name="connsiteY26" fmla="*/ 31721 h 36237"/>
                <a:gd name="connsiteX27" fmla="*/ 24493 w 27508"/>
                <a:gd name="connsiteY27" fmla="*/ 2497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234" y="37296"/>
                  </a:moveTo>
                  <a:lnTo>
                    <a:pt x="24493" y="37296"/>
                  </a:lnTo>
                  <a:lnTo>
                    <a:pt x="24493" y="33775"/>
                  </a:lnTo>
                  <a:cubicBezTo>
                    <a:pt x="23026" y="35242"/>
                    <a:pt x="21485" y="36269"/>
                    <a:pt x="19945" y="36856"/>
                  </a:cubicBezTo>
                  <a:cubicBezTo>
                    <a:pt x="18331" y="37443"/>
                    <a:pt x="16277" y="37736"/>
                    <a:pt x="13710" y="37736"/>
                  </a:cubicBezTo>
                  <a:cubicBezTo>
                    <a:pt x="8868" y="37736"/>
                    <a:pt x="5420" y="36636"/>
                    <a:pt x="3293" y="34509"/>
                  </a:cubicBezTo>
                  <a:cubicBezTo>
                    <a:pt x="1606" y="32821"/>
                    <a:pt x="726" y="30474"/>
                    <a:pt x="726" y="27613"/>
                  </a:cubicBezTo>
                  <a:cubicBezTo>
                    <a:pt x="726" y="24386"/>
                    <a:pt x="1826" y="21891"/>
                    <a:pt x="4027" y="20131"/>
                  </a:cubicBezTo>
                  <a:cubicBezTo>
                    <a:pt x="6154" y="18297"/>
                    <a:pt x="9162" y="17417"/>
                    <a:pt x="13049" y="17417"/>
                  </a:cubicBezTo>
                  <a:lnTo>
                    <a:pt x="24493" y="17417"/>
                  </a:lnTo>
                  <a:lnTo>
                    <a:pt x="24493" y="13456"/>
                  </a:lnTo>
                  <a:cubicBezTo>
                    <a:pt x="24493" y="10595"/>
                    <a:pt x="23686" y="8394"/>
                    <a:pt x="22145" y="7000"/>
                  </a:cubicBezTo>
                  <a:cubicBezTo>
                    <a:pt x="20605" y="5533"/>
                    <a:pt x="18038" y="4800"/>
                    <a:pt x="14517" y="4800"/>
                  </a:cubicBezTo>
                  <a:cubicBezTo>
                    <a:pt x="12096" y="4800"/>
                    <a:pt x="10115" y="5166"/>
                    <a:pt x="8721" y="5827"/>
                  </a:cubicBezTo>
                  <a:cubicBezTo>
                    <a:pt x="7254" y="6487"/>
                    <a:pt x="5934" y="7661"/>
                    <a:pt x="4760" y="9274"/>
                  </a:cubicBezTo>
                  <a:lnTo>
                    <a:pt x="2046" y="6927"/>
                  </a:lnTo>
                  <a:cubicBezTo>
                    <a:pt x="3513" y="4946"/>
                    <a:pt x="5200" y="3479"/>
                    <a:pt x="7108" y="2746"/>
                  </a:cubicBezTo>
                  <a:cubicBezTo>
                    <a:pt x="9088" y="1865"/>
                    <a:pt x="11509" y="1499"/>
                    <a:pt x="14517" y="1499"/>
                  </a:cubicBezTo>
                  <a:cubicBezTo>
                    <a:pt x="23686" y="1499"/>
                    <a:pt x="28234" y="5387"/>
                    <a:pt x="28234" y="13089"/>
                  </a:cubicBezTo>
                  <a:lnTo>
                    <a:pt x="28234" y="37296"/>
                  </a:lnTo>
                  <a:close/>
                  <a:moveTo>
                    <a:pt x="24493" y="24972"/>
                  </a:moveTo>
                  <a:lnTo>
                    <a:pt x="24493" y="20424"/>
                  </a:lnTo>
                  <a:lnTo>
                    <a:pt x="13490" y="20424"/>
                  </a:lnTo>
                  <a:cubicBezTo>
                    <a:pt x="7474" y="20424"/>
                    <a:pt x="4467" y="22772"/>
                    <a:pt x="4467" y="27540"/>
                  </a:cubicBezTo>
                  <a:cubicBezTo>
                    <a:pt x="4467" y="29887"/>
                    <a:pt x="5200" y="31648"/>
                    <a:pt x="6668" y="32748"/>
                  </a:cubicBezTo>
                  <a:cubicBezTo>
                    <a:pt x="8135" y="33848"/>
                    <a:pt x="10482" y="34435"/>
                    <a:pt x="13710" y="34435"/>
                  </a:cubicBezTo>
                  <a:cubicBezTo>
                    <a:pt x="17671" y="34435"/>
                    <a:pt x="20605" y="33555"/>
                    <a:pt x="22512" y="31721"/>
                  </a:cubicBezTo>
                  <a:cubicBezTo>
                    <a:pt x="23833" y="30474"/>
                    <a:pt x="24493" y="28273"/>
                    <a:pt x="24493" y="24972"/>
                  </a:cubicBezTo>
                  <a:close/>
                </a:path>
              </a:pathLst>
            </a:custGeom>
            <a:solidFill>
              <a:srgbClr val="000000"/>
            </a:solidFill>
            <a:ln w="73262" cap="flat">
              <a:noFill/>
              <a:prstDash val="solid"/>
              <a:miter/>
            </a:ln>
          </p:spPr>
          <p:txBody>
            <a:bodyPr rtlCol="0" anchor="ctr"/>
            <a:lstStyle/>
            <a:p>
              <a:endParaRPr lang="en-GB"/>
            </a:p>
          </p:txBody>
        </p:sp>
        <p:sp>
          <p:nvSpPr>
            <p:cNvPr id="407" name="Graphic 1127">
              <a:extLst>
                <a:ext uri="{FF2B5EF4-FFF2-40B4-BE49-F238E27FC236}">
                  <a16:creationId xmlns:a16="http://schemas.microsoft.com/office/drawing/2014/main" id="{FCF3CA4A-26CE-E483-1F76-274BEE40CBE2}"/>
                </a:ext>
              </a:extLst>
            </p:cNvPr>
            <p:cNvSpPr/>
            <p:nvPr/>
          </p:nvSpPr>
          <p:spPr>
            <a:xfrm>
              <a:off x="6903942" y="3990212"/>
              <a:ext cx="4621" cy="52228"/>
            </a:xfrm>
            <a:custGeom>
              <a:avLst/>
              <a:gdLst>
                <a:gd name="connsiteX0" fmla="*/ 4917 w 4621"/>
                <a:gd name="connsiteY0" fmla="*/ 53725 h 52228"/>
                <a:gd name="connsiteX1" fmla="*/ 1176 w 4621"/>
                <a:gd name="connsiteY1" fmla="*/ 53725 h 52228"/>
                <a:gd name="connsiteX2" fmla="*/ 1176 w 4621"/>
                <a:gd name="connsiteY2" fmla="*/ 18368 h 52228"/>
                <a:gd name="connsiteX3" fmla="*/ 4917 w 4621"/>
                <a:gd name="connsiteY3" fmla="*/ 18368 h 52228"/>
                <a:gd name="connsiteX4" fmla="*/ 4917 w 4621"/>
                <a:gd name="connsiteY4" fmla="*/ 53725 h 52228"/>
                <a:gd name="connsiteX5" fmla="*/ 5358 w 4621"/>
                <a:gd name="connsiteY5" fmla="*/ 6117 h 52228"/>
                <a:gd name="connsiteX6" fmla="*/ 736 w 4621"/>
                <a:gd name="connsiteY6" fmla="*/ 6117 h 52228"/>
                <a:gd name="connsiteX7" fmla="*/ 736 w 4621"/>
                <a:gd name="connsiteY7" fmla="*/ 1496 h 52228"/>
                <a:gd name="connsiteX8" fmla="*/ 5358 w 4621"/>
                <a:gd name="connsiteY8" fmla="*/ 1496 h 52228"/>
                <a:gd name="connsiteX9" fmla="*/ 5358 w 4621"/>
                <a:gd name="connsiteY9" fmla="*/ 611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917" y="53725"/>
                  </a:moveTo>
                  <a:lnTo>
                    <a:pt x="1176" y="53725"/>
                  </a:lnTo>
                  <a:lnTo>
                    <a:pt x="1176" y="18368"/>
                  </a:lnTo>
                  <a:lnTo>
                    <a:pt x="4917" y="18368"/>
                  </a:lnTo>
                  <a:lnTo>
                    <a:pt x="4917" y="53725"/>
                  </a:lnTo>
                  <a:close/>
                  <a:moveTo>
                    <a:pt x="5358" y="6117"/>
                  </a:moveTo>
                  <a:lnTo>
                    <a:pt x="736" y="6117"/>
                  </a:lnTo>
                  <a:lnTo>
                    <a:pt x="736" y="1496"/>
                  </a:lnTo>
                  <a:lnTo>
                    <a:pt x="5358" y="1496"/>
                  </a:lnTo>
                  <a:lnTo>
                    <a:pt x="5358" y="6117"/>
                  </a:lnTo>
                  <a:close/>
                </a:path>
              </a:pathLst>
            </a:custGeom>
            <a:solidFill>
              <a:srgbClr val="000000"/>
            </a:solidFill>
            <a:ln w="73262" cap="flat">
              <a:noFill/>
              <a:prstDash val="solid"/>
              <a:miter/>
            </a:ln>
          </p:spPr>
          <p:txBody>
            <a:bodyPr rtlCol="0" anchor="ctr"/>
            <a:lstStyle/>
            <a:p>
              <a:endParaRPr lang="en-GB"/>
            </a:p>
          </p:txBody>
        </p:sp>
        <p:sp>
          <p:nvSpPr>
            <p:cNvPr id="408" name="Graphic 1127">
              <a:extLst>
                <a:ext uri="{FF2B5EF4-FFF2-40B4-BE49-F238E27FC236}">
                  <a16:creationId xmlns:a16="http://schemas.microsoft.com/office/drawing/2014/main" id="{0B90A52C-2846-5386-BEA5-2675BFCC992D}"/>
                </a:ext>
              </a:extLst>
            </p:cNvPr>
            <p:cNvSpPr/>
            <p:nvPr/>
          </p:nvSpPr>
          <p:spPr>
            <a:xfrm>
              <a:off x="6922335" y="4006644"/>
              <a:ext cx="27214" cy="35797"/>
            </a:xfrm>
            <a:custGeom>
              <a:avLst/>
              <a:gdLst>
                <a:gd name="connsiteX0" fmla="*/ 27961 w 27214"/>
                <a:gd name="connsiteY0" fmla="*/ 37296 h 35797"/>
                <a:gd name="connsiteX1" fmla="*/ 24220 w 27214"/>
                <a:gd name="connsiteY1" fmla="*/ 37296 h 35797"/>
                <a:gd name="connsiteX2" fmla="*/ 24220 w 27214"/>
                <a:gd name="connsiteY2" fmla="*/ 15363 h 35797"/>
                <a:gd name="connsiteX3" fmla="*/ 21726 w 27214"/>
                <a:gd name="connsiteY3" fmla="*/ 7514 h 35797"/>
                <a:gd name="connsiteX4" fmla="*/ 14464 w 27214"/>
                <a:gd name="connsiteY4" fmla="*/ 4800 h 35797"/>
                <a:gd name="connsiteX5" fmla="*/ 7128 w 27214"/>
                <a:gd name="connsiteY5" fmla="*/ 7514 h 35797"/>
                <a:gd name="connsiteX6" fmla="*/ 4487 w 27214"/>
                <a:gd name="connsiteY6" fmla="*/ 15363 h 35797"/>
                <a:gd name="connsiteX7" fmla="*/ 4487 w 27214"/>
                <a:gd name="connsiteY7" fmla="*/ 37296 h 35797"/>
                <a:gd name="connsiteX8" fmla="*/ 746 w 27214"/>
                <a:gd name="connsiteY8" fmla="*/ 37296 h 35797"/>
                <a:gd name="connsiteX9" fmla="*/ 746 w 27214"/>
                <a:gd name="connsiteY9" fmla="*/ 1939 h 35797"/>
                <a:gd name="connsiteX10" fmla="*/ 4487 w 27214"/>
                <a:gd name="connsiteY10" fmla="*/ 1939 h 35797"/>
                <a:gd name="connsiteX11" fmla="*/ 4487 w 27214"/>
                <a:gd name="connsiteY11" fmla="*/ 6120 h 35797"/>
                <a:gd name="connsiteX12" fmla="*/ 14904 w 27214"/>
                <a:gd name="connsiteY12" fmla="*/ 1499 h 35797"/>
                <a:gd name="connsiteX13" fmla="*/ 24293 w 27214"/>
                <a:gd name="connsiteY13" fmla="*/ 4873 h 35797"/>
                <a:gd name="connsiteX14" fmla="*/ 27961 w 27214"/>
                <a:gd name="connsiteY14" fmla="*/ 14703 h 35797"/>
                <a:gd name="connsiteX15" fmla="*/ 27961 w 27214"/>
                <a:gd name="connsiteY15" fmla="*/ 3729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961" y="37296"/>
                  </a:moveTo>
                  <a:lnTo>
                    <a:pt x="24220" y="37296"/>
                  </a:lnTo>
                  <a:lnTo>
                    <a:pt x="24220" y="15363"/>
                  </a:lnTo>
                  <a:cubicBezTo>
                    <a:pt x="24220" y="11915"/>
                    <a:pt x="23413" y="9348"/>
                    <a:pt x="21726" y="7514"/>
                  </a:cubicBezTo>
                  <a:cubicBezTo>
                    <a:pt x="20039" y="5680"/>
                    <a:pt x="17618" y="4800"/>
                    <a:pt x="14464" y="4800"/>
                  </a:cubicBezTo>
                  <a:cubicBezTo>
                    <a:pt x="11309" y="4800"/>
                    <a:pt x="8815" y="5680"/>
                    <a:pt x="7128" y="7514"/>
                  </a:cubicBezTo>
                  <a:cubicBezTo>
                    <a:pt x="5368" y="9348"/>
                    <a:pt x="4487" y="11988"/>
                    <a:pt x="4487" y="15363"/>
                  </a:cubicBezTo>
                  <a:lnTo>
                    <a:pt x="4487" y="37296"/>
                  </a:lnTo>
                  <a:lnTo>
                    <a:pt x="746" y="37296"/>
                  </a:lnTo>
                  <a:lnTo>
                    <a:pt x="746" y="1939"/>
                  </a:lnTo>
                  <a:lnTo>
                    <a:pt x="4487" y="1939"/>
                  </a:lnTo>
                  <a:lnTo>
                    <a:pt x="4487" y="6120"/>
                  </a:lnTo>
                  <a:cubicBezTo>
                    <a:pt x="7128" y="3039"/>
                    <a:pt x="10576" y="1499"/>
                    <a:pt x="14904" y="1499"/>
                  </a:cubicBezTo>
                  <a:cubicBezTo>
                    <a:pt x="18865" y="1499"/>
                    <a:pt x="22019" y="2599"/>
                    <a:pt x="24293" y="4873"/>
                  </a:cubicBezTo>
                  <a:cubicBezTo>
                    <a:pt x="26714" y="7220"/>
                    <a:pt x="27961" y="10521"/>
                    <a:pt x="27961" y="14703"/>
                  </a:cubicBezTo>
                  <a:lnTo>
                    <a:pt x="27961" y="37296"/>
                  </a:lnTo>
                  <a:close/>
                </a:path>
              </a:pathLst>
            </a:custGeom>
            <a:solidFill>
              <a:srgbClr val="000000"/>
            </a:solidFill>
            <a:ln w="73262" cap="flat">
              <a:noFill/>
              <a:prstDash val="solid"/>
              <a:miter/>
            </a:ln>
          </p:spPr>
          <p:txBody>
            <a:bodyPr rtlCol="0" anchor="ctr"/>
            <a:lstStyle/>
            <a:p>
              <a:endParaRPr lang="en-GB"/>
            </a:p>
          </p:txBody>
        </p:sp>
        <p:sp>
          <p:nvSpPr>
            <p:cNvPr id="409" name="Graphic 1127">
              <a:extLst>
                <a:ext uri="{FF2B5EF4-FFF2-40B4-BE49-F238E27FC236}">
                  <a16:creationId xmlns:a16="http://schemas.microsoft.com/office/drawing/2014/main" id="{A237E15A-2C5C-13F6-E39A-2073F46D85D1}"/>
                </a:ext>
              </a:extLst>
            </p:cNvPr>
            <p:cNvSpPr/>
            <p:nvPr/>
          </p:nvSpPr>
          <p:spPr>
            <a:xfrm>
              <a:off x="6979022" y="4006644"/>
              <a:ext cx="27508" cy="36237"/>
            </a:xfrm>
            <a:custGeom>
              <a:avLst/>
              <a:gdLst>
                <a:gd name="connsiteX0" fmla="*/ 28274 w 27508"/>
                <a:gd name="connsiteY0" fmla="*/ 37296 h 36237"/>
                <a:gd name="connsiteX1" fmla="*/ 24533 w 27508"/>
                <a:gd name="connsiteY1" fmla="*/ 37296 h 36237"/>
                <a:gd name="connsiteX2" fmla="*/ 24533 w 27508"/>
                <a:gd name="connsiteY2" fmla="*/ 33775 h 36237"/>
                <a:gd name="connsiteX3" fmla="*/ 19985 w 27508"/>
                <a:gd name="connsiteY3" fmla="*/ 36856 h 36237"/>
                <a:gd name="connsiteX4" fmla="*/ 13750 w 27508"/>
                <a:gd name="connsiteY4" fmla="*/ 37736 h 36237"/>
                <a:gd name="connsiteX5" fmla="*/ 3334 w 27508"/>
                <a:gd name="connsiteY5" fmla="*/ 34509 h 36237"/>
                <a:gd name="connsiteX6" fmla="*/ 766 w 27508"/>
                <a:gd name="connsiteY6" fmla="*/ 27613 h 36237"/>
                <a:gd name="connsiteX7" fmla="*/ 4067 w 27508"/>
                <a:gd name="connsiteY7" fmla="*/ 20131 h 36237"/>
                <a:gd name="connsiteX8" fmla="*/ 13090 w 27508"/>
                <a:gd name="connsiteY8" fmla="*/ 17417 h 36237"/>
                <a:gd name="connsiteX9" fmla="*/ 24533 w 27508"/>
                <a:gd name="connsiteY9" fmla="*/ 17417 h 36237"/>
                <a:gd name="connsiteX10" fmla="*/ 24533 w 27508"/>
                <a:gd name="connsiteY10" fmla="*/ 13456 h 36237"/>
                <a:gd name="connsiteX11" fmla="*/ 22186 w 27508"/>
                <a:gd name="connsiteY11" fmla="*/ 7000 h 36237"/>
                <a:gd name="connsiteX12" fmla="*/ 14557 w 27508"/>
                <a:gd name="connsiteY12" fmla="*/ 4800 h 36237"/>
                <a:gd name="connsiteX13" fmla="*/ 8762 w 27508"/>
                <a:gd name="connsiteY13" fmla="*/ 5827 h 36237"/>
                <a:gd name="connsiteX14" fmla="*/ 4801 w 27508"/>
                <a:gd name="connsiteY14" fmla="*/ 9274 h 36237"/>
                <a:gd name="connsiteX15" fmla="*/ 2086 w 27508"/>
                <a:gd name="connsiteY15" fmla="*/ 6927 h 36237"/>
                <a:gd name="connsiteX16" fmla="*/ 7148 w 27508"/>
                <a:gd name="connsiteY16" fmla="*/ 2746 h 36237"/>
                <a:gd name="connsiteX17" fmla="*/ 14557 w 27508"/>
                <a:gd name="connsiteY17" fmla="*/ 1499 h 36237"/>
                <a:gd name="connsiteX18" fmla="*/ 28274 w 27508"/>
                <a:gd name="connsiteY18" fmla="*/ 13089 h 36237"/>
                <a:gd name="connsiteX19" fmla="*/ 28274 w 27508"/>
                <a:gd name="connsiteY19" fmla="*/ 37296 h 36237"/>
                <a:gd name="connsiteX20" fmla="*/ 24533 w 27508"/>
                <a:gd name="connsiteY20" fmla="*/ 24972 h 36237"/>
                <a:gd name="connsiteX21" fmla="*/ 24533 w 27508"/>
                <a:gd name="connsiteY21" fmla="*/ 20424 h 36237"/>
                <a:gd name="connsiteX22" fmla="*/ 13530 w 27508"/>
                <a:gd name="connsiteY22" fmla="*/ 20424 h 36237"/>
                <a:gd name="connsiteX23" fmla="*/ 4507 w 27508"/>
                <a:gd name="connsiteY23" fmla="*/ 27540 h 36237"/>
                <a:gd name="connsiteX24" fmla="*/ 6708 w 27508"/>
                <a:gd name="connsiteY24" fmla="*/ 32748 h 36237"/>
                <a:gd name="connsiteX25" fmla="*/ 13750 w 27508"/>
                <a:gd name="connsiteY25" fmla="*/ 34435 h 36237"/>
                <a:gd name="connsiteX26" fmla="*/ 22553 w 27508"/>
                <a:gd name="connsiteY26" fmla="*/ 31721 h 36237"/>
                <a:gd name="connsiteX27" fmla="*/ 24533 w 27508"/>
                <a:gd name="connsiteY27" fmla="*/ 2497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274" y="37296"/>
                  </a:moveTo>
                  <a:lnTo>
                    <a:pt x="24533" y="37296"/>
                  </a:lnTo>
                  <a:lnTo>
                    <a:pt x="24533" y="33775"/>
                  </a:lnTo>
                  <a:cubicBezTo>
                    <a:pt x="23066" y="35242"/>
                    <a:pt x="21526" y="36269"/>
                    <a:pt x="19985" y="36856"/>
                  </a:cubicBezTo>
                  <a:cubicBezTo>
                    <a:pt x="18371" y="37443"/>
                    <a:pt x="16317" y="37736"/>
                    <a:pt x="13750" y="37736"/>
                  </a:cubicBezTo>
                  <a:cubicBezTo>
                    <a:pt x="8909" y="37736"/>
                    <a:pt x="5461" y="36636"/>
                    <a:pt x="3334" y="34509"/>
                  </a:cubicBezTo>
                  <a:cubicBezTo>
                    <a:pt x="1646" y="32821"/>
                    <a:pt x="766" y="30474"/>
                    <a:pt x="766" y="27613"/>
                  </a:cubicBezTo>
                  <a:cubicBezTo>
                    <a:pt x="766" y="24386"/>
                    <a:pt x="1866" y="21891"/>
                    <a:pt x="4067" y="20131"/>
                  </a:cubicBezTo>
                  <a:cubicBezTo>
                    <a:pt x="6194" y="18297"/>
                    <a:pt x="9202" y="17417"/>
                    <a:pt x="13090" y="17417"/>
                  </a:cubicBezTo>
                  <a:lnTo>
                    <a:pt x="24533" y="17417"/>
                  </a:lnTo>
                  <a:lnTo>
                    <a:pt x="24533" y="13456"/>
                  </a:lnTo>
                  <a:cubicBezTo>
                    <a:pt x="24533" y="10595"/>
                    <a:pt x="23726" y="8394"/>
                    <a:pt x="22186" y="7000"/>
                  </a:cubicBezTo>
                  <a:cubicBezTo>
                    <a:pt x="20645" y="5533"/>
                    <a:pt x="18078" y="4800"/>
                    <a:pt x="14557" y="4800"/>
                  </a:cubicBezTo>
                  <a:cubicBezTo>
                    <a:pt x="12136" y="4800"/>
                    <a:pt x="10156" y="5166"/>
                    <a:pt x="8762" y="5827"/>
                  </a:cubicBezTo>
                  <a:cubicBezTo>
                    <a:pt x="7295" y="6487"/>
                    <a:pt x="5974" y="7661"/>
                    <a:pt x="4801" y="9274"/>
                  </a:cubicBezTo>
                  <a:lnTo>
                    <a:pt x="2086" y="6927"/>
                  </a:lnTo>
                  <a:cubicBezTo>
                    <a:pt x="3554" y="4946"/>
                    <a:pt x="5241" y="3479"/>
                    <a:pt x="7148" y="2746"/>
                  </a:cubicBezTo>
                  <a:cubicBezTo>
                    <a:pt x="9129" y="1865"/>
                    <a:pt x="11549" y="1499"/>
                    <a:pt x="14557" y="1499"/>
                  </a:cubicBezTo>
                  <a:cubicBezTo>
                    <a:pt x="23726" y="1499"/>
                    <a:pt x="28274" y="5387"/>
                    <a:pt x="28274" y="13089"/>
                  </a:cubicBezTo>
                  <a:lnTo>
                    <a:pt x="28274" y="37296"/>
                  </a:lnTo>
                  <a:close/>
                  <a:moveTo>
                    <a:pt x="24533" y="24972"/>
                  </a:moveTo>
                  <a:lnTo>
                    <a:pt x="24533" y="20424"/>
                  </a:lnTo>
                  <a:lnTo>
                    <a:pt x="13530" y="20424"/>
                  </a:lnTo>
                  <a:cubicBezTo>
                    <a:pt x="7515" y="20424"/>
                    <a:pt x="4507" y="22772"/>
                    <a:pt x="4507" y="27540"/>
                  </a:cubicBezTo>
                  <a:cubicBezTo>
                    <a:pt x="4507" y="29887"/>
                    <a:pt x="5241" y="31648"/>
                    <a:pt x="6708" y="32748"/>
                  </a:cubicBezTo>
                  <a:cubicBezTo>
                    <a:pt x="8175" y="33848"/>
                    <a:pt x="10522" y="34435"/>
                    <a:pt x="13750" y="34435"/>
                  </a:cubicBezTo>
                  <a:cubicBezTo>
                    <a:pt x="17711" y="34435"/>
                    <a:pt x="20645" y="33555"/>
                    <a:pt x="22553" y="31721"/>
                  </a:cubicBezTo>
                  <a:cubicBezTo>
                    <a:pt x="23873" y="30474"/>
                    <a:pt x="24533" y="28273"/>
                    <a:pt x="24533" y="24972"/>
                  </a:cubicBezTo>
                  <a:close/>
                </a:path>
              </a:pathLst>
            </a:custGeom>
            <a:solidFill>
              <a:srgbClr val="000000"/>
            </a:solidFill>
            <a:ln w="73262" cap="flat">
              <a:noFill/>
              <a:prstDash val="solid"/>
              <a:miter/>
            </a:ln>
          </p:spPr>
          <p:txBody>
            <a:bodyPr rtlCol="0" anchor="ctr"/>
            <a:lstStyle/>
            <a:p>
              <a:endParaRPr lang="en-GB"/>
            </a:p>
          </p:txBody>
        </p:sp>
        <p:sp>
          <p:nvSpPr>
            <p:cNvPr id="410" name="Graphic 1127">
              <a:extLst>
                <a:ext uri="{FF2B5EF4-FFF2-40B4-BE49-F238E27FC236}">
                  <a16:creationId xmlns:a16="http://schemas.microsoft.com/office/drawing/2014/main" id="{1C2436CF-F70A-5DF0-8A9D-239CFF77A604}"/>
                </a:ext>
              </a:extLst>
            </p:cNvPr>
            <p:cNvSpPr/>
            <p:nvPr/>
          </p:nvSpPr>
          <p:spPr>
            <a:xfrm>
              <a:off x="7020007" y="4007084"/>
              <a:ext cx="27214" cy="35797"/>
            </a:xfrm>
            <a:custGeom>
              <a:avLst/>
              <a:gdLst>
                <a:gd name="connsiteX0" fmla="*/ 27995 w 27214"/>
                <a:gd name="connsiteY0" fmla="*/ 36856 h 35797"/>
                <a:gd name="connsiteX1" fmla="*/ 24254 w 27214"/>
                <a:gd name="connsiteY1" fmla="*/ 36856 h 35797"/>
                <a:gd name="connsiteX2" fmla="*/ 24254 w 27214"/>
                <a:gd name="connsiteY2" fmla="*/ 32675 h 35797"/>
                <a:gd name="connsiteX3" fmla="*/ 13838 w 27214"/>
                <a:gd name="connsiteY3" fmla="*/ 37296 h 35797"/>
                <a:gd name="connsiteX4" fmla="*/ 4448 w 27214"/>
                <a:gd name="connsiteY4" fmla="*/ 33922 h 35797"/>
                <a:gd name="connsiteX5" fmla="*/ 780 w 27214"/>
                <a:gd name="connsiteY5" fmla="*/ 24092 h 35797"/>
                <a:gd name="connsiteX6" fmla="*/ 780 w 27214"/>
                <a:gd name="connsiteY6" fmla="*/ 1499 h 35797"/>
                <a:gd name="connsiteX7" fmla="*/ 4521 w 27214"/>
                <a:gd name="connsiteY7" fmla="*/ 1499 h 35797"/>
                <a:gd name="connsiteX8" fmla="*/ 4521 w 27214"/>
                <a:gd name="connsiteY8" fmla="*/ 23432 h 35797"/>
                <a:gd name="connsiteX9" fmla="*/ 7015 w 27214"/>
                <a:gd name="connsiteY9" fmla="*/ 31281 h 35797"/>
                <a:gd name="connsiteX10" fmla="*/ 14278 w 27214"/>
                <a:gd name="connsiteY10" fmla="*/ 33995 h 35797"/>
                <a:gd name="connsiteX11" fmla="*/ 21687 w 27214"/>
                <a:gd name="connsiteY11" fmla="*/ 31208 h 35797"/>
                <a:gd name="connsiteX12" fmla="*/ 24254 w 27214"/>
                <a:gd name="connsiteY12" fmla="*/ 23432 h 35797"/>
                <a:gd name="connsiteX13" fmla="*/ 24254 w 27214"/>
                <a:gd name="connsiteY13" fmla="*/ 1499 h 35797"/>
                <a:gd name="connsiteX14" fmla="*/ 27995 w 27214"/>
                <a:gd name="connsiteY14" fmla="*/ 1499 h 35797"/>
                <a:gd name="connsiteX15" fmla="*/ 27995 w 27214"/>
                <a:gd name="connsiteY15" fmla="*/ 3685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995" y="36856"/>
                  </a:moveTo>
                  <a:lnTo>
                    <a:pt x="24254" y="36856"/>
                  </a:lnTo>
                  <a:lnTo>
                    <a:pt x="24254" y="32675"/>
                  </a:lnTo>
                  <a:cubicBezTo>
                    <a:pt x="21613" y="35756"/>
                    <a:pt x="18165" y="37296"/>
                    <a:pt x="13838" y="37296"/>
                  </a:cubicBezTo>
                  <a:cubicBezTo>
                    <a:pt x="9876" y="37296"/>
                    <a:pt x="6722" y="36196"/>
                    <a:pt x="4448" y="33922"/>
                  </a:cubicBezTo>
                  <a:cubicBezTo>
                    <a:pt x="2027" y="31574"/>
                    <a:pt x="780" y="28273"/>
                    <a:pt x="780" y="24092"/>
                  </a:cubicBezTo>
                  <a:lnTo>
                    <a:pt x="780" y="1499"/>
                  </a:lnTo>
                  <a:lnTo>
                    <a:pt x="4521" y="1499"/>
                  </a:lnTo>
                  <a:lnTo>
                    <a:pt x="4521" y="23432"/>
                  </a:lnTo>
                  <a:cubicBezTo>
                    <a:pt x="4521" y="26880"/>
                    <a:pt x="5328" y="29447"/>
                    <a:pt x="7015" y="31281"/>
                  </a:cubicBezTo>
                  <a:cubicBezTo>
                    <a:pt x="8703" y="33115"/>
                    <a:pt x="11123" y="33995"/>
                    <a:pt x="14278" y="33995"/>
                  </a:cubicBezTo>
                  <a:cubicBezTo>
                    <a:pt x="17432" y="33995"/>
                    <a:pt x="19926" y="33115"/>
                    <a:pt x="21687" y="31208"/>
                  </a:cubicBezTo>
                  <a:cubicBezTo>
                    <a:pt x="23374" y="29374"/>
                    <a:pt x="24254" y="26806"/>
                    <a:pt x="24254" y="23432"/>
                  </a:cubicBezTo>
                  <a:lnTo>
                    <a:pt x="24254" y="1499"/>
                  </a:lnTo>
                  <a:lnTo>
                    <a:pt x="27995" y="1499"/>
                  </a:lnTo>
                  <a:lnTo>
                    <a:pt x="27995" y="36856"/>
                  </a:lnTo>
                  <a:close/>
                </a:path>
              </a:pathLst>
            </a:custGeom>
            <a:solidFill>
              <a:srgbClr val="000000"/>
            </a:solidFill>
            <a:ln w="73262" cap="flat">
              <a:noFill/>
              <a:prstDash val="solid"/>
              <a:miter/>
            </a:ln>
          </p:spPr>
          <p:txBody>
            <a:bodyPr rtlCol="0" anchor="ctr"/>
            <a:lstStyle/>
            <a:p>
              <a:endParaRPr lang="en-GB"/>
            </a:p>
          </p:txBody>
        </p:sp>
        <p:sp>
          <p:nvSpPr>
            <p:cNvPr id="411" name="Graphic 1127">
              <a:extLst>
                <a:ext uri="{FF2B5EF4-FFF2-40B4-BE49-F238E27FC236}">
                  <a16:creationId xmlns:a16="http://schemas.microsoft.com/office/drawing/2014/main" id="{CB159F89-1D78-6998-67C6-48A984F8C068}"/>
                </a:ext>
              </a:extLst>
            </p:cNvPr>
            <p:cNvSpPr/>
            <p:nvPr/>
          </p:nvSpPr>
          <p:spPr>
            <a:xfrm>
              <a:off x="7057473" y="3995788"/>
              <a:ext cx="16578" cy="46653"/>
            </a:xfrm>
            <a:custGeom>
              <a:avLst/>
              <a:gdLst>
                <a:gd name="connsiteX0" fmla="*/ 17370 w 16578"/>
                <a:gd name="connsiteY0" fmla="*/ 48151 h 46653"/>
                <a:gd name="connsiteX1" fmla="*/ 14142 w 16578"/>
                <a:gd name="connsiteY1" fmla="*/ 48151 h 46653"/>
                <a:gd name="connsiteX2" fmla="*/ 7907 w 16578"/>
                <a:gd name="connsiteY2" fmla="*/ 45583 h 46653"/>
                <a:gd name="connsiteX3" fmla="*/ 5633 w 16578"/>
                <a:gd name="connsiteY3" fmla="*/ 38908 h 46653"/>
                <a:gd name="connsiteX4" fmla="*/ 5633 w 16578"/>
                <a:gd name="connsiteY4" fmla="*/ 15581 h 46653"/>
                <a:gd name="connsiteX5" fmla="*/ 792 w 16578"/>
                <a:gd name="connsiteY5" fmla="*/ 15581 h 46653"/>
                <a:gd name="connsiteX6" fmla="*/ 792 w 16578"/>
                <a:gd name="connsiteY6" fmla="*/ 12794 h 46653"/>
                <a:gd name="connsiteX7" fmla="*/ 5633 w 16578"/>
                <a:gd name="connsiteY7" fmla="*/ 12794 h 46653"/>
                <a:gd name="connsiteX8" fmla="*/ 5633 w 16578"/>
                <a:gd name="connsiteY8" fmla="*/ 1497 h 46653"/>
                <a:gd name="connsiteX9" fmla="*/ 9374 w 16578"/>
                <a:gd name="connsiteY9" fmla="*/ 1497 h 46653"/>
                <a:gd name="connsiteX10" fmla="*/ 9374 w 16578"/>
                <a:gd name="connsiteY10" fmla="*/ 12794 h 46653"/>
                <a:gd name="connsiteX11" fmla="*/ 17370 w 16578"/>
                <a:gd name="connsiteY11" fmla="*/ 12794 h 46653"/>
                <a:gd name="connsiteX12" fmla="*/ 17370 w 16578"/>
                <a:gd name="connsiteY12" fmla="*/ 15581 h 46653"/>
                <a:gd name="connsiteX13" fmla="*/ 9374 w 16578"/>
                <a:gd name="connsiteY13" fmla="*/ 15581 h 46653"/>
                <a:gd name="connsiteX14" fmla="*/ 9374 w 16578"/>
                <a:gd name="connsiteY14" fmla="*/ 38981 h 46653"/>
                <a:gd name="connsiteX15" fmla="*/ 14802 w 16578"/>
                <a:gd name="connsiteY15" fmla="*/ 44850 h 46653"/>
                <a:gd name="connsiteX16" fmla="*/ 17370 w 16578"/>
                <a:gd name="connsiteY16" fmla="*/ 44850 h 46653"/>
                <a:gd name="connsiteX17" fmla="*/ 17370 w 16578"/>
                <a:gd name="connsiteY17" fmla="*/ 48151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370" y="48151"/>
                  </a:moveTo>
                  <a:lnTo>
                    <a:pt x="14142" y="48151"/>
                  </a:lnTo>
                  <a:cubicBezTo>
                    <a:pt x="11428" y="48151"/>
                    <a:pt x="9374" y="47270"/>
                    <a:pt x="7907" y="45583"/>
                  </a:cubicBezTo>
                  <a:cubicBezTo>
                    <a:pt x="6367" y="43896"/>
                    <a:pt x="5633" y="41695"/>
                    <a:pt x="5633" y="38908"/>
                  </a:cubicBezTo>
                  <a:lnTo>
                    <a:pt x="5633" y="15581"/>
                  </a:lnTo>
                  <a:lnTo>
                    <a:pt x="792" y="15581"/>
                  </a:lnTo>
                  <a:lnTo>
                    <a:pt x="792" y="12794"/>
                  </a:lnTo>
                  <a:lnTo>
                    <a:pt x="5633" y="12794"/>
                  </a:lnTo>
                  <a:lnTo>
                    <a:pt x="5633" y="1497"/>
                  </a:lnTo>
                  <a:lnTo>
                    <a:pt x="9374" y="1497"/>
                  </a:lnTo>
                  <a:lnTo>
                    <a:pt x="9374" y="12794"/>
                  </a:lnTo>
                  <a:lnTo>
                    <a:pt x="17370" y="12794"/>
                  </a:lnTo>
                  <a:lnTo>
                    <a:pt x="17370" y="15581"/>
                  </a:lnTo>
                  <a:lnTo>
                    <a:pt x="9374" y="15581"/>
                  </a:lnTo>
                  <a:lnTo>
                    <a:pt x="9374" y="38981"/>
                  </a:lnTo>
                  <a:cubicBezTo>
                    <a:pt x="9374" y="42869"/>
                    <a:pt x="11208" y="44850"/>
                    <a:pt x="14802" y="44850"/>
                  </a:cubicBezTo>
                  <a:lnTo>
                    <a:pt x="17370" y="44850"/>
                  </a:lnTo>
                  <a:lnTo>
                    <a:pt x="17370" y="48151"/>
                  </a:lnTo>
                  <a:close/>
                </a:path>
              </a:pathLst>
            </a:custGeom>
            <a:solidFill>
              <a:srgbClr val="000000"/>
            </a:solidFill>
            <a:ln w="73262" cap="flat">
              <a:noFill/>
              <a:prstDash val="solid"/>
              <a:miter/>
            </a:ln>
          </p:spPr>
          <p:txBody>
            <a:bodyPr rtlCol="0" anchor="ctr"/>
            <a:lstStyle/>
            <a:p>
              <a:endParaRPr lang="en-GB"/>
            </a:p>
          </p:txBody>
        </p:sp>
        <p:sp>
          <p:nvSpPr>
            <p:cNvPr id="412" name="Graphic 1127">
              <a:extLst>
                <a:ext uri="{FF2B5EF4-FFF2-40B4-BE49-F238E27FC236}">
                  <a16:creationId xmlns:a16="http://schemas.microsoft.com/office/drawing/2014/main" id="{227B8A69-307E-8DE2-1AA2-27BA63E9C567}"/>
                </a:ext>
              </a:extLst>
            </p:cNvPr>
            <p:cNvSpPr/>
            <p:nvPr/>
          </p:nvSpPr>
          <p:spPr>
            <a:xfrm>
              <a:off x="7085256" y="3990212"/>
              <a:ext cx="27214" cy="52228"/>
            </a:xfrm>
            <a:custGeom>
              <a:avLst/>
              <a:gdLst>
                <a:gd name="connsiteX0" fmla="*/ 28018 w 27214"/>
                <a:gd name="connsiteY0" fmla="*/ 53725 h 52228"/>
                <a:gd name="connsiteX1" fmla="*/ 24277 w 27214"/>
                <a:gd name="connsiteY1" fmla="*/ 53725 h 52228"/>
                <a:gd name="connsiteX2" fmla="*/ 24277 w 27214"/>
                <a:gd name="connsiteY2" fmla="*/ 31792 h 52228"/>
                <a:gd name="connsiteX3" fmla="*/ 21783 w 27214"/>
                <a:gd name="connsiteY3" fmla="*/ 23943 h 52228"/>
                <a:gd name="connsiteX4" fmla="*/ 14520 w 27214"/>
                <a:gd name="connsiteY4" fmla="*/ 21228 h 52228"/>
                <a:gd name="connsiteX5" fmla="*/ 7185 w 27214"/>
                <a:gd name="connsiteY5" fmla="*/ 23943 h 52228"/>
                <a:gd name="connsiteX6" fmla="*/ 4544 w 27214"/>
                <a:gd name="connsiteY6" fmla="*/ 31792 h 52228"/>
                <a:gd name="connsiteX7" fmla="*/ 4544 w 27214"/>
                <a:gd name="connsiteY7" fmla="*/ 53725 h 52228"/>
                <a:gd name="connsiteX8" fmla="*/ 803 w 27214"/>
                <a:gd name="connsiteY8" fmla="*/ 53725 h 52228"/>
                <a:gd name="connsiteX9" fmla="*/ 803 w 27214"/>
                <a:gd name="connsiteY9" fmla="*/ 1496 h 52228"/>
                <a:gd name="connsiteX10" fmla="*/ 4544 w 27214"/>
                <a:gd name="connsiteY10" fmla="*/ 1496 h 52228"/>
                <a:gd name="connsiteX11" fmla="*/ 4544 w 27214"/>
                <a:gd name="connsiteY11" fmla="*/ 22549 h 52228"/>
                <a:gd name="connsiteX12" fmla="*/ 14961 w 27214"/>
                <a:gd name="connsiteY12" fmla="*/ 17927 h 52228"/>
                <a:gd name="connsiteX13" fmla="*/ 24570 w 27214"/>
                <a:gd name="connsiteY13" fmla="*/ 21448 h 52228"/>
                <a:gd name="connsiteX14" fmla="*/ 28018 w 27214"/>
                <a:gd name="connsiteY14" fmla="*/ 31131 h 52228"/>
                <a:gd name="connsiteX15" fmla="*/ 28018 w 27214"/>
                <a:gd name="connsiteY15" fmla="*/ 5372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8018" y="53725"/>
                  </a:moveTo>
                  <a:lnTo>
                    <a:pt x="24277" y="53725"/>
                  </a:lnTo>
                  <a:lnTo>
                    <a:pt x="24277" y="31792"/>
                  </a:lnTo>
                  <a:cubicBezTo>
                    <a:pt x="24277" y="28344"/>
                    <a:pt x="23470" y="25776"/>
                    <a:pt x="21783" y="23943"/>
                  </a:cubicBezTo>
                  <a:cubicBezTo>
                    <a:pt x="20095" y="22109"/>
                    <a:pt x="17675" y="21228"/>
                    <a:pt x="14520" y="21228"/>
                  </a:cubicBezTo>
                  <a:cubicBezTo>
                    <a:pt x="11366" y="21228"/>
                    <a:pt x="8872" y="22109"/>
                    <a:pt x="7185" y="23943"/>
                  </a:cubicBezTo>
                  <a:cubicBezTo>
                    <a:pt x="5424" y="25776"/>
                    <a:pt x="4544" y="28344"/>
                    <a:pt x="4544" y="31792"/>
                  </a:cubicBezTo>
                  <a:lnTo>
                    <a:pt x="4544" y="53725"/>
                  </a:lnTo>
                  <a:lnTo>
                    <a:pt x="803" y="53725"/>
                  </a:lnTo>
                  <a:lnTo>
                    <a:pt x="803" y="1496"/>
                  </a:lnTo>
                  <a:lnTo>
                    <a:pt x="4544" y="1496"/>
                  </a:lnTo>
                  <a:lnTo>
                    <a:pt x="4544" y="22549"/>
                  </a:lnTo>
                  <a:cubicBezTo>
                    <a:pt x="7185" y="19468"/>
                    <a:pt x="10633" y="17927"/>
                    <a:pt x="14961" y="17927"/>
                  </a:cubicBezTo>
                  <a:cubicBezTo>
                    <a:pt x="18995" y="17927"/>
                    <a:pt x="22223" y="19101"/>
                    <a:pt x="24570" y="21448"/>
                  </a:cubicBezTo>
                  <a:cubicBezTo>
                    <a:pt x="26844" y="23796"/>
                    <a:pt x="28018" y="27023"/>
                    <a:pt x="28018" y="31131"/>
                  </a:cubicBezTo>
                  <a:lnTo>
                    <a:pt x="28018" y="53725"/>
                  </a:lnTo>
                  <a:close/>
                </a:path>
              </a:pathLst>
            </a:custGeom>
            <a:solidFill>
              <a:srgbClr val="000000"/>
            </a:solidFill>
            <a:ln w="73262" cap="flat">
              <a:noFill/>
              <a:prstDash val="solid"/>
              <a:miter/>
            </a:ln>
          </p:spPr>
          <p:txBody>
            <a:bodyPr rtlCol="0" anchor="ctr"/>
            <a:lstStyle/>
            <a:p>
              <a:endParaRPr lang="en-GB"/>
            </a:p>
          </p:txBody>
        </p:sp>
        <p:sp>
          <p:nvSpPr>
            <p:cNvPr id="413" name="Graphic 1127">
              <a:extLst>
                <a:ext uri="{FF2B5EF4-FFF2-40B4-BE49-F238E27FC236}">
                  <a16:creationId xmlns:a16="http://schemas.microsoft.com/office/drawing/2014/main" id="{591AA01E-3042-89B8-F5C0-89882B2CA1F0}"/>
                </a:ext>
              </a:extLst>
            </p:cNvPr>
            <p:cNvSpPr/>
            <p:nvPr/>
          </p:nvSpPr>
          <p:spPr>
            <a:xfrm>
              <a:off x="7124192" y="4006644"/>
              <a:ext cx="28461" cy="36237"/>
            </a:xfrm>
            <a:custGeom>
              <a:avLst/>
              <a:gdLst>
                <a:gd name="connsiteX0" fmla="*/ 24877 w 28461"/>
                <a:gd name="connsiteY0" fmla="*/ 5387 h 36237"/>
                <a:gd name="connsiteX1" fmla="*/ 29279 w 28461"/>
                <a:gd name="connsiteY1" fmla="*/ 19617 h 36237"/>
                <a:gd name="connsiteX2" fmla="*/ 24877 w 28461"/>
                <a:gd name="connsiteY2" fmla="*/ 33848 h 36237"/>
                <a:gd name="connsiteX3" fmla="*/ 15048 w 28461"/>
                <a:gd name="connsiteY3" fmla="*/ 37736 h 36237"/>
                <a:gd name="connsiteX4" fmla="*/ 5218 w 28461"/>
                <a:gd name="connsiteY4" fmla="*/ 33848 h 36237"/>
                <a:gd name="connsiteX5" fmla="*/ 817 w 28461"/>
                <a:gd name="connsiteY5" fmla="*/ 19617 h 36237"/>
                <a:gd name="connsiteX6" fmla="*/ 5218 w 28461"/>
                <a:gd name="connsiteY6" fmla="*/ 5387 h 36237"/>
                <a:gd name="connsiteX7" fmla="*/ 15048 w 28461"/>
                <a:gd name="connsiteY7" fmla="*/ 1499 h 36237"/>
                <a:gd name="connsiteX8" fmla="*/ 24877 w 28461"/>
                <a:gd name="connsiteY8" fmla="*/ 5387 h 36237"/>
                <a:gd name="connsiteX9" fmla="*/ 22383 w 28461"/>
                <a:gd name="connsiteY9" fmla="*/ 31428 h 36237"/>
                <a:gd name="connsiteX10" fmla="*/ 25537 w 28461"/>
                <a:gd name="connsiteY10" fmla="*/ 19617 h 36237"/>
                <a:gd name="connsiteX11" fmla="*/ 22383 w 28461"/>
                <a:gd name="connsiteY11" fmla="*/ 7807 h 36237"/>
                <a:gd name="connsiteX12" fmla="*/ 15048 w 28461"/>
                <a:gd name="connsiteY12" fmla="*/ 4800 h 36237"/>
                <a:gd name="connsiteX13" fmla="*/ 7712 w 28461"/>
                <a:gd name="connsiteY13" fmla="*/ 7807 h 36237"/>
                <a:gd name="connsiteX14" fmla="*/ 4558 w 28461"/>
                <a:gd name="connsiteY14" fmla="*/ 19617 h 36237"/>
                <a:gd name="connsiteX15" fmla="*/ 7712 w 28461"/>
                <a:gd name="connsiteY15" fmla="*/ 31428 h 36237"/>
                <a:gd name="connsiteX16" fmla="*/ 15048 w 28461"/>
                <a:gd name="connsiteY16" fmla="*/ 34435 h 36237"/>
                <a:gd name="connsiteX17" fmla="*/ 22383 w 28461"/>
                <a:gd name="connsiteY17" fmla="*/ 3142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877" y="5387"/>
                  </a:moveTo>
                  <a:cubicBezTo>
                    <a:pt x="27811" y="8321"/>
                    <a:pt x="29279" y="13089"/>
                    <a:pt x="29279" y="19617"/>
                  </a:cubicBezTo>
                  <a:cubicBezTo>
                    <a:pt x="29279" y="26146"/>
                    <a:pt x="27811" y="30914"/>
                    <a:pt x="24877" y="33848"/>
                  </a:cubicBezTo>
                  <a:cubicBezTo>
                    <a:pt x="22310" y="36416"/>
                    <a:pt x="19009" y="37736"/>
                    <a:pt x="15048" y="37736"/>
                  </a:cubicBezTo>
                  <a:cubicBezTo>
                    <a:pt x="11086" y="37736"/>
                    <a:pt x="7785" y="36416"/>
                    <a:pt x="5218" y="33848"/>
                  </a:cubicBezTo>
                  <a:cubicBezTo>
                    <a:pt x="2284" y="30914"/>
                    <a:pt x="817" y="26146"/>
                    <a:pt x="817" y="19617"/>
                  </a:cubicBezTo>
                  <a:cubicBezTo>
                    <a:pt x="817" y="13089"/>
                    <a:pt x="2284" y="8321"/>
                    <a:pt x="5218" y="5387"/>
                  </a:cubicBezTo>
                  <a:cubicBezTo>
                    <a:pt x="7785" y="2819"/>
                    <a:pt x="11086" y="1499"/>
                    <a:pt x="15048" y="1499"/>
                  </a:cubicBezTo>
                  <a:cubicBezTo>
                    <a:pt x="19009" y="1499"/>
                    <a:pt x="22310" y="2819"/>
                    <a:pt x="24877" y="5387"/>
                  </a:cubicBezTo>
                  <a:close/>
                  <a:moveTo>
                    <a:pt x="22383" y="31428"/>
                  </a:moveTo>
                  <a:cubicBezTo>
                    <a:pt x="24510" y="29300"/>
                    <a:pt x="25537" y="25412"/>
                    <a:pt x="25537" y="19617"/>
                  </a:cubicBezTo>
                  <a:cubicBezTo>
                    <a:pt x="25537" y="13822"/>
                    <a:pt x="24510" y="9935"/>
                    <a:pt x="22383" y="7807"/>
                  </a:cubicBezTo>
                  <a:cubicBezTo>
                    <a:pt x="20403" y="5827"/>
                    <a:pt x="17908" y="4800"/>
                    <a:pt x="15048" y="4800"/>
                  </a:cubicBezTo>
                  <a:cubicBezTo>
                    <a:pt x="12187" y="4800"/>
                    <a:pt x="9693" y="5827"/>
                    <a:pt x="7712" y="7807"/>
                  </a:cubicBezTo>
                  <a:cubicBezTo>
                    <a:pt x="5585" y="9935"/>
                    <a:pt x="4558" y="13822"/>
                    <a:pt x="4558" y="19617"/>
                  </a:cubicBezTo>
                  <a:cubicBezTo>
                    <a:pt x="4558" y="25412"/>
                    <a:pt x="5585" y="29300"/>
                    <a:pt x="7712" y="31428"/>
                  </a:cubicBezTo>
                  <a:cubicBezTo>
                    <a:pt x="9693" y="33408"/>
                    <a:pt x="12187" y="34435"/>
                    <a:pt x="15048" y="34435"/>
                  </a:cubicBezTo>
                  <a:cubicBezTo>
                    <a:pt x="17908" y="34435"/>
                    <a:pt x="20403" y="33408"/>
                    <a:pt x="22383" y="31428"/>
                  </a:cubicBezTo>
                  <a:close/>
                </a:path>
              </a:pathLst>
            </a:custGeom>
            <a:solidFill>
              <a:srgbClr val="000000"/>
            </a:solidFill>
            <a:ln w="73262" cap="flat">
              <a:noFill/>
              <a:prstDash val="solid"/>
              <a:miter/>
            </a:ln>
          </p:spPr>
          <p:txBody>
            <a:bodyPr rtlCol="0" anchor="ctr"/>
            <a:lstStyle/>
            <a:p>
              <a:endParaRPr lang="en-GB"/>
            </a:p>
          </p:txBody>
        </p:sp>
        <p:sp>
          <p:nvSpPr>
            <p:cNvPr id="414" name="Graphic 1127">
              <a:extLst>
                <a:ext uri="{FF2B5EF4-FFF2-40B4-BE49-F238E27FC236}">
                  <a16:creationId xmlns:a16="http://schemas.microsoft.com/office/drawing/2014/main" id="{D3104FB9-2E7E-9ABA-B8A1-564D0B54B77B}"/>
                </a:ext>
              </a:extLst>
            </p:cNvPr>
            <p:cNvSpPr/>
            <p:nvPr/>
          </p:nvSpPr>
          <p:spPr>
            <a:xfrm>
              <a:off x="7164810" y="4006644"/>
              <a:ext cx="22593" cy="35797"/>
            </a:xfrm>
            <a:custGeom>
              <a:avLst/>
              <a:gdLst>
                <a:gd name="connsiteX0" fmla="*/ 20709 w 22593"/>
                <a:gd name="connsiteY0" fmla="*/ 7587 h 35797"/>
                <a:gd name="connsiteX1" fmla="*/ 17702 w 22593"/>
                <a:gd name="connsiteY1" fmla="*/ 5386 h 35797"/>
                <a:gd name="connsiteX2" fmla="*/ 14034 w 22593"/>
                <a:gd name="connsiteY2" fmla="*/ 4800 h 35797"/>
                <a:gd name="connsiteX3" fmla="*/ 7138 w 22593"/>
                <a:gd name="connsiteY3" fmla="*/ 7881 h 35797"/>
                <a:gd name="connsiteX4" fmla="*/ 4571 w 22593"/>
                <a:gd name="connsiteY4" fmla="*/ 15509 h 35797"/>
                <a:gd name="connsiteX5" fmla="*/ 4571 w 22593"/>
                <a:gd name="connsiteY5" fmla="*/ 37296 h 35797"/>
                <a:gd name="connsiteX6" fmla="*/ 830 w 22593"/>
                <a:gd name="connsiteY6" fmla="*/ 37296 h 35797"/>
                <a:gd name="connsiteX7" fmla="*/ 830 w 22593"/>
                <a:gd name="connsiteY7" fmla="*/ 1939 h 35797"/>
                <a:gd name="connsiteX8" fmla="*/ 4571 w 22593"/>
                <a:gd name="connsiteY8" fmla="*/ 1939 h 35797"/>
                <a:gd name="connsiteX9" fmla="*/ 4571 w 22593"/>
                <a:gd name="connsiteY9" fmla="*/ 6633 h 35797"/>
                <a:gd name="connsiteX10" fmla="*/ 8899 w 22593"/>
                <a:gd name="connsiteY10" fmla="*/ 2892 h 35797"/>
                <a:gd name="connsiteX11" fmla="*/ 14914 w 22593"/>
                <a:gd name="connsiteY11" fmla="*/ 1499 h 35797"/>
                <a:gd name="connsiteX12" fmla="*/ 23423 w 22593"/>
                <a:gd name="connsiteY12" fmla="*/ 4873 h 35797"/>
                <a:gd name="connsiteX13" fmla="*/ 20709 w 22593"/>
                <a:gd name="connsiteY13" fmla="*/ 758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709" y="7587"/>
                  </a:moveTo>
                  <a:cubicBezTo>
                    <a:pt x="19609" y="6487"/>
                    <a:pt x="18655" y="5753"/>
                    <a:pt x="17702" y="5386"/>
                  </a:cubicBezTo>
                  <a:cubicBezTo>
                    <a:pt x="16748" y="5020"/>
                    <a:pt x="15501" y="4800"/>
                    <a:pt x="14034" y="4800"/>
                  </a:cubicBezTo>
                  <a:cubicBezTo>
                    <a:pt x="11100" y="4800"/>
                    <a:pt x="8752" y="5827"/>
                    <a:pt x="7138" y="7881"/>
                  </a:cubicBezTo>
                  <a:cubicBezTo>
                    <a:pt x="5451" y="10008"/>
                    <a:pt x="4571" y="12502"/>
                    <a:pt x="4571" y="15509"/>
                  </a:cubicBezTo>
                  <a:lnTo>
                    <a:pt x="4571" y="37296"/>
                  </a:lnTo>
                  <a:lnTo>
                    <a:pt x="830" y="37296"/>
                  </a:lnTo>
                  <a:lnTo>
                    <a:pt x="830" y="1939"/>
                  </a:lnTo>
                  <a:lnTo>
                    <a:pt x="4571" y="1939"/>
                  </a:lnTo>
                  <a:lnTo>
                    <a:pt x="4571" y="6633"/>
                  </a:lnTo>
                  <a:cubicBezTo>
                    <a:pt x="5598" y="5020"/>
                    <a:pt x="7065" y="3773"/>
                    <a:pt x="8899" y="2892"/>
                  </a:cubicBezTo>
                  <a:cubicBezTo>
                    <a:pt x="10733" y="1939"/>
                    <a:pt x="12787" y="1499"/>
                    <a:pt x="14914" y="1499"/>
                  </a:cubicBezTo>
                  <a:cubicBezTo>
                    <a:pt x="18362" y="1499"/>
                    <a:pt x="21149" y="2599"/>
                    <a:pt x="23423" y="4873"/>
                  </a:cubicBezTo>
                  <a:lnTo>
                    <a:pt x="20709" y="7587"/>
                  </a:lnTo>
                  <a:close/>
                </a:path>
              </a:pathLst>
            </a:custGeom>
            <a:solidFill>
              <a:srgbClr val="000000"/>
            </a:solidFill>
            <a:ln w="73262" cap="flat">
              <a:noFill/>
              <a:prstDash val="solid"/>
              <a:miter/>
            </a:ln>
          </p:spPr>
          <p:txBody>
            <a:bodyPr rtlCol="0" anchor="ctr"/>
            <a:lstStyle/>
            <a:p>
              <a:endParaRPr lang="en-GB"/>
            </a:p>
          </p:txBody>
        </p:sp>
        <p:sp>
          <p:nvSpPr>
            <p:cNvPr id="415" name="Graphic 1127">
              <a:extLst>
                <a:ext uri="{FF2B5EF4-FFF2-40B4-BE49-F238E27FC236}">
                  <a16:creationId xmlns:a16="http://schemas.microsoft.com/office/drawing/2014/main" id="{4749CA7A-BF04-1D95-BDDA-1CF4449120C7}"/>
                </a:ext>
              </a:extLst>
            </p:cNvPr>
            <p:cNvSpPr/>
            <p:nvPr/>
          </p:nvSpPr>
          <p:spPr>
            <a:xfrm>
              <a:off x="7194354" y="3990212"/>
              <a:ext cx="4621" cy="52228"/>
            </a:xfrm>
            <a:custGeom>
              <a:avLst/>
              <a:gdLst>
                <a:gd name="connsiteX0" fmla="*/ 5018 w 4621"/>
                <a:gd name="connsiteY0" fmla="*/ 53725 h 52228"/>
                <a:gd name="connsiteX1" fmla="*/ 1277 w 4621"/>
                <a:gd name="connsiteY1" fmla="*/ 53725 h 52228"/>
                <a:gd name="connsiteX2" fmla="*/ 1277 w 4621"/>
                <a:gd name="connsiteY2" fmla="*/ 18368 h 52228"/>
                <a:gd name="connsiteX3" fmla="*/ 5018 w 4621"/>
                <a:gd name="connsiteY3" fmla="*/ 18368 h 52228"/>
                <a:gd name="connsiteX4" fmla="*/ 5018 w 4621"/>
                <a:gd name="connsiteY4" fmla="*/ 53725 h 52228"/>
                <a:gd name="connsiteX5" fmla="*/ 5458 w 4621"/>
                <a:gd name="connsiteY5" fmla="*/ 6117 h 52228"/>
                <a:gd name="connsiteX6" fmla="*/ 837 w 4621"/>
                <a:gd name="connsiteY6" fmla="*/ 6117 h 52228"/>
                <a:gd name="connsiteX7" fmla="*/ 837 w 4621"/>
                <a:gd name="connsiteY7" fmla="*/ 1496 h 52228"/>
                <a:gd name="connsiteX8" fmla="*/ 5458 w 4621"/>
                <a:gd name="connsiteY8" fmla="*/ 1496 h 52228"/>
                <a:gd name="connsiteX9" fmla="*/ 5458 w 4621"/>
                <a:gd name="connsiteY9" fmla="*/ 611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018" y="53725"/>
                  </a:moveTo>
                  <a:lnTo>
                    <a:pt x="1277" y="53725"/>
                  </a:lnTo>
                  <a:lnTo>
                    <a:pt x="1277" y="18368"/>
                  </a:lnTo>
                  <a:lnTo>
                    <a:pt x="5018" y="18368"/>
                  </a:lnTo>
                  <a:lnTo>
                    <a:pt x="5018" y="53725"/>
                  </a:lnTo>
                  <a:close/>
                  <a:moveTo>
                    <a:pt x="5458" y="6117"/>
                  </a:moveTo>
                  <a:lnTo>
                    <a:pt x="837" y="6117"/>
                  </a:lnTo>
                  <a:lnTo>
                    <a:pt x="837" y="1496"/>
                  </a:lnTo>
                  <a:lnTo>
                    <a:pt x="5458" y="1496"/>
                  </a:lnTo>
                  <a:lnTo>
                    <a:pt x="5458" y="6117"/>
                  </a:lnTo>
                  <a:close/>
                </a:path>
              </a:pathLst>
            </a:custGeom>
            <a:solidFill>
              <a:srgbClr val="000000"/>
            </a:solidFill>
            <a:ln w="73262" cap="flat">
              <a:noFill/>
              <a:prstDash val="solid"/>
              <a:miter/>
            </a:ln>
          </p:spPr>
          <p:txBody>
            <a:bodyPr rtlCol="0" anchor="ctr"/>
            <a:lstStyle/>
            <a:p>
              <a:endParaRPr lang="en-GB"/>
            </a:p>
          </p:txBody>
        </p:sp>
        <p:sp>
          <p:nvSpPr>
            <p:cNvPr id="416" name="Graphic 1127">
              <a:extLst>
                <a:ext uri="{FF2B5EF4-FFF2-40B4-BE49-F238E27FC236}">
                  <a16:creationId xmlns:a16="http://schemas.microsoft.com/office/drawing/2014/main" id="{8ED62886-E9AF-DDED-3F61-BACECC2D43E5}"/>
                </a:ext>
              </a:extLst>
            </p:cNvPr>
            <p:cNvSpPr/>
            <p:nvPr/>
          </p:nvSpPr>
          <p:spPr>
            <a:xfrm>
              <a:off x="7209300" y="4006644"/>
              <a:ext cx="28461" cy="36237"/>
            </a:xfrm>
            <a:custGeom>
              <a:avLst/>
              <a:gdLst>
                <a:gd name="connsiteX0" fmla="*/ 29308 w 28461"/>
                <a:gd name="connsiteY0" fmla="*/ 27246 h 36237"/>
                <a:gd name="connsiteX1" fmla="*/ 25494 w 28461"/>
                <a:gd name="connsiteY1" fmla="*/ 34875 h 36237"/>
                <a:gd name="connsiteX2" fmla="*/ 15151 w 28461"/>
                <a:gd name="connsiteY2" fmla="*/ 37736 h 36237"/>
                <a:gd name="connsiteX3" fmla="*/ 846 w 28461"/>
                <a:gd name="connsiteY3" fmla="*/ 32675 h 36237"/>
                <a:gd name="connsiteX4" fmla="*/ 3414 w 28461"/>
                <a:gd name="connsiteY4" fmla="*/ 30107 h 36237"/>
                <a:gd name="connsiteX5" fmla="*/ 15004 w 28461"/>
                <a:gd name="connsiteY5" fmla="*/ 34435 h 36237"/>
                <a:gd name="connsiteX6" fmla="*/ 25640 w 28461"/>
                <a:gd name="connsiteY6" fmla="*/ 27246 h 36237"/>
                <a:gd name="connsiteX7" fmla="*/ 24027 w 28461"/>
                <a:gd name="connsiteY7" fmla="*/ 23065 h 36237"/>
                <a:gd name="connsiteX8" fmla="*/ 18892 w 28461"/>
                <a:gd name="connsiteY8" fmla="*/ 21305 h 36237"/>
                <a:gd name="connsiteX9" fmla="*/ 13023 w 28461"/>
                <a:gd name="connsiteY9" fmla="*/ 20791 h 36237"/>
                <a:gd name="connsiteX10" fmla="*/ 2387 w 28461"/>
                <a:gd name="connsiteY10" fmla="*/ 11548 h 36237"/>
                <a:gd name="connsiteX11" fmla="*/ 5834 w 28461"/>
                <a:gd name="connsiteY11" fmla="*/ 4213 h 36237"/>
                <a:gd name="connsiteX12" fmla="*/ 15077 w 28461"/>
                <a:gd name="connsiteY12" fmla="*/ 1499 h 36237"/>
                <a:gd name="connsiteX13" fmla="*/ 27474 w 28461"/>
                <a:gd name="connsiteY13" fmla="*/ 5240 h 36237"/>
                <a:gd name="connsiteX14" fmla="*/ 24980 w 28461"/>
                <a:gd name="connsiteY14" fmla="*/ 7734 h 36237"/>
                <a:gd name="connsiteX15" fmla="*/ 15077 w 28461"/>
                <a:gd name="connsiteY15" fmla="*/ 4726 h 36237"/>
                <a:gd name="connsiteX16" fmla="*/ 8402 w 28461"/>
                <a:gd name="connsiteY16" fmla="*/ 6487 h 36237"/>
                <a:gd name="connsiteX17" fmla="*/ 6055 w 28461"/>
                <a:gd name="connsiteY17" fmla="*/ 11548 h 36237"/>
                <a:gd name="connsiteX18" fmla="*/ 7815 w 28461"/>
                <a:gd name="connsiteY18" fmla="*/ 15730 h 36237"/>
                <a:gd name="connsiteX19" fmla="*/ 13243 w 28461"/>
                <a:gd name="connsiteY19" fmla="*/ 17490 h 36237"/>
                <a:gd name="connsiteX20" fmla="*/ 18965 w 28461"/>
                <a:gd name="connsiteY20" fmla="*/ 18004 h 36237"/>
                <a:gd name="connsiteX21" fmla="*/ 26667 w 28461"/>
                <a:gd name="connsiteY21" fmla="*/ 20498 h 36237"/>
                <a:gd name="connsiteX22" fmla="*/ 29308 w 28461"/>
                <a:gd name="connsiteY22" fmla="*/ 2724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308" y="27246"/>
                  </a:moveTo>
                  <a:cubicBezTo>
                    <a:pt x="29308" y="30474"/>
                    <a:pt x="28061" y="33041"/>
                    <a:pt x="25494" y="34875"/>
                  </a:cubicBezTo>
                  <a:cubicBezTo>
                    <a:pt x="22926" y="36783"/>
                    <a:pt x="19479" y="37736"/>
                    <a:pt x="15151" y="37736"/>
                  </a:cubicBezTo>
                  <a:cubicBezTo>
                    <a:pt x="9135" y="37736"/>
                    <a:pt x="4367" y="36049"/>
                    <a:pt x="846" y="32675"/>
                  </a:cubicBezTo>
                  <a:lnTo>
                    <a:pt x="3414" y="30107"/>
                  </a:lnTo>
                  <a:cubicBezTo>
                    <a:pt x="6128" y="32968"/>
                    <a:pt x="10016" y="34435"/>
                    <a:pt x="15004" y="34435"/>
                  </a:cubicBezTo>
                  <a:cubicBezTo>
                    <a:pt x="22119" y="34435"/>
                    <a:pt x="25640" y="32014"/>
                    <a:pt x="25640" y="27246"/>
                  </a:cubicBezTo>
                  <a:cubicBezTo>
                    <a:pt x="25640" y="25412"/>
                    <a:pt x="25127" y="24019"/>
                    <a:pt x="24027" y="23065"/>
                  </a:cubicBezTo>
                  <a:cubicBezTo>
                    <a:pt x="22926" y="22112"/>
                    <a:pt x="21239" y="21525"/>
                    <a:pt x="18892" y="21305"/>
                  </a:cubicBezTo>
                  <a:lnTo>
                    <a:pt x="13023" y="20791"/>
                  </a:lnTo>
                  <a:cubicBezTo>
                    <a:pt x="5908" y="20204"/>
                    <a:pt x="2387" y="17123"/>
                    <a:pt x="2387" y="11548"/>
                  </a:cubicBezTo>
                  <a:cubicBezTo>
                    <a:pt x="2387" y="8467"/>
                    <a:pt x="3560" y="6047"/>
                    <a:pt x="5834" y="4213"/>
                  </a:cubicBezTo>
                  <a:cubicBezTo>
                    <a:pt x="8108" y="2379"/>
                    <a:pt x="11189" y="1499"/>
                    <a:pt x="15077" y="1499"/>
                  </a:cubicBezTo>
                  <a:cubicBezTo>
                    <a:pt x="19992" y="1499"/>
                    <a:pt x="24100" y="2746"/>
                    <a:pt x="27474" y="5240"/>
                  </a:cubicBezTo>
                  <a:lnTo>
                    <a:pt x="24980" y="7734"/>
                  </a:lnTo>
                  <a:cubicBezTo>
                    <a:pt x="22266" y="5753"/>
                    <a:pt x="18965" y="4726"/>
                    <a:pt x="15077" y="4726"/>
                  </a:cubicBezTo>
                  <a:cubicBezTo>
                    <a:pt x="12143" y="4726"/>
                    <a:pt x="9869" y="5313"/>
                    <a:pt x="8402" y="6487"/>
                  </a:cubicBezTo>
                  <a:cubicBezTo>
                    <a:pt x="6861" y="7661"/>
                    <a:pt x="6055" y="9348"/>
                    <a:pt x="6055" y="11548"/>
                  </a:cubicBezTo>
                  <a:cubicBezTo>
                    <a:pt x="6055" y="13382"/>
                    <a:pt x="6641" y="14776"/>
                    <a:pt x="7815" y="15730"/>
                  </a:cubicBezTo>
                  <a:cubicBezTo>
                    <a:pt x="8915" y="16683"/>
                    <a:pt x="10749" y="17270"/>
                    <a:pt x="13243" y="17490"/>
                  </a:cubicBezTo>
                  <a:lnTo>
                    <a:pt x="18965" y="18004"/>
                  </a:lnTo>
                  <a:cubicBezTo>
                    <a:pt x="22266" y="18370"/>
                    <a:pt x="24833" y="19177"/>
                    <a:pt x="26667" y="20498"/>
                  </a:cubicBezTo>
                  <a:cubicBezTo>
                    <a:pt x="28428" y="21818"/>
                    <a:pt x="29308" y="24092"/>
                    <a:pt x="29308" y="27246"/>
                  </a:cubicBezTo>
                  <a:close/>
                </a:path>
              </a:pathLst>
            </a:custGeom>
            <a:solidFill>
              <a:srgbClr val="000000"/>
            </a:solidFill>
            <a:ln w="73262" cap="flat">
              <a:noFill/>
              <a:prstDash val="solid"/>
              <a:miter/>
            </a:ln>
          </p:spPr>
          <p:txBody>
            <a:bodyPr rtlCol="0" anchor="ctr"/>
            <a:lstStyle/>
            <a:p>
              <a:endParaRPr lang="en-GB"/>
            </a:p>
          </p:txBody>
        </p:sp>
        <p:sp>
          <p:nvSpPr>
            <p:cNvPr id="417" name="Graphic 1127">
              <a:extLst>
                <a:ext uri="{FF2B5EF4-FFF2-40B4-BE49-F238E27FC236}">
                  <a16:creationId xmlns:a16="http://schemas.microsoft.com/office/drawing/2014/main" id="{B93770B0-8194-1CF9-7855-5DEA26AAEB24}"/>
                </a:ext>
              </a:extLst>
            </p:cNvPr>
            <p:cNvSpPr/>
            <p:nvPr/>
          </p:nvSpPr>
          <p:spPr>
            <a:xfrm>
              <a:off x="7245960" y="4006644"/>
              <a:ext cx="27508" cy="36237"/>
            </a:xfrm>
            <a:custGeom>
              <a:avLst/>
              <a:gdLst>
                <a:gd name="connsiteX0" fmla="*/ 28367 w 27508"/>
                <a:gd name="connsiteY0" fmla="*/ 37296 h 36237"/>
                <a:gd name="connsiteX1" fmla="*/ 24626 w 27508"/>
                <a:gd name="connsiteY1" fmla="*/ 37296 h 36237"/>
                <a:gd name="connsiteX2" fmla="*/ 24626 w 27508"/>
                <a:gd name="connsiteY2" fmla="*/ 33775 h 36237"/>
                <a:gd name="connsiteX3" fmla="*/ 20078 w 27508"/>
                <a:gd name="connsiteY3" fmla="*/ 36856 h 36237"/>
                <a:gd name="connsiteX4" fmla="*/ 13843 w 27508"/>
                <a:gd name="connsiteY4" fmla="*/ 37736 h 36237"/>
                <a:gd name="connsiteX5" fmla="*/ 3426 w 27508"/>
                <a:gd name="connsiteY5" fmla="*/ 34509 h 36237"/>
                <a:gd name="connsiteX6" fmla="*/ 859 w 27508"/>
                <a:gd name="connsiteY6" fmla="*/ 27613 h 36237"/>
                <a:gd name="connsiteX7" fmla="*/ 4160 w 27508"/>
                <a:gd name="connsiteY7" fmla="*/ 20131 h 36237"/>
                <a:gd name="connsiteX8" fmla="*/ 13183 w 27508"/>
                <a:gd name="connsiteY8" fmla="*/ 17417 h 36237"/>
                <a:gd name="connsiteX9" fmla="*/ 24626 w 27508"/>
                <a:gd name="connsiteY9" fmla="*/ 17417 h 36237"/>
                <a:gd name="connsiteX10" fmla="*/ 24626 w 27508"/>
                <a:gd name="connsiteY10" fmla="*/ 13456 h 36237"/>
                <a:gd name="connsiteX11" fmla="*/ 22279 w 27508"/>
                <a:gd name="connsiteY11" fmla="*/ 7000 h 36237"/>
                <a:gd name="connsiteX12" fmla="*/ 14650 w 27508"/>
                <a:gd name="connsiteY12" fmla="*/ 4800 h 36237"/>
                <a:gd name="connsiteX13" fmla="*/ 8855 w 27508"/>
                <a:gd name="connsiteY13" fmla="*/ 5827 h 36237"/>
                <a:gd name="connsiteX14" fmla="*/ 4893 w 27508"/>
                <a:gd name="connsiteY14" fmla="*/ 9274 h 36237"/>
                <a:gd name="connsiteX15" fmla="*/ 2179 w 27508"/>
                <a:gd name="connsiteY15" fmla="*/ 6927 h 36237"/>
                <a:gd name="connsiteX16" fmla="*/ 7241 w 27508"/>
                <a:gd name="connsiteY16" fmla="*/ 2746 h 36237"/>
                <a:gd name="connsiteX17" fmla="*/ 14650 w 27508"/>
                <a:gd name="connsiteY17" fmla="*/ 1499 h 36237"/>
                <a:gd name="connsiteX18" fmla="*/ 28367 w 27508"/>
                <a:gd name="connsiteY18" fmla="*/ 13089 h 36237"/>
                <a:gd name="connsiteX19" fmla="*/ 28367 w 27508"/>
                <a:gd name="connsiteY19" fmla="*/ 37296 h 36237"/>
                <a:gd name="connsiteX20" fmla="*/ 24626 w 27508"/>
                <a:gd name="connsiteY20" fmla="*/ 24972 h 36237"/>
                <a:gd name="connsiteX21" fmla="*/ 24626 w 27508"/>
                <a:gd name="connsiteY21" fmla="*/ 20424 h 36237"/>
                <a:gd name="connsiteX22" fmla="*/ 13623 w 27508"/>
                <a:gd name="connsiteY22" fmla="*/ 20424 h 36237"/>
                <a:gd name="connsiteX23" fmla="*/ 4600 w 27508"/>
                <a:gd name="connsiteY23" fmla="*/ 27540 h 36237"/>
                <a:gd name="connsiteX24" fmla="*/ 6801 w 27508"/>
                <a:gd name="connsiteY24" fmla="*/ 32748 h 36237"/>
                <a:gd name="connsiteX25" fmla="*/ 13843 w 27508"/>
                <a:gd name="connsiteY25" fmla="*/ 34435 h 36237"/>
                <a:gd name="connsiteX26" fmla="*/ 22645 w 27508"/>
                <a:gd name="connsiteY26" fmla="*/ 31721 h 36237"/>
                <a:gd name="connsiteX27" fmla="*/ 24626 w 27508"/>
                <a:gd name="connsiteY27" fmla="*/ 2497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367" y="37296"/>
                  </a:moveTo>
                  <a:lnTo>
                    <a:pt x="24626" y="37296"/>
                  </a:lnTo>
                  <a:lnTo>
                    <a:pt x="24626" y="33775"/>
                  </a:lnTo>
                  <a:cubicBezTo>
                    <a:pt x="23159" y="35242"/>
                    <a:pt x="21618" y="36269"/>
                    <a:pt x="20078" y="36856"/>
                  </a:cubicBezTo>
                  <a:cubicBezTo>
                    <a:pt x="18464" y="37443"/>
                    <a:pt x="16410" y="37736"/>
                    <a:pt x="13843" y="37736"/>
                  </a:cubicBezTo>
                  <a:cubicBezTo>
                    <a:pt x="9001" y="37736"/>
                    <a:pt x="5554" y="36636"/>
                    <a:pt x="3426" y="34509"/>
                  </a:cubicBezTo>
                  <a:cubicBezTo>
                    <a:pt x="1739" y="32821"/>
                    <a:pt x="859" y="30474"/>
                    <a:pt x="859" y="27613"/>
                  </a:cubicBezTo>
                  <a:cubicBezTo>
                    <a:pt x="859" y="24386"/>
                    <a:pt x="1959" y="21891"/>
                    <a:pt x="4160" y="20131"/>
                  </a:cubicBezTo>
                  <a:cubicBezTo>
                    <a:pt x="6287" y="18297"/>
                    <a:pt x="9295" y="17417"/>
                    <a:pt x="13183" y="17417"/>
                  </a:cubicBezTo>
                  <a:lnTo>
                    <a:pt x="24626" y="17417"/>
                  </a:lnTo>
                  <a:lnTo>
                    <a:pt x="24626" y="13456"/>
                  </a:lnTo>
                  <a:cubicBezTo>
                    <a:pt x="24626" y="10595"/>
                    <a:pt x="23819" y="8394"/>
                    <a:pt x="22279" y="7000"/>
                  </a:cubicBezTo>
                  <a:cubicBezTo>
                    <a:pt x="20738" y="5533"/>
                    <a:pt x="18171" y="4800"/>
                    <a:pt x="14650" y="4800"/>
                  </a:cubicBezTo>
                  <a:cubicBezTo>
                    <a:pt x="12229" y="4800"/>
                    <a:pt x="10248" y="5166"/>
                    <a:pt x="8855" y="5827"/>
                  </a:cubicBezTo>
                  <a:cubicBezTo>
                    <a:pt x="7388" y="6487"/>
                    <a:pt x="6067" y="7661"/>
                    <a:pt x="4893" y="9274"/>
                  </a:cubicBezTo>
                  <a:lnTo>
                    <a:pt x="2179" y="6927"/>
                  </a:lnTo>
                  <a:cubicBezTo>
                    <a:pt x="3646" y="4946"/>
                    <a:pt x="5334" y="3479"/>
                    <a:pt x="7241" y="2746"/>
                  </a:cubicBezTo>
                  <a:cubicBezTo>
                    <a:pt x="9221" y="1865"/>
                    <a:pt x="11642" y="1499"/>
                    <a:pt x="14650" y="1499"/>
                  </a:cubicBezTo>
                  <a:cubicBezTo>
                    <a:pt x="23819" y="1499"/>
                    <a:pt x="28367" y="5387"/>
                    <a:pt x="28367" y="13089"/>
                  </a:cubicBezTo>
                  <a:lnTo>
                    <a:pt x="28367" y="37296"/>
                  </a:lnTo>
                  <a:close/>
                  <a:moveTo>
                    <a:pt x="24626" y="24972"/>
                  </a:moveTo>
                  <a:lnTo>
                    <a:pt x="24626" y="20424"/>
                  </a:lnTo>
                  <a:lnTo>
                    <a:pt x="13623" y="20424"/>
                  </a:lnTo>
                  <a:cubicBezTo>
                    <a:pt x="7608" y="20424"/>
                    <a:pt x="4600" y="22772"/>
                    <a:pt x="4600" y="27540"/>
                  </a:cubicBezTo>
                  <a:cubicBezTo>
                    <a:pt x="4600" y="29887"/>
                    <a:pt x="5334" y="31648"/>
                    <a:pt x="6801" y="32748"/>
                  </a:cubicBezTo>
                  <a:cubicBezTo>
                    <a:pt x="8268" y="33848"/>
                    <a:pt x="10615" y="34435"/>
                    <a:pt x="13843" y="34435"/>
                  </a:cubicBezTo>
                  <a:cubicBezTo>
                    <a:pt x="17804" y="34435"/>
                    <a:pt x="20738" y="33555"/>
                    <a:pt x="22645" y="31721"/>
                  </a:cubicBezTo>
                  <a:cubicBezTo>
                    <a:pt x="23966" y="30474"/>
                    <a:pt x="24626" y="28273"/>
                    <a:pt x="24626" y="24972"/>
                  </a:cubicBezTo>
                  <a:close/>
                </a:path>
              </a:pathLst>
            </a:custGeom>
            <a:solidFill>
              <a:srgbClr val="000000"/>
            </a:solidFill>
            <a:ln w="73262" cap="flat">
              <a:noFill/>
              <a:prstDash val="solid"/>
              <a:miter/>
            </a:ln>
          </p:spPr>
          <p:txBody>
            <a:bodyPr rtlCol="0" anchor="ctr"/>
            <a:lstStyle/>
            <a:p>
              <a:endParaRPr lang="en-GB"/>
            </a:p>
          </p:txBody>
        </p:sp>
        <p:sp>
          <p:nvSpPr>
            <p:cNvPr id="418" name="Graphic 1127">
              <a:extLst>
                <a:ext uri="{FF2B5EF4-FFF2-40B4-BE49-F238E27FC236}">
                  <a16:creationId xmlns:a16="http://schemas.microsoft.com/office/drawing/2014/main" id="{94CD2D5C-93AE-9155-6E1D-9FB0EBD5106A}"/>
                </a:ext>
              </a:extLst>
            </p:cNvPr>
            <p:cNvSpPr/>
            <p:nvPr/>
          </p:nvSpPr>
          <p:spPr>
            <a:xfrm>
              <a:off x="7283427" y="3995788"/>
              <a:ext cx="16578" cy="46653"/>
            </a:xfrm>
            <a:custGeom>
              <a:avLst/>
              <a:gdLst>
                <a:gd name="connsiteX0" fmla="*/ 17448 w 16578"/>
                <a:gd name="connsiteY0" fmla="*/ 48151 h 46653"/>
                <a:gd name="connsiteX1" fmla="*/ 14221 w 16578"/>
                <a:gd name="connsiteY1" fmla="*/ 48151 h 46653"/>
                <a:gd name="connsiteX2" fmla="*/ 7986 w 16578"/>
                <a:gd name="connsiteY2" fmla="*/ 45583 h 46653"/>
                <a:gd name="connsiteX3" fmla="*/ 5712 w 16578"/>
                <a:gd name="connsiteY3" fmla="*/ 38908 h 46653"/>
                <a:gd name="connsiteX4" fmla="*/ 5712 w 16578"/>
                <a:gd name="connsiteY4" fmla="*/ 15581 h 46653"/>
                <a:gd name="connsiteX5" fmla="*/ 870 w 16578"/>
                <a:gd name="connsiteY5" fmla="*/ 15581 h 46653"/>
                <a:gd name="connsiteX6" fmla="*/ 870 w 16578"/>
                <a:gd name="connsiteY6" fmla="*/ 12794 h 46653"/>
                <a:gd name="connsiteX7" fmla="*/ 5712 w 16578"/>
                <a:gd name="connsiteY7" fmla="*/ 12794 h 46653"/>
                <a:gd name="connsiteX8" fmla="*/ 5712 w 16578"/>
                <a:gd name="connsiteY8" fmla="*/ 1497 h 46653"/>
                <a:gd name="connsiteX9" fmla="*/ 9453 w 16578"/>
                <a:gd name="connsiteY9" fmla="*/ 1497 h 46653"/>
                <a:gd name="connsiteX10" fmla="*/ 9453 w 16578"/>
                <a:gd name="connsiteY10" fmla="*/ 12794 h 46653"/>
                <a:gd name="connsiteX11" fmla="*/ 17448 w 16578"/>
                <a:gd name="connsiteY11" fmla="*/ 12794 h 46653"/>
                <a:gd name="connsiteX12" fmla="*/ 17448 w 16578"/>
                <a:gd name="connsiteY12" fmla="*/ 15581 h 46653"/>
                <a:gd name="connsiteX13" fmla="*/ 9453 w 16578"/>
                <a:gd name="connsiteY13" fmla="*/ 15581 h 46653"/>
                <a:gd name="connsiteX14" fmla="*/ 9453 w 16578"/>
                <a:gd name="connsiteY14" fmla="*/ 38981 h 46653"/>
                <a:gd name="connsiteX15" fmla="*/ 14881 w 16578"/>
                <a:gd name="connsiteY15" fmla="*/ 44850 h 46653"/>
                <a:gd name="connsiteX16" fmla="*/ 17448 w 16578"/>
                <a:gd name="connsiteY16" fmla="*/ 44850 h 46653"/>
                <a:gd name="connsiteX17" fmla="*/ 17448 w 16578"/>
                <a:gd name="connsiteY17" fmla="*/ 48151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448" y="48151"/>
                  </a:moveTo>
                  <a:lnTo>
                    <a:pt x="14221" y="48151"/>
                  </a:lnTo>
                  <a:cubicBezTo>
                    <a:pt x="11507" y="48151"/>
                    <a:pt x="9453" y="47270"/>
                    <a:pt x="7986" y="45583"/>
                  </a:cubicBezTo>
                  <a:cubicBezTo>
                    <a:pt x="6445" y="43896"/>
                    <a:pt x="5712" y="41695"/>
                    <a:pt x="5712" y="38908"/>
                  </a:cubicBezTo>
                  <a:lnTo>
                    <a:pt x="5712" y="15581"/>
                  </a:lnTo>
                  <a:lnTo>
                    <a:pt x="870" y="15581"/>
                  </a:lnTo>
                  <a:lnTo>
                    <a:pt x="870" y="12794"/>
                  </a:lnTo>
                  <a:lnTo>
                    <a:pt x="5712" y="12794"/>
                  </a:lnTo>
                  <a:lnTo>
                    <a:pt x="5712" y="1497"/>
                  </a:lnTo>
                  <a:lnTo>
                    <a:pt x="9453" y="1497"/>
                  </a:lnTo>
                  <a:lnTo>
                    <a:pt x="9453" y="12794"/>
                  </a:lnTo>
                  <a:lnTo>
                    <a:pt x="17448" y="12794"/>
                  </a:lnTo>
                  <a:lnTo>
                    <a:pt x="17448" y="15581"/>
                  </a:lnTo>
                  <a:lnTo>
                    <a:pt x="9453" y="15581"/>
                  </a:lnTo>
                  <a:lnTo>
                    <a:pt x="9453" y="38981"/>
                  </a:lnTo>
                  <a:cubicBezTo>
                    <a:pt x="9453" y="42869"/>
                    <a:pt x="11287" y="44850"/>
                    <a:pt x="14881" y="44850"/>
                  </a:cubicBezTo>
                  <a:lnTo>
                    <a:pt x="17448" y="44850"/>
                  </a:lnTo>
                  <a:lnTo>
                    <a:pt x="17448" y="48151"/>
                  </a:lnTo>
                  <a:close/>
                </a:path>
              </a:pathLst>
            </a:custGeom>
            <a:solidFill>
              <a:srgbClr val="000000"/>
            </a:solidFill>
            <a:ln w="73262" cap="flat">
              <a:noFill/>
              <a:prstDash val="solid"/>
              <a:miter/>
            </a:ln>
          </p:spPr>
          <p:txBody>
            <a:bodyPr rtlCol="0" anchor="ctr"/>
            <a:lstStyle/>
            <a:p>
              <a:endParaRPr lang="en-GB"/>
            </a:p>
          </p:txBody>
        </p:sp>
        <p:sp>
          <p:nvSpPr>
            <p:cNvPr id="419" name="Graphic 1127">
              <a:extLst>
                <a:ext uri="{FF2B5EF4-FFF2-40B4-BE49-F238E27FC236}">
                  <a16:creationId xmlns:a16="http://schemas.microsoft.com/office/drawing/2014/main" id="{8A615376-023D-095A-733E-B978A9888AF2}"/>
                </a:ext>
              </a:extLst>
            </p:cNvPr>
            <p:cNvSpPr/>
            <p:nvPr/>
          </p:nvSpPr>
          <p:spPr>
            <a:xfrm>
              <a:off x="7310770" y="3990212"/>
              <a:ext cx="4621" cy="52228"/>
            </a:xfrm>
            <a:custGeom>
              <a:avLst/>
              <a:gdLst>
                <a:gd name="connsiteX0" fmla="*/ 5059 w 4621"/>
                <a:gd name="connsiteY0" fmla="*/ 53725 h 52228"/>
                <a:gd name="connsiteX1" fmla="*/ 1318 w 4621"/>
                <a:gd name="connsiteY1" fmla="*/ 53725 h 52228"/>
                <a:gd name="connsiteX2" fmla="*/ 1318 w 4621"/>
                <a:gd name="connsiteY2" fmla="*/ 18368 h 52228"/>
                <a:gd name="connsiteX3" fmla="*/ 5059 w 4621"/>
                <a:gd name="connsiteY3" fmla="*/ 18368 h 52228"/>
                <a:gd name="connsiteX4" fmla="*/ 5059 w 4621"/>
                <a:gd name="connsiteY4" fmla="*/ 53725 h 52228"/>
                <a:gd name="connsiteX5" fmla="*/ 5499 w 4621"/>
                <a:gd name="connsiteY5" fmla="*/ 6117 h 52228"/>
                <a:gd name="connsiteX6" fmla="*/ 878 w 4621"/>
                <a:gd name="connsiteY6" fmla="*/ 6117 h 52228"/>
                <a:gd name="connsiteX7" fmla="*/ 878 w 4621"/>
                <a:gd name="connsiteY7" fmla="*/ 1496 h 52228"/>
                <a:gd name="connsiteX8" fmla="*/ 5499 w 4621"/>
                <a:gd name="connsiteY8" fmla="*/ 1496 h 52228"/>
                <a:gd name="connsiteX9" fmla="*/ 5499 w 4621"/>
                <a:gd name="connsiteY9" fmla="*/ 6117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059" y="53725"/>
                  </a:moveTo>
                  <a:lnTo>
                    <a:pt x="1318" y="53725"/>
                  </a:lnTo>
                  <a:lnTo>
                    <a:pt x="1318" y="18368"/>
                  </a:lnTo>
                  <a:lnTo>
                    <a:pt x="5059" y="18368"/>
                  </a:lnTo>
                  <a:lnTo>
                    <a:pt x="5059" y="53725"/>
                  </a:lnTo>
                  <a:close/>
                  <a:moveTo>
                    <a:pt x="5499" y="6117"/>
                  </a:moveTo>
                  <a:lnTo>
                    <a:pt x="878" y="6117"/>
                  </a:lnTo>
                  <a:lnTo>
                    <a:pt x="878" y="1496"/>
                  </a:lnTo>
                  <a:lnTo>
                    <a:pt x="5499" y="1496"/>
                  </a:lnTo>
                  <a:lnTo>
                    <a:pt x="5499" y="6117"/>
                  </a:lnTo>
                  <a:close/>
                </a:path>
              </a:pathLst>
            </a:custGeom>
            <a:solidFill>
              <a:srgbClr val="000000"/>
            </a:solidFill>
            <a:ln w="73262" cap="flat">
              <a:noFill/>
              <a:prstDash val="solid"/>
              <a:miter/>
            </a:ln>
          </p:spPr>
          <p:txBody>
            <a:bodyPr rtlCol="0" anchor="ctr"/>
            <a:lstStyle/>
            <a:p>
              <a:endParaRPr lang="en-GB"/>
            </a:p>
          </p:txBody>
        </p:sp>
        <p:sp>
          <p:nvSpPr>
            <p:cNvPr id="420" name="Graphic 1127">
              <a:extLst>
                <a:ext uri="{FF2B5EF4-FFF2-40B4-BE49-F238E27FC236}">
                  <a16:creationId xmlns:a16="http://schemas.microsoft.com/office/drawing/2014/main" id="{AB768069-4F57-8AF4-6EEC-09A23E87F20E}"/>
                </a:ext>
              </a:extLst>
            </p:cNvPr>
            <p:cNvSpPr/>
            <p:nvPr/>
          </p:nvSpPr>
          <p:spPr>
            <a:xfrm>
              <a:off x="7327110" y="4006644"/>
              <a:ext cx="28461" cy="36237"/>
            </a:xfrm>
            <a:custGeom>
              <a:avLst/>
              <a:gdLst>
                <a:gd name="connsiteX0" fmla="*/ 24948 w 28461"/>
                <a:gd name="connsiteY0" fmla="*/ 5387 h 36237"/>
                <a:gd name="connsiteX1" fmla="*/ 29349 w 28461"/>
                <a:gd name="connsiteY1" fmla="*/ 19617 h 36237"/>
                <a:gd name="connsiteX2" fmla="*/ 24948 w 28461"/>
                <a:gd name="connsiteY2" fmla="*/ 33848 h 36237"/>
                <a:gd name="connsiteX3" fmla="*/ 15118 w 28461"/>
                <a:gd name="connsiteY3" fmla="*/ 37736 h 36237"/>
                <a:gd name="connsiteX4" fmla="*/ 5289 w 28461"/>
                <a:gd name="connsiteY4" fmla="*/ 33848 h 36237"/>
                <a:gd name="connsiteX5" fmla="*/ 887 w 28461"/>
                <a:gd name="connsiteY5" fmla="*/ 19617 h 36237"/>
                <a:gd name="connsiteX6" fmla="*/ 5289 w 28461"/>
                <a:gd name="connsiteY6" fmla="*/ 5387 h 36237"/>
                <a:gd name="connsiteX7" fmla="*/ 15118 w 28461"/>
                <a:gd name="connsiteY7" fmla="*/ 1499 h 36237"/>
                <a:gd name="connsiteX8" fmla="*/ 24948 w 28461"/>
                <a:gd name="connsiteY8" fmla="*/ 5387 h 36237"/>
                <a:gd name="connsiteX9" fmla="*/ 22454 w 28461"/>
                <a:gd name="connsiteY9" fmla="*/ 31428 h 36237"/>
                <a:gd name="connsiteX10" fmla="*/ 25608 w 28461"/>
                <a:gd name="connsiteY10" fmla="*/ 19617 h 36237"/>
                <a:gd name="connsiteX11" fmla="*/ 22454 w 28461"/>
                <a:gd name="connsiteY11" fmla="*/ 7807 h 36237"/>
                <a:gd name="connsiteX12" fmla="*/ 15118 w 28461"/>
                <a:gd name="connsiteY12" fmla="*/ 4800 h 36237"/>
                <a:gd name="connsiteX13" fmla="*/ 7783 w 28461"/>
                <a:gd name="connsiteY13" fmla="*/ 7807 h 36237"/>
                <a:gd name="connsiteX14" fmla="*/ 4628 w 28461"/>
                <a:gd name="connsiteY14" fmla="*/ 19617 h 36237"/>
                <a:gd name="connsiteX15" fmla="*/ 7783 w 28461"/>
                <a:gd name="connsiteY15" fmla="*/ 31428 h 36237"/>
                <a:gd name="connsiteX16" fmla="*/ 15118 w 28461"/>
                <a:gd name="connsiteY16" fmla="*/ 34435 h 36237"/>
                <a:gd name="connsiteX17" fmla="*/ 22454 w 28461"/>
                <a:gd name="connsiteY17" fmla="*/ 3142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48" y="5387"/>
                  </a:moveTo>
                  <a:cubicBezTo>
                    <a:pt x="27882" y="8321"/>
                    <a:pt x="29349" y="13089"/>
                    <a:pt x="29349" y="19617"/>
                  </a:cubicBezTo>
                  <a:cubicBezTo>
                    <a:pt x="29349" y="26146"/>
                    <a:pt x="27882" y="30914"/>
                    <a:pt x="24948" y="33848"/>
                  </a:cubicBezTo>
                  <a:cubicBezTo>
                    <a:pt x="22380" y="36416"/>
                    <a:pt x="19079" y="37736"/>
                    <a:pt x="15118" y="37736"/>
                  </a:cubicBezTo>
                  <a:cubicBezTo>
                    <a:pt x="11157" y="37736"/>
                    <a:pt x="7856" y="36416"/>
                    <a:pt x="5289" y="33848"/>
                  </a:cubicBezTo>
                  <a:cubicBezTo>
                    <a:pt x="2354" y="30914"/>
                    <a:pt x="887" y="26146"/>
                    <a:pt x="887" y="19617"/>
                  </a:cubicBezTo>
                  <a:cubicBezTo>
                    <a:pt x="887" y="13089"/>
                    <a:pt x="2354" y="8321"/>
                    <a:pt x="5289" y="5387"/>
                  </a:cubicBezTo>
                  <a:cubicBezTo>
                    <a:pt x="7856" y="2819"/>
                    <a:pt x="11157" y="1499"/>
                    <a:pt x="15118" y="1499"/>
                  </a:cubicBezTo>
                  <a:cubicBezTo>
                    <a:pt x="19079" y="1499"/>
                    <a:pt x="22380" y="2819"/>
                    <a:pt x="24948" y="5387"/>
                  </a:cubicBezTo>
                  <a:close/>
                  <a:moveTo>
                    <a:pt x="22454" y="31428"/>
                  </a:moveTo>
                  <a:cubicBezTo>
                    <a:pt x="24581" y="29300"/>
                    <a:pt x="25608" y="25412"/>
                    <a:pt x="25608" y="19617"/>
                  </a:cubicBezTo>
                  <a:cubicBezTo>
                    <a:pt x="25608" y="13822"/>
                    <a:pt x="24581" y="9935"/>
                    <a:pt x="22454" y="7807"/>
                  </a:cubicBezTo>
                  <a:cubicBezTo>
                    <a:pt x="20473" y="5827"/>
                    <a:pt x="17979" y="4800"/>
                    <a:pt x="15118" y="4800"/>
                  </a:cubicBezTo>
                  <a:cubicBezTo>
                    <a:pt x="12257" y="4800"/>
                    <a:pt x="9763" y="5827"/>
                    <a:pt x="7783" y="7807"/>
                  </a:cubicBezTo>
                  <a:cubicBezTo>
                    <a:pt x="5655" y="9935"/>
                    <a:pt x="4628" y="13822"/>
                    <a:pt x="4628" y="19617"/>
                  </a:cubicBezTo>
                  <a:cubicBezTo>
                    <a:pt x="4628" y="25412"/>
                    <a:pt x="5655" y="29300"/>
                    <a:pt x="7783" y="31428"/>
                  </a:cubicBezTo>
                  <a:cubicBezTo>
                    <a:pt x="9763" y="33408"/>
                    <a:pt x="12257" y="34435"/>
                    <a:pt x="15118" y="34435"/>
                  </a:cubicBezTo>
                  <a:cubicBezTo>
                    <a:pt x="17979" y="34435"/>
                    <a:pt x="20473" y="33408"/>
                    <a:pt x="22454" y="31428"/>
                  </a:cubicBezTo>
                  <a:close/>
                </a:path>
              </a:pathLst>
            </a:custGeom>
            <a:solidFill>
              <a:srgbClr val="000000"/>
            </a:solidFill>
            <a:ln w="73262" cap="flat">
              <a:noFill/>
              <a:prstDash val="solid"/>
              <a:miter/>
            </a:ln>
          </p:spPr>
          <p:txBody>
            <a:bodyPr rtlCol="0" anchor="ctr"/>
            <a:lstStyle/>
            <a:p>
              <a:endParaRPr lang="en-GB"/>
            </a:p>
          </p:txBody>
        </p:sp>
        <p:sp>
          <p:nvSpPr>
            <p:cNvPr id="421" name="Graphic 1127">
              <a:extLst>
                <a:ext uri="{FF2B5EF4-FFF2-40B4-BE49-F238E27FC236}">
                  <a16:creationId xmlns:a16="http://schemas.microsoft.com/office/drawing/2014/main" id="{7502F7F9-6F08-624A-82EA-795DEA0966AC}"/>
                </a:ext>
              </a:extLst>
            </p:cNvPr>
            <p:cNvSpPr/>
            <p:nvPr/>
          </p:nvSpPr>
          <p:spPr>
            <a:xfrm>
              <a:off x="7367731" y="4006644"/>
              <a:ext cx="27214" cy="35797"/>
            </a:xfrm>
            <a:custGeom>
              <a:avLst/>
              <a:gdLst>
                <a:gd name="connsiteX0" fmla="*/ 28116 w 27214"/>
                <a:gd name="connsiteY0" fmla="*/ 37296 h 35797"/>
                <a:gd name="connsiteX1" fmla="*/ 24375 w 27214"/>
                <a:gd name="connsiteY1" fmla="*/ 37296 h 35797"/>
                <a:gd name="connsiteX2" fmla="*/ 24375 w 27214"/>
                <a:gd name="connsiteY2" fmla="*/ 15363 h 35797"/>
                <a:gd name="connsiteX3" fmla="*/ 21881 w 27214"/>
                <a:gd name="connsiteY3" fmla="*/ 7514 h 35797"/>
                <a:gd name="connsiteX4" fmla="*/ 14619 w 27214"/>
                <a:gd name="connsiteY4" fmla="*/ 4800 h 35797"/>
                <a:gd name="connsiteX5" fmla="*/ 7283 w 27214"/>
                <a:gd name="connsiteY5" fmla="*/ 7514 h 35797"/>
                <a:gd name="connsiteX6" fmla="*/ 4642 w 27214"/>
                <a:gd name="connsiteY6" fmla="*/ 15363 h 35797"/>
                <a:gd name="connsiteX7" fmla="*/ 4642 w 27214"/>
                <a:gd name="connsiteY7" fmla="*/ 37296 h 35797"/>
                <a:gd name="connsiteX8" fmla="*/ 901 w 27214"/>
                <a:gd name="connsiteY8" fmla="*/ 37296 h 35797"/>
                <a:gd name="connsiteX9" fmla="*/ 901 w 27214"/>
                <a:gd name="connsiteY9" fmla="*/ 1939 h 35797"/>
                <a:gd name="connsiteX10" fmla="*/ 4642 w 27214"/>
                <a:gd name="connsiteY10" fmla="*/ 1939 h 35797"/>
                <a:gd name="connsiteX11" fmla="*/ 4642 w 27214"/>
                <a:gd name="connsiteY11" fmla="*/ 6120 h 35797"/>
                <a:gd name="connsiteX12" fmla="*/ 15059 w 27214"/>
                <a:gd name="connsiteY12" fmla="*/ 1499 h 35797"/>
                <a:gd name="connsiteX13" fmla="*/ 24448 w 27214"/>
                <a:gd name="connsiteY13" fmla="*/ 4873 h 35797"/>
                <a:gd name="connsiteX14" fmla="*/ 28116 w 27214"/>
                <a:gd name="connsiteY14" fmla="*/ 14703 h 35797"/>
                <a:gd name="connsiteX15" fmla="*/ 28116 w 27214"/>
                <a:gd name="connsiteY15" fmla="*/ 3729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116" y="37296"/>
                  </a:moveTo>
                  <a:lnTo>
                    <a:pt x="24375" y="37296"/>
                  </a:lnTo>
                  <a:lnTo>
                    <a:pt x="24375" y="15363"/>
                  </a:lnTo>
                  <a:cubicBezTo>
                    <a:pt x="24375" y="11915"/>
                    <a:pt x="23568" y="9348"/>
                    <a:pt x="21881" y="7514"/>
                  </a:cubicBezTo>
                  <a:cubicBezTo>
                    <a:pt x="20194" y="5680"/>
                    <a:pt x="17773" y="4800"/>
                    <a:pt x="14619" y="4800"/>
                  </a:cubicBezTo>
                  <a:cubicBezTo>
                    <a:pt x="11464" y="4800"/>
                    <a:pt x="8970" y="5680"/>
                    <a:pt x="7283" y="7514"/>
                  </a:cubicBezTo>
                  <a:cubicBezTo>
                    <a:pt x="5523" y="9348"/>
                    <a:pt x="4642" y="11988"/>
                    <a:pt x="4642" y="15363"/>
                  </a:cubicBezTo>
                  <a:lnTo>
                    <a:pt x="4642" y="37296"/>
                  </a:lnTo>
                  <a:lnTo>
                    <a:pt x="901" y="37296"/>
                  </a:lnTo>
                  <a:lnTo>
                    <a:pt x="901" y="1939"/>
                  </a:lnTo>
                  <a:lnTo>
                    <a:pt x="4642" y="1939"/>
                  </a:lnTo>
                  <a:lnTo>
                    <a:pt x="4642" y="6120"/>
                  </a:lnTo>
                  <a:cubicBezTo>
                    <a:pt x="7283" y="3039"/>
                    <a:pt x="10731" y="1499"/>
                    <a:pt x="15059" y="1499"/>
                  </a:cubicBezTo>
                  <a:cubicBezTo>
                    <a:pt x="19020" y="1499"/>
                    <a:pt x="22174" y="2599"/>
                    <a:pt x="24448" y="4873"/>
                  </a:cubicBezTo>
                  <a:cubicBezTo>
                    <a:pt x="26869" y="7220"/>
                    <a:pt x="28116" y="10521"/>
                    <a:pt x="28116" y="14703"/>
                  </a:cubicBezTo>
                  <a:lnTo>
                    <a:pt x="28116" y="37296"/>
                  </a:lnTo>
                  <a:close/>
                </a:path>
              </a:pathLst>
            </a:custGeom>
            <a:solidFill>
              <a:srgbClr val="000000"/>
            </a:solidFill>
            <a:ln w="73262" cap="flat">
              <a:noFill/>
              <a:prstDash val="solid"/>
              <a:miter/>
            </a:ln>
          </p:spPr>
          <p:txBody>
            <a:bodyPr rtlCol="0" anchor="ctr"/>
            <a:lstStyle/>
            <a:p>
              <a:endParaRPr lang="en-GB"/>
            </a:p>
          </p:txBody>
        </p:sp>
        <p:sp>
          <p:nvSpPr>
            <p:cNvPr id="422" name="Graphic 1127">
              <a:extLst>
                <a:ext uri="{FF2B5EF4-FFF2-40B4-BE49-F238E27FC236}">
                  <a16:creationId xmlns:a16="http://schemas.microsoft.com/office/drawing/2014/main" id="{EDDEE651-1375-078F-DE46-4455A8246700}"/>
                </a:ext>
              </a:extLst>
            </p:cNvPr>
            <p:cNvSpPr/>
            <p:nvPr/>
          </p:nvSpPr>
          <p:spPr>
            <a:xfrm>
              <a:off x="6587506" y="4113169"/>
              <a:ext cx="23913" cy="23913"/>
            </a:xfrm>
            <a:custGeom>
              <a:avLst/>
              <a:gdLst>
                <a:gd name="connsiteX0" fmla="*/ 21022 w 23913"/>
                <a:gd name="connsiteY0" fmla="*/ 4981 h 23913"/>
                <a:gd name="connsiteX1" fmla="*/ 24543 w 23913"/>
                <a:gd name="connsiteY1" fmla="*/ 13491 h 23913"/>
                <a:gd name="connsiteX2" fmla="*/ 21022 w 23913"/>
                <a:gd name="connsiteY2" fmla="*/ 21926 h 23913"/>
                <a:gd name="connsiteX3" fmla="*/ 12586 w 23913"/>
                <a:gd name="connsiteY3" fmla="*/ 25447 h 23913"/>
                <a:gd name="connsiteX4" fmla="*/ 4150 w 23913"/>
                <a:gd name="connsiteY4" fmla="*/ 21926 h 23913"/>
                <a:gd name="connsiteX5" fmla="*/ 629 w 23913"/>
                <a:gd name="connsiteY5" fmla="*/ 13491 h 23913"/>
                <a:gd name="connsiteX6" fmla="*/ 4150 w 23913"/>
                <a:gd name="connsiteY6" fmla="*/ 4981 h 23913"/>
                <a:gd name="connsiteX7" fmla="*/ 12586 w 23913"/>
                <a:gd name="connsiteY7" fmla="*/ 1534 h 23913"/>
                <a:gd name="connsiteX8" fmla="*/ 21022 w 23913"/>
                <a:gd name="connsiteY8" fmla="*/ 4981 h 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3" h="23913">
                  <a:moveTo>
                    <a:pt x="21022" y="4981"/>
                  </a:moveTo>
                  <a:cubicBezTo>
                    <a:pt x="23369" y="7329"/>
                    <a:pt x="24543" y="10190"/>
                    <a:pt x="24543" y="13491"/>
                  </a:cubicBezTo>
                  <a:cubicBezTo>
                    <a:pt x="24543" y="16792"/>
                    <a:pt x="23369" y="19652"/>
                    <a:pt x="21022" y="21926"/>
                  </a:cubicBezTo>
                  <a:cubicBezTo>
                    <a:pt x="18675" y="24274"/>
                    <a:pt x="15887" y="25447"/>
                    <a:pt x="12586" y="25447"/>
                  </a:cubicBezTo>
                  <a:cubicBezTo>
                    <a:pt x="9285" y="25447"/>
                    <a:pt x="6498" y="24274"/>
                    <a:pt x="4150" y="21926"/>
                  </a:cubicBezTo>
                  <a:cubicBezTo>
                    <a:pt x="1803" y="19652"/>
                    <a:pt x="629" y="16792"/>
                    <a:pt x="629" y="13491"/>
                  </a:cubicBezTo>
                  <a:cubicBezTo>
                    <a:pt x="629" y="10190"/>
                    <a:pt x="1803" y="7329"/>
                    <a:pt x="4150" y="4981"/>
                  </a:cubicBezTo>
                  <a:cubicBezTo>
                    <a:pt x="6498" y="2707"/>
                    <a:pt x="9285" y="1534"/>
                    <a:pt x="12586" y="1534"/>
                  </a:cubicBezTo>
                  <a:cubicBezTo>
                    <a:pt x="15887" y="1534"/>
                    <a:pt x="18675" y="2707"/>
                    <a:pt x="21022" y="4981"/>
                  </a:cubicBezTo>
                  <a:close/>
                </a:path>
              </a:pathLst>
            </a:custGeom>
            <a:solidFill>
              <a:srgbClr val="000000"/>
            </a:solidFill>
            <a:ln w="73262" cap="flat">
              <a:noFill/>
              <a:prstDash val="solid"/>
              <a:miter/>
            </a:ln>
          </p:spPr>
          <p:txBody>
            <a:bodyPr rtlCol="0" anchor="ctr"/>
            <a:lstStyle/>
            <a:p>
              <a:endParaRPr lang="en-GB"/>
            </a:p>
          </p:txBody>
        </p:sp>
        <p:sp>
          <p:nvSpPr>
            <p:cNvPr id="423" name="Graphic 1127">
              <a:extLst>
                <a:ext uri="{FF2B5EF4-FFF2-40B4-BE49-F238E27FC236}">
                  <a16:creationId xmlns:a16="http://schemas.microsoft.com/office/drawing/2014/main" id="{86B85F35-6C51-486D-F113-DEFE5C182FA3}"/>
                </a:ext>
              </a:extLst>
            </p:cNvPr>
            <p:cNvSpPr/>
            <p:nvPr/>
          </p:nvSpPr>
          <p:spPr>
            <a:xfrm>
              <a:off x="6656825" y="4097398"/>
              <a:ext cx="35137" cy="52228"/>
            </a:xfrm>
            <a:custGeom>
              <a:avLst/>
              <a:gdLst>
                <a:gd name="connsiteX0" fmla="*/ 35792 w 35137"/>
                <a:gd name="connsiteY0" fmla="*/ 39531 h 52228"/>
                <a:gd name="connsiteX1" fmla="*/ 31685 w 35137"/>
                <a:gd name="connsiteY1" fmla="*/ 50021 h 52228"/>
                <a:gd name="connsiteX2" fmla="*/ 20461 w 35137"/>
                <a:gd name="connsiteY2" fmla="*/ 53762 h 52228"/>
                <a:gd name="connsiteX3" fmla="*/ 655 w 35137"/>
                <a:gd name="connsiteY3" fmla="*/ 53762 h 52228"/>
                <a:gd name="connsiteX4" fmla="*/ 655 w 35137"/>
                <a:gd name="connsiteY4" fmla="*/ 1533 h 52228"/>
                <a:gd name="connsiteX5" fmla="*/ 19874 w 35137"/>
                <a:gd name="connsiteY5" fmla="*/ 1533 h 52228"/>
                <a:gd name="connsiteX6" fmla="*/ 30804 w 35137"/>
                <a:gd name="connsiteY6" fmla="*/ 5201 h 52228"/>
                <a:gd name="connsiteX7" fmla="*/ 34986 w 35137"/>
                <a:gd name="connsiteY7" fmla="*/ 15177 h 52228"/>
                <a:gd name="connsiteX8" fmla="*/ 32858 w 35137"/>
                <a:gd name="connsiteY8" fmla="*/ 22513 h 52228"/>
                <a:gd name="connsiteX9" fmla="*/ 26843 w 35137"/>
                <a:gd name="connsiteY9" fmla="*/ 26914 h 52228"/>
                <a:gd name="connsiteX10" fmla="*/ 33445 w 35137"/>
                <a:gd name="connsiteY10" fmla="*/ 31682 h 52228"/>
                <a:gd name="connsiteX11" fmla="*/ 35792 w 35137"/>
                <a:gd name="connsiteY11" fmla="*/ 39531 h 52228"/>
                <a:gd name="connsiteX12" fmla="*/ 28677 w 35137"/>
                <a:gd name="connsiteY12" fmla="*/ 47380 h 52228"/>
                <a:gd name="connsiteX13" fmla="*/ 31831 w 35137"/>
                <a:gd name="connsiteY13" fmla="*/ 39531 h 52228"/>
                <a:gd name="connsiteX14" fmla="*/ 28677 w 35137"/>
                <a:gd name="connsiteY14" fmla="*/ 31682 h 52228"/>
                <a:gd name="connsiteX15" fmla="*/ 20021 w 35137"/>
                <a:gd name="connsiteY15" fmla="*/ 28821 h 52228"/>
                <a:gd name="connsiteX16" fmla="*/ 4617 w 35137"/>
                <a:gd name="connsiteY16" fmla="*/ 28821 h 52228"/>
                <a:gd name="connsiteX17" fmla="*/ 4617 w 35137"/>
                <a:gd name="connsiteY17" fmla="*/ 50241 h 52228"/>
                <a:gd name="connsiteX18" fmla="*/ 20021 w 35137"/>
                <a:gd name="connsiteY18" fmla="*/ 50241 h 52228"/>
                <a:gd name="connsiteX19" fmla="*/ 28677 w 35137"/>
                <a:gd name="connsiteY19" fmla="*/ 47380 h 52228"/>
                <a:gd name="connsiteX20" fmla="*/ 27797 w 35137"/>
                <a:gd name="connsiteY20" fmla="*/ 22806 h 52228"/>
                <a:gd name="connsiteX21" fmla="*/ 31024 w 35137"/>
                <a:gd name="connsiteY21" fmla="*/ 15177 h 52228"/>
                <a:gd name="connsiteX22" fmla="*/ 27797 w 35137"/>
                <a:gd name="connsiteY22" fmla="*/ 7548 h 52228"/>
                <a:gd name="connsiteX23" fmla="*/ 19434 w 35137"/>
                <a:gd name="connsiteY23" fmla="*/ 5054 h 52228"/>
                <a:gd name="connsiteX24" fmla="*/ 4617 w 35137"/>
                <a:gd name="connsiteY24" fmla="*/ 5054 h 52228"/>
                <a:gd name="connsiteX25" fmla="*/ 4617 w 35137"/>
                <a:gd name="connsiteY25" fmla="*/ 25300 h 52228"/>
                <a:gd name="connsiteX26" fmla="*/ 19434 w 35137"/>
                <a:gd name="connsiteY26" fmla="*/ 25300 h 52228"/>
                <a:gd name="connsiteX27" fmla="*/ 27797 w 35137"/>
                <a:gd name="connsiteY27" fmla="*/ 22806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137" h="52228">
                  <a:moveTo>
                    <a:pt x="35792" y="39531"/>
                  </a:moveTo>
                  <a:cubicBezTo>
                    <a:pt x="35792" y="44079"/>
                    <a:pt x="34399" y="47600"/>
                    <a:pt x="31685" y="50021"/>
                  </a:cubicBezTo>
                  <a:cubicBezTo>
                    <a:pt x="28897" y="52515"/>
                    <a:pt x="25156" y="53762"/>
                    <a:pt x="20461" y="53762"/>
                  </a:cubicBezTo>
                  <a:lnTo>
                    <a:pt x="655" y="53762"/>
                  </a:lnTo>
                  <a:lnTo>
                    <a:pt x="655" y="1533"/>
                  </a:lnTo>
                  <a:lnTo>
                    <a:pt x="19874" y="1533"/>
                  </a:lnTo>
                  <a:cubicBezTo>
                    <a:pt x="24349" y="1533"/>
                    <a:pt x="27943" y="2780"/>
                    <a:pt x="30804" y="5201"/>
                  </a:cubicBezTo>
                  <a:cubicBezTo>
                    <a:pt x="33592" y="7622"/>
                    <a:pt x="34986" y="10996"/>
                    <a:pt x="34986" y="15177"/>
                  </a:cubicBezTo>
                  <a:cubicBezTo>
                    <a:pt x="34986" y="17965"/>
                    <a:pt x="34252" y="20385"/>
                    <a:pt x="32858" y="22513"/>
                  </a:cubicBezTo>
                  <a:cubicBezTo>
                    <a:pt x="31391" y="24640"/>
                    <a:pt x="29411" y="26107"/>
                    <a:pt x="26843" y="26914"/>
                  </a:cubicBezTo>
                  <a:cubicBezTo>
                    <a:pt x="29704" y="27868"/>
                    <a:pt x="31905" y="29481"/>
                    <a:pt x="33445" y="31682"/>
                  </a:cubicBezTo>
                  <a:cubicBezTo>
                    <a:pt x="34986" y="33883"/>
                    <a:pt x="35792" y="36524"/>
                    <a:pt x="35792" y="39531"/>
                  </a:cubicBezTo>
                  <a:close/>
                  <a:moveTo>
                    <a:pt x="28677" y="47380"/>
                  </a:moveTo>
                  <a:cubicBezTo>
                    <a:pt x="30804" y="45473"/>
                    <a:pt x="31831" y="42832"/>
                    <a:pt x="31831" y="39531"/>
                  </a:cubicBezTo>
                  <a:cubicBezTo>
                    <a:pt x="31831" y="36230"/>
                    <a:pt x="30804" y="33589"/>
                    <a:pt x="28677" y="31682"/>
                  </a:cubicBezTo>
                  <a:cubicBezTo>
                    <a:pt x="26550" y="29775"/>
                    <a:pt x="23616" y="28821"/>
                    <a:pt x="20021" y="28821"/>
                  </a:cubicBezTo>
                  <a:lnTo>
                    <a:pt x="4617" y="28821"/>
                  </a:lnTo>
                  <a:lnTo>
                    <a:pt x="4617" y="50241"/>
                  </a:lnTo>
                  <a:lnTo>
                    <a:pt x="20021" y="50241"/>
                  </a:lnTo>
                  <a:cubicBezTo>
                    <a:pt x="23616" y="50241"/>
                    <a:pt x="26550" y="49287"/>
                    <a:pt x="28677" y="47380"/>
                  </a:cubicBezTo>
                  <a:close/>
                  <a:moveTo>
                    <a:pt x="27797" y="22806"/>
                  </a:moveTo>
                  <a:cubicBezTo>
                    <a:pt x="29924" y="21119"/>
                    <a:pt x="31024" y="18625"/>
                    <a:pt x="31024" y="15177"/>
                  </a:cubicBezTo>
                  <a:cubicBezTo>
                    <a:pt x="31024" y="11730"/>
                    <a:pt x="29924" y="9235"/>
                    <a:pt x="27797" y="7548"/>
                  </a:cubicBezTo>
                  <a:cubicBezTo>
                    <a:pt x="25669" y="5861"/>
                    <a:pt x="22882" y="5054"/>
                    <a:pt x="19434" y="5054"/>
                  </a:cubicBezTo>
                  <a:lnTo>
                    <a:pt x="4617" y="5054"/>
                  </a:lnTo>
                  <a:lnTo>
                    <a:pt x="4617" y="25300"/>
                  </a:lnTo>
                  <a:lnTo>
                    <a:pt x="19434" y="25300"/>
                  </a:lnTo>
                  <a:cubicBezTo>
                    <a:pt x="22882" y="25300"/>
                    <a:pt x="25669" y="24493"/>
                    <a:pt x="27797" y="22806"/>
                  </a:cubicBezTo>
                  <a:close/>
                </a:path>
              </a:pathLst>
            </a:custGeom>
            <a:solidFill>
              <a:srgbClr val="000000"/>
            </a:solidFill>
            <a:ln w="73262" cap="flat">
              <a:noFill/>
              <a:prstDash val="solid"/>
              <a:miter/>
            </a:ln>
          </p:spPr>
          <p:txBody>
            <a:bodyPr rtlCol="0" anchor="ctr"/>
            <a:lstStyle/>
            <a:p>
              <a:endParaRPr lang="en-GB"/>
            </a:p>
          </p:txBody>
        </p:sp>
        <p:sp>
          <p:nvSpPr>
            <p:cNvPr id="424" name="Graphic 1127">
              <a:extLst>
                <a:ext uri="{FF2B5EF4-FFF2-40B4-BE49-F238E27FC236}">
                  <a16:creationId xmlns:a16="http://schemas.microsoft.com/office/drawing/2014/main" id="{19E5E619-0070-4D17-AFA5-B69C77F57AF5}"/>
                </a:ext>
              </a:extLst>
            </p:cNvPr>
            <p:cNvSpPr/>
            <p:nvPr/>
          </p:nvSpPr>
          <p:spPr>
            <a:xfrm>
              <a:off x="6702842" y="4113829"/>
              <a:ext cx="28315" cy="36237"/>
            </a:xfrm>
            <a:custGeom>
              <a:avLst/>
              <a:gdLst>
                <a:gd name="connsiteX0" fmla="*/ 28985 w 28315"/>
                <a:gd name="connsiteY0" fmla="*/ 20462 h 36237"/>
                <a:gd name="connsiteX1" fmla="*/ 4411 w 28315"/>
                <a:gd name="connsiteY1" fmla="*/ 20462 h 36237"/>
                <a:gd name="connsiteX2" fmla="*/ 7346 w 28315"/>
                <a:gd name="connsiteY2" fmla="*/ 30805 h 36237"/>
                <a:gd name="connsiteX3" fmla="*/ 15928 w 28315"/>
                <a:gd name="connsiteY3" fmla="*/ 34399 h 36237"/>
                <a:gd name="connsiteX4" fmla="*/ 21210 w 28315"/>
                <a:gd name="connsiteY4" fmla="*/ 33372 h 36237"/>
                <a:gd name="connsiteX5" fmla="*/ 25684 w 28315"/>
                <a:gd name="connsiteY5" fmla="*/ 30144 h 36237"/>
                <a:gd name="connsiteX6" fmla="*/ 28472 w 28315"/>
                <a:gd name="connsiteY6" fmla="*/ 32345 h 36237"/>
                <a:gd name="connsiteX7" fmla="*/ 22750 w 28315"/>
                <a:gd name="connsiteY7" fmla="*/ 36453 h 36237"/>
                <a:gd name="connsiteX8" fmla="*/ 15708 w 28315"/>
                <a:gd name="connsiteY8" fmla="*/ 37773 h 36237"/>
                <a:gd name="connsiteX9" fmla="*/ 4558 w 28315"/>
                <a:gd name="connsiteY9" fmla="*/ 33152 h 36237"/>
                <a:gd name="connsiteX10" fmla="*/ 670 w 28315"/>
                <a:gd name="connsiteY10" fmla="*/ 19655 h 36237"/>
                <a:gd name="connsiteX11" fmla="*/ 4411 w 28315"/>
                <a:gd name="connsiteY11" fmla="*/ 6304 h 36237"/>
                <a:gd name="connsiteX12" fmla="*/ 14828 w 28315"/>
                <a:gd name="connsiteY12" fmla="*/ 1536 h 36237"/>
                <a:gd name="connsiteX13" fmla="*/ 25244 w 28315"/>
                <a:gd name="connsiteY13" fmla="*/ 6084 h 36237"/>
                <a:gd name="connsiteX14" fmla="*/ 28985 w 28315"/>
                <a:gd name="connsiteY14" fmla="*/ 18774 h 36237"/>
                <a:gd name="connsiteX15" fmla="*/ 28985 w 28315"/>
                <a:gd name="connsiteY15" fmla="*/ 20462 h 36237"/>
                <a:gd name="connsiteX16" fmla="*/ 25244 w 28315"/>
                <a:gd name="connsiteY16" fmla="*/ 17454 h 36237"/>
                <a:gd name="connsiteX17" fmla="*/ 23997 w 28315"/>
                <a:gd name="connsiteY17" fmla="*/ 10779 h 36237"/>
                <a:gd name="connsiteX18" fmla="*/ 20403 w 28315"/>
                <a:gd name="connsiteY18" fmla="*/ 6377 h 36237"/>
                <a:gd name="connsiteX19" fmla="*/ 14828 w 28315"/>
                <a:gd name="connsiteY19" fmla="*/ 4837 h 36237"/>
                <a:gd name="connsiteX20" fmla="*/ 9326 w 28315"/>
                <a:gd name="connsiteY20" fmla="*/ 6377 h 36237"/>
                <a:gd name="connsiteX21" fmla="*/ 5658 w 28315"/>
                <a:gd name="connsiteY21" fmla="*/ 10779 h 36237"/>
                <a:gd name="connsiteX22" fmla="*/ 4411 w 28315"/>
                <a:gd name="connsiteY22" fmla="*/ 17454 h 36237"/>
                <a:gd name="connsiteX23" fmla="*/ 25244 w 28315"/>
                <a:gd name="connsiteY23" fmla="*/ 1745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8985" y="20462"/>
                  </a:moveTo>
                  <a:lnTo>
                    <a:pt x="4411" y="20462"/>
                  </a:lnTo>
                  <a:cubicBezTo>
                    <a:pt x="4411" y="25010"/>
                    <a:pt x="5365" y="28457"/>
                    <a:pt x="7346" y="30805"/>
                  </a:cubicBezTo>
                  <a:cubicBezTo>
                    <a:pt x="9326" y="33225"/>
                    <a:pt x="12187" y="34399"/>
                    <a:pt x="15928" y="34399"/>
                  </a:cubicBezTo>
                  <a:cubicBezTo>
                    <a:pt x="17982" y="34399"/>
                    <a:pt x="19743" y="34032"/>
                    <a:pt x="21210" y="33372"/>
                  </a:cubicBezTo>
                  <a:cubicBezTo>
                    <a:pt x="22677" y="32712"/>
                    <a:pt x="24144" y="31685"/>
                    <a:pt x="25684" y="30144"/>
                  </a:cubicBezTo>
                  <a:lnTo>
                    <a:pt x="28472" y="32345"/>
                  </a:lnTo>
                  <a:cubicBezTo>
                    <a:pt x="26565" y="34252"/>
                    <a:pt x="24657" y="35646"/>
                    <a:pt x="22750" y="36453"/>
                  </a:cubicBezTo>
                  <a:cubicBezTo>
                    <a:pt x="20843" y="37333"/>
                    <a:pt x="18496" y="37773"/>
                    <a:pt x="15708" y="37773"/>
                  </a:cubicBezTo>
                  <a:cubicBezTo>
                    <a:pt x="10793" y="37773"/>
                    <a:pt x="7125" y="36233"/>
                    <a:pt x="4558" y="33152"/>
                  </a:cubicBezTo>
                  <a:cubicBezTo>
                    <a:pt x="1917" y="30071"/>
                    <a:pt x="670" y="25596"/>
                    <a:pt x="670" y="19655"/>
                  </a:cubicBezTo>
                  <a:cubicBezTo>
                    <a:pt x="670" y="13933"/>
                    <a:pt x="1917" y="9458"/>
                    <a:pt x="4411" y="6304"/>
                  </a:cubicBezTo>
                  <a:cubicBezTo>
                    <a:pt x="6905" y="3150"/>
                    <a:pt x="10353" y="1536"/>
                    <a:pt x="14828" y="1536"/>
                  </a:cubicBezTo>
                  <a:cubicBezTo>
                    <a:pt x="19302" y="1536"/>
                    <a:pt x="22750" y="3076"/>
                    <a:pt x="25244" y="6084"/>
                  </a:cubicBezTo>
                  <a:cubicBezTo>
                    <a:pt x="27738" y="9092"/>
                    <a:pt x="28985" y="13346"/>
                    <a:pt x="28985" y="18774"/>
                  </a:cubicBezTo>
                  <a:lnTo>
                    <a:pt x="28985" y="20462"/>
                  </a:lnTo>
                  <a:close/>
                  <a:moveTo>
                    <a:pt x="25244" y="17454"/>
                  </a:moveTo>
                  <a:cubicBezTo>
                    <a:pt x="25024" y="14446"/>
                    <a:pt x="24657" y="12172"/>
                    <a:pt x="23997" y="10779"/>
                  </a:cubicBezTo>
                  <a:cubicBezTo>
                    <a:pt x="23190" y="8945"/>
                    <a:pt x="22017" y="7478"/>
                    <a:pt x="20403" y="6377"/>
                  </a:cubicBezTo>
                  <a:cubicBezTo>
                    <a:pt x="18716" y="5350"/>
                    <a:pt x="16882" y="4837"/>
                    <a:pt x="14828" y="4837"/>
                  </a:cubicBezTo>
                  <a:cubicBezTo>
                    <a:pt x="12774" y="4837"/>
                    <a:pt x="10940" y="5350"/>
                    <a:pt x="9326" y="6377"/>
                  </a:cubicBezTo>
                  <a:cubicBezTo>
                    <a:pt x="7712" y="7478"/>
                    <a:pt x="6465" y="8945"/>
                    <a:pt x="5658" y="10779"/>
                  </a:cubicBezTo>
                  <a:cubicBezTo>
                    <a:pt x="4998" y="12172"/>
                    <a:pt x="4631" y="14446"/>
                    <a:pt x="4411" y="17454"/>
                  </a:cubicBezTo>
                  <a:lnTo>
                    <a:pt x="25244" y="17454"/>
                  </a:lnTo>
                  <a:close/>
                </a:path>
              </a:pathLst>
            </a:custGeom>
            <a:solidFill>
              <a:srgbClr val="000000"/>
            </a:solidFill>
            <a:ln w="73262" cap="flat">
              <a:noFill/>
              <a:prstDash val="solid"/>
              <a:miter/>
            </a:ln>
          </p:spPr>
          <p:txBody>
            <a:bodyPr rtlCol="0" anchor="ctr"/>
            <a:lstStyle/>
            <a:p>
              <a:endParaRPr lang="en-GB"/>
            </a:p>
          </p:txBody>
        </p:sp>
        <p:sp>
          <p:nvSpPr>
            <p:cNvPr id="425" name="Graphic 1127">
              <a:extLst>
                <a:ext uri="{FF2B5EF4-FFF2-40B4-BE49-F238E27FC236}">
                  <a16:creationId xmlns:a16="http://schemas.microsoft.com/office/drawing/2014/main" id="{48710BC7-5C6F-399E-EE09-402E5C26BFB9}"/>
                </a:ext>
              </a:extLst>
            </p:cNvPr>
            <p:cNvSpPr/>
            <p:nvPr/>
          </p:nvSpPr>
          <p:spPr>
            <a:xfrm>
              <a:off x="6739320" y="4097398"/>
              <a:ext cx="16578" cy="52228"/>
            </a:xfrm>
            <a:custGeom>
              <a:avLst/>
              <a:gdLst>
                <a:gd name="connsiteX0" fmla="*/ 17259 w 16578"/>
                <a:gd name="connsiteY0" fmla="*/ 21192 h 52228"/>
                <a:gd name="connsiteX1" fmla="*/ 9264 w 16578"/>
                <a:gd name="connsiteY1" fmla="*/ 21192 h 52228"/>
                <a:gd name="connsiteX2" fmla="*/ 9264 w 16578"/>
                <a:gd name="connsiteY2" fmla="*/ 53762 h 52228"/>
                <a:gd name="connsiteX3" fmla="*/ 5522 w 16578"/>
                <a:gd name="connsiteY3" fmla="*/ 53762 h 52228"/>
                <a:gd name="connsiteX4" fmla="*/ 5522 w 16578"/>
                <a:gd name="connsiteY4" fmla="*/ 21192 h 52228"/>
                <a:gd name="connsiteX5" fmla="*/ 681 w 16578"/>
                <a:gd name="connsiteY5" fmla="*/ 21192 h 52228"/>
                <a:gd name="connsiteX6" fmla="*/ 681 w 16578"/>
                <a:gd name="connsiteY6" fmla="*/ 18405 h 52228"/>
                <a:gd name="connsiteX7" fmla="*/ 5522 w 16578"/>
                <a:gd name="connsiteY7" fmla="*/ 18405 h 52228"/>
                <a:gd name="connsiteX8" fmla="*/ 5522 w 16578"/>
                <a:gd name="connsiteY8" fmla="*/ 10776 h 52228"/>
                <a:gd name="connsiteX9" fmla="*/ 7723 w 16578"/>
                <a:gd name="connsiteY9" fmla="*/ 4027 h 52228"/>
                <a:gd name="connsiteX10" fmla="*/ 14032 w 16578"/>
                <a:gd name="connsiteY10" fmla="*/ 1533 h 52228"/>
                <a:gd name="connsiteX11" fmla="*/ 17259 w 16578"/>
                <a:gd name="connsiteY11" fmla="*/ 1533 h 52228"/>
                <a:gd name="connsiteX12" fmla="*/ 17259 w 16578"/>
                <a:gd name="connsiteY12" fmla="*/ 4834 h 52228"/>
                <a:gd name="connsiteX13" fmla="*/ 14692 w 16578"/>
                <a:gd name="connsiteY13" fmla="*/ 4834 h 52228"/>
                <a:gd name="connsiteX14" fmla="*/ 9264 w 16578"/>
                <a:gd name="connsiteY14" fmla="*/ 10703 h 52228"/>
                <a:gd name="connsiteX15" fmla="*/ 9264 w 16578"/>
                <a:gd name="connsiteY15" fmla="*/ 18405 h 52228"/>
                <a:gd name="connsiteX16" fmla="*/ 17259 w 16578"/>
                <a:gd name="connsiteY16" fmla="*/ 18405 h 52228"/>
                <a:gd name="connsiteX17" fmla="*/ 17259 w 16578"/>
                <a:gd name="connsiteY17" fmla="*/ 2119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7259" y="21192"/>
                  </a:moveTo>
                  <a:lnTo>
                    <a:pt x="9264" y="21192"/>
                  </a:lnTo>
                  <a:lnTo>
                    <a:pt x="9264" y="53762"/>
                  </a:lnTo>
                  <a:lnTo>
                    <a:pt x="5522" y="53762"/>
                  </a:lnTo>
                  <a:lnTo>
                    <a:pt x="5522" y="21192"/>
                  </a:lnTo>
                  <a:lnTo>
                    <a:pt x="681" y="21192"/>
                  </a:lnTo>
                  <a:lnTo>
                    <a:pt x="681" y="18405"/>
                  </a:lnTo>
                  <a:lnTo>
                    <a:pt x="5522" y="18405"/>
                  </a:lnTo>
                  <a:lnTo>
                    <a:pt x="5522" y="10776"/>
                  </a:lnTo>
                  <a:cubicBezTo>
                    <a:pt x="5522" y="7988"/>
                    <a:pt x="6256" y="5714"/>
                    <a:pt x="7723" y="4027"/>
                  </a:cubicBezTo>
                  <a:cubicBezTo>
                    <a:pt x="9264" y="2340"/>
                    <a:pt x="11317" y="1533"/>
                    <a:pt x="14032" y="1533"/>
                  </a:cubicBezTo>
                  <a:lnTo>
                    <a:pt x="17259" y="1533"/>
                  </a:lnTo>
                  <a:lnTo>
                    <a:pt x="17259" y="4834"/>
                  </a:lnTo>
                  <a:lnTo>
                    <a:pt x="14692" y="4834"/>
                  </a:lnTo>
                  <a:cubicBezTo>
                    <a:pt x="11097" y="4834"/>
                    <a:pt x="9264" y="6815"/>
                    <a:pt x="9264" y="10703"/>
                  </a:cubicBezTo>
                  <a:lnTo>
                    <a:pt x="9264" y="18405"/>
                  </a:lnTo>
                  <a:lnTo>
                    <a:pt x="17259" y="18405"/>
                  </a:lnTo>
                  <a:lnTo>
                    <a:pt x="17259" y="21192"/>
                  </a:lnTo>
                  <a:close/>
                </a:path>
              </a:pathLst>
            </a:custGeom>
            <a:solidFill>
              <a:srgbClr val="000000"/>
            </a:solidFill>
            <a:ln w="73262" cap="flat">
              <a:noFill/>
              <a:prstDash val="solid"/>
              <a:miter/>
            </a:ln>
          </p:spPr>
          <p:txBody>
            <a:bodyPr rtlCol="0" anchor="ctr"/>
            <a:lstStyle/>
            <a:p>
              <a:endParaRPr lang="en-GB"/>
            </a:p>
          </p:txBody>
        </p:sp>
        <p:sp>
          <p:nvSpPr>
            <p:cNvPr id="426" name="Graphic 1127">
              <a:extLst>
                <a:ext uri="{FF2B5EF4-FFF2-40B4-BE49-F238E27FC236}">
                  <a16:creationId xmlns:a16="http://schemas.microsoft.com/office/drawing/2014/main" id="{7C31BC1B-9A00-6AC3-445A-83D9167A5380}"/>
                </a:ext>
              </a:extLst>
            </p:cNvPr>
            <p:cNvSpPr/>
            <p:nvPr/>
          </p:nvSpPr>
          <p:spPr>
            <a:xfrm>
              <a:off x="6763108" y="4113829"/>
              <a:ext cx="28461" cy="36237"/>
            </a:xfrm>
            <a:custGeom>
              <a:avLst/>
              <a:gdLst>
                <a:gd name="connsiteX0" fmla="*/ 24752 w 28461"/>
                <a:gd name="connsiteY0" fmla="*/ 5424 h 36237"/>
                <a:gd name="connsiteX1" fmla="*/ 29153 w 28461"/>
                <a:gd name="connsiteY1" fmla="*/ 19655 h 36237"/>
                <a:gd name="connsiteX2" fmla="*/ 24752 w 28461"/>
                <a:gd name="connsiteY2" fmla="*/ 33886 h 36237"/>
                <a:gd name="connsiteX3" fmla="*/ 14922 w 28461"/>
                <a:gd name="connsiteY3" fmla="*/ 37773 h 36237"/>
                <a:gd name="connsiteX4" fmla="*/ 5093 w 28461"/>
                <a:gd name="connsiteY4" fmla="*/ 33886 h 36237"/>
                <a:gd name="connsiteX5" fmla="*/ 691 w 28461"/>
                <a:gd name="connsiteY5" fmla="*/ 19655 h 36237"/>
                <a:gd name="connsiteX6" fmla="*/ 5093 w 28461"/>
                <a:gd name="connsiteY6" fmla="*/ 5424 h 36237"/>
                <a:gd name="connsiteX7" fmla="*/ 14922 w 28461"/>
                <a:gd name="connsiteY7" fmla="*/ 1536 h 36237"/>
                <a:gd name="connsiteX8" fmla="*/ 24752 w 28461"/>
                <a:gd name="connsiteY8" fmla="*/ 5424 h 36237"/>
                <a:gd name="connsiteX9" fmla="*/ 22258 w 28461"/>
                <a:gd name="connsiteY9" fmla="*/ 31465 h 36237"/>
                <a:gd name="connsiteX10" fmla="*/ 25412 w 28461"/>
                <a:gd name="connsiteY10" fmla="*/ 19655 h 36237"/>
                <a:gd name="connsiteX11" fmla="*/ 22258 w 28461"/>
                <a:gd name="connsiteY11" fmla="*/ 7844 h 36237"/>
                <a:gd name="connsiteX12" fmla="*/ 14922 w 28461"/>
                <a:gd name="connsiteY12" fmla="*/ 4837 h 36237"/>
                <a:gd name="connsiteX13" fmla="*/ 7587 w 28461"/>
                <a:gd name="connsiteY13" fmla="*/ 7844 h 36237"/>
                <a:gd name="connsiteX14" fmla="*/ 4432 w 28461"/>
                <a:gd name="connsiteY14" fmla="*/ 19655 h 36237"/>
                <a:gd name="connsiteX15" fmla="*/ 7587 w 28461"/>
                <a:gd name="connsiteY15" fmla="*/ 31465 h 36237"/>
                <a:gd name="connsiteX16" fmla="*/ 14922 w 28461"/>
                <a:gd name="connsiteY16" fmla="*/ 34472 h 36237"/>
                <a:gd name="connsiteX17" fmla="*/ 22258 w 28461"/>
                <a:gd name="connsiteY17" fmla="*/ 3146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752" y="5424"/>
                  </a:moveTo>
                  <a:cubicBezTo>
                    <a:pt x="27686" y="8358"/>
                    <a:pt x="29153" y="13126"/>
                    <a:pt x="29153" y="19655"/>
                  </a:cubicBezTo>
                  <a:cubicBezTo>
                    <a:pt x="29153" y="26183"/>
                    <a:pt x="27686" y="30951"/>
                    <a:pt x="24752" y="33886"/>
                  </a:cubicBezTo>
                  <a:cubicBezTo>
                    <a:pt x="22184" y="36453"/>
                    <a:pt x="18883" y="37773"/>
                    <a:pt x="14922" y="37773"/>
                  </a:cubicBezTo>
                  <a:cubicBezTo>
                    <a:pt x="10961" y="37773"/>
                    <a:pt x="7660" y="36453"/>
                    <a:pt x="5093" y="33886"/>
                  </a:cubicBezTo>
                  <a:cubicBezTo>
                    <a:pt x="2158" y="30951"/>
                    <a:pt x="691" y="26183"/>
                    <a:pt x="691" y="19655"/>
                  </a:cubicBezTo>
                  <a:cubicBezTo>
                    <a:pt x="691" y="13126"/>
                    <a:pt x="2158" y="8358"/>
                    <a:pt x="5093" y="5424"/>
                  </a:cubicBezTo>
                  <a:cubicBezTo>
                    <a:pt x="7660" y="2856"/>
                    <a:pt x="10961" y="1536"/>
                    <a:pt x="14922" y="1536"/>
                  </a:cubicBezTo>
                  <a:cubicBezTo>
                    <a:pt x="18883" y="1536"/>
                    <a:pt x="22184" y="2856"/>
                    <a:pt x="24752" y="5424"/>
                  </a:cubicBezTo>
                  <a:close/>
                  <a:moveTo>
                    <a:pt x="22258" y="31465"/>
                  </a:moveTo>
                  <a:cubicBezTo>
                    <a:pt x="24385" y="29338"/>
                    <a:pt x="25412" y="25450"/>
                    <a:pt x="25412" y="19655"/>
                  </a:cubicBezTo>
                  <a:cubicBezTo>
                    <a:pt x="25412" y="13860"/>
                    <a:pt x="24385" y="9972"/>
                    <a:pt x="22258" y="7844"/>
                  </a:cubicBezTo>
                  <a:cubicBezTo>
                    <a:pt x="20277" y="5864"/>
                    <a:pt x="17783" y="4837"/>
                    <a:pt x="14922" y="4837"/>
                  </a:cubicBezTo>
                  <a:cubicBezTo>
                    <a:pt x="12061" y="4837"/>
                    <a:pt x="9567" y="5864"/>
                    <a:pt x="7587" y="7844"/>
                  </a:cubicBezTo>
                  <a:cubicBezTo>
                    <a:pt x="5459" y="9972"/>
                    <a:pt x="4432" y="13860"/>
                    <a:pt x="4432" y="19655"/>
                  </a:cubicBezTo>
                  <a:cubicBezTo>
                    <a:pt x="4432" y="25450"/>
                    <a:pt x="5459" y="29338"/>
                    <a:pt x="7587" y="31465"/>
                  </a:cubicBezTo>
                  <a:cubicBezTo>
                    <a:pt x="9567" y="33445"/>
                    <a:pt x="12061" y="34472"/>
                    <a:pt x="14922" y="34472"/>
                  </a:cubicBezTo>
                  <a:cubicBezTo>
                    <a:pt x="17783" y="34472"/>
                    <a:pt x="20277" y="33445"/>
                    <a:pt x="22258" y="31465"/>
                  </a:cubicBezTo>
                  <a:close/>
                </a:path>
              </a:pathLst>
            </a:custGeom>
            <a:solidFill>
              <a:srgbClr val="000000"/>
            </a:solidFill>
            <a:ln w="73262" cap="flat">
              <a:noFill/>
              <a:prstDash val="solid"/>
              <a:miter/>
            </a:ln>
          </p:spPr>
          <p:txBody>
            <a:bodyPr rtlCol="0" anchor="ctr"/>
            <a:lstStyle/>
            <a:p>
              <a:endParaRPr lang="en-GB"/>
            </a:p>
          </p:txBody>
        </p:sp>
        <p:sp>
          <p:nvSpPr>
            <p:cNvPr id="427" name="Graphic 1127">
              <a:extLst>
                <a:ext uri="{FF2B5EF4-FFF2-40B4-BE49-F238E27FC236}">
                  <a16:creationId xmlns:a16="http://schemas.microsoft.com/office/drawing/2014/main" id="{57F7F135-8363-D3B1-87B0-D54CF5CAE0A8}"/>
                </a:ext>
              </a:extLst>
            </p:cNvPr>
            <p:cNvSpPr/>
            <p:nvPr/>
          </p:nvSpPr>
          <p:spPr>
            <a:xfrm>
              <a:off x="6803549" y="4113829"/>
              <a:ext cx="22593" cy="35797"/>
            </a:xfrm>
            <a:custGeom>
              <a:avLst/>
              <a:gdLst>
                <a:gd name="connsiteX0" fmla="*/ 20584 w 22593"/>
                <a:gd name="connsiteY0" fmla="*/ 7624 h 35797"/>
                <a:gd name="connsiteX1" fmla="*/ 17576 w 22593"/>
                <a:gd name="connsiteY1" fmla="*/ 5424 h 35797"/>
                <a:gd name="connsiteX2" fmla="*/ 13908 w 22593"/>
                <a:gd name="connsiteY2" fmla="*/ 4837 h 35797"/>
                <a:gd name="connsiteX3" fmla="*/ 7013 w 22593"/>
                <a:gd name="connsiteY3" fmla="*/ 7918 h 35797"/>
                <a:gd name="connsiteX4" fmla="*/ 4445 w 22593"/>
                <a:gd name="connsiteY4" fmla="*/ 15547 h 35797"/>
                <a:gd name="connsiteX5" fmla="*/ 4445 w 22593"/>
                <a:gd name="connsiteY5" fmla="*/ 37333 h 35797"/>
                <a:gd name="connsiteX6" fmla="*/ 704 w 22593"/>
                <a:gd name="connsiteY6" fmla="*/ 37333 h 35797"/>
                <a:gd name="connsiteX7" fmla="*/ 704 w 22593"/>
                <a:gd name="connsiteY7" fmla="*/ 1976 h 35797"/>
                <a:gd name="connsiteX8" fmla="*/ 4445 w 22593"/>
                <a:gd name="connsiteY8" fmla="*/ 1976 h 35797"/>
                <a:gd name="connsiteX9" fmla="*/ 4445 w 22593"/>
                <a:gd name="connsiteY9" fmla="*/ 6671 h 35797"/>
                <a:gd name="connsiteX10" fmla="*/ 8773 w 22593"/>
                <a:gd name="connsiteY10" fmla="*/ 2930 h 35797"/>
                <a:gd name="connsiteX11" fmla="*/ 14788 w 22593"/>
                <a:gd name="connsiteY11" fmla="*/ 1536 h 35797"/>
                <a:gd name="connsiteX12" fmla="*/ 23298 w 22593"/>
                <a:gd name="connsiteY12" fmla="*/ 4910 h 35797"/>
                <a:gd name="connsiteX13" fmla="*/ 20584 w 22593"/>
                <a:gd name="connsiteY13" fmla="*/ 762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584" y="7624"/>
                  </a:moveTo>
                  <a:cubicBezTo>
                    <a:pt x="19483" y="6524"/>
                    <a:pt x="18530" y="5790"/>
                    <a:pt x="17576" y="5424"/>
                  </a:cubicBezTo>
                  <a:cubicBezTo>
                    <a:pt x="16622" y="5057"/>
                    <a:pt x="15375" y="4837"/>
                    <a:pt x="13908" y="4837"/>
                  </a:cubicBezTo>
                  <a:cubicBezTo>
                    <a:pt x="10974" y="4837"/>
                    <a:pt x="8627" y="5864"/>
                    <a:pt x="7013" y="7918"/>
                  </a:cubicBezTo>
                  <a:cubicBezTo>
                    <a:pt x="5326" y="10045"/>
                    <a:pt x="4445" y="12539"/>
                    <a:pt x="4445" y="15547"/>
                  </a:cubicBezTo>
                  <a:lnTo>
                    <a:pt x="4445" y="37333"/>
                  </a:lnTo>
                  <a:lnTo>
                    <a:pt x="704" y="37333"/>
                  </a:lnTo>
                  <a:lnTo>
                    <a:pt x="704" y="1976"/>
                  </a:lnTo>
                  <a:lnTo>
                    <a:pt x="4445" y="1976"/>
                  </a:lnTo>
                  <a:lnTo>
                    <a:pt x="4445" y="6671"/>
                  </a:lnTo>
                  <a:cubicBezTo>
                    <a:pt x="5472" y="5057"/>
                    <a:pt x="6939" y="3810"/>
                    <a:pt x="8773" y="2930"/>
                  </a:cubicBezTo>
                  <a:cubicBezTo>
                    <a:pt x="10607" y="1976"/>
                    <a:pt x="12661" y="1536"/>
                    <a:pt x="14788" y="1536"/>
                  </a:cubicBezTo>
                  <a:cubicBezTo>
                    <a:pt x="18236" y="1536"/>
                    <a:pt x="21024" y="2636"/>
                    <a:pt x="23298" y="4910"/>
                  </a:cubicBezTo>
                  <a:lnTo>
                    <a:pt x="20584" y="7624"/>
                  </a:lnTo>
                  <a:close/>
                </a:path>
              </a:pathLst>
            </a:custGeom>
            <a:solidFill>
              <a:srgbClr val="000000"/>
            </a:solidFill>
            <a:ln w="73262" cap="flat">
              <a:noFill/>
              <a:prstDash val="solid"/>
              <a:miter/>
            </a:ln>
          </p:spPr>
          <p:txBody>
            <a:bodyPr rtlCol="0" anchor="ctr"/>
            <a:lstStyle/>
            <a:p>
              <a:endParaRPr lang="en-GB"/>
            </a:p>
          </p:txBody>
        </p:sp>
        <p:sp>
          <p:nvSpPr>
            <p:cNvPr id="428" name="Graphic 1127">
              <a:extLst>
                <a:ext uri="{FF2B5EF4-FFF2-40B4-BE49-F238E27FC236}">
                  <a16:creationId xmlns:a16="http://schemas.microsoft.com/office/drawing/2014/main" id="{0AE44C67-0BE9-4671-F954-2659C340C804}"/>
                </a:ext>
              </a:extLst>
            </p:cNvPr>
            <p:cNvSpPr/>
            <p:nvPr/>
          </p:nvSpPr>
          <p:spPr>
            <a:xfrm>
              <a:off x="6831297" y="4113829"/>
              <a:ext cx="28315" cy="36237"/>
            </a:xfrm>
            <a:custGeom>
              <a:avLst/>
              <a:gdLst>
                <a:gd name="connsiteX0" fmla="*/ 29030 w 28315"/>
                <a:gd name="connsiteY0" fmla="*/ 20462 h 36237"/>
                <a:gd name="connsiteX1" fmla="*/ 4456 w 28315"/>
                <a:gd name="connsiteY1" fmla="*/ 20462 h 36237"/>
                <a:gd name="connsiteX2" fmla="*/ 7390 w 28315"/>
                <a:gd name="connsiteY2" fmla="*/ 30805 h 36237"/>
                <a:gd name="connsiteX3" fmla="*/ 15973 w 28315"/>
                <a:gd name="connsiteY3" fmla="*/ 34399 h 36237"/>
                <a:gd name="connsiteX4" fmla="*/ 21254 w 28315"/>
                <a:gd name="connsiteY4" fmla="*/ 33372 h 36237"/>
                <a:gd name="connsiteX5" fmla="*/ 25729 w 28315"/>
                <a:gd name="connsiteY5" fmla="*/ 30144 h 36237"/>
                <a:gd name="connsiteX6" fmla="*/ 28517 w 28315"/>
                <a:gd name="connsiteY6" fmla="*/ 32345 h 36237"/>
                <a:gd name="connsiteX7" fmla="*/ 22795 w 28315"/>
                <a:gd name="connsiteY7" fmla="*/ 36453 h 36237"/>
                <a:gd name="connsiteX8" fmla="*/ 15753 w 28315"/>
                <a:gd name="connsiteY8" fmla="*/ 37773 h 36237"/>
                <a:gd name="connsiteX9" fmla="*/ 4603 w 28315"/>
                <a:gd name="connsiteY9" fmla="*/ 33152 h 36237"/>
                <a:gd name="connsiteX10" fmla="*/ 715 w 28315"/>
                <a:gd name="connsiteY10" fmla="*/ 19655 h 36237"/>
                <a:gd name="connsiteX11" fmla="*/ 4456 w 28315"/>
                <a:gd name="connsiteY11" fmla="*/ 6304 h 36237"/>
                <a:gd name="connsiteX12" fmla="*/ 14872 w 28315"/>
                <a:gd name="connsiteY12" fmla="*/ 1536 h 36237"/>
                <a:gd name="connsiteX13" fmla="*/ 25289 w 28315"/>
                <a:gd name="connsiteY13" fmla="*/ 6084 h 36237"/>
                <a:gd name="connsiteX14" fmla="*/ 29030 w 28315"/>
                <a:gd name="connsiteY14" fmla="*/ 18774 h 36237"/>
                <a:gd name="connsiteX15" fmla="*/ 29030 w 28315"/>
                <a:gd name="connsiteY15" fmla="*/ 20462 h 36237"/>
                <a:gd name="connsiteX16" fmla="*/ 25289 w 28315"/>
                <a:gd name="connsiteY16" fmla="*/ 17454 h 36237"/>
                <a:gd name="connsiteX17" fmla="*/ 24042 w 28315"/>
                <a:gd name="connsiteY17" fmla="*/ 10779 h 36237"/>
                <a:gd name="connsiteX18" fmla="*/ 20447 w 28315"/>
                <a:gd name="connsiteY18" fmla="*/ 6377 h 36237"/>
                <a:gd name="connsiteX19" fmla="*/ 14872 w 28315"/>
                <a:gd name="connsiteY19" fmla="*/ 4837 h 36237"/>
                <a:gd name="connsiteX20" fmla="*/ 9371 w 28315"/>
                <a:gd name="connsiteY20" fmla="*/ 6377 h 36237"/>
                <a:gd name="connsiteX21" fmla="*/ 5703 w 28315"/>
                <a:gd name="connsiteY21" fmla="*/ 10779 h 36237"/>
                <a:gd name="connsiteX22" fmla="*/ 4456 w 28315"/>
                <a:gd name="connsiteY22" fmla="*/ 17454 h 36237"/>
                <a:gd name="connsiteX23" fmla="*/ 25289 w 28315"/>
                <a:gd name="connsiteY23" fmla="*/ 1745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030" y="20462"/>
                  </a:moveTo>
                  <a:lnTo>
                    <a:pt x="4456" y="20462"/>
                  </a:lnTo>
                  <a:cubicBezTo>
                    <a:pt x="4456" y="25010"/>
                    <a:pt x="5410" y="28457"/>
                    <a:pt x="7390" y="30805"/>
                  </a:cubicBezTo>
                  <a:cubicBezTo>
                    <a:pt x="9371" y="33225"/>
                    <a:pt x="12232" y="34399"/>
                    <a:pt x="15973" y="34399"/>
                  </a:cubicBezTo>
                  <a:cubicBezTo>
                    <a:pt x="18027" y="34399"/>
                    <a:pt x="19787" y="34032"/>
                    <a:pt x="21254" y="33372"/>
                  </a:cubicBezTo>
                  <a:cubicBezTo>
                    <a:pt x="22721" y="32712"/>
                    <a:pt x="24189" y="31685"/>
                    <a:pt x="25729" y="30144"/>
                  </a:cubicBezTo>
                  <a:lnTo>
                    <a:pt x="28517" y="32345"/>
                  </a:lnTo>
                  <a:cubicBezTo>
                    <a:pt x="26609" y="34252"/>
                    <a:pt x="24702" y="35646"/>
                    <a:pt x="22795" y="36453"/>
                  </a:cubicBezTo>
                  <a:cubicBezTo>
                    <a:pt x="20888" y="37333"/>
                    <a:pt x="18540" y="37773"/>
                    <a:pt x="15753" y="37773"/>
                  </a:cubicBezTo>
                  <a:cubicBezTo>
                    <a:pt x="10838" y="37773"/>
                    <a:pt x="7170" y="36233"/>
                    <a:pt x="4603" y="33152"/>
                  </a:cubicBezTo>
                  <a:cubicBezTo>
                    <a:pt x="1962" y="30071"/>
                    <a:pt x="715" y="25596"/>
                    <a:pt x="715" y="19655"/>
                  </a:cubicBezTo>
                  <a:cubicBezTo>
                    <a:pt x="715" y="13933"/>
                    <a:pt x="1962" y="9458"/>
                    <a:pt x="4456" y="6304"/>
                  </a:cubicBezTo>
                  <a:cubicBezTo>
                    <a:pt x="6950" y="3150"/>
                    <a:pt x="10398" y="1536"/>
                    <a:pt x="14872" y="1536"/>
                  </a:cubicBezTo>
                  <a:cubicBezTo>
                    <a:pt x="19347" y="1536"/>
                    <a:pt x="22795" y="3076"/>
                    <a:pt x="25289" y="6084"/>
                  </a:cubicBezTo>
                  <a:cubicBezTo>
                    <a:pt x="27783" y="9092"/>
                    <a:pt x="29030" y="13346"/>
                    <a:pt x="29030" y="18774"/>
                  </a:cubicBezTo>
                  <a:lnTo>
                    <a:pt x="29030" y="20462"/>
                  </a:lnTo>
                  <a:close/>
                  <a:moveTo>
                    <a:pt x="25289" y="17454"/>
                  </a:moveTo>
                  <a:cubicBezTo>
                    <a:pt x="25069" y="14446"/>
                    <a:pt x="24702" y="12172"/>
                    <a:pt x="24042" y="10779"/>
                  </a:cubicBezTo>
                  <a:cubicBezTo>
                    <a:pt x="23235" y="8945"/>
                    <a:pt x="22061" y="7478"/>
                    <a:pt x="20447" y="6377"/>
                  </a:cubicBezTo>
                  <a:cubicBezTo>
                    <a:pt x="18760" y="5350"/>
                    <a:pt x="16926" y="4837"/>
                    <a:pt x="14872" y="4837"/>
                  </a:cubicBezTo>
                  <a:cubicBezTo>
                    <a:pt x="12818" y="4837"/>
                    <a:pt x="10985" y="5350"/>
                    <a:pt x="9371" y="6377"/>
                  </a:cubicBezTo>
                  <a:cubicBezTo>
                    <a:pt x="7757" y="7478"/>
                    <a:pt x="6510" y="8945"/>
                    <a:pt x="5703" y="10779"/>
                  </a:cubicBezTo>
                  <a:cubicBezTo>
                    <a:pt x="5043" y="12172"/>
                    <a:pt x="4676" y="14446"/>
                    <a:pt x="4456" y="17454"/>
                  </a:cubicBezTo>
                  <a:lnTo>
                    <a:pt x="25289" y="17454"/>
                  </a:lnTo>
                  <a:close/>
                </a:path>
              </a:pathLst>
            </a:custGeom>
            <a:solidFill>
              <a:srgbClr val="000000"/>
            </a:solidFill>
            <a:ln w="73262" cap="flat">
              <a:noFill/>
              <a:prstDash val="solid"/>
              <a:miter/>
            </a:ln>
          </p:spPr>
          <p:txBody>
            <a:bodyPr rtlCol="0" anchor="ctr"/>
            <a:lstStyle/>
            <a:p>
              <a:endParaRPr lang="en-GB"/>
            </a:p>
          </p:txBody>
        </p:sp>
        <p:sp>
          <p:nvSpPr>
            <p:cNvPr id="429" name="Graphic 1127">
              <a:extLst>
                <a:ext uri="{FF2B5EF4-FFF2-40B4-BE49-F238E27FC236}">
                  <a16:creationId xmlns:a16="http://schemas.microsoft.com/office/drawing/2014/main" id="{30EC68EB-B18E-BEE2-2013-5E3897E08731}"/>
                </a:ext>
              </a:extLst>
            </p:cNvPr>
            <p:cNvSpPr/>
            <p:nvPr/>
          </p:nvSpPr>
          <p:spPr>
            <a:xfrm>
              <a:off x="6884667" y="4113829"/>
              <a:ext cx="28461" cy="36237"/>
            </a:xfrm>
            <a:custGeom>
              <a:avLst/>
              <a:gdLst>
                <a:gd name="connsiteX0" fmla="*/ 29195 w 28461"/>
                <a:gd name="connsiteY0" fmla="*/ 27284 h 36237"/>
                <a:gd name="connsiteX1" fmla="*/ 25381 w 28461"/>
                <a:gd name="connsiteY1" fmla="*/ 34913 h 36237"/>
                <a:gd name="connsiteX2" fmla="*/ 15038 w 28461"/>
                <a:gd name="connsiteY2" fmla="*/ 37773 h 36237"/>
                <a:gd name="connsiteX3" fmla="*/ 733 w 28461"/>
                <a:gd name="connsiteY3" fmla="*/ 32712 h 36237"/>
                <a:gd name="connsiteX4" fmla="*/ 3301 w 28461"/>
                <a:gd name="connsiteY4" fmla="*/ 30144 h 36237"/>
                <a:gd name="connsiteX5" fmla="*/ 14891 w 28461"/>
                <a:gd name="connsiteY5" fmla="*/ 34472 h 36237"/>
                <a:gd name="connsiteX6" fmla="*/ 25528 w 28461"/>
                <a:gd name="connsiteY6" fmla="*/ 27284 h 36237"/>
                <a:gd name="connsiteX7" fmla="*/ 23914 w 28461"/>
                <a:gd name="connsiteY7" fmla="*/ 23102 h 36237"/>
                <a:gd name="connsiteX8" fmla="*/ 18779 w 28461"/>
                <a:gd name="connsiteY8" fmla="*/ 21342 h 36237"/>
                <a:gd name="connsiteX9" fmla="*/ 12910 w 28461"/>
                <a:gd name="connsiteY9" fmla="*/ 20828 h 36237"/>
                <a:gd name="connsiteX10" fmla="*/ 2274 w 28461"/>
                <a:gd name="connsiteY10" fmla="*/ 11586 h 36237"/>
                <a:gd name="connsiteX11" fmla="*/ 5722 w 28461"/>
                <a:gd name="connsiteY11" fmla="*/ 4250 h 36237"/>
                <a:gd name="connsiteX12" fmla="*/ 14964 w 28461"/>
                <a:gd name="connsiteY12" fmla="*/ 1536 h 36237"/>
                <a:gd name="connsiteX13" fmla="*/ 27361 w 28461"/>
                <a:gd name="connsiteY13" fmla="*/ 5277 h 36237"/>
                <a:gd name="connsiteX14" fmla="*/ 24867 w 28461"/>
                <a:gd name="connsiteY14" fmla="*/ 7771 h 36237"/>
                <a:gd name="connsiteX15" fmla="*/ 14964 w 28461"/>
                <a:gd name="connsiteY15" fmla="*/ 4764 h 36237"/>
                <a:gd name="connsiteX16" fmla="*/ 8289 w 28461"/>
                <a:gd name="connsiteY16" fmla="*/ 6524 h 36237"/>
                <a:gd name="connsiteX17" fmla="*/ 5942 w 28461"/>
                <a:gd name="connsiteY17" fmla="*/ 11586 h 36237"/>
                <a:gd name="connsiteX18" fmla="*/ 7702 w 28461"/>
                <a:gd name="connsiteY18" fmla="*/ 15767 h 36237"/>
                <a:gd name="connsiteX19" fmla="*/ 13131 w 28461"/>
                <a:gd name="connsiteY19" fmla="*/ 17527 h 36237"/>
                <a:gd name="connsiteX20" fmla="*/ 18852 w 28461"/>
                <a:gd name="connsiteY20" fmla="*/ 18041 h 36237"/>
                <a:gd name="connsiteX21" fmla="*/ 26555 w 28461"/>
                <a:gd name="connsiteY21" fmla="*/ 20535 h 36237"/>
                <a:gd name="connsiteX22" fmla="*/ 29195 w 28461"/>
                <a:gd name="connsiteY22" fmla="*/ 2728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195" y="27284"/>
                  </a:moveTo>
                  <a:cubicBezTo>
                    <a:pt x="29195" y="30511"/>
                    <a:pt x="27948" y="33079"/>
                    <a:pt x="25381" y="34913"/>
                  </a:cubicBezTo>
                  <a:cubicBezTo>
                    <a:pt x="22813" y="36820"/>
                    <a:pt x="19366" y="37773"/>
                    <a:pt x="15038" y="37773"/>
                  </a:cubicBezTo>
                  <a:cubicBezTo>
                    <a:pt x="9023" y="37773"/>
                    <a:pt x="4255" y="36086"/>
                    <a:pt x="733" y="32712"/>
                  </a:cubicBezTo>
                  <a:lnTo>
                    <a:pt x="3301" y="30144"/>
                  </a:lnTo>
                  <a:cubicBezTo>
                    <a:pt x="6015" y="33005"/>
                    <a:pt x="9903" y="34472"/>
                    <a:pt x="14891" y="34472"/>
                  </a:cubicBezTo>
                  <a:cubicBezTo>
                    <a:pt x="22006" y="34472"/>
                    <a:pt x="25528" y="32052"/>
                    <a:pt x="25528" y="27284"/>
                  </a:cubicBezTo>
                  <a:cubicBezTo>
                    <a:pt x="25528" y="25450"/>
                    <a:pt x="25014" y="24056"/>
                    <a:pt x="23914" y="23102"/>
                  </a:cubicBezTo>
                  <a:cubicBezTo>
                    <a:pt x="22813" y="22149"/>
                    <a:pt x="21126" y="21562"/>
                    <a:pt x="18779" y="21342"/>
                  </a:cubicBezTo>
                  <a:lnTo>
                    <a:pt x="12910" y="20828"/>
                  </a:lnTo>
                  <a:cubicBezTo>
                    <a:pt x="5795" y="20242"/>
                    <a:pt x="2274" y="17161"/>
                    <a:pt x="2274" y="11586"/>
                  </a:cubicBezTo>
                  <a:cubicBezTo>
                    <a:pt x="2274" y="8505"/>
                    <a:pt x="3448" y="6084"/>
                    <a:pt x="5722" y="4250"/>
                  </a:cubicBezTo>
                  <a:cubicBezTo>
                    <a:pt x="7996" y="2416"/>
                    <a:pt x="11077" y="1536"/>
                    <a:pt x="14964" y="1536"/>
                  </a:cubicBezTo>
                  <a:cubicBezTo>
                    <a:pt x="19879" y="1536"/>
                    <a:pt x="23987" y="2783"/>
                    <a:pt x="27361" y="5277"/>
                  </a:cubicBezTo>
                  <a:lnTo>
                    <a:pt x="24867" y="7771"/>
                  </a:lnTo>
                  <a:cubicBezTo>
                    <a:pt x="22153" y="5791"/>
                    <a:pt x="18852" y="4764"/>
                    <a:pt x="14964" y="4764"/>
                  </a:cubicBezTo>
                  <a:cubicBezTo>
                    <a:pt x="12030" y="4764"/>
                    <a:pt x="9756" y="5350"/>
                    <a:pt x="8289" y="6524"/>
                  </a:cubicBezTo>
                  <a:cubicBezTo>
                    <a:pt x="6749" y="7698"/>
                    <a:pt x="5942" y="9385"/>
                    <a:pt x="5942" y="11586"/>
                  </a:cubicBezTo>
                  <a:cubicBezTo>
                    <a:pt x="5942" y="13419"/>
                    <a:pt x="6529" y="14813"/>
                    <a:pt x="7702" y="15767"/>
                  </a:cubicBezTo>
                  <a:cubicBezTo>
                    <a:pt x="8803" y="16720"/>
                    <a:pt x="10636" y="17307"/>
                    <a:pt x="13131" y="17527"/>
                  </a:cubicBezTo>
                  <a:lnTo>
                    <a:pt x="18852" y="18041"/>
                  </a:lnTo>
                  <a:cubicBezTo>
                    <a:pt x="22153" y="18408"/>
                    <a:pt x="24721" y="19215"/>
                    <a:pt x="26555" y="20535"/>
                  </a:cubicBezTo>
                  <a:cubicBezTo>
                    <a:pt x="28315" y="21855"/>
                    <a:pt x="29195" y="24129"/>
                    <a:pt x="29195" y="27284"/>
                  </a:cubicBezTo>
                  <a:close/>
                </a:path>
              </a:pathLst>
            </a:custGeom>
            <a:solidFill>
              <a:srgbClr val="000000"/>
            </a:solidFill>
            <a:ln w="73262" cap="flat">
              <a:noFill/>
              <a:prstDash val="solid"/>
              <a:miter/>
            </a:ln>
          </p:spPr>
          <p:txBody>
            <a:bodyPr rtlCol="0" anchor="ctr"/>
            <a:lstStyle/>
            <a:p>
              <a:endParaRPr lang="en-GB"/>
            </a:p>
          </p:txBody>
        </p:sp>
        <p:sp>
          <p:nvSpPr>
            <p:cNvPr id="430" name="Graphic 1127">
              <a:extLst>
                <a:ext uri="{FF2B5EF4-FFF2-40B4-BE49-F238E27FC236}">
                  <a16:creationId xmlns:a16="http://schemas.microsoft.com/office/drawing/2014/main" id="{E79929DD-1359-1B04-45FB-F4F9B347EF37}"/>
                </a:ext>
              </a:extLst>
            </p:cNvPr>
            <p:cNvSpPr/>
            <p:nvPr/>
          </p:nvSpPr>
          <p:spPr>
            <a:xfrm>
              <a:off x="6920192" y="4102973"/>
              <a:ext cx="16578" cy="46653"/>
            </a:xfrm>
            <a:custGeom>
              <a:avLst/>
              <a:gdLst>
                <a:gd name="connsiteX0" fmla="*/ 17322 w 16578"/>
                <a:gd name="connsiteY0" fmla="*/ 48188 h 46653"/>
                <a:gd name="connsiteX1" fmla="*/ 14094 w 16578"/>
                <a:gd name="connsiteY1" fmla="*/ 48188 h 46653"/>
                <a:gd name="connsiteX2" fmla="*/ 7859 w 16578"/>
                <a:gd name="connsiteY2" fmla="*/ 45621 h 46653"/>
                <a:gd name="connsiteX3" fmla="*/ 5585 w 16578"/>
                <a:gd name="connsiteY3" fmla="*/ 38945 h 46653"/>
                <a:gd name="connsiteX4" fmla="*/ 5585 w 16578"/>
                <a:gd name="connsiteY4" fmla="*/ 15618 h 46653"/>
                <a:gd name="connsiteX5" fmla="*/ 744 w 16578"/>
                <a:gd name="connsiteY5" fmla="*/ 15618 h 46653"/>
                <a:gd name="connsiteX6" fmla="*/ 744 w 16578"/>
                <a:gd name="connsiteY6" fmla="*/ 12831 h 46653"/>
                <a:gd name="connsiteX7" fmla="*/ 5585 w 16578"/>
                <a:gd name="connsiteY7" fmla="*/ 12831 h 46653"/>
                <a:gd name="connsiteX8" fmla="*/ 5585 w 16578"/>
                <a:gd name="connsiteY8" fmla="*/ 1534 h 46653"/>
                <a:gd name="connsiteX9" fmla="*/ 9326 w 16578"/>
                <a:gd name="connsiteY9" fmla="*/ 1534 h 46653"/>
                <a:gd name="connsiteX10" fmla="*/ 9326 w 16578"/>
                <a:gd name="connsiteY10" fmla="*/ 12831 h 46653"/>
                <a:gd name="connsiteX11" fmla="*/ 17322 w 16578"/>
                <a:gd name="connsiteY11" fmla="*/ 12831 h 46653"/>
                <a:gd name="connsiteX12" fmla="*/ 17322 w 16578"/>
                <a:gd name="connsiteY12" fmla="*/ 15618 h 46653"/>
                <a:gd name="connsiteX13" fmla="*/ 9326 w 16578"/>
                <a:gd name="connsiteY13" fmla="*/ 15618 h 46653"/>
                <a:gd name="connsiteX14" fmla="*/ 9326 w 16578"/>
                <a:gd name="connsiteY14" fmla="*/ 39019 h 46653"/>
                <a:gd name="connsiteX15" fmla="*/ 14755 w 16578"/>
                <a:gd name="connsiteY15" fmla="*/ 44887 h 46653"/>
                <a:gd name="connsiteX16" fmla="*/ 17322 w 16578"/>
                <a:gd name="connsiteY16" fmla="*/ 44887 h 46653"/>
                <a:gd name="connsiteX17" fmla="*/ 17322 w 16578"/>
                <a:gd name="connsiteY17" fmla="*/ 48188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322" y="48188"/>
                  </a:moveTo>
                  <a:lnTo>
                    <a:pt x="14094" y="48188"/>
                  </a:lnTo>
                  <a:cubicBezTo>
                    <a:pt x="11380" y="48188"/>
                    <a:pt x="9326" y="47308"/>
                    <a:pt x="7859" y="45621"/>
                  </a:cubicBezTo>
                  <a:cubicBezTo>
                    <a:pt x="6319" y="43933"/>
                    <a:pt x="5585" y="41733"/>
                    <a:pt x="5585" y="38945"/>
                  </a:cubicBezTo>
                  <a:lnTo>
                    <a:pt x="5585" y="15618"/>
                  </a:lnTo>
                  <a:lnTo>
                    <a:pt x="744" y="15618"/>
                  </a:lnTo>
                  <a:lnTo>
                    <a:pt x="744" y="12831"/>
                  </a:lnTo>
                  <a:lnTo>
                    <a:pt x="5585" y="12831"/>
                  </a:lnTo>
                  <a:lnTo>
                    <a:pt x="5585" y="1534"/>
                  </a:lnTo>
                  <a:lnTo>
                    <a:pt x="9326" y="1534"/>
                  </a:lnTo>
                  <a:lnTo>
                    <a:pt x="9326" y="12831"/>
                  </a:lnTo>
                  <a:lnTo>
                    <a:pt x="17322" y="12831"/>
                  </a:lnTo>
                  <a:lnTo>
                    <a:pt x="17322" y="15618"/>
                  </a:lnTo>
                  <a:lnTo>
                    <a:pt x="9326" y="15618"/>
                  </a:lnTo>
                  <a:lnTo>
                    <a:pt x="9326" y="39019"/>
                  </a:lnTo>
                  <a:cubicBezTo>
                    <a:pt x="9326" y="42906"/>
                    <a:pt x="11160" y="44887"/>
                    <a:pt x="14755" y="44887"/>
                  </a:cubicBezTo>
                  <a:lnTo>
                    <a:pt x="17322" y="44887"/>
                  </a:lnTo>
                  <a:lnTo>
                    <a:pt x="17322" y="48188"/>
                  </a:lnTo>
                  <a:close/>
                </a:path>
              </a:pathLst>
            </a:custGeom>
            <a:solidFill>
              <a:srgbClr val="000000"/>
            </a:solidFill>
            <a:ln w="73262" cap="flat">
              <a:noFill/>
              <a:prstDash val="solid"/>
              <a:miter/>
            </a:ln>
          </p:spPr>
          <p:txBody>
            <a:bodyPr rtlCol="0" anchor="ctr"/>
            <a:lstStyle/>
            <a:p>
              <a:endParaRPr lang="en-GB"/>
            </a:p>
          </p:txBody>
        </p:sp>
        <p:sp>
          <p:nvSpPr>
            <p:cNvPr id="431" name="Graphic 1127">
              <a:extLst>
                <a:ext uri="{FF2B5EF4-FFF2-40B4-BE49-F238E27FC236}">
                  <a16:creationId xmlns:a16="http://schemas.microsoft.com/office/drawing/2014/main" id="{F8613288-6FA0-181C-AC8D-4B792DE5D4C0}"/>
                </a:ext>
              </a:extLst>
            </p:cNvPr>
            <p:cNvSpPr/>
            <p:nvPr/>
          </p:nvSpPr>
          <p:spPr>
            <a:xfrm>
              <a:off x="6944786" y="4113829"/>
              <a:ext cx="27508" cy="36237"/>
            </a:xfrm>
            <a:custGeom>
              <a:avLst/>
              <a:gdLst>
                <a:gd name="connsiteX0" fmla="*/ 28262 w 27508"/>
                <a:gd name="connsiteY0" fmla="*/ 37333 h 36237"/>
                <a:gd name="connsiteX1" fmla="*/ 24521 w 27508"/>
                <a:gd name="connsiteY1" fmla="*/ 37333 h 36237"/>
                <a:gd name="connsiteX2" fmla="*/ 24521 w 27508"/>
                <a:gd name="connsiteY2" fmla="*/ 33812 h 36237"/>
                <a:gd name="connsiteX3" fmla="*/ 19973 w 27508"/>
                <a:gd name="connsiteY3" fmla="*/ 36893 h 36237"/>
                <a:gd name="connsiteX4" fmla="*/ 13738 w 27508"/>
                <a:gd name="connsiteY4" fmla="*/ 37773 h 36237"/>
                <a:gd name="connsiteX5" fmla="*/ 3322 w 27508"/>
                <a:gd name="connsiteY5" fmla="*/ 34546 h 36237"/>
                <a:gd name="connsiteX6" fmla="*/ 754 w 27508"/>
                <a:gd name="connsiteY6" fmla="*/ 27650 h 36237"/>
                <a:gd name="connsiteX7" fmla="*/ 4055 w 27508"/>
                <a:gd name="connsiteY7" fmla="*/ 20168 h 36237"/>
                <a:gd name="connsiteX8" fmla="*/ 13078 w 27508"/>
                <a:gd name="connsiteY8" fmla="*/ 17454 h 36237"/>
                <a:gd name="connsiteX9" fmla="*/ 24521 w 27508"/>
                <a:gd name="connsiteY9" fmla="*/ 17454 h 36237"/>
                <a:gd name="connsiteX10" fmla="*/ 24521 w 27508"/>
                <a:gd name="connsiteY10" fmla="*/ 13493 h 36237"/>
                <a:gd name="connsiteX11" fmla="*/ 22174 w 27508"/>
                <a:gd name="connsiteY11" fmla="*/ 7038 h 36237"/>
                <a:gd name="connsiteX12" fmla="*/ 14545 w 27508"/>
                <a:gd name="connsiteY12" fmla="*/ 4837 h 36237"/>
                <a:gd name="connsiteX13" fmla="*/ 8750 w 27508"/>
                <a:gd name="connsiteY13" fmla="*/ 5864 h 36237"/>
                <a:gd name="connsiteX14" fmla="*/ 4789 w 27508"/>
                <a:gd name="connsiteY14" fmla="*/ 9312 h 36237"/>
                <a:gd name="connsiteX15" fmla="*/ 2075 w 27508"/>
                <a:gd name="connsiteY15" fmla="*/ 6964 h 36237"/>
                <a:gd name="connsiteX16" fmla="*/ 7136 w 27508"/>
                <a:gd name="connsiteY16" fmla="*/ 2783 h 36237"/>
                <a:gd name="connsiteX17" fmla="*/ 14545 w 27508"/>
                <a:gd name="connsiteY17" fmla="*/ 1536 h 36237"/>
                <a:gd name="connsiteX18" fmla="*/ 28262 w 27508"/>
                <a:gd name="connsiteY18" fmla="*/ 13126 h 36237"/>
                <a:gd name="connsiteX19" fmla="*/ 28262 w 27508"/>
                <a:gd name="connsiteY19" fmla="*/ 37333 h 36237"/>
                <a:gd name="connsiteX20" fmla="*/ 24521 w 27508"/>
                <a:gd name="connsiteY20" fmla="*/ 25010 h 36237"/>
                <a:gd name="connsiteX21" fmla="*/ 24521 w 27508"/>
                <a:gd name="connsiteY21" fmla="*/ 20462 h 36237"/>
                <a:gd name="connsiteX22" fmla="*/ 13518 w 27508"/>
                <a:gd name="connsiteY22" fmla="*/ 20462 h 36237"/>
                <a:gd name="connsiteX23" fmla="*/ 4495 w 27508"/>
                <a:gd name="connsiteY23" fmla="*/ 27577 h 36237"/>
                <a:gd name="connsiteX24" fmla="*/ 6696 w 27508"/>
                <a:gd name="connsiteY24" fmla="*/ 32785 h 36237"/>
                <a:gd name="connsiteX25" fmla="*/ 13738 w 27508"/>
                <a:gd name="connsiteY25" fmla="*/ 34472 h 36237"/>
                <a:gd name="connsiteX26" fmla="*/ 22541 w 27508"/>
                <a:gd name="connsiteY26" fmla="*/ 31758 h 36237"/>
                <a:gd name="connsiteX27" fmla="*/ 24521 w 27508"/>
                <a:gd name="connsiteY27" fmla="*/ 2501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262" y="37333"/>
                  </a:moveTo>
                  <a:lnTo>
                    <a:pt x="24521" y="37333"/>
                  </a:lnTo>
                  <a:lnTo>
                    <a:pt x="24521" y="33812"/>
                  </a:lnTo>
                  <a:cubicBezTo>
                    <a:pt x="23054" y="35279"/>
                    <a:pt x="21514" y="36306"/>
                    <a:pt x="19973" y="36893"/>
                  </a:cubicBezTo>
                  <a:cubicBezTo>
                    <a:pt x="18359" y="37480"/>
                    <a:pt x="16306" y="37773"/>
                    <a:pt x="13738" y="37773"/>
                  </a:cubicBezTo>
                  <a:cubicBezTo>
                    <a:pt x="8897" y="37773"/>
                    <a:pt x="5449" y="36673"/>
                    <a:pt x="3322" y="34546"/>
                  </a:cubicBezTo>
                  <a:cubicBezTo>
                    <a:pt x="1634" y="32859"/>
                    <a:pt x="754" y="30511"/>
                    <a:pt x="754" y="27650"/>
                  </a:cubicBezTo>
                  <a:cubicBezTo>
                    <a:pt x="754" y="24423"/>
                    <a:pt x="1855" y="21929"/>
                    <a:pt x="4055" y="20168"/>
                  </a:cubicBezTo>
                  <a:cubicBezTo>
                    <a:pt x="6182" y="18334"/>
                    <a:pt x="9190" y="17454"/>
                    <a:pt x="13078" y="17454"/>
                  </a:cubicBezTo>
                  <a:lnTo>
                    <a:pt x="24521" y="17454"/>
                  </a:lnTo>
                  <a:lnTo>
                    <a:pt x="24521" y="13493"/>
                  </a:lnTo>
                  <a:cubicBezTo>
                    <a:pt x="24521" y="10632"/>
                    <a:pt x="23714" y="8431"/>
                    <a:pt x="22174" y="7038"/>
                  </a:cubicBezTo>
                  <a:cubicBezTo>
                    <a:pt x="20633" y="5570"/>
                    <a:pt x="18066" y="4837"/>
                    <a:pt x="14545" y="4837"/>
                  </a:cubicBezTo>
                  <a:cubicBezTo>
                    <a:pt x="12124" y="4837"/>
                    <a:pt x="10144" y="5204"/>
                    <a:pt x="8750" y="5864"/>
                  </a:cubicBezTo>
                  <a:cubicBezTo>
                    <a:pt x="7283" y="6524"/>
                    <a:pt x="5962" y="7698"/>
                    <a:pt x="4789" y="9312"/>
                  </a:cubicBezTo>
                  <a:lnTo>
                    <a:pt x="2075" y="6964"/>
                  </a:lnTo>
                  <a:cubicBezTo>
                    <a:pt x="3542" y="4984"/>
                    <a:pt x="5229" y="3517"/>
                    <a:pt x="7136" y="2783"/>
                  </a:cubicBezTo>
                  <a:cubicBezTo>
                    <a:pt x="9117" y="1903"/>
                    <a:pt x="11537" y="1536"/>
                    <a:pt x="14545" y="1536"/>
                  </a:cubicBezTo>
                  <a:cubicBezTo>
                    <a:pt x="23714" y="1536"/>
                    <a:pt x="28262" y="5424"/>
                    <a:pt x="28262" y="13126"/>
                  </a:cubicBezTo>
                  <a:lnTo>
                    <a:pt x="28262" y="37333"/>
                  </a:lnTo>
                  <a:close/>
                  <a:moveTo>
                    <a:pt x="24521" y="25010"/>
                  </a:moveTo>
                  <a:lnTo>
                    <a:pt x="24521" y="20462"/>
                  </a:lnTo>
                  <a:lnTo>
                    <a:pt x="13518" y="20462"/>
                  </a:lnTo>
                  <a:cubicBezTo>
                    <a:pt x="7503" y="20462"/>
                    <a:pt x="4495" y="22809"/>
                    <a:pt x="4495" y="27577"/>
                  </a:cubicBezTo>
                  <a:cubicBezTo>
                    <a:pt x="4495" y="29924"/>
                    <a:pt x="5229" y="31685"/>
                    <a:pt x="6696" y="32785"/>
                  </a:cubicBezTo>
                  <a:cubicBezTo>
                    <a:pt x="8163" y="33886"/>
                    <a:pt x="10510" y="34472"/>
                    <a:pt x="13738" y="34472"/>
                  </a:cubicBezTo>
                  <a:cubicBezTo>
                    <a:pt x="17699" y="34472"/>
                    <a:pt x="20633" y="33592"/>
                    <a:pt x="22541" y="31758"/>
                  </a:cubicBezTo>
                  <a:cubicBezTo>
                    <a:pt x="23861" y="30511"/>
                    <a:pt x="24521" y="28311"/>
                    <a:pt x="24521" y="25010"/>
                  </a:cubicBezTo>
                  <a:close/>
                </a:path>
              </a:pathLst>
            </a:custGeom>
            <a:solidFill>
              <a:srgbClr val="000000"/>
            </a:solidFill>
            <a:ln w="73262" cap="flat">
              <a:noFill/>
              <a:prstDash val="solid"/>
              <a:miter/>
            </a:ln>
          </p:spPr>
          <p:txBody>
            <a:bodyPr rtlCol="0" anchor="ctr"/>
            <a:lstStyle/>
            <a:p>
              <a:endParaRPr lang="en-GB"/>
            </a:p>
          </p:txBody>
        </p:sp>
        <p:sp>
          <p:nvSpPr>
            <p:cNvPr id="432" name="Graphic 1127">
              <a:extLst>
                <a:ext uri="{FF2B5EF4-FFF2-40B4-BE49-F238E27FC236}">
                  <a16:creationId xmlns:a16="http://schemas.microsoft.com/office/drawing/2014/main" id="{DF896FF1-D4EB-6692-3B29-2F53E86E24F6}"/>
                </a:ext>
              </a:extLst>
            </p:cNvPr>
            <p:cNvSpPr/>
            <p:nvPr/>
          </p:nvSpPr>
          <p:spPr>
            <a:xfrm>
              <a:off x="6986034" y="4113829"/>
              <a:ext cx="22593" cy="35797"/>
            </a:xfrm>
            <a:custGeom>
              <a:avLst/>
              <a:gdLst>
                <a:gd name="connsiteX0" fmla="*/ 20647 w 22593"/>
                <a:gd name="connsiteY0" fmla="*/ 7624 h 35797"/>
                <a:gd name="connsiteX1" fmla="*/ 17639 w 22593"/>
                <a:gd name="connsiteY1" fmla="*/ 5424 h 35797"/>
                <a:gd name="connsiteX2" fmla="*/ 13972 w 22593"/>
                <a:gd name="connsiteY2" fmla="*/ 4837 h 35797"/>
                <a:gd name="connsiteX3" fmla="*/ 7076 w 22593"/>
                <a:gd name="connsiteY3" fmla="*/ 7918 h 35797"/>
                <a:gd name="connsiteX4" fmla="*/ 4509 w 22593"/>
                <a:gd name="connsiteY4" fmla="*/ 15547 h 35797"/>
                <a:gd name="connsiteX5" fmla="*/ 4509 w 22593"/>
                <a:gd name="connsiteY5" fmla="*/ 37333 h 35797"/>
                <a:gd name="connsiteX6" fmla="*/ 768 w 22593"/>
                <a:gd name="connsiteY6" fmla="*/ 37333 h 35797"/>
                <a:gd name="connsiteX7" fmla="*/ 768 w 22593"/>
                <a:gd name="connsiteY7" fmla="*/ 1976 h 35797"/>
                <a:gd name="connsiteX8" fmla="*/ 4509 w 22593"/>
                <a:gd name="connsiteY8" fmla="*/ 1976 h 35797"/>
                <a:gd name="connsiteX9" fmla="*/ 4509 w 22593"/>
                <a:gd name="connsiteY9" fmla="*/ 6671 h 35797"/>
                <a:gd name="connsiteX10" fmla="*/ 8837 w 22593"/>
                <a:gd name="connsiteY10" fmla="*/ 2930 h 35797"/>
                <a:gd name="connsiteX11" fmla="*/ 14852 w 22593"/>
                <a:gd name="connsiteY11" fmla="*/ 1536 h 35797"/>
                <a:gd name="connsiteX12" fmla="*/ 23361 w 22593"/>
                <a:gd name="connsiteY12" fmla="*/ 4910 h 35797"/>
                <a:gd name="connsiteX13" fmla="*/ 20647 w 22593"/>
                <a:gd name="connsiteY13" fmla="*/ 762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647" y="7624"/>
                  </a:moveTo>
                  <a:cubicBezTo>
                    <a:pt x="19547" y="6524"/>
                    <a:pt x="18593" y="5790"/>
                    <a:pt x="17639" y="5424"/>
                  </a:cubicBezTo>
                  <a:cubicBezTo>
                    <a:pt x="16686" y="5057"/>
                    <a:pt x="15439" y="4837"/>
                    <a:pt x="13972" y="4837"/>
                  </a:cubicBezTo>
                  <a:cubicBezTo>
                    <a:pt x="11037" y="4837"/>
                    <a:pt x="8690" y="5864"/>
                    <a:pt x="7076" y="7918"/>
                  </a:cubicBezTo>
                  <a:cubicBezTo>
                    <a:pt x="5389" y="10045"/>
                    <a:pt x="4509" y="12539"/>
                    <a:pt x="4509" y="15547"/>
                  </a:cubicBezTo>
                  <a:lnTo>
                    <a:pt x="4509" y="37333"/>
                  </a:lnTo>
                  <a:lnTo>
                    <a:pt x="768" y="37333"/>
                  </a:lnTo>
                  <a:lnTo>
                    <a:pt x="768" y="1976"/>
                  </a:lnTo>
                  <a:lnTo>
                    <a:pt x="4509" y="1976"/>
                  </a:lnTo>
                  <a:lnTo>
                    <a:pt x="4509" y="6671"/>
                  </a:lnTo>
                  <a:cubicBezTo>
                    <a:pt x="5536" y="5057"/>
                    <a:pt x="7003" y="3810"/>
                    <a:pt x="8837" y="2930"/>
                  </a:cubicBezTo>
                  <a:cubicBezTo>
                    <a:pt x="10671" y="1976"/>
                    <a:pt x="12725" y="1536"/>
                    <a:pt x="14852" y="1536"/>
                  </a:cubicBezTo>
                  <a:cubicBezTo>
                    <a:pt x="18300" y="1536"/>
                    <a:pt x="21087" y="2636"/>
                    <a:pt x="23361" y="4910"/>
                  </a:cubicBezTo>
                  <a:lnTo>
                    <a:pt x="20647" y="7624"/>
                  </a:lnTo>
                  <a:close/>
                </a:path>
              </a:pathLst>
            </a:custGeom>
            <a:solidFill>
              <a:srgbClr val="000000"/>
            </a:solidFill>
            <a:ln w="73262" cap="flat">
              <a:noFill/>
              <a:prstDash val="solid"/>
              <a:miter/>
            </a:ln>
          </p:spPr>
          <p:txBody>
            <a:bodyPr rtlCol="0" anchor="ctr"/>
            <a:lstStyle/>
            <a:p>
              <a:endParaRPr lang="en-GB"/>
            </a:p>
          </p:txBody>
        </p:sp>
        <p:sp>
          <p:nvSpPr>
            <p:cNvPr id="433" name="Graphic 1127">
              <a:extLst>
                <a:ext uri="{FF2B5EF4-FFF2-40B4-BE49-F238E27FC236}">
                  <a16:creationId xmlns:a16="http://schemas.microsoft.com/office/drawing/2014/main" id="{ECEA2776-08D3-013B-192D-6D4DA3993602}"/>
                </a:ext>
              </a:extLst>
            </p:cNvPr>
            <p:cNvSpPr/>
            <p:nvPr/>
          </p:nvSpPr>
          <p:spPr>
            <a:xfrm>
              <a:off x="7011878" y="4102973"/>
              <a:ext cx="16578" cy="46653"/>
            </a:xfrm>
            <a:custGeom>
              <a:avLst/>
              <a:gdLst>
                <a:gd name="connsiteX0" fmla="*/ 17354 w 16578"/>
                <a:gd name="connsiteY0" fmla="*/ 48188 h 46653"/>
                <a:gd name="connsiteX1" fmla="*/ 14126 w 16578"/>
                <a:gd name="connsiteY1" fmla="*/ 48188 h 46653"/>
                <a:gd name="connsiteX2" fmla="*/ 7891 w 16578"/>
                <a:gd name="connsiteY2" fmla="*/ 45621 h 46653"/>
                <a:gd name="connsiteX3" fmla="*/ 5617 w 16578"/>
                <a:gd name="connsiteY3" fmla="*/ 38945 h 46653"/>
                <a:gd name="connsiteX4" fmla="*/ 5617 w 16578"/>
                <a:gd name="connsiteY4" fmla="*/ 15618 h 46653"/>
                <a:gd name="connsiteX5" fmla="*/ 776 w 16578"/>
                <a:gd name="connsiteY5" fmla="*/ 15618 h 46653"/>
                <a:gd name="connsiteX6" fmla="*/ 776 w 16578"/>
                <a:gd name="connsiteY6" fmla="*/ 12831 h 46653"/>
                <a:gd name="connsiteX7" fmla="*/ 5617 w 16578"/>
                <a:gd name="connsiteY7" fmla="*/ 12831 h 46653"/>
                <a:gd name="connsiteX8" fmla="*/ 5617 w 16578"/>
                <a:gd name="connsiteY8" fmla="*/ 1534 h 46653"/>
                <a:gd name="connsiteX9" fmla="*/ 9358 w 16578"/>
                <a:gd name="connsiteY9" fmla="*/ 1534 h 46653"/>
                <a:gd name="connsiteX10" fmla="*/ 9358 w 16578"/>
                <a:gd name="connsiteY10" fmla="*/ 12831 h 46653"/>
                <a:gd name="connsiteX11" fmla="*/ 17354 w 16578"/>
                <a:gd name="connsiteY11" fmla="*/ 12831 h 46653"/>
                <a:gd name="connsiteX12" fmla="*/ 17354 w 16578"/>
                <a:gd name="connsiteY12" fmla="*/ 15618 h 46653"/>
                <a:gd name="connsiteX13" fmla="*/ 9358 w 16578"/>
                <a:gd name="connsiteY13" fmla="*/ 15618 h 46653"/>
                <a:gd name="connsiteX14" fmla="*/ 9358 w 16578"/>
                <a:gd name="connsiteY14" fmla="*/ 39019 h 46653"/>
                <a:gd name="connsiteX15" fmla="*/ 14787 w 16578"/>
                <a:gd name="connsiteY15" fmla="*/ 44887 h 46653"/>
                <a:gd name="connsiteX16" fmla="*/ 17354 w 16578"/>
                <a:gd name="connsiteY16" fmla="*/ 44887 h 46653"/>
                <a:gd name="connsiteX17" fmla="*/ 17354 w 16578"/>
                <a:gd name="connsiteY17" fmla="*/ 48188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354" y="48188"/>
                  </a:moveTo>
                  <a:lnTo>
                    <a:pt x="14126" y="48188"/>
                  </a:lnTo>
                  <a:cubicBezTo>
                    <a:pt x="11412" y="48188"/>
                    <a:pt x="9358" y="47308"/>
                    <a:pt x="7891" y="45621"/>
                  </a:cubicBezTo>
                  <a:cubicBezTo>
                    <a:pt x="6351" y="43933"/>
                    <a:pt x="5617" y="41733"/>
                    <a:pt x="5617" y="38945"/>
                  </a:cubicBezTo>
                  <a:lnTo>
                    <a:pt x="5617" y="15618"/>
                  </a:lnTo>
                  <a:lnTo>
                    <a:pt x="776" y="15618"/>
                  </a:lnTo>
                  <a:lnTo>
                    <a:pt x="776" y="12831"/>
                  </a:lnTo>
                  <a:lnTo>
                    <a:pt x="5617" y="12831"/>
                  </a:lnTo>
                  <a:lnTo>
                    <a:pt x="5617" y="1534"/>
                  </a:lnTo>
                  <a:lnTo>
                    <a:pt x="9358" y="1534"/>
                  </a:lnTo>
                  <a:lnTo>
                    <a:pt x="9358" y="12831"/>
                  </a:lnTo>
                  <a:lnTo>
                    <a:pt x="17354" y="12831"/>
                  </a:lnTo>
                  <a:lnTo>
                    <a:pt x="17354" y="15618"/>
                  </a:lnTo>
                  <a:lnTo>
                    <a:pt x="9358" y="15618"/>
                  </a:lnTo>
                  <a:lnTo>
                    <a:pt x="9358" y="39019"/>
                  </a:lnTo>
                  <a:cubicBezTo>
                    <a:pt x="9358" y="42906"/>
                    <a:pt x="11192" y="44887"/>
                    <a:pt x="14787" y="44887"/>
                  </a:cubicBezTo>
                  <a:lnTo>
                    <a:pt x="17354" y="44887"/>
                  </a:lnTo>
                  <a:lnTo>
                    <a:pt x="17354" y="48188"/>
                  </a:lnTo>
                  <a:close/>
                </a:path>
              </a:pathLst>
            </a:custGeom>
            <a:solidFill>
              <a:srgbClr val="000000"/>
            </a:solidFill>
            <a:ln w="73262" cap="flat">
              <a:noFill/>
              <a:prstDash val="solid"/>
              <a:miter/>
            </a:ln>
          </p:spPr>
          <p:txBody>
            <a:bodyPr rtlCol="0" anchor="ctr"/>
            <a:lstStyle/>
            <a:p>
              <a:endParaRPr lang="en-GB"/>
            </a:p>
          </p:txBody>
        </p:sp>
        <p:sp>
          <p:nvSpPr>
            <p:cNvPr id="434" name="Graphic 1127">
              <a:extLst>
                <a:ext uri="{FF2B5EF4-FFF2-40B4-BE49-F238E27FC236}">
                  <a16:creationId xmlns:a16="http://schemas.microsoft.com/office/drawing/2014/main" id="{242535B9-E9BF-A031-044F-996212A841FF}"/>
                </a:ext>
              </a:extLst>
            </p:cNvPr>
            <p:cNvSpPr/>
            <p:nvPr/>
          </p:nvSpPr>
          <p:spPr>
            <a:xfrm>
              <a:off x="7039039" y="4097398"/>
              <a:ext cx="4621" cy="52228"/>
            </a:xfrm>
            <a:custGeom>
              <a:avLst/>
              <a:gdLst>
                <a:gd name="connsiteX0" fmla="*/ 4964 w 4621"/>
                <a:gd name="connsiteY0" fmla="*/ 53762 h 52228"/>
                <a:gd name="connsiteX1" fmla="*/ 1223 w 4621"/>
                <a:gd name="connsiteY1" fmla="*/ 53762 h 52228"/>
                <a:gd name="connsiteX2" fmla="*/ 1223 w 4621"/>
                <a:gd name="connsiteY2" fmla="*/ 18405 h 52228"/>
                <a:gd name="connsiteX3" fmla="*/ 4964 w 4621"/>
                <a:gd name="connsiteY3" fmla="*/ 18405 h 52228"/>
                <a:gd name="connsiteX4" fmla="*/ 4964 w 4621"/>
                <a:gd name="connsiteY4" fmla="*/ 53762 h 52228"/>
                <a:gd name="connsiteX5" fmla="*/ 5404 w 4621"/>
                <a:gd name="connsiteY5" fmla="*/ 6155 h 52228"/>
                <a:gd name="connsiteX6" fmla="*/ 783 w 4621"/>
                <a:gd name="connsiteY6" fmla="*/ 6155 h 52228"/>
                <a:gd name="connsiteX7" fmla="*/ 783 w 4621"/>
                <a:gd name="connsiteY7" fmla="*/ 1533 h 52228"/>
                <a:gd name="connsiteX8" fmla="*/ 5404 w 4621"/>
                <a:gd name="connsiteY8" fmla="*/ 1533 h 52228"/>
                <a:gd name="connsiteX9" fmla="*/ 5404 w 4621"/>
                <a:gd name="connsiteY9" fmla="*/ 615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964" y="53762"/>
                  </a:moveTo>
                  <a:lnTo>
                    <a:pt x="1223" y="53762"/>
                  </a:lnTo>
                  <a:lnTo>
                    <a:pt x="1223" y="18405"/>
                  </a:lnTo>
                  <a:lnTo>
                    <a:pt x="4964" y="18405"/>
                  </a:lnTo>
                  <a:lnTo>
                    <a:pt x="4964" y="53762"/>
                  </a:lnTo>
                  <a:close/>
                  <a:moveTo>
                    <a:pt x="5404" y="6155"/>
                  </a:moveTo>
                  <a:lnTo>
                    <a:pt x="783" y="6155"/>
                  </a:lnTo>
                  <a:lnTo>
                    <a:pt x="783" y="1533"/>
                  </a:lnTo>
                  <a:lnTo>
                    <a:pt x="5404" y="1533"/>
                  </a:lnTo>
                  <a:lnTo>
                    <a:pt x="5404" y="6155"/>
                  </a:lnTo>
                  <a:close/>
                </a:path>
              </a:pathLst>
            </a:custGeom>
            <a:solidFill>
              <a:srgbClr val="000000"/>
            </a:solidFill>
            <a:ln w="73262" cap="flat">
              <a:noFill/>
              <a:prstDash val="solid"/>
              <a:miter/>
            </a:ln>
          </p:spPr>
          <p:txBody>
            <a:bodyPr rtlCol="0" anchor="ctr"/>
            <a:lstStyle/>
            <a:p>
              <a:endParaRPr lang="en-GB"/>
            </a:p>
          </p:txBody>
        </p:sp>
        <p:sp>
          <p:nvSpPr>
            <p:cNvPr id="435" name="Graphic 1127">
              <a:extLst>
                <a:ext uri="{FF2B5EF4-FFF2-40B4-BE49-F238E27FC236}">
                  <a16:creationId xmlns:a16="http://schemas.microsoft.com/office/drawing/2014/main" id="{7D8536A8-3EC5-7247-6D4D-983C5AD9D046}"/>
                </a:ext>
              </a:extLst>
            </p:cNvPr>
            <p:cNvSpPr/>
            <p:nvPr/>
          </p:nvSpPr>
          <p:spPr>
            <a:xfrm>
              <a:off x="7057251" y="4113829"/>
              <a:ext cx="27214" cy="35797"/>
            </a:xfrm>
            <a:custGeom>
              <a:avLst/>
              <a:gdLst>
                <a:gd name="connsiteX0" fmla="*/ 28008 w 27214"/>
                <a:gd name="connsiteY0" fmla="*/ 37333 h 35797"/>
                <a:gd name="connsiteX1" fmla="*/ 24267 w 27214"/>
                <a:gd name="connsiteY1" fmla="*/ 37333 h 35797"/>
                <a:gd name="connsiteX2" fmla="*/ 24267 w 27214"/>
                <a:gd name="connsiteY2" fmla="*/ 15400 h 35797"/>
                <a:gd name="connsiteX3" fmla="*/ 21773 w 27214"/>
                <a:gd name="connsiteY3" fmla="*/ 7551 h 35797"/>
                <a:gd name="connsiteX4" fmla="*/ 14511 w 27214"/>
                <a:gd name="connsiteY4" fmla="*/ 4837 h 35797"/>
                <a:gd name="connsiteX5" fmla="*/ 7175 w 27214"/>
                <a:gd name="connsiteY5" fmla="*/ 7551 h 35797"/>
                <a:gd name="connsiteX6" fmla="*/ 4534 w 27214"/>
                <a:gd name="connsiteY6" fmla="*/ 15400 h 35797"/>
                <a:gd name="connsiteX7" fmla="*/ 4534 w 27214"/>
                <a:gd name="connsiteY7" fmla="*/ 37333 h 35797"/>
                <a:gd name="connsiteX8" fmla="*/ 793 w 27214"/>
                <a:gd name="connsiteY8" fmla="*/ 37333 h 35797"/>
                <a:gd name="connsiteX9" fmla="*/ 793 w 27214"/>
                <a:gd name="connsiteY9" fmla="*/ 1976 h 35797"/>
                <a:gd name="connsiteX10" fmla="*/ 4534 w 27214"/>
                <a:gd name="connsiteY10" fmla="*/ 1976 h 35797"/>
                <a:gd name="connsiteX11" fmla="*/ 4534 w 27214"/>
                <a:gd name="connsiteY11" fmla="*/ 6157 h 35797"/>
                <a:gd name="connsiteX12" fmla="*/ 14951 w 27214"/>
                <a:gd name="connsiteY12" fmla="*/ 1536 h 35797"/>
                <a:gd name="connsiteX13" fmla="*/ 24340 w 27214"/>
                <a:gd name="connsiteY13" fmla="*/ 4910 h 35797"/>
                <a:gd name="connsiteX14" fmla="*/ 28008 w 27214"/>
                <a:gd name="connsiteY14" fmla="*/ 14740 h 35797"/>
                <a:gd name="connsiteX15" fmla="*/ 28008 w 27214"/>
                <a:gd name="connsiteY15" fmla="*/ 37333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008" y="37333"/>
                  </a:moveTo>
                  <a:lnTo>
                    <a:pt x="24267" y="37333"/>
                  </a:lnTo>
                  <a:lnTo>
                    <a:pt x="24267" y="15400"/>
                  </a:lnTo>
                  <a:cubicBezTo>
                    <a:pt x="24267" y="11952"/>
                    <a:pt x="23460" y="9385"/>
                    <a:pt x="21773" y="7551"/>
                  </a:cubicBezTo>
                  <a:cubicBezTo>
                    <a:pt x="20086" y="5717"/>
                    <a:pt x="17665" y="4837"/>
                    <a:pt x="14511" y="4837"/>
                  </a:cubicBezTo>
                  <a:cubicBezTo>
                    <a:pt x="11356" y="4837"/>
                    <a:pt x="8862" y="5717"/>
                    <a:pt x="7175" y="7551"/>
                  </a:cubicBezTo>
                  <a:cubicBezTo>
                    <a:pt x="5415" y="9385"/>
                    <a:pt x="4534" y="12026"/>
                    <a:pt x="4534" y="15400"/>
                  </a:cubicBezTo>
                  <a:lnTo>
                    <a:pt x="4534" y="37333"/>
                  </a:lnTo>
                  <a:lnTo>
                    <a:pt x="793" y="37333"/>
                  </a:lnTo>
                  <a:lnTo>
                    <a:pt x="793" y="1976"/>
                  </a:lnTo>
                  <a:lnTo>
                    <a:pt x="4534" y="1976"/>
                  </a:lnTo>
                  <a:lnTo>
                    <a:pt x="4534" y="6157"/>
                  </a:lnTo>
                  <a:cubicBezTo>
                    <a:pt x="7175" y="3076"/>
                    <a:pt x="10623" y="1536"/>
                    <a:pt x="14951" y="1536"/>
                  </a:cubicBezTo>
                  <a:cubicBezTo>
                    <a:pt x="18912" y="1536"/>
                    <a:pt x="22066" y="2636"/>
                    <a:pt x="24340" y="4910"/>
                  </a:cubicBezTo>
                  <a:cubicBezTo>
                    <a:pt x="26761" y="7258"/>
                    <a:pt x="28008" y="10559"/>
                    <a:pt x="28008" y="14740"/>
                  </a:cubicBezTo>
                  <a:lnTo>
                    <a:pt x="28008" y="37333"/>
                  </a:lnTo>
                  <a:close/>
                </a:path>
              </a:pathLst>
            </a:custGeom>
            <a:solidFill>
              <a:srgbClr val="000000"/>
            </a:solidFill>
            <a:ln w="73262" cap="flat">
              <a:noFill/>
              <a:prstDash val="solid"/>
              <a:miter/>
            </a:ln>
          </p:spPr>
          <p:txBody>
            <a:bodyPr rtlCol="0" anchor="ctr"/>
            <a:lstStyle/>
            <a:p>
              <a:endParaRPr lang="en-GB"/>
            </a:p>
          </p:txBody>
        </p:sp>
        <p:sp>
          <p:nvSpPr>
            <p:cNvPr id="436" name="Graphic 1127">
              <a:extLst>
                <a:ext uri="{FF2B5EF4-FFF2-40B4-BE49-F238E27FC236}">
                  <a16:creationId xmlns:a16="http://schemas.microsoft.com/office/drawing/2014/main" id="{BF2209DF-9EA0-1423-2C61-6B60C751CF58}"/>
                </a:ext>
              </a:extLst>
            </p:cNvPr>
            <p:cNvSpPr/>
            <p:nvPr/>
          </p:nvSpPr>
          <p:spPr>
            <a:xfrm>
              <a:off x="7096006" y="4113829"/>
              <a:ext cx="27434" cy="53109"/>
            </a:xfrm>
            <a:custGeom>
              <a:avLst/>
              <a:gdLst>
                <a:gd name="connsiteX0" fmla="*/ 28242 w 27434"/>
                <a:gd name="connsiteY0" fmla="*/ 39317 h 53109"/>
                <a:gd name="connsiteX1" fmla="*/ 24427 w 27434"/>
                <a:gd name="connsiteY1" fmla="*/ 50393 h 53109"/>
                <a:gd name="connsiteX2" fmla="*/ 13791 w 27434"/>
                <a:gd name="connsiteY2" fmla="*/ 54648 h 53109"/>
                <a:gd name="connsiteX3" fmla="*/ 7482 w 27434"/>
                <a:gd name="connsiteY3" fmla="*/ 53548 h 53109"/>
                <a:gd name="connsiteX4" fmla="*/ 2127 w 27434"/>
                <a:gd name="connsiteY4" fmla="*/ 49953 h 53109"/>
                <a:gd name="connsiteX5" fmla="*/ 4621 w 27434"/>
                <a:gd name="connsiteY5" fmla="*/ 47459 h 53109"/>
                <a:gd name="connsiteX6" fmla="*/ 8802 w 27434"/>
                <a:gd name="connsiteY6" fmla="*/ 50467 h 53109"/>
                <a:gd name="connsiteX7" fmla="*/ 13791 w 27434"/>
                <a:gd name="connsiteY7" fmla="*/ 51347 h 53109"/>
                <a:gd name="connsiteX8" fmla="*/ 21860 w 27434"/>
                <a:gd name="connsiteY8" fmla="*/ 47973 h 53109"/>
                <a:gd name="connsiteX9" fmla="*/ 24500 w 27434"/>
                <a:gd name="connsiteY9" fmla="*/ 39097 h 53109"/>
                <a:gd name="connsiteX10" fmla="*/ 24500 w 27434"/>
                <a:gd name="connsiteY10" fmla="*/ 32788 h 53109"/>
                <a:gd name="connsiteX11" fmla="*/ 19806 w 27434"/>
                <a:gd name="connsiteY11" fmla="*/ 36676 h 53109"/>
                <a:gd name="connsiteX12" fmla="*/ 14011 w 27434"/>
                <a:gd name="connsiteY12" fmla="*/ 37776 h 53109"/>
                <a:gd name="connsiteX13" fmla="*/ 5355 w 27434"/>
                <a:gd name="connsiteY13" fmla="*/ 34695 h 53109"/>
                <a:gd name="connsiteX14" fmla="*/ 807 w 27434"/>
                <a:gd name="connsiteY14" fmla="*/ 19658 h 53109"/>
                <a:gd name="connsiteX15" fmla="*/ 5355 w 27434"/>
                <a:gd name="connsiteY15" fmla="*/ 4620 h 53109"/>
                <a:gd name="connsiteX16" fmla="*/ 14011 w 27434"/>
                <a:gd name="connsiteY16" fmla="*/ 1539 h 53109"/>
                <a:gd name="connsiteX17" fmla="*/ 19806 w 27434"/>
                <a:gd name="connsiteY17" fmla="*/ 2639 h 53109"/>
                <a:gd name="connsiteX18" fmla="*/ 24500 w 27434"/>
                <a:gd name="connsiteY18" fmla="*/ 6527 h 53109"/>
                <a:gd name="connsiteX19" fmla="*/ 24500 w 27434"/>
                <a:gd name="connsiteY19" fmla="*/ 1979 h 53109"/>
                <a:gd name="connsiteX20" fmla="*/ 28242 w 27434"/>
                <a:gd name="connsiteY20" fmla="*/ 1979 h 53109"/>
                <a:gd name="connsiteX21" fmla="*/ 28242 w 27434"/>
                <a:gd name="connsiteY21" fmla="*/ 39317 h 53109"/>
                <a:gd name="connsiteX22" fmla="*/ 24134 w 27434"/>
                <a:gd name="connsiteY22" fmla="*/ 25159 h 53109"/>
                <a:gd name="connsiteX23" fmla="*/ 24500 w 27434"/>
                <a:gd name="connsiteY23" fmla="*/ 19658 h 53109"/>
                <a:gd name="connsiteX24" fmla="*/ 24134 w 27434"/>
                <a:gd name="connsiteY24" fmla="*/ 14156 h 53109"/>
                <a:gd name="connsiteX25" fmla="*/ 22813 w 27434"/>
                <a:gd name="connsiteY25" fmla="*/ 9534 h 53109"/>
                <a:gd name="connsiteX26" fmla="*/ 19732 w 27434"/>
                <a:gd name="connsiteY26" fmla="*/ 6013 h 53109"/>
                <a:gd name="connsiteX27" fmla="*/ 14524 w 27434"/>
                <a:gd name="connsiteY27" fmla="*/ 4840 h 53109"/>
                <a:gd name="connsiteX28" fmla="*/ 9389 w 27434"/>
                <a:gd name="connsiteY28" fmla="*/ 6013 h 53109"/>
                <a:gd name="connsiteX29" fmla="*/ 6235 w 27434"/>
                <a:gd name="connsiteY29" fmla="*/ 9534 h 53109"/>
                <a:gd name="connsiteX30" fmla="*/ 4915 w 27434"/>
                <a:gd name="connsiteY30" fmla="*/ 14156 h 53109"/>
                <a:gd name="connsiteX31" fmla="*/ 4548 w 27434"/>
                <a:gd name="connsiteY31" fmla="*/ 19658 h 53109"/>
                <a:gd name="connsiteX32" fmla="*/ 4915 w 27434"/>
                <a:gd name="connsiteY32" fmla="*/ 25159 h 53109"/>
                <a:gd name="connsiteX33" fmla="*/ 6235 w 27434"/>
                <a:gd name="connsiteY33" fmla="*/ 29781 h 53109"/>
                <a:gd name="connsiteX34" fmla="*/ 9389 w 27434"/>
                <a:gd name="connsiteY34" fmla="*/ 33228 h 53109"/>
                <a:gd name="connsiteX35" fmla="*/ 14524 w 27434"/>
                <a:gd name="connsiteY35" fmla="*/ 34475 h 53109"/>
                <a:gd name="connsiteX36" fmla="*/ 19732 w 27434"/>
                <a:gd name="connsiteY36" fmla="*/ 33228 h 53109"/>
                <a:gd name="connsiteX37" fmla="*/ 22813 w 27434"/>
                <a:gd name="connsiteY37" fmla="*/ 29781 h 53109"/>
                <a:gd name="connsiteX38" fmla="*/ 24134 w 27434"/>
                <a:gd name="connsiteY38" fmla="*/ 25159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8242" y="39317"/>
                  </a:moveTo>
                  <a:cubicBezTo>
                    <a:pt x="28242" y="43865"/>
                    <a:pt x="26995" y="47533"/>
                    <a:pt x="24427" y="50393"/>
                  </a:cubicBezTo>
                  <a:cubicBezTo>
                    <a:pt x="21860" y="53254"/>
                    <a:pt x="18265" y="54648"/>
                    <a:pt x="13791" y="54648"/>
                  </a:cubicBezTo>
                  <a:cubicBezTo>
                    <a:pt x="11223" y="54648"/>
                    <a:pt x="9169" y="54281"/>
                    <a:pt x="7482" y="53548"/>
                  </a:cubicBezTo>
                  <a:cubicBezTo>
                    <a:pt x="5795" y="52887"/>
                    <a:pt x="4034" y="51640"/>
                    <a:pt x="2127" y="49953"/>
                  </a:cubicBezTo>
                  <a:lnTo>
                    <a:pt x="4621" y="47459"/>
                  </a:lnTo>
                  <a:cubicBezTo>
                    <a:pt x="6162" y="48853"/>
                    <a:pt x="7555" y="49880"/>
                    <a:pt x="8802" y="50467"/>
                  </a:cubicBezTo>
                  <a:cubicBezTo>
                    <a:pt x="10050" y="51054"/>
                    <a:pt x="11663" y="51347"/>
                    <a:pt x="13791" y="51347"/>
                  </a:cubicBezTo>
                  <a:cubicBezTo>
                    <a:pt x="17385" y="51347"/>
                    <a:pt x="20026" y="50247"/>
                    <a:pt x="21860" y="47973"/>
                  </a:cubicBezTo>
                  <a:cubicBezTo>
                    <a:pt x="23620" y="45772"/>
                    <a:pt x="24500" y="42838"/>
                    <a:pt x="24500" y="39097"/>
                  </a:cubicBezTo>
                  <a:lnTo>
                    <a:pt x="24500" y="32788"/>
                  </a:lnTo>
                  <a:cubicBezTo>
                    <a:pt x="23033" y="34695"/>
                    <a:pt x="21493" y="36016"/>
                    <a:pt x="19806" y="36676"/>
                  </a:cubicBezTo>
                  <a:cubicBezTo>
                    <a:pt x="18119" y="37409"/>
                    <a:pt x="16211" y="37776"/>
                    <a:pt x="14011" y="37776"/>
                  </a:cubicBezTo>
                  <a:cubicBezTo>
                    <a:pt x="10270" y="37776"/>
                    <a:pt x="7409" y="36749"/>
                    <a:pt x="5355" y="34695"/>
                  </a:cubicBezTo>
                  <a:cubicBezTo>
                    <a:pt x="2347" y="31688"/>
                    <a:pt x="807" y="26626"/>
                    <a:pt x="807" y="19658"/>
                  </a:cubicBezTo>
                  <a:cubicBezTo>
                    <a:pt x="807" y="12689"/>
                    <a:pt x="2347" y="7627"/>
                    <a:pt x="5355" y="4620"/>
                  </a:cubicBezTo>
                  <a:cubicBezTo>
                    <a:pt x="7409" y="2566"/>
                    <a:pt x="10270" y="1539"/>
                    <a:pt x="14011" y="1539"/>
                  </a:cubicBezTo>
                  <a:cubicBezTo>
                    <a:pt x="16211" y="1539"/>
                    <a:pt x="18119" y="1906"/>
                    <a:pt x="19806" y="2639"/>
                  </a:cubicBezTo>
                  <a:cubicBezTo>
                    <a:pt x="21493" y="3299"/>
                    <a:pt x="23033" y="4620"/>
                    <a:pt x="24500" y="6527"/>
                  </a:cubicBezTo>
                  <a:lnTo>
                    <a:pt x="24500" y="1979"/>
                  </a:lnTo>
                  <a:lnTo>
                    <a:pt x="28242" y="1979"/>
                  </a:lnTo>
                  <a:lnTo>
                    <a:pt x="28242" y="39317"/>
                  </a:lnTo>
                  <a:close/>
                  <a:moveTo>
                    <a:pt x="24134" y="25159"/>
                  </a:moveTo>
                  <a:cubicBezTo>
                    <a:pt x="24354" y="23619"/>
                    <a:pt x="24500" y="21785"/>
                    <a:pt x="24500" y="19658"/>
                  </a:cubicBezTo>
                  <a:cubicBezTo>
                    <a:pt x="24500" y="17530"/>
                    <a:pt x="24354" y="15696"/>
                    <a:pt x="24134" y="14156"/>
                  </a:cubicBezTo>
                  <a:cubicBezTo>
                    <a:pt x="23914" y="12615"/>
                    <a:pt x="23474" y="11075"/>
                    <a:pt x="22813" y="9534"/>
                  </a:cubicBezTo>
                  <a:cubicBezTo>
                    <a:pt x="22153" y="7994"/>
                    <a:pt x="21053" y="6820"/>
                    <a:pt x="19732" y="6013"/>
                  </a:cubicBezTo>
                  <a:cubicBezTo>
                    <a:pt x="18339" y="5207"/>
                    <a:pt x="16578" y="4840"/>
                    <a:pt x="14524" y="4840"/>
                  </a:cubicBezTo>
                  <a:cubicBezTo>
                    <a:pt x="12470" y="4840"/>
                    <a:pt x="10710" y="5207"/>
                    <a:pt x="9389" y="6013"/>
                  </a:cubicBezTo>
                  <a:cubicBezTo>
                    <a:pt x="7996" y="6820"/>
                    <a:pt x="6969" y="7994"/>
                    <a:pt x="6235" y="9534"/>
                  </a:cubicBezTo>
                  <a:cubicBezTo>
                    <a:pt x="5648" y="11075"/>
                    <a:pt x="5135" y="12615"/>
                    <a:pt x="4915" y="14156"/>
                  </a:cubicBezTo>
                  <a:cubicBezTo>
                    <a:pt x="4695" y="15696"/>
                    <a:pt x="4548" y="17530"/>
                    <a:pt x="4548" y="19658"/>
                  </a:cubicBezTo>
                  <a:cubicBezTo>
                    <a:pt x="4548" y="21785"/>
                    <a:pt x="4695" y="23619"/>
                    <a:pt x="4915" y="25159"/>
                  </a:cubicBezTo>
                  <a:cubicBezTo>
                    <a:pt x="5135" y="26700"/>
                    <a:pt x="5648" y="28240"/>
                    <a:pt x="6235" y="29781"/>
                  </a:cubicBezTo>
                  <a:cubicBezTo>
                    <a:pt x="6969" y="31321"/>
                    <a:pt x="7996" y="32421"/>
                    <a:pt x="9389" y="33228"/>
                  </a:cubicBezTo>
                  <a:cubicBezTo>
                    <a:pt x="10710" y="34035"/>
                    <a:pt x="12470" y="34475"/>
                    <a:pt x="14524" y="34475"/>
                  </a:cubicBezTo>
                  <a:cubicBezTo>
                    <a:pt x="16578" y="34475"/>
                    <a:pt x="18339" y="34035"/>
                    <a:pt x="19732" y="33228"/>
                  </a:cubicBezTo>
                  <a:cubicBezTo>
                    <a:pt x="21053" y="32421"/>
                    <a:pt x="22153" y="31321"/>
                    <a:pt x="22813" y="29781"/>
                  </a:cubicBezTo>
                  <a:cubicBezTo>
                    <a:pt x="23474" y="28240"/>
                    <a:pt x="23914" y="26700"/>
                    <a:pt x="24134" y="25159"/>
                  </a:cubicBezTo>
                  <a:close/>
                </a:path>
              </a:pathLst>
            </a:custGeom>
            <a:solidFill>
              <a:srgbClr val="000000"/>
            </a:solidFill>
            <a:ln w="73262" cap="flat">
              <a:noFill/>
              <a:prstDash val="solid"/>
              <a:miter/>
            </a:ln>
          </p:spPr>
          <p:txBody>
            <a:bodyPr rtlCol="0" anchor="ctr"/>
            <a:lstStyle/>
            <a:p>
              <a:endParaRPr lang="en-GB"/>
            </a:p>
          </p:txBody>
        </p:sp>
        <p:sp>
          <p:nvSpPr>
            <p:cNvPr id="437" name="Graphic 1127">
              <a:extLst>
                <a:ext uri="{FF2B5EF4-FFF2-40B4-BE49-F238E27FC236}">
                  <a16:creationId xmlns:a16="http://schemas.microsoft.com/office/drawing/2014/main" id="{434E7D9F-9FA2-1FC9-EEB5-FD624C927F62}"/>
                </a:ext>
              </a:extLst>
            </p:cNvPr>
            <p:cNvSpPr/>
            <p:nvPr/>
          </p:nvSpPr>
          <p:spPr>
            <a:xfrm>
              <a:off x="7156172" y="4097398"/>
              <a:ext cx="27214" cy="52228"/>
            </a:xfrm>
            <a:custGeom>
              <a:avLst/>
              <a:gdLst>
                <a:gd name="connsiteX0" fmla="*/ 28042 w 27214"/>
                <a:gd name="connsiteY0" fmla="*/ 53762 h 52228"/>
                <a:gd name="connsiteX1" fmla="*/ 24301 w 27214"/>
                <a:gd name="connsiteY1" fmla="*/ 53762 h 52228"/>
                <a:gd name="connsiteX2" fmla="*/ 24301 w 27214"/>
                <a:gd name="connsiteY2" fmla="*/ 31829 h 52228"/>
                <a:gd name="connsiteX3" fmla="*/ 21807 w 27214"/>
                <a:gd name="connsiteY3" fmla="*/ 23980 h 52228"/>
                <a:gd name="connsiteX4" fmla="*/ 14545 w 27214"/>
                <a:gd name="connsiteY4" fmla="*/ 21266 h 52228"/>
                <a:gd name="connsiteX5" fmla="*/ 7209 w 27214"/>
                <a:gd name="connsiteY5" fmla="*/ 23980 h 52228"/>
                <a:gd name="connsiteX6" fmla="*/ 4569 w 27214"/>
                <a:gd name="connsiteY6" fmla="*/ 31829 h 52228"/>
                <a:gd name="connsiteX7" fmla="*/ 4569 w 27214"/>
                <a:gd name="connsiteY7" fmla="*/ 53762 h 52228"/>
                <a:gd name="connsiteX8" fmla="*/ 828 w 27214"/>
                <a:gd name="connsiteY8" fmla="*/ 53762 h 52228"/>
                <a:gd name="connsiteX9" fmla="*/ 828 w 27214"/>
                <a:gd name="connsiteY9" fmla="*/ 1533 h 52228"/>
                <a:gd name="connsiteX10" fmla="*/ 4569 w 27214"/>
                <a:gd name="connsiteY10" fmla="*/ 1533 h 52228"/>
                <a:gd name="connsiteX11" fmla="*/ 4569 w 27214"/>
                <a:gd name="connsiteY11" fmla="*/ 22586 h 52228"/>
                <a:gd name="connsiteX12" fmla="*/ 14985 w 27214"/>
                <a:gd name="connsiteY12" fmla="*/ 17965 h 52228"/>
                <a:gd name="connsiteX13" fmla="*/ 24595 w 27214"/>
                <a:gd name="connsiteY13" fmla="*/ 21486 h 52228"/>
                <a:gd name="connsiteX14" fmla="*/ 28042 w 27214"/>
                <a:gd name="connsiteY14" fmla="*/ 31169 h 52228"/>
                <a:gd name="connsiteX15" fmla="*/ 28042 w 27214"/>
                <a:gd name="connsiteY15" fmla="*/ 5376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8042" y="53762"/>
                  </a:moveTo>
                  <a:lnTo>
                    <a:pt x="24301" y="53762"/>
                  </a:lnTo>
                  <a:lnTo>
                    <a:pt x="24301" y="31829"/>
                  </a:lnTo>
                  <a:cubicBezTo>
                    <a:pt x="24301" y="28381"/>
                    <a:pt x="23494" y="25814"/>
                    <a:pt x="21807" y="23980"/>
                  </a:cubicBezTo>
                  <a:cubicBezTo>
                    <a:pt x="20120" y="22146"/>
                    <a:pt x="17699" y="21266"/>
                    <a:pt x="14545" y="21266"/>
                  </a:cubicBezTo>
                  <a:cubicBezTo>
                    <a:pt x="11391" y="21266"/>
                    <a:pt x="8897" y="22146"/>
                    <a:pt x="7209" y="23980"/>
                  </a:cubicBezTo>
                  <a:cubicBezTo>
                    <a:pt x="5449" y="25814"/>
                    <a:pt x="4569" y="28381"/>
                    <a:pt x="4569" y="31829"/>
                  </a:cubicBezTo>
                  <a:lnTo>
                    <a:pt x="4569" y="53762"/>
                  </a:lnTo>
                  <a:lnTo>
                    <a:pt x="828" y="53762"/>
                  </a:lnTo>
                  <a:lnTo>
                    <a:pt x="828" y="1533"/>
                  </a:lnTo>
                  <a:lnTo>
                    <a:pt x="4569" y="1533"/>
                  </a:lnTo>
                  <a:lnTo>
                    <a:pt x="4569" y="22586"/>
                  </a:lnTo>
                  <a:cubicBezTo>
                    <a:pt x="7209" y="19505"/>
                    <a:pt x="10657" y="17965"/>
                    <a:pt x="14985" y="17965"/>
                  </a:cubicBezTo>
                  <a:cubicBezTo>
                    <a:pt x="19020" y="17965"/>
                    <a:pt x="22247" y="19138"/>
                    <a:pt x="24595" y="21486"/>
                  </a:cubicBezTo>
                  <a:cubicBezTo>
                    <a:pt x="26869" y="23833"/>
                    <a:pt x="28042" y="27061"/>
                    <a:pt x="28042" y="31169"/>
                  </a:cubicBezTo>
                  <a:lnTo>
                    <a:pt x="28042" y="53762"/>
                  </a:lnTo>
                  <a:close/>
                </a:path>
              </a:pathLst>
            </a:custGeom>
            <a:solidFill>
              <a:srgbClr val="000000"/>
            </a:solidFill>
            <a:ln w="73262" cap="flat">
              <a:noFill/>
              <a:prstDash val="solid"/>
              <a:miter/>
            </a:ln>
          </p:spPr>
          <p:txBody>
            <a:bodyPr rtlCol="0" anchor="ctr"/>
            <a:lstStyle/>
            <a:p>
              <a:endParaRPr lang="en-GB"/>
            </a:p>
          </p:txBody>
        </p:sp>
        <p:sp>
          <p:nvSpPr>
            <p:cNvPr id="438" name="Graphic 1127">
              <a:extLst>
                <a:ext uri="{FF2B5EF4-FFF2-40B4-BE49-F238E27FC236}">
                  <a16:creationId xmlns:a16="http://schemas.microsoft.com/office/drawing/2014/main" id="{42C8FCDC-F38A-4F65-1FF2-788286786909}"/>
                </a:ext>
              </a:extLst>
            </p:cNvPr>
            <p:cNvSpPr/>
            <p:nvPr/>
          </p:nvSpPr>
          <p:spPr>
            <a:xfrm>
              <a:off x="7194926" y="4113829"/>
              <a:ext cx="28461" cy="36237"/>
            </a:xfrm>
            <a:custGeom>
              <a:avLst/>
              <a:gdLst>
                <a:gd name="connsiteX0" fmla="*/ 24902 w 28461"/>
                <a:gd name="connsiteY0" fmla="*/ 5424 h 36237"/>
                <a:gd name="connsiteX1" fmla="*/ 29303 w 28461"/>
                <a:gd name="connsiteY1" fmla="*/ 19655 h 36237"/>
                <a:gd name="connsiteX2" fmla="*/ 24902 w 28461"/>
                <a:gd name="connsiteY2" fmla="*/ 33886 h 36237"/>
                <a:gd name="connsiteX3" fmla="*/ 15072 w 28461"/>
                <a:gd name="connsiteY3" fmla="*/ 37773 h 36237"/>
                <a:gd name="connsiteX4" fmla="*/ 5243 w 28461"/>
                <a:gd name="connsiteY4" fmla="*/ 33886 h 36237"/>
                <a:gd name="connsiteX5" fmla="*/ 841 w 28461"/>
                <a:gd name="connsiteY5" fmla="*/ 19655 h 36237"/>
                <a:gd name="connsiteX6" fmla="*/ 5243 w 28461"/>
                <a:gd name="connsiteY6" fmla="*/ 5424 h 36237"/>
                <a:gd name="connsiteX7" fmla="*/ 15072 w 28461"/>
                <a:gd name="connsiteY7" fmla="*/ 1536 h 36237"/>
                <a:gd name="connsiteX8" fmla="*/ 24902 w 28461"/>
                <a:gd name="connsiteY8" fmla="*/ 5424 h 36237"/>
                <a:gd name="connsiteX9" fmla="*/ 22408 w 28461"/>
                <a:gd name="connsiteY9" fmla="*/ 31465 h 36237"/>
                <a:gd name="connsiteX10" fmla="*/ 25562 w 28461"/>
                <a:gd name="connsiteY10" fmla="*/ 19655 h 36237"/>
                <a:gd name="connsiteX11" fmla="*/ 22408 w 28461"/>
                <a:gd name="connsiteY11" fmla="*/ 7844 h 36237"/>
                <a:gd name="connsiteX12" fmla="*/ 15072 w 28461"/>
                <a:gd name="connsiteY12" fmla="*/ 4837 h 36237"/>
                <a:gd name="connsiteX13" fmla="*/ 7737 w 28461"/>
                <a:gd name="connsiteY13" fmla="*/ 7844 h 36237"/>
                <a:gd name="connsiteX14" fmla="*/ 4582 w 28461"/>
                <a:gd name="connsiteY14" fmla="*/ 19655 h 36237"/>
                <a:gd name="connsiteX15" fmla="*/ 7737 w 28461"/>
                <a:gd name="connsiteY15" fmla="*/ 31465 h 36237"/>
                <a:gd name="connsiteX16" fmla="*/ 15072 w 28461"/>
                <a:gd name="connsiteY16" fmla="*/ 34472 h 36237"/>
                <a:gd name="connsiteX17" fmla="*/ 22408 w 28461"/>
                <a:gd name="connsiteY17" fmla="*/ 3146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02" y="5424"/>
                  </a:moveTo>
                  <a:cubicBezTo>
                    <a:pt x="27836" y="8358"/>
                    <a:pt x="29303" y="13126"/>
                    <a:pt x="29303" y="19655"/>
                  </a:cubicBezTo>
                  <a:cubicBezTo>
                    <a:pt x="29303" y="26183"/>
                    <a:pt x="27836" y="30951"/>
                    <a:pt x="24902" y="33886"/>
                  </a:cubicBezTo>
                  <a:cubicBezTo>
                    <a:pt x="22334" y="36453"/>
                    <a:pt x="19033" y="37773"/>
                    <a:pt x="15072" y="37773"/>
                  </a:cubicBezTo>
                  <a:cubicBezTo>
                    <a:pt x="11111" y="37773"/>
                    <a:pt x="7810" y="36453"/>
                    <a:pt x="5243" y="33886"/>
                  </a:cubicBezTo>
                  <a:cubicBezTo>
                    <a:pt x="2308" y="30951"/>
                    <a:pt x="841" y="26183"/>
                    <a:pt x="841" y="19655"/>
                  </a:cubicBezTo>
                  <a:cubicBezTo>
                    <a:pt x="841" y="13126"/>
                    <a:pt x="2308" y="8358"/>
                    <a:pt x="5243" y="5424"/>
                  </a:cubicBezTo>
                  <a:cubicBezTo>
                    <a:pt x="7810" y="2856"/>
                    <a:pt x="11111" y="1536"/>
                    <a:pt x="15072" y="1536"/>
                  </a:cubicBezTo>
                  <a:cubicBezTo>
                    <a:pt x="19033" y="1536"/>
                    <a:pt x="22334" y="2856"/>
                    <a:pt x="24902" y="5424"/>
                  </a:cubicBezTo>
                  <a:close/>
                  <a:moveTo>
                    <a:pt x="22408" y="31465"/>
                  </a:moveTo>
                  <a:cubicBezTo>
                    <a:pt x="24535" y="29338"/>
                    <a:pt x="25562" y="25450"/>
                    <a:pt x="25562" y="19655"/>
                  </a:cubicBezTo>
                  <a:cubicBezTo>
                    <a:pt x="25562" y="13860"/>
                    <a:pt x="24535" y="9972"/>
                    <a:pt x="22408" y="7844"/>
                  </a:cubicBezTo>
                  <a:cubicBezTo>
                    <a:pt x="20427" y="5864"/>
                    <a:pt x="17933" y="4837"/>
                    <a:pt x="15072" y="4837"/>
                  </a:cubicBezTo>
                  <a:cubicBezTo>
                    <a:pt x="12211" y="4837"/>
                    <a:pt x="9717" y="5864"/>
                    <a:pt x="7737" y="7844"/>
                  </a:cubicBezTo>
                  <a:cubicBezTo>
                    <a:pt x="5609" y="9972"/>
                    <a:pt x="4582" y="13860"/>
                    <a:pt x="4582" y="19655"/>
                  </a:cubicBezTo>
                  <a:cubicBezTo>
                    <a:pt x="4582" y="25450"/>
                    <a:pt x="5609" y="29338"/>
                    <a:pt x="7737" y="31465"/>
                  </a:cubicBezTo>
                  <a:cubicBezTo>
                    <a:pt x="9717" y="33445"/>
                    <a:pt x="12211" y="34472"/>
                    <a:pt x="15072" y="34472"/>
                  </a:cubicBezTo>
                  <a:cubicBezTo>
                    <a:pt x="17933" y="34472"/>
                    <a:pt x="20427" y="33445"/>
                    <a:pt x="22408" y="31465"/>
                  </a:cubicBezTo>
                  <a:close/>
                </a:path>
              </a:pathLst>
            </a:custGeom>
            <a:solidFill>
              <a:srgbClr val="000000"/>
            </a:solidFill>
            <a:ln w="73262" cap="flat">
              <a:noFill/>
              <a:prstDash val="solid"/>
              <a:miter/>
            </a:ln>
          </p:spPr>
          <p:txBody>
            <a:bodyPr rtlCol="0" anchor="ctr"/>
            <a:lstStyle/>
            <a:p>
              <a:endParaRPr lang="en-GB"/>
            </a:p>
          </p:txBody>
        </p:sp>
        <p:sp>
          <p:nvSpPr>
            <p:cNvPr id="439" name="Graphic 1127">
              <a:extLst>
                <a:ext uri="{FF2B5EF4-FFF2-40B4-BE49-F238E27FC236}">
                  <a16:creationId xmlns:a16="http://schemas.microsoft.com/office/drawing/2014/main" id="{FFDD93E4-359B-8DF7-2DBE-33C37D4EC9AB}"/>
                </a:ext>
              </a:extLst>
            </p:cNvPr>
            <p:cNvSpPr/>
            <p:nvPr/>
          </p:nvSpPr>
          <p:spPr>
            <a:xfrm>
              <a:off x="7231406" y="4102973"/>
              <a:ext cx="16578" cy="46653"/>
            </a:xfrm>
            <a:custGeom>
              <a:avLst/>
              <a:gdLst>
                <a:gd name="connsiteX0" fmla="*/ 17430 w 16578"/>
                <a:gd name="connsiteY0" fmla="*/ 48188 h 46653"/>
                <a:gd name="connsiteX1" fmla="*/ 14203 w 16578"/>
                <a:gd name="connsiteY1" fmla="*/ 48188 h 46653"/>
                <a:gd name="connsiteX2" fmla="*/ 7967 w 16578"/>
                <a:gd name="connsiteY2" fmla="*/ 45621 h 46653"/>
                <a:gd name="connsiteX3" fmla="*/ 5693 w 16578"/>
                <a:gd name="connsiteY3" fmla="*/ 38945 h 46653"/>
                <a:gd name="connsiteX4" fmla="*/ 5693 w 16578"/>
                <a:gd name="connsiteY4" fmla="*/ 15618 h 46653"/>
                <a:gd name="connsiteX5" fmla="*/ 852 w 16578"/>
                <a:gd name="connsiteY5" fmla="*/ 15618 h 46653"/>
                <a:gd name="connsiteX6" fmla="*/ 852 w 16578"/>
                <a:gd name="connsiteY6" fmla="*/ 12831 h 46653"/>
                <a:gd name="connsiteX7" fmla="*/ 5693 w 16578"/>
                <a:gd name="connsiteY7" fmla="*/ 12831 h 46653"/>
                <a:gd name="connsiteX8" fmla="*/ 5693 w 16578"/>
                <a:gd name="connsiteY8" fmla="*/ 1534 h 46653"/>
                <a:gd name="connsiteX9" fmla="*/ 9435 w 16578"/>
                <a:gd name="connsiteY9" fmla="*/ 1534 h 46653"/>
                <a:gd name="connsiteX10" fmla="*/ 9435 w 16578"/>
                <a:gd name="connsiteY10" fmla="*/ 12831 h 46653"/>
                <a:gd name="connsiteX11" fmla="*/ 17430 w 16578"/>
                <a:gd name="connsiteY11" fmla="*/ 12831 h 46653"/>
                <a:gd name="connsiteX12" fmla="*/ 17430 w 16578"/>
                <a:gd name="connsiteY12" fmla="*/ 15618 h 46653"/>
                <a:gd name="connsiteX13" fmla="*/ 9435 w 16578"/>
                <a:gd name="connsiteY13" fmla="*/ 15618 h 46653"/>
                <a:gd name="connsiteX14" fmla="*/ 9435 w 16578"/>
                <a:gd name="connsiteY14" fmla="*/ 39019 h 46653"/>
                <a:gd name="connsiteX15" fmla="*/ 14863 w 16578"/>
                <a:gd name="connsiteY15" fmla="*/ 44887 h 46653"/>
                <a:gd name="connsiteX16" fmla="*/ 17430 w 16578"/>
                <a:gd name="connsiteY16" fmla="*/ 44887 h 46653"/>
                <a:gd name="connsiteX17" fmla="*/ 17430 w 16578"/>
                <a:gd name="connsiteY17" fmla="*/ 48188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430" y="48188"/>
                  </a:moveTo>
                  <a:lnTo>
                    <a:pt x="14203" y="48188"/>
                  </a:lnTo>
                  <a:cubicBezTo>
                    <a:pt x="11489" y="48188"/>
                    <a:pt x="9435" y="47308"/>
                    <a:pt x="7967" y="45621"/>
                  </a:cubicBezTo>
                  <a:cubicBezTo>
                    <a:pt x="6427" y="43933"/>
                    <a:pt x="5693" y="41733"/>
                    <a:pt x="5693" y="38945"/>
                  </a:cubicBezTo>
                  <a:lnTo>
                    <a:pt x="5693" y="15618"/>
                  </a:lnTo>
                  <a:lnTo>
                    <a:pt x="852" y="15618"/>
                  </a:lnTo>
                  <a:lnTo>
                    <a:pt x="852" y="12831"/>
                  </a:lnTo>
                  <a:lnTo>
                    <a:pt x="5693" y="12831"/>
                  </a:lnTo>
                  <a:lnTo>
                    <a:pt x="5693" y="1534"/>
                  </a:lnTo>
                  <a:lnTo>
                    <a:pt x="9435" y="1534"/>
                  </a:lnTo>
                  <a:lnTo>
                    <a:pt x="9435" y="12831"/>
                  </a:lnTo>
                  <a:lnTo>
                    <a:pt x="17430" y="12831"/>
                  </a:lnTo>
                  <a:lnTo>
                    <a:pt x="17430" y="15618"/>
                  </a:lnTo>
                  <a:lnTo>
                    <a:pt x="9435" y="15618"/>
                  </a:lnTo>
                  <a:lnTo>
                    <a:pt x="9435" y="39019"/>
                  </a:lnTo>
                  <a:cubicBezTo>
                    <a:pt x="9435" y="42906"/>
                    <a:pt x="11268" y="44887"/>
                    <a:pt x="14863" y="44887"/>
                  </a:cubicBezTo>
                  <a:lnTo>
                    <a:pt x="17430" y="44887"/>
                  </a:lnTo>
                  <a:lnTo>
                    <a:pt x="17430" y="48188"/>
                  </a:lnTo>
                  <a:close/>
                </a:path>
              </a:pathLst>
            </a:custGeom>
            <a:solidFill>
              <a:srgbClr val="000000"/>
            </a:solidFill>
            <a:ln w="73262" cap="flat">
              <a:noFill/>
              <a:prstDash val="solid"/>
              <a:miter/>
            </a:ln>
          </p:spPr>
          <p:txBody>
            <a:bodyPr rtlCol="0" anchor="ctr"/>
            <a:lstStyle/>
            <a:p>
              <a:endParaRPr lang="en-GB"/>
            </a:p>
          </p:txBody>
        </p:sp>
        <p:sp>
          <p:nvSpPr>
            <p:cNvPr id="440" name="Graphic 1127">
              <a:extLst>
                <a:ext uri="{FF2B5EF4-FFF2-40B4-BE49-F238E27FC236}">
                  <a16:creationId xmlns:a16="http://schemas.microsoft.com/office/drawing/2014/main" id="{0B60A73F-C354-F9C8-A9A8-F56A907C5A92}"/>
                </a:ext>
              </a:extLst>
            </p:cNvPr>
            <p:cNvSpPr/>
            <p:nvPr/>
          </p:nvSpPr>
          <p:spPr>
            <a:xfrm>
              <a:off x="7271620" y="4114269"/>
              <a:ext cx="50175" cy="35357"/>
            </a:xfrm>
            <a:custGeom>
              <a:avLst/>
              <a:gdLst>
                <a:gd name="connsiteX0" fmla="*/ 51047 w 50175"/>
                <a:gd name="connsiteY0" fmla="*/ 1536 h 35357"/>
                <a:gd name="connsiteX1" fmla="*/ 39750 w 50175"/>
                <a:gd name="connsiteY1" fmla="*/ 36893 h 35357"/>
                <a:gd name="connsiteX2" fmla="*/ 35935 w 50175"/>
                <a:gd name="connsiteY2" fmla="*/ 36893 h 35357"/>
                <a:gd name="connsiteX3" fmla="*/ 25959 w 50175"/>
                <a:gd name="connsiteY3" fmla="*/ 7404 h 35357"/>
                <a:gd name="connsiteX4" fmla="*/ 15983 w 50175"/>
                <a:gd name="connsiteY4" fmla="*/ 36893 h 35357"/>
                <a:gd name="connsiteX5" fmla="*/ 12168 w 50175"/>
                <a:gd name="connsiteY5" fmla="*/ 36893 h 35357"/>
                <a:gd name="connsiteX6" fmla="*/ 872 w 50175"/>
                <a:gd name="connsiteY6" fmla="*/ 1536 h 35357"/>
                <a:gd name="connsiteX7" fmla="*/ 4980 w 50175"/>
                <a:gd name="connsiteY7" fmla="*/ 1536 h 35357"/>
                <a:gd name="connsiteX8" fmla="*/ 14002 w 50175"/>
                <a:gd name="connsiteY8" fmla="*/ 32492 h 35357"/>
                <a:gd name="connsiteX9" fmla="*/ 24125 w 50175"/>
                <a:gd name="connsiteY9" fmla="*/ 1536 h 35357"/>
                <a:gd name="connsiteX10" fmla="*/ 27793 w 50175"/>
                <a:gd name="connsiteY10" fmla="*/ 1536 h 35357"/>
                <a:gd name="connsiteX11" fmla="*/ 37916 w 50175"/>
                <a:gd name="connsiteY11" fmla="*/ 32492 h 35357"/>
                <a:gd name="connsiteX12" fmla="*/ 46939 w 50175"/>
                <a:gd name="connsiteY12" fmla="*/ 1536 h 35357"/>
                <a:gd name="connsiteX13" fmla="*/ 51047 w 50175"/>
                <a:gd name="connsiteY13" fmla="*/ 1536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75" h="35357">
                  <a:moveTo>
                    <a:pt x="51047" y="1536"/>
                  </a:moveTo>
                  <a:lnTo>
                    <a:pt x="39750" y="36893"/>
                  </a:lnTo>
                  <a:lnTo>
                    <a:pt x="35935" y="36893"/>
                  </a:lnTo>
                  <a:lnTo>
                    <a:pt x="25959" y="7404"/>
                  </a:lnTo>
                  <a:lnTo>
                    <a:pt x="15983" y="36893"/>
                  </a:lnTo>
                  <a:lnTo>
                    <a:pt x="12168" y="36893"/>
                  </a:lnTo>
                  <a:lnTo>
                    <a:pt x="872" y="1536"/>
                  </a:lnTo>
                  <a:lnTo>
                    <a:pt x="4980" y="1536"/>
                  </a:lnTo>
                  <a:lnTo>
                    <a:pt x="14002" y="32492"/>
                  </a:lnTo>
                  <a:lnTo>
                    <a:pt x="24125" y="1536"/>
                  </a:lnTo>
                  <a:lnTo>
                    <a:pt x="27793" y="1536"/>
                  </a:lnTo>
                  <a:lnTo>
                    <a:pt x="37916" y="32492"/>
                  </a:lnTo>
                  <a:lnTo>
                    <a:pt x="46939" y="1536"/>
                  </a:lnTo>
                  <a:lnTo>
                    <a:pt x="51047" y="1536"/>
                  </a:lnTo>
                  <a:close/>
                </a:path>
              </a:pathLst>
            </a:custGeom>
            <a:solidFill>
              <a:srgbClr val="000000"/>
            </a:solidFill>
            <a:ln w="73262" cap="flat">
              <a:noFill/>
              <a:prstDash val="solid"/>
              <a:miter/>
            </a:ln>
          </p:spPr>
          <p:txBody>
            <a:bodyPr rtlCol="0" anchor="ctr"/>
            <a:lstStyle/>
            <a:p>
              <a:endParaRPr lang="en-GB"/>
            </a:p>
          </p:txBody>
        </p:sp>
        <p:sp>
          <p:nvSpPr>
            <p:cNvPr id="441" name="Graphic 1127">
              <a:extLst>
                <a:ext uri="{FF2B5EF4-FFF2-40B4-BE49-F238E27FC236}">
                  <a16:creationId xmlns:a16="http://schemas.microsoft.com/office/drawing/2014/main" id="{AB71ED4A-54E2-EC66-D1D8-006CE474D222}"/>
                </a:ext>
              </a:extLst>
            </p:cNvPr>
            <p:cNvSpPr/>
            <p:nvPr/>
          </p:nvSpPr>
          <p:spPr>
            <a:xfrm>
              <a:off x="7327685" y="4113829"/>
              <a:ext cx="28461" cy="36237"/>
            </a:xfrm>
            <a:custGeom>
              <a:avLst/>
              <a:gdLst>
                <a:gd name="connsiteX0" fmla="*/ 24948 w 28461"/>
                <a:gd name="connsiteY0" fmla="*/ 5424 h 36237"/>
                <a:gd name="connsiteX1" fmla="*/ 29349 w 28461"/>
                <a:gd name="connsiteY1" fmla="*/ 19655 h 36237"/>
                <a:gd name="connsiteX2" fmla="*/ 24948 w 28461"/>
                <a:gd name="connsiteY2" fmla="*/ 33886 h 36237"/>
                <a:gd name="connsiteX3" fmla="*/ 15118 w 28461"/>
                <a:gd name="connsiteY3" fmla="*/ 37773 h 36237"/>
                <a:gd name="connsiteX4" fmla="*/ 5289 w 28461"/>
                <a:gd name="connsiteY4" fmla="*/ 33886 h 36237"/>
                <a:gd name="connsiteX5" fmla="*/ 887 w 28461"/>
                <a:gd name="connsiteY5" fmla="*/ 19655 h 36237"/>
                <a:gd name="connsiteX6" fmla="*/ 5289 w 28461"/>
                <a:gd name="connsiteY6" fmla="*/ 5424 h 36237"/>
                <a:gd name="connsiteX7" fmla="*/ 15118 w 28461"/>
                <a:gd name="connsiteY7" fmla="*/ 1536 h 36237"/>
                <a:gd name="connsiteX8" fmla="*/ 24948 w 28461"/>
                <a:gd name="connsiteY8" fmla="*/ 5424 h 36237"/>
                <a:gd name="connsiteX9" fmla="*/ 22454 w 28461"/>
                <a:gd name="connsiteY9" fmla="*/ 31465 h 36237"/>
                <a:gd name="connsiteX10" fmla="*/ 25608 w 28461"/>
                <a:gd name="connsiteY10" fmla="*/ 19655 h 36237"/>
                <a:gd name="connsiteX11" fmla="*/ 22454 w 28461"/>
                <a:gd name="connsiteY11" fmla="*/ 7844 h 36237"/>
                <a:gd name="connsiteX12" fmla="*/ 15118 w 28461"/>
                <a:gd name="connsiteY12" fmla="*/ 4837 h 36237"/>
                <a:gd name="connsiteX13" fmla="*/ 7783 w 28461"/>
                <a:gd name="connsiteY13" fmla="*/ 7844 h 36237"/>
                <a:gd name="connsiteX14" fmla="*/ 4629 w 28461"/>
                <a:gd name="connsiteY14" fmla="*/ 19655 h 36237"/>
                <a:gd name="connsiteX15" fmla="*/ 7783 w 28461"/>
                <a:gd name="connsiteY15" fmla="*/ 31465 h 36237"/>
                <a:gd name="connsiteX16" fmla="*/ 15118 w 28461"/>
                <a:gd name="connsiteY16" fmla="*/ 34472 h 36237"/>
                <a:gd name="connsiteX17" fmla="*/ 22454 w 28461"/>
                <a:gd name="connsiteY17" fmla="*/ 3146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48" y="5424"/>
                  </a:moveTo>
                  <a:cubicBezTo>
                    <a:pt x="27882" y="8358"/>
                    <a:pt x="29349" y="13126"/>
                    <a:pt x="29349" y="19655"/>
                  </a:cubicBezTo>
                  <a:cubicBezTo>
                    <a:pt x="29349" y="26183"/>
                    <a:pt x="27882" y="30951"/>
                    <a:pt x="24948" y="33886"/>
                  </a:cubicBezTo>
                  <a:cubicBezTo>
                    <a:pt x="22381" y="36453"/>
                    <a:pt x="19080" y="37773"/>
                    <a:pt x="15118" y="37773"/>
                  </a:cubicBezTo>
                  <a:cubicBezTo>
                    <a:pt x="11157" y="37773"/>
                    <a:pt x="7856" y="36453"/>
                    <a:pt x="5289" y="33886"/>
                  </a:cubicBezTo>
                  <a:cubicBezTo>
                    <a:pt x="2355" y="30951"/>
                    <a:pt x="887" y="26183"/>
                    <a:pt x="887" y="19655"/>
                  </a:cubicBezTo>
                  <a:cubicBezTo>
                    <a:pt x="887" y="13126"/>
                    <a:pt x="2355" y="8358"/>
                    <a:pt x="5289" y="5424"/>
                  </a:cubicBezTo>
                  <a:cubicBezTo>
                    <a:pt x="7856" y="2856"/>
                    <a:pt x="11157" y="1536"/>
                    <a:pt x="15118" y="1536"/>
                  </a:cubicBezTo>
                  <a:cubicBezTo>
                    <a:pt x="19080" y="1536"/>
                    <a:pt x="22381" y="2856"/>
                    <a:pt x="24948" y="5424"/>
                  </a:cubicBezTo>
                  <a:close/>
                  <a:moveTo>
                    <a:pt x="22454" y="31465"/>
                  </a:moveTo>
                  <a:cubicBezTo>
                    <a:pt x="24581" y="29338"/>
                    <a:pt x="25608" y="25450"/>
                    <a:pt x="25608" y="19655"/>
                  </a:cubicBezTo>
                  <a:cubicBezTo>
                    <a:pt x="25608" y="13860"/>
                    <a:pt x="24581" y="9972"/>
                    <a:pt x="22454" y="7844"/>
                  </a:cubicBezTo>
                  <a:cubicBezTo>
                    <a:pt x="20473" y="5864"/>
                    <a:pt x="17979" y="4837"/>
                    <a:pt x="15118" y="4837"/>
                  </a:cubicBezTo>
                  <a:cubicBezTo>
                    <a:pt x="12258" y="4837"/>
                    <a:pt x="9763" y="5864"/>
                    <a:pt x="7783" y="7844"/>
                  </a:cubicBezTo>
                  <a:cubicBezTo>
                    <a:pt x="5656" y="9972"/>
                    <a:pt x="4629" y="13860"/>
                    <a:pt x="4629" y="19655"/>
                  </a:cubicBezTo>
                  <a:cubicBezTo>
                    <a:pt x="4629" y="25450"/>
                    <a:pt x="5656" y="29338"/>
                    <a:pt x="7783" y="31465"/>
                  </a:cubicBezTo>
                  <a:cubicBezTo>
                    <a:pt x="9763" y="33445"/>
                    <a:pt x="12258" y="34472"/>
                    <a:pt x="15118" y="34472"/>
                  </a:cubicBezTo>
                  <a:cubicBezTo>
                    <a:pt x="17979" y="34472"/>
                    <a:pt x="20473" y="33445"/>
                    <a:pt x="22454" y="31465"/>
                  </a:cubicBezTo>
                  <a:close/>
                </a:path>
              </a:pathLst>
            </a:custGeom>
            <a:solidFill>
              <a:srgbClr val="000000"/>
            </a:solidFill>
            <a:ln w="73262" cap="flat">
              <a:noFill/>
              <a:prstDash val="solid"/>
              <a:miter/>
            </a:ln>
          </p:spPr>
          <p:txBody>
            <a:bodyPr rtlCol="0" anchor="ctr"/>
            <a:lstStyle/>
            <a:p>
              <a:endParaRPr lang="en-GB"/>
            </a:p>
          </p:txBody>
        </p:sp>
        <p:sp>
          <p:nvSpPr>
            <p:cNvPr id="442" name="Graphic 1127">
              <a:extLst>
                <a:ext uri="{FF2B5EF4-FFF2-40B4-BE49-F238E27FC236}">
                  <a16:creationId xmlns:a16="http://schemas.microsoft.com/office/drawing/2014/main" id="{7C8D08E7-C12E-7BA7-1780-692F4382D734}"/>
                </a:ext>
              </a:extLst>
            </p:cNvPr>
            <p:cNvSpPr/>
            <p:nvPr/>
          </p:nvSpPr>
          <p:spPr>
            <a:xfrm>
              <a:off x="7368125" y="4113829"/>
              <a:ext cx="22593" cy="35797"/>
            </a:xfrm>
            <a:custGeom>
              <a:avLst/>
              <a:gdLst>
                <a:gd name="connsiteX0" fmla="*/ 20780 w 22593"/>
                <a:gd name="connsiteY0" fmla="*/ 7624 h 35797"/>
                <a:gd name="connsiteX1" fmla="*/ 17772 w 22593"/>
                <a:gd name="connsiteY1" fmla="*/ 5424 h 35797"/>
                <a:gd name="connsiteX2" fmla="*/ 14104 w 22593"/>
                <a:gd name="connsiteY2" fmla="*/ 4837 h 35797"/>
                <a:gd name="connsiteX3" fmla="*/ 7209 w 22593"/>
                <a:gd name="connsiteY3" fmla="*/ 7918 h 35797"/>
                <a:gd name="connsiteX4" fmla="*/ 4642 w 22593"/>
                <a:gd name="connsiteY4" fmla="*/ 15547 h 35797"/>
                <a:gd name="connsiteX5" fmla="*/ 4642 w 22593"/>
                <a:gd name="connsiteY5" fmla="*/ 37333 h 35797"/>
                <a:gd name="connsiteX6" fmla="*/ 900 w 22593"/>
                <a:gd name="connsiteY6" fmla="*/ 37333 h 35797"/>
                <a:gd name="connsiteX7" fmla="*/ 900 w 22593"/>
                <a:gd name="connsiteY7" fmla="*/ 1976 h 35797"/>
                <a:gd name="connsiteX8" fmla="*/ 4642 w 22593"/>
                <a:gd name="connsiteY8" fmla="*/ 1976 h 35797"/>
                <a:gd name="connsiteX9" fmla="*/ 4642 w 22593"/>
                <a:gd name="connsiteY9" fmla="*/ 6671 h 35797"/>
                <a:gd name="connsiteX10" fmla="*/ 8970 w 22593"/>
                <a:gd name="connsiteY10" fmla="*/ 2930 h 35797"/>
                <a:gd name="connsiteX11" fmla="*/ 14985 w 22593"/>
                <a:gd name="connsiteY11" fmla="*/ 1536 h 35797"/>
                <a:gd name="connsiteX12" fmla="*/ 23494 w 22593"/>
                <a:gd name="connsiteY12" fmla="*/ 4910 h 35797"/>
                <a:gd name="connsiteX13" fmla="*/ 20780 w 22593"/>
                <a:gd name="connsiteY13" fmla="*/ 762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780" y="7624"/>
                  </a:moveTo>
                  <a:cubicBezTo>
                    <a:pt x="19679" y="6524"/>
                    <a:pt x="18726" y="5790"/>
                    <a:pt x="17772" y="5424"/>
                  </a:cubicBezTo>
                  <a:cubicBezTo>
                    <a:pt x="16819" y="5057"/>
                    <a:pt x="15572" y="4837"/>
                    <a:pt x="14104" y="4837"/>
                  </a:cubicBezTo>
                  <a:cubicBezTo>
                    <a:pt x="11170" y="4837"/>
                    <a:pt x="8823" y="5864"/>
                    <a:pt x="7209" y="7918"/>
                  </a:cubicBezTo>
                  <a:cubicBezTo>
                    <a:pt x="5522" y="10045"/>
                    <a:pt x="4642" y="12539"/>
                    <a:pt x="4642" y="15547"/>
                  </a:cubicBezTo>
                  <a:lnTo>
                    <a:pt x="4642" y="37333"/>
                  </a:lnTo>
                  <a:lnTo>
                    <a:pt x="900" y="37333"/>
                  </a:lnTo>
                  <a:lnTo>
                    <a:pt x="900" y="1976"/>
                  </a:lnTo>
                  <a:lnTo>
                    <a:pt x="4642" y="1976"/>
                  </a:lnTo>
                  <a:lnTo>
                    <a:pt x="4642" y="6671"/>
                  </a:lnTo>
                  <a:cubicBezTo>
                    <a:pt x="5669" y="5057"/>
                    <a:pt x="7136" y="3810"/>
                    <a:pt x="8970" y="2930"/>
                  </a:cubicBezTo>
                  <a:cubicBezTo>
                    <a:pt x="10803" y="1976"/>
                    <a:pt x="12857" y="1536"/>
                    <a:pt x="14985" y="1536"/>
                  </a:cubicBezTo>
                  <a:cubicBezTo>
                    <a:pt x="18432" y="1536"/>
                    <a:pt x="21220" y="2636"/>
                    <a:pt x="23494" y="4910"/>
                  </a:cubicBezTo>
                  <a:lnTo>
                    <a:pt x="20780" y="7624"/>
                  </a:lnTo>
                  <a:close/>
                </a:path>
              </a:pathLst>
            </a:custGeom>
            <a:solidFill>
              <a:srgbClr val="000000"/>
            </a:solidFill>
            <a:ln w="73262" cap="flat">
              <a:noFill/>
              <a:prstDash val="solid"/>
              <a:miter/>
            </a:ln>
          </p:spPr>
          <p:txBody>
            <a:bodyPr rtlCol="0" anchor="ctr"/>
            <a:lstStyle/>
            <a:p>
              <a:endParaRPr lang="en-GB"/>
            </a:p>
          </p:txBody>
        </p:sp>
        <p:sp>
          <p:nvSpPr>
            <p:cNvPr id="443" name="Graphic 1127">
              <a:extLst>
                <a:ext uri="{FF2B5EF4-FFF2-40B4-BE49-F238E27FC236}">
                  <a16:creationId xmlns:a16="http://schemas.microsoft.com/office/drawing/2014/main" id="{9D06CB8A-D5D7-159F-BFE0-065FC3BA9BD0}"/>
                </a:ext>
              </a:extLst>
            </p:cNvPr>
            <p:cNvSpPr/>
            <p:nvPr/>
          </p:nvSpPr>
          <p:spPr>
            <a:xfrm>
              <a:off x="7397928" y="4097398"/>
              <a:ext cx="28608" cy="52228"/>
            </a:xfrm>
            <a:custGeom>
              <a:avLst/>
              <a:gdLst>
                <a:gd name="connsiteX0" fmla="*/ 29520 w 28608"/>
                <a:gd name="connsiteY0" fmla="*/ 53762 h 52228"/>
                <a:gd name="connsiteX1" fmla="*/ 24899 w 28608"/>
                <a:gd name="connsiteY1" fmla="*/ 53762 h 52228"/>
                <a:gd name="connsiteX2" fmla="*/ 12722 w 28608"/>
                <a:gd name="connsiteY2" fmla="*/ 34323 h 52228"/>
                <a:gd name="connsiteX3" fmla="*/ 4653 w 28608"/>
                <a:gd name="connsiteY3" fmla="*/ 43639 h 52228"/>
                <a:gd name="connsiteX4" fmla="*/ 4653 w 28608"/>
                <a:gd name="connsiteY4" fmla="*/ 53762 h 52228"/>
                <a:gd name="connsiteX5" fmla="*/ 912 w 28608"/>
                <a:gd name="connsiteY5" fmla="*/ 53762 h 52228"/>
                <a:gd name="connsiteX6" fmla="*/ 912 w 28608"/>
                <a:gd name="connsiteY6" fmla="*/ 1533 h 52228"/>
                <a:gd name="connsiteX7" fmla="*/ 4653 w 28608"/>
                <a:gd name="connsiteY7" fmla="*/ 1533 h 52228"/>
                <a:gd name="connsiteX8" fmla="*/ 4653 w 28608"/>
                <a:gd name="connsiteY8" fmla="*/ 38357 h 52228"/>
                <a:gd name="connsiteX9" fmla="*/ 22185 w 28608"/>
                <a:gd name="connsiteY9" fmla="*/ 18405 h 52228"/>
                <a:gd name="connsiteX10" fmla="*/ 26953 w 28608"/>
                <a:gd name="connsiteY10" fmla="*/ 18405 h 52228"/>
                <a:gd name="connsiteX11" fmla="*/ 15289 w 28608"/>
                <a:gd name="connsiteY11" fmla="*/ 31609 h 52228"/>
                <a:gd name="connsiteX12" fmla="*/ 29520 w 28608"/>
                <a:gd name="connsiteY12" fmla="*/ 5376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08" h="52228">
                  <a:moveTo>
                    <a:pt x="29520" y="53762"/>
                  </a:moveTo>
                  <a:lnTo>
                    <a:pt x="24899" y="53762"/>
                  </a:lnTo>
                  <a:lnTo>
                    <a:pt x="12722" y="34323"/>
                  </a:lnTo>
                  <a:lnTo>
                    <a:pt x="4653" y="43639"/>
                  </a:lnTo>
                  <a:lnTo>
                    <a:pt x="4653" y="53762"/>
                  </a:lnTo>
                  <a:lnTo>
                    <a:pt x="912" y="53762"/>
                  </a:lnTo>
                  <a:lnTo>
                    <a:pt x="912" y="1533"/>
                  </a:lnTo>
                  <a:lnTo>
                    <a:pt x="4653" y="1533"/>
                  </a:lnTo>
                  <a:lnTo>
                    <a:pt x="4653" y="38357"/>
                  </a:lnTo>
                  <a:lnTo>
                    <a:pt x="22185" y="18405"/>
                  </a:lnTo>
                  <a:lnTo>
                    <a:pt x="26953" y="18405"/>
                  </a:lnTo>
                  <a:lnTo>
                    <a:pt x="15289" y="31609"/>
                  </a:lnTo>
                  <a:lnTo>
                    <a:pt x="29520" y="53762"/>
                  </a:lnTo>
                  <a:close/>
                </a:path>
              </a:pathLst>
            </a:custGeom>
            <a:solidFill>
              <a:srgbClr val="000000"/>
            </a:solidFill>
            <a:ln w="73262" cap="flat">
              <a:noFill/>
              <a:prstDash val="solid"/>
              <a:miter/>
            </a:ln>
          </p:spPr>
          <p:txBody>
            <a:bodyPr rtlCol="0" anchor="ctr"/>
            <a:lstStyle/>
            <a:p>
              <a:endParaRPr lang="en-GB"/>
            </a:p>
          </p:txBody>
        </p:sp>
        <p:sp>
          <p:nvSpPr>
            <p:cNvPr id="444" name="Graphic 1127">
              <a:extLst>
                <a:ext uri="{FF2B5EF4-FFF2-40B4-BE49-F238E27FC236}">
                  <a16:creationId xmlns:a16="http://schemas.microsoft.com/office/drawing/2014/main" id="{0EE3A420-FC22-FB89-22BE-FC80A8698C60}"/>
                </a:ext>
              </a:extLst>
            </p:cNvPr>
            <p:cNvSpPr/>
            <p:nvPr/>
          </p:nvSpPr>
          <p:spPr>
            <a:xfrm>
              <a:off x="7456172" y="4097398"/>
              <a:ext cx="4621" cy="52228"/>
            </a:xfrm>
            <a:custGeom>
              <a:avLst/>
              <a:gdLst>
                <a:gd name="connsiteX0" fmla="*/ 5109 w 4621"/>
                <a:gd name="connsiteY0" fmla="*/ 53762 h 52228"/>
                <a:gd name="connsiteX1" fmla="*/ 1368 w 4621"/>
                <a:gd name="connsiteY1" fmla="*/ 53762 h 52228"/>
                <a:gd name="connsiteX2" fmla="*/ 1368 w 4621"/>
                <a:gd name="connsiteY2" fmla="*/ 18405 h 52228"/>
                <a:gd name="connsiteX3" fmla="*/ 5109 w 4621"/>
                <a:gd name="connsiteY3" fmla="*/ 18405 h 52228"/>
                <a:gd name="connsiteX4" fmla="*/ 5109 w 4621"/>
                <a:gd name="connsiteY4" fmla="*/ 53762 h 52228"/>
                <a:gd name="connsiteX5" fmla="*/ 5549 w 4621"/>
                <a:gd name="connsiteY5" fmla="*/ 6155 h 52228"/>
                <a:gd name="connsiteX6" fmla="*/ 928 w 4621"/>
                <a:gd name="connsiteY6" fmla="*/ 6155 h 52228"/>
                <a:gd name="connsiteX7" fmla="*/ 928 w 4621"/>
                <a:gd name="connsiteY7" fmla="*/ 1533 h 52228"/>
                <a:gd name="connsiteX8" fmla="*/ 5549 w 4621"/>
                <a:gd name="connsiteY8" fmla="*/ 1533 h 52228"/>
                <a:gd name="connsiteX9" fmla="*/ 5549 w 4621"/>
                <a:gd name="connsiteY9" fmla="*/ 615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109" y="53762"/>
                  </a:moveTo>
                  <a:lnTo>
                    <a:pt x="1368" y="53762"/>
                  </a:lnTo>
                  <a:lnTo>
                    <a:pt x="1368" y="18405"/>
                  </a:lnTo>
                  <a:lnTo>
                    <a:pt x="5109" y="18405"/>
                  </a:lnTo>
                  <a:lnTo>
                    <a:pt x="5109" y="53762"/>
                  </a:lnTo>
                  <a:close/>
                  <a:moveTo>
                    <a:pt x="5549" y="6155"/>
                  </a:moveTo>
                  <a:lnTo>
                    <a:pt x="928" y="6155"/>
                  </a:lnTo>
                  <a:lnTo>
                    <a:pt x="928" y="1533"/>
                  </a:lnTo>
                  <a:lnTo>
                    <a:pt x="5549" y="1533"/>
                  </a:lnTo>
                  <a:lnTo>
                    <a:pt x="5549" y="6155"/>
                  </a:lnTo>
                  <a:close/>
                </a:path>
              </a:pathLst>
            </a:custGeom>
            <a:solidFill>
              <a:srgbClr val="000000"/>
            </a:solidFill>
            <a:ln w="73262" cap="flat">
              <a:noFill/>
              <a:prstDash val="solid"/>
              <a:miter/>
            </a:ln>
          </p:spPr>
          <p:txBody>
            <a:bodyPr rtlCol="0" anchor="ctr"/>
            <a:lstStyle/>
            <a:p>
              <a:endParaRPr lang="en-GB"/>
            </a:p>
          </p:txBody>
        </p:sp>
        <p:sp>
          <p:nvSpPr>
            <p:cNvPr id="445" name="Graphic 1127">
              <a:extLst>
                <a:ext uri="{FF2B5EF4-FFF2-40B4-BE49-F238E27FC236}">
                  <a16:creationId xmlns:a16="http://schemas.microsoft.com/office/drawing/2014/main" id="{41C6CEE8-21C8-4E91-A85B-869DD5306B06}"/>
                </a:ext>
              </a:extLst>
            </p:cNvPr>
            <p:cNvSpPr/>
            <p:nvPr/>
          </p:nvSpPr>
          <p:spPr>
            <a:xfrm>
              <a:off x="7474384" y="4113829"/>
              <a:ext cx="27214" cy="35797"/>
            </a:xfrm>
            <a:custGeom>
              <a:avLst/>
              <a:gdLst>
                <a:gd name="connsiteX0" fmla="*/ 28153 w 27214"/>
                <a:gd name="connsiteY0" fmla="*/ 37333 h 35797"/>
                <a:gd name="connsiteX1" fmla="*/ 24412 w 27214"/>
                <a:gd name="connsiteY1" fmla="*/ 37333 h 35797"/>
                <a:gd name="connsiteX2" fmla="*/ 24412 w 27214"/>
                <a:gd name="connsiteY2" fmla="*/ 15400 h 35797"/>
                <a:gd name="connsiteX3" fmla="*/ 21918 w 27214"/>
                <a:gd name="connsiteY3" fmla="*/ 7551 h 35797"/>
                <a:gd name="connsiteX4" fmla="*/ 14656 w 27214"/>
                <a:gd name="connsiteY4" fmla="*/ 4837 h 35797"/>
                <a:gd name="connsiteX5" fmla="*/ 7320 w 27214"/>
                <a:gd name="connsiteY5" fmla="*/ 7551 h 35797"/>
                <a:gd name="connsiteX6" fmla="*/ 4679 w 27214"/>
                <a:gd name="connsiteY6" fmla="*/ 15400 h 35797"/>
                <a:gd name="connsiteX7" fmla="*/ 4679 w 27214"/>
                <a:gd name="connsiteY7" fmla="*/ 37333 h 35797"/>
                <a:gd name="connsiteX8" fmla="*/ 938 w 27214"/>
                <a:gd name="connsiteY8" fmla="*/ 37333 h 35797"/>
                <a:gd name="connsiteX9" fmla="*/ 938 w 27214"/>
                <a:gd name="connsiteY9" fmla="*/ 1976 h 35797"/>
                <a:gd name="connsiteX10" fmla="*/ 4679 w 27214"/>
                <a:gd name="connsiteY10" fmla="*/ 1976 h 35797"/>
                <a:gd name="connsiteX11" fmla="*/ 4679 w 27214"/>
                <a:gd name="connsiteY11" fmla="*/ 6157 h 35797"/>
                <a:gd name="connsiteX12" fmla="*/ 15096 w 27214"/>
                <a:gd name="connsiteY12" fmla="*/ 1536 h 35797"/>
                <a:gd name="connsiteX13" fmla="*/ 24485 w 27214"/>
                <a:gd name="connsiteY13" fmla="*/ 4910 h 35797"/>
                <a:gd name="connsiteX14" fmla="*/ 28153 w 27214"/>
                <a:gd name="connsiteY14" fmla="*/ 14740 h 35797"/>
                <a:gd name="connsiteX15" fmla="*/ 28153 w 27214"/>
                <a:gd name="connsiteY15" fmla="*/ 37333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153" y="37333"/>
                  </a:moveTo>
                  <a:lnTo>
                    <a:pt x="24412" y="37333"/>
                  </a:lnTo>
                  <a:lnTo>
                    <a:pt x="24412" y="15400"/>
                  </a:lnTo>
                  <a:cubicBezTo>
                    <a:pt x="24412" y="11952"/>
                    <a:pt x="23605" y="9385"/>
                    <a:pt x="21918" y="7551"/>
                  </a:cubicBezTo>
                  <a:cubicBezTo>
                    <a:pt x="20231" y="5717"/>
                    <a:pt x="17810" y="4837"/>
                    <a:pt x="14656" y="4837"/>
                  </a:cubicBezTo>
                  <a:cubicBezTo>
                    <a:pt x="11501" y="4837"/>
                    <a:pt x="9007" y="5717"/>
                    <a:pt x="7320" y="7551"/>
                  </a:cubicBezTo>
                  <a:cubicBezTo>
                    <a:pt x="5560" y="9385"/>
                    <a:pt x="4679" y="12026"/>
                    <a:pt x="4679" y="15400"/>
                  </a:cubicBezTo>
                  <a:lnTo>
                    <a:pt x="4679" y="37333"/>
                  </a:lnTo>
                  <a:lnTo>
                    <a:pt x="938" y="37333"/>
                  </a:lnTo>
                  <a:lnTo>
                    <a:pt x="938" y="1976"/>
                  </a:lnTo>
                  <a:lnTo>
                    <a:pt x="4679" y="1976"/>
                  </a:lnTo>
                  <a:lnTo>
                    <a:pt x="4679" y="6157"/>
                  </a:lnTo>
                  <a:cubicBezTo>
                    <a:pt x="7320" y="3076"/>
                    <a:pt x="10768" y="1536"/>
                    <a:pt x="15096" y="1536"/>
                  </a:cubicBezTo>
                  <a:cubicBezTo>
                    <a:pt x="19057" y="1536"/>
                    <a:pt x="22211" y="2636"/>
                    <a:pt x="24485" y="4910"/>
                  </a:cubicBezTo>
                  <a:cubicBezTo>
                    <a:pt x="26906" y="7258"/>
                    <a:pt x="28153" y="10559"/>
                    <a:pt x="28153" y="14740"/>
                  </a:cubicBezTo>
                  <a:lnTo>
                    <a:pt x="28153" y="37333"/>
                  </a:lnTo>
                  <a:close/>
                </a:path>
              </a:pathLst>
            </a:custGeom>
            <a:solidFill>
              <a:srgbClr val="000000"/>
            </a:solidFill>
            <a:ln w="73262" cap="flat">
              <a:noFill/>
              <a:prstDash val="solid"/>
              <a:miter/>
            </a:ln>
          </p:spPr>
          <p:txBody>
            <a:bodyPr rtlCol="0" anchor="ctr"/>
            <a:lstStyle/>
            <a:p>
              <a:endParaRPr lang="en-GB"/>
            </a:p>
          </p:txBody>
        </p:sp>
        <p:sp>
          <p:nvSpPr>
            <p:cNvPr id="446" name="Graphic 1127">
              <a:extLst>
                <a:ext uri="{FF2B5EF4-FFF2-40B4-BE49-F238E27FC236}">
                  <a16:creationId xmlns:a16="http://schemas.microsoft.com/office/drawing/2014/main" id="{0F84A876-5130-0766-CD77-FCA6CD3BEEF3}"/>
                </a:ext>
              </a:extLst>
            </p:cNvPr>
            <p:cNvSpPr/>
            <p:nvPr/>
          </p:nvSpPr>
          <p:spPr>
            <a:xfrm>
              <a:off x="7530884" y="4113829"/>
              <a:ext cx="27508" cy="36237"/>
            </a:xfrm>
            <a:custGeom>
              <a:avLst/>
              <a:gdLst>
                <a:gd name="connsiteX0" fmla="*/ 28466 w 27508"/>
                <a:gd name="connsiteY0" fmla="*/ 37333 h 36237"/>
                <a:gd name="connsiteX1" fmla="*/ 24725 w 27508"/>
                <a:gd name="connsiteY1" fmla="*/ 37333 h 36237"/>
                <a:gd name="connsiteX2" fmla="*/ 24725 w 27508"/>
                <a:gd name="connsiteY2" fmla="*/ 33812 h 36237"/>
                <a:gd name="connsiteX3" fmla="*/ 20177 w 27508"/>
                <a:gd name="connsiteY3" fmla="*/ 36893 h 36237"/>
                <a:gd name="connsiteX4" fmla="*/ 13942 w 27508"/>
                <a:gd name="connsiteY4" fmla="*/ 37773 h 36237"/>
                <a:gd name="connsiteX5" fmla="*/ 3525 w 27508"/>
                <a:gd name="connsiteY5" fmla="*/ 34546 h 36237"/>
                <a:gd name="connsiteX6" fmla="*/ 958 w 27508"/>
                <a:gd name="connsiteY6" fmla="*/ 27650 h 36237"/>
                <a:gd name="connsiteX7" fmla="*/ 4259 w 27508"/>
                <a:gd name="connsiteY7" fmla="*/ 20168 h 36237"/>
                <a:gd name="connsiteX8" fmla="*/ 13282 w 27508"/>
                <a:gd name="connsiteY8" fmla="*/ 17454 h 36237"/>
                <a:gd name="connsiteX9" fmla="*/ 24725 w 27508"/>
                <a:gd name="connsiteY9" fmla="*/ 17454 h 36237"/>
                <a:gd name="connsiteX10" fmla="*/ 24725 w 27508"/>
                <a:gd name="connsiteY10" fmla="*/ 13493 h 36237"/>
                <a:gd name="connsiteX11" fmla="*/ 22378 w 27508"/>
                <a:gd name="connsiteY11" fmla="*/ 7038 h 36237"/>
                <a:gd name="connsiteX12" fmla="*/ 14749 w 27508"/>
                <a:gd name="connsiteY12" fmla="*/ 4837 h 36237"/>
                <a:gd name="connsiteX13" fmla="*/ 8954 w 27508"/>
                <a:gd name="connsiteY13" fmla="*/ 5864 h 36237"/>
                <a:gd name="connsiteX14" fmla="*/ 4992 w 27508"/>
                <a:gd name="connsiteY14" fmla="*/ 9312 h 36237"/>
                <a:gd name="connsiteX15" fmla="*/ 2278 w 27508"/>
                <a:gd name="connsiteY15" fmla="*/ 6964 h 36237"/>
                <a:gd name="connsiteX16" fmla="*/ 7340 w 27508"/>
                <a:gd name="connsiteY16" fmla="*/ 2783 h 36237"/>
                <a:gd name="connsiteX17" fmla="*/ 14749 w 27508"/>
                <a:gd name="connsiteY17" fmla="*/ 1536 h 36237"/>
                <a:gd name="connsiteX18" fmla="*/ 28466 w 27508"/>
                <a:gd name="connsiteY18" fmla="*/ 13126 h 36237"/>
                <a:gd name="connsiteX19" fmla="*/ 28466 w 27508"/>
                <a:gd name="connsiteY19" fmla="*/ 37333 h 36237"/>
                <a:gd name="connsiteX20" fmla="*/ 24725 w 27508"/>
                <a:gd name="connsiteY20" fmla="*/ 25010 h 36237"/>
                <a:gd name="connsiteX21" fmla="*/ 24725 w 27508"/>
                <a:gd name="connsiteY21" fmla="*/ 20462 h 36237"/>
                <a:gd name="connsiteX22" fmla="*/ 13722 w 27508"/>
                <a:gd name="connsiteY22" fmla="*/ 20462 h 36237"/>
                <a:gd name="connsiteX23" fmla="*/ 4699 w 27508"/>
                <a:gd name="connsiteY23" fmla="*/ 27577 h 36237"/>
                <a:gd name="connsiteX24" fmla="*/ 6900 w 27508"/>
                <a:gd name="connsiteY24" fmla="*/ 32785 h 36237"/>
                <a:gd name="connsiteX25" fmla="*/ 13942 w 27508"/>
                <a:gd name="connsiteY25" fmla="*/ 34472 h 36237"/>
                <a:gd name="connsiteX26" fmla="*/ 22744 w 27508"/>
                <a:gd name="connsiteY26" fmla="*/ 31758 h 36237"/>
                <a:gd name="connsiteX27" fmla="*/ 24725 w 27508"/>
                <a:gd name="connsiteY27" fmla="*/ 2501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466" y="37333"/>
                  </a:moveTo>
                  <a:lnTo>
                    <a:pt x="24725" y="37333"/>
                  </a:lnTo>
                  <a:lnTo>
                    <a:pt x="24725" y="33812"/>
                  </a:lnTo>
                  <a:cubicBezTo>
                    <a:pt x="23258" y="35279"/>
                    <a:pt x="21717" y="36306"/>
                    <a:pt x="20177" y="36893"/>
                  </a:cubicBezTo>
                  <a:cubicBezTo>
                    <a:pt x="18563" y="37480"/>
                    <a:pt x="16509" y="37773"/>
                    <a:pt x="13942" y="37773"/>
                  </a:cubicBezTo>
                  <a:cubicBezTo>
                    <a:pt x="9100" y="37773"/>
                    <a:pt x="5653" y="36673"/>
                    <a:pt x="3525" y="34546"/>
                  </a:cubicBezTo>
                  <a:cubicBezTo>
                    <a:pt x="1838" y="32859"/>
                    <a:pt x="958" y="30511"/>
                    <a:pt x="958" y="27650"/>
                  </a:cubicBezTo>
                  <a:cubicBezTo>
                    <a:pt x="958" y="24423"/>
                    <a:pt x="2058" y="21929"/>
                    <a:pt x="4259" y="20168"/>
                  </a:cubicBezTo>
                  <a:cubicBezTo>
                    <a:pt x="6386" y="18334"/>
                    <a:pt x="9394" y="17454"/>
                    <a:pt x="13282" y="17454"/>
                  </a:cubicBezTo>
                  <a:lnTo>
                    <a:pt x="24725" y="17454"/>
                  </a:lnTo>
                  <a:lnTo>
                    <a:pt x="24725" y="13493"/>
                  </a:lnTo>
                  <a:cubicBezTo>
                    <a:pt x="24725" y="10632"/>
                    <a:pt x="23918" y="8431"/>
                    <a:pt x="22378" y="7038"/>
                  </a:cubicBezTo>
                  <a:cubicBezTo>
                    <a:pt x="20837" y="5570"/>
                    <a:pt x="18270" y="4837"/>
                    <a:pt x="14749" y="4837"/>
                  </a:cubicBezTo>
                  <a:cubicBezTo>
                    <a:pt x="12328" y="4837"/>
                    <a:pt x="10347" y="5204"/>
                    <a:pt x="8954" y="5864"/>
                  </a:cubicBezTo>
                  <a:cubicBezTo>
                    <a:pt x="7487" y="6524"/>
                    <a:pt x="6166" y="7698"/>
                    <a:pt x="4992" y="9312"/>
                  </a:cubicBezTo>
                  <a:lnTo>
                    <a:pt x="2278" y="6964"/>
                  </a:lnTo>
                  <a:cubicBezTo>
                    <a:pt x="3745" y="4984"/>
                    <a:pt x="5433" y="3517"/>
                    <a:pt x="7340" y="2783"/>
                  </a:cubicBezTo>
                  <a:cubicBezTo>
                    <a:pt x="9320" y="1903"/>
                    <a:pt x="11741" y="1536"/>
                    <a:pt x="14749" y="1536"/>
                  </a:cubicBezTo>
                  <a:cubicBezTo>
                    <a:pt x="23918" y="1536"/>
                    <a:pt x="28466" y="5424"/>
                    <a:pt x="28466" y="13126"/>
                  </a:cubicBezTo>
                  <a:lnTo>
                    <a:pt x="28466" y="37333"/>
                  </a:lnTo>
                  <a:close/>
                  <a:moveTo>
                    <a:pt x="24725" y="25010"/>
                  </a:moveTo>
                  <a:lnTo>
                    <a:pt x="24725" y="20462"/>
                  </a:lnTo>
                  <a:lnTo>
                    <a:pt x="13722" y="20462"/>
                  </a:lnTo>
                  <a:cubicBezTo>
                    <a:pt x="7707" y="20462"/>
                    <a:pt x="4699" y="22809"/>
                    <a:pt x="4699" y="27577"/>
                  </a:cubicBezTo>
                  <a:cubicBezTo>
                    <a:pt x="4699" y="29924"/>
                    <a:pt x="5433" y="31685"/>
                    <a:pt x="6900" y="32785"/>
                  </a:cubicBezTo>
                  <a:cubicBezTo>
                    <a:pt x="8367" y="33886"/>
                    <a:pt x="10714" y="34472"/>
                    <a:pt x="13942" y="34472"/>
                  </a:cubicBezTo>
                  <a:cubicBezTo>
                    <a:pt x="17903" y="34472"/>
                    <a:pt x="20837" y="33592"/>
                    <a:pt x="22744" y="31758"/>
                  </a:cubicBezTo>
                  <a:cubicBezTo>
                    <a:pt x="24065" y="30511"/>
                    <a:pt x="24725" y="28311"/>
                    <a:pt x="24725" y="25010"/>
                  </a:cubicBezTo>
                  <a:close/>
                </a:path>
              </a:pathLst>
            </a:custGeom>
            <a:solidFill>
              <a:srgbClr val="000000"/>
            </a:solidFill>
            <a:ln w="73262" cap="flat">
              <a:noFill/>
              <a:prstDash val="solid"/>
              <a:miter/>
            </a:ln>
          </p:spPr>
          <p:txBody>
            <a:bodyPr rtlCol="0" anchor="ctr"/>
            <a:lstStyle/>
            <a:p>
              <a:endParaRPr lang="en-GB"/>
            </a:p>
          </p:txBody>
        </p:sp>
        <p:sp>
          <p:nvSpPr>
            <p:cNvPr id="447" name="Graphic 1127">
              <a:extLst>
                <a:ext uri="{FF2B5EF4-FFF2-40B4-BE49-F238E27FC236}">
                  <a16:creationId xmlns:a16="http://schemas.microsoft.com/office/drawing/2014/main" id="{939843B9-2D9F-848D-48EA-CB8876654587}"/>
                </a:ext>
              </a:extLst>
            </p:cNvPr>
            <p:cNvSpPr/>
            <p:nvPr/>
          </p:nvSpPr>
          <p:spPr>
            <a:xfrm>
              <a:off x="6655871" y="4192328"/>
              <a:ext cx="27214" cy="52228"/>
            </a:xfrm>
            <a:custGeom>
              <a:avLst/>
              <a:gdLst>
                <a:gd name="connsiteX0" fmla="*/ 27868 w 27214"/>
                <a:gd name="connsiteY0" fmla="*/ 53795 h 52228"/>
                <a:gd name="connsiteX1" fmla="*/ 24127 w 27214"/>
                <a:gd name="connsiteY1" fmla="*/ 53795 h 52228"/>
                <a:gd name="connsiteX2" fmla="*/ 24127 w 27214"/>
                <a:gd name="connsiteY2" fmla="*/ 31862 h 52228"/>
                <a:gd name="connsiteX3" fmla="*/ 21633 w 27214"/>
                <a:gd name="connsiteY3" fmla="*/ 24013 h 52228"/>
                <a:gd name="connsiteX4" fmla="*/ 14371 w 27214"/>
                <a:gd name="connsiteY4" fmla="*/ 21299 h 52228"/>
                <a:gd name="connsiteX5" fmla="*/ 7036 w 27214"/>
                <a:gd name="connsiteY5" fmla="*/ 24013 h 52228"/>
                <a:gd name="connsiteX6" fmla="*/ 4395 w 27214"/>
                <a:gd name="connsiteY6" fmla="*/ 31862 h 52228"/>
                <a:gd name="connsiteX7" fmla="*/ 4395 w 27214"/>
                <a:gd name="connsiteY7" fmla="*/ 53795 h 52228"/>
                <a:gd name="connsiteX8" fmla="*/ 654 w 27214"/>
                <a:gd name="connsiteY8" fmla="*/ 53795 h 52228"/>
                <a:gd name="connsiteX9" fmla="*/ 654 w 27214"/>
                <a:gd name="connsiteY9" fmla="*/ 1566 h 52228"/>
                <a:gd name="connsiteX10" fmla="*/ 4395 w 27214"/>
                <a:gd name="connsiteY10" fmla="*/ 1566 h 52228"/>
                <a:gd name="connsiteX11" fmla="*/ 4395 w 27214"/>
                <a:gd name="connsiteY11" fmla="*/ 22619 h 52228"/>
                <a:gd name="connsiteX12" fmla="*/ 14811 w 27214"/>
                <a:gd name="connsiteY12" fmla="*/ 17998 h 52228"/>
                <a:gd name="connsiteX13" fmla="*/ 24421 w 27214"/>
                <a:gd name="connsiteY13" fmla="*/ 21519 h 52228"/>
                <a:gd name="connsiteX14" fmla="*/ 27868 w 27214"/>
                <a:gd name="connsiteY14" fmla="*/ 31202 h 52228"/>
                <a:gd name="connsiteX15" fmla="*/ 27868 w 27214"/>
                <a:gd name="connsiteY15" fmla="*/ 5379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7868" y="53795"/>
                  </a:moveTo>
                  <a:lnTo>
                    <a:pt x="24127" y="53795"/>
                  </a:lnTo>
                  <a:lnTo>
                    <a:pt x="24127" y="31862"/>
                  </a:lnTo>
                  <a:cubicBezTo>
                    <a:pt x="24127" y="28414"/>
                    <a:pt x="23320" y="25847"/>
                    <a:pt x="21633" y="24013"/>
                  </a:cubicBezTo>
                  <a:cubicBezTo>
                    <a:pt x="19946" y="22179"/>
                    <a:pt x="17525" y="21299"/>
                    <a:pt x="14371" y="21299"/>
                  </a:cubicBezTo>
                  <a:cubicBezTo>
                    <a:pt x="11217" y="21299"/>
                    <a:pt x="8723" y="22179"/>
                    <a:pt x="7036" y="24013"/>
                  </a:cubicBezTo>
                  <a:cubicBezTo>
                    <a:pt x="5275" y="25847"/>
                    <a:pt x="4395" y="28414"/>
                    <a:pt x="4395" y="31862"/>
                  </a:cubicBezTo>
                  <a:lnTo>
                    <a:pt x="4395" y="53795"/>
                  </a:lnTo>
                  <a:lnTo>
                    <a:pt x="654" y="53795"/>
                  </a:lnTo>
                  <a:lnTo>
                    <a:pt x="654" y="1566"/>
                  </a:lnTo>
                  <a:lnTo>
                    <a:pt x="4395" y="1566"/>
                  </a:lnTo>
                  <a:lnTo>
                    <a:pt x="4395" y="22619"/>
                  </a:lnTo>
                  <a:cubicBezTo>
                    <a:pt x="7036" y="19538"/>
                    <a:pt x="10483" y="17998"/>
                    <a:pt x="14811" y="17998"/>
                  </a:cubicBezTo>
                  <a:cubicBezTo>
                    <a:pt x="18846" y="17998"/>
                    <a:pt x="22073" y="19171"/>
                    <a:pt x="24421" y="21519"/>
                  </a:cubicBezTo>
                  <a:cubicBezTo>
                    <a:pt x="26695" y="23866"/>
                    <a:pt x="27868" y="27094"/>
                    <a:pt x="27868" y="31202"/>
                  </a:cubicBezTo>
                  <a:lnTo>
                    <a:pt x="27868" y="53795"/>
                  </a:lnTo>
                  <a:close/>
                </a:path>
              </a:pathLst>
            </a:custGeom>
            <a:solidFill>
              <a:srgbClr val="000000"/>
            </a:solidFill>
            <a:ln w="73262" cap="flat">
              <a:noFill/>
              <a:prstDash val="solid"/>
              <a:miter/>
            </a:ln>
          </p:spPr>
          <p:txBody>
            <a:bodyPr rtlCol="0" anchor="ctr"/>
            <a:lstStyle/>
            <a:p>
              <a:endParaRPr lang="en-GB"/>
            </a:p>
          </p:txBody>
        </p:sp>
        <p:sp>
          <p:nvSpPr>
            <p:cNvPr id="448" name="Graphic 1127">
              <a:extLst>
                <a:ext uri="{FF2B5EF4-FFF2-40B4-BE49-F238E27FC236}">
                  <a16:creationId xmlns:a16="http://schemas.microsoft.com/office/drawing/2014/main" id="{90E46136-7C2B-AD8E-B177-FBC3B8B08540}"/>
                </a:ext>
              </a:extLst>
            </p:cNvPr>
            <p:cNvSpPr/>
            <p:nvPr/>
          </p:nvSpPr>
          <p:spPr>
            <a:xfrm>
              <a:off x="6693609" y="4208759"/>
              <a:ext cx="27508" cy="36237"/>
            </a:xfrm>
            <a:custGeom>
              <a:avLst/>
              <a:gdLst>
                <a:gd name="connsiteX0" fmla="*/ 28175 w 27508"/>
                <a:gd name="connsiteY0" fmla="*/ 37366 h 36237"/>
                <a:gd name="connsiteX1" fmla="*/ 24434 w 27508"/>
                <a:gd name="connsiteY1" fmla="*/ 37366 h 36237"/>
                <a:gd name="connsiteX2" fmla="*/ 24434 w 27508"/>
                <a:gd name="connsiteY2" fmla="*/ 33845 h 36237"/>
                <a:gd name="connsiteX3" fmla="*/ 19886 w 27508"/>
                <a:gd name="connsiteY3" fmla="*/ 36926 h 36237"/>
                <a:gd name="connsiteX4" fmla="*/ 13651 w 27508"/>
                <a:gd name="connsiteY4" fmla="*/ 37806 h 36237"/>
                <a:gd name="connsiteX5" fmla="*/ 3234 w 27508"/>
                <a:gd name="connsiteY5" fmla="*/ 34579 h 36237"/>
                <a:gd name="connsiteX6" fmla="*/ 667 w 27508"/>
                <a:gd name="connsiteY6" fmla="*/ 27683 h 36237"/>
                <a:gd name="connsiteX7" fmla="*/ 3968 w 27508"/>
                <a:gd name="connsiteY7" fmla="*/ 20201 h 36237"/>
                <a:gd name="connsiteX8" fmla="*/ 12991 w 27508"/>
                <a:gd name="connsiteY8" fmla="*/ 17487 h 36237"/>
                <a:gd name="connsiteX9" fmla="*/ 24434 w 27508"/>
                <a:gd name="connsiteY9" fmla="*/ 17487 h 36237"/>
                <a:gd name="connsiteX10" fmla="*/ 24434 w 27508"/>
                <a:gd name="connsiteY10" fmla="*/ 13526 h 36237"/>
                <a:gd name="connsiteX11" fmla="*/ 22087 w 27508"/>
                <a:gd name="connsiteY11" fmla="*/ 7071 h 36237"/>
                <a:gd name="connsiteX12" fmla="*/ 14458 w 27508"/>
                <a:gd name="connsiteY12" fmla="*/ 4870 h 36237"/>
                <a:gd name="connsiteX13" fmla="*/ 8663 w 27508"/>
                <a:gd name="connsiteY13" fmla="*/ 5897 h 36237"/>
                <a:gd name="connsiteX14" fmla="*/ 4701 w 27508"/>
                <a:gd name="connsiteY14" fmla="*/ 9345 h 36237"/>
                <a:gd name="connsiteX15" fmla="*/ 1987 w 27508"/>
                <a:gd name="connsiteY15" fmla="*/ 6997 h 36237"/>
                <a:gd name="connsiteX16" fmla="*/ 7049 w 27508"/>
                <a:gd name="connsiteY16" fmla="*/ 2816 h 36237"/>
                <a:gd name="connsiteX17" fmla="*/ 14458 w 27508"/>
                <a:gd name="connsiteY17" fmla="*/ 1569 h 36237"/>
                <a:gd name="connsiteX18" fmla="*/ 28175 w 27508"/>
                <a:gd name="connsiteY18" fmla="*/ 13159 h 36237"/>
                <a:gd name="connsiteX19" fmla="*/ 28175 w 27508"/>
                <a:gd name="connsiteY19" fmla="*/ 37366 h 36237"/>
                <a:gd name="connsiteX20" fmla="*/ 24434 w 27508"/>
                <a:gd name="connsiteY20" fmla="*/ 25043 h 36237"/>
                <a:gd name="connsiteX21" fmla="*/ 24434 w 27508"/>
                <a:gd name="connsiteY21" fmla="*/ 20495 h 36237"/>
                <a:gd name="connsiteX22" fmla="*/ 13431 w 27508"/>
                <a:gd name="connsiteY22" fmla="*/ 20495 h 36237"/>
                <a:gd name="connsiteX23" fmla="*/ 4408 w 27508"/>
                <a:gd name="connsiteY23" fmla="*/ 27610 h 36237"/>
                <a:gd name="connsiteX24" fmla="*/ 6609 w 27508"/>
                <a:gd name="connsiteY24" fmla="*/ 32818 h 36237"/>
                <a:gd name="connsiteX25" fmla="*/ 13651 w 27508"/>
                <a:gd name="connsiteY25" fmla="*/ 34505 h 36237"/>
                <a:gd name="connsiteX26" fmla="*/ 22453 w 27508"/>
                <a:gd name="connsiteY26" fmla="*/ 31791 h 36237"/>
                <a:gd name="connsiteX27" fmla="*/ 24434 w 27508"/>
                <a:gd name="connsiteY27" fmla="*/ 2504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175" y="37366"/>
                  </a:moveTo>
                  <a:lnTo>
                    <a:pt x="24434" y="37366"/>
                  </a:lnTo>
                  <a:lnTo>
                    <a:pt x="24434" y="33845"/>
                  </a:lnTo>
                  <a:cubicBezTo>
                    <a:pt x="22967" y="35312"/>
                    <a:pt x="21426" y="36339"/>
                    <a:pt x="19886" y="36926"/>
                  </a:cubicBezTo>
                  <a:cubicBezTo>
                    <a:pt x="18272" y="37513"/>
                    <a:pt x="16218" y="37806"/>
                    <a:pt x="13651" y="37806"/>
                  </a:cubicBezTo>
                  <a:cubicBezTo>
                    <a:pt x="8809" y="37806"/>
                    <a:pt x="5362" y="36706"/>
                    <a:pt x="3234" y="34579"/>
                  </a:cubicBezTo>
                  <a:cubicBezTo>
                    <a:pt x="1547" y="32892"/>
                    <a:pt x="667" y="30544"/>
                    <a:pt x="667" y="27683"/>
                  </a:cubicBezTo>
                  <a:cubicBezTo>
                    <a:pt x="667" y="24456"/>
                    <a:pt x="1767" y="21962"/>
                    <a:pt x="3968" y="20201"/>
                  </a:cubicBezTo>
                  <a:cubicBezTo>
                    <a:pt x="6095" y="18367"/>
                    <a:pt x="9103" y="17487"/>
                    <a:pt x="12991" y="17487"/>
                  </a:cubicBezTo>
                  <a:lnTo>
                    <a:pt x="24434" y="17487"/>
                  </a:lnTo>
                  <a:lnTo>
                    <a:pt x="24434" y="13526"/>
                  </a:lnTo>
                  <a:cubicBezTo>
                    <a:pt x="24434" y="10665"/>
                    <a:pt x="23627" y="8464"/>
                    <a:pt x="22087" y="7071"/>
                  </a:cubicBezTo>
                  <a:cubicBezTo>
                    <a:pt x="20546" y="5603"/>
                    <a:pt x="17979" y="4870"/>
                    <a:pt x="14458" y="4870"/>
                  </a:cubicBezTo>
                  <a:cubicBezTo>
                    <a:pt x="12037" y="4870"/>
                    <a:pt x="10056" y="5237"/>
                    <a:pt x="8663" y="5897"/>
                  </a:cubicBezTo>
                  <a:cubicBezTo>
                    <a:pt x="7196" y="6557"/>
                    <a:pt x="5875" y="7731"/>
                    <a:pt x="4701" y="9345"/>
                  </a:cubicBezTo>
                  <a:lnTo>
                    <a:pt x="1987" y="6997"/>
                  </a:lnTo>
                  <a:cubicBezTo>
                    <a:pt x="3454" y="5017"/>
                    <a:pt x="5142" y="3550"/>
                    <a:pt x="7049" y="2816"/>
                  </a:cubicBezTo>
                  <a:cubicBezTo>
                    <a:pt x="9029" y="1936"/>
                    <a:pt x="11450" y="1569"/>
                    <a:pt x="14458" y="1569"/>
                  </a:cubicBezTo>
                  <a:cubicBezTo>
                    <a:pt x="23627" y="1569"/>
                    <a:pt x="28175" y="5457"/>
                    <a:pt x="28175" y="13159"/>
                  </a:cubicBezTo>
                  <a:lnTo>
                    <a:pt x="28175" y="37366"/>
                  </a:lnTo>
                  <a:close/>
                  <a:moveTo>
                    <a:pt x="24434" y="25043"/>
                  </a:moveTo>
                  <a:lnTo>
                    <a:pt x="24434" y="20495"/>
                  </a:lnTo>
                  <a:lnTo>
                    <a:pt x="13431" y="20495"/>
                  </a:lnTo>
                  <a:cubicBezTo>
                    <a:pt x="7416" y="20495"/>
                    <a:pt x="4408" y="22842"/>
                    <a:pt x="4408" y="27610"/>
                  </a:cubicBezTo>
                  <a:cubicBezTo>
                    <a:pt x="4408" y="29957"/>
                    <a:pt x="5142" y="31718"/>
                    <a:pt x="6609" y="32818"/>
                  </a:cubicBezTo>
                  <a:cubicBezTo>
                    <a:pt x="8076" y="33919"/>
                    <a:pt x="10423" y="34505"/>
                    <a:pt x="13651" y="34505"/>
                  </a:cubicBezTo>
                  <a:cubicBezTo>
                    <a:pt x="17612" y="34505"/>
                    <a:pt x="20546" y="33625"/>
                    <a:pt x="22453" y="31791"/>
                  </a:cubicBezTo>
                  <a:cubicBezTo>
                    <a:pt x="23774" y="30544"/>
                    <a:pt x="24434" y="28344"/>
                    <a:pt x="24434" y="25043"/>
                  </a:cubicBezTo>
                  <a:close/>
                </a:path>
              </a:pathLst>
            </a:custGeom>
            <a:solidFill>
              <a:srgbClr val="000000"/>
            </a:solidFill>
            <a:ln w="73262" cap="flat">
              <a:noFill/>
              <a:prstDash val="solid"/>
              <a:miter/>
            </a:ln>
          </p:spPr>
          <p:txBody>
            <a:bodyPr rtlCol="0" anchor="ctr"/>
            <a:lstStyle/>
            <a:p>
              <a:endParaRPr lang="en-GB"/>
            </a:p>
          </p:txBody>
        </p:sp>
        <p:sp>
          <p:nvSpPr>
            <p:cNvPr id="449" name="Graphic 1127">
              <a:extLst>
                <a:ext uri="{FF2B5EF4-FFF2-40B4-BE49-F238E27FC236}">
                  <a16:creationId xmlns:a16="http://schemas.microsoft.com/office/drawing/2014/main" id="{C32A099A-D2F0-7D5D-9247-39C1AF83C88B}"/>
                </a:ext>
              </a:extLst>
            </p:cNvPr>
            <p:cNvSpPr/>
            <p:nvPr/>
          </p:nvSpPr>
          <p:spPr>
            <a:xfrm>
              <a:off x="6731636" y="4209200"/>
              <a:ext cx="25234" cy="35357"/>
            </a:xfrm>
            <a:custGeom>
              <a:avLst/>
              <a:gdLst>
                <a:gd name="connsiteX0" fmla="*/ 25914 w 25234"/>
                <a:gd name="connsiteY0" fmla="*/ 36926 h 35357"/>
                <a:gd name="connsiteX1" fmla="*/ 680 w 25234"/>
                <a:gd name="connsiteY1" fmla="*/ 36926 h 35357"/>
                <a:gd name="connsiteX2" fmla="*/ 680 w 25234"/>
                <a:gd name="connsiteY2" fmla="*/ 33405 h 35357"/>
                <a:gd name="connsiteX3" fmla="*/ 21953 w 25234"/>
                <a:gd name="connsiteY3" fmla="*/ 4870 h 35357"/>
                <a:gd name="connsiteX4" fmla="*/ 1853 w 25234"/>
                <a:gd name="connsiteY4" fmla="*/ 4870 h 35357"/>
                <a:gd name="connsiteX5" fmla="*/ 1853 w 25234"/>
                <a:gd name="connsiteY5" fmla="*/ 1569 h 35357"/>
                <a:gd name="connsiteX6" fmla="*/ 25914 w 25234"/>
                <a:gd name="connsiteY6" fmla="*/ 1569 h 35357"/>
                <a:gd name="connsiteX7" fmla="*/ 25914 w 25234"/>
                <a:gd name="connsiteY7" fmla="*/ 5090 h 35357"/>
                <a:gd name="connsiteX8" fmla="*/ 4568 w 25234"/>
                <a:gd name="connsiteY8" fmla="*/ 33625 h 35357"/>
                <a:gd name="connsiteX9" fmla="*/ 25914 w 25234"/>
                <a:gd name="connsiteY9" fmla="*/ 33625 h 35357"/>
                <a:gd name="connsiteX10" fmla="*/ 25914 w 25234"/>
                <a:gd name="connsiteY10" fmla="*/ 36926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4" h="35357">
                  <a:moveTo>
                    <a:pt x="25914" y="36926"/>
                  </a:moveTo>
                  <a:lnTo>
                    <a:pt x="680" y="36926"/>
                  </a:lnTo>
                  <a:lnTo>
                    <a:pt x="680" y="33405"/>
                  </a:lnTo>
                  <a:lnTo>
                    <a:pt x="21953" y="4870"/>
                  </a:lnTo>
                  <a:lnTo>
                    <a:pt x="1853" y="4870"/>
                  </a:lnTo>
                  <a:lnTo>
                    <a:pt x="1853" y="1569"/>
                  </a:lnTo>
                  <a:lnTo>
                    <a:pt x="25914" y="1569"/>
                  </a:lnTo>
                  <a:lnTo>
                    <a:pt x="25914" y="5090"/>
                  </a:lnTo>
                  <a:lnTo>
                    <a:pt x="4568" y="33625"/>
                  </a:lnTo>
                  <a:lnTo>
                    <a:pt x="25914" y="33625"/>
                  </a:lnTo>
                  <a:lnTo>
                    <a:pt x="25914" y="36926"/>
                  </a:lnTo>
                  <a:close/>
                </a:path>
              </a:pathLst>
            </a:custGeom>
            <a:solidFill>
              <a:srgbClr val="000000"/>
            </a:solidFill>
            <a:ln w="73262" cap="flat">
              <a:noFill/>
              <a:prstDash val="solid"/>
              <a:miter/>
            </a:ln>
          </p:spPr>
          <p:txBody>
            <a:bodyPr rtlCol="0" anchor="ctr"/>
            <a:lstStyle/>
            <a:p>
              <a:endParaRPr lang="en-GB"/>
            </a:p>
          </p:txBody>
        </p:sp>
        <p:sp>
          <p:nvSpPr>
            <p:cNvPr id="450" name="Graphic 1127">
              <a:extLst>
                <a:ext uri="{FF2B5EF4-FFF2-40B4-BE49-F238E27FC236}">
                  <a16:creationId xmlns:a16="http://schemas.microsoft.com/office/drawing/2014/main" id="{ECC18E67-12C1-457A-5843-511B5DD58CD9}"/>
                </a:ext>
              </a:extLst>
            </p:cNvPr>
            <p:cNvSpPr/>
            <p:nvPr/>
          </p:nvSpPr>
          <p:spPr>
            <a:xfrm>
              <a:off x="6764677" y="4208759"/>
              <a:ext cx="27508" cy="36237"/>
            </a:xfrm>
            <a:custGeom>
              <a:avLst/>
              <a:gdLst>
                <a:gd name="connsiteX0" fmla="*/ 28200 w 27508"/>
                <a:gd name="connsiteY0" fmla="*/ 37366 h 36237"/>
                <a:gd name="connsiteX1" fmla="*/ 24459 w 27508"/>
                <a:gd name="connsiteY1" fmla="*/ 37366 h 36237"/>
                <a:gd name="connsiteX2" fmla="*/ 24459 w 27508"/>
                <a:gd name="connsiteY2" fmla="*/ 33845 h 36237"/>
                <a:gd name="connsiteX3" fmla="*/ 19911 w 27508"/>
                <a:gd name="connsiteY3" fmla="*/ 36926 h 36237"/>
                <a:gd name="connsiteX4" fmla="*/ 13675 w 27508"/>
                <a:gd name="connsiteY4" fmla="*/ 37806 h 36237"/>
                <a:gd name="connsiteX5" fmla="*/ 3259 w 27508"/>
                <a:gd name="connsiteY5" fmla="*/ 34579 h 36237"/>
                <a:gd name="connsiteX6" fmla="*/ 692 w 27508"/>
                <a:gd name="connsiteY6" fmla="*/ 27683 h 36237"/>
                <a:gd name="connsiteX7" fmla="*/ 3993 w 27508"/>
                <a:gd name="connsiteY7" fmla="*/ 20201 h 36237"/>
                <a:gd name="connsiteX8" fmla="*/ 13015 w 27508"/>
                <a:gd name="connsiteY8" fmla="*/ 17487 h 36237"/>
                <a:gd name="connsiteX9" fmla="*/ 24459 w 27508"/>
                <a:gd name="connsiteY9" fmla="*/ 17487 h 36237"/>
                <a:gd name="connsiteX10" fmla="*/ 24459 w 27508"/>
                <a:gd name="connsiteY10" fmla="*/ 13526 h 36237"/>
                <a:gd name="connsiteX11" fmla="*/ 22111 w 27508"/>
                <a:gd name="connsiteY11" fmla="*/ 7071 h 36237"/>
                <a:gd name="connsiteX12" fmla="*/ 14482 w 27508"/>
                <a:gd name="connsiteY12" fmla="*/ 4870 h 36237"/>
                <a:gd name="connsiteX13" fmla="*/ 8687 w 27508"/>
                <a:gd name="connsiteY13" fmla="*/ 5897 h 36237"/>
                <a:gd name="connsiteX14" fmla="*/ 4726 w 27508"/>
                <a:gd name="connsiteY14" fmla="*/ 9345 h 36237"/>
                <a:gd name="connsiteX15" fmla="*/ 2012 w 27508"/>
                <a:gd name="connsiteY15" fmla="*/ 6997 h 36237"/>
                <a:gd name="connsiteX16" fmla="*/ 7073 w 27508"/>
                <a:gd name="connsiteY16" fmla="*/ 2816 h 36237"/>
                <a:gd name="connsiteX17" fmla="*/ 14482 w 27508"/>
                <a:gd name="connsiteY17" fmla="*/ 1569 h 36237"/>
                <a:gd name="connsiteX18" fmla="*/ 28200 w 27508"/>
                <a:gd name="connsiteY18" fmla="*/ 13159 h 36237"/>
                <a:gd name="connsiteX19" fmla="*/ 28200 w 27508"/>
                <a:gd name="connsiteY19" fmla="*/ 37366 h 36237"/>
                <a:gd name="connsiteX20" fmla="*/ 24459 w 27508"/>
                <a:gd name="connsiteY20" fmla="*/ 25043 h 36237"/>
                <a:gd name="connsiteX21" fmla="*/ 24459 w 27508"/>
                <a:gd name="connsiteY21" fmla="*/ 20495 h 36237"/>
                <a:gd name="connsiteX22" fmla="*/ 13455 w 27508"/>
                <a:gd name="connsiteY22" fmla="*/ 20495 h 36237"/>
                <a:gd name="connsiteX23" fmla="*/ 4433 w 27508"/>
                <a:gd name="connsiteY23" fmla="*/ 27610 h 36237"/>
                <a:gd name="connsiteX24" fmla="*/ 6633 w 27508"/>
                <a:gd name="connsiteY24" fmla="*/ 32818 h 36237"/>
                <a:gd name="connsiteX25" fmla="*/ 13675 w 27508"/>
                <a:gd name="connsiteY25" fmla="*/ 34505 h 36237"/>
                <a:gd name="connsiteX26" fmla="*/ 22478 w 27508"/>
                <a:gd name="connsiteY26" fmla="*/ 31791 h 36237"/>
                <a:gd name="connsiteX27" fmla="*/ 24459 w 27508"/>
                <a:gd name="connsiteY27" fmla="*/ 2504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200" y="37366"/>
                  </a:moveTo>
                  <a:lnTo>
                    <a:pt x="24459" y="37366"/>
                  </a:lnTo>
                  <a:lnTo>
                    <a:pt x="24459" y="33845"/>
                  </a:lnTo>
                  <a:cubicBezTo>
                    <a:pt x="22992" y="35312"/>
                    <a:pt x="21451" y="36339"/>
                    <a:pt x="19911" y="36926"/>
                  </a:cubicBezTo>
                  <a:cubicBezTo>
                    <a:pt x="18297" y="37513"/>
                    <a:pt x="16243" y="37806"/>
                    <a:pt x="13675" y="37806"/>
                  </a:cubicBezTo>
                  <a:cubicBezTo>
                    <a:pt x="8834" y="37806"/>
                    <a:pt x="5386" y="36706"/>
                    <a:pt x="3259" y="34579"/>
                  </a:cubicBezTo>
                  <a:cubicBezTo>
                    <a:pt x="1572" y="32892"/>
                    <a:pt x="692" y="30544"/>
                    <a:pt x="692" y="27683"/>
                  </a:cubicBezTo>
                  <a:cubicBezTo>
                    <a:pt x="692" y="24456"/>
                    <a:pt x="1792" y="21962"/>
                    <a:pt x="3993" y="20201"/>
                  </a:cubicBezTo>
                  <a:cubicBezTo>
                    <a:pt x="6120" y="18367"/>
                    <a:pt x="9127" y="17487"/>
                    <a:pt x="13015" y="17487"/>
                  </a:cubicBezTo>
                  <a:lnTo>
                    <a:pt x="24459" y="17487"/>
                  </a:lnTo>
                  <a:lnTo>
                    <a:pt x="24459" y="13526"/>
                  </a:lnTo>
                  <a:cubicBezTo>
                    <a:pt x="24459" y="10665"/>
                    <a:pt x="23652" y="8464"/>
                    <a:pt x="22111" y="7071"/>
                  </a:cubicBezTo>
                  <a:cubicBezTo>
                    <a:pt x="20571" y="5603"/>
                    <a:pt x="18003" y="4870"/>
                    <a:pt x="14482" y="4870"/>
                  </a:cubicBezTo>
                  <a:cubicBezTo>
                    <a:pt x="12062" y="4870"/>
                    <a:pt x="10081" y="5237"/>
                    <a:pt x="8687" y="5897"/>
                  </a:cubicBezTo>
                  <a:cubicBezTo>
                    <a:pt x="7220" y="6557"/>
                    <a:pt x="5900" y="7731"/>
                    <a:pt x="4726" y="9345"/>
                  </a:cubicBezTo>
                  <a:lnTo>
                    <a:pt x="2012" y="6997"/>
                  </a:lnTo>
                  <a:cubicBezTo>
                    <a:pt x="3479" y="5017"/>
                    <a:pt x="5166" y="3550"/>
                    <a:pt x="7073" y="2816"/>
                  </a:cubicBezTo>
                  <a:cubicBezTo>
                    <a:pt x="9054" y="1936"/>
                    <a:pt x="11475" y="1569"/>
                    <a:pt x="14482" y="1569"/>
                  </a:cubicBezTo>
                  <a:cubicBezTo>
                    <a:pt x="23652" y="1569"/>
                    <a:pt x="28200" y="5457"/>
                    <a:pt x="28200" y="13159"/>
                  </a:cubicBezTo>
                  <a:lnTo>
                    <a:pt x="28200" y="37366"/>
                  </a:lnTo>
                  <a:close/>
                  <a:moveTo>
                    <a:pt x="24459" y="25043"/>
                  </a:moveTo>
                  <a:lnTo>
                    <a:pt x="24459" y="20495"/>
                  </a:lnTo>
                  <a:lnTo>
                    <a:pt x="13455" y="20495"/>
                  </a:lnTo>
                  <a:cubicBezTo>
                    <a:pt x="7440" y="20495"/>
                    <a:pt x="4433" y="22842"/>
                    <a:pt x="4433" y="27610"/>
                  </a:cubicBezTo>
                  <a:cubicBezTo>
                    <a:pt x="4433" y="29957"/>
                    <a:pt x="5166" y="31718"/>
                    <a:pt x="6633" y="32818"/>
                  </a:cubicBezTo>
                  <a:cubicBezTo>
                    <a:pt x="8100" y="33919"/>
                    <a:pt x="10448" y="34505"/>
                    <a:pt x="13675" y="34505"/>
                  </a:cubicBezTo>
                  <a:cubicBezTo>
                    <a:pt x="17637" y="34505"/>
                    <a:pt x="20571" y="33625"/>
                    <a:pt x="22478" y="31791"/>
                  </a:cubicBezTo>
                  <a:cubicBezTo>
                    <a:pt x="23799" y="30544"/>
                    <a:pt x="24459" y="28344"/>
                    <a:pt x="24459" y="25043"/>
                  </a:cubicBezTo>
                  <a:close/>
                </a:path>
              </a:pathLst>
            </a:custGeom>
            <a:solidFill>
              <a:srgbClr val="000000"/>
            </a:solidFill>
            <a:ln w="73262" cap="flat">
              <a:noFill/>
              <a:prstDash val="solid"/>
              <a:miter/>
            </a:ln>
          </p:spPr>
          <p:txBody>
            <a:bodyPr rtlCol="0" anchor="ctr"/>
            <a:lstStyle/>
            <a:p>
              <a:endParaRPr lang="en-GB"/>
            </a:p>
          </p:txBody>
        </p:sp>
        <p:sp>
          <p:nvSpPr>
            <p:cNvPr id="451" name="Graphic 1127">
              <a:extLst>
                <a:ext uri="{FF2B5EF4-FFF2-40B4-BE49-F238E27FC236}">
                  <a16:creationId xmlns:a16="http://schemas.microsoft.com/office/drawing/2014/main" id="{AC1D81B8-1668-C2A8-1DD2-42AB44F3E269}"/>
                </a:ext>
              </a:extLst>
            </p:cNvPr>
            <p:cNvSpPr/>
            <p:nvPr/>
          </p:nvSpPr>
          <p:spPr>
            <a:xfrm>
              <a:off x="6805861" y="4208759"/>
              <a:ext cx="22593" cy="35797"/>
            </a:xfrm>
            <a:custGeom>
              <a:avLst/>
              <a:gdLst>
                <a:gd name="connsiteX0" fmla="*/ 20584 w 22593"/>
                <a:gd name="connsiteY0" fmla="*/ 7657 h 35797"/>
                <a:gd name="connsiteX1" fmla="*/ 17577 w 22593"/>
                <a:gd name="connsiteY1" fmla="*/ 5457 h 35797"/>
                <a:gd name="connsiteX2" fmla="*/ 13909 w 22593"/>
                <a:gd name="connsiteY2" fmla="*/ 4870 h 35797"/>
                <a:gd name="connsiteX3" fmla="*/ 7014 w 22593"/>
                <a:gd name="connsiteY3" fmla="*/ 7951 h 35797"/>
                <a:gd name="connsiteX4" fmla="*/ 4446 w 22593"/>
                <a:gd name="connsiteY4" fmla="*/ 15580 h 35797"/>
                <a:gd name="connsiteX5" fmla="*/ 4446 w 22593"/>
                <a:gd name="connsiteY5" fmla="*/ 37366 h 35797"/>
                <a:gd name="connsiteX6" fmla="*/ 705 w 22593"/>
                <a:gd name="connsiteY6" fmla="*/ 37366 h 35797"/>
                <a:gd name="connsiteX7" fmla="*/ 705 w 22593"/>
                <a:gd name="connsiteY7" fmla="*/ 2009 h 35797"/>
                <a:gd name="connsiteX8" fmla="*/ 4446 w 22593"/>
                <a:gd name="connsiteY8" fmla="*/ 2009 h 35797"/>
                <a:gd name="connsiteX9" fmla="*/ 4446 w 22593"/>
                <a:gd name="connsiteY9" fmla="*/ 6704 h 35797"/>
                <a:gd name="connsiteX10" fmla="*/ 8774 w 22593"/>
                <a:gd name="connsiteY10" fmla="*/ 2963 h 35797"/>
                <a:gd name="connsiteX11" fmla="*/ 14789 w 22593"/>
                <a:gd name="connsiteY11" fmla="*/ 1569 h 35797"/>
                <a:gd name="connsiteX12" fmla="*/ 23298 w 22593"/>
                <a:gd name="connsiteY12" fmla="*/ 4943 h 35797"/>
                <a:gd name="connsiteX13" fmla="*/ 20584 w 22593"/>
                <a:gd name="connsiteY13" fmla="*/ 765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584" y="7657"/>
                  </a:moveTo>
                  <a:cubicBezTo>
                    <a:pt x="19484" y="6557"/>
                    <a:pt x="18530" y="5823"/>
                    <a:pt x="17577" y="5457"/>
                  </a:cubicBezTo>
                  <a:cubicBezTo>
                    <a:pt x="16623" y="5090"/>
                    <a:pt x="15376" y="4870"/>
                    <a:pt x="13909" y="4870"/>
                  </a:cubicBezTo>
                  <a:cubicBezTo>
                    <a:pt x="10975" y="4870"/>
                    <a:pt x="8627" y="5897"/>
                    <a:pt x="7014" y="7951"/>
                  </a:cubicBezTo>
                  <a:cubicBezTo>
                    <a:pt x="5326" y="10078"/>
                    <a:pt x="4446" y="12572"/>
                    <a:pt x="4446" y="15580"/>
                  </a:cubicBezTo>
                  <a:lnTo>
                    <a:pt x="4446" y="37366"/>
                  </a:lnTo>
                  <a:lnTo>
                    <a:pt x="705" y="37366"/>
                  </a:lnTo>
                  <a:lnTo>
                    <a:pt x="705" y="2009"/>
                  </a:lnTo>
                  <a:lnTo>
                    <a:pt x="4446" y="2009"/>
                  </a:lnTo>
                  <a:lnTo>
                    <a:pt x="4446" y="6704"/>
                  </a:lnTo>
                  <a:cubicBezTo>
                    <a:pt x="5473" y="5090"/>
                    <a:pt x="6940" y="3843"/>
                    <a:pt x="8774" y="2963"/>
                  </a:cubicBezTo>
                  <a:cubicBezTo>
                    <a:pt x="10608" y="2009"/>
                    <a:pt x="12662" y="1569"/>
                    <a:pt x="14789" y="1569"/>
                  </a:cubicBezTo>
                  <a:cubicBezTo>
                    <a:pt x="18237" y="1569"/>
                    <a:pt x="21024" y="2669"/>
                    <a:pt x="23298" y="4943"/>
                  </a:cubicBezTo>
                  <a:lnTo>
                    <a:pt x="20584" y="7657"/>
                  </a:lnTo>
                  <a:close/>
                </a:path>
              </a:pathLst>
            </a:custGeom>
            <a:solidFill>
              <a:srgbClr val="000000"/>
            </a:solidFill>
            <a:ln w="73262" cap="flat">
              <a:noFill/>
              <a:prstDash val="solid"/>
              <a:miter/>
            </a:ln>
          </p:spPr>
          <p:txBody>
            <a:bodyPr rtlCol="0" anchor="ctr"/>
            <a:lstStyle/>
            <a:p>
              <a:endParaRPr lang="en-GB"/>
            </a:p>
          </p:txBody>
        </p:sp>
        <p:sp>
          <p:nvSpPr>
            <p:cNvPr id="452" name="Graphic 1127">
              <a:extLst>
                <a:ext uri="{FF2B5EF4-FFF2-40B4-BE49-F238E27FC236}">
                  <a16:creationId xmlns:a16="http://schemas.microsoft.com/office/drawing/2014/main" id="{FE4BBC09-993D-D7AA-962B-47A8A5A073E4}"/>
                </a:ext>
              </a:extLst>
            </p:cNvPr>
            <p:cNvSpPr/>
            <p:nvPr/>
          </p:nvSpPr>
          <p:spPr>
            <a:xfrm>
              <a:off x="6833549" y="4192328"/>
              <a:ext cx="27434" cy="52669"/>
            </a:xfrm>
            <a:custGeom>
              <a:avLst/>
              <a:gdLst>
                <a:gd name="connsiteX0" fmla="*/ 28150 w 27434"/>
                <a:gd name="connsiteY0" fmla="*/ 53795 h 52669"/>
                <a:gd name="connsiteX1" fmla="*/ 24409 w 27434"/>
                <a:gd name="connsiteY1" fmla="*/ 53795 h 52669"/>
                <a:gd name="connsiteX2" fmla="*/ 24409 w 27434"/>
                <a:gd name="connsiteY2" fmla="*/ 49247 h 52669"/>
                <a:gd name="connsiteX3" fmla="*/ 19715 w 27434"/>
                <a:gd name="connsiteY3" fmla="*/ 53135 h 52669"/>
                <a:gd name="connsiteX4" fmla="*/ 13919 w 27434"/>
                <a:gd name="connsiteY4" fmla="*/ 54235 h 52669"/>
                <a:gd name="connsiteX5" fmla="*/ 5264 w 27434"/>
                <a:gd name="connsiteY5" fmla="*/ 51154 h 52669"/>
                <a:gd name="connsiteX6" fmla="*/ 716 w 27434"/>
                <a:gd name="connsiteY6" fmla="*/ 36117 h 52669"/>
                <a:gd name="connsiteX7" fmla="*/ 5264 w 27434"/>
                <a:gd name="connsiteY7" fmla="*/ 21079 h 52669"/>
                <a:gd name="connsiteX8" fmla="*/ 13919 w 27434"/>
                <a:gd name="connsiteY8" fmla="*/ 17998 h 52669"/>
                <a:gd name="connsiteX9" fmla="*/ 19715 w 27434"/>
                <a:gd name="connsiteY9" fmla="*/ 19098 h 52669"/>
                <a:gd name="connsiteX10" fmla="*/ 24409 w 27434"/>
                <a:gd name="connsiteY10" fmla="*/ 22986 h 52669"/>
                <a:gd name="connsiteX11" fmla="*/ 24409 w 27434"/>
                <a:gd name="connsiteY11" fmla="*/ 1566 h 52669"/>
                <a:gd name="connsiteX12" fmla="*/ 28150 w 27434"/>
                <a:gd name="connsiteY12" fmla="*/ 1566 h 52669"/>
                <a:gd name="connsiteX13" fmla="*/ 28150 w 27434"/>
                <a:gd name="connsiteY13" fmla="*/ 53795 h 52669"/>
                <a:gd name="connsiteX14" fmla="*/ 24042 w 27434"/>
                <a:gd name="connsiteY14" fmla="*/ 41618 h 52669"/>
                <a:gd name="connsiteX15" fmla="*/ 24409 w 27434"/>
                <a:gd name="connsiteY15" fmla="*/ 36117 h 52669"/>
                <a:gd name="connsiteX16" fmla="*/ 24042 w 27434"/>
                <a:gd name="connsiteY16" fmla="*/ 30615 h 52669"/>
                <a:gd name="connsiteX17" fmla="*/ 22722 w 27434"/>
                <a:gd name="connsiteY17" fmla="*/ 25994 h 52669"/>
                <a:gd name="connsiteX18" fmla="*/ 19641 w 27434"/>
                <a:gd name="connsiteY18" fmla="*/ 22472 h 52669"/>
                <a:gd name="connsiteX19" fmla="*/ 14433 w 27434"/>
                <a:gd name="connsiteY19" fmla="*/ 21299 h 52669"/>
                <a:gd name="connsiteX20" fmla="*/ 9298 w 27434"/>
                <a:gd name="connsiteY20" fmla="*/ 22472 h 52669"/>
                <a:gd name="connsiteX21" fmla="*/ 6144 w 27434"/>
                <a:gd name="connsiteY21" fmla="*/ 25994 h 52669"/>
                <a:gd name="connsiteX22" fmla="*/ 4823 w 27434"/>
                <a:gd name="connsiteY22" fmla="*/ 30615 h 52669"/>
                <a:gd name="connsiteX23" fmla="*/ 4457 w 27434"/>
                <a:gd name="connsiteY23" fmla="*/ 36117 h 52669"/>
                <a:gd name="connsiteX24" fmla="*/ 4823 w 27434"/>
                <a:gd name="connsiteY24" fmla="*/ 41618 h 52669"/>
                <a:gd name="connsiteX25" fmla="*/ 6144 w 27434"/>
                <a:gd name="connsiteY25" fmla="*/ 46240 h 52669"/>
                <a:gd name="connsiteX26" fmla="*/ 9298 w 27434"/>
                <a:gd name="connsiteY26" fmla="*/ 49687 h 52669"/>
                <a:gd name="connsiteX27" fmla="*/ 14433 w 27434"/>
                <a:gd name="connsiteY27" fmla="*/ 50934 h 52669"/>
                <a:gd name="connsiteX28" fmla="*/ 19641 w 27434"/>
                <a:gd name="connsiteY28" fmla="*/ 49687 h 52669"/>
                <a:gd name="connsiteX29" fmla="*/ 22722 w 27434"/>
                <a:gd name="connsiteY29" fmla="*/ 46240 h 52669"/>
                <a:gd name="connsiteX30" fmla="*/ 24042 w 27434"/>
                <a:gd name="connsiteY30" fmla="*/ 41618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150" y="53795"/>
                  </a:moveTo>
                  <a:lnTo>
                    <a:pt x="24409" y="53795"/>
                  </a:lnTo>
                  <a:lnTo>
                    <a:pt x="24409" y="49247"/>
                  </a:lnTo>
                  <a:cubicBezTo>
                    <a:pt x="22942" y="51154"/>
                    <a:pt x="21402" y="52475"/>
                    <a:pt x="19715" y="53135"/>
                  </a:cubicBezTo>
                  <a:cubicBezTo>
                    <a:pt x="18027" y="53869"/>
                    <a:pt x="16120" y="54235"/>
                    <a:pt x="13919" y="54235"/>
                  </a:cubicBezTo>
                  <a:cubicBezTo>
                    <a:pt x="10178" y="54235"/>
                    <a:pt x="7317" y="53208"/>
                    <a:pt x="5264" y="51154"/>
                  </a:cubicBezTo>
                  <a:cubicBezTo>
                    <a:pt x="2256" y="48147"/>
                    <a:pt x="716" y="43085"/>
                    <a:pt x="716" y="36117"/>
                  </a:cubicBezTo>
                  <a:cubicBezTo>
                    <a:pt x="716" y="29148"/>
                    <a:pt x="2256" y="24086"/>
                    <a:pt x="5264" y="21079"/>
                  </a:cubicBezTo>
                  <a:cubicBezTo>
                    <a:pt x="7317" y="19025"/>
                    <a:pt x="10178" y="17998"/>
                    <a:pt x="13919" y="17998"/>
                  </a:cubicBezTo>
                  <a:cubicBezTo>
                    <a:pt x="16120" y="17998"/>
                    <a:pt x="18027" y="18365"/>
                    <a:pt x="19715" y="19098"/>
                  </a:cubicBezTo>
                  <a:cubicBezTo>
                    <a:pt x="21402" y="19758"/>
                    <a:pt x="22942" y="21079"/>
                    <a:pt x="24409" y="22986"/>
                  </a:cubicBezTo>
                  <a:lnTo>
                    <a:pt x="24409" y="1566"/>
                  </a:lnTo>
                  <a:lnTo>
                    <a:pt x="28150" y="1566"/>
                  </a:lnTo>
                  <a:lnTo>
                    <a:pt x="28150" y="53795"/>
                  </a:lnTo>
                  <a:close/>
                  <a:moveTo>
                    <a:pt x="24042" y="41618"/>
                  </a:moveTo>
                  <a:cubicBezTo>
                    <a:pt x="24263" y="40078"/>
                    <a:pt x="24409" y="38244"/>
                    <a:pt x="24409" y="36117"/>
                  </a:cubicBezTo>
                  <a:cubicBezTo>
                    <a:pt x="24409" y="33989"/>
                    <a:pt x="24263" y="32155"/>
                    <a:pt x="24042" y="30615"/>
                  </a:cubicBezTo>
                  <a:cubicBezTo>
                    <a:pt x="23822" y="29074"/>
                    <a:pt x="23382" y="27534"/>
                    <a:pt x="22722" y="25994"/>
                  </a:cubicBezTo>
                  <a:cubicBezTo>
                    <a:pt x="22062" y="24453"/>
                    <a:pt x="20962" y="23279"/>
                    <a:pt x="19641" y="22472"/>
                  </a:cubicBezTo>
                  <a:cubicBezTo>
                    <a:pt x="18247" y="21666"/>
                    <a:pt x="16487" y="21299"/>
                    <a:pt x="14433" y="21299"/>
                  </a:cubicBezTo>
                  <a:cubicBezTo>
                    <a:pt x="12379" y="21299"/>
                    <a:pt x="10618" y="21666"/>
                    <a:pt x="9298" y="22472"/>
                  </a:cubicBezTo>
                  <a:cubicBezTo>
                    <a:pt x="7904" y="23279"/>
                    <a:pt x="6877" y="24453"/>
                    <a:pt x="6144" y="25994"/>
                  </a:cubicBezTo>
                  <a:cubicBezTo>
                    <a:pt x="5557" y="27534"/>
                    <a:pt x="5043" y="29074"/>
                    <a:pt x="4823" y="30615"/>
                  </a:cubicBezTo>
                  <a:cubicBezTo>
                    <a:pt x="4603" y="32155"/>
                    <a:pt x="4457" y="33989"/>
                    <a:pt x="4457" y="36117"/>
                  </a:cubicBezTo>
                  <a:cubicBezTo>
                    <a:pt x="4457" y="38244"/>
                    <a:pt x="4603" y="40078"/>
                    <a:pt x="4823" y="41618"/>
                  </a:cubicBezTo>
                  <a:cubicBezTo>
                    <a:pt x="5043" y="43159"/>
                    <a:pt x="5557" y="44699"/>
                    <a:pt x="6144" y="46240"/>
                  </a:cubicBezTo>
                  <a:cubicBezTo>
                    <a:pt x="6877" y="47780"/>
                    <a:pt x="7904" y="48880"/>
                    <a:pt x="9298" y="49687"/>
                  </a:cubicBezTo>
                  <a:cubicBezTo>
                    <a:pt x="10618" y="50494"/>
                    <a:pt x="12379" y="50934"/>
                    <a:pt x="14433" y="50934"/>
                  </a:cubicBezTo>
                  <a:cubicBezTo>
                    <a:pt x="16487" y="50934"/>
                    <a:pt x="18247" y="50494"/>
                    <a:pt x="19641" y="49687"/>
                  </a:cubicBezTo>
                  <a:cubicBezTo>
                    <a:pt x="20962" y="48880"/>
                    <a:pt x="22062" y="47780"/>
                    <a:pt x="22722" y="46240"/>
                  </a:cubicBezTo>
                  <a:cubicBezTo>
                    <a:pt x="23382" y="44699"/>
                    <a:pt x="23822" y="43159"/>
                    <a:pt x="24042" y="41618"/>
                  </a:cubicBezTo>
                  <a:close/>
                </a:path>
              </a:pathLst>
            </a:custGeom>
            <a:solidFill>
              <a:srgbClr val="000000"/>
            </a:solidFill>
            <a:ln w="73262" cap="flat">
              <a:noFill/>
              <a:prstDash val="solid"/>
              <a:miter/>
            </a:ln>
          </p:spPr>
          <p:txBody>
            <a:bodyPr rtlCol="0" anchor="ctr"/>
            <a:lstStyle/>
            <a:p>
              <a:endParaRPr lang="en-GB"/>
            </a:p>
          </p:txBody>
        </p:sp>
        <p:sp>
          <p:nvSpPr>
            <p:cNvPr id="453" name="Graphic 1127">
              <a:extLst>
                <a:ext uri="{FF2B5EF4-FFF2-40B4-BE49-F238E27FC236}">
                  <a16:creationId xmlns:a16="http://schemas.microsoft.com/office/drawing/2014/main" id="{08BDB364-90C5-8013-0507-D002BEC1D020}"/>
                </a:ext>
              </a:extLst>
            </p:cNvPr>
            <p:cNvSpPr/>
            <p:nvPr/>
          </p:nvSpPr>
          <p:spPr>
            <a:xfrm>
              <a:off x="6872900" y="4208759"/>
              <a:ext cx="28461" cy="36237"/>
            </a:xfrm>
            <a:custGeom>
              <a:avLst/>
              <a:gdLst>
                <a:gd name="connsiteX0" fmla="*/ 24790 w 28461"/>
                <a:gd name="connsiteY0" fmla="*/ 5457 h 36237"/>
                <a:gd name="connsiteX1" fmla="*/ 29191 w 28461"/>
                <a:gd name="connsiteY1" fmla="*/ 19688 h 36237"/>
                <a:gd name="connsiteX2" fmla="*/ 24790 w 28461"/>
                <a:gd name="connsiteY2" fmla="*/ 33919 h 36237"/>
                <a:gd name="connsiteX3" fmla="*/ 14960 w 28461"/>
                <a:gd name="connsiteY3" fmla="*/ 37806 h 36237"/>
                <a:gd name="connsiteX4" fmla="*/ 5131 w 28461"/>
                <a:gd name="connsiteY4" fmla="*/ 33919 h 36237"/>
                <a:gd name="connsiteX5" fmla="*/ 729 w 28461"/>
                <a:gd name="connsiteY5" fmla="*/ 19688 h 36237"/>
                <a:gd name="connsiteX6" fmla="*/ 5131 w 28461"/>
                <a:gd name="connsiteY6" fmla="*/ 5457 h 36237"/>
                <a:gd name="connsiteX7" fmla="*/ 14960 w 28461"/>
                <a:gd name="connsiteY7" fmla="*/ 1569 h 36237"/>
                <a:gd name="connsiteX8" fmla="*/ 24790 w 28461"/>
                <a:gd name="connsiteY8" fmla="*/ 5457 h 36237"/>
                <a:gd name="connsiteX9" fmla="*/ 22296 w 28461"/>
                <a:gd name="connsiteY9" fmla="*/ 31498 h 36237"/>
                <a:gd name="connsiteX10" fmla="*/ 25450 w 28461"/>
                <a:gd name="connsiteY10" fmla="*/ 19688 h 36237"/>
                <a:gd name="connsiteX11" fmla="*/ 22296 w 28461"/>
                <a:gd name="connsiteY11" fmla="*/ 7877 h 36237"/>
                <a:gd name="connsiteX12" fmla="*/ 14960 w 28461"/>
                <a:gd name="connsiteY12" fmla="*/ 4870 h 36237"/>
                <a:gd name="connsiteX13" fmla="*/ 7625 w 28461"/>
                <a:gd name="connsiteY13" fmla="*/ 7877 h 36237"/>
                <a:gd name="connsiteX14" fmla="*/ 4470 w 28461"/>
                <a:gd name="connsiteY14" fmla="*/ 19688 h 36237"/>
                <a:gd name="connsiteX15" fmla="*/ 7625 w 28461"/>
                <a:gd name="connsiteY15" fmla="*/ 31498 h 36237"/>
                <a:gd name="connsiteX16" fmla="*/ 14960 w 28461"/>
                <a:gd name="connsiteY16" fmla="*/ 34505 h 36237"/>
                <a:gd name="connsiteX17" fmla="*/ 22296 w 28461"/>
                <a:gd name="connsiteY17" fmla="*/ 3149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790" y="5457"/>
                  </a:moveTo>
                  <a:cubicBezTo>
                    <a:pt x="27724" y="8391"/>
                    <a:pt x="29191" y="13159"/>
                    <a:pt x="29191" y="19688"/>
                  </a:cubicBezTo>
                  <a:cubicBezTo>
                    <a:pt x="29191" y="26216"/>
                    <a:pt x="27724" y="30984"/>
                    <a:pt x="24790" y="33919"/>
                  </a:cubicBezTo>
                  <a:cubicBezTo>
                    <a:pt x="22222" y="36486"/>
                    <a:pt x="18921" y="37806"/>
                    <a:pt x="14960" y="37806"/>
                  </a:cubicBezTo>
                  <a:cubicBezTo>
                    <a:pt x="10999" y="37806"/>
                    <a:pt x="7698" y="36486"/>
                    <a:pt x="5131" y="33919"/>
                  </a:cubicBezTo>
                  <a:cubicBezTo>
                    <a:pt x="2196" y="30984"/>
                    <a:pt x="729" y="26216"/>
                    <a:pt x="729" y="19688"/>
                  </a:cubicBezTo>
                  <a:cubicBezTo>
                    <a:pt x="729" y="13159"/>
                    <a:pt x="2196" y="8391"/>
                    <a:pt x="5131" y="5457"/>
                  </a:cubicBezTo>
                  <a:cubicBezTo>
                    <a:pt x="7698" y="2889"/>
                    <a:pt x="10999" y="1569"/>
                    <a:pt x="14960" y="1569"/>
                  </a:cubicBezTo>
                  <a:cubicBezTo>
                    <a:pt x="18921" y="1569"/>
                    <a:pt x="22222" y="2889"/>
                    <a:pt x="24790" y="5457"/>
                  </a:cubicBezTo>
                  <a:close/>
                  <a:moveTo>
                    <a:pt x="22296" y="31498"/>
                  </a:moveTo>
                  <a:cubicBezTo>
                    <a:pt x="24423" y="29371"/>
                    <a:pt x="25450" y="25483"/>
                    <a:pt x="25450" y="19688"/>
                  </a:cubicBezTo>
                  <a:cubicBezTo>
                    <a:pt x="25450" y="13893"/>
                    <a:pt x="24423" y="10005"/>
                    <a:pt x="22296" y="7877"/>
                  </a:cubicBezTo>
                  <a:cubicBezTo>
                    <a:pt x="20315" y="5897"/>
                    <a:pt x="17821" y="4870"/>
                    <a:pt x="14960" y="4870"/>
                  </a:cubicBezTo>
                  <a:cubicBezTo>
                    <a:pt x="12099" y="4870"/>
                    <a:pt x="9605" y="5897"/>
                    <a:pt x="7625" y="7877"/>
                  </a:cubicBezTo>
                  <a:cubicBezTo>
                    <a:pt x="5497" y="10005"/>
                    <a:pt x="4470" y="13893"/>
                    <a:pt x="4470" y="19688"/>
                  </a:cubicBezTo>
                  <a:cubicBezTo>
                    <a:pt x="4470" y="25483"/>
                    <a:pt x="5497" y="29371"/>
                    <a:pt x="7625" y="31498"/>
                  </a:cubicBezTo>
                  <a:cubicBezTo>
                    <a:pt x="9605" y="33478"/>
                    <a:pt x="12099" y="34505"/>
                    <a:pt x="14960" y="34505"/>
                  </a:cubicBezTo>
                  <a:cubicBezTo>
                    <a:pt x="17821" y="34505"/>
                    <a:pt x="20315" y="33478"/>
                    <a:pt x="22296" y="31498"/>
                  </a:cubicBezTo>
                  <a:close/>
                </a:path>
              </a:pathLst>
            </a:custGeom>
            <a:solidFill>
              <a:srgbClr val="000000"/>
            </a:solidFill>
            <a:ln w="73262" cap="flat">
              <a:noFill/>
              <a:prstDash val="solid"/>
              <a:miter/>
            </a:ln>
          </p:spPr>
          <p:txBody>
            <a:bodyPr rtlCol="0" anchor="ctr"/>
            <a:lstStyle/>
            <a:p>
              <a:endParaRPr lang="en-GB"/>
            </a:p>
          </p:txBody>
        </p:sp>
        <p:sp>
          <p:nvSpPr>
            <p:cNvPr id="454" name="Graphic 1127">
              <a:extLst>
                <a:ext uri="{FF2B5EF4-FFF2-40B4-BE49-F238E27FC236}">
                  <a16:creationId xmlns:a16="http://schemas.microsoft.com/office/drawing/2014/main" id="{B110A871-E4CD-DFDF-677D-AF4E475C1DBB}"/>
                </a:ext>
              </a:extLst>
            </p:cNvPr>
            <p:cNvSpPr/>
            <p:nvPr/>
          </p:nvSpPr>
          <p:spPr>
            <a:xfrm>
              <a:off x="6912836" y="4209200"/>
              <a:ext cx="27214" cy="35797"/>
            </a:xfrm>
            <a:custGeom>
              <a:avLst/>
              <a:gdLst>
                <a:gd name="connsiteX0" fmla="*/ 27958 w 27214"/>
                <a:gd name="connsiteY0" fmla="*/ 36926 h 35797"/>
                <a:gd name="connsiteX1" fmla="*/ 24217 w 27214"/>
                <a:gd name="connsiteY1" fmla="*/ 36926 h 35797"/>
                <a:gd name="connsiteX2" fmla="*/ 24217 w 27214"/>
                <a:gd name="connsiteY2" fmla="*/ 32745 h 35797"/>
                <a:gd name="connsiteX3" fmla="*/ 13800 w 27214"/>
                <a:gd name="connsiteY3" fmla="*/ 37366 h 35797"/>
                <a:gd name="connsiteX4" fmla="*/ 4411 w 27214"/>
                <a:gd name="connsiteY4" fmla="*/ 33992 h 35797"/>
                <a:gd name="connsiteX5" fmla="*/ 743 w 27214"/>
                <a:gd name="connsiteY5" fmla="*/ 24162 h 35797"/>
                <a:gd name="connsiteX6" fmla="*/ 743 w 27214"/>
                <a:gd name="connsiteY6" fmla="*/ 1569 h 35797"/>
                <a:gd name="connsiteX7" fmla="*/ 4484 w 27214"/>
                <a:gd name="connsiteY7" fmla="*/ 1569 h 35797"/>
                <a:gd name="connsiteX8" fmla="*/ 4484 w 27214"/>
                <a:gd name="connsiteY8" fmla="*/ 23502 h 35797"/>
                <a:gd name="connsiteX9" fmla="*/ 6978 w 27214"/>
                <a:gd name="connsiteY9" fmla="*/ 31351 h 35797"/>
                <a:gd name="connsiteX10" fmla="*/ 14240 w 27214"/>
                <a:gd name="connsiteY10" fmla="*/ 34065 h 35797"/>
                <a:gd name="connsiteX11" fmla="*/ 21649 w 27214"/>
                <a:gd name="connsiteY11" fmla="*/ 31278 h 35797"/>
                <a:gd name="connsiteX12" fmla="*/ 24217 w 27214"/>
                <a:gd name="connsiteY12" fmla="*/ 23502 h 35797"/>
                <a:gd name="connsiteX13" fmla="*/ 24217 w 27214"/>
                <a:gd name="connsiteY13" fmla="*/ 1569 h 35797"/>
                <a:gd name="connsiteX14" fmla="*/ 27958 w 27214"/>
                <a:gd name="connsiteY14" fmla="*/ 1569 h 35797"/>
                <a:gd name="connsiteX15" fmla="*/ 27958 w 27214"/>
                <a:gd name="connsiteY15" fmla="*/ 3692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7958" y="36926"/>
                  </a:moveTo>
                  <a:lnTo>
                    <a:pt x="24217" y="36926"/>
                  </a:lnTo>
                  <a:lnTo>
                    <a:pt x="24217" y="32745"/>
                  </a:lnTo>
                  <a:cubicBezTo>
                    <a:pt x="21576" y="35826"/>
                    <a:pt x="18128" y="37366"/>
                    <a:pt x="13800" y="37366"/>
                  </a:cubicBezTo>
                  <a:cubicBezTo>
                    <a:pt x="9839" y="37366"/>
                    <a:pt x="6685" y="36266"/>
                    <a:pt x="4411" y="33992"/>
                  </a:cubicBezTo>
                  <a:cubicBezTo>
                    <a:pt x="1990" y="31645"/>
                    <a:pt x="743" y="28344"/>
                    <a:pt x="743" y="24162"/>
                  </a:cubicBezTo>
                  <a:lnTo>
                    <a:pt x="743" y="1569"/>
                  </a:lnTo>
                  <a:lnTo>
                    <a:pt x="4484" y="1569"/>
                  </a:lnTo>
                  <a:lnTo>
                    <a:pt x="4484" y="23502"/>
                  </a:lnTo>
                  <a:cubicBezTo>
                    <a:pt x="4484" y="26950"/>
                    <a:pt x="5291" y="29517"/>
                    <a:pt x="6978" y="31351"/>
                  </a:cubicBezTo>
                  <a:cubicBezTo>
                    <a:pt x="8665" y="33185"/>
                    <a:pt x="11086" y="34065"/>
                    <a:pt x="14240" y="34065"/>
                  </a:cubicBezTo>
                  <a:cubicBezTo>
                    <a:pt x="17395" y="34065"/>
                    <a:pt x="19889" y="33185"/>
                    <a:pt x="21649" y="31278"/>
                  </a:cubicBezTo>
                  <a:cubicBezTo>
                    <a:pt x="23336" y="29444"/>
                    <a:pt x="24217" y="26877"/>
                    <a:pt x="24217" y="23502"/>
                  </a:cubicBezTo>
                  <a:lnTo>
                    <a:pt x="24217" y="1569"/>
                  </a:lnTo>
                  <a:lnTo>
                    <a:pt x="27958" y="1569"/>
                  </a:lnTo>
                  <a:lnTo>
                    <a:pt x="27958" y="36926"/>
                  </a:lnTo>
                  <a:close/>
                </a:path>
              </a:pathLst>
            </a:custGeom>
            <a:solidFill>
              <a:srgbClr val="000000"/>
            </a:solidFill>
            <a:ln w="73262" cap="flat">
              <a:noFill/>
              <a:prstDash val="solid"/>
              <a:miter/>
            </a:ln>
          </p:spPr>
          <p:txBody>
            <a:bodyPr rtlCol="0" anchor="ctr"/>
            <a:lstStyle/>
            <a:p>
              <a:endParaRPr lang="en-GB"/>
            </a:p>
          </p:txBody>
        </p:sp>
        <p:sp>
          <p:nvSpPr>
            <p:cNvPr id="455" name="Graphic 1127">
              <a:extLst>
                <a:ext uri="{FF2B5EF4-FFF2-40B4-BE49-F238E27FC236}">
                  <a16:creationId xmlns:a16="http://schemas.microsoft.com/office/drawing/2014/main" id="{A471A812-CF45-0F97-6F3D-7A2421BEA6AD}"/>
                </a:ext>
              </a:extLst>
            </p:cNvPr>
            <p:cNvSpPr/>
            <p:nvPr/>
          </p:nvSpPr>
          <p:spPr>
            <a:xfrm>
              <a:off x="6950571" y="4208759"/>
              <a:ext cx="28461" cy="36237"/>
            </a:xfrm>
            <a:custGeom>
              <a:avLst/>
              <a:gdLst>
                <a:gd name="connsiteX0" fmla="*/ 29218 w 28461"/>
                <a:gd name="connsiteY0" fmla="*/ 27317 h 36237"/>
                <a:gd name="connsiteX1" fmla="*/ 25404 w 28461"/>
                <a:gd name="connsiteY1" fmla="*/ 34946 h 36237"/>
                <a:gd name="connsiteX2" fmla="*/ 15061 w 28461"/>
                <a:gd name="connsiteY2" fmla="*/ 37806 h 36237"/>
                <a:gd name="connsiteX3" fmla="*/ 756 w 28461"/>
                <a:gd name="connsiteY3" fmla="*/ 32745 h 36237"/>
                <a:gd name="connsiteX4" fmla="*/ 3324 w 28461"/>
                <a:gd name="connsiteY4" fmla="*/ 30177 h 36237"/>
                <a:gd name="connsiteX5" fmla="*/ 14914 w 28461"/>
                <a:gd name="connsiteY5" fmla="*/ 34505 h 36237"/>
                <a:gd name="connsiteX6" fmla="*/ 25550 w 28461"/>
                <a:gd name="connsiteY6" fmla="*/ 27317 h 36237"/>
                <a:gd name="connsiteX7" fmla="*/ 23937 w 28461"/>
                <a:gd name="connsiteY7" fmla="*/ 23135 h 36237"/>
                <a:gd name="connsiteX8" fmla="*/ 18802 w 28461"/>
                <a:gd name="connsiteY8" fmla="*/ 21375 h 36237"/>
                <a:gd name="connsiteX9" fmla="*/ 12933 w 28461"/>
                <a:gd name="connsiteY9" fmla="*/ 20861 h 36237"/>
                <a:gd name="connsiteX10" fmla="*/ 2297 w 28461"/>
                <a:gd name="connsiteY10" fmla="*/ 11619 h 36237"/>
                <a:gd name="connsiteX11" fmla="*/ 5745 w 28461"/>
                <a:gd name="connsiteY11" fmla="*/ 4283 h 36237"/>
                <a:gd name="connsiteX12" fmla="*/ 14987 w 28461"/>
                <a:gd name="connsiteY12" fmla="*/ 1569 h 36237"/>
                <a:gd name="connsiteX13" fmla="*/ 27384 w 28461"/>
                <a:gd name="connsiteY13" fmla="*/ 5310 h 36237"/>
                <a:gd name="connsiteX14" fmla="*/ 24890 w 28461"/>
                <a:gd name="connsiteY14" fmla="*/ 7804 h 36237"/>
                <a:gd name="connsiteX15" fmla="*/ 14987 w 28461"/>
                <a:gd name="connsiteY15" fmla="*/ 4797 h 36237"/>
                <a:gd name="connsiteX16" fmla="*/ 8312 w 28461"/>
                <a:gd name="connsiteY16" fmla="*/ 6557 h 36237"/>
                <a:gd name="connsiteX17" fmla="*/ 5965 w 28461"/>
                <a:gd name="connsiteY17" fmla="*/ 11619 h 36237"/>
                <a:gd name="connsiteX18" fmla="*/ 7725 w 28461"/>
                <a:gd name="connsiteY18" fmla="*/ 15800 h 36237"/>
                <a:gd name="connsiteX19" fmla="*/ 13153 w 28461"/>
                <a:gd name="connsiteY19" fmla="*/ 17560 h 36237"/>
                <a:gd name="connsiteX20" fmla="*/ 18875 w 28461"/>
                <a:gd name="connsiteY20" fmla="*/ 18074 h 36237"/>
                <a:gd name="connsiteX21" fmla="*/ 26577 w 28461"/>
                <a:gd name="connsiteY21" fmla="*/ 20568 h 36237"/>
                <a:gd name="connsiteX22" fmla="*/ 29218 w 28461"/>
                <a:gd name="connsiteY22" fmla="*/ 2731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218" y="27317"/>
                  </a:moveTo>
                  <a:cubicBezTo>
                    <a:pt x="29218" y="30544"/>
                    <a:pt x="27971" y="33112"/>
                    <a:pt x="25404" y="34946"/>
                  </a:cubicBezTo>
                  <a:cubicBezTo>
                    <a:pt x="22836" y="36853"/>
                    <a:pt x="19389" y="37806"/>
                    <a:pt x="15061" y="37806"/>
                  </a:cubicBezTo>
                  <a:cubicBezTo>
                    <a:pt x="9046" y="37806"/>
                    <a:pt x="4277" y="36119"/>
                    <a:pt x="756" y="32745"/>
                  </a:cubicBezTo>
                  <a:lnTo>
                    <a:pt x="3324" y="30177"/>
                  </a:lnTo>
                  <a:cubicBezTo>
                    <a:pt x="6038" y="33038"/>
                    <a:pt x="9926" y="34505"/>
                    <a:pt x="14914" y="34505"/>
                  </a:cubicBezTo>
                  <a:cubicBezTo>
                    <a:pt x="22029" y="34505"/>
                    <a:pt x="25550" y="32085"/>
                    <a:pt x="25550" y="27317"/>
                  </a:cubicBezTo>
                  <a:cubicBezTo>
                    <a:pt x="25550" y="25483"/>
                    <a:pt x="25037" y="24089"/>
                    <a:pt x="23937" y="23135"/>
                  </a:cubicBezTo>
                  <a:cubicBezTo>
                    <a:pt x="22836" y="22182"/>
                    <a:pt x="21149" y="21595"/>
                    <a:pt x="18802" y="21375"/>
                  </a:cubicBezTo>
                  <a:lnTo>
                    <a:pt x="12933" y="20861"/>
                  </a:lnTo>
                  <a:cubicBezTo>
                    <a:pt x="5818" y="20275"/>
                    <a:pt x="2297" y="17194"/>
                    <a:pt x="2297" y="11619"/>
                  </a:cubicBezTo>
                  <a:cubicBezTo>
                    <a:pt x="2297" y="8538"/>
                    <a:pt x="3471" y="6117"/>
                    <a:pt x="5745" y="4283"/>
                  </a:cubicBezTo>
                  <a:cubicBezTo>
                    <a:pt x="8019" y="2449"/>
                    <a:pt x="11099" y="1569"/>
                    <a:pt x="14987" y="1569"/>
                  </a:cubicBezTo>
                  <a:cubicBezTo>
                    <a:pt x="19902" y="1569"/>
                    <a:pt x="24010" y="2816"/>
                    <a:pt x="27384" y="5310"/>
                  </a:cubicBezTo>
                  <a:lnTo>
                    <a:pt x="24890" y="7804"/>
                  </a:lnTo>
                  <a:cubicBezTo>
                    <a:pt x="22176" y="5824"/>
                    <a:pt x="18875" y="4797"/>
                    <a:pt x="14987" y="4797"/>
                  </a:cubicBezTo>
                  <a:cubicBezTo>
                    <a:pt x="12053" y="4797"/>
                    <a:pt x="9779" y="5383"/>
                    <a:pt x="8312" y="6557"/>
                  </a:cubicBezTo>
                  <a:cubicBezTo>
                    <a:pt x="6772" y="7731"/>
                    <a:pt x="5965" y="9418"/>
                    <a:pt x="5965" y="11619"/>
                  </a:cubicBezTo>
                  <a:cubicBezTo>
                    <a:pt x="5965" y="13452"/>
                    <a:pt x="6551" y="14846"/>
                    <a:pt x="7725" y="15800"/>
                  </a:cubicBezTo>
                  <a:cubicBezTo>
                    <a:pt x="8825" y="16753"/>
                    <a:pt x="10659" y="17340"/>
                    <a:pt x="13153" y="17560"/>
                  </a:cubicBezTo>
                  <a:lnTo>
                    <a:pt x="18875" y="18074"/>
                  </a:lnTo>
                  <a:cubicBezTo>
                    <a:pt x="22176" y="18441"/>
                    <a:pt x="24744" y="19248"/>
                    <a:pt x="26577" y="20568"/>
                  </a:cubicBezTo>
                  <a:cubicBezTo>
                    <a:pt x="28338" y="21888"/>
                    <a:pt x="29218" y="24162"/>
                    <a:pt x="29218" y="27317"/>
                  </a:cubicBezTo>
                  <a:close/>
                </a:path>
              </a:pathLst>
            </a:custGeom>
            <a:solidFill>
              <a:srgbClr val="000000"/>
            </a:solidFill>
            <a:ln w="73262" cap="flat">
              <a:noFill/>
              <a:prstDash val="solid"/>
              <a:miter/>
            </a:ln>
          </p:spPr>
          <p:txBody>
            <a:bodyPr rtlCol="0" anchor="ctr"/>
            <a:lstStyle/>
            <a:p>
              <a:endParaRPr lang="en-GB"/>
            </a:p>
          </p:txBody>
        </p:sp>
        <p:sp>
          <p:nvSpPr>
            <p:cNvPr id="456" name="Graphic 1127">
              <a:extLst>
                <a:ext uri="{FF2B5EF4-FFF2-40B4-BE49-F238E27FC236}">
                  <a16:creationId xmlns:a16="http://schemas.microsoft.com/office/drawing/2014/main" id="{AD266A91-444B-9EC7-BB20-EFFF2035C01A}"/>
                </a:ext>
              </a:extLst>
            </p:cNvPr>
            <p:cNvSpPr/>
            <p:nvPr/>
          </p:nvSpPr>
          <p:spPr>
            <a:xfrm>
              <a:off x="7005686" y="4208759"/>
              <a:ext cx="27508" cy="36237"/>
            </a:xfrm>
            <a:custGeom>
              <a:avLst/>
              <a:gdLst>
                <a:gd name="connsiteX0" fmla="*/ 28284 w 27508"/>
                <a:gd name="connsiteY0" fmla="*/ 37366 h 36237"/>
                <a:gd name="connsiteX1" fmla="*/ 24542 w 27508"/>
                <a:gd name="connsiteY1" fmla="*/ 37366 h 36237"/>
                <a:gd name="connsiteX2" fmla="*/ 24542 w 27508"/>
                <a:gd name="connsiteY2" fmla="*/ 33845 h 36237"/>
                <a:gd name="connsiteX3" fmla="*/ 19994 w 27508"/>
                <a:gd name="connsiteY3" fmla="*/ 36926 h 36237"/>
                <a:gd name="connsiteX4" fmla="*/ 13759 w 27508"/>
                <a:gd name="connsiteY4" fmla="*/ 37806 h 36237"/>
                <a:gd name="connsiteX5" fmla="*/ 3343 w 27508"/>
                <a:gd name="connsiteY5" fmla="*/ 34579 h 36237"/>
                <a:gd name="connsiteX6" fmla="*/ 775 w 27508"/>
                <a:gd name="connsiteY6" fmla="*/ 27683 h 36237"/>
                <a:gd name="connsiteX7" fmla="*/ 4076 w 27508"/>
                <a:gd name="connsiteY7" fmla="*/ 20201 h 36237"/>
                <a:gd name="connsiteX8" fmla="*/ 13099 w 27508"/>
                <a:gd name="connsiteY8" fmla="*/ 17487 h 36237"/>
                <a:gd name="connsiteX9" fmla="*/ 24542 w 27508"/>
                <a:gd name="connsiteY9" fmla="*/ 17487 h 36237"/>
                <a:gd name="connsiteX10" fmla="*/ 24542 w 27508"/>
                <a:gd name="connsiteY10" fmla="*/ 13526 h 36237"/>
                <a:gd name="connsiteX11" fmla="*/ 22195 w 27508"/>
                <a:gd name="connsiteY11" fmla="*/ 7071 h 36237"/>
                <a:gd name="connsiteX12" fmla="*/ 14566 w 27508"/>
                <a:gd name="connsiteY12" fmla="*/ 4870 h 36237"/>
                <a:gd name="connsiteX13" fmla="*/ 8771 w 27508"/>
                <a:gd name="connsiteY13" fmla="*/ 5897 h 36237"/>
                <a:gd name="connsiteX14" fmla="*/ 4810 w 27508"/>
                <a:gd name="connsiteY14" fmla="*/ 9345 h 36237"/>
                <a:gd name="connsiteX15" fmla="*/ 2096 w 27508"/>
                <a:gd name="connsiteY15" fmla="*/ 6997 h 36237"/>
                <a:gd name="connsiteX16" fmla="*/ 7157 w 27508"/>
                <a:gd name="connsiteY16" fmla="*/ 2816 h 36237"/>
                <a:gd name="connsiteX17" fmla="*/ 14566 w 27508"/>
                <a:gd name="connsiteY17" fmla="*/ 1569 h 36237"/>
                <a:gd name="connsiteX18" fmla="*/ 28284 w 27508"/>
                <a:gd name="connsiteY18" fmla="*/ 13159 h 36237"/>
                <a:gd name="connsiteX19" fmla="*/ 28284 w 27508"/>
                <a:gd name="connsiteY19" fmla="*/ 37366 h 36237"/>
                <a:gd name="connsiteX20" fmla="*/ 24542 w 27508"/>
                <a:gd name="connsiteY20" fmla="*/ 25043 h 36237"/>
                <a:gd name="connsiteX21" fmla="*/ 24542 w 27508"/>
                <a:gd name="connsiteY21" fmla="*/ 20495 h 36237"/>
                <a:gd name="connsiteX22" fmla="*/ 13539 w 27508"/>
                <a:gd name="connsiteY22" fmla="*/ 20495 h 36237"/>
                <a:gd name="connsiteX23" fmla="*/ 4516 w 27508"/>
                <a:gd name="connsiteY23" fmla="*/ 27610 h 36237"/>
                <a:gd name="connsiteX24" fmla="*/ 6717 w 27508"/>
                <a:gd name="connsiteY24" fmla="*/ 32818 h 36237"/>
                <a:gd name="connsiteX25" fmla="*/ 13759 w 27508"/>
                <a:gd name="connsiteY25" fmla="*/ 34505 h 36237"/>
                <a:gd name="connsiteX26" fmla="*/ 22562 w 27508"/>
                <a:gd name="connsiteY26" fmla="*/ 31791 h 36237"/>
                <a:gd name="connsiteX27" fmla="*/ 24542 w 27508"/>
                <a:gd name="connsiteY27" fmla="*/ 2504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284" y="37366"/>
                  </a:moveTo>
                  <a:lnTo>
                    <a:pt x="24542" y="37366"/>
                  </a:lnTo>
                  <a:lnTo>
                    <a:pt x="24542" y="33845"/>
                  </a:lnTo>
                  <a:cubicBezTo>
                    <a:pt x="23075" y="35312"/>
                    <a:pt x="21535" y="36339"/>
                    <a:pt x="19994" y="36926"/>
                  </a:cubicBezTo>
                  <a:cubicBezTo>
                    <a:pt x="18381" y="37513"/>
                    <a:pt x="16327" y="37806"/>
                    <a:pt x="13759" y="37806"/>
                  </a:cubicBezTo>
                  <a:cubicBezTo>
                    <a:pt x="8918" y="37806"/>
                    <a:pt x="5470" y="36706"/>
                    <a:pt x="3343" y="34579"/>
                  </a:cubicBezTo>
                  <a:cubicBezTo>
                    <a:pt x="1656" y="32892"/>
                    <a:pt x="775" y="30544"/>
                    <a:pt x="775" y="27683"/>
                  </a:cubicBezTo>
                  <a:cubicBezTo>
                    <a:pt x="775" y="24456"/>
                    <a:pt x="1876" y="21962"/>
                    <a:pt x="4076" y="20201"/>
                  </a:cubicBezTo>
                  <a:cubicBezTo>
                    <a:pt x="6204" y="18367"/>
                    <a:pt x="9211" y="17487"/>
                    <a:pt x="13099" y="17487"/>
                  </a:cubicBezTo>
                  <a:lnTo>
                    <a:pt x="24542" y="17487"/>
                  </a:lnTo>
                  <a:lnTo>
                    <a:pt x="24542" y="13526"/>
                  </a:lnTo>
                  <a:cubicBezTo>
                    <a:pt x="24542" y="10665"/>
                    <a:pt x="23736" y="8464"/>
                    <a:pt x="22195" y="7071"/>
                  </a:cubicBezTo>
                  <a:cubicBezTo>
                    <a:pt x="20655" y="5603"/>
                    <a:pt x="18087" y="4870"/>
                    <a:pt x="14566" y="4870"/>
                  </a:cubicBezTo>
                  <a:cubicBezTo>
                    <a:pt x="12145" y="4870"/>
                    <a:pt x="10165" y="5237"/>
                    <a:pt x="8771" y="5897"/>
                  </a:cubicBezTo>
                  <a:cubicBezTo>
                    <a:pt x="7304" y="6557"/>
                    <a:pt x="5984" y="7731"/>
                    <a:pt x="4810" y="9345"/>
                  </a:cubicBezTo>
                  <a:lnTo>
                    <a:pt x="2096" y="6997"/>
                  </a:lnTo>
                  <a:cubicBezTo>
                    <a:pt x="3563" y="5017"/>
                    <a:pt x="5250" y="3550"/>
                    <a:pt x="7157" y="2816"/>
                  </a:cubicBezTo>
                  <a:cubicBezTo>
                    <a:pt x="9138" y="1936"/>
                    <a:pt x="11559" y="1569"/>
                    <a:pt x="14566" y="1569"/>
                  </a:cubicBezTo>
                  <a:cubicBezTo>
                    <a:pt x="23736" y="1569"/>
                    <a:pt x="28284" y="5457"/>
                    <a:pt x="28284" y="13159"/>
                  </a:cubicBezTo>
                  <a:lnTo>
                    <a:pt x="28284" y="37366"/>
                  </a:lnTo>
                  <a:close/>
                  <a:moveTo>
                    <a:pt x="24542" y="25043"/>
                  </a:moveTo>
                  <a:lnTo>
                    <a:pt x="24542" y="20495"/>
                  </a:lnTo>
                  <a:lnTo>
                    <a:pt x="13539" y="20495"/>
                  </a:lnTo>
                  <a:cubicBezTo>
                    <a:pt x="7524" y="20495"/>
                    <a:pt x="4516" y="22842"/>
                    <a:pt x="4516" y="27610"/>
                  </a:cubicBezTo>
                  <a:cubicBezTo>
                    <a:pt x="4516" y="29957"/>
                    <a:pt x="5250" y="31718"/>
                    <a:pt x="6717" y="32818"/>
                  </a:cubicBezTo>
                  <a:cubicBezTo>
                    <a:pt x="8184" y="33919"/>
                    <a:pt x="10532" y="34505"/>
                    <a:pt x="13759" y="34505"/>
                  </a:cubicBezTo>
                  <a:cubicBezTo>
                    <a:pt x="17720" y="34505"/>
                    <a:pt x="20655" y="33625"/>
                    <a:pt x="22562" y="31791"/>
                  </a:cubicBezTo>
                  <a:cubicBezTo>
                    <a:pt x="23882" y="30544"/>
                    <a:pt x="24542" y="28344"/>
                    <a:pt x="24542" y="25043"/>
                  </a:cubicBezTo>
                  <a:close/>
                </a:path>
              </a:pathLst>
            </a:custGeom>
            <a:solidFill>
              <a:srgbClr val="000000"/>
            </a:solidFill>
            <a:ln w="73262" cap="flat">
              <a:noFill/>
              <a:prstDash val="solid"/>
              <a:miter/>
            </a:ln>
          </p:spPr>
          <p:txBody>
            <a:bodyPr rtlCol="0" anchor="ctr"/>
            <a:lstStyle/>
            <a:p>
              <a:endParaRPr lang="en-GB"/>
            </a:p>
          </p:txBody>
        </p:sp>
        <p:sp>
          <p:nvSpPr>
            <p:cNvPr id="457" name="Graphic 1127">
              <a:extLst>
                <a:ext uri="{FF2B5EF4-FFF2-40B4-BE49-F238E27FC236}">
                  <a16:creationId xmlns:a16="http://schemas.microsoft.com/office/drawing/2014/main" id="{434ACF16-6CED-56E5-B6E2-BEB00423BBB5}"/>
                </a:ext>
              </a:extLst>
            </p:cNvPr>
            <p:cNvSpPr/>
            <p:nvPr/>
          </p:nvSpPr>
          <p:spPr>
            <a:xfrm>
              <a:off x="7046870" y="4208759"/>
              <a:ext cx="22593" cy="35797"/>
            </a:xfrm>
            <a:custGeom>
              <a:avLst/>
              <a:gdLst>
                <a:gd name="connsiteX0" fmla="*/ 20668 w 22593"/>
                <a:gd name="connsiteY0" fmla="*/ 7657 h 35797"/>
                <a:gd name="connsiteX1" fmla="*/ 17661 w 22593"/>
                <a:gd name="connsiteY1" fmla="*/ 5457 h 35797"/>
                <a:gd name="connsiteX2" fmla="*/ 13993 w 22593"/>
                <a:gd name="connsiteY2" fmla="*/ 4870 h 35797"/>
                <a:gd name="connsiteX3" fmla="*/ 7097 w 22593"/>
                <a:gd name="connsiteY3" fmla="*/ 7951 h 35797"/>
                <a:gd name="connsiteX4" fmla="*/ 4530 w 22593"/>
                <a:gd name="connsiteY4" fmla="*/ 15580 h 35797"/>
                <a:gd name="connsiteX5" fmla="*/ 4530 w 22593"/>
                <a:gd name="connsiteY5" fmla="*/ 37366 h 35797"/>
                <a:gd name="connsiteX6" fmla="*/ 789 w 22593"/>
                <a:gd name="connsiteY6" fmla="*/ 37366 h 35797"/>
                <a:gd name="connsiteX7" fmla="*/ 789 w 22593"/>
                <a:gd name="connsiteY7" fmla="*/ 2009 h 35797"/>
                <a:gd name="connsiteX8" fmla="*/ 4530 w 22593"/>
                <a:gd name="connsiteY8" fmla="*/ 2009 h 35797"/>
                <a:gd name="connsiteX9" fmla="*/ 4530 w 22593"/>
                <a:gd name="connsiteY9" fmla="*/ 6704 h 35797"/>
                <a:gd name="connsiteX10" fmla="*/ 8858 w 22593"/>
                <a:gd name="connsiteY10" fmla="*/ 2963 h 35797"/>
                <a:gd name="connsiteX11" fmla="*/ 14873 w 22593"/>
                <a:gd name="connsiteY11" fmla="*/ 1569 h 35797"/>
                <a:gd name="connsiteX12" fmla="*/ 23382 w 22593"/>
                <a:gd name="connsiteY12" fmla="*/ 4943 h 35797"/>
                <a:gd name="connsiteX13" fmla="*/ 20668 w 22593"/>
                <a:gd name="connsiteY13" fmla="*/ 765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668" y="7657"/>
                  </a:moveTo>
                  <a:cubicBezTo>
                    <a:pt x="19568" y="6557"/>
                    <a:pt x="18614" y="5823"/>
                    <a:pt x="17661" y="5457"/>
                  </a:cubicBezTo>
                  <a:cubicBezTo>
                    <a:pt x="16707" y="5090"/>
                    <a:pt x="15460" y="4870"/>
                    <a:pt x="13993" y="4870"/>
                  </a:cubicBezTo>
                  <a:cubicBezTo>
                    <a:pt x="11059" y="4870"/>
                    <a:pt x="8711" y="5897"/>
                    <a:pt x="7097" y="7951"/>
                  </a:cubicBezTo>
                  <a:cubicBezTo>
                    <a:pt x="5410" y="10078"/>
                    <a:pt x="4530" y="12572"/>
                    <a:pt x="4530" y="15580"/>
                  </a:cubicBezTo>
                  <a:lnTo>
                    <a:pt x="4530" y="37366"/>
                  </a:lnTo>
                  <a:lnTo>
                    <a:pt x="789" y="37366"/>
                  </a:lnTo>
                  <a:lnTo>
                    <a:pt x="789" y="2009"/>
                  </a:lnTo>
                  <a:lnTo>
                    <a:pt x="4530" y="2009"/>
                  </a:lnTo>
                  <a:lnTo>
                    <a:pt x="4530" y="6704"/>
                  </a:lnTo>
                  <a:cubicBezTo>
                    <a:pt x="5557" y="5090"/>
                    <a:pt x="7024" y="3843"/>
                    <a:pt x="8858" y="2963"/>
                  </a:cubicBezTo>
                  <a:cubicBezTo>
                    <a:pt x="10692" y="2009"/>
                    <a:pt x="12746" y="1569"/>
                    <a:pt x="14873" y="1569"/>
                  </a:cubicBezTo>
                  <a:cubicBezTo>
                    <a:pt x="18321" y="1569"/>
                    <a:pt x="21108" y="2669"/>
                    <a:pt x="23382" y="4943"/>
                  </a:cubicBezTo>
                  <a:lnTo>
                    <a:pt x="20668" y="7657"/>
                  </a:lnTo>
                  <a:close/>
                </a:path>
              </a:pathLst>
            </a:custGeom>
            <a:solidFill>
              <a:srgbClr val="000000"/>
            </a:solidFill>
            <a:ln w="73262" cap="flat">
              <a:noFill/>
              <a:prstDash val="solid"/>
              <a:miter/>
            </a:ln>
          </p:spPr>
          <p:txBody>
            <a:bodyPr rtlCol="0" anchor="ctr"/>
            <a:lstStyle/>
            <a:p>
              <a:endParaRPr lang="en-GB"/>
            </a:p>
          </p:txBody>
        </p:sp>
        <p:sp>
          <p:nvSpPr>
            <p:cNvPr id="458" name="Graphic 1127">
              <a:extLst>
                <a:ext uri="{FF2B5EF4-FFF2-40B4-BE49-F238E27FC236}">
                  <a16:creationId xmlns:a16="http://schemas.microsoft.com/office/drawing/2014/main" id="{C331D017-313B-7046-4179-03CB51F6F25C}"/>
                </a:ext>
              </a:extLst>
            </p:cNvPr>
            <p:cNvSpPr/>
            <p:nvPr/>
          </p:nvSpPr>
          <p:spPr>
            <a:xfrm>
              <a:off x="7074555" y="4208759"/>
              <a:ext cx="28315" cy="36237"/>
            </a:xfrm>
            <a:custGeom>
              <a:avLst/>
              <a:gdLst>
                <a:gd name="connsiteX0" fmla="*/ 29115 w 28315"/>
                <a:gd name="connsiteY0" fmla="*/ 20495 h 36237"/>
                <a:gd name="connsiteX1" fmla="*/ 4541 w 28315"/>
                <a:gd name="connsiteY1" fmla="*/ 20495 h 36237"/>
                <a:gd name="connsiteX2" fmla="*/ 7475 w 28315"/>
                <a:gd name="connsiteY2" fmla="*/ 30838 h 36237"/>
                <a:gd name="connsiteX3" fmla="*/ 16057 w 28315"/>
                <a:gd name="connsiteY3" fmla="*/ 34432 h 36237"/>
                <a:gd name="connsiteX4" fmla="*/ 21339 w 28315"/>
                <a:gd name="connsiteY4" fmla="*/ 33405 h 36237"/>
                <a:gd name="connsiteX5" fmla="*/ 25814 w 28315"/>
                <a:gd name="connsiteY5" fmla="*/ 30177 h 36237"/>
                <a:gd name="connsiteX6" fmla="*/ 28601 w 28315"/>
                <a:gd name="connsiteY6" fmla="*/ 32378 h 36237"/>
                <a:gd name="connsiteX7" fmla="*/ 22879 w 28315"/>
                <a:gd name="connsiteY7" fmla="*/ 36486 h 36237"/>
                <a:gd name="connsiteX8" fmla="*/ 15837 w 28315"/>
                <a:gd name="connsiteY8" fmla="*/ 37806 h 36237"/>
                <a:gd name="connsiteX9" fmla="*/ 4687 w 28315"/>
                <a:gd name="connsiteY9" fmla="*/ 33185 h 36237"/>
                <a:gd name="connsiteX10" fmla="*/ 799 w 28315"/>
                <a:gd name="connsiteY10" fmla="*/ 19688 h 36237"/>
                <a:gd name="connsiteX11" fmla="*/ 4541 w 28315"/>
                <a:gd name="connsiteY11" fmla="*/ 6337 h 36237"/>
                <a:gd name="connsiteX12" fmla="*/ 14957 w 28315"/>
                <a:gd name="connsiteY12" fmla="*/ 1569 h 36237"/>
                <a:gd name="connsiteX13" fmla="*/ 25373 w 28315"/>
                <a:gd name="connsiteY13" fmla="*/ 6117 h 36237"/>
                <a:gd name="connsiteX14" fmla="*/ 29115 w 28315"/>
                <a:gd name="connsiteY14" fmla="*/ 18807 h 36237"/>
                <a:gd name="connsiteX15" fmla="*/ 29115 w 28315"/>
                <a:gd name="connsiteY15" fmla="*/ 20495 h 36237"/>
                <a:gd name="connsiteX16" fmla="*/ 25373 w 28315"/>
                <a:gd name="connsiteY16" fmla="*/ 17487 h 36237"/>
                <a:gd name="connsiteX17" fmla="*/ 24126 w 28315"/>
                <a:gd name="connsiteY17" fmla="*/ 10812 h 36237"/>
                <a:gd name="connsiteX18" fmla="*/ 20532 w 28315"/>
                <a:gd name="connsiteY18" fmla="*/ 6410 h 36237"/>
                <a:gd name="connsiteX19" fmla="*/ 14957 w 28315"/>
                <a:gd name="connsiteY19" fmla="*/ 4870 h 36237"/>
                <a:gd name="connsiteX20" fmla="*/ 9455 w 28315"/>
                <a:gd name="connsiteY20" fmla="*/ 6410 h 36237"/>
                <a:gd name="connsiteX21" fmla="*/ 5788 w 28315"/>
                <a:gd name="connsiteY21" fmla="*/ 10812 h 36237"/>
                <a:gd name="connsiteX22" fmla="*/ 4541 w 28315"/>
                <a:gd name="connsiteY22" fmla="*/ 17487 h 36237"/>
                <a:gd name="connsiteX23" fmla="*/ 25373 w 28315"/>
                <a:gd name="connsiteY23" fmla="*/ 1748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115" y="20495"/>
                  </a:moveTo>
                  <a:lnTo>
                    <a:pt x="4541" y="20495"/>
                  </a:lnTo>
                  <a:cubicBezTo>
                    <a:pt x="4541" y="25043"/>
                    <a:pt x="5494" y="28490"/>
                    <a:pt x="7475" y="30838"/>
                  </a:cubicBezTo>
                  <a:cubicBezTo>
                    <a:pt x="9455" y="33258"/>
                    <a:pt x="12316" y="34432"/>
                    <a:pt x="16057" y="34432"/>
                  </a:cubicBezTo>
                  <a:cubicBezTo>
                    <a:pt x="18111" y="34432"/>
                    <a:pt x="19872" y="34065"/>
                    <a:pt x="21339" y="33405"/>
                  </a:cubicBezTo>
                  <a:cubicBezTo>
                    <a:pt x="22806" y="32745"/>
                    <a:pt x="24273" y="31718"/>
                    <a:pt x="25814" y="30177"/>
                  </a:cubicBezTo>
                  <a:lnTo>
                    <a:pt x="28601" y="32378"/>
                  </a:lnTo>
                  <a:cubicBezTo>
                    <a:pt x="26694" y="34285"/>
                    <a:pt x="24787" y="35679"/>
                    <a:pt x="22879" y="36486"/>
                  </a:cubicBezTo>
                  <a:cubicBezTo>
                    <a:pt x="20972" y="37366"/>
                    <a:pt x="18625" y="37806"/>
                    <a:pt x="15837" y="37806"/>
                  </a:cubicBezTo>
                  <a:cubicBezTo>
                    <a:pt x="10922" y="37806"/>
                    <a:pt x="7255" y="36266"/>
                    <a:pt x="4687" y="33185"/>
                  </a:cubicBezTo>
                  <a:cubicBezTo>
                    <a:pt x="2046" y="30104"/>
                    <a:pt x="799" y="25629"/>
                    <a:pt x="799" y="19688"/>
                  </a:cubicBezTo>
                  <a:cubicBezTo>
                    <a:pt x="799" y="13966"/>
                    <a:pt x="2046" y="9491"/>
                    <a:pt x="4541" y="6337"/>
                  </a:cubicBezTo>
                  <a:cubicBezTo>
                    <a:pt x="7035" y="3183"/>
                    <a:pt x="10482" y="1569"/>
                    <a:pt x="14957" y="1569"/>
                  </a:cubicBezTo>
                  <a:cubicBezTo>
                    <a:pt x="19432" y="1569"/>
                    <a:pt x="22879" y="3109"/>
                    <a:pt x="25373" y="6117"/>
                  </a:cubicBezTo>
                  <a:cubicBezTo>
                    <a:pt x="27868" y="9125"/>
                    <a:pt x="29115" y="13379"/>
                    <a:pt x="29115" y="18807"/>
                  </a:cubicBezTo>
                  <a:lnTo>
                    <a:pt x="29115" y="20495"/>
                  </a:lnTo>
                  <a:close/>
                  <a:moveTo>
                    <a:pt x="25373" y="17487"/>
                  </a:moveTo>
                  <a:cubicBezTo>
                    <a:pt x="25153" y="14479"/>
                    <a:pt x="24787" y="12205"/>
                    <a:pt x="24126" y="10812"/>
                  </a:cubicBezTo>
                  <a:cubicBezTo>
                    <a:pt x="23320" y="8978"/>
                    <a:pt x="22146" y="7511"/>
                    <a:pt x="20532" y="6410"/>
                  </a:cubicBezTo>
                  <a:cubicBezTo>
                    <a:pt x="18845" y="5383"/>
                    <a:pt x="17011" y="4870"/>
                    <a:pt x="14957" y="4870"/>
                  </a:cubicBezTo>
                  <a:cubicBezTo>
                    <a:pt x="12903" y="4870"/>
                    <a:pt x="11069" y="5383"/>
                    <a:pt x="9455" y="6410"/>
                  </a:cubicBezTo>
                  <a:cubicBezTo>
                    <a:pt x="7842" y="7511"/>
                    <a:pt x="6594" y="8978"/>
                    <a:pt x="5788" y="10812"/>
                  </a:cubicBezTo>
                  <a:cubicBezTo>
                    <a:pt x="5127" y="12205"/>
                    <a:pt x="4761" y="14479"/>
                    <a:pt x="4541" y="17487"/>
                  </a:cubicBezTo>
                  <a:lnTo>
                    <a:pt x="25373" y="17487"/>
                  </a:lnTo>
                  <a:close/>
                </a:path>
              </a:pathLst>
            </a:custGeom>
            <a:solidFill>
              <a:srgbClr val="000000"/>
            </a:solidFill>
            <a:ln w="73262" cap="flat">
              <a:noFill/>
              <a:prstDash val="solid"/>
              <a:miter/>
            </a:ln>
          </p:spPr>
          <p:txBody>
            <a:bodyPr rtlCol="0" anchor="ctr"/>
            <a:lstStyle/>
            <a:p>
              <a:endParaRPr lang="en-GB"/>
            </a:p>
          </p:txBody>
        </p:sp>
        <p:sp>
          <p:nvSpPr>
            <p:cNvPr id="459" name="Graphic 1127">
              <a:extLst>
                <a:ext uri="{FF2B5EF4-FFF2-40B4-BE49-F238E27FC236}">
                  <a16:creationId xmlns:a16="http://schemas.microsoft.com/office/drawing/2014/main" id="{5A271C61-F0C2-B59A-4216-DE07917854EB}"/>
                </a:ext>
              </a:extLst>
            </p:cNvPr>
            <p:cNvSpPr/>
            <p:nvPr/>
          </p:nvSpPr>
          <p:spPr>
            <a:xfrm>
              <a:off x="7111706" y="4208759"/>
              <a:ext cx="27508" cy="36237"/>
            </a:xfrm>
            <a:custGeom>
              <a:avLst/>
              <a:gdLst>
                <a:gd name="connsiteX0" fmla="*/ 28320 w 27508"/>
                <a:gd name="connsiteY0" fmla="*/ 37366 h 36237"/>
                <a:gd name="connsiteX1" fmla="*/ 24579 w 27508"/>
                <a:gd name="connsiteY1" fmla="*/ 37366 h 36237"/>
                <a:gd name="connsiteX2" fmla="*/ 24579 w 27508"/>
                <a:gd name="connsiteY2" fmla="*/ 33845 h 36237"/>
                <a:gd name="connsiteX3" fmla="*/ 20031 w 27508"/>
                <a:gd name="connsiteY3" fmla="*/ 36926 h 36237"/>
                <a:gd name="connsiteX4" fmla="*/ 13796 w 27508"/>
                <a:gd name="connsiteY4" fmla="*/ 37806 h 36237"/>
                <a:gd name="connsiteX5" fmla="*/ 3380 w 27508"/>
                <a:gd name="connsiteY5" fmla="*/ 34579 h 36237"/>
                <a:gd name="connsiteX6" fmla="*/ 812 w 27508"/>
                <a:gd name="connsiteY6" fmla="*/ 27683 h 36237"/>
                <a:gd name="connsiteX7" fmla="*/ 4113 w 27508"/>
                <a:gd name="connsiteY7" fmla="*/ 20201 h 36237"/>
                <a:gd name="connsiteX8" fmla="*/ 13136 w 27508"/>
                <a:gd name="connsiteY8" fmla="*/ 17487 h 36237"/>
                <a:gd name="connsiteX9" fmla="*/ 24579 w 27508"/>
                <a:gd name="connsiteY9" fmla="*/ 17487 h 36237"/>
                <a:gd name="connsiteX10" fmla="*/ 24579 w 27508"/>
                <a:gd name="connsiteY10" fmla="*/ 13526 h 36237"/>
                <a:gd name="connsiteX11" fmla="*/ 22232 w 27508"/>
                <a:gd name="connsiteY11" fmla="*/ 7071 h 36237"/>
                <a:gd name="connsiteX12" fmla="*/ 14603 w 27508"/>
                <a:gd name="connsiteY12" fmla="*/ 4870 h 36237"/>
                <a:gd name="connsiteX13" fmla="*/ 8808 w 27508"/>
                <a:gd name="connsiteY13" fmla="*/ 5897 h 36237"/>
                <a:gd name="connsiteX14" fmla="*/ 4847 w 27508"/>
                <a:gd name="connsiteY14" fmla="*/ 9345 h 36237"/>
                <a:gd name="connsiteX15" fmla="*/ 2133 w 27508"/>
                <a:gd name="connsiteY15" fmla="*/ 6997 h 36237"/>
                <a:gd name="connsiteX16" fmla="*/ 7194 w 27508"/>
                <a:gd name="connsiteY16" fmla="*/ 2816 h 36237"/>
                <a:gd name="connsiteX17" fmla="*/ 14603 w 27508"/>
                <a:gd name="connsiteY17" fmla="*/ 1569 h 36237"/>
                <a:gd name="connsiteX18" fmla="*/ 28320 w 27508"/>
                <a:gd name="connsiteY18" fmla="*/ 13159 h 36237"/>
                <a:gd name="connsiteX19" fmla="*/ 28320 w 27508"/>
                <a:gd name="connsiteY19" fmla="*/ 37366 h 36237"/>
                <a:gd name="connsiteX20" fmla="*/ 24579 w 27508"/>
                <a:gd name="connsiteY20" fmla="*/ 25043 h 36237"/>
                <a:gd name="connsiteX21" fmla="*/ 24579 w 27508"/>
                <a:gd name="connsiteY21" fmla="*/ 20495 h 36237"/>
                <a:gd name="connsiteX22" fmla="*/ 13576 w 27508"/>
                <a:gd name="connsiteY22" fmla="*/ 20495 h 36237"/>
                <a:gd name="connsiteX23" fmla="*/ 4553 w 27508"/>
                <a:gd name="connsiteY23" fmla="*/ 27610 h 36237"/>
                <a:gd name="connsiteX24" fmla="*/ 6754 w 27508"/>
                <a:gd name="connsiteY24" fmla="*/ 32818 h 36237"/>
                <a:gd name="connsiteX25" fmla="*/ 13796 w 27508"/>
                <a:gd name="connsiteY25" fmla="*/ 34505 h 36237"/>
                <a:gd name="connsiteX26" fmla="*/ 22599 w 27508"/>
                <a:gd name="connsiteY26" fmla="*/ 31791 h 36237"/>
                <a:gd name="connsiteX27" fmla="*/ 24579 w 27508"/>
                <a:gd name="connsiteY27" fmla="*/ 2504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320" y="37366"/>
                  </a:moveTo>
                  <a:lnTo>
                    <a:pt x="24579" y="37366"/>
                  </a:lnTo>
                  <a:lnTo>
                    <a:pt x="24579" y="33845"/>
                  </a:lnTo>
                  <a:cubicBezTo>
                    <a:pt x="23112" y="35312"/>
                    <a:pt x="21572" y="36339"/>
                    <a:pt x="20031" y="36926"/>
                  </a:cubicBezTo>
                  <a:cubicBezTo>
                    <a:pt x="18417" y="37513"/>
                    <a:pt x="16364" y="37806"/>
                    <a:pt x="13796" y="37806"/>
                  </a:cubicBezTo>
                  <a:cubicBezTo>
                    <a:pt x="8955" y="37806"/>
                    <a:pt x="5507" y="36706"/>
                    <a:pt x="3380" y="34579"/>
                  </a:cubicBezTo>
                  <a:cubicBezTo>
                    <a:pt x="1692" y="32892"/>
                    <a:pt x="812" y="30544"/>
                    <a:pt x="812" y="27683"/>
                  </a:cubicBezTo>
                  <a:cubicBezTo>
                    <a:pt x="812" y="24456"/>
                    <a:pt x="1913" y="21962"/>
                    <a:pt x="4113" y="20201"/>
                  </a:cubicBezTo>
                  <a:cubicBezTo>
                    <a:pt x="6241" y="18367"/>
                    <a:pt x="9248" y="17487"/>
                    <a:pt x="13136" y="17487"/>
                  </a:cubicBezTo>
                  <a:lnTo>
                    <a:pt x="24579" y="17487"/>
                  </a:lnTo>
                  <a:lnTo>
                    <a:pt x="24579" y="13526"/>
                  </a:lnTo>
                  <a:cubicBezTo>
                    <a:pt x="24579" y="10665"/>
                    <a:pt x="23772" y="8464"/>
                    <a:pt x="22232" y="7071"/>
                  </a:cubicBezTo>
                  <a:cubicBezTo>
                    <a:pt x="20692" y="5603"/>
                    <a:pt x="18124" y="4870"/>
                    <a:pt x="14603" y="4870"/>
                  </a:cubicBezTo>
                  <a:cubicBezTo>
                    <a:pt x="12182" y="4870"/>
                    <a:pt x="10202" y="5237"/>
                    <a:pt x="8808" y="5897"/>
                  </a:cubicBezTo>
                  <a:cubicBezTo>
                    <a:pt x="7341" y="6557"/>
                    <a:pt x="6020" y="7731"/>
                    <a:pt x="4847" y="9345"/>
                  </a:cubicBezTo>
                  <a:lnTo>
                    <a:pt x="2133" y="6997"/>
                  </a:lnTo>
                  <a:cubicBezTo>
                    <a:pt x="3600" y="5017"/>
                    <a:pt x="5287" y="3550"/>
                    <a:pt x="7194" y="2816"/>
                  </a:cubicBezTo>
                  <a:cubicBezTo>
                    <a:pt x="9175" y="1936"/>
                    <a:pt x="11595" y="1569"/>
                    <a:pt x="14603" y="1569"/>
                  </a:cubicBezTo>
                  <a:cubicBezTo>
                    <a:pt x="23772" y="1569"/>
                    <a:pt x="28320" y="5457"/>
                    <a:pt x="28320" y="13159"/>
                  </a:cubicBezTo>
                  <a:lnTo>
                    <a:pt x="28320" y="37366"/>
                  </a:lnTo>
                  <a:close/>
                  <a:moveTo>
                    <a:pt x="24579" y="25043"/>
                  </a:moveTo>
                  <a:lnTo>
                    <a:pt x="24579" y="20495"/>
                  </a:lnTo>
                  <a:lnTo>
                    <a:pt x="13576" y="20495"/>
                  </a:lnTo>
                  <a:cubicBezTo>
                    <a:pt x="7561" y="20495"/>
                    <a:pt x="4553" y="22842"/>
                    <a:pt x="4553" y="27610"/>
                  </a:cubicBezTo>
                  <a:cubicBezTo>
                    <a:pt x="4553" y="29957"/>
                    <a:pt x="5287" y="31718"/>
                    <a:pt x="6754" y="32818"/>
                  </a:cubicBezTo>
                  <a:cubicBezTo>
                    <a:pt x="8221" y="33919"/>
                    <a:pt x="10568" y="34505"/>
                    <a:pt x="13796" y="34505"/>
                  </a:cubicBezTo>
                  <a:cubicBezTo>
                    <a:pt x="17757" y="34505"/>
                    <a:pt x="20692" y="33625"/>
                    <a:pt x="22599" y="31791"/>
                  </a:cubicBezTo>
                  <a:cubicBezTo>
                    <a:pt x="23919" y="30544"/>
                    <a:pt x="24579" y="28344"/>
                    <a:pt x="24579" y="25043"/>
                  </a:cubicBezTo>
                  <a:close/>
                </a:path>
              </a:pathLst>
            </a:custGeom>
            <a:solidFill>
              <a:srgbClr val="000000"/>
            </a:solidFill>
            <a:ln w="73262" cap="flat">
              <a:noFill/>
              <a:prstDash val="solid"/>
              <a:miter/>
            </a:ln>
          </p:spPr>
          <p:txBody>
            <a:bodyPr rtlCol="0" anchor="ctr"/>
            <a:lstStyle/>
            <a:p>
              <a:endParaRPr lang="en-GB"/>
            </a:p>
          </p:txBody>
        </p:sp>
        <p:sp>
          <p:nvSpPr>
            <p:cNvPr id="460" name="Graphic 1127">
              <a:extLst>
                <a:ext uri="{FF2B5EF4-FFF2-40B4-BE49-F238E27FC236}">
                  <a16:creationId xmlns:a16="http://schemas.microsoft.com/office/drawing/2014/main" id="{FBB9B880-09DB-10F4-5163-3ECDF934E6F9}"/>
                </a:ext>
              </a:extLst>
            </p:cNvPr>
            <p:cNvSpPr/>
            <p:nvPr/>
          </p:nvSpPr>
          <p:spPr>
            <a:xfrm>
              <a:off x="7172542" y="4192328"/>
              <a:ext cx="3961" cy="52228"/>
            </a:xfrm>
            <a:custGeom>
              <a:avLst/>
              <a:gdLst>
                <a:gd name="connsiteX0" fmla="*/ 829 w 3961"/>
                <a:gd name="connsiteY0" fmla="*/ 1566 h 52228"/>
                <a:gd name="connsiteX1" fmla="*/ 4791 w 3961"/>
                <a:gd name="connsiteY1" fmla="*/ 1566 h 52228"/>
                <a:gd name="connsiteX2" fmla="*/ 4791 w 3961"/>
                <a:gd name="connsiteY2" fmla="*/ 53795 h 52228"/>
                <a:gd name="connsiteX3" fmla="*/ 829 w 3961"/>
                <a:gd name="connsiteY3" fmla="*/ 53795 h 52228"/>
              </a:gdLst>
              <a:ahLst/>
              <a:cxnLst>
                <a:cxn ang="0">
                  <a:pos x="connsiteX0" y="connsiteY0"/>
                </a:cxn>
                <a:cxn ang="0">
                  <a:pos x="connsiteX1" y="connsiteY1"/>
                </a:cxn>
                <a:cxn ang="0">
                  <a:pos x="connsiteX2" y="connsiteY2"/>
                </a:cxn>
                <a:cxn ang="0">
                  <a:pos x="connsiteX3" y="connsiteY3"/>
                </a:cxn>
              </a:cxnLst>
              <a:rect l="l" t="t" r="r" b="b"/>
              <a:pathLst>
                <a:path w="3961" h="52228">
                  <a:moveTo>
                    <a:pt x="829" y="1566"/>
                  </a:moveTo>
                  <a:lnTo>
                    <a:pt x="4791" y="1566"/>
                  </a:lnTo>
                  <a:lnTo>
                    <a:pt x="4791" y="53795"/>
                  </a:lnTo>
                  <a:lnTo>
                    <a:pt x="829" y="53795"/>
                  </a:lnTo>
                  <a:close/>
                </a:path>
              </a:pathLst>
            </a:custGeom>
            <a:solidFill>
              <a:srgbClr val="000000"/>
            </a:solidFill>
            <a:ln w="73262" cap="flat">
              <a:noFill/>
              <a:prstDash val="solid"/>
              <a:miter/>
            </a:ln>
          </p:spPr>
          <p:txBody>
            <a:bodyPr rtlCol="0" anchor="ctr"/>
            <a:lstStyle/>
            <a:p>
              <a:endParaRPr lang="en-GB"/>
            </a:p>
          </p:txBody>
        </p:sp>
        <p:sp>
          <p:nvSpPr>
            <p:cNvPr id="461" name="Graphic 1127">
              <a:extLst>
                <a:ext uri="{FF2B5EF4-FFF2-40B4-BE49-F238E27FC236}">
                  <a16:creationId xmlns:a16="http://schemas.microsoft.com/office/drawing/2014/main" id="{B0639E10-AF96-829B-A5F7-C282FCECC0E0}"/>
                </a:ext>
              </a:extLst>
            </p:cNvPr>
            <p:cNvSpPr/>
            <p:nvPr/>
          </p:nvSpPr>
          <p:spPr>
            <a:xfrm>
              <a:off x="7208070" y="4208759"/>
              <a:ext cx="27214" cy="36237"/>
            </a:xfrm>
            <a:custGeom>
              <a:avLst/>
              <a:gdLst>
                <a:gd name="connsiteX0" fmla="*/ 28060 w 27214"/>
                <a:gd name="connsiteY0" fmla="*/ 32378 h 36237"/>
                <a:gd name="connsiteX1" fmla="*/ 22779 w 27214"/>
                <a:gd name="connsiteY1" fmla="*/ 36633 h 36237"/>
                <a:gd name="connsiteX2" fmla="*/ 16397 w 27214"/>
                <a:gd name="connsiteY2" fmla="*/ 37806 h 36237"/>
                <a:gd name="connsiteX3" fmla="*/ 5027 w 27214"/>
                <a:gd name="connsiteY3" fmla="*/ 32965 h 36237"/>
                <a:gd name="connsiteX4" fmla="*/ 846 w 27214"/>
                <a:gd name="connsiteY4" fmla="*/ 19688 h 36237"/>
                <a:gd name="connsiteX5" fmla="*/ 5027 w 27214"/>
                <a:gd name="connsiteY5" fmla="*/ 6410 h 36237"/>
                <a:gd name="connsiteX6" fmla="*/ 16397 w 27214"/>
                <a:gd name="connsiteY6" fmla="*/ 1569 h 36237"/>
                <a:gd name="connsiteX7" fmla="*/ 22779 w 27214"/>
                <a:gd name="connsiteY7" fmla="*/ 2743 h 36237"/>
                <a:gd name="connsiteX8" fmla="*/ 28060 w 27214"/>
                <a:gd name="connsiteY8" fmla="*/ 6997 h 36237"/>
                <a:gd name="connsiteX9" fmla="*/ 25493 w 27214"/>
                <a:gd name="connsiteY9" fmla="*/ 9345 h 36237"/>
                <a:gd name="connsiteX10" fmla="*/ 21238 w 27214"/>
                <a:gd name="connsiteY10" fmla="*/ 5824 h 36237"/>
                <a:gd name="connsiteX11" fmla="*/ 16397 w 27214"/>
                <a:gd name="connsiteY11" fmla="*/ 4870 h 36237"/>
                <a:gd name="connsiteX12" fmla="*/ 7008 w 27214"/>
                <a:gd name="connsiteY12" fmla="*/ 9565 h 36237"/>
                <a:gd name="connsiteX13" fmla="*/ 4587 w 27214"/>
                <a:gd name="connsiteY13" fmla="*/ 19688 h 36237"/>
                <a:gd name="connsiteX14" fmla="*/ 7008 w 27214"/>
                <a:gd name="connsiteY14" fmla="*/ 29811 h 36237"/>
                <a:gd name="connsiteX15" fmla="*/ 16397 w 27214"/>
                <a:gd name="connsiteY15" fmla="*/ 34505 h 36237"/>
                <a:gd name="connsiteX16" fmla="*/ 21165 w 27214"/>
                <a:gd name="connsiteY16" fmla="*/ 33478 h 36237"/>
                <a:gd name="connsiteX17" fmla="*/ 25493 w 27214"/>
                <a:gd name="connsiteY17" fmla="*/ 30031 h 36237"/>
                <a:gd name="connsiteX18" fmla="*/ 28060 w 27214"/>
                <a:gd name="connsiteY18" fmla="*/ 3237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060" y="32378"/>
                  </a:moveTo>
                  <a:cubicBezTo>
                    <a:pt x="26227" y="34432"/>
                    <a:pt x="24466" y="35826"/>
                    <a:pt x="22779" y="36633"/>
                  </a:cubicBezTo>
                  <a:cubicBezTo>
                    <a:pt x="21018" y="37440"/>
                    <a:pt x="18891" y="37806"/>
                    <a:pt x="16397" y="37806"/>
                  </a:cubicBezTo>
                  <a:cubicBezTo>
                    <a:pt x="11556" y="37806"/>
                    <a:pt x="7741" y="36193"/>
                    <a:pt x="5027" y="32965"/>
                  </a:cubicBezTo>
                  <a:cubicBezTo>
                    <a:pt x="2239" y="29737"/>
                    <a:pt x="846" y="25336"/>
                    <a:pt x="846" y="19688"/>
                  </a:cubicBezTo>
                  <a:cubicBezTo>
                    <a:pt x="846" y="14039"/>
                    <a:pt x="2239" y="9638"/>
                    <a:pt x="5027" y="6410"/>
                  </a:cubicBezTo>
                  <a:cubicBezTo>
                    <a:pt x="7741" y="3183"/>
                    <a:pt x="11556" y="1569"/>
                    <a:pt x="16397" y="1569"/>
                  </a:cubicBezTo>
                  <a:cubicBezTo>
                    <a:pt x="18891" y="1569"/>
                    <a:pt x="21018" y="1936"/>
                    <a:pt x="22779" y="2743"/>
                  </a:cubicBezTo>
                  <a:cubicBezTo>
                    <a:pt x="24466" y="3550"/>
                    <a:pt x="26227" y="4943"/>
                    <a:pt x="28060" y="6997"/>
                  </a:cubicBezTo>
                  <a:lnTo>
                    <a:pt x="25493" y="9345"/>
                  </a:lnTo>
                  <a:cubicBezTo>
                    <a:pt x="23953" y="7657"/>
                    <a:pt x="22559" y="6484"/>
                    <a:pt x="21238" y="5824"/>
                  </a:cubicBezTo>
                  <a:cubicBezTo>
                    <a:pt x="19918" y="5163"/>
                    <a:pt x="18304" y="4870"/>
                    <a:pt x="16397" y="4870"/>
                  </a:cubicBezTo>
                  <a:cubicBezTo>
                    <a:pt x="12216" y="4870"/>
                    <a:pt x="9135" y="6410"/>
                    <a:pt x="7008" y="9565"/>
                  </a:cubicBezTo>
                  <a:cubicBezTo>
                    <a:pt x="5394" y="11912"/>
                    <a:pt x="4587" y="15286"/>
                    <a:pt x="4587" y="19688"/>
                  </a:cubicBezTo>
                  <a:cubicBezTo>
                    <a:pt x="4587" y="24089"/>
                    <a:pt x="5394" y="27463"/>
                    <a:pt x="7008" y="29811"/>
                  </a:cubicBezTo>
                  <a:cubicBezTo>
                    <a:pt x="9135" y="32965"/>
                    <a:pt x="12216" y="34505"/>
                    <a:pt x="16397" y="34505"/>
                  </a:cubicBezTo>
                  <a:cubicBezTo>
                    <a:pt x="18231" y="34505"/>
                    <a:pt x="19845" y="34212"/>
                    <a:pt x="21165" y="33478"/>
                  </a:cubicBezTo>
                  <a:cubicBezTo>
                    <a:pt x="22559" y="32818"/>
                    <a:pt x="23953" y="31718"/>
                    <a:pt x="25493" y="30031"/>
                  </a:cubicBezTo>
                  <a:lnTo>
                    <a:pt x="28060" y="32378"/>
                  </a:lnTo>
                  <a:close/>
                </a:path>
              </a:pathLst>
            </a:custGeom>
            <a:solidFill>
              <a:srgbClr val="000000"/>
            </a:solidFill>
            <a:ln w="73262" cap="flat">
              <a:noFill/>
              <a:prstDash val="solid"/>
              <a:miter/>
            </a:ln>
          </p:spPr>
          <p:txBody>
            <a:bodyPr rtlCol="0" anchor="ctr"/>
            <a:lstStyle/>
            <a:p>
              <a:endParaRPr lang="en-GB"/>
            </a:p>
          </p:txBody>
        </p:sp>
        <p:sp>
          <p:nvSpPr>
            <p:cNvPr id="462" name="Graphic 1127">
              <a:extLst>
                <a:ext uri="{FF2B5EF4-FFF2-40B4-BE49-F238E27FC236}">
                  <a16:creationId xmlns:a16="http://schemas.microsoft.com/office/drawing/2014/main" id="{4B719E57-02FC-A5EF-099A-C9D901FE1B73}"/>
                </a:ext>
              </a:extLst>
            </p:cNvPr>
            <p:cNvSpPr/>
            <p:nvPr/>
          </p:nvSpPr>
          <p:spPr>
            <a:xfrm>
              <a:off x="7243971" y="4208759"/>
              <a:ext cx="28461" cy="36237"/>
            </a:xfrm>
            <a:custGeom>
              <a:avLst/>
              <a:gdLst>
                <a:gd name="connsiteX0" fmla="*/ 24919 w 28461"/>
                <a:gd name="connsiteY0" fmla="*/ 5457 h 36237"/>
                <a:gd name="connsiteX1" fmla="*/ 29320 w 28461"/>
                <a:gd name="connsiteY1" fmla="*/ 19688 h 36237"/>
                <a:gd name="connsiteX2" fmla="*/ 24919 w 28461"/>
                <a:gd name="connsiteY2" fmla="*/ 33919 h 36237"/>
                <a:gd name="connsiteX3" fmla="*/ 15089 w 28461"/>
                <a:gd name="connsiteY3" fmla="*/ 37806 h 36237"/>
                <a:gd name="connsiteX4" fmla="*/ 5260 w 28461"/>
                <a:gd name="connsiteY4" fmla="*/ 33919 h 36237"/>
                <a:gd name="connsiteX5" fmla="*/ 858 w 28461"/>
                <a:gd name="connsiteY5" fmla="*/ 19688 h 36237"/>
                <a:gd name="connsiteX6" fmla="*/ 5260 w 28461"/>
                <a:gd name="connsiteY6" fmla="*/ 5457 h 36237"/>
                <a:gd name="connsiteX7" fmla="*/ 15089 w 28461"/>
                <a:gd name="connsiteY7" fmla="*/ 1569 h 36237"/>
                <a:gd name="connsiteX8" fmla="*/ 24919 w 28461"/>
                <a:gd name="connsiteY8" fmla="*/ 5457 h 36237"/>
                <a:gd name="connsiteX9" fmla="*/ 22425 w 28461"/>
                <a:gd name="connsiteY9" fmla="*/ 31498 h 36237"/>
                <a:gd name="connsiteX10" fmla="*/ 25579 w 28461"/>
                <a:gd name="connsiteY10" fmla="*/ 19688 h 36237"/>
                <a:gd name="connsiteX11" fmla="*/ 22425 w 28461"/>
                <a:gd name="connsiteY11" fmla="*/ 7877 h 36237"/>
                <a:gd name="connsiteX12" fmla="*/ 15089 w 28461"/>
                <a:gd name="connsiteY12" fmla="*/ 4870 h 36237"/>
                <a:gd name="connsiteX13" fmla="*/ 7754 w 28461"/>
                <a:gd name="connsiteY13" fmla="*/ 7877 h 36237"/>
                <a:gd name="connsiteX14" fmla="*/ 4599 w 28461"/>
                <a:gd name="connsiteY14" fmla="*/ 19688 h 36237"/>
                <a:gd name="connsiteX15" fmla="*/ 7754 w 28461"/>
                <a:gd name="connsiteY15" fmla="*/ 31498 h 36237"/>
                <a:gd name="connsiteX16" fmla="*/ 15089 w 28461"/>
                <a:gd name="connsiteY16" fmla="*/ 34505 h 36237"/>
                <a:gd name="connsiteX17" fmla="*/ 22425 w 28461"/>
                <a:gd name="connsiteY17" fmla="*/ 31498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19" y="5457"/>
                  </a:moveTo>
                  <a:cubicBezTo>
                    <a:pt x="27853" y="8391"/>
                    <a:pt x="29320" y="13159"/>
                    <a:pt x="29320" y="19688"/>
                  </a:cubicBezTo>
                  <a:cubicBezTo>
                    <a:pt x="29320" y="26216"/>
                    <a:pt x="27853" y="30984"/>
                    <a:pt x="24919" y="33919"/>
                  </a:cubicBezTo>
                  <a:cubicBezTo>
                    <a:pt x="22351" y="36486"/>
                    <a:pt x="19050" y="37806"/>
                    <a:pt x="15089" y="37806"/>
                  </a:cubicBezTo>
                  <a:cubicBezTo>
                    <a:pt x="11128" y="37806"/>
                    <a:pt x="7827" y="36486"/>
                    <a:pt x="5260" y="33919"/>
                  </a:cubicBezTo>
                  <a:cubicBezTo>
                    <a:pt x="2325" y="30984"/>
                    <a:pt x="858" y="26216"/>
                    <a:pt x="858" y="19688"/>
                  </a:cubicBezTo>
                  <a:cubicBezTo>
                    <a:pt x="858" y="13159"/>
                    <a:pt x="2325" y="8391"/>
                    <a:pt x="5260" y="5457"/>
                  </a:cubicBezTo>
                  <a:cubicBezTo>
                    <a:pt x="7827" y="2889"/>
                    <a:pt x="11128" y="1569"/>
                    <a:pt x="15089" y="1569"/>
                  </a:cubicBezTo>
                  <a:cubicBezTo>
                    <a:pt x="19050" y="1569"/>
                    <a:pt x="22351" y="2889"/>
                    <a:pt x="24919" y="5457"/>
                  </a:cubicBezTo>
                  <a:close/>
                  <a:moveTo>
                    <a:pt x="22425" y="31498"/>
                  </a:moveTo>
                  <a:cubicBezTo>
                    <a:pt x="24552" y="29371"/>
                    <a:pt x="25579" y="25483"/>
                    <a:pt x="25579" y="19688"/>
                  </a:cubicBezTo>
                  <a:cubicBezTo>
                    <a:pt x="25579" y="13893"/>
                    <a:pt x="24552" y="10005"/>
                    <a:pt x="22425" y="7877"/>
                  </a:cubicBezTo>
                  <a:cubicBezTo>
                    <a:pt x="20444" y="5897"/>
                    <a:pt x="17950" y="4870"/>
                    <a:pt x="15089" y="4870"/>
                  </a:cubicBezTo>
                  <a:cubicBezTo>
                    <a:pt x="12228" y="4870"/>
                    <a:pt x="9734" y="5897"/>
                    <a:pt x="7754" y="7877"/>
                  </a:cubicBezTo>
                  <a:cubicBezTo>
                    <a:pt x="5626" y="10005"/>
                    <a:pt x="4599" y="13893"/>
                    <a:pt x="4599" y="19688"/>
                  </a:cubicBezTo>
                  <a:cubicBezTo>
                    <a:pt x="4599" y="25483"/>
                    <a:pt x="5626" y="29371"/>
                    <a:pt x="7754" y="31498"/>
                  </a:cubicBezTo>
                  <a:cubicBezTo>
                    <a:pt x="9734" y="33478"/>
                    <a:pt x="12228" y="34505"/>
                    <a:pt x="15089" y="34505"/>
                  </a:cubicBezTo>
                  <a:cubicBezTo>
                    <a:pt x="17950" y="34505"/>
                    <a:pt x="20444" y="33478"/>
                    <a:pt x="22425" y="31498"/>
                  </a:cubicBezTo>
                  <a:close/>
                </a:path>
              </a:pathLst>
            </a:custGeom>
            <a:solidFill>
              <a:srgbClr val="000000"/>
            </a:solidFill>
            <a:ln w="73262" cap="flat">
              <a:noFill/>
              <a:prstDash val="solid"/>
              <a:miter/>
            </a:ln>
          </p:spPr>
          <p:txBody>
            <a:bodyPr rtlCol="0" anchor="ctr"/>
            <a:lstStyle/>
            <a:p>
              <a:endParaRPr lang="en-GB"/>
            </a:p>
          </p:txBody>
        </p:sp>
        <p:sp>
          <p:nvSpPr>
            <p:cNvPr id="463" name="Graphic 1127">
              <a:extLst>
                <a:ext uri="{FF2B5EF4-FFF2-40B4-BE49-F238E27FC236}">
                  <a16:creationId xmlns:a16="http://schemas.microsoft.com/office/drawing/2014/main" id="{2061D469-78E4-71A6-7EAE-E013DF0219FD}"/>
                </a:ext>
              </a:extLst>
            </p:cNvPr>
            <p:cNvSpPr/>
            <p:nvPr/>
          </p:nvSpPr>
          <p:spPr>
            <a:xfrm>
              <a:off x="7284348" y="4208759"/>
              <a:ext cx="27214" cy="35797"/>
            </a:xfrm>
            <a:custGeom>
              <a:avLst/>
              <a:gdLst>
                <a:gd name="connsiteX0" fmla="*/ 28087 w 27214"/>
                <a:gd name="connsiteY0" fmla="*/ 37366 h 35797"/>
                <a:gd name="connsiteX1" fmla="*/ 24346 w 27214"/>
                <a:gd name="connsiteY1" fmla="*/ 37366 h 35797"/>
                <a:gd name="connsiteX2" fmla="*/ 24346 w 27214"/>
                <a:gd name="connsiteY2" fmla="*/ 15433 h 35797"/>
                <a:gd name="connsiteX3" fmla="*/ 21852 w 27214"/>
                <a:gd name="connsiteY3" fmla="*/ 7584 h 35797"/>
                <a:gd name="connsiteX4" fmla="*/ 14590 w 27214"/>
                <a:gd name="connsiteY4" fmla="*/ 4870 h 35797"/>
                <a:gd name="connsiteX5" fmla="*/ 7254 w 27214"/>
                <a:gd name="connsiteY5" fmla="*/ 7584 h 35797"/>
                <a:gd name="connsiteX6" fmla="*/ 4613 w 27214"/>
                <a:gd name="connsiteY6" fmla="*/ 15433 h 35797"/>
                <a:gd name="connsiteX7" fmla="*/ 4613 w 27214"/>
                <a:gd name="connsiteY7" fmla="*/ 37366 h 35797"/>
                <a:gd name="connsiteX8" fmla="*/ 872 w 27214"/>
                <a:gd name="connsiteY8" fmla="*/ 37366 h 35797"/>
                <a:gd name="connsiteX9" fmla="*/ 872 w 27214"/>
                <a:gd name="connsiteY9" fmla="*/ 2009 h 35797"/>
                <a:gd name="connsiteX10" fmla="*/ 4613 w 27214"/>
                <a:gd name="connsiteY10" fmla="*/ 2009 h 35797"/>
                <a:gd name="connsiteX11" fmla="*/ 4613 w 27214"/>
                <a:gd name="connsiteY11" fmla="*/ 6190 h 35797"/>
                <a:gd name="connsiteX12" fmla="*/ 15030 w 27214"/>
                <a:gd name="connsiteY12" fmla="*/ 1569 h 35797"/>
                <a:gd name="connsiteX13" fmla="*/ 24419 w 27214"/>
                <a:gd name="connsiteY13" fmla="*/ 4943 h 35797"/>
                <a:gd name="connsiteX14" fmla="*/ 28087 w 27214"/>
                <a:gd name="connsiteY14" fmla="*/ 14773 h 35797"/>
                <a:gd name="connsiteX15" fmla="*/ 28087 w 27214"/>
                <a:gd name="connsiteY15" fmla="*/ 3736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087" y="37366"/>
                  </a:moveTo>
                  <a:lnTo>
                    <a:pt x="24346" y="37366"/>
                  </a:lnTo>
                  <a:lnTo>
                    <a:pt x="24346" y="15433"/>
                  </a:lnTo>
                  <a:cubicBezTo>
                    <a:pt x="24346" y="11985"/>
                    <a:pt x="23539" y="9418"/>
                    <a:pt x="21852" y="7584"/>
                  </a:cubicBezTo>
                  <a:cubicBezTo>
                    <a:pt x="20165" y="5750"/>
                    <a:pt x="17744" y="4870"/>
                    <a:pt x="14590" y="4870"/>
                  </a:cubicBezTo>
                  <a:cubicBezTo>
                    <a:pt x="11435" y="4870"/>
                    <a:pt x="8941" y="5750"/>
                    <a:pt x="7254" y="7584"/>
                  </a:cubicBezTo>
                  <a:cubicBezTo>
                    <a:pt x="5494" y="9418"/>
                    <a:pt x="4613" y="12059"/>
                    <a:pt x="4613" y="15433"/>
                  </a:cubicBezTo>
                  <a:lnTo>
                    <a:pt x="4613" y="37366"/>
                  </a:lnTo>
                  <a:lnTo>
                    <a:pt x="872" y="37366"/>
                  </a:lnTo>
                  <a:lnTo>
                    <a:pt x="872" y="2009"/>
                  </a:lnTo>
                  <a:lnTo>
                    <a:pt x="4613" y="2009"/>
                  </a:lnTo>
                  <a:lnTo>
                    <a:pt x="4613" y="6190"/>
                  </a:lnTo>
                  <a:cubicBezTo>
                    <a:pt x="7254" y="3109"/>
                    <a:pt x="10702" y="1569"/>
                    <a:pt x="15030" y="1569"/>
                  </a:cubicBezTo>
                  <a:cubicBezTo>
                    <a:pt x="18991" y="1569"/>
                    <a:pt x="22145" y="2669"/>
                    <a:pt x="24419" y="4943"/>
                  </a:cubicBezTo>
                  <a:cubicBezTo>
                    <a:pt x="26840" y="7291"/>
                    <a:pt x="28087" y="10592"/>
                    <a:pt x="28087" y="14773"/>
                  </a:cubicBezTo>
                  <a:lnTo>
                    <a:pt x="28087" y="37366"/>
                  </a:lnTo>
                  <a:close/>
                </a:path>
              </a:pathLst>
            </a:custGeom>
            <a:solidFill>
              <a:srgbClr val="000000"/>
            </a:solidFill>
            <a:ln w="73262" cap="flat">
              <a:noFill/>
              <a:prstDash val="solid"/>
              <a:miter/>
            </a:ln>
          </p:spPr>
          <p:txBody>
            <a:bodyPr rtlCol="0" anchor="ctr"/>
            <a:lstStyle/>
            <a:p>
              <a:endParaRPr lang="en-GB"/>
            </a:p>
          </p:txBody>
        </p:sp>
        <p:sp>
          <p:nvSpPr>
            <p:cNvPr id="464" name="Graphic 1127">
              <a:extLst>
                <a:ext uri="{FF2B5EF4-FFF2-40B4-BE49-F238E27FC236}">
                  <a16:creationId xmlns:a16="http://schemas.microsoft.com/office/drawing/2014/main" id="{82DBFD45-EF98-26E5-AF21-EE523EA19DF8}"/>
                </a:ext>
              </a:extLst>
            </p:cNvPr>
            <p:cNvSpPr/>
            <p:nvPr/>
          </p:nvSpPr>
          <p:spPr>
            <a:xfrm>
              <a:off x="7321349" y="4192328"/>
              <a:ext cx="16578" cy="52228"/>
            </a:xfrm>
            <a:custGeom>
              <a:avLst/>
              <a:gdLst>
                <a:gd name="connsiteX0" fmla="*/ 17462 w 16578"/>
                <a:gd name="connsiteY0" fmla="*/ 21225 h 52228"/>
                <a:gd name="connsiteX1" fmla="*/ 9466 w 16578"/>
                <a:gd name="connsiteY1" fmla="*/ 21225 h 52228"/>
                <a:gd name="connsiteX2" fmla="*/ 9466 w 16578"/>
                <a:gd name="connsiteY2" fmla="*/ 53795 h 52228"/>
                <a:gd name="connsiteX3" fmla="*/ 5725 w 16578"/>
                <a:gd name="connsiteY3" fmla="*/ 53795 h 52228"/>
                <a:gd name="connsiteX4" fmla="*/ 5725 w 16578"/>
                <a:gd name="connsiteY4" fmla="*/ 21225 h 52228"/>
                <a:gd name="connsiteX5" fmla="*/ 883 w 16578"/>
                <a:gd name="connsiteY5" fmla="*/ 21225 h 52228"/>
                <a:gd name="connsiteX6" fmla="*/ 883 w 16578"/>
                <a:gd name="connsiteY6" fmla="*/ 18438 h 52228"/>
                <a:gd name="connsiteX7" fmla="*/ 5725 w 16578"/>
                <a:gd name="connsiteY7" fmla="*/ 18438 h 52228"/>
                <a:gd name="connsiteX8" fmla="*/ 5725 w 16578"/>
                <a:gd name="connsiteY8" fmla="*/ 10809 h 52228"/>
                <a:gd name="connsiteX9" fmla="*/ 7925 w 16578"/>
                <a:gd name="connsiteY9" fmla="*/ 4060 h 52228"/>
                <a:gd name="connsiteX10" fmla="*/ 14234 w 16578"/>
                <a:gd name="connsiteY10" fmla="*/ 1566 h 52228"/>
                <a:gd name="connsiteX11" fmla="*/ 17462 w 16578"/>
                <a:gd name="connsiteY11" fmla="*/ 1566 h 52228"/>
                <a:gd name="connsiteX12" fmla="*/ 17462 w 16578"/>
                <a:gd name="connsiteY12" fmla="*/ 4867 h 52228"/>
                <a:gd name="connsiteX13" fmla="*/ 14894 w 16578"/>
                <a:gd name="connsiteY13" fmla="*/ 4867 h 52228"/>
                <a:gd name="connsiteX14" fmla="*/ 9466 w 16578"/>
                <a:gd name="connsiteY14" fmla="*/ 10736 h 52228"/>
                <a:gd name="connsiteX15" fmla="*/ 9466 w 16578"/>
                <a:gd name="connsiteY15" fmla="*/ 18438 h 52228"/>
                <a:gd name="connsiteX16" fmla="*/ 17462 w 16578"/>
                <a:gd name="connsiteY16" fmla="*/ 18438 h 52228"/>
                <a:gd name="connsiteX17" fmla="*/ 17462 w 16578"/>
                <a:gd name="connsiteY17" fmla="*/ 21225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52228">
                  <a:moveTo>
                    <a:pt x="17462" y="21225"/>
                  </a:moveTo>
                  <a:lnTo>
                    <a:pt x="9466" y="21225"/>
                  </a:lnTo>
                  <a:lnTo>
                    <a:pt x="9466" y="53795"/>
                  </a:lnTo>
                  <a:lnTo>
                    <a:pt x="5725" y="53795"/>
                  </a:lnTo>
                  <a:lnTo>
                    <a:pt x="5725" y="21225"/>
                  </a:lnTo>
                  <a:lnTo>
                    <a:pt x="883" y="21225"/>
                  </a:lnTo>
                  <a:lnTo>
                    <a:pt x="883" y="18438"/>
                  </a:lnTo>
                  <a:lnTo>
                    <a:pt x="5725" y="18438"/>
                  </a:lnTo>
                  <a:lnTo>
                    <a:pt x="5725" y="10809"/>
                  </a:lnTo>
                  <a:cubicBezTo>
                    <a:pt x="5725" y="8021"/>
                    <a:pt x="6458" y="5747"/>
                    <a:pt x="7925" y="4060"/>
                  </a:cubicBezTo>
                  <a:cubicBezTo>
                    <a:pt x="9466" y="2373"/>
                    <a:pt x="11520" y="1566"/>
                    <a:pt x="14234" y="1566"/>
                  </a:cubicBezTo>
                  <a:lnTo>
                    <a:pt x="17462" y="1566"/>
                  </a:lnTo>
                  <a:lnTo>
                    <a:pt x="17462" y="4867"/>
                  </a:lnTo>
                  <a:lnTo>
                    <a:pt x="14894" y="4867"/>
                  </a:lnTo>
                  <a:cubicBezTo>
                    <a:pt x="11300" y="4867"/>
                    <a:pt x="9466" y="6848"/>
                    <a:pt x="9466" y="10736"/>
                  </a:cubicBezTo>
                  <a:lnTo>
                    <a:pt x="9466" y="18438"/>
                  </a:lnTo>
                  <a:lnTo>
                    <a:pt x="17462" y="18438"/>
                  </a:lnTo>
                  <a:lnTo>
                    <a:pt x="17462" y="21225"/>
                  </a:lnTo>
                  <a:close/>
                </a:path>
              </a:pathLst>
            </a:custGeom>
            <a:solidFill>
              <a:srgbClr val="000000"/>
            </a:solidFill>
            <a:ln w="73262" cap="flat">
              <a:noFill/>
              <a:prstDash val="solid"/>
              <a:miter/>
            </a:ln>
          </p:spPr>
          <p:txBody>
            <a:bodyPr rtlCol="0" anchor="ctr"/>
            <a:lstStyle/>
            <a:p>
              <a:endParaRPr lang="en-GB"/>
            </a:p>
          </p:txBody>
        </p:sp>
        <p:sp>
          <p:nvSpPr>
            <p:cNvPr id="465" name="Graphic 1127">
              <a:extLst>
                <a:ext uri="{FF2B5EF4-FFF2-40B4-BE49-F238E27FC236}">
                  <a16:creationId xmlns:a16="http://schemas.microsoft.com/office/drawing/2014/main" id="{9E805BA6-6E42-1604-089E-F9190CB10DB3}"/>
                </a:ext>
              </a:extLst>
            </p:cNvPr>
            <p:cNvSpPr/>
            <p:nvPr/>
          </p:nvSpPr>
          <p:spPr>
            <a:xfrm>
              <a:off x="7346688" y="4192328"/>
              <a:ext cx="4621" cy="52228"/>
            </a:xfrm>
            <a:custGeom>
              <a:avLst/>
              <a:gdLst>
                <a:gd name="connsiteX0" fmla="*/ 5071 w 4621"/>
                <a:gd name="connsiteY0" fmla="*/ 53795 h 52228"/>
                <a:gd name="connsiteX1" fmla="*/ 1330 w 4621"/>
                <a:gd name="connsiteY1" fmla="*/ 53795 h 52228"/>
                <a:gd name="connsiteX2" fmla="*/ 1330 w 4621"/>
                <a:gd name="connsiteY2" fmla="*/ 18438 h 52228"/>
                <a:gd name="connsiteX3" fmla="*/ 5071 w 4621"/>
                <a:gd name="connsiteY3" fmla="*/ 18438 h 52228"/>
                <a:gd name="connsiteX4" fmla="*/ 5071 w 4621"/>
                <a:gd name="connsiteY4" fmla="*/ 53795 h 52228"/>
                <a:gd name="connsiteX5" fmla="*/ 5511 w 4621"/>
                <a:gd name="connsiteY5" fmla="*/ 6188 h 52228"/>
                <a:gd name="connsiteX6" fmla="*/ 890 w 4621"/>
                <a:gd name="connsiteY6" fmla="*/ 6188 h 52228"/>
                <a:gd name="connsiteX7" fmla="*/ 890 w 4621"/>
                <a:gd name="connsiteY7" fmla="*/ 1566 h 52228"/>
                <a:gd name="connsiteX8" fmla="*/ 5511 w 4621"/>
                <a:gd name="connsiteY8" fmla="*/ 1566 h 52228"/>
                <a:gd name="connsiteX9" fmla="*/ 5511 w 4621"/>
                <a:gd name="connsiteY9" fmla="*/ 6188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071" y="53795"/>
                  </a:moveTo>
                  <a:lnTo>
                    <a:pt x="1330" y="53795"/>
                  </a:lnTo>
                  <a:lnTo>
                    <a:pt x="1330" y="18438"/>
                  </a:lnTo>
                  <a:lnTo>
                    <a:pt x="5071" y="18438"/>
                  </a:lnTo>
                  <a:lnTo>
                    <a:pt x="5071" y="53795"/>
                  </a:lnTo>
                  <a:close/>
                  <a:moveTo>
                    <a:pt x="5511" y="6188"/>
                  </a:moveTo>
                  <a:lnTo>
                    <a:pt x="890" y="6188"/>
                  </a:lnTo>
                  <a:lnTo>
                    <a:pt x="890" y="1566"/>
                  </a:lnTo>
                  <a:lnTo>
                    <a:pt x="5511" y="1566"/>
                  </a:lnTo>
                  <a:lnTo>
                    <a:pt x="5511" y="6188"/>
                  </a:lnTo>
                  <a:close/>
                </a:path>
              </a:pathLst>
            </a:custGeom>
            <a:solidFill>
              <a:srgbClr val="000000"/>
            </a:solidFill>
            <a:ln w="73262" cap="flat">
              <a:noFill/>
              <a:prstDash val="solid"/>
              <a:miter/>
            </a:ln>
          </p:spPr>
          <p:txBody>
            <a:bodyPr rtlCol="0" anchor="ctr"/>
            <a:lstStyle/>
            <a:p>
              <a:endParaRPr lang="en-GB"/>
            </a:p>
          </p:txBody>
        </p:sp>
        <p:sp>
          <p:nvSpPr>
            <p:cNvPr id="466" name="Graphic 1127">
              <a:extLst>
                <a:ext uri="{FF2B5EF4-FFF2-40B4-BE49-F238E27FC236}">
                  <a16:creationId xmlns:a16="http://schemas.microsoft.com/office/drawing/2014/main" id="{B1233E66-A4A1-3BE4-8D30-1199D955553F}"/>
                </a:ext>
              </a:extLst>
            </p:cNvPr>
            <p:cNvSpPr/>
            <p:nvPr/>
          </p:nvSpPr>
          <p:spPr>
            <a:xfrm>
              <a:off x="7364840" y="4208759"/>
              <a:ext cx="22593" cy="35797"/>
            </a:xfrm>
            <a:custGeom>
              <a:avLst/>
              <a:gdLst>
                <a:gd name="connsiteX0" fmla="*/ 20779 w 22593"/>
                <a:gd name="connsiteY0" fmla="*/ 7657 h 35797"/>
                <a:gd name="connsiteX1" fmla="*/ 17771 w 22593"/>
                <a:gd name="connsiteY1" fmla="*/ 5457 h 35797"/>
                <a:gd name="connsiteX2" fmla="*/ 14103 w 22593"/>
                <a:gd name="connsiteY2" fmla="*/ 4870 h 35797"/>
                <a:gd name="connsiteX3" fmla="*/ 7208 w 22593"/>
                <a:gd name="connsiteY3" fmla="*/ 7951 h 35797"/>
                <a:gd name="connsiteX4" fmla="*/ 4640 w 22593"/>
                <a:gd name="connsiteY4" fmla="*/ 15580 h 35797"/>
                <a:gd name="connsiteX5" fmla="*/ 4640 w 22593"/>
                <a:gd name="connsiteY5" fmla="*/ 37366 h 35797"/>
                <a:gd name="connsiteX6" fmla="*/ 899 w 22593"/>
                <a:gd name="connsiteY6" fmla="*/ 37366 h 35797"/>
                <a:gd name="connsiteX7" fmla="*/ 899 w 22593"/>
                <a:gd name="connsiteY7" fmla="*/ 2009 h 35797"/>
                <a:gd name="connsiteX8" fmla="*/ 4640 w 22593"/>
                <a:gd name="connsiteY8" fmla="*/ 2009 h 35797"/>
                <a:gd name="connsiteX9" fmla="*/ 4640 w 22593"/>
                <a:gd name="connsiteY9" fmla="*/ 6704 h 35797"/>
                <a:gd name="connsiteX10" fmla="*/ 8968 w 22593"/>
                <a:gd name="connsiteY10" fmla="*/ 2963 h 35797"/>
                <a:gd name="connsiteX11" fmla="*/ 14984 w 22593"/>
                <a:gd name="connsiteY11" fmla="*/ 1569 h 35797"/>
                <a:gd name="connsiteX12" fmla="*/ 23493 w 22593"/>
                <a:gd name="connsiteY12" fmla="*/ 4943 h 35797"/>
                <a:gd name="connsiteX13" fmla="*/ 20779 w 22593"/>
                <a:gd name="connsiteY13" fmla="*/ 7657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779" y="7657"/>
                  </a:moveTo>
                  <a:cubicBezTo>
                    <a:pt x="19678" y="6557"/>
                    <a:pt x="18725" y="5823"/>
                    <a:pt x="17771" y="5457"/>
                  </a:cubicBezTo>
                  <a:cubicBezTo>
                    <a:pt x="16817" y="5090"/>
                    <a:pt x="15570" y="4870"/>
                    <a:pt x="14103" y="4870"/>
                  </a:cubicBezTo>
                  <a:cubicBezTo>
                    <a:pt x="11169" y="4870"/>
                    <a:pt x="8822" y="5897"/>
                    <a:pt x="7208" y="7951"/>
                  </a:cubicBezTo>
                  <a:cubicBezTo>
                    <a:pt x="5521" y="10078"/>
                    <a:pt x="4640" y="12572"/>
                    <a:pt x="4640" y="15580"/>
                  </a:cubicBezTo>
                  <a:lnTo>
                    <a:pt x="4640" y="37366"/>
                  </a:lnTo>
                  <a:lnTo>
                    <a:pt x="899" y="37366"/>
                  </a:lnTo>
                  <a:lnTo>
                    <a:pt x="899" y="2009"/>
                  </a:lnTo>
                  <a:lnTo>
                    <a:pt x="4640" y="2009"/>
                  </a:lnTo>
                  <a:lnTo>
                    <a:pt x="4640" y="6704"/>
                  </a:lnTo>
                  <a:cubicBezTo>
                    <a:pt x="5667" y="5090"/>
                    <a:pt x="7135" y="3843"/>
                    <a:pt x="8968" y="2963"/>
                  </a:cubicBezTo>
                  <a:cubicBezTo>
                    <a:pt x="10802" y="2009"/>
                    <a:pt x="12856" y="1569"/>
                    <a:pt x="14984" y="1569"/>
                  </a:cubicBezTo>
                  <a:cubicBezTo>
                    <a:pt x="18431" y="1569"/>
                    <a:pt x="21219" y="2669"/>
                    <a:pt x="23493" y="4943"/>
                  </a:cubicBezTo>
                  <a:lnTo>
                    <a:pt x="20779" y="7657"/>
                  </a:lnTo>
                  <a:close/>
                </a:path>
              </a:pathLst>
            </a:custGeom>
            <a:solidFill>
              <a:srgbClr val="000000"/>
            </a:solidFill>
            <a:ln w="73262" cap="flat">
              <a:noFill/>
              <a:prstDash val="solid"/>
              <a:miter/>
            </a:ln>
          </p:spPr>
          <p:txBody>
            <a:bodyPr rtlCol="0" anchor="ctr"/>
            <a:lstStyle/>
            <a:p>
              <a:endParaRPr lang="en-GB"/>
            </a:p>
          </p:txBody>
        </p:sp>
        <p:sp>
          <p:nvSpPr>
            <p:cNvPr id="467" name="Graphic 1127">
              <a:extLst>
                <a:ext uri="{FF2B5EF4-FFF2-40B4-BE49-F238E27FC236}">
                  <a16:creationId xmlns:a16="http://schemas.microsoft.com/office/drawing/2014/main" id="{E7ECFA40-BA21-FBFF-8155-A14B10652783}"/>
                </a:ext>
              </a:extLst>
            </p:cNvPr>
            <p:cNvSpPr/>
            <p:nvPr/>
          </p:nvSpPr>
          <p:spPr>
            <a:xfrm>
              <a:off x="7394579" y="4208759"/>
              <a:ext cx="50688" cy="35797"/>
            </a:xfrm>
            <a:custGeom>
              <a:avLst/>
              <a:gdLst>
                <a:gd name="connsiteX0" fmla="*/ 51603 w 50688"/>
                <a:gd name="connsiteY0" fmla="*/ 37366 h 35797"/>
                <a:gd name="connsiteX1" fmla="*/ 47862 w 50688"/>
                <a:gd name="connsiteY1" fmla="*/ 37366 h 35797"/>
                <a:gd name="connsiteX2" fmla="*/ 47862 w 50688"/>
                <a:gd name="connsiteY2" fmla="*/ 15433 h 35797"/>
                <a:gd name="connsiteX3" fmla="*/ 45368 w 50688"/>
                <a:gd name="connsiteY3" fmla="*/ 7584 h 35797"/>
                <a:gd name="connsiteX4" fmla="*/ 38106 w 50688"/>
                <a:gd name="connsiteY4" fmla="*/ 4870 h 35797"/>
                <a:gd name="connsiteX5" fmla="*/ 30770 w 50688"/>
                <a:gd name="connsiteY5" fmla="*/ 7584 h 35797"/>
                <a:gd name="connsiteX6" fmla="*/ 28129 w 50688"/>
                <a:gd name="connsiteY6" fmla="*/ 14773 h 35797"/>
                <a:gd name="connsiteX7" fmla="*/ 28129 w 50688"/>
                <a:gd name="connsiteY7" fmla="*/ 37366 h 35797"/>
                <a:gd name="connsiteX8" fmla="*/ 24388 w 50688"/>
                <a:gd name="connsiteY8" fmla="*/ 37366 h 35797"/>
                <a:gd name="connsiteX9" fmla="*/ 24388 w 50688"/>
                <a:gd name="connsiteY9" fmla="*/ 15433 h 35797"/>
                <a:gd name="connsiteX10" fmla="*/ 21894 w 50688"/>
                <a:gd name="connsiteY10" fmla="*/ 7584 h 35797"/>
                <a:gd name="connsiteX11" fmla="*/ 14632 w 50688"/>
                <a:gd name="connsiteY11" fmla="*/ 4870 h 35797"/>
                <a:gd name="connsiteX12" fmla="*/ 7296 w 50688"/>
                <a:gd name="connsiteY12" fmla="*/ 7584 h 35797"/>
                <a:gd name="connsiteX13" fmla="*/ 4656 w 50688"/>
                <a:gd name="connsiteY13" fmla="*/ 15433 h 35797"/>
                <a:gd name="connsiteX14" fmla="*/ 4656 w 50688"/>
                <a:gd name="connsiteY14" fmla="*/ 37366 h 35797"/>
                <a:gd name="connsiteX15" fmla="*/ 914 w 50688"/>
                <a:gd name="connsiteY15" fmla="*/ 37366 h 35797"/>
                <a:gd name="connsiteX16" fmla="*/ 914 w 50688"/>
                <a:gd name="connsiteY16" fmla="*/ 2009 h 35797"/>
                <a:gd name="connsiteX17" fmla="*/ 4656 w 50688"/>
                <a:gd name="connsiteY17" fmla="*/ 2009 h 35797"/>
                <a:gd name="connsiteX18" fmla="*/ 4656 w 50688"/>
                <a:gd name="connsiteY18" fmla="*/ 6190 h 35797"/>
                <a:gd name="connsiteX19" fmla="*/ 15145 w 50688"/>
                <a:gd name="connsiteY19" fmla="*/ 1569 h 35797"/>
                <a:gd name="connsiteX20" fmla="*/ 26515 w 50688"/>
                <a:gd name="connsiteY20" fmla="*/ 8024 h 35797"/>
                <a:gd name="connsiteX21" fmla="*/ 38546 w 50688"/>
                <a:gd name="connsiteY21" fmla="*/ 1569 h 35797"/>
                <a:gd name="connsiteX22" fmla="*/ 47862 w 50688"/>
                <a:gd name="connsiteY22" fmla="*/ 4943 h 35797"/>
                <a:gd name="connsiteX23" fmla="*/ 51603 w 50688"/>
                <a:gd name="connsiteY23" fmla="*/ 14773 h 35797"/>
                <a:gd name="connsiteX24" fmla="*/ 51603 w 50688"/>
                <a:gd name="connsiteY24" fmla="*/ 37366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603" y="37366"/>
                  </a:moveTo>
                  <a:lnTo>
                    <a:pt x="47862" y="37366"/>
                  </a:lnTo>
                  <a:lnTo>
                    <a:pt x="47862" y="15433"/>
                  </a:lnTo>
                  <a:cubicBezTo>
                    <a:pt x="47862" y="11985"/>
                    <a:pt x="47055" y="9418"/>
                    <a:pt x="45368" y="7584"/>
                  </a:cubicBezTo>
                  <a:cubicBezTo>
                    <a:pt x="43681" y="5750"/>
                    <a:pt x="41260" y="4870"/>
                    <a:pt x="38106" y="4870"/>
                  </a:cubicBezTo>
                  <a:cubicBezTo>
                    <a:pt x="35025" y="4870"/>
                    <a:pt x="32604" y="5750"/>
                    <a:pt x="30770" y="7584"/>
                  </a:cubicBezTo>
                  <a:cubicBezTo>
                    <a:pt x="29009" y="9345"/>
                    <a:pt x="28129" y="11765"/>
                    <a:pt x="28129" y="14773"/>
                  </a:cubicBezTo>
                  <a:lnTo>
                    <a:pt x="28129" y="37366"/>
                  </a:lnTo>
                  <a:lnTo>
                    <a:pt x="24388" y="37366"/>
                  </a:lnTo>
                  <a:lnTo>
                    <a:pt x="24388" y="15433"/>
                  </a:lnTo>
                  <a:cubicBezTo>
                    <a:pt x="24388" y="11985"/>
                    <a:pt x="23581" y="9418"/>
                    <a:pt x="21894" y="7584"/>
                  </a:cubicBezTo>
                  <a:cubicBezTo>
                    <a:pt x="20207" y="5750"/>
                    <a:pt x="17786" y="4870"/>
                    <a:pt x="14632" y="4870"/>
                  </a:cubicBezTo>
                  <a:cubicBezTo>
                    <a:pt x="11478" y="4870"/>
                    <a:pt x="8983" y="5750"/>
                    <a:pt x="7296" y="7584"/>
                  </a:cubicBezTo>
                  <a:cubicBezTo>
                    <a:pt x="5536" y="9418"/>
                    <a:pt x="4656" y="12059"/>
                    <a:pt x="4656" y="15433"/>
                  </a:cubicBezTo>
                  <a:lnTo>
                    <a:pt x="4656" y="37366"/>
                  </a:lnTo>
                  <a:lnTo>
                    <a:pt x="914" y="37366"/>
                  </a:lnTo>
                  <a:lnTo>
                    <a:pt x="914" y="2009"/>
                  </a:lnTo>
                  <a:lnTo>
                    <a:pt x="4656" y="2009"/>
                  </a:lnTo>
                  <a:lnTo>
                    <a:pt x="4656" y="6190"/>
                  </a:lnTo>
                  <a:cubicBezTo>
                    <a:pt x="7296" y="3109"/>
                    <a:pt x="10817" y="1569"/>
                    <a:pt x="15145" y="1569"/>
                  </a:cubicBezTo>
                  <a:cubicBezTo>
                    <a:pt x="20500" y="1569"/>
                    <a:pt x="24315" y="3696"/>
                    <a:pt x="26515" y="8024"/>
                  </a:cubicBezTo>
                  <a:cubicBezTo>
                    <a:pt x="29230" y="3696"/>
                    <a:pt x="33264" y="1569"/>
                    <a:pt x="38546" y="1569"/>
                  </a:cubicBezTo>
                  <a:cubicBezTo>
                    <a:pt x="42360" y="1569"/>
                    <a:pt x="45441" y="2669"/>
                    <a:pt x="47862" y="4943"/>
                  </a:cubicBezTo>
                  <a:cubicBezTo>
                    <a:pt x="50356" y="7364"/>
                    <a:pt x="51603" y="10592"/>
                    <a:pt x="51603" y="14773"/>
                  </a:cubicBezTo>
                  <a:lnTo>
                    <a:pt x="51603" y="37366"/>
                  </a:lnTo>
                  <a:close/>
                </a:path>
              </a:pathLst>
            </a:custGeom>
            <a:solidFill>
              <a:srgbClr val="000000"/>
            </a:solidFill>
            <a:ln w="73262" cap="flat">
              <a:noFill/>
              <a:prstDash val="solid"/>
              <a:miter/>
            </a:ln>
          </p:spPr>
          <p:txBody>
            <a:bodyPr rtlCol="0" anchor="ctr"/>
            <a:lstStyle/>
            <a:p>
              <a:endParaRPr lang="en-GB"/>
            </a:p>
          </p:txBody>
        </p:sp>
        <p:sp>
          <p:nvSpPr>
            <p:cNvPr id="468" name="Graphic 1127">
              <a:extLst>
                <a:ext uri="{FF2B5EF4-FFF2-40B4-BE49-F238E27FC236}">
                  <a16:creationId xmlns:a16="http://schemas.microsoft.com/office/drawing/2014/main" id="{57053602-A335-AAF6-5715-6724C0809810}"/>
                </a:ext>
              </a:extLst>
            </p:cNvPr>
            <p:cNvSpPr/>
            <p:nvPr/>
          </p:nvSpPr>
          <p:spPr>
            <a:xfrm>
              <a:off x="7460631" y="4216242"/>
              <a:ext cx="5428" cy="28315"/>
            </a:xfrm>
            <a:custGeom>
              <a:avLst/>
              <a:gdLst>
                <a:gd name="connsiteX0" fmla="*/ 6358 w 5428"/>
                <a:gd name="connsiteY0" fmla="*/ 29885 h 28315"/>
                <a:gd name="connsiteX1" fmla="*/ 930 w 5428"/>
                <a:gd name="connsiteY1" fmla="*/ 29885 h 28315"/>
                <a:gd name="connsiteX2" fmla="*/ 930 w 5428"/>
                <a:gd name="connsiteY2" fmla="*/ 24457 h 28315"/>
                <a:gd name="connsiteX3" fmla="*/ 6358 w 5428"/>
                <a:gd name="connsiteY3" fmla="*/ 24457 h 28315"/>
                <a:gd name="connsiteX4" fmla="*/ 6358 w 5428"/>
                <a:gd name="connsiteY4" fmla="*/ 29885 h 28315"/>
                <a:gd name="connsiteX5" fmla="*/ 6358 w 5428"/>
                <a:gd name="connsiteY5" fmla="*/ 6998 h 28315"/>
                <a:gd name="connsiteX6" fmla="*/ 930 w 5428"/>
                <a:gd name="connsiteY6" fmla="*/ 6998 h 28315"/>
                <a:gd name="connsiteX7" fmla="*/ 930 w 5428"/>
                <a:gd name="connsiteY7" fmla="*/ 1570 h 28315"/>
                <a:gd name="connsiteX8" fmla="*/ 6358 w 5428"/>
                <a:gd name="connsiteY8" fmla="*/ 1570 h 28315"/>
                <a:gd name="connsiteX9" fmla="*/ 6358 w 5428"/>
                <a:gd name="connsiteY9" fmla="*/ 6998 h 2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 h="28315">
                  <a:moveTo>
                    <a:pt x="6358" y="29885"/>
                  </a:moveTo>
                  <a:lnTo>
                    <a:pt x="930" y="29885"/>
                  </a:lnTo>
                  <a:lnTo>
                    <a:pt x="930" y="24457"/>
                  </a:lnTo>
                  <a:lnTo>
                    <a:pt x="6358" y="24457"/>
                  </a:lnTo>
                  <a:lnTo>
                    <a:pt x="6358" y="29885"/>
                  </a:lnTo>
                  <a:close/>
                  <a:moveTo>
                    <a:pt x="6358" y="6998"/>
                  </a:moveTo>
                  <a:lnTo>
                    <a:pt x="930" y="6998"/>
                  </a:lnTo>
                  <a:lnTo>
                    <a:pt x="930" y="1570"/>
                  </a:lnTo>
                  <a:lnTo>
                    <a:pt x="6358" y="1570"/>
                  </a:lnTo>
                  <a:lnTo>
                    <a:pt x="6358" y="6998"/>
                  </a:lnTo>
                  <a:close/>
                </a:path>
              </a:pathLst>
            </a:custGeom>
            <a:solidFill>
              <a:srgbClr val="000000"/>
            </a:solidFill>
            <a:ln w="73262" cap="flat">
              <a:noFill/>
              <a:prstDash val="solid"/>
              <a:miter/>
            </a:ln>
          </p:spPr>
          <p:txBody>
            <a:bodyPr rtlCol="0" anchor="ctr"/>
            <a:lstStyle/>
            <a:p>
              <a:endParaRPr lang="en-GB"/>
            </a:p>
          </p:txBody>
        </p:sp>
        <p:sp>
          <p:nvSpPr>
            <p:cNvPr id="469" name="Graphic 1127">
              <a:extLst>
                <a:ext uri="{FF2B5EF4-FFF2-40B4-BE49-F238E27FC236}">
                  <a16:creationId xmlns:a16="http://schemas.microsoft.com/office/drawing/2014/main" id="{E71C0F0D-88BD-5998-2EFE-9EBD3A993CA1}"/>
                </a:ext>
              </a:extLst>
            </p:cNvPr>
            <p:cNvSpPr/>
            <p:nvPr/>
          </p:nvSpPr>
          <p:spPr>
            <a:xfrm>
              <a:off x="6652644" y="4330689"/>
              <a:ext cx="29928" cy="3447"/>
            </a:xfrm>
            <a:custGeom>
              <a:avLst/>
              <a:gdLst>
                <a:gd name="connsiteX0" fmla="*/ 653 w 29928"/>
                <a:gd name="connsiteY0" fmla="*/ 1606 h 3447"/>
                <a:gd name="connsiteX1" fmla="*/ 30582 w 29928"/>
                <a:gd name="connsiteY1" fmla="*/ 1606 h 3447"/>
                <a:gd name="connsiteX2" fmla="*/ 30582 w 29928"/>
                <a:gd name="connsiteY2" fmla="*/ 5053 h 3447"/>
                <a:gd name="connsiteX3" fmla="*/ 653 w 29928"/>
                <a:gd name="connsiteY3" fmla="*/ 5053 h 3447"/>
              </a:gdLst>
              <a:ahLst/>
              <a:cxnLst>
                <a:cxn ang="0">
                  <a:pos x="connsiteX0" y="connsiteY0"/>
                </a:cxn>
                <a:cxn ang="0">
                  <a:pos x="connsiteX1" y="connsiteY1"/>
                </a:cxn>
                <a:cxn ang="0">
                  <a:pos x="connsiteX2" y="connsiteY2"/>
                </a:cxn>
                <a:cxn ang="0">
                  <a:pos x="connsiteX3" y="connsiteY3"/>
                </a:cxn>
              </a:cxnLst>
              <a:rect l="l" t="t" r="r" b="b"/>
              <a:pathLst>
                <a:path w="29928" h="3447">
                  <a:moveTo>
                    <a:pt x="653" y="1606"/>
                  </a:moveTo>
                  <a:lnTo>
                    <a:pt x="30582" y="1606"/>
                  </a:lnTo>
                  <a:lnTo>
                    <a:pt x="30582" y="5053"/>
                  </a:lnTo>
                  <a:lnTo>
                    <a:pt x="653" y="5053"/>
                  </a:lnTo>
                  <a:close/>
                </a:path>
              </a:pathLst>
            </a:custGeom>
            <a:solidFill>
              <a:srgbClr val="000000"/>
            </a:solidFill>
            <a:ln w="73262" cap="flat">
              <a:noFill/>
              <a:prstDash val="solid"/>
              <a:miter/>
            </a:ln>
          </p:spPr>
          <p:txBody>
            <a:bodyPr rtlCol="0" anchor="ctr"/>
            <a:lstStyle/>
            <a:p>
              <a:endParaRPr lang="en-GB"/>
            </a:p>
          </p:txBody>
        </p:sp>
        <p:sp>
          <p:nvSpPr>
            <p:cNvPr id="470" name="Graphic 1127">
              <a:extLst>
                <a:ext uri="{FF2B5EF4-FFF2-40B4-BE49-F238E27FC236}">
                  <a16:creationId xmlns:a16="http://schemas.microsoft.com/office/drawing/2014/main" id="{F7951E23-A9BB-4FBC-A366-58B01673B1AB}"/>
                </a:ext>
              </a:extLst>
            </p:cNvPr>
            <p:cNvSpPr/>
            <p:nvPr/>
          </p:nvSpPr>
          <p:spPr>
            <a:xfrm>
              <a:off x="6722186" y="4315944"/>
              <a:ext cx="27508" cy="36237"/>
            </a:xfrm>
            <a:custGeom>
              <a:avLst/>
              <a:gdLst>
                <a:gd name="connsiteX0" fmla="*/ 28185 w 27508"/>
                <a:gd name="connsiteY0" fmla="*/ 37404 h 36237"/>
                <a:gd name="connsiteX1" fmla="*/ 24444 w 27508"/>
                <a:gd name="connsiteY1" fmla="*/ 37404 h 36237"/>
                <a:gd name="connsiteX2" fmla="*/ 24444 w 27508"/>
                <a:gd name="connsiteY2" fmla="*/ 33883 h 36237"/>
                <a:gd name="connsiteX3" fmla="*/ 19896 w 27508"/>
                <a:gd name="connsiteY3" fmla="*/ 36963 h 36237"/>
                <a:gd name="connsiteX4" fmla="*/ 13661 w 27508"/>
                <a:gd name="connsiteY4" fmla="*/ 37844 h 36237"/>
                <a:gd name="connsiteX5" fmla="*/ 3244 w 27508"/>
                <a:gd name="connsiteY5" fmla="*/ 34616 h 36237"/>
                <a:gd name="connsiteX6" fmla="*/ 677 w 27508"/>
                <a:gd name="connsiteY6" fmla="*/ 27721 h 36237"/>
                <a:gd name="connsiteX7" fmla="*/ 3978 w 27508"/>
                <a:gd name="connsiteY7" fmla="*/ 20238 h 36237"/>
                <a:gd name="connsiteX8" fmla="*/ 13001 w 27508"/>
                <a:gd name="connsiteY8" fmla="*/ 17524 h 36237"/>
                <a:gd name="connsiteX9" fmla="*/ 24444 w 27508"/>
                <a:gd name="connsiteY9" fmla="*/ 17524 h 36237"/>
                <a:gd name="connsiteX10" fmla="*/ 24444 w 27508"/>
                <a:gd name="connsiteY10" fmla="*/ 13563 h 36237"/>
                <a:gd name="connsiteX11" fmla="*/ 22097 w 27508"/>
                <a:gd name="connsiteY11" fmla="*/ 7108 h 36237"/>
                <a:gd name="connsiteX12" fmla="*/ 14468 w 27508"/>
                <a:gd name="connsiteY12" fmla="*/ 4907 h 36237"/>
                <a:gd name="connsiteX13" fmla="*/ 8673 w 27508"/>
                <a:gd name="connsiteY13" fmla="*/ 5934 h 36237"/>
                <a:gd name="connsiteX14" fmla="*/ 4711 w 27508"/>
                <a:gd name="connsiteY14" fmla="*/ 9382 h 36237"/>
                <a:gd name="connsiteX15" fmla="*/ 1997 w 27508"/>
                <a:gd name="connsiteY15" fmla="*/ 7034 h 36237"/>
                <a:gd name="connsiteX16" fmla="*/ 7059 w 27508"/>
                <a:gd name="connsiteY16" fmla="*/ 2853 h 36237"/>
                <a:gd name="connsiteX17" fmla="*/ 14468 w 27508"/>
                <a:gd name="connsiteY17" fmla="*/ 1606 h 36237"/>
                <a:gd name="connsiteX18" fmla="*/ 28185 w 27508"/>
                <a:gd name="connsiteY18" fmla="*/ 13196 h 36237"/>
                <a:gd name="connsiteX19" fmla="*/ 28185 w 27508"/>
                <a:gd name="connsiteY19" fmla="*/ 37404 h 36237"/>
                <a:gd name="connsiteX20" fmla="*/ 24444 w 27508"/>
                <a:gd name="connsiteY20" fmla="*/ 25080 h 36237"/>
                <a:gd name="connsiteX21" fmla="*/ 24444 w 27508"/>
                <a:gd name="connsiteY21" fmla="*/ 20532 h 36237"/>
                <a:gd name="connsiteX22" fmla="*/ 13441 w 27508"/>
                <a:gd name="connsiteY22" fmla="*/ 20532 h 36237"/>
                <a:gd name="connsiteX23" fmla="*/ 4418 w 27508"/>
                <a:gd name="connsiteY23" fmla="*/ 27647 h 36237"/>
                <a:gd name="connsiteX24" fmla="*/ 6619 w 27508"/>
                <a:gd name="connsiteY24" fmla="*/ 32856 h 36237"/>
                <a:gd name="connsiteX25" fmla="*/ 13661 w 27508"/>
                <a:gd name="connsiteY25" fmla="*/ 34543 h 36237"/>
                <a:gd name="connsiteX26" fmla="*/ 22463 w 27508"/>
                <a:gd name="connsiteY26" fmla="*/ 31829 h 36237"/>
                <a:gd name="connsiteX27" fmla="*/ 24444 w 27508"/>
                <a:gd name="connsiteY27" fmla="*/ 2508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185" y="37404"/>
                  </a:moveTo>
                  <a:lnTo>
                    <a:pt x="24444" y="37404"/>
                  </a:lnTo>
                  <a:lnTo>
                    <a:pt x="24444" y="33883"/>
                  </a:lnTo>
                  <a:cubicBezTo>
                    <a:pt x="22977" y="35350"/>
                    <a:pt x="21436" y="36377"/>
                    <a:pt x="19896" y="36963"/>
                  </a:cubicBezTo>
                  <a:cubicBezTo>
                    <a:pt x="18282" y="37550"/>
                    <a:pt x="16228" y="37844"/>
                    <a:pt x="13661" y="37844"/>
                  </a:cubicBezTo>
                  <a:cubicBezTo>
                    <a:pt x="8819" y="37844"/>
                    <a:pt x="5372" y="36743"/>
                    <a:pt x="3244" y="34616"/>
                  </a:cubicBezTo>
                  <a:cubicBezTo>
                    <a:pt x="1557" y="32929"/>
                    <a:pt x="677" y="30582"/>
                    <a:pt x="677" y="27721"/>
                  </a:cubicBezTo>
                  <a:cubicBezTo>
                    <a:pt x="677" y="24493"/>
                    <a:pt x="1777" y="21999"/>
                    <a:pt x="3978" y="20238"/>
                  </a:cubicBezTo>
                  <a:cubicBezTo>
                    <a:pt x="6105" y="18405"/>
                    <a:pt x="9113" y="17524"/>
                    <a:pt x="13001" y="17524"/>
                  </a:cubicBezTo>
                  <a:lnTo>
                    <a:pt x="24444" y="17524"/>
                  </a:lnTo>
                  <a:lnTo>
                    <a:pt x="24444" y="13563"/>
                  </a:lnTo>
                  <a:cubicBezTo>
                    <a:pt x="24444" y="10702"/>
                    <a:pt x="23637" y="8502"/>
                    <a:pt x="22097" y="7108"/>
                  </a:cubicBezTo>
                  <a:cubicBezTo>
                    <a:pt x="20556" y="5641"/>
                    <a:pt x="17989" y="4907"/>
                    <a:pt x="14468" y="4907"/>
                  </a:cubicBezTo>
                  <a:cubicBezTo>
                    <a:pt x="12047" y="4907"/>
                    <a:pt x="10066" y="5274"/>
                    <a:pt x="8673" y="5934"/>
                  </a:cubicBezTo>
                  <a:cubicBezTo>
                    <a:pt x="7205" y="6594"/>
                    <a:pt x="5885" y="7768"/>
                    <a:pt x="4711" y="9382"/>
                  </a:cubicBezTo>
                  <a:lnTo>
                    <a:pt x="1997" y="7034"/>
                  </a:lnTo>
                  <a:cubicBezTo>
                    <a:pt x="3464" y="5054"/>
                    <a:pt x="5151" y="3587"/>
                    <a:pt x="7059" y="2853"/>
                  </a:cubicBezTo>
                  <a:cubicBezTo>
                    <a:pt x="9039" y="1973"/>
                    <a:pt x="11460" y="1606"/>
                    <a:pt x="14468" y="1606"/>
                  </a:cubicBezTo>
                  <a:cubicBezTo>
                    <a:pt x="23637" y="1606"/>
                    <a:pt x="28185" y="5494"/>
                    <a:pt x="28185" y="13196"/>
                  </a:cubicBezTo>
                  <a:lnTo>
                    <a:pt x="28185" y="37404"/>
                  </a:lnTo>
                  <a:close/>
                  <a:moveTo>
                    <a:pt x="24444" y="25080"/>
                  </a:moveTo>
                  <a:lnTo>
                    <a:pt x="24444" y="20532"/>
                  </a:lnTo>
                  <a:lnTo>
                    <a:pt x="13441" y="20532"/>
                  </a:lnTo>
                  <a:cubicBezTo>
                    <a:pt x="7426" y="20532"/>
                    <a:pt x="4418" y="22879"/>
                    <a:pt x="4418" y="27647"/>
                  </a:cubicBezTo>
                  <a:cubicBezTo>
                    <a:pt x="4418" y="29995"/>
                    <a:pt x="5151" y="31755"/>
                    <a:pt x="6619" y="32856"/>
                  </a:cubicBezTo>
                  <a:cubicBezTo>
                    <a:pt x="8086" y="33956"/>
                    <a:pt x="10433" y="34543"/>
                    <a:pt x="13661" y="34543"/>
                  </a:cubicBezTo>
                  <a:cubicBezTo>
                    <a:pt x="17622" y="34543"/>
                    <a:pt x="20556" y="33662"/>
                    <a:pt x="22463" y="31829"/>
                  </a:cubicBezTo>
                  <a:cubicBezTo>
                    <a:pt x="23784" y="30582"/>
                    <a:pt x="24444" y="28381"/>
                    <a:pt x="24444" y="25080"/>
                  </a:cubicBezTo>
                  <a:close/>
                </a:path>
              </a:pathLst>
            </a:custGeom>
            <a:solidFill>
              <a:srgbClr val="000000"/>
            </a:solidFill>
            <a:ln w="73262" cap="flat">
              <a:noFill/>
              <a:prstDash val="solid"/>
              <a:miter/>
            </a:ln>
          </p:spPr>
          <p:txBody>
            <a:bodyPr rtlCol="0" anchor="ctr"/>
            <a:lstStyle/>
            <a:p>
              <a:endParaRPr lang="en-GB"/>
            </a:p>
          </p:txBody>
        </p:sp>
        <p:sp>
          <p:nvSpPr>
            <p:cNvPr id="471" name="Graphic 1127">
              <a:extLst>
                <a:ext uri="{FF2B5EF4-FFF2-40B4-BE49-F238E27FC236}">
                  <a16:creationId xmlns:a16="http://schemas.microsoft.com/office/drawing/2014/main" id="{041463FE-255B-5E2F-48DB-4AEEB3317CD4}"/>
                </a:ext>
              </a:extLst>
            </p:cNvPr>
            <p:cNvSpPr/>
            <p:nvPr/>
          </p:nvSpPr>
          <p:spPr>
            <a:xfrm>
              <a:off x="6780144" y="4315944"/>
              <a:ext cx="27434" cy="53109"/>
            </a:xfrm>
            <a:custGeom>
              <a:avLst/>
              <a:gdLst>
                <a:gd name="connsiteX0" fmla="*/ 28132 w 27434"/>
                <a:gd name="connsiteY0" fmla="*/ 39387 h 53109"/>
                <a:gd name="connsiteX1" fmla="*/ 24317 w 27434"/>
                <a:gd name="connsiteY1" fmla="*/ 50464 h 53109"/>
                <a:gd name="connsiteX2" fmla="*/ 13681 w 27434"/>
                <a:gd name="connsiteY2" fmla="*/ 54718 h 53109"/>
                <a:gd name="connsiteX3" fmla="*/ 7372 w 27434"/>
                <a:gd name="connsiteY3" fmla="*/ 53618 h 53109"/>
                <a:gd name="connsiteX4" fmla="*/ 2017 w 27434"/>
                <a:gd name="connsiteY4" fmla="*/ 50024 h 53109"/>
                <a:gd name="connsiteX5" fmla="*/ 4511 w 27434"/>
                <a:gd name="connsiteY5" fmla="*/ 47529 h 53109"/>
                <a:gd name="connsiteX6" fmla="*/ 8693 w 27434"/>
                <a:gd name="connsiteY6" fmla="*/ 50537 h 53109"/>
                <a:gd name="connsiteX7" fmla="*/ 13681 w 27434"/>
                <a:gd name="connsiteY7" fmla="*/ 51417 h 53109"/>
                <a:gd name="connsiteX8" fmla="*/ 21750 w 27434"/>
                <a:gd name="connsiteY8" fmla="*/ 48043 h 53109"/>
                <a:gd name="connsiteX9" fmla="*/ 24391 w 27434"/>
                <a:gd name="connsiteY9" fmla="*/ 39167 h 53109"/>
                <a:gd name="connsiteX10" fmla="*/ 24391 w 27434"/>
                <a:gd name="connsiteY10" fmla="*/ 32858 h 53109"/>
                <a:gd name="connsiteX11" fmla="*/ 19696 w 27434"/>
                <a:gd name="connsiteY11" fmla="*/ 36746 h 53109"/>
                <a:gd name="connsiteX12" fmla="*/ 13901 w 27434"/>
                <a:gd name="connsiteY12" fmla="*/ 37847 h 53109"/>
                <a:gd name="connsiteX13" fmla="*/ 5245 w 27434"/>
                <a:gd name="connsiteY13" fmla="*/ 34766 h 53109"/>
                <a:gd name="connsiteX14" fmla="*/ 697 w 27434"/>
                <a:gd name="connsiteY14" fmla="*/ 19728 h 53109"/>
                <a:gd name="connsiteX15" fmla="*/ 5245 w 27434"/>
                <a:gd name="connsiteY15" fmla="*/ 4690 h 53109"/>
                <a:gd name="connsiteX16" fmla="*/ 13901 w 27434"/>
                <a:gd name="connsiteY16" fmla="*/ 1609 h 53109"/>
                <a:gd name="connsiteX17" fmla="*/ 19696 w 27434"/>
                <a:gd name="connsiteY17" fmla="*/ 2709 h 53109"/>
                <a:gd name="connsiteX18" fmla="*/ 24391 w 27434"/>
                <a:gd name="connsiteY18" fmla="*/ 6597 h 53109"/>
                <a:gd name="connsiteX19" fmla="*/ 24391 w 27434"/>
                <a:gd name="connsiteY19" fmla="*/ 2049 h 53109"/>
                <a:gd name="connsiteX20" fmla="*/ 28132 w 27434"/>
                <a:gd name="connsiteY20" fmla="*/ 2049 h 53109"/>
                <a:gd name="connsiteX21" fmla="*/ 28132 w 27434"/>
                <a:gd name="connsiteY21" fmla="*/ 39387 h 53109"/>
                <a:gd name="connsiteX22" fmla="*/ 24024 w 27434"/>
                <a:gd name="connsiteY22" fmla="*/ 25229 h 53109"/>
                <a:gd name="connsiteX23" fmla="*/ 24391 w 27434"/>
                <a:gd name="connsiteY23" fmla="*/ 19728 h 53109"/>
                <a:gd name="connsiteX24" fmla="*/ 24024 w 27434"/>
                <a:gd name="connsiteY24" fmla="*/ 14226 h 53109"/>
                <a:gd name="connsiteX25" fmla="*/ 22704 w 27434"/>
                <a:gd name="connsiteY25" fmla="*/ 9605 h 53109"/>
                <a:gd name="connsiteX26" fmla="*/ 19623 w 27434"/>
                <a:gd name="connsiteY26" fmla="*/ 6084 h 53109"/>
                <a:gd name="connsiteX27" fmla="*/ 14414 w 27434"/>
                <a:gd name="connsiteY27" fmla="*/ 4910 h 53109"/>
                <a:gd name="connsiteX28" fmla="*/ 9280 w 27434"/>
                <a:gd name="connsiteY28" fmla="*/ 6084 h 53109"/>
                <a:gd name="connsiteX29" fmla="*/ 6125 w 27434"/>
                <a:gd name="connsiteY29" fmla="*/ 9605 h 53109"/>
                <a:gd name="connsiteX30" fmla="*/ 4805 w 27434"/>
                <a:gd name="connsiteY30" fmla="*/ 14226 h 53109"/>
                <a:gd name="connsiteX31" fmla="*/ 4438 w 27434"/>
                <a:gd name="connsiteY31" fmla="*/ 19728 h 53109"/>
                <a:gd name="connsiteX32" fmla="*/ 4805 w 27434"/>
                <a:gd name="connsiteY32" fmla="*/ 25229 h 53109"/>
                <a:gd name="connsiteX33" fmla="*/ 6125 w 27434"/>
                <a:gd name="connsiteY33" fmla="*/ 29851 h 53109"/>
                <a:gd name="connsiteX34" fmla="*/ 9280 w 27434"/>
                <a:gd name="connsiteY34" fmla="*/ 33298 h 53109"/>
                <a:gd name="connsiteX35" fmla="*/ 14414 w 27434"/>
                <a:gd name="connsiteY35" fmla="*/ 34546 h 53109"/>
                <a:gd name="connsiteX36" fmla="*/ 19623 w 27434"/>
                <a:gd name="connsiteY36" fmla="*/ 33298 h 53109"/>
                <a:gd name="connsiteX37" fmla="*/ 22704 w 27434"/>
                <a:gd name="connsiteY37" fmla="*/ 29851 h 53109"/>
                <a:gd name="connsiteX38" fmla="*/ 24024 w 27434"/>
                <a:gd name="connsiteY38" fmla="*/ 25229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8132" y="39387"/>
                  </a:moveTo>
                  <a:cubicBezTo>
                    <a:pt x="28132" y="43935"/>
                    <a:pt x="26885" y="47603"/>
                    <a:pt x="24317" y="50464"/>
                  </a:cubicBezTo>
                  <a:cubicBezTo>
                    <a:pt x="21750" y="53324"/>
                    <a:pt x="18155" y="54718"/>
                    <a:pt x="13681" y="54718"/>
                  </a:cubicBezTo>
                  <a:cubicBezTo>
                    <a:pt x="11113" y="54718"/>
                    <a:pt x="9059" y="54351"/>
                    <a:pt x="7372" y="53618"/>
                  </a:cubicBezTo>
                  <a:cubicBezTo>
                    <a:pt x="5685" y="52958"/>
                    <a:pt x="3925" y="51711"/>
                    <a:pt x="2017" y="50024"/>
                  </a:cubicBezTo>
                  <a:lnTo>
                    <a:pt x="4511" y="47529"/>
                  </a:lnTo>
                  <a:cubicBezTo>
                    <a:pt x="6052" y="48923"/>
                    <a:pt x="7446" y="49950"/>
                    <a:pt x="8693" y="50537"/>
                  </a:cubicBezTo>
                  <a:cubicBezTo>
                    <a:pt x="9940" y="51124"/>
                    <a:pt x="11554" y="51417"/>
                    <a:pt x="13681" y="51417"/>
                  </a:cubicBezTo>
                  <a:cubicBezTo>
                    <a:pt x="17275" y="51417"/>
                    <a:pt x="19916" y="50317"/>
                    <a:pt x="21750" y="48043"/>
                  </a:cubicBezTo>
                  <a:cubicBezTo>
                    <a:pt x="23510" y="45842"/>
                    <a:pt x="24391" y="42908"/>
                    <a:pt x="24391" y="39167"/>
                  </a:cubicBezTo>
                  <a:lnTo>
                    <a:pt x="24391" y="32858"/>
                  </a:lnTo>
                  <a:cubicBezTo>
                    <a:pt x="22924" y="34766"/>
                    <a:pt x="21383" y="36086"/>
                    <a:pt x="19696" y="36746"/>
                  </a:cubicBezTo>
                  <a:cubicBezTo>
                    <a:pt x="18009" y="37480"/>
                    <a:pt x="16102" y="37847"/>
                    <a:pt x="13901" y="37847"/>
                  </a:cubicBezTo>
                  <a:cubicBezTo>
                    <a:pt x="10160" y="37847"/>
                    <a:pt x="7299" y="36820"/>
                    <a:pt x="5245" y="34766"/>
                  </a:cubicBezTo>
                  <a:cubicBezTo>
                    <a:pt x="2237" y="31758"/>
                    <a:pt x="697" y="26697"/>
                    <a:pt x="697" y="19728"/>
                  </a:cubicBezTo>
                  <a:cubicBezTo>
                    <a:pt x="697" y="12759"/>
                    <a:pt x="2237" y="7698"/>
                    <a:pt x="5245" y="4690"/>
                  </a:cubicBezTo>
                  <a:cubicBezTo>
                    <a:pt x="7299" y="2636"/>
                    <a:pt x="10160" y="1609"/>
                    <a:pt x="13901" y="1609"/>
                  </a:cubicBezTo>
                  <a:cubicBezTo>
                    <a:pt x="16102" y="1609"/>
                    <a:pt x="18009" y="1976"/>
                    <a:pt x="19696" y="2709"/>
                  </a:cubicBezTo>
                  <a:cubicBezTo>
                    <a:pt x="21383" y="3370"/>
                    <a:pt x="22924" y="4690"/>
                    <a:pt x="24391" y="6597"/>
                  </a:cubicBezTo>
                  <a:lnTo>
                    <a:pt x="24391" y="2049"/>
                  </a:lnTo>
                  <a:lnTo>
                    <a:pt x="28132" y="2049"/>
                  </a:lnTo>
                  <a:lnTo>
                    <a:pt x="28132" y="39387"/>
                  </a:lnTo>
                  <a:close/>
                  <a:moveTo>
                    <a:pt x="24024" y="25229"/>
                  </a:moveTo>
                  <a:cubicBezTo>
                    <a:pt x="24244" y="23689"/>
                    <a:pt x="24391" y="21855"/>
                    <a:pt x="24391" y="19728"/>
                  </a:cubicBezTo>
                  <a:cubicBezTo>
                    <a:pt x="24391" y="17600"/>
                    <a:pt x="24244" y="15767"/>
                    <a:pt x="24024" y="14226"/>
                  </a:cubicBezTo>
                  <a:cubicBezTo>
                    <a:pt x="23804" y="12686"/>
                    <a:pt x="23364" y="11145"/>
                    <a:pt x="22704" y="9605"/>
                  </a:cubicBezTo>
                  <a:cubicBezTo>
                    <a:pt x="22043" y="8064"/>
                    <a:pt x="20943" y="6891"/>
                    <a:pt x="19623" y="6084"/>
                  </a:cubicBezTo>
                  <a:cubicBezTo>
                    <a:pt x="18229" y="5277"/>
                    <a:pt x="16468" y="4910"/>
                    <a:pt x="14414" y="4910"/>
                  </a:cubicBezTo>
                  <a:cubicBezTo>
                    <a:pt x="12360" y="4910"/>
                    <a:pt x="10600" y="5277"/>
                    <a:pt x="9280" y="6084"/>
                  </a:cubicBezTo>
                  <a:cubicBezTo>
                    <a:pt x="7886" y="6891"/>
                    <a:pt x="6859" y="8064"/>
                    <a:pt x="6125" y="9605"/>
                  </a:cubicBezTo>
                  <a:cubicBezTo>
                    <a:pt x="5538" y="11145"/>
                    <a:pt x="5025" y="12686"/>
                    <a:pt x="4805" y="14226"/>
                  </a:cubicBezTo>
                  <a:cubicBezTo>
                    <a:pt x="4585" y="15767"/>
                    <a:pt x="4438" y="17600"/>
                    <a:pt x="4438" y="19728"/>
                  </a:cubicBezTo>
                  <a:cubicBezTo>
                    <a:pt x="4438" y="21855"/>
                    <a:pt x="4585" y="23689"/>
                    <a:pt x="4805" y="25229"/>
                  </a:cubicBezTo>
                  <a:cubicBezTo>
                    <a:pt x="5025" y="26770"/>
                    <a:pt x="5538" y="28310"/>
                    <a:pt x="6125" y="29851"/>
                  </a:cubicBezTo>
                  <a:cubicBezTo>
                    <a:pt x="6859" y="31391"/>
                    <a:pt x="7886" y="32492"/>
                    <a:pt x="9280" y="33298"/>
                  </a:cubicBezTo>
                  <a:cubicBezTo>
                    <a:pt x="10600" y="34105"/>
                    <a:pt x="12360" y="34546"/>
                    <a:pt x="14414" y="34546"/>
                  </a:cubicBezTo>
                  <a:cubicBezTo>
                    <a:pt x="16468" y="34546"/>
                    <a:pt x="18229" y="34105"/>
                    <a:pt x="19623" y="33298"/>
                  </a:cubicBezTo>
                  <a:cubicBezTo>
                    <a:pt x="20943" y="32492"/>
                    <a:pt x="22043" y="31391"/>
                    <a:pt x="22704" y="29851"/>
                  </a:cubicBezTo>
                  <a:cubicBezTo>
                    <a:pt x="23364" y="28310"/>
                    <a:pt x="23804" y="26770"/>
                    <a:pt x="24024" y="25229"/>
                  </a:cubicBezTo>
                  <a:close/>
                </a:path>
              </a:pathLst>
            </a:custGeom>
            <a:solidFill>
              <a:srgbClr val="000000"/>
            </a:solidFill>
            <a:ln w="73262" cap="flat">
              <a:noFill/>
              <a:prstDash val="solid"/>
              <a:miter/>
            </a:ln>
          </p:spPr>
          <p:txBody>
            <a:bodyPr rtlCol="0" anchor="ctr"/>
            <a:lstStyle/>
            <a:p>
              <a:endParaRPr lang="en-GB"/>
            </a:p>
          </p:txBody>
        </p:sp>
        <p:sp>
          <p:nvSpPr>
            <p:cNvPr id="472" name="Graphic 1127">
              <a:extLst>
                <a:ext uri="{FF2B5EF4-FFF2-40B4-BE49-F238E27FC236}">
                  <a16:creationId xmlns:a16="http://schemas.microsoft.com/office/drawing/2014/main" id="{6CEC490F-FA9A-402E-72A8-32354783B64C}"/>
                </a:ext>
              </a:extLst>
            </p:cNvPr>
            <p:cNvSpPr/>
            <p:nvPr/>
          </p:nvSpPr>
          <p:spPr>
            <a:xfrm>
              <a:off x="6818664" y="4315944"/>
              <a:ext cx="27508" cy="36237"/>
            </a:xfrm>
            <a:custGeom>
              <a:avLst/>
              <a:gdLst>
                <a:gd name="connsiteX0" fmla="*/ 28219 w 27508"/>
                <a:gd name="connsiteY0" fmla="*/ 37404 h 36237"/>
                <a:gd name="connsiteX1" fmla="*/ 24477 w 27508"/>
                <a:gd name="connsiteY1" fmla="*/ 37404 h 36237"/>
                <a:gd name="connsiteX2" fmla="*/ 24477 w 27508"/>
                <a:gd name="connsiteY2" fmla="*/ 33883 h 36237"/>
                <a:gd name="connsiteX3" fmla="*/ 19929 w 27508"/>
                <a:gd name="connsiteY3" fmla="*/ 36963 h 36237"/>
                <a:gd name="connsiteX4" fmla="*/ 13694 w 27508"/>
                <a:gd name="connsiteY4" fmla="*/ 37844 h 36237"/>
                <a:gd name="connsiteX5" fmla="*/ 3278 w 27508"/>
                <a:gd name="connsiteY5" fmla="*/ 34616 h 36237"/>
                <a:gd name="connsiteX6" fmla="*/ 710 w 27508"/>
                <a:gd name="connsiteY6" fmla="*/ 27721 h 36237"/>
                <a:gd name="connsiteX7" fmla="*/ 4011 w 27508"/>
                <a:gd name="connsiteY7" fmla="*/ 20238 h 36237"/>
                <a:gd name="connsiteX8" fmla="*/ 13034 w 27508"/>
                <a:gd name="connsiteY8" fmla="*/ 17524 h 36237"/>
                <a:gd name="connsiteX9" fmla="*/ 24477 w 27508"/>
                <a:gd name="connsiteY9" fmla="*/ 17524 h 36237"/>
                <a:gd name="connsiteX10" fmla="*/ 24477 w 27508"/>
                <a:gd name="connsiteY10" fmla="*/ 13563 h 36237"/>
                <a:gd name="connsiteX11" fmla="*/ 22130 w 27508"/>
                <a:gd name="connsiteY11" fmla="*/ 7108 h 36237"/>
                <a:gd name="connsiteX12" fmla="*/ 14501 w 27508"/>
                <a:gd name="connsiteY12" fmla="*/ 4907 h 36237"/>
                <a:gd name="connsiteX13" fmla="*/ 8706 w 27508"/>
                <a:gd name="connsiteY13" fmla="*/ 5934 h 36237"/>
                <a:gd name="connsiteX14" fmla="*/ 4745 w 27508"/>
                <a:gd name="connsiteY14" fmla="*/ 9382 h 36237"/>
                <a:gd name="connsiteX15" fmla="*/ 2031 w 27508"/>
                <a:gd name="connsiteY15" fmla="*/ 7034 h 36237"/>
                <a:gd name="connsiteX16" fmla="*/ 7092 w 27508"/>
                <a:gd name="connsiteY16" fmla="*/ 2853 h 36237"/>
                <a:gd name="connsiteX17" fmla="*/ 14501 w 27508"/>
                <a:gd name="connsiteY17" fmla="*/ 1606 h 36237"/>
                <a:gd name="connsiteX18" fmla="*/ 28219 w 27508"/>
                <a:gd name="connsiteY18" fmla="*/ 13196 h 36237"/>
                <a:gd name="connsiteX19" fmla="*/ 28219 w 27508"/>
                <a:gd name="connsiteY19" fmla="*/ 37404 h 36237"/>
                <a:gd name="connsiteX20" fmla="*/ 24477 w 27508"/>
                <a:gd name="connsiteY20" fmla="*/ 25080 h 36237"/>
                <a:gd name="connsiteX21" fmla="*/ 24477 w 27508"/>
                <a:gd name="connsiteY21" fmla="*/ 20532 h 36237"/>
                <a:gd name="connsiteX22" fmla="*/ 13474 w 27508"/>
                <a:gd name="connsiteY22" fmla="*/ 20532 h 36237"/>
                <a:gd name="connsiteX23" fmla="*/ 4451 w 27508"/>
                <a:gd name="connsiteY23" fmla="*/ 27647 h 36237"/>
                <a:gd name="connsiteX24" fmla="*/ 6652 w 27508"/>
                <a:gd name="connsiteY24" fmla="*/ 32856 h 36237"/>
                <a:gd name="connsiteX25" fmla="*/ 13694 w 27508"/>
                <a:gd name="connsiteY25" fmla="*/ 34543 h 36237"/>
                <a:gd name="connsiteX26" fmla="*/ 22497 w 27508"/>
                <a:gd name="connsiteY26" fmla="*/ 31829 h 36237"/>
                <a:gd name="connsiteX27" fmla="*/ 24477 w 27508"/>
                <a:gd name="connsiteY27" fmla="*/ 2508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219" y="37404"/>
                  </a:moveTo>
                  <a:lnTo>
                    <a:pt x="24477" y="37404"/>
                  </a:lnTo>
                  <a:lnTo>
                    <a:pt x="24477" y="33883"/>
                  </a:lnTo>
                  <a:cubicBezTo>
                    <a:pt x="23010" y="35350"/>
                    <a:pt x="21470" y="36377"/>
                    <a:pt x="19929" y="36963"/>
                  </a:cubicBezTo>
                  <a:cubicBezTo>
                    <a:pt x="18316" y="37550"/>
                    <a:pt x="16262" y="37844"/>
                    <a:pt x="13694" y="37844"/>
                  </a:cubicBezTo>
                  <a:cubicBezTo>
                    <a:pt x="8853" y="37844"/>
                    <a:pt x="5405" y="36743"/>
                    <a:pt x="3278" y="34616"/>
                  </a:cubicBezTo>
                  <a:cubicBezTo>
                    <a:pt x="1591" y="32929"/>
                    <a:pt x="710" y="30582"/>
                    <a:pt x="710" y="27721"/>
                  </a:cubicBezTo>
                  <a:cubicBezTo>
                    <a:pt x="710" y="24493"/>
                    <a:pt x="1811" y="21999"/>
                    <a:pt x="4011" y="20238"/>
                  </a:cubicBezTo>
                  <a:cubicBezTo>
                    <a:pt x="6139" y="18405"/>
                    <a:pt x="9146" y="17524"/>
                    <a:pt x="13034" y="17524"/>
                  </a:cubicBezTo>
                  <a:lnTo>
                    <a:pt x="24477" y="17524"/>
                  </a:lnTo>
                  <a:lnTo>
                    <a:pt x="24477" y="13563"/>
                  </a:lnTo>
                  <a:cubicBezTo>
                    <a:pt x="24477" y="10702"/>
                    <a:pt x="23671" y="8502"/>
                    <a:pt x="22130" y="7108"/>
                  </a:cubicBezTo>
                  <a:cubicBezTo>
                    <a:pt x="20590" y="5641"/>
                    <a:pt x="18022" y="4907"/>
                    <a:pt x="14501" y="4907"/>
                  </a:cubicBezTo>
                  <a:cubicBezTo>
                    <a:pt x="12080" y="4907"/>
                    <a:pt x="10100" y="5274"/>
                    <a:pt x="8706" y="5934"/>
                  </a:cubicBezTo>
                  <a:cubicBezTo>
                    <a:pt x="7239" y="6594"/>
                    <a:pt x="5919" y="7768"/>
                    <a:pt x="4745" y="9382"/>
                  </a:cubicBezTo>
                  <a:lnTo>
                    <a:pt x="2031" y="7034"/>
                  </a:lnTo>
                  <a:cubicBezTo>
                    <a:pt x="3498" y="5054"/>
                    <a:pt x="5185" y="3587"/>
                    <a:pt x="7092" y="2853"/>
                  </a:cubicBezTo>
                  <a:cubicBezTo>
                    <a:pt x="9073" y="1973"/>
                    <a:pt x="11494" y="1606"/>
                    <a:pt x="14501" y="1606"/>
                  </a:cubicBezTo>
                  <a:cubicBezTo>
                    <a:pt x="23671" y="1606"/>
                    <a:pt x="28219" y="5494"/>
                    <a:pt x="28219" y="13196"/>
                  </a:cubicBezTo>
                  <a:lnTo>
                    <a:pt x="28219" y="37404"/>
                  </a:lnTo>
                  <a:close/>
                  <a:moveTo>
                    <a:pt x="24477" y="25080"/>
                  </a:moveTo>
                  <a:lnTo>
                    <a:pt x="24477" y="20532"/>
                  </a:lnTo>
                  <a:lnTo>
                    <a:pt x="13474" y="20532"/>
                  </a:lnTo>
                  <a:cubicBezTo>
                    <a:pt x="7459" y="20532"/>
                    <a:pt x="4451" y="22879"/>
                    <a:pt x="4451" y="27647"/>
                  </a:cubicBezTo>
                  <a:cubicBezTo>
                    <a:pt x="4451" y="29995"/>
                    <a:pt x="5185" y="31755"/>
                    <a:pt x="6652" y="32856"/>
                  </a:cubicBezTo>
                  <a:cubicBezTo>
                    <a:pt x="8119" y="33956"/>
                    <a:pt x="10467" y="34543"/>
                    <a:pt x="13694" y="34543"/>
                  </a:cubicBezTo>
                  <a:cubicBezTo>
                    <a:pt x="17655" y="34543"/>
                    <a:pt x="20590" y="33662"/>
                    <a:pt x="22497" y="31829"/>
                  </a:cubicBezTo>
                  <a:cubicBezTo>
                    <a:pt x="23817" y="30582"/>
                    <a:pt x="24477" y="28381"/>
                    <a:pt x="24477" y="25080"/>
                  </a:cubicBezTo>
                  <a:close/>
                </a:path>
              </a:pathLst>
            </a:custGeom>
            <a:solidFill>
              <a:srgbClr val="000000"/>
            </a:solidFill>
            <a:ln w="73262" cap="flat">
              <a:noFill/>
              <a:prstDash val="solid"/>
              <a:miter/>
            </a:ln>
          </p:spPr>
          <p:txBody>
            <a:bodyPr rtlCol="0" anchor="ctr"/>
            <a:lstStyle/>
            <a:p>
              <a:endParaRPr lang="en-GB"/>
            </a:p>
          </p:txBody>
        </p:sp>
        <p:sp>
          <p:nvSpPr>
            <p:cNvPr id="473" name="Graphic 1127">
              <a:extLst>
                <a:ext uri="{FF2B5EF4-FFF2-40B4-BE49-F238E27FC236}">
                  <a16:creationId xmlns:a16="http://schemas.microsoft.com/office/drawing/2014/main" id="{EEA41CFB-C110-6D4F-4859-6330A5A898DC}"/>
                </a:ext>
              </a:extLst>
            </p:cNvPr>
            <p:cNvSpPr/>
            <p:nvPr/>
          </p:nvSpPr>
          <p:spPr>
            <a:xfrm>
              <a:off x="6856524" y="4315944"/>
              <a:ext cx="28461" cy="36237"/>
            </a:xfrm>
            <a:custGeom>
              <a:avLst/>
              <a:gdLst>
                <a:gd name="connsiteX0" fmla="*/ 29186 w 28461"/>
                <a:gd name="connsiteY0" fmla="*/ 27354 h 36237"/>
                <a:gd name="connsiteX1" fmla="*/ 25371 w 28461"/>
                <a:gd name="connsiteY1" fmla="*/ 34983 h 36237"/>
                <a:gd name="connsiteX2" fmla="*/ 15028 w 28461"/>
                <a:gd name="connsiteY2" fmla="*/ 37844 h 36237"/>
                <a:gd name="connsiteX3" fmla="*/ 724 w 28461"/>
                <a:gd name="connsiteY3" fmla="*/ 32782 h 36237"/>
                <a:gd name="connsiteX4" fmla="*/ 3291 w 28461"/>
                <a:gd name="connsiteY4" fmla="*/ 30215 h 36237"/>
                <a:gd name="connsiteX5" fmla="*/ 14881 w 28461"/>
                <a:gd name="connsiteY5" fmla="*/ 34543 h 36237"/>
                <a:gd name="connsiteX6" fmla="*/ 25518 w 28461"/>
                <a:gd name="connsiteY6" fmla="*/ 27354 h 36237"/>
                <a:gd name="connsiteX7" fmla="*/ 23904 w 28461"/>
                <a:gd name="connsiteY7" fmla="*/ 23173 h 36237"/>
                <a:gd name="connsiteX8" fmla="*/ 18769 w 28461"/>
                <a:gd name="connsiteY8" fmla="*/ 21412 h 36237"/>
                <a:gd name="connsiteX9" fmla="*/ 12901 w 28461"/>
                <a:gd name="connsiteY9" fmla="*/ 20899 h 36237"/>
                <a:gd name="connsiteX10" fmla="*/ 2264 w 28461"/>
                <a:gd name="connsiteY10" fmla="*/ 11656 h 36237"/>
                <a:gd name="connsiteX11" fmla="*/ 5712 w 28461"/>
                <a:gd name="connsiteY11" fmla="*/ 4320 h 36237"/>
                <a:gd name="connsiteX12" fmla="*/ 14955 w 28461"/>
                <a:gd name="connsiteY12" fmla="*/ 1606 h 36237"/>
                <a:gd name="connsiteX13" fmla="*/ 27352 w 28461"/>
                <a:gd name="connsiteY13" fmla="*/ 5347 h 36237"/>
                <a:gd name="connsiteX14" fmla="*/ 24858 w 28461"/>
                <a:gd name="connsiteY14" fmla="*/ 7841 h 36237"/>
                <a:gd name="connsiteX15" fmla="*/ 14955 w 28461"/>
                <a:gd name="connsiteY15" fmla="*/ 4834 h 36237"/>
                <a:gd name="connsiteX16" fmla="*/ 8279 w 28461"/>
                <a:gd name="connsiteY16" fmla="*/ 6594 h 36237"/>
                <a:gd name="connsiteX17" fmla="*/ 5932 w 28461"/>
                <a:gd name="connsiteY17" fmla="*/ 11656 h 36237"/>
                <a:gd name="connsiteX18" fmla="*/ 7692 w 28461"/>
                <a:gd name="connsiteY18" fmla="*/ 15837 h 36237"/>
                <a:gd name="connsiteX19" fmla="*/ 13121 w 28461"/>
                <a:gd name="connsiteY19" fmla="*/ 17598 h 36237"/>
                <a:gd name="connsiteX20" fmla="*/ 18842 w 28461"/>
                <a:gd name="connsiteY20" fmla="*/ 18111 h 36237"/>
                <a:gd name="connsiteX21" fmla="*/ 26545 w 28461"/>
                <a:gd name="connsiteY21" fmla="*/ 20605 h 36237"/>
                <a:gd name="connsiteX22" fmla="*/ 29186 w 28461"/>
                <a:gd name="connsiteY22" fmla="*/ 2735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186" y="27354"/>
                  </a:moveTo>
                  <a:cubicBezTo>
                    <a:pt x="29186" y="30582"/>
                    <a:pt x="27938" y="33149"/>
                    <a:pt x="25371" y="34983"/>
                  </a:cubicBezTo>
                  <a:cubicBezTo>
                    <a:pt x="22804" y="36890"/>
                    <a:pt x="19356" y="37844"/>
                    <a:pt x="15028" y="37844"/>
                  </a:cubicBezTo>
                  <a:cubicBezTo>
                    <a:pt x="9013" y="37844"/>
                    <a:pt x="4245" y="36157"/>
                    <a:pt x="724" y="32782"/>
                  </a:cubicBezTo>
                  <a:lnTo>
                    <a:pt x="3291" y="30215"/>
                  </a:lnTo>
                  <a:cubicBezTo>
                    <a:pt x="6005" y="33076"/>
                    <a:pt x="9893" y="34543"/>
                    <a:pt x="14881" y="34543"/>
                  </a:cubicBezTo>
                  <a:cubicBezTo>
                    <a:pt x="21997" y="34543"/>
                    <a:pt x="25518" y="32122"/>
                    <a:pt x="25518" y="27354"/>
                  </a:cubicBezTo>
                  <a:cubicBezTo>
                    <a:pt x="25518" y="25520"/>
                    <a:pt x="25004" y="24126"/>
                    <a:pt x="23904" y="23173"/>
                  </a:cubicBezTo>
                  <a:cubicBezTo>
                    <a:pt x="22804" y="22219"/>
                    <a:pt x="21116" y="21632"/>
                    <a:pt x="18769" y="21412"/>
                  </a:cubicBezTo>
                  <a:lnTo>
                    <a:pt x="12901" y="20899"/>
                  </a:lnTo>
                  <a:cubicBezTo>
                    <a:pt x="5785" y="20312"/>
                    <a:pt x="2264" y="17231"/>
                    <a:pt x="2264" y="11656"/>
                  </a:cubicBezTo>
                  <a:cubicBezTo>
                    <a:pt x="2264" y="8575"/>
                    <a:pt x="3438" y="6154"/>
                    <a:pt x="5712" y="4320"/>
                  </a:cubicBezTo>
                  <a:cubicBezTo>
                    <a:pt x="7986" y="2486"/>
                    <a:pt x="11067" y="1606"/>
                    <a:pt x="14955" y="1606"/>
                  </a:cubicBezTo>
                  <a:cubicBezTo>
                    <a:pt x="19869" y="1606"/>
                    <a:pt x="23977" y="2853"/>
                    <a:pt x="27352" y="5347"/>
                  </a:cubicBezTo>
                  <a:lnTo>
                    <a:pt x="24858" y="7841"/>
                  </a:lnTo>
                  <a:cubicBezTo>
                    <a:pt x="22143" y="5861"/>
                    <a:pt x="18842" y="4834"/>
                    <a:pt x="14955" y="4834"/>
                  </a:cubicBezTo>
                  <a:cubicBezTo>
                    <a:pt x="12020" y="4834"/>
                    <a:pt x="9746" y="5421"/>
                    <a:pt x="8279" y="6594"/>
                  </a:cubicBezTo>
                  <a:cubicBezTo>
                    <a:pt x="6739" y="7768"/>
                    <a:pt x="5932" y="9455"/>
                    <a:pt x="5932" y="11656"/>
                  </a:cubicBezTo>
                  <a:cubicBezTo>
                    <a:pt x="5932" y="13490"/>
                    <a:pt x="6519" y="14884"/>
                    <a:pt x="7692" y="15837"/>
                  </a:cubicBezTo>
                  <a:cubicBezTo>
                    <a:pt x="8793" y="16791"/>
                    <a:pt x="10627" y="17378"/>
                    <a:pt x="13121" y="17598"/>
                  </a:cubicBezTo>
                  <a:lnTo>
                    <a:pt x="18842" y="18111"/>
                  </a:lnTo>
                  <a:cubicBezTo>
                    <a:pt x="22143" y="18478"/>
                    <a:pt x="24711" y="19285"/>
                    <a:pt x="26545" y="20605"/>
                  </a:cubicBezTo>
                  <a:cubicBezTo>
                    <a:pt x="28305" y="21926"/>
                    <a:pt x="29186" y="24200"/>
                    <a:pt x="29186" y="27354"/>
                  </a:cubicBezTo>
                  <a:close/>
                </a:path>
              </a:pathLst>
            </a:custGeom>
            <a:solidFill>
              <a:srgbClr val="000000"/>
            </a:solidFill>
            <a:ln w="73262" cap="flat">
              <a:noFill/>
              <a:prstDash val="solid"/>
              <a:miter/>
            </a:ln>
          </p:spPr>
          <p:txBody>
            <a:bodyPr rtlCol="0" anchor="ctr"/>
            <a:lstStyle/>
            <a:p>
              <a:endParaRPr lang="en-GB"/>
            </a:p>
          </p:txBody>
        </p:sp>
        <p:sp>
          <p:nvSpPr>
            <p:cNvPr id="474" name="Graphic 1127">
              <a:extLst>
                <a:ext uri="{FF2B5EF4-FFF2-40B4-BE49-F238E27FC236}">
                  <a16:creationId xmlns:a16="http://schemas.microsoft.com/office/drawing/2014/main" id="{28F44184-1670-7940-69A9-F202387DBD7E}"/>
                </a:ext>
              </a:extLst>
            </p:cNvPr>
            <p:cNvSpPr/>
            <p:nvPr/>
          </p:nvSpPr>
          <p:spPr>
            <a:xfrm>
              <a:off x="6910814" y="4305088"/>
              <a:ext cx="16578" cy="46653"/>
            </a:xfrm>
            <a:custGeom>
              <a:avLst/>
              <a:gdLst>
                <a:gd name="connsiteX0" fmla="*/ 17319 w 16578"/>
                <a:gd name="connsiteY0" fmla="*/ 48258 h 46653"/>
                <a:gd name="connsiteX1" fmla="*/ 14091 w 16578"/>
                <a:gd name="connsiteY1" fmla="*/ 48258 h 46653"/>
                <a:gd name="connsiteX2" fmla="*/ 7856 w 16578"/>
                <a:gd name="connsiteY2" fmla="*/ 45691 h 46653"/>
                <a:gd name="connsiteX3" fmla="*/ 5582 w 16578"/>
                <a:gd name="connsiteY3" fmla="*/ 39016 h 46653"/>
                <a:gd name="connsiteX4" fmla="*/ 5582 w 16578"/>
                <a:gd name="connsiteY4" fmla="*/ 15689 h 46653"/>
                <a:gd name="connsiteX5" fmla="*/ 741 w 16578"/>
                <a:gd name="connsiteY5" fmla="*/ 15689 h 46653"/>
                <a:gd name="connsiteX6" fmla="*/ 741 w 16578"/>
                <a:gd name="connsiteY6" fmla="*/ 12901 h 46653"/>
                <a:gd name="connsiteX7" fmla="*/ 5582 w 16578"/>
                <a:gd name="connsiteY7" fmla="*/ 12901 h 46653"/>
                <a:gd name="connsiteX8" fmla="*/ 5582 w 16578"/>
                <a:gd name="connsiteY8" fmla="*/ 1604 h 46653"/>
                <a:gd name="connsiteX9" fmla="*/ 9323 w 16578"/>
                <a:gd name="connsiteY9" fmla="*/ 1604 h 46653"/>
                <a:gd name="connsiteX10" fmla="*/ 9323 w 16578"/>
                <a:gd name="connsiteY10" fmla="*/ 12901 h 46653"/>
                <a:gd name="connsiteX11" fmla="*/ 17319 w 16578"/>
                <a:gd name="connsiteY11" fmla="*/ 12901 h 46653"/>
                <a:gd name="connsiteX12" fmla="*/ 17319 w 16578"/>
                <a:gd name="connsiteY12" fmla="*/ 15689 h 46653"/>
                <a:gd name="connsiteX13" fmla="*/ 9323 w 16578"/>
                <a:gd name="connsiteY13" fmla="*/ 15689 h 46653"/>
                <a:gd name="connsiteX14" fmla="*/ 9323 w 16578"/>
                <a:gd name="connsiteY14" fmla="*/ 39089 h 46653"/>
                <a:gd name="connsiteX15" fmla="*/ 14751 w 16578"/>
                <a:gd name="connsiteY15" fmla="*/ 44957 h 46653"/>
                <a:gd name="connsiteX16" fmla="*/ 17319 w 16578"/>
                <a:gd name="connsiteY16" fmla="*/ 44957 h 46653"/>
                <a:gd name="connsiteX17" fmla="*/ 17319 w 16578"/>
                <a:gd name="connsiteY17" fmla="*/ 48258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319" y="48258"/>
                  </a:moveTo>
                  <a:lnTo>
                    <a:pt x="14091" y="48258"/>
                  </a:lnTo>
                  <a:cubicBezTo>
                    <a:pt x="11377" y="48258"/>
                    <a:pt x="9323" y="47378"/>
                    <a:pt x="7856" y="45691"/>
                  </a:cubicBezTo>
                  <a:cubicBezTo>
                    <a:pt x="6316" y="44004"/>
                    <a:pt x="5582" y="41803"/>
                    <a:pt x="5582" y="39016"/>
                  </a:cubicBezTo>
                  <a:lnTo>
                    <a:pt x="5582" y="15689"/>
                  </a:lnTo>
                  <a:lnTo>
                    <a:pt x="741" y="15689"/>
                  </a:lnTo>
                  <a:lnTo>
                    <a:pt x="741" y="12901"/>
                  </a:lnTo>
                  <a:lnTo>
                    <a:pt x="5582" y="12901"/>
                  </a:lnTo>
                  <a:lnTo>
                    <a:pt x="5582" y="1604"/>
                  </a:lnTo>
                  <a:lnTo>
                    <a:pt x="9323" y="1604"/>
                  </a:lnTo>
                  <a:lnTo>
                    <a:pt x="9323" y="12901"/>
                  </a:lnTo>
                  <a:lnTo>
                    <a:pt x="17319" y="12901"/>
                  </a:lnTo>
                  <a:lnTo>
                    <a:pt x="17319" y="15689"/>
                  </a:lnTo>
                  <a:lnTo>
                    <a:pt x="9323" y="15689"/>
                  </a:lnTo>
                  <a:lnTo>
                    <a:pt x="9323" y="39089"/>
                  </a:lnTo>
                  <a:cubicBezTo>
                    <a:pt x="9323" y="42977"/>
                    <a:pt x="11157" y="44957"/>
                    <a:pt x="14751" y="44957"/>
                  </a:cubicBezTo>
                  <a:lnTo>
                    <a:pt x="17319" y="44957"/>
                  </a:lnTo>
                  <a:lnTo>
                    <a:pt x="17319" y="48258"/>
                  </a:lnTo>
                  <a:close/>
                </a:path>
              </a:pathLst>
            </a:custGeom>
            <a:solidFill>
              <a:srgbClr val="000000"/>
            </a:solidFill>
            <a:ln w="73262" cap="flat">
              <a:noFill/>
              <a:prstDash val="solid"/>
              <a:miter/>
            </a:ln>
          </p:spPr>
          <p:txBody>
            <a:bodyPr rtlCol="0" anchor="ctr"/>
            <a:lstStyle/>
            <a:p>
              <a:endParaRPr lang="en-GB"/>
            </a:p>
          </p:txBody>
        </p:sp>
        <p:sp>
          <p:nvSpPr>
            <p:cNvPr id="475" name="Graphic 1127">
              <a:extLst>
                <a:ext uri="{FF2B5EF4-FFF2-40B4-BE49-F238E27FC236}">
                  <a16:creationId xmlns:a16="http://schemas.microsoft.com/office/drawing/2014/main" id="{E8F23A7B-0E8D-34ED-8D8C-858E7062B1EA}"/>
                </a:ext>
              </a:extLst>
            </p:cNvPr>
            <p:cNvSpPr/>
            <p:nvPr/>
          </p:nvSpPr>
          <p:spPr>
            <a:xfrm>
              <a:off x="6936425" y="4315944"/>
              <a:ext cx="28315" cy="36237"/>
            </a:xfrm>
            <a:custGeom>
              <a:avLst/>
              <a:gdLst>
                <a:gd name="connsiteX0" fmla="*/ 29067 w 28315"/>
                <a:gd name="connsiteY0" fmla="*/ 20532 h 36237"/>
                <a:gd name="connsiteX1" fmla="*/ 4493 w 28315"/>
                <a:gd name="connsiteY1" fmla="*/ 20532 h 36237"/>
                <a:gd name="connsiteX2" fmla="*/ 7427 w 28315"/>
                <a:gd name="connsiteY2" fmla="*/ 30875 h 36237"/>
                <a:gd name="connsiteX3" fmla="*/ 16009 w 28315"/>
                <a:gd name="connsiteY3" fmla="*/ 34469 h 36237"/>
                <a:gd name="connsiteX4" fmla="*/ 21291 w 28315"/>
                <a:gd name="connsiteY4" fmla="*/ 33442 h 36237"/>
                <a:gd name="connsiteX5" fmla="*/ 25766 w 28315"/>
                <a:gd name="connsiteY5" fmla="*/ 30215 h 36237"/>
                <a:gd name="connsiteX6" fmla="*/ 28553 w 28315"/>
                <a:gd name="connsiteY6" fmla="*/ 32415 h 36237"/>
                <a:gd name="connsiteX7" fmla="*/ 22831 w 28315"/>
                <a:gd name="connsiteY7" fmla="*/ 36523 h 36237"/>
                <a:gd name="connsiteX8" fmla="*/ 15789 w 28315"/>
                <a:gd name="connsiteY8" fmla="*/ 37844 h 36237"/>
                <a:gd name="connsiteX9" fmla="*/ 4639 w 28315"/>
                <a:gd name="connsiteY9" fmla="*/ 33222 h 36237"/>
                <a:gd name="connsiteX10" fmla="*/ 751 w 28315"/>
                <a:gd name="connsiteY10" fmla="*/ 19725 h 36237"/>
                <a:gd name="connsiteX11" fmla="*/ 4493 w 28315"/>
                <a:gd name="connsiteY11" fmla="*/ 6374 h 36237"/>
                <a:gd name="connsiteX12" fmla="*/ 14909 w 28315"/>
                <a:gd name="connsiteY12" fmla="*/ 1606 h 36237"/>
                <a:gd name="connsiteX13" fmla="*/ 25325 w 28315"/>
                <a:gd name="connsiteY13" fmla="*/ 6154 h 36237"/>
                <a:gd name="connsiteX14" fmla="*/ 29067 w 28315"/>
                <a:gd name="connsiteY14" fmla="*/ 18845 h 36237"/>
                <a:gd name="connsiteX15" fmla="*/ 29067 w 28315"/>
                <a:gd name="connsiteY15" fmla="*/ 20532 h 36237"/>
                <a:gd name="connsiteX16" fmla="*/ 25325 w 28315"/>
                <a:gd name="connsiteY16" fmla="*/ 17524 h 36237"/>
                <a:gd name="connsiteX17" fmla="*/ 24078 w 28315"/>
                <a:gd name="connsiteY17" fmla="*/ 10849 h 36237"/>
                <a:gd name="connsiteX18" fmla="*/ 20484 w 28315"/>
                <a:gd name="connsiteY18" fmla="*/ 6448 h 36237"/>
                <a:gd name="connsiteX19" fmla="*/ 14909 w 28315"/>
                <a:gd name="connsiteY19" fmla="*/ 4907 h 36237"/>
                <a:gd name="connsiteX20" fmla="*/ 9407 w 28315"/>
                <a:gd name="connsiteY20" fmla="*/ 6448 h 36237"/>
                <a:gd name="connsiteX21" fmla="*/ 5740 w 28315"/>
                <a:gd name="connsiteY21" fmla="*/ 10849 h 36237"/>
                <a:gd name="connsiteX22" fmla="*/ 4493 w 28315"/>
                <a:gd name="connsiteY22" fmla="*/ 17524 h 36237"/>
                <a:gd name="connsiteX23" fmla="*/ 25325 w 28315"/>
                <a:gd name="connsiteY23" fmla="*/ 1752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067" y="20532"/>
                  </a:moveTo>
                  <a:lnTo>
                    <a:pt x="4493" y="20532"/>
                  </a:lnTo>
                  <a:cubicBezTo>
                    <a:pt x="4493" y="25080"/>
                    <a:pt x="5446" y="28528"/>
                    <a:pt x="7427" y="30875"/>
                  </a:cubicBezTo>
                  <a:cubicBezTo>
                    <a:pt x="9407" y="33296"/>
                    <a:pt x="12268" y="34469"/>
                    <a:pt x="16009" y="34469"/>
                  </a:cubicBezTo>
                  <a:cubicBezTo>
                    <a:pt x="18063" y="34469"/>
                    <a:pt x="19824" y="34103"/>
                    <a:pt x="21291" y="33442"/>
                  </a:cubicBezTo>
                  <a:cubicBezTo>
                    <a:pt x="22758" y="32782"/>
                    <a:pt x="24225" y="31755"/>
                    <a:pt x="25766" y="30215"/>
                  </a:cubicBezTo>
                  <a:lnTo>
                    <a:pt x="28553" y="32415"/>
                  </a:lnTo>
                  <a:cubicBezTo>
                    <a:pt x="26646" y="34323"/>
                    <a:pt x="24739" y="35716"/>
                    <a:pt x="22831" y="36523"/>
                  </a:cubicBezTo>
                  <a:cubicBezTo>
                    <a:pt x="20924" y="37404"/>
                    <a:pt x="18577" y="37844"/>
                    <a:pt x="15789" y="37844"/>
                  </a:cubicBezTo>
                  <a:cubicBezTo>
                    <a:pt x="10874" y="37844"/>
                    <a:pt x="7207" y="36303"/>
                    <a:pt x="4639" y="33222"/>
                  </a:cubicBezTo>
                  <a:cubicBezTo>
                    <a:pt x="1998" y="30141"/>
                    <a:pt x="751" y="25667"/>
                    <a:pt x="751" y="19725"/>
                  </a:cubicBezTo>
                  <a:cubicBezTo>
                    <a:pt x="751" y="14003"/>
                    <a:pt x="1998" y="9529"/>
                    <a:pt x="4493" y="6374"/>
                  </a:cubicBezTo>
                  <a:cubicBezTo>
                    <a:pt x="6987" y="3220"/>
                    <a:pt x="10434" y="1606"/>
                    <a:pt x="14909" y="1606"/>
                  </a:cubicBezTo>
                  <a:cubicBezTo>
                    <a:pt x="19384" y="1606"/>
                    <a:pt x="22831" y="3147"/>
                    <a:pt x="25325" y="6154"/>
                  </a:cubicBezTo>
                  <a:cubicBezTo>
                    <a:pt x="27820" y="9162"/>
                    <a:pt x="29067" y="13416"/>
                    <a:pt x="29067" y="18845"/>
                  </a:cubicBezTo>
                  <a:lnTo>
                    <a:pt x="29067" y="20532"/>
                  </a:lnTo>
                  <a:close/>
                  <a:moveTo>
                    <a:pt x="25325" y="17524"/>
                  </a:moveTo>
                  <a:cubicBezTo>
                    <a:pt x="25105" y="14517"/>
                    <a:pt x="24739" y="12243"/>
                    <a:pt x="24078" y="10849"/>
                  </a:cubicBezTo>
                  <a:cubicBezTo>
                    <a:pt x="23271" y="9015"/>
                    <a:pt x="22098" y="7548"/>
                    <a:pt x="20484" y="6448"/>
                  </a:cubicBezTo>
                  <a:cubicBezTo>
                    <a:pt x="18797" y="5421"/>
                    <a:pt x="16963" y="4907"/>
                    <a:pt x="14909" y="4907"/>
                  </a:cubicBezTo>
                  <a:cubicBezTo>
                    <a:pt x="12855" y="4907"/>
                    <a:pt x="11021" y="5421"/>
                    <a:pt x="9407" y="6448"/>
                  </a:cubicBezTo>
                  <a:cubicBezTo>
                    <a:pt x="7794" y="7548"/>
                    <a:pt x="6546" y="9015"/>
                    <a:pt x="5740" y="10849"/>
                  </a:cubicBezTo>
                  <a:cubicBezTo>
                    <a:pt x="5079" y="12243"/>
                    <a:pt x="4713" y="14517"/>
                    <a:pt x="4493" y="17524"/>
                  </a:cubicBezTo>
                  <a:lnTo>
                    <a:pt x="25325" y="17524"/>
                  </a:lnTo>
                  <a:close/>
                </a:path>
              </a:pathLst>
            </a:custGeom>
            <a:solidFill>
              <a:srgbClr val="000000"/>
            </a:solidFill>
            <a:ln w="73262" cap="flat">
              <a:noFill/>
              <a:prstDash val="solid"/>
              <a:miter/>
            </a:ln>
          </p:spPr>
          <p:txBody>
            <a:bodyPr rtlCol="0" anchor="ctr"/>
            <a:lstStyle/>
            <a:p>
              <a:endParaRPr lang="en-GB"/>
            </a:p>
          </p:txBody>
        </p:sp>
        <p:sp>
          <p:nvSpPr>
            <p:cNvPr id="476" name="Graphic 1127">
              <a:extLst>
                <a:ext uri="{FF2B5EF4-FFF2-40B4-BE49-F238E27FC236}">
                  <a16:creationId xmlns:a16="http://schemas.microsoft.com/office/drawing/2014/main" id="{DDCA832F-C2D4-FC22-A1CC-C2032703A241}"/>
                </a:ext>
              </a:extLst>
            </p:cNvPr>
            <p:cNvSpPr/>
            <p:nvPr/>
          </p:nvSpPr>
          <p:spPr>
            <a:xfrm>
              <a:off x="6973257" y="4315944"/>
              <a:ext cx="28461" cy="36237"/>
            </a:xfrm>
            <a:custGeom>
              <a:avLst/>
              <a:gdLst>
                <a:gd name="connsiteX0" fmla="*/ 29226 w 28461"/>
                <a:gd name="connsiteY0" fmla="*/ 27354 h 36237"/>
                <a:gd name="connsiteX1" fmla="*/ 25412 w 28461"/>
                <a:gd name="connsiteY1" fmla="*/ 34983 h 36237"/>
                <a:gd name="connsiteX2" fmla="*/ 15069 w 28461"/>
                <a:gd name="connsiteY2" fmla="*/ 37844 h 36237"/>
                <a:gd name="connsiteX3" fmla="*/ 764 w 28461"/>
                <a:gd name="connsiteY3" fmla="*/ 32782 h 36237"/>
                <a:gd name="connsiteX4" fmla="*/ 3332 w 28461"/>
                <a:gd name="connsiteY4" fmla="*/ 30215 h 36237"/>
                <a:gd name="connsiteX5" fmla="*/ 14922 w 28461"/>
                <a:gd name="connsiteY5" fmla="*/ 34543 h 36237"/>
                <a:gd name="connsiteX6" fmla="*/ 25558 w 28461"/>
                <a:gd name="connsiteY6" fmla="*/ 27354 h 36237"/>
                <a:gd name="connsiteX7" fmla="*/ 23945 w 28461"/>
                <a:gd name="connsiteY7" fmla="*/ 23173 h 36237"/>
                <a:gd name="connsiteX8" fmla="*/ 18810 w 28461"/>
                <a:gd name="connsiteY8" fmla="*/ 21412 h 36237"/>
                <a:gd name="connsiteX9" fmla="*/ 12941 w 28461"/>
                <a:gd name="connsiteY9" fmla="*/ 20899 h 36237"/>
                <a:gd name="connsiteX10" fmla="*/ 2305 w 28461"/>
                <a:gd name="connsiteY10" fmla="*/ 11656 h 36237"/>
                <a:gd name="connsiteX11" fmla="*/ 5752 w 28461"/>
                <a:gd name="connsiteY11" fmla="*/ 4320 h 36237"/>
                <a:gd name="connsiteX12" fmla="*/ 14995 w 28461"/>
                <a:gd name="connsiteY12" fmla="*/ 1606 h 36237"/>
                <a:gd name="connsiteX13" fmla="*/ 27392 w 28461"/>
                <a:gd name="connsiteY13" fmla="*/ 5347 h 36237"/>
                <a:gd name="connsiteX14" fmla="*/ 24898 w 28461"/>
                <a:gd name="connsiteY14" fmla="*/ 7841 h 36237"/>
                <a:gd name="connsiteX15" fmla="*/ 14995 w 28461"/>
                <a:gd name="connsiteY15" fmla="*/ 4834 h 36237"/>
                <a:gd name="connsiteX16" fmla="*/ 8320 w 28461"/>
                <a:gd name="connsiteY16" fmla="*/ 6594 h 36237"/>
                <a:gd name="connsiteX17" fmla="*/ 5972 w 28461"/>
                <a:gd name="connsiteY17" fmla="*/ 11656 h 36237"/>
                <a:gd name="connsiteX18" fmla="*/ 7733 w 28461"/>
                <a:gd name="connsiteY18" fmla="*/ 15837 h 36237"/>
                <a:gd name="connsiteX19" fmla="*/ 13161 w 28461"/>
                <a:gd name="connsiteY19" fmla="*/ 17598 h 36237"/>
                <a:gd name="connsiteX20" fmla="*/ 18883 w 28461"/>
                <a:gd name="connsiteY20" fmla="*/ 18111 h 36237"/>
                <a:gd name="connsiteX21" fmla="*/ 26585 w 28461"/>
                <a:gd name="connsiteY21" fmla="*/ 20605 h 36237"/>
                <a:gd name="connsiteX22" fmla="*/ 29226 w 28461"/>
                <a:gd name="connsiteY22" fmla="*/ 2735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226" y="27354"/>
                  </a:moveTo>
                  <a:cubicBezTo>
                    <a:pt x="29226" y="30582"/>
                    <a:pt x="27979" y="33149"/>
                    <a:pt x="25412" y="34983"/>
                  </a:cubicBezTo>
                  <a:cubicBezTo>
                    <a:pt x="22844" y="36890"/>
                    <a:pt x="19397" y="37844"/>
                    <a:pt x="15069" y="37844"/>
                  </a:cubicBezTo>
                  <a:cubicBezTo>
                    <a:pt x="9053" y="37844"/>
                    <a:pt x="4285" y="36157"/>
                    <a:pt x="764" y="32782"/>
                  </a:cubicBezTo>
                  <a:lnTo>
                    <a:pt x="3332" y="30215"/>
                  </a:lnTo>
                  <a:cubicBezTo>
                    <a:pt x="6046" y="33076"/>
                    <a:pt x="9934" y="34543"/>
                    <a:pt x="14922" y="34543"/>
                  </a:cubicBezTo>
                  <a:cubicBezTo>
                    <a:pt x="22037" y="34543"/>
                    <a:pt x="25558" y="32122"/>
                    <a:pt x="25558" y="27354"/>
                  </a:cubicBezTo>
                  <a:cubicBezTo>
                    <a:pt x="25558" y="25520"/>
                    <a:pt x="25045" y="24126"/>
                    <a:pt x="23945" y="23173"/>
                  </a:cubicBezTo>
                  <a:cubicBezTo>
                    <a:pt x="22844" y="22219"/>
                    <a:pt x="21157" y="21632"/>
                    <a:pt x="18810" y="21412"/>
                  </a:cubicBezTo>
                  <a:lnTo>
                    <a:pt x="12941" y="20899"/>
                  </a:lnTo>
                  <a:cubicBezTo>
                    <a:pt x="5826" y="20312"/>
                    <a:pt x="2305" y="17231"/>
                    <a:pt x="2305" y="11656"/>
                  </a:cubicBezTo>
                  <a:cubicBezTo>
                    <a:pt x="2305" y="8575"/>
                    <a:pt x="3478" y="6154"/>
                    <a:pt x="5752" y="4320"/>
                  </a:cubicBezTo>
                  <a:cubicBezTo>
                    <a:pt x="8026" y="2486"/>
                    <a:pt x="11107" y="1606"/>
                    <a:pt x="14995" y="1606"/>
                  </a:cubicBezTo>
                  <a:cubicBezTo>
                    <a:pt x="19910" y="1606"/>
                    <a:pt x="24018" y="2853"/>
                    <a:pt x="27392" y="5347"/>
                  </a:cubicBezTo>
                  <a:lnTo>
                    <a:pt x="24898" y="7841"/>
                  </a:lnTo>
                  <a:cubicBezTo>
                    <a:pt x="22184" y="5861"/>
                    <a:pt x="18883" y="4834"/>
                    <a:pt x="14995" y="4834"/>
                  </a:cubicBezTo>
                  <a:cubicBezTo>
                    <a:pt x="12061" y="4834"/>
                    <a:pt x="9787" y="5421"/>
                    <a:pt x="8320" y="6594"/>
                  </a:cubicBezTo>
                  <a:cubicBezTo>
                    <a:pt x="6779" y="7768"/>
                    <a:pt x="5972" y="9455"/>
                    <a:pt x="5972" y="11656"/>
                  </a:cubicBezTo>
                  <a:cubicBezTo>
                    <a:pt x="5972" y="13490"/>
                    <a:pt x="6559" y="14884"/>
                    <a:pt x="7733" y="15837"/>
                  </a:cubicBezTo>
                  <a:cubicBezTo>
                    <a:pt x="8833" y="16791"/>
                    <a:pt x="10667" y="17378"/>
                    <a:pt x="13161" y="17598"/>
                  </a:cubicBezTo>
                  <a:lnTo>
                    <a:pt x="18883" y="18111"/>
                  </a:lnTo>
                  <a:cubicBezTo>
                    <a:pt x="22184" y="18478"/>
                    <a:pt x="24751" y="19285"/>
                    <a:pt x="26585" y="20605"/>
                  </a:cubicBezTo>
                  <a:cubicBezTo>
                    <a:pt x="28346" y="21926"/>
                    <a:pt x="29226" y="24200"/>
                    <a:pt x="29226" y="27354"/>
                  </a:cubicBezTo>
                  <a:close/>
                </a:path>
              </a:pathLst>
            </a:custGeom>
            <a:solidFill>
              <a:srgbClr val="000000"/>
            </a:solidFill>
            <a:ln w="73262" cap="flat">
              <a:noFill/>
              <a:prstDash val="solid"/>
              <a:miter/>
            </a:ln>
          </p:spPr>
          <p:txBody>
            <a:bodyPr rtlCol="0" anchor="ctr"/>
            <a:lstStyle/>
            <a:p>
              <a:endParaRPr lang="en-GB"/>
            </a:p>
          </p:txBody>
        </p:sp>
        <p:sp>
          <p:nvSpPr>
            <p:cNvPr id="477" name="Graphic 1127">
              <a:extLst>
                <a:ext uri="{FF2B5EF4-FFF2-40B4-BE49-F238E27FC236}">
                  <a16:creationId xmlns:a16="http://schemas.microsoft.com/office/drawing/2014/main" id="{0837C67B-4AF0-D424-A06F-6E653F1B7A4E}"/>
                </a:ext>
              </a:extLst>
            </p:cNvPr>
            <p:cNvSpPr/>
            <p:nvPr/>
          </p:nvSpPr>
          <p:spPr>
            <a:xfrm>
              <a:off x="7008846" y="4305088"/>
              <a:ext cx="16578" cy="46653"/>
            </a:xfrm>
            <a:custGeom>
              <a:avLst/>
              <a:gdLst>
                <a:gd name="connsiteX0" fmla="*/ 17353 w 16578"/>
                <a:gd name="connsiteY0" fmla="*/ 48258 h 46653"/>
                <a:gd name="connsiteX1" fmla="*/ 14125 w 16578"/>
                <a:gd name="connsiteY1" fmla="*/ 48258 h 46653"/>
                <a:gd name="connsiteX2" fmla="*/ 7890 w 16578"/>
                <a:gd name="connsiteY2" fmla="*/ 45691 h 46653"/>
                <a:gd name="connsiteX3" fmla="*/ 5616 w 16578"/>
                <a:gd name="connsiteY3" fmla="*/ 39016 h 46653"/>
                <a:gd name="connsiteX4" fmla="*/ 5616 w 16578"/>
                <a:gd name="connsiteY4" fmla="*/ 15689 h 46653"/>
                <a:gd name="connsiteX5" fmla="*/ 775 w 16578"/>
                <a:gd name="connsiteY5" fmla="*/ 15689 h 46653"/>
                <a:gd name="connsiteX6" fmla="*/ 775 w 16578"/>
                <a:gd name="connsiteY6" fmla="*/ 12901 h 46653"/>
                <a:gd name="connsiteX7" fmla="*/ 5616 w 16578"/>
                <a:gd name="connsiteY7" fmla="*/ 12901 h 46653"/>
                <a:gd name="connsiteX8" fmla="*/ 5616 w 16578"/>
                <a:gd name="connsiteY8" fmla="*/ 1604 h 46653"/>
                <a:gd name="connsiteX9" fmla="*/ 9357 w 16578"/>
                <a:gd name="connsiteY9" fmla="*/ 1604 h 46653"/>
                <a:gd name="connsiteX10" fmla="*/ 9357 w 16578"/>
                <a:gd name="connsiteY10" fmla="*/ 12901 h 46653"/>
                <a:gd name="connsiteX11" fmla="*/ 17353 w 16578"/>
                <a:gd name="connsiteY11" fmla="*/ 12901 h 46653"/>
                <a:gd name="connsiteX12" fmla="*/ 17353 w 16578"/>
                <a:gd name="connsiteY12" fmla="*/ 15689 h 46653"/>
                <a:gd name="connsiteX13" fmla="*/ 9357 w 16578"/>
                <a:gd name="connsiteY13" fmla="*/ 15689 h 46653"/>
                <a:gd name="connsiteX14" fmla="*/ 9357 w 16578"/>
                <a:gd name="connsiteY14" fmla="*/ 39089 h 46653"/>
                <a:gd name="connsiteX15" fmla="*/ 14786 w 16578"/>
                <a:gd name="connsiteY15" fmla="*/ 44957 h 46653"/>
                <a:gd name="connsiteX16" fmla="*/ 17353 w 16578"/>
                <a:gd name="connsiteY16" fmla="*/ 44957 h 46653"/>
                <a:gd name="connsiteX17" fmla="*/ 17353 w 16578"/>
                <a:gd name="connsiteY17" fmla="*/ 48258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353" y="48258"/>
                  </a:moveTo>
                  <a:lnTo>
                    <a:pt x="14125" y="48258"/>
                  </a:lnTo>
                  <a:cubicBezTo>
                    <a:pt x="11411" y="48258"/>
                    <a:pt x="9357" y="47378"/>
                    <a:pt x="7890" y="45691"/>
                  </a:cubicBezTo>
                  <a:cubicBezTo>
                    <a:pt x="6350" y="44004"/>
                    <a:pt x="5616" y="41803"/>
                    <a:pt x="5616" y="39016"/>
                  </a:cubicBezTo>
                  <a:lnTo>
                    <a:pt x="5616" y="15689"/>
                  </a:lnTo>
                  <a:lnTo>
                    <a:pt x="775" y="15689"/>
                  </a:lnTo>
                  <a:lnTo>
                    <a:pt x="775" y="12901"/>
                  </a:lnTo>
                  <a:lnTo>
                    <a:pt x="5616" y="12901"/>
                  </a:lnTo>
                  <a:lnTo>
                    <a:pt x="5616" y="1604"/>
                  </a:lnTo>
                  <a:lnTo>
                    <a:pt x="9357" y="1604"/>
                  </a:lnTo>
                  <a:lnTo>
                    <a:pt x="9357" y="12901"/>
                  </a:lnTo>
                  <a:lnTo>
                    <a:pt x="17353" y="12901"/>
                  </a:lnTo>
                  <a:lnTo>
                    <a:pt x="17353" y="15689"/>
                  </a:lnTo>
                  <a:lnTo>
                    <a:pt x="9357" y="15689"/>
                  </a:lnTo>
                  <a:lnTo>
                    <a:pt x="9357" y="39089"/>
                  </a:lnTo>
                  <a:cubicBezTo>
                    <a:pt x="9357" y="42977"/>
                    <a:pt x="11191" y="44957"/>
                    <a:pt x="14786" y="44957"/>
                  </a:cubicBezTo>
                  <a:lnTo>
                    <a:pt x="17353" y="44957"/>
                  </a:lnTo>
                  <a:lnTo>
                    <a:pt x="17353" y="48258"/>
                  </a:lnTo>
                  <a:close/>
                </a:path>
              </a:pathLst>
            </a:custGeom>
            <a:solidFill>
              <a:srgbClr val="000000"/>
            </a:solidFill>
            <a:ln w="73262" cap="flat">
              <a:noFill/>
              <a:prstDash val="solid"/>
              <a:miter/>
            </a:ln>
          </p:spPr>
          <p:txBody>
            <a:bodyPr rtlCol="0" anchor="ctr"/>
            <a:lstStyle/>
            <a:p>
              <a:endParaRPr lang="en-GB"/>
            </a:p>
          </p:txBody>
        </p:sp>
        <p:sp>
          <p:nvSpPr>
            <p:cNvPr id="478" name="Graphic 1127">
              <a:extLst>
                <a:ext uri="{FF2B5EF4-FFF2-40B4-BE49-F238E27FC236}">
                  <a16:creationId xmlns:a16="http://schemas.microsoft.com/office/drawing/2014/main" id="{B41C8205-C28C-D5AB-6120-192C9B72D75C}"/>
                </a:ext>
              </a:extLst>
            </p:cNvPr>
            <p:cNvSpPr/>
            <p:nvPr/>
          </p:nvSpPr>
          <p:spPr>
            <a:xfrm>
              <a:off x="7055212" y="4299513"/>
              <a:ext cx="27214" cy="52228"/>
            </a:xfrm>
            <a:custGeom>
              <a:avLst/>
              <a:gdLst>
                <a:gd name="connsiteX0" fmla="*/ 28007 w 27214"/>
                <a:gd name="connsiteY0" fmla="*/ 53832 h 52228"/>
                <a:gd name="connsiteX1" fmla="*/ 24266 w 27214"/>
                <a:gd name="connsiteY1" fmla="*/ 53832 h 52228"/>
                <a:gd name="connsiteX2" fmla="*/ 24266 w 27214"/>
                <a:gd name="connsiteY2" fmla="*/ 31899 h 52228"/>
                <a:gd name="connsiteX3" fmla="*/ 21772 w 27214"/>
                <a:gd name="connsiteY3" fmla="*/ 24050 h 52228"/>
                <a:gd name="connsiteX4" fmla="*/ 14510 w 27214"/>
                <a:gd name="connsiteY4" fmla="*/ 21336 h 52228"/>
                <a:gd name="connsiteX5" fmla="*/ 7174 w 27214"/>
                <a:gd name="connsiteY5" fmla="*/ 24050 h 52228"/>
                <a:gd name="connsiteX6" fmla="*/ 4534 w 27214"/>
                <a:gd name="connsiteY6" fmla="*/ 31899 h 52228"/>
                <a:gd name="connsiteX7" fmla="*/ 4534 w 27214"/>
                <a:gd name="connsiteY7" fmla="*/ 53832 h 52228"/>
                <a:gd name="connsiteX8" fmla="*/ 792 w 27214"/>
                <a:gd name="connsiteY8" fmla="*/ 53832 h 52228"/>
                <a:gd name="connsiteX9" fmla="*/ 792 w 27214"/>
                <a:gd name="connsiteY9" fmla="*/ 1603 h 52228"/>
                <a:gd name="connsiteX10" fmla="*/ 4534 w 27214"/>
                <a:gd name="connsiteY10" fmla="*/ 1603 h 52228"/>
                <a:gd name="connsiteX11" fmla="*/ 4534 w 27214"/>
                <a:gd name="connsiteY11" fmla="*/ 22656 h 52228"/>
                <a:gd name="connsiteX12" fmla="*/ 14950 w 27214"/>
                <a:gd name="connsiteY12" fmla="*/ 18035 h 52228"/>
                <a:gd name="connsiteX13" fmla="*/ 24560 w 27214"/>
                <a:gd name="connsiteY13" fmla="*/ 21556 h 52228"/>
                <a:gd name="connsiteX14" fmla="*/ 28007 w 27214"/>
                <a:gd name="connsiteY14" fmla="*/ 31239 h 52228"/>
                <a:gd name="connsiteX15" fmla="*/ 28007 w 27214"/>
                <a:gd name="connsiteY15" fmla="*/ 5383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52228">
                  <a:moveTo>
                    <a:pt x="28007" y="53832"/>
                  </a:moveTo>
                  <a:lnTo>
                    <a:pt x="24266" y="53832"/>
                  </a:lnTo>
                  <a:lnTo>
                    <a:pt x="24266" y="31899"/>
                  </a:lnTo>
                  <a:cubicBezTo>
                    <a:pt x="24266" y="28451"/>
                    <a:pt x="23459" y="25884"/>
                    <a:pt x="21772" y="24050"/>
                  </a:cubicBezTo>
                  <a:cubicBezTo>
                    <a:pt x="20085" y="22216"/>
                    <a:pt x="17664" y="21336"/>
                    <a:pt x="14510" y="21336"/>
                  </a:cubicBezTo>
                  <a:cubicBezTo>
                    <a:pt x="11356" y="21336"/>
                    <a:pt x="8862" y="22216"/>
                    <a:pt x="7174" y="24050"/>
                  </a:cubicBezTo>
                  <a:cubicBezTo>
                    <a:pt x="5414" y="25884"/>
                    <a:pt x="4534" y="28451"/>
                    <a:pt x="4534" y="31899"/>
                  </a:cubicBezTo>
                  <a:lnTo>
                    <a:pt x="4534" y="53832"/>
                  </a:lnTo>
                  <a:lnTo>
                    <a:pt x="792" y="53832"/>
                  </a:lnTo>
                  <a:lnTo>
                    <a:pt x="792" y="1603"/>
                  </a:lnTo>
                  <a:lnTo>
                    <a:pt x="4534" y="1603"/>
                  </a:lnTo>
                  <a:lnTo>
                    <a:pt x="4534" y="22656"/>
                  </a:lnTo>
                  <a:cubicBezTo>
                    <a:pt x="7174" y="19575"/>
                    <a:pt x="10622" y="18035"/>
                    <a:pt x="14950" y="18035"/>
                  </a:cubicBezTo>
                  <a:cubicBezTo>
                    <a:pt x="18985" y="18035"/>
                    <a:pt x="22212" y="19209"/>
                    <a:pt x="24560" y="21556"/>
                  </a:cubicBezTo>
                  <a:cubicBezTo>
                    <a:pt x="26834" y="23903"/>
                    <a:pt x="28007" y="27131"/>
                    <a:pt x="28007" y="31239"/>
                  </a:cubicBezTo>
                  <a:lnTo>
                    <a:pt x="28007" y="53832"/>
                  </a:lnTo>
                  <a:close/>
                </a:path>
              </a:pathLst>
            </a:custGeom>
            <a:solidFill>
              <a:srgbClr val="000000"/>
            </a:solidFill>
            <a:ln w="73262" cap="flat">
              <a:noFill/>
              <a:prstDash val="solid"/>
              <a:miter/>
            </a:ln>
          </p:spPr>
          <p:txBody>
            <a:bodyPr rtlCol="0" anchor="ctr"/>
            <a:lstStyle/>
            <a:p>
              <a:endParaRPr lang="en-GB"/>
            </a:p>
          </p:txBody>
        </p:sp>
        <p:sp>
          <p:nvSpPr>
            <p:cNvPr id="479" name="Graphic 1127">
              <a:extLst>
                <a:ext uri="{FF2B5EF4-FFF2-40B4-BE49-F238E27FC236}">
                  <a16:creationId xmlns:a16="http://schemas.microsoft.com/office/drawing/2014/main" id="{BAE594CD-C70B-16D1-8D6A-5479988D9998}"/>
                </a:ext>
              </a:extLst>
            </p:cNvPr>
            <p:cNvSpPr/>
            <p:nvPr/>
          </p:nvSpPr>
          <p:spPr>
            <a:xfrm>
              <a:off x="7093073" y="4315944"/>
              <a:ext cx="27508" cy="36237"/>
            </a:xfrm>
            <a:custGeom>
              <a:avLst/>
              <a:gdLst>
                <a:gd name="connsiteX0" fmla="*/ 28314 w 27508"/>
                <a:gd name="connsiteY0" fmla="*/ 37404 h 36237"/>
                <a:gd name="connsiteX1" fmla="*/ 24573 w 27508"/>
                <a:gd name="connsiteY1" fmla="*/ 37404 h 36237"/>
                <a:gd name="connsiteX2" fmla="*/ 24573 w 27508"/>
                <a:gd name="connsiteY2" fmla="*/ 33883 h 36237"/>
                <a:gd name="connsiteX3" fmla="*/ 20025 w 27508"/>
                <a:gd name="connsiteY3" fmla="*/ 36963 h 36237"/>
                <a:gd name="connsiteX4" fmla="*/ 13790 w 27508"/>
                <a:gd name="connsiteY4" fmla="*/ 37844 h 36237"/>
                <a:gd name="connsiteX5" fmla="*/ 3373 w 27508"/>
                <a:gd name="connsiteY5" fmla="*/ 34616 h 36237"/>
                <a:gd name="connsiteX6" fmla="*/ 806 w 27508"/>
                <a:gd name="connsiteY6" fmla="*/ 27721 h 36237"/>
                <a:gd name="connsiteX7" fmla="*/ 4107 w 27508"/>
                <a:gd name="connsiteY7" fmla="*/ 20238 h 36237"/>
                <a:gd name="connsiteX8" fmla="*/ 13129 w 27508"/>
                <a:gd name="connsiteY8" fmla="*/ 17524 h 36237"/>
                <a:gd name="connsiteX9" fmla="*/ 24573 w 27508"/>
                <a:gd name="connsiteY9" fmla="*/ 17524 h 36237"/>
                <a:gd name="connsiteX10" fmla="*/ 24573 w 27508"/>
                <a:gd name="connsiteY10" fmla="*/ 13563 h 36237"/>
                <a:gd name="connsiteX11" fmla="*/ 22225 w 27508"/>
                <a:gd name="connsiteY11" fmla="*/ 7108 h 36237"/>
                <a:gd name="connsiteX12" fmla="*/ 14597 w 27508"/>
                <a:gd name="connsiteY12" fmla="*/ 4907 h 36237"/>
                <a:gd name="connsiteX13" fmla="*/ 8801 w 27508"/>
                <a:gd name="connsiteY13" fmla="*/ 5934 h 36237"/>
                <a:gd name="connsiteX14" fmla="*/ 4840 w 27508"/>
                <a:gd name="connsiteY14" fmla="*/ 9382 h 36237"/>
                <a:gd name="connsiteX15" fmla="*/ 2126 w 27508"/>
                <a:gd name="connsiteY15" fmla="*/ 7034 h 36237"/>
                <a:gd name="connsiteX16" fmla="*/ 7188 w 27508"/>
                <a:gd name="connsiteY16" fmla="*/ 2853 h 36237"/>
                <a:gd name="connsiteX17" fmla="*/ 14597 w 27508"/>
                <a:gd name="connsiteY17" fmla="*/ 1606 h 36237"/>
                <a:gd name="connsiteX18" fmla="*/ 28314 w 27508"/>
                <a:gd name="connsiteY18" fmla="*/ 13196 h 36237"/>
                <a:gd name="connsiteX19" fmla="*/ 28314 w 27508"/>
                <a:gd name="connsiteY19" fmla="*/ 37404 h 36237"/>
                <a:gd name="connsiteX20" fmla="*/ 24573 w 27508"/>
                <a:gd name="connsiteY20" fmla="*/ 25080 h 36237"/>
                <a:gd name="connsiteX21" fmla="*/ 24573 w 27508"/>
                <a:gd name="connsiteY21" fmla="*/ 20532 h 36237"/>
                <a:gd name="connsiteX22" fmla="*/ 13570 w 27508"/>
                <a:gd name="connsiteY22" fmla="*/ 20532 h 36237"/>
                <a:gd name="connsiteX23" fmla="*/ 4547 w 27508"/>
                <a:gd name="connsiteY23" fmla="*/ 27647 h 36237"/>
                <a:gd name="connsiteX24" fmla="*/ 6748 w 27508"/>
                <a:gd name="connsiteY24" fmla="*/ 32856 h 36237"/>
                <a:gd name="connsiteX25" fmla="*/ 13790 w 27508"/>
                <a:gd name="connsiteY25" fmla="*/ 34543 h 36237"/>
                <a:gd name="connsiteX26" fmla="*/ 22592 w 27508"/>
                <a:gd name="connsiteY26" fmla="*/ 31829 h 36237"/>
                <a:gd name="connsiteX27" fmla="*/ 24573 w 27508"/>
                <a:gd name="connsiteY27" fmla="*/ 25080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314" y="37404"/>
                  </a:moveTo>
                  <a:lnTo>
                    <a:pt x="24573" y="37404"/>
                  </a:lnTo>
                  <a:lnTo>
                    <a:pt x="24573" y="33883"/>
                  </a:lnTo>
                  <a:cubicBezTo>
                    <a:pt x="23106" y="35350"/>
                    <a:pt x="21565" y="36377"/>
                    <a:pt x="20025" y="36963"/>
                  </a:cubicBezTo>
                  <a:cubicBezTo>
                    <a:pt x="18411" y="37550"/>
                    <a:pt x="16357" y="37844"/>
                    <a:pt x="13790" y="37844"/>
                  </a:cubicBezTo>
                  <a:cubicBezTo>
                    <a:pt x="8948" y="37844"/>
                    <a:pt x="5500" y="36743"/>
                    <a:pt x="3373" y="34616"/>
                  </a:cubicBezTo>
                  <a:cubicBezTo>
                    <a:pt x="1686" y="32929"/>
                    <a:pt x="806" y="30582"/>
                    <a:pt x="806" y="27721"/>
                  </a:cubicBezTo>
                  <a:cubicBezTo>
                    <a:pt x="806" y="24493"/>
                    <a:pt x="1906" y="21999"/>
                    <a:pt x="4107" y="20238"/>
                  </a:cubicBezTo>
                  <a:cubicBezTo>
                    <a:pt x="6234" y="18405"/>
                    <a:pt x="9242" y="17524"/>
                    <a:pt x="13129" y="17524"/>
                  </a:cubicBezTo>
                  <a:lnTo>
                    <a:pt x="24573" y="17524"/>
                  </a:lnTo>
                  <a:lnTo>
                    <a:pt x="24573" y="13563"/>
                  </a:lnTo>
                  <a:cubicBezTo>
                    <a:pt x="24573" y="10702"/>
                    <a:pt x="23766" y="8502"/>
                    <a:pt x="22225" y="7108"/>
                  </a:cubicBezTo>
                  <a:cubicBezTo>
                    <a:pt x="20685" y="5641"/>
                    <a:pt x="18118" y="4907"/>
                    <a:pt x="14597" y="4907"/>
                  </a:cubicBezTo>
                  <a:cubicBezTo>
                    <a:pt x="12176" y="4907"/>
                    <a:pt x="10195" y="5274"/>
                    <a:pt x="8801" y="5934"/>
                  </a:cubicBezTo>
                  <a:cubicBezTo>
                    <a:pt x="7334" y="6594"/>
                    <a:pt x="6014" y="7768"/>
                    <a:pt x="4840" y="9382"/>
                  </a:cubicBezTo>
                  <a:lnTo>
                    <a:pt x="2126" y="7034"/>
                  </a:lnTo>
                  <a:cubicBezTo>
                    <a:pt x="3593" y="5054"/>
                    <a:pt x="5280" y="3587"/>
                    <a:pt x="7188" y="2853"/>
                  </a:cubicBezTo>
                  <a:cubicBezTo>
                    <a:pt x="9168" y="1973"/>
                    <a:pt x="11589" y="1606"/>
                    <a:pt x="14597" y="1606"/>
                  </a:cubicBezTo>
                  <a:cubicBezTo>
                    <a:pt x="23766" y="1606"/>
                    <a:pt x="28314" y="5494"/>
                    <a:pt x="28314" y="13196"/>
                  </a:cubicBezTo>
                  <a:lnTo>
                    <a:pt x="28314" y="37404"/>
                  </a:lnTo>
                  <a:close/>
                  <a:moveTo>
                    <a:pt x="24573" y="25080"/>
                  </a:moveTo>
                  <a:lnTo>
                    <a:pt x="24573" y="20532"/>
                  </a:lnTo>
                  <a:lnTo>
                    <a:pt x="13570" y="20532"/>
                  </a:lnTo>
                  <a:cubicBezTo>
                    <a:pt x="7554" y="20532"/>
                    <a:pt x="4547" y="22879"/>
                    <a:pt x="4547" y="27647"/>
                  </a:cubicBezTo>
                  <a:cubicBezTo>
                    <a:pt x="4547" y="29995"/>
                    <a:pt x="5280" y="31755"/>
                    <a:pt x="6748" y="32856"/>
                  </a:cubicBezTo>
                  <a:cubicBezTo>
                    <a:pt x="8215" y="33956"/>
                    <a:pt x="10562" y="34543"/>
                    <a:pt x="13790" y="34543"/>
                  </a:cubicBezTo>
                  <a:cubicBezTo>
                    <a:pt x="17751" y="34543"/>
                    <a:pt x="20685" y="33662"/>
                    <a:pt x="22592" y="31829"/>
                  </a:cubicBezTo>
                  <a:cubicBezTo>
                    <a:pt x="23913" y="30582"/>
                    <a:pt x="24573" y="28381"/>
                    <a:pt x="24573" y="25080"/>
                  </a:cubicBezTo>
                  <a:close/>
                </a:path>
              </a:pathLst>
            </a:custGeom>
            <a:solidFill>
              <a:srgbClr val="000000"/>
            </a:solidFill>
            <a:ln w="73262" cap="flat">
              <a:noFill/>
              <a:prstDash val="solid"/>
              <a:miter/>
            </a:ln>
          </p:spPr>
          <p:txBody>
            <a:bodyPr rtlCol="0" anchor="ctr"/>
            <a:lstStyle/>
            <a:p>
              <a:endParaRPr lang="en-GB"/>
            </a:p>
          </p:txBody>
        </p:sp>
        <p:sp>
          <p:nvSpPr>
            <p:cNvPr id="480" name="Graphic 1127">
              <a:extLst>
                <a:ext uri="{FF2B5EF4-FFF2-40B4-BE49-F238E27FC236}">
                  <a16:creationId xmlns:a16="http://schemas.microsoft.com/office/drawing/2014/main" id="{F2F2BAF2-624D-D982-18E7-920A6A5FFA0B}"/>
                </a:ext>
              </a:extLst>
            </p:cNvPr>
            <p:cNvSpPr/>
            <p:nvPr/>
          </p:nvSpPr>
          <p:spPr>
            <a:xfrm>
              <a:off x="7130933" y="4315944"/>
              <a:ext cx="28461" cy="36237"/>
            </a:xfrm>
            <a:custGeom>
              <a:avLst/>
              <a:gdLst>
                <a:gd name="connsiteX0" fmla="*/ 29281 w 28461"/>
                <a:gd name="connsiteY0" fmla="*/ 27354 h 36237"/>
                <a:gd name="connsiteX1" fmla="*/ 25466 w 28461"/>
                <a:gd name="connsiteY1" fmla="*/ 34983 h 36237"/>
                <a:gd name="connsiteX2" fmla="*/ 15123 w 28461"/>
                <a:gd name="connsiteY2" fmla="*/ 37844 h 36237"/>
                <a:gd name="connsiteX3" fmla="*/ 819 w 28461"/>
                <a:gd name="connsiteY3" fmla="*/ 32782 h 36237"/>
                <a:gd name="connsiteX4" fmla="*/ 3387 w 28461"/>
                <a:gd name="connsiteY4" fmla="*/ 30215 h 36237"/>
                <a:gd name="connsiteX5" fmla="*/ 14977 w 28461"/>
                <a:gd name="connsiteY5" fmla="*/ 34543 h 36237"/>
                <a:gd name="connsiteX6" fmla="*/ 25613 w 28461"/>
                <a:gd name="connsiteY6" fmla="*/ 27354 h 36237"/>
                <a:gd name="connsiteX7" fmla="*/ 23999 w 28461"/>
                <a:gd name="connsiteY7" fmla="*/ 23173 h 36237"/>
                <a:gd name="connsiteX8" fmla="*/ 18864 w 28461"/>
                <a:gd name="connsiteY8" fmla="*/ 21412 h 36237"/>
                <a:gd name="connsiteX9" fmla="*/ 12996 w 28461"/>
                <a:gd name="connsiteY9" fmla="*/ 20899 h 36237"/>
                <a:gd name="connsiteX10" fmla="*/ 2360 w 28461"/>
                <a:gd name="connsiteY10" fmla="*/ 11656 h 36237"/>
                <a:gd name="connsiteX11" fmla="*/ 5807 w 28461"/>
                <a:gd name="connsiteY11" fmla="*/ 4320 h 36237"/>
                <a:gd name="connsiteX12" fmla="*/ 15050 w 28461"/>
                <a:gd name="connsiteY12" fmla="*/ 1606 h 36237"/>
                <a:gd name="connsiteX13" fmla="*/ 27447 w 28461"/>
                <a:gd name="connsiteY13" fmla="*/ 5347 h 36237"/>
                <a:gd name="connsiteX14" fmla="*/ 24953 w 28461"/>
                <a:gd name="connsiteY14" fmla="*/ 7841 h 36237"/>
                <a:gd name="connsiteX15" fmla="*/ 15050 w 28461"/>
                <a:gd name="connsiteY15" fmla="*/ 4834 h 36237"/>
                <a:gd name="connsiteX16" fmla="*/ 8375 w 28461"/>
                <a:gd name="connsiteY16" fmla="*/ 6594 h 36237"/>
                <a:gd name="connsiteX17" fmla="*/ 6027 w 28461"/>
                <a:gd name="connsiteY17" fmla="*/ 11656 h 36237"/>
                <a:gd name="connsiteX18" fmla="*/ 7788 w 28461"/>
                <a:gd name="connsiteY18" fmla="*/ 15837 h 36237"/>
                <a:gd name="connsiteX19" fmla="*/ 13216 w 28461"/>
                <a:gd name="connsiteY19" fmla="*/ 17598 h 36237"/>
                <a:gd name="connsiteX20" fmla="*/ 18938 w 28461"/>
                <a:gd name="connsiteY20" fmla="*/ 18111 h 36237"/>
                <a:gd name="connsiteX21" fmla="*/ 26640 w 28461"/>
                <a:gd name="connsiteY21" fmla="*/ 20605 h 36237"/>
                <a:gd name="connsiteX22" fmla="*/ 29281 w 28461"/>
                <a:gd name="connsiteY22" fmla="*/ 2735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281" y="27354"/>
                  </a:moveTo>
                  <a:cubicBezTo>
                    <a:pt x="29281" y="30582"/>
                    <a:pt x="28034" y="33149"/>
                    <a:pt x="25466" y="34983"/>
                  </a:cubicBezTo>
                  <a:cubicBezTo>
                    <a:pt x="22899" y="36890"/>
                    <a:pt x="19451" y="37844"/>
                    <a:pt x="15123" y="37844"/>
                  </a:cubicBezTo>
                  <a:cubicBezTo>
                    <a:pt x="9108" y="37844"/>
                    <a:pt x="4340" y="36157"/>
                    <a:pt x="819" y="32782"/>
                  </a:cubicBezTo>
                  <a:lnTo>
                    <a:pt x="3387" y="30215"/>
                  </a:lnTo>
                  <a:cubicBezTo>
                    <a:pt x="6101" y="33076"/>
                    <a:pt x="9988" y="34543"/>
                    <a:pt x="14977" y="34543"/>
                  </a:cubicBezTo>
                  <a:cubicBezTo>
                    <a:pt x="22092" y="34543"/>
                    <a:pt x="25613" y="32122"/>
                    <a:pt x="25613" y="27354"/>
                  </a:cubicBezTo>
                  <a:cubicBezTo>
                    <a:pt x="25613" y="25520"/>
                    <a:pt x="25100" y="24126"/>
                    <a:pt x="23999" y="23173"/>
                  </a:cubicBezTo>
                  <a:cubicBezTo>
                    <a:pt x="22899" y="22219"/>
                    <a:pt x="21212" y="21632"/>
                    <a:pt x="18864" y="21412"/>
                  </a:cubicBezTo>
                  <a:lnTo>
                    <a:pt x="12996" y="20899"/>
                  </a:lnTo>
                  <a:cubicBezTo>
                    <a:pt x="5881" y="20312"/>
                    <a:pt x="2360" y="17231"/>
                    <a:pt x="2360" y="11656"/>
                  </a:cubicBezTo>
                  <a:cubicBezTo>
                    <a:pt x="2360" y="8575"/>
                    <a:pt x="3533" y="6154"/>
                    <a:pt x="5807" y="4320"/>
                  </a:cubicBezTo>
                  <a:cubicBezTo>
                    <a:pt x="8081" y="2486"/>
                    <a:pt x="11162" y="1606"/>
                    <a:pt x="15050" y="1606"/>
                  </a:cubicBezTo>
                  <a:cubicBezTo>
                    <a:pt x="19965" y="1606"/>
                    <a:pt x="24073" y="2853"/>
                    <a:pt x="27447" y="5347"/>
                  </a:cubicBezTo>
                  <a:lnTo>
                    <a:pt x="24953" y="7841"/>
                  </a:lnTo>
                  <a:cubicBezTo>
                    <a:pt x="22239" y="5861"/>
                    <a:pt x="18938" y="4834"/>
                    <a:pt x="15050" y="4834"/>
                  </a:cubicBezTo>
                  <a:cubicBezTo>
                    <a:pt x="12116" y="4834"/>
                    <a:pt x="9842" y="5421"/>
                    <a:pt x="8375" y="6594"/>
                  </a:cubicBezTo>
                  <a:cubicBezTo>
                    <a:pt x="6834" y="7768"/>
                    <a:pt x="6027" y="9455"/>
                    <a:pt x="6027" y="11656"/>
                  </a:cubicBezTo>
                  <a:cubicBezTo>
                    <a:pt x="6027" y="13490"/>
                    <a:pt x="6614" y="14884"/>
                    <a:pt x="7788" y="15837"/>
                  </a:cubicBezTo>
                  <a:cubicBezTo>
                    <a:pt x="8888" y="16791"/>
                    <a:pt x="10722" y="17378"/>
                    <a:pt x="13216" y="17598"/>
                  </a:cubicBezTo>
                  <a:lnTo>
                    <a:pt x="18938" y="18111"/>
                  </a:lnTo>
                  <a:cubicBezTo>
                    <a:pt x="22239" y="18478"/>
                    <a:pt x="24806" y="19285"/>
                    <a:pt x="26640" y="20605"/>
                  </a:cubicBezTo>
                  <a:cubicBezTo>
                    <a:pt x="28401" y="21926"/>
                    <a:pt x="29281" y="24200"/>
                    <a:pt x="29281" y="27354"/>
                  </a:cubicBezTo>
                  <a:close/>
                </a:path>
              </a:pathLst>
            </a:custGeom>
            <a:solidFill>
              <a:srgbClr val="000000"/>
            </a:solidFill>
            <a:ln w="73262" cap="flat">
              <a:noFill/>
              <a:prstDash val="solid"/>
              <a:miter/>
            </a:ln>
          </p:spPr>
          <p:txBody>
            <a:bodyPr rtlCol="0" anchor="ctr"/>
            <a:lstStyle/>
            <a:p>
              <a:endParaRPr lang="en-GB"/>
            </a:p>
          </p:txBody>
        </p:sp>
        <p:sp>
          <p:nvSpPr>
            <p:cNvPr id="481" name="Graphic 1127">
              <a:extLst>
                <a:ext uri="{FF2B5EF4-FFF2-40B4-BE49-F238E27FC236}">
                  <a16:creationId xmlns:a16="http://schemas.microsoft.com/office/drawing/2014/main" id="{26A20B3A-1F9C-4518-EC86-BD3A5B17A01D}"/>
                </a:ext>
              </a:extLst>
            </p:cNvPr>
            <p:cNvSpPr/>
            <p:nvPr/>
          </p:nvSpPr>
          <p:spPr>
            <a:xfrm>
              <a:off x="7189185" y="4299513"/>
              <a:ext cx="27434" cy="52669"/>
            </a:xfrm>
            <a:custGeom>
              <a:avLst/>
              <a:gdLst>
                <a:gd name="connsiteX0" fmla="*/ 23726 w 27434"/>
                <a:gd name="connsiteY0" fmla="*/ 21116 h 52669"/>
                <a:gd name="connsiteX1" fmla="*/ 28274 w 27434"/>
                <a:gd name="connsiteY1" fmla="*/ 36154 h 52669"/>
                <a:gd name="connsiteX2" fmla="*/ 23726 w 27434"/>
                <a:gd name="connsiteY2" fmla="*/ 51192 h 52669"/>
                <a:gd name="connsiteX3" fmla="*/ 15070 w 27434"/>
                <a:gd name="connsiteY3" fmla="*/ 54273 h 52669"/>
                <a:gd name="connsiteX4" fmla="*/ 9275 w 27434"/>
                <a:gd name="connsiteY4" fmla="*/ 53172 h 52669"/>
                <a:gd name="connsiteX5" fmla="*/ 4580 w 27434"/>
                <a:gd name="connsiteY5" fmla="*/ 49284 h 52669"/>
                <a:gd name="connsiteX6" fmla="*/ 4580 w 27434"/>
                <a:gd name="connsiteY6" fmla="*/ 53832 h 52669"/>
                <a:gd name="connsiteX7" fmla="*/ 839 w 27434"/>
                <a:gd name="connsiteY7" fmla="*/ 53832 h 52669"/>
                <a:gd name="connsiteX8" fmla="*/ 839 w 27434"/>
                <a:gd name="connsiteY8" fmla="*/ 1603 h 52669"/>
                <a:gd name="connsiteX9" fmla="*/ 4580 w 27434"/>
                <a:gd name="connsiteY9" fmla="*/ 1603 h 52669"/>
                <a:gd name="connsiteX10" fmla="*/ 4580 w 27434"/>
                <a:gd name="connsiteY10" fmla="*/ 23023 h 52669"/>
                <a:gd name="connsiteX11" fmla="*/ 9275 w 27434"/>
                <a:gd name="connsiteY11" fmla="*/ 19135 h 52669"/>
                <a:gd name="connsiteX12" fmla="*/ 15070 w 27434"/>
                <a:gd name="connsiteY12" fmla="*/ 18035 h 52669"/>
                <a:gd name="connsiteX13" fmla="*/ 23726 w 27434"/>
                <a:gd name="connsiteY13" fmla="*/ 21116 h 52669"/>
                <a:gd name="connsiteX14" fmla="*/ 24166 w 27434"/>
                <a:gd name="connsiteY14" fmla="*/ 41655 h 52669"/>
                <a:gd name="connsiteX15" fmla="*/ 24533 w 27434"/>
                <a:gd name="connsiteY15" fmla="*/ 36154 h 52669"/>
                <a:gd name="connsiteX16" fmla="*/ 24166 w 27434"/>
                <a:gd name="connsiteY16" fmla="*/ 30652 h 52669"/>
                <a:gd name="connsiteX17" fmla="*/ 22846 w 27434"/>
                <a:gd name="connsiteY17" fmla="*/ 26031 h 52669"/>
                <a:gd name="connsiteX18" fmla="*/ 19765 w 27434"/>
                <a:gd name="connsiteY18" fmla="*/ 22510 h 52669"/>
                <a:gd name="connsiteX19" fmla="*/ 14557 w 27434"/>
                <a:gd name="connsiteY19" fmla="*/ 21336 h 52669"/>
                <a:gd name="connsiteX20" fmla="*/ 9422 w 27434"/>
                <a:gd name="connsiteY20" fmla="*/ 22510 h 52669"/>
                <a:gd name="connsiteX21" fmla="*/ 6341 w 27434"/>
                <a:gd name="connsiteY21" fmla="*/ 26031 h 52669"/>
                <a:gd name="connsiteX22" fmla="*/ 4947 w 27434"/>
                <a:gd name="connsiteY22" fmla="*/ 30652 h 52669"/>
                <a:gd name="connsiteX23" fmla="*/ 4580 w 27434"/>
                <a:gd name="connsiteY23" fmla="*/ 36154 h 52669"/>
                <a:gd name="connsiteX24" fmla="*/ 4947 w 27434"/>
                <a:gd name="connsiteY24" fmla="*/ 41655 h 52669"/>
                <a:gd name="connsiteX25" fmla="*/ 6341 w 27434"/>
                <a:gd name="connsiteY25" fmla="*/ 46277 h 52669"/>
                <a:gd name="connsiteX26" fmla="*/ 9422 w 27434"/>
                <a:gd name="connsiteY26" fmla="*/ 49725 h 52669"/>
                <a:gd name="connsiteX27" fmla="*/ 14557 w 27434"/>
                <a:gd name="connsiteY27" fmla="*/ 50972 h 52669"/>
                <a:gd name="connsiteX28" fmla="*/ 19765 w 27434"/>
                <a:gd name="connsiteY28" fmla="*/ 49725 h 52669"/>
                <a:gd name="connsiteX29" fmla="*/ 22846 w 27434"/>
                <a:gd name="connsiteY29" fmla="*/ 46277 h 52669"/>
                <a:gd name="connsiteX30" fmla="*/ 24166 w 27434"/>
                <a:gd name="connsiteY30" fmla="*/ 41655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3726" y="21116"/>
                  </a:moveTo>
                  <a:cubicBezTo>
                    <a:pt x="26734" y="24124"/>
                    <a:pt x="28274" y="29185"/>
                    <a:pt x="28274" y="36154"/>
                  </a:cubicBezTo>
                  <a:cubicBezTo>
                    <a:pt x="28274" y="43123"/>
                    <a:pt x="26734" y="48184"/>
                    <a:pt x="23726" y="51192"/>
                  </a:cubicBezTo>
                  <a:cubicBezTo>
                    <a:pt x="21672" y="53246"/>
                    <a:pt x="18811" y="54273"/>
                    <a:pt x="15070" y="54273"/>
                  </a:cubicBezTo>
                  <a:cubicBezTo>
                    <a:pt x="12869" y="54273"/>
                    <a:pt x="10962" y="53906"/>
                    <a:pt x="9275" y="53172"/>
                  </a:cubicBezTo>
                  <a:cubicBezTo>
                    <a:pt x="7588" y="52512"/>
                    <a:pt x="6047" y="51192"/>
                    <a:pt x="4580" y="49284"/>
                  </a:cubicBezTo>
                  <a:lnTo>
                    <a:pt x="4580" y="53832"/>
                  </a:lnTo>
                  <a:lnTo>
                    <a:pt x="839" y="53832"/>
                  </a:lnTo>
                  <a:lnTo>
                    <a:pt x="839" y="1603"/>
                  </a:lnTo>
                  <a:lnTo>
                    <a:pt x="4580" y="1603"/>
                  </a:lnTo>
                  <a:lnTo>
                    <a:pt x="4580" y="23023"/>
                  </a:lnTo>
                  <a:cubicBezTo>
                    <a:pt x="6047" y="21116"/>
                    <a:pt x="7588" y="19796"/>
                    <a:pt x="9275" y="19135"/>
                  </a:cubicBezTo>
                  <a:cubicBezTo>
                    <a:pt x="10962" y="18402"/>
                    <a:pt x="12869" y="18035"/>
                    <a:pt x="15070" y="18035"/>
                  </a:cubicBezTo>
                  <a:cubicBezTo>
                    <a:pt x="18811" y="18035"/>
                    <a:pt x="21672" y="19062"/>
                    <a:pt x="23726" y="21116"/>
                  </a:cubicBezTo>
                  <a:close/>
                  <a:moveTo>
                    <a:pt x="24166" y="41655"/>
                  </a:moveTo>
                  <a:cubicBezTo>
                    <a:pt x="24386" y="40115"/>
                    <a:pt x="24533" y="38281"/>
                    <a:pt x="24533" y="36154"/>
                  </a:cubicBezTo>
                  <a:cubicBezTo>
                    <a:pt x="24533" y="34026"/>
                    <a:pt x="24386" y="32193"/>
                    <a:pt x="24166" y="30652"/>
                  </a:cubicBezTo>
                  <a:cubicBezTo>
                    <a:pt x="23946" y="29112"/>
                    <a:pt x="23506" y="27571"/>
                    <a:pt x="22846" y="26031"/>
                  </a:cubicBezTo>
                  <a:cubicBezTo>
                    <a:pt x="22185" y="24490"/>
                    <a:pt x="21159" y="23317"/>
                    <a:pt x="19765" y="22510"/>
                  </a:cubicBezTo>
                  <a:cubicBezTo>
                    <a:pt x="18371" y="21703"/>
                    <a:pt x="16610" y="21336"/>
                    <a:pt x="14557" y="21336"/>
                  </a:cubicBezTo>
                  <a:cubicBezTo>
                    <a:pt x="12503" y="21336"/>
                    <a:pt x="10815" y="21703"/>
                    <a:pt x="9422" y="22510"/>
                  </a:cubicBezTo>
                  <a:cubicBezTo>
                    <a:pt x="8028" y="23317"/>
                    <a:pt x="7001" y="24490"/>
                    <a:pt x="6341" y="26031"/>
                  </a:cubicBezTo>
                  <a:cubicBezTo>
                    <a:pt x="5681" y="27571"/>
                    <a:pt x="5167" y="29112"/>
                    <a:pt x="4947" y="30652"/>
                  </a:cubicBezTo>
                  <a:cubicBezTo>
                    <a:pt x="4727" y="32193"/>
                    <a:pt x="4580" y="34026"/>
                    <a:pt x="4580" y="36154"/>
                  </a:cubicBezTo>
                  <a:cubicBezTo>
                    <a:pt x="4580" y="38281"/>
                    <a:pt x="4727" y="40115"/>
                    <a:pt x="4947" y="41655"/>
                  </a:cubicBezTo>
                  <a:cubicBezTo>
                    <a:pt x="5167" y="43196"/>
                    <a:pt x="5681" y="44736"/>
                    <a:pt x="6341" y="46277"/>
                  </a:cubicBezTo>
                  <a:cubicBezTo>
                    <a:pt x="7001" y="47817"/>
                    <a:pt x="8028" y="48918"/>
                    <a:pt x="9422" y="49725"/>
                  </a:cubicBezTo>
                  <a:cubicBezTo>
                    <a:pt x="10815" y="50531"/>
                    <a:pt x="12503" y="50972"/>
                    <a:pt x="14557" y="50972"/>
                  </a:cubicBezTo>
                  <a:cubicBezTo>
                    <a:pt x="16610" y="50972"/>
                    <a:pt x="18371" y="50531"/>
                    <a:pt x="19765" y="49725"/>
                  </a:cubicBezTo>
                  <a:cubicBezTo>
                    <a:pt x="21159" y="48918"/>
                    <a:pt x="22185" y="47817"/>
                    <a:pt x="22846" y="46277"/>
                  </a:cubicBezTo>
                  <a:cubicBezTo>
                    <a:pt x="23506" y="44736"/>
                    <a:pt x="23946" y="43196"/>
                    <a:pt x="24166" y="41655"/>
                  </a:cubicBezTo>
                  <a:close/>
                </a:path>
              </a:pathLst>
            </a:custGeom>
            <a:solidFill>
              <a:srgbClr val="000000"/>
            </a:solidFill>
            <a:ln w="73262" cap="flat">
              <a:noFill/>
              <a:prstDash val="solid"/>
              <a:miter/>
            </a:ln>
          </p:spPr>
          <p:txBody>
            <a:bodyPr rtlCol="0" anchor="ctr"/>
            <a:lstStyle/>
            <a:p>
              <a:endParaRPr lang="en-GB"/>
            </a:p>
          </p:txBody>
        </p:sp>
        <p:sp>
          <p:nvSpPr>
            <p:cNvPr id="482" name="Graphic 1127">
              <a:extLst>
                <a:ext uri="{FF2B5EF4-FFF2-40B4-BE49-F238E27FC236}">
                  <a16:creationId xmlns:a16="http://schemas.microsoft.com/office/drawing/2014/main" id="{B4F4B2BF-5578-5B42-C934-419749E0FC13}"/>
                </a:ext>
              </a:extLst>
            </p:cNvPr>
            <p:cNvSpPr/>
            <p:nvPr/>
          </p:nvSpPr>
          <p:spPr>
            <a:xfrm>
              <a:off x="7226604" y="4315944"/>
              <a:ext cx="28315" cy="36237"/>
            </a:xfrm>
            <a:custGeom>
              <a:avLst/>
              <a:gdLst>
                <a:gd name="connsiteX0" fmla="*/ 29167 w 28315"/>
                <a:gd name="connsiteY0" fmla="*/ 20532 h 36237"/>
                <a:gd name="connsiteX1" fmla="*/ 4593 w 28315"/>
                <a:gd name="connsiteY1" fmla="*/ 20532 h 36237"/>
                <a:gd name="connsiteX2" fmla="*/ 7528 w 28315"/>
                <a:gd name="connsiteY2" fmla="*/ 30875 h 36237"/>
                <a:gd name="connsiteX3" fmla="*/ 16110 w 28315"/>
                <a:gd name="connsiteY3" fmla="*/ 34469 h 36237"/>
                <a:gd name="connsiteX4" fmla="*/ 21392 w 28315"/>
                <a:gd name="connsiteY4" fmla="*/ 33442 h 36237"/>
                <a:gd name="connsiteX5" fmla="*/ 25866 w 28315"/>
                <a:gd name="connsiteY5" fmla="*/ 30215 h 36237"/>
                <a:gd name="connsiteX6" fmla="*/ 28654 w 28315"/>
                <a:gd name="connsiteY6" fmla="*/ 32415 h 36237"/>
                <a:gd name="connsiteX7" fmla="*/ 22932 w 28315"/>
                <a:gd name="connsiteY7" fmla="*/ 36523 h 36237"/>
                <a:gd name="connsiteX8" fmla="*/ 15890 w 28315"/>
                <a:gd name="connsiteY8" fmla="*/ 37844 h 36237"/>
                <a:gd name="connsiteX9" fmla="*/ 4740 w 28315"/>
                <a:gd name="connsiteY9" fmla="*/ 33222 h 36237"/>
                <a:gd name="connsiteX10" fmla="*/ 852 w 28315"/>
                <a:gd name="connsiteY10" fmla="*/ 19725 h 36237"/>
                <a:gd name="connsiteX11" fmla="*/ 4593 w 28315"/>
                <a:gd name="connsiteY11" fmla="*/ 6374 h 36237"/>
                <a:gd name="connsiteX12" fmla="*/ 15010 w 28315"/>
                <a:gd name="connsiteY12" fmla="*/ 1606 h 36237"/>
                <a:gd name="connsiteX13" fmla="*/ 25426 w 28315"/>
                <a:gd name="connsiteY13" fmla="*/ 6154 h 36237"/>
                <a:gd name="connsiteX14" fmla="*/ 29167 w 28315"/>
                <a:gd name="connsiteY14" fmla="*/ 18845 h 36237"/>
                <a:gd name="connsiteX15" fmla="*/ 29167 w 28315"/>
                <a:gd name="connsiteY15" fmla="*/ 20532 h 36237"/>
                <a:gd name="connsiteX16" fmla="*/ 25426 w 28315"/>
                <a:gd name="connsiteY16" fmla="*/ 17524 h 36237"/>
                <a:gd name="connsiteX17" fmla="*/ 24179 w 28315"/>
                <a:gd name="connsiteY17" fmla="*/ 10849 h 36237"/>
                <a:gd name="connsiteX18" fmla="*/ 20585 w 28315"/>
                <a:gd name="connsiteY18" fmla="*/ 6448 h 36237"/>
                <a:gd name="connsiteX19" fmla="*/ 15010 w 28315"/>
                <a:gd name="connsiteY19" fmla="*/ 4907 h 36237"/>
                <a:gd name="connsiteX20" fmla="*/ 9508 w 28315"/>
                <a:gd name="connsiteY20" fmla="*/ 6448 h 36237"/>
                <a:gd name="connsiteX21" fmla="*/ 5840 w 28315"/>
                <a:gd name="connsiteY21" fmla="*/ 10849 h 36237"/>
                <a:gd name="connsiteX22" fmla="*/ 4593 w 28315"/>
                <a:gd name="connsiteY22" fmla="*/ 17524 h 36237"/>
                <a:gd name="connsiteX23" fmla="*/ 25426 w 28315"/>
                <a:gd name="connsiteY23" fmla="*/ 1752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167" y="20532"/>
                  </a:moveTo>
                  <a:lnTo>
                    <a:pt x="4593" y="20532"/>
                  </a:lnTo>
                  <a:cubicBezTo>
                    <a:pt x="4593" y="25080"/>
                    <a:pt x="5547" y="28528"/>
                    <a:pt x="7528" y="30875"/>
                  </a:cubicBezTo>
                  <a:cubicBezTo>
                    <a:pt x="9508" y="33296"/>
                    <a:pt x="12369" y="34469"/>
                    <a:pt x="16110" y="34469"/>
                  </a:cubicBezTo>
                  <a:cubicBezTo>
                    <a:pt x="18164" y="34469"/>
                    <a:pt x="19925" y="34103"/>
                    <a:pt x="21392" y="33442"/>
                  </a:cubicBezTo>
                  <a:cubicBezTo>
                    <a:pt x="22859" y="32782"/>
                    <a:pt x="24326" y="31755"/>
                    <a:pt x="25866" y="30215"/>
                  </a:cubicBezTo>
                  <a:lnTo>
                    <a:pt x="28654" y="32415"/>
                  </a:lnTo>
                  <a:cubicBezTo>
                    <a:pt x="26747" y="34323"/>
                    <a:pt x="24839" y="35716"/>
                    <a:pt x="22932" y="36523"/>
                  </a:cubicBezTo>
                  <a:cubicBezTo>
                    <a:pt x="21025" y="37404"/>
                    <a:pt x="18678" y="37844"/>
                    <a:pt x="15890" y="37844"/>
                  </a:cubicBezTo>
                  <a:cubicBezTo>
                    <a:pt x="10975" y="37844"/>
                    <a:pt x="7308" y="36303"/>
                    <a:pt x="4740" y="33222"/>
                  </a:cubicBezTo>
                  <a:cubicBezTo>
                    <a:pt x="2099" y="30141"/>
                    <a:pt x="852" y="25667"/>
                    <a:pt x="852" y="19725"/>
                  </a:cubicBezTo>
                  <a:cubicBezTo>
                    <a:pt x="852" y="14003"/>
                    <a:pt x="2099" y="9529"/>
                    <a:pt x="4593" y="6374"/>
                  </a:cubicBezTo>
                  <a:cubicBezTo>
                    <a:pt x="7087" y="3220"/>
                    <a:pt x="10535" y="1606"/>
                    <a:pt x="15010" y="1606"/>
                  </a:cubicBezTo>
                  <a:cubicBezTo>
                    <a:pt x="19485" y="1606"/>
                    <a:pt x="22932" y="3147"/>
                    <a:pt x="25426" y="6154"/>
                  </a:cubicBezTo>
                  <a:cubicBezTo>
                    <a:pt x="27920" y="9162"/>
                    <a:pt x="29167" y="13416"/>
                    <a:pt x="29167" y="18845"/>
                  </a:cubicBezTo>
                  <a:lnTo>
                    <a:pt x="29167" y="20532"/>
                  </a:lnTo>
                  <a:close/>
                  <a:moveTo>
                    <a:pt x="25426" y="17524"/>
                  </a:moveTo>
                  <a:cubicBezTo>
                    <a:pt x="25206" y="14517"/>
                    <a:pt x="24839" y="12243"/>
                    <a:pt x="24179" y="10849"/>
                  </a:cubicBezTo>
                  <a:cubicBezTo>
                    <a:pt x="23372" y="9015"/>
                    <a:pt x="22199" y="7548"/>
                    <a:pt x="20585" y="6448"/>
                  </a:cubicBezTo>
                  <a:cubicBezTo>
                    <a:pt x="18898" y="5421"/>
                    <a:pt x="17064" y="4907"/>
                    <a:pt x="15010" y="4907"/>
                  </a:cubicBezTo>
                  <a:cubicBezTo>
                    <a:pt x="12956" y="4907"/>
                    <a:pt x="11122" y="5421"/>
                    <a:pt x="9508" y="6448"/>
                  </a:cubicBezTo>
                  <a:cubicBezTo>
                    <a:pt x="7894" y="7548"/>
                    <a:pt x="6647" y="9015"/>
                    <a:pt x="5840" y="10849"/>
                  </a:cubicBezTo>
                  <a:cubicBezTo>
                    <a:pt x="5180" y="12243"/>
                    <a:pt x="4813" y="14517"/>
                    <a:pt x="4593" y="17524"/>
                  </a:cubicBezTo>
                  <a:lnTo>
                    <a:pt x="25426" y="17524"/>
                  </a:lnTo>
                  <a:close/>
                </a:path>
              </a:pathLst>
            </a:custGeom>
            <a:solidFill>
              <a:srgbClr val="000000"/>
            </a:solidFill>
            <a:ln w="73262" cap="flat">
              <a:noFill/>
              <a:prstDash val="solid"/>
              <a:miter/>
            </a:ln>
          </p:spPr>
          <p:txBody>
            <a:bodyPr rtlCol="0" anchor="ctr"/>
            <a:lstStyle/>
            <a:p>
              <a:endParaRPr lang="en-GB"/>
            </a:p>
          </p:txBody>
        </p:sp>
        <p:sp>
          <p:nvSpPr>
            <p:cNvPr id="483" name="Graphic 1127">
              <a:extLst>
                <a:ext uri="{FF2B5EF4-FFF2-40B4-BE49-F238E27FC236}">
                  <a16:creationId xmlns:a16="http://schemas.microsoft.com/office/drawing/2014/main" id="{010C6D8E-CB9A-A399-1C74-CE7978B27731}"/>
                </a:ext>
              </a:extLst>
            </p:cNvPr>
            <p:cNvSpPr/>
            <p:nvPr/>
          </p:nvSpPr>
          <p:spPr>
            <a:xfrm>
              <a:off x="7264833" y="4315944"/>
              <a:ext cx="28315" cy="36237"/>
            </a:xfrm>
            <a:custGeom>
              <a:avLst/>
              <a:gdLst>
                <a:gd name="connsiteX0" fmla="*/ 29181 w 28315"/>
                <a:gd name="connsiteY0" fmla="*/ 20532 h 36237"/>
                <a:gd name="connsiteX1" fmla="*/ 4607 w 28315"/>
                <a:gd name="connsiteY1" fmla="*/ 20532 h 36237"/>
                <a:gd name="connsiteX2" fmla="*/ 7541 w 28315"/>
                <a:gd name="connsiteY2" fmla="*/ 30875 h 36237"/>
                <a:gd name="connsiteX3" fmla="*/ 16123 w 28315"/>
                <a:gd name="connsiteY3" fmla="*/ 34469 h 36237"/>
                <a:gd name="connsiteX4" fmla="*/ 21405 w 28315"/>
                <a:gd name="connsiteY4" fmla="*/ 33442 h 36237"/>
                <a:gd name="connsiteX5" fmla="*/ 25880 w 28315"/>
                <a:gd name="connsiteY5" fmla="*/ 30215 h 36237"/>
                <a:gd name="connsiteX6" fmla="*/ 28667 w 28315"/>
                <a:gd name="connsiteY6" fmla="*/ 32415 h 36237"/>
                <a:gd name="connsiteX7" fmla="*/ 22946 w 28315"/>
                <a:gd name="connsiteY7" fmla="*/ 36523 h 36237"/>
                <a:gd name="connsiteX8" fmla="*/ 15903 w 28315"/>
                <a:gd name="connsiteY8" fmla="*/ 37844 h 36237"/>
                <a:gd name="connsiteX9" fmla="*/ 4753 w 28315"/>
                <a:gd name="connsiteY9" fmla="*/ 33222 h 36237"/>
                <a:gd name="connsiteX10" fmla="*/ 866 w 28315"/>
                <a:gd name="connsiteY10" fmla="*/ 19725 h 36237"/>
                <a:gd name="connsiteX11" fmla="*/ 4607 w 28315"/>
                <a:gd name="connsiteY11" fmla="*/ 6374 h 36237"/>
                <a:gd name="connsiteX12" fmla="*/ 15023 w 28315"/>
                <a:gd name="connsiteY12" fmla="*/ 1606 h 36237"/>
                <a:gd name="connsiteX13" fmla="*/ 25440 w 28315"/>
                <a:gd name="connsiteY13" fmla="*/ 6154 h 36237"/>
                <a:gd name="connsiteX14" fmla="*/ 29181 w 28315"/>
                <a:gd name="connsiteY14" fmla="*/ 18845 h 36237"/>
                <a:gd name="connsiteX15" fmla="*/ 29181 w 28315"/>
                <a:gd name="connsiteY15" fmla="*/ 20532 h 36237"/>
                <a:gd name="connsiteX16" fmla="*/ 25440 w 28315"/>
                <a:gd name="connsiteY16" fmla="*/ 17524 h 36237"/>
                <a:gd name="connsiteX17" fmla="*/ 24193 w 28315"/>
                <a:gd name="connsiteY17" fmla="*/ 10849 h 36237"/>
                <a:gd name="connsiteX18" fmla="*/ 20598 w 28315"/>
                <a:gd name="connsiteY18" fmla="*/ 6448 h 36237"/>
                <a:gd name="connsiteX19" fmla="*/ 15023 w 28315"/>
                <a:gd name="connsiteY19" fmla="*/ 4907 h 36237"/>
                <a:gd name="connsiteX20" fmla="*/ 9521 w 28315"/>
                <a:gd name="connsiteY20" fmla="*/ 6448 h 36237"/>
                <a:gd name="connsiteX21" fmla="*/ 5854 w 28315"/>
                <a:gd name="connsiteY21" fmla="*/ 10849 h 36237"/>
                <a:gd name="connsiteX22" fmla="*/ 4607 w 28315"/>
                <a:gd name="connsiteY22" fmla="*/ 17524 h 36237"/>
                <a:gd name="connsiteX23" fmla="*/ 25440 w 28315"/>
                <a:gd name="connsiteY23" fmla="*/ 1752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181" y="20532"/>
                  </a:moveTo>
                  <a:lnTo>
                    <a:pt x="4607" y="20532"/>
                  </a:lnTo>
                  <a:cubicBezTo>
                    <a:pt x="4607" y="25080"/>
                    <a:pt x="5560" y="28528"/>
                    <a:pt x="7541" y="30875"/>
                  </a:cubicBezTo>
                  <a:cubicBezTo>
                    <a:pt x="9521" y="33296"/>
                    <a:pt x="12382" y="34469"/>
                    <a:pt x="16123" y="34469"/>
                  </a:cubicBezTo>
                  <a:cubicBezTo>
                    <a:pt x="18177" y="34469"/>
                    <a:pt x="19938" y="34103"/>
                    <a:pt x="21405" y="33442"/>
                  </a:cubicBezTo>
                  <a:cubicBezTo>
                    <a:pt x="22872" y="32782"/>
                    <a:pt x="24339" y="31755"/>
                    <a:pt x="25880" y="30215"/>
                  </a:cubicBezTo>
                  <a:lnTo>
                    <a:pt x="28667" y="32415"/>
                  </a:lnTo>
                  <a:cubicBezTo>
                    <a:pt x="26760" y="34323"/>
                    <a:pt x="24853" y="35716"/>
                    <a:pt x="22946" y="36523"/>
                  </a:cubicBezTo>
                  <a:cubicBezTo>
                    <a:pt x="21038" y="37404"/>
                    <a:pt x="18691" y="37844"/>
                    <a:pt x="15903" y="37844"/>
                  </a:cubicBezTo>
                  <a:cubicBezTo>
                    <a:pt x="10989" y="37844"/>
                    <a:pt x="7321" y="36303"/>
                    <a:pt x="4753" y="33222"/>
                  </a:cubicBezTo>
                  <a:cubicBezTo>
                    <a:pt x="2113" y="30141"/>
                    <a:pt x="866" y="25667"/>
                    <a:pt x="866" y="19725"/>
                  </a:cubicBezTo>
                  <a:cubicBezTo>
                    <a:pt x="866" y="14003"/>
                    <a:pt x="2113" y="9529"/>
                    <a:pt x="4607" y="6374"/>
                  </a:cubicBezTo>
                  <a:cubicBezTo>
                    <a:pt x="7101" y="3220"/>
                    <a:pt x="10548" y="1606"/>
                    <a:pt x="15023" y="1606"/>
                  </a:cubicBezTo>
                  <a:cubicBezTo>
                    <a:pt x="19498" y="1606"/>
                    <a:pt x="22946" y="3147"/>
                    <a:pt x="25440" y="6154"/>
                  </a:cubicBezTo>
                  <a:cubicBezTo>
                    <a:pt x="27934" y="9162"/>
                    <a:pt x="29181" y="13416"/>
                    <a:pt x="29181" y="18845"/>
                  </a:cubicBezTo>
                  <a:lnTo>
                    <a:pt x="29181" y="20532"/>
                  </a:lnTo>
                  <a:close/>
                  <a:moveTo>
                    <a:pt x="25440" y="17524"/>
                  </a:moveTo>
                  <a:cubicBezTo>
                    <a:pt x="25220" y="14517"/>
                    <a:pt x="24853" y="12243"/>
                    <a:pt x="24193" y="10849"/>
                  </a:cubicBezTo>
                  <a:cubicBezTo>
                    <a:pt x="23386" y="9015"/>
                    <a:pt x="22212" y="7548"/>
                    <a:pt x="20598" y="6448"/>
                  </a:cubicBezTo>
                  <a:cubicBezTo>
                    <a:pt x="18911" y="5421"/>
                    <a:pt x="17077" y="4907"/>
                    <a:pt x="15023" y="4907"/>
                  </a:cubicBezTo>
                  <a:cubicBezTo>
                    <a:pt x="12969" y="4907"/>
                    <a:pt x="11135" y="5421"/>
                    <a:pt x="9521" y="6448"/>
                  </a:cubicBezTo>
                  <a:cubicBezTo>
                    <a:pt x="7908" y="7548"/>
                    <a:pt x="6661" y="9015"/>
                    <a:pt x="5854" y="10849"/>
                  </a:cubicBezTo>
                  <a:cubicBezTo>
                    <a:pt x="5194" y="12243"/>
                    <a:pt x="4827" y="14517"/>
                    <a:pt x="4607" y="17524"/>
                  </a:cubicBezTo>
                  <a:lnTo>
                    <a:pt x="25440" y="17524"/>
                  </a:lnTo>
                  <a:close/>
                </a:path>
              </a:pathLst>
            </a:custGeom>
            <a:solidFill>
              <a:srgbClr val="000000"/>
            </a:solidFill>
            <a:ln w="73262" cap="flat">
              <a:noFill/>
              <a:prstDash val="solid"/>
              <a:miter/>
            </a:ln>
          </p:spPr>
          <p:txBody>
            <a:bodyPr rtlCol="0" anchor="ctr"/>
            <a:lstStyle/>
            <a:p>
              <a:endParaRPr lang="en-GB"/>
            </a:p>
          </p:txBody>
        </p:sp>
        <p:sp>
          <p:nvSpPr>
            <p:cNvPr id="484" name="Graphic 1127">
              <a:extLst>
                <a:ext uri="{FF2B5EF4-FFF2-40B4-BE49-F238E27FC236}">
                  <a16:creationId xmlns:a16="http://schemas.microsoft.com/office/drawing/2014/main" id="{F22AF48A-BA04-9C06-2C49-93A51B737F4F}"/>
                </a:ext>
              </a:extLst>
            </p:cNvPr>
            <p:cNvSpPr/>
            <p:nvPr/>
          </p:nvSpPr>
          <p:spPr>
            <a:xfrm>
              <a:off x="7305115" y="4315944"/>
              <a:ext cx="27214" cy="35797"/>
            </a:xfrm>
            <a:custGeom>
              <a:avLst/>
              <a:gdLst>
                <a:gd name="connsiteX0" fmla="*/ 28094 w 27214"/>
                <a:gd name="connsiteY0" fmla="*/ 37404 h 35797"/>
                <a:gd name="connsiteX1" fmla="*/ 24353 w 27214"/>
                <a:gd name="connsiteY1" fmla="*/ 37404 h 35797"/>
                <a:gd name="connsiteX2" fmla="*/ 24353 w 27214"/>
                <a:gd name="connsiteY2" fmla="*/ 15470 h 35797"/>
                <a:gd name="connsiteX3" fmla="*/ 21859 w 27214"/>
                <a:gd name="connsiteY3" fmla="*/ 7621 h 35797"/>
                <a:gd name="connsiteX4" fmla="*/ 14597 w 27214"/>
                <a:gd name="connsiteY4" fmla="*/ 4907 h 35797"/>
                <a:gd name="connsiteX5" fmla="*/ 7261 w 27214"/>
                <a:gd name="connsiteY5" fmla="*/ 7621 h 35797"/>
                <a:gd name="connsiteX6" fmla="*/ 4620 w 27214"/>
                <a:gd name="connsiteY6" fmla="*/ 15470 h 35797"/>
                <a:gd name="connsiteX7" fmla="*/ 4620 w 27214"/>
                <a:gd name="connsiteY7" fmla="*/ 37404 h 35797"/>
                <a:gd name="connsiteX8" fmla="*/ 879 w 27214"/>
                <a:gd name="connsiteY8" fmla="*/ 37404 h 35797"/>
                <a:gd name="connsiteX9" fmla="*/ 879 w 27214"/>
                <a:gd name="connsiteY9" fmla="*/ 2046 h 35797"/>
                <a:gd name="connsiteX10" fmla="*/ 4620 w 27214"/>
                <a:gd name="connsiteY10" fmla="*/ 2046 h 35797"/>
                <a:gd name="connsiteX11" fmla="*/ 4620 w 27214"/>
                <a:gd name="connsiteY11" fmla="*/ 6228 h 35797"/>
                <a:gd name="connsiteX12" fmla="*/ 15037 w 27214"/>
                <a:gd name="connsiteY12" fmla="*/ 1606 h 35797"/>
                <a:gd name="connsiteX13" fmla="*/ 24426 w 27214"/>
                <a:gd name="connsiteY13" fmla="*/ 4980 h 35797"/>
                <a:gd name="connsiteX14" fmla="*/ 28094 w 27214"/>
                <a:gd name="connsiteY14" fmla="*/ 14810 h 35797"/>
                <a:gd name="connsiteX15" fmla="*/ 28094 w 27214"/>
                <a:gd name="connsiteY15" fmla="*/ 3740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094" y="37404"/>
                  </a:moveTo>
                  <a:lnTo>
                    <a:pt x="24353" y="37404"/>
                  </a:lnTo>
                  <a:lnTo>
                    <a:pt x="24353" y="15470"/>
                  </a:lnTo>
                  <a:cubicBezTo>
                    <a:pt x="24353" y="12023"/>
                    <a:pt x="23546" y="9455"/>
                    <a:pt x="21859" y="7621"/>
                  </a:cubicBezTo>
                  <a:cubicBezTo>
                    <a:pt x="20172" y="5787"/>
                    <a:pt x="17751" y="4907"/>
                    <a:pt x="14597" y="4907"/>
                  </a:cubicBezTo>
                  <a:cubicBezTo>
                    <a:pt x="11443" y="4907"/>
                    <a:pt x="8948" y="5787"/>
                    <a:pt x="7261" y="7621"/>
                  </a:cubicBezTo>
                  <a:cubicBezTo>
                    <a:pt x="5501" y="9455"/>
                    <a:pt x="4620" y="12096"/>
                    <a:pt x="4620" y="15470"/>
                  </a:cubicBezTo>
                  <a:lnTo>
                    <a:pt x="4620" y="37404"/>
                  </a:lnTo>
                  <a:lnTo>
                    <a:pt x="879" y="37404"/>
                  </a:lnTo>
                  <a:lnTo>
                    <a:pt x="879" y="2046"/>
                  </a:lnTo>
                  <a:lnTo>
                    <a:pt x="4620" y="2046"/>
                  </a:lnTo>
                  <a:lnTo>
                    <a:pt x="4620" y="6228"/>
                  </a:lnTo>
                  <a:cubicBezTo>
                    <a:pt x="7261" y="3147"/>
                    <a:pt x="10709" y="1606"/>
                    <a:pt x="15037" y="1606"/>
                  </a:cubicBezTo>
                  <a:cubicBezTo>
                    <a:pt x="18998" y="1606"/>
                    <a:pt x="22152" y="2706"/>
                    <a:pt x="24426" y="4980"/>
                  </a:cubicBezTo>
                  <a:cubicBezTo>
                    <a:pt x="26847" y="7328"/>
                    <a:pt x="28094" y="10629"/>
                    <a:pt x="28094" y="14810"/>
                  </a:cubicBezTo>
                  <a:lnTo>
                    <a:pt x="28094" y="37404"/>
                  </a:lnTo>
                  <a:close/>
                </a:path>
              </a:pathLst>
            </a:custGeom>
            <a:solidFill>
              <a:srgbClr val="000000"/>
            </a:solidFill>
            <a:ln w="73262" cap="flat">
              <a:noFill/>
              <a:prstDash val="solid"/>
              <a:miter/>
            </a:ln>
          </p:spPr>
          <p:txBody>
            <a:bodyPr rtlCol="0" anchor="ctr"/>
            <a:lstStyle/>
            <a:p>
              <a:endParaRPr lang="en-GB"/>
            </a:p>
          </p:txBody>
        </p:sp>
        <p:sp>
          <p:nvSpPr>
            <p:cNvPr id="485" name="Graphic 1127">
              <a:extLst>
                <a:ext uri="{FF2B5EF4-FFF2-40B4-BE49-F238E27FC236}">
                  <a16:creationId xmlns:a16="http://schemas.microsoft.com/office/drawing/2014/main" id="{3C987A95-C454-70F7-22A4-EABD6EEF661A}"/>
                </a:ext>
              </a:extLst>
            </p:cNvPr>
            <p:cNvSpPr/>
            <p:nvPr/>
          </p:nvSpPr>
          <p:spPr>
            <a:xfrm>
              <a:off x="7362631" y="4315944"/>
              <a:ext cx="27214" cy="36237"/>
            </a:xfrm>
            <a:custGeom>
              <a:avLst/>
              <a:gdLst>
                <a:gd name="connsiteX0" fmla="*/ 28114 w 27214"/>
                <a:gd name="connsiteY0" fmla="*/ 32415 h 36237"/>
                <a:gd name="connsiteX1" fmla="*/ 22833 w 27214"/>
                <a:gd name="connsiteY1" fmla="*/ 36670 h 36237"/>
                <a:gd name="connsiteX2" fmla="*/ 16451 w 27214"/>
                <a:gd name="connsiteY2" fmla="*/ 37844 h 36237"/>
                <a:gd name="connsiteX3" fmla="*/ 5081 w 27214"/>
                <a:gd name="connsiteY3" fmla="*/ 33002 h 36237"/>
                <a:gd name="connsiteX4" fmla="*/ 899 w 27214"/>
                <a:gd name="connsiteY4" fmla="*/ 19725 h 36237"/>
                <a:gd name="connsiteX5" fmla="*/ 5081 w 27214"/>
                <a:gd name="connsiteY5" fmla="*/ 6448 h 36237"/>
                <a:gd name="connsiteX6" fmla="*/ 16451 w 27214"/>
                <a:gd name="connsiteY6" fmla="*/ 1606 h 36237"/>
                <a:gd name="connsiteX7" fmla="*/ 22833 w 27214"/>
                <a:gd name="connsiteY7" fmla="*/ 2780 h 36237"/>
                <a:gd name="connsiteX8" fmla="*/ 28114 w 27214"/>
                <a:gd name="connsiteY8" fmla="*/ 7034 h 36237"/>
                <a:gd name="connsiteX9" fmla="*/ 25547 w 27214"/>
                <a:gd name="connsiteY9" fmla="*/ 9382 h 36237"/>
                <a:gd name="connsiteX10" fmla="*/ 21292 w 27214"/>
                <a:gd name="connsiteY10" fmla="*/ 5861 h 36237"/>
                <a:gd name="connsiteX11" fmla="*/ 16451 w 27214"/>
                <a:gd name="connsiteY11" fmla="*/ 4907 h 36237"/>
                <a:gd name="connsiteX12" fmla="*/ 7061 w 27214"/>
                <a:gd name="connsiteY12" fmla="*/ 9602 h 36237"/>
                <a:gd name="connsiteX13" fmla="*/ 4641 w 27214"/>
                <a:gd name="connsiteY13" fmla="*/ 19725 h 36237"/>
                <a:gd name="connsiteX14" fmla="*/ 7061 w 27214"/>
                <a:gd name="connsiteY14" fmla="*/ 29848 h 36237"/>
                <a:gd name="connsiteX15" fmla="*/ 16451 w 27214"/>
                <a:gd name="connsiteY15" fmla="*/ 34543 h 36237"/>
                <a:gd name="connsiteX16" fmla="*/ 21219 w 27214"/>
                <a:gd name="connsiteY16" fmla="*/ 33516 h 36237"/>
                <a:gd name="connsiteX17" fmla="*/ 25547 w 27214"/>
                <a:gd name="connsiteY17" fmla="*/ 30068 h 36237"/>
                <a:gd name="connsiteX18" fmla="*/ 28114 w 27214"/>
                <a:gd name="connsiteY18" fmla="*/ 3241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114" y="32415"/>
                  </a:moveTo>
                  <a:cubicBezTo>
                    <a:pt x="26280" y="34469"/>
                    <a:pt x="24520" y="35863"/>
                    <a:pt x="22833" y="36670"/>
                  </a:cubicBezTo>
                  <a:cubicBezTo>
                    <a:pt x="21072" y="37477"/>
                    <a:pt x="18945" y="37844"/>
                    <a:pt x="16451" y="37844"/>
                  </a:cubicBezTo>
                  <a:cubicBezTo>
                    <a:pt x="11609" y="37844"/>
                    <a:pt x="7795" y="36230"/>
                    <a:pt x="5081" y="33002"/>
                  </a:cubicBezTo>
                  <a:cubicBezTo>
                    <a:pt x="2293" y="29775"/>
                    <a:pt x="899" y="25373"/>
                    <a:pt x="899" y="19725"/>
                  </a:cubicBezTo>
                  <a:cubicBezTo>
                    <a:pt x="899" y="14077"/>
                    <a:pt x="2293" y="9675"/>
                    <a:pt x="5081" y="6448"/>
                  </a:cubicBezTo>
                  <a:cubicBezTo>
                    <a:pt x="7795" y="3220"/>
                    <a:pt x="11609" y="1606"/>
                    <a:pt x="16451" y="1606"/>
                  </a:cubicBezTo>
                  <a:cubicBezTo>
                    <a:pt x="18945" y="1606"/>
                    <a:pt x="21072" y="1973"/>
                    <a:pt x="22833" y="2780"/>
                  </a:cubicBezTo>
                  <a:cubicBezTo>
                    <a:pt x="24520" y="3587"/>
                    <a:pt x="26280" y="4981"/>
                    <a:pt x="28114" y="7034"/>
                  </a:cubicBezTo>
                  <a:lnTo>
                    <a:pt x="25547" y="9382"/>
                  </a:lnTo>
                  <a:cubicBezTo>
                    <a:pt x="24006" y="7695"/>
                    <a:pt x="22613" y="6521"/>
                    <a:pt x="21292" y="5861"/>
                  </a:cubicBezTo>
                  <a:cubicBezTo>
                    <a:pt x="19972" y="5201"/>
                    <a:pt x="18358" y="4907"/>
                    <a:pt x="16451" y="4907"/>
                  </a:cubicBezTo>
                  <a:cubicBezTo>
                    <a:pt x="12269" y="4907"/>
                    <a:pt x="9189" y="6448"/>
                    <a:pt x="7061" y="9602"/>
                  </a:cubicBezTo>
                  <a:cubicBezTo>
                    <a:pt x="5447" y="11949"/>
                    <a:pt x="4641" y="15324"/>
                    <a:pt x="4641" y="19725"/>
                  </a:cubicBezTo>
                  <a:cubicBezTo>
                    <a:pt x="4641" y="24126"/>
                    <a:pt x="5447" y="27501"/>
                    <a:pt x="7061" y="29848"/>
                  </a:cubicBezTo>
                  <a:cubicBezTo>
                    <a:pt x="9189" y="33002"/>
                    <a:pt x="12269" y="34543"/>
                    <a:pt x="16451" y="34543"/>
                  </a:cubicBezTo>
                  <a:cubicBezTo>
                    <a:pt x="18285" y="34543"/>
                    <a:pt x="19898" y="34249"/>
                    <a:pt x="21219" y="33516"/>
                  </a:cubicBezTo>
                  <a:cubicBezTo>
                    <a:pt x="22613" y="32856"/>
                    <a:pt x="24006" y="31755"/>
                    <a:pt x="25547" y="30068"/>
                  </a:cubicBezTo>
                  <a:lnTo>
                    <a:pt x="28114" y="32415"/>
                  </a:lnTo>
                  <a:close/>
                </a:path>
              </a:pathLst>
            </a:custGeom>
            <a:solidFill>
              <a:srgbClr val="000000"/>
            </a:solidFill>
            <a:ln w="73262" cap="flat">
              <a:noFill/>
              <a:prstDash val="solid"/>
              <a:miter/>
            </a:ln>
          </p:spPr>
          <p:txBody>
            <a:bodyPr rtlCol="0" anchor="ctr"/>
            <a:lstStyle/>
            <a:p>
              <a:endParaRPr lang="en-GB"/>
            </a:p>
          </p:txBody>
        </p:sp>
        <p:sp>
          <p:nvSpPr>
            <p:cNvPr id="486" name="Graphic 1127">
              <a:extLst>
                <a:ext uri="{FF2B5EF4-FFF2-40B4-BE49-F238E27FC236}">
                  <a16:creationId xmlns:a16="http://schemas.microsoft.com/office/drawing/2014/main" id="{106846E3-9FFB-2F88-8B6C-88B7A35E4C10}"/>
                </a:ext>
              </a:extLst>
            </p:cNvPr>
            <p:cNvSpPr/>
            <p:nvPr/>
          </p:nvSpPr>
          <p:spPr>
            <a:xfrm>
              <a:off x="7398658" y="4315944"/>
              <a:ext cx="28461" cy="36237"/>
            </a:xfrm>
            <a:custGeom>
              <a:avLst/>
              <a:gdLst>
                <a:gd name="connsiteX0" fmla="*/ 24973 w 28461"/>
                <a:gd name="connsiteY0" fmla="*/ 5494 h 36237"/>
                <a:gd name="connsiteX1" fmla="*/ 29374 w 28461"/>
                <a:gd name="connsiteY1" fmla="*/ 19725 h 36237"/>
                <a:gd name="connsiteX2" fmla="*/ 24973 w 28461"/>
                <a:gd name="connsiteY2" fmla="*/ 33956 h 36237"/>
                <a:gd name="connsiteX3" fmla="*/ 15143 w 28461"/>
                <a:gd name="connsiteY3" fmla="*/ 37844 h 36237"/>
                <a:gd name="connsiteX4" fmla="*/ 5313 w 28461"/>
                <a:gd name="connsiteY4" fmla="*/ 33956 h 36237"/>
                <a:gd name="connsiteX5" fmla="*/ 912 w 28461"/>
                <a:gd name="connsiteY5" fmla="*/ 19725 h 36237"/>
                <a:gd name="connsiteX6" fmla="*/ 5313 w 28461"/>
                <a:gd name="connsiteY6" fmla="*/ 5494 h 36237"/>
                <a:gd name="connsiteX7" fmla="*/ 15143 w 28461"/>
                <a:gd name="connsiteY7" fmla="*/ 1606 h 36237"/>
                <a:gd name="connsiteX8" fmla="*/ 24973 w 28461"/>
                <a:gd name="connsiteY8" fmla="*/ 5494 h 36237"/>
                <a:gd name="connsiteX9" fmla="*/ 22479 w 28461"/>
                <a:gd name="connsiteY9" fmla="*/ 31535 h 36237"/>
                <a:gd name="connsiteX10" fmla="*/ 25633 w 28461"/>
                <a:gd name="connsiteY10" fmla="*/ 19725 h 36237"/>
                <a:gd name="connsiteX11" fmla="*/ 22479 w 28461"/>
                <a:gd name="connsiteY11" fmla="*/ 7915 h 36237"/>
                <a:gd name="connsiteX12" fmla="*/ 15143 w 28461"/>
                <a:gd name="connsiteY12" fmla="*/ 4907 h 36237"/>
                <a:gd name="connsiteX13" fmla="*/ 7808 w 28461"/>
                <a:gd name="connsiteY13" fmla="*/ 7915 h 36237"/>
                <a:gd name="connsiteX14" fmla="*/ 4653 w 28461"/>
                <a:gd name="connsiteY14" fmla="*/ 19725 h 36237"/>
                <a:gd name="connsiteX15" fmla="*/ 7808 w 28461"/>
                <a:gd name="connsiteY15" fmla="*/ 31535 h 36237"/>
                <a:gd name="connsiteX16" fmla="*/ 15143 w 28461"/>
                <a:gd name="connsiteY16" fmla="*/ 34543 h 36237"/>
                <a:gd name="connsiteX17" fmla="*/ 22479 w 28461"/>
                <a:gd name="connsiteY17" fmla="*/ 31535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73" y="5494"/>
                  </a:moveTo>
                  <a:cubicBezTo>
                    <a:pt x="27907" y="8428"/>
                    <a:pt x="29374" y="13196"/>
                    <a:pt x="29374" y="19725"/>
                  </a:cubicBezTo>
                  <a:cubicBezTo>
                    <a:pt x="29374" y="26254"/>
                    <a:pt x="27907" y="31022"/>
                    <a:pt x="24973" y="33956"/>
                  </a:cubicBezTo>
                  <a:cubicBezTo>
                    <a:pt x="22405" y="36523"/>
                    <a:pt x="19104" y="37844"/>
                    <a:pt x="15143" y="37844"/>
                  </a:cubicBezTo>
                  <a:cubicBezTo>
                    <a:pt x="11182" y="37844"/>
                    <a:pt x="7881" y="36523"/>
                    <a:pt x="5313" y="33956"/>
                  </a:cubicBezTo>
                  <a:cubicBezTo>
                    <a:pt x="2379" y="31022"/>
                    <a:pt x="912" y="26254"/>
                    <a:pt x="912" y="19725"/>
                  </a:cubicBezTo>
                  <a:cubicBezTo>
                    <a:pt x="912" y="13196"/>
                    <a:pt x="2379" y="8428"/>
                    <a:pt x="5313" y="5494"/>
                  </a:cubicBezTo>
                  <a:cubicBezTo>
                    <a:pt x="7881" y="2927"/>
                    <a:pt x="11182" y="1606"/>
                    <a:pt x="15143" y="1606"/>
                  </a:cubicBezTo>
                  <a:cubicBezTo>
                    <a:pt x="19104" y="1606"/>
                    <a:pt x="22405" y="2927"/>
                    <a:pt x="24973" y="5494"/>
                  </a:cubicBezTo>
                  <a:close/>
                  <a:moveTo>
                    <a:pt x="22479" y="31535"/>
                  </a:moveTo>
                  <a:cubicBezTo>
                    <a:pt x="24606" y="29408"/>
                    <a:pt x="25633" y="25520"/>
                    <a:pt x="25633" y="19725"/>
                  </a:cubicBezTo>
                  <a:cubicBezTo>
                    <a:pt x="25633" y="13930"/>
                    <a:pt x="24606" y="10042"/>
                    <a:pt x="22479" y="7915"/>
                  </a:cubicBezTo>
                  <a:cubicBezTo>
                    <a:pt x="20498" y="5934"/>
                    <a:pt x="18004" y="4907"/>
                    <a:pt x="15143" y="4907"/>
                  </a:cubicBezTo>
                  <a:cubicBezTo>
                    <a:pt x="12282" y="4907"/>
                    <a:pt x="9788" y="5934"/>
                    <a:pt x="7808" y="7915"/>
                  </a:cubicBezTo>
                  <a:cubicBezTo>
                    <a:pt x="5680" y="10042"/>
                    <a:pt x="4653" y="13930"/>
                    <a:pt x="4653" y="19725"/>
                  </a:cubicBezTo>
                  <a:cubicBezTo>
                    <a:pt x="4653" y="25520"/>
                    <a:pt x="5680" y="29408"/>
                    <a:pt x="7808" y="31535"/>
                  </a:cubicBezTo>
                  <a:cubicBezTo>
                    <a:pt x="9788" y="33516"/>
                    <a:pt x="12282" y="34543"/>
                    <a:pt x="15143" y="34543"/>
                  </a:cubicBezTo>
                  <a:cubicBezTo>
                    <a:pt x="18004" y="34543"/>
                    <a:pt x="20498" y="33516"/>
                    <a:pt x="22479" y="31535"/>
                  </a:cubicBezTo>
                  <a:close/>
                </a:path>
              </a:pathLst>
            </a:custGeom>
            <a:solidFill>
              <a:srgbClr val="000000"/>
            </a:solidFill>
            <a:ln w="73262" cap="flat">
              <a:noFill/>
              <a:prstDash val="solid"/>
              <a:miter/>
            </a:ln>
          </p:spPr>
          <p:txBody>
            <a:bodyPr rtlCol="0" anchor="ctr"/>
            <a:lstStyle/>
            <a:p>
              <a:endParaRPr lang="en-GB"/>
            </a:p>
          </p:txBody>
        </p:sp>
        <p:sp>
          <p:nvSpPr>
            <p:cNvPr id="487" name="Graphic 1127">
              <a:extLst>
                <a:ext uri="{FF2B5EF4-FFF2-40B4-BE49-F238E27FC236}">
                  <a16:creationId xmlns:a16="http://schemas.microsoft.com/office/drawing/2014/main" id="{A2881BF3-3DFE-EA9C-4C6E-267BEFAF834C}"/>
                </a:ext>
              </a:extLst>
            </p:cNvPr>
            <p:cNvSpPr/>
            <p:nvPr/>
          </p:nvSpPr>
          <p:spPr>
            <a:xfrm>
              <a:off x="7439159" y="4315944"/>
              <a:ext cx="50688" cy="35797"/>
            </a:xfrm>
            <a:custGeom>
              <a:avLst/>
              <a:gdLst>
                <a:gd name="connsiteX0" fmla="*/ 51618 w 50688"/>
                <a:gd name="connsiteY0" fmla="*/ 37404 h 35797"/>
                <a:gd name="connsiteX1" fmla="*/ 47877 w 50688"/>
                <a:gd name="connsiteY1" fmla="*/ 37404 h 35797"/>
                <a:gd name="connsiteX2" fmla="*/ 47877 w 50688"/>
                <a:gd name="connsiteY2" fmla="*/ 15470 h 35797"/>
                <a:gd name="connsiteX3" fmla="*/ 45383 w 50688"/>
                <a:gd name="connsiteY3" fmla="*/ 7621 h 35797"/>
                <a:gd name="connsiteX4" fmla="*/ 38121 w 50688"/>
                <a:gd name="connsiteY4" fmla="*/ 4907 h 35797"/>
                <a:gd name="connsiteX5" fmla="*/ 30785 w 50688"/>
                <a:gd name="connsiteY5" fmla="*/ 7621 h 35797"/>
                <a:gd name="connsiteX6" fmla="*/ 28145 w 50688"/>
                <a:gd name="connsiteY6" fmla="*/ 14810 h 35797"/>
                <a:gd name="connsiteX7" fmla="*/ 28145 w 50688"/>
                <a:gd name="connsiteY7" fmla="*/ 37404 h 35797"/>
                <a:gd name="connsiteX8" fmla="*/ 24404 w 50688"/>
                <a:gd name="connsiteY8" fmla="*/ 37404 h 35797"/>
                <a:gd name="connsiteX9" fmla="*/ 24404 w 50688"/>
                <a:gd name="connsiteY9" fmla="*/ 15470 h 35797"/>
                <a:gd name="connsiteX10" fmla="*/ 21909 w 50688"/>
                <a:gd name="connsiteY10" fmla="*/ 7621 h 35797"/>
                <a:gd name="connsiteX11" fmla="*/ 14647 w 50688"/>
                <a:gd name="connsiteY11" fmla="*/ 4907 h 35797"/>
                <a:gd name="connsiteX12" fmla="*/ 7312 w 50688"/>
                <a:gd name="connsiteY12" fmla="*/ 7621 h 35797"/>
                <a:gd name="connsiteX13" fmla="*/ 4671 w 50688"/>
                <a:gd name="connsiteY13" fmla="*/ 15470 h 35797"/>
                <a:gd name="connsiteX14" fmla="*/ 4671 w 50688"/>
                <a:gd name="connsiteY14" fmla="*/ 37404 h 35797"/>
                <a:gd name="connsiteX15" fmla="*/ 930 w 50688"/>
                <a:gd name="connsiteY15" fmla="*/ 37404 h 35797"/>
                <a:gd name="connsiteX16" fmla="*/ 930 w 50688"/>
                <a:gd name="connsiteY16" fmla="*/ 2046 h 35797"/>
                <a:gd name="connsiteX17" fmla="*/ 4671 w 50688"/>
                <a:gd name="connsiteY17" fmla="*/ 2046 h 35797"/>
                <a:gd name="connsiteX18" fmla="*/ 4671 w 50688"/>
                <a:gd name="connsiteY18" fmla="*/ 6228 h 35797"/>
                <a:gd name="connsiteX19" fmla="*/ 15161 w 50688"/>
                <a:gd name="connsiteY19" fmla="*/ 1606 h 35797"/>
                <a:gd name="connsiteX20" fmla="*/ 26531 w 50688"/>
                <a:gd name="connsiteY20" fmla="*/ 8061 h 35797"/>
                <a:gd name="connsiteX21" fmla="*/ 38561 w 50688"/>
                <a:gd name="connsiteY21" fmla="*/ 1606 h 35797"/>
                <a:gd name="connsiteX22" fmla="*/ 47877 w 50688"/>
                <a:gd name="connsiteY22" fmla="*/ 4980 h 35797"/>
                <a:gd name="connsiteX23" fmla="*/ 51618 w 50688"/>
                <a:gd name="connsiteY23" fmla="*/ 14810 h 35797"/>
                <a:gd name="connsiteX24" fmla="*/ 51618 w 50688"/>
                <a:gd name="connsiteY24" fmla="*/ 37404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618" y="37404"/>
                  </a:moveTo>
                  <a:lnTo>
                    <a:pt x="47877" y="37404"/>
                  </a:lnTo>
                  <a:lnTo>
                    <a:pt x="47877" y="15470"/>
                  </a:lnTo>
                  <a:cubicBezTo>
                    <a:pt x="47877" y="12023"/>
                    <a:pt x="47070" y="9455"/>
                    <a:pt x="45383" y="7621"/>
                  </a:cubicBezTo>
                  <a:cubicBezTo>
                    <a:pt x="43696" y="5787"/>
                    <a:pt x="41275" y="4907"/>
                    <a:pt x="38121" y="4907"/>
                  </a:cubicBezTo>
                  <a:cubicBezTo>
                    <a:pt x="35040" y="4907"/>
                    <a:pt x="32619" y="5787"/>
                    <a:pt x="30785" y="7621"/>
                  </a:cubicBezTo>
                  <a:cubicBezTo>
                    <a:pt x="29025" y="9382"/>
                    <a:pt x="28145" y="11803"/>
                    <a:pt x="28145" y="14810"/>
                  </a:cubicBezTo>
                  <a:lnTo>
                    <a:pt x="28145" y="37404"/>
                  </a:lnTo>
                  <a:lnTo>
                    <a:pt x="24404" y="37404"/>
                  </a:lnTo>
                  <a:lnTo>
                    <a:pt x="24404" y="15470"/>
                  </a:lnTo>
                  <a:cubicBezTo>
                    <a:pt x="24404" y="12023"/>
                    <a:pt x="23597" y="9455"/>
                    <a:pt x="21909" y="7621"/>
                  </a:cubicBezTo>
                  <a:cubicBezTo>
                    <a:pt x="20222" y="5787"/>
                    <a:pt x="17802" y="4907"/>
                    <a:pt x="14647" y="4907"/>
                  </a:cubicBezTo>
                  <a:cubicBezTo>
                    <a:pt x="11493" y="4907"/>
                    <a:pt x="8999" y="5787"/>
                    <a:pt x="7312" y="7621"/>
                  </a:cubicBezTo>
                  <a:cubicBezTo>
                    <a:pt x="5551" y="9455"/>
                    <a:pt x="4671" y="12096"/>
                    <a:pt x="4671" y="15470"/>
                  </a:cubicBezTo>
                  <a:lnTo>
                    <a:pt x="4671" y="37404"/>
                  </a:lnTo>
                  <a:lnTo>
                    <a:pt x="930" y="37404"/>
                  </a:lnTo>
                  <a:lnTo>
                    <a:pt x="930" y="2046"/>
                  </a:lnTo>
                  <a:lnTo>
                    <a:pt x="4671" y="2046"/>
                  </a:lnTo>
                  <a:lnTo>
                    <a:pt x="4671" y="6228"/>
                  </a:lnTo>
                  <a:cubicBezTo>
                    <a:pt x="7312" y="3147"/>
                    <a:pt x="10833" y="1606"/>
                    <a:pt x="15161" y="1606"/>
                  </a:cubicBezTo>
                  <a:cubicBezTo>
                    <a:pt x="20516" y="1606"/>
                    <a:pt x="24330" y="3733"/>
                    <a:pt x="26531" y="8061"/>
                  </a:cubicBezTo>
                  <a:cubicBezTo>
                    <a:pt x="29245" y="3733"/>
                    <a:pt x="33280" y="1606"/>
                    <a:pt x="38561" y="1606"/>
                  </a:cubicBezTo>
                  <a:cubicBezTo>
                    <a:pt x="42376" y="1606"/>
                    <a:pt x="45457" y="2706"/>
                    <a:pt x="47877" y="4980"/>
                  </a:cubicBezTo>
                  <a:cubicBezTo>
                    <a:pt x="50371" y="7401"/>
                    <a:pt x="51618" y="10629"/>
                    <a:pt x="51618" y="14810"/>
                  </a:cubicBezTo>
                  <a:lnTo>
                    <a:pt x="51618" y="37404"/>
                  </a:lnTo>
                  <a:close/>
                </a:path>
              </a:pathLst>
            </a:custGeom>
            <a:solidFill>
              <a:srgbClr val="000000"/>
            </a:solidFill>
            <a:ln w="73262" cap="flat">
              <a:noFill/>
              <a:prstDash val="solid"/>
              <a:miter/>
            </a:ln>
          </p:spPr>
          <p:txBody>
            <a:bodyPr rtlCol="0" anchor="ctr"/>
            <a:lstStyle/>
            <a:p>
              <a:endParaRPr lang="en-GB"/>
            </a:p>
          </p:txBody>
        </p:sp>
        <p:sp>
          <p:nvSpPr>
            <p:cNvPr id="488" name="Graphic 1127">
              <a:extLst>
                <a:ext uri="{FF2B5EF4-FFF2-40B4-BE49-F238E27FC236}">
                  <a16:creationId xmlns:a16="http://schemas.microsoft.com/office/drawing/2014/main" id="{AE2D13E1-A714-E594-E154-381EF38FA830}"/>
                </a:ext>
              </a:extLst>
            </p:cNvPr>
            <p:cNvSpPr/>
            <p:nvPr/>
          </p:nvSpPr>
          <p:spPr>
            <a:xfrm>
              <a:off x="7503427" y="4315944"/>
              <a:ext cx="27434" cy="52669"/>
            </a:xfrm>
            <a:custGeom>
              <a:avLst/>
              <a:gdLst>
                <a:gd name="connsiteX0" fmla="*/ 23835 w 27434"/>
                <a:gd name="connsiteY0" fmla="*/ 4690 h 52669"/>
                <a:gd name="connsiteX1" fmla="*/ 28383 w 27434"/>
                <a:gd name="connsiteY1" fmla="*/ 19728 h 52669"/>
                <a:gd name="connsiteX2" fmla="*/ 23835 w 27434"/>
                <a:gd name="connsiteY2" fmla="*/ 34766 h 52669"/>
                <a:gd name="connsiteX3" fmla="*/ 15179 w 27434"/>
                <a:gd name="connsiteY3" fmla="*/ 37846 h 52669"/>
                <a:gd name="connsiteX4" fmla="*/ 9384 w 27434"/>
                <a:gd name="connsiteY4" fmla="*/ 36746 h 52669"/>
                <a:gd name="connsiteX5" fmla="*/ 4689 w 27434"/>
                <a:gd name="connsiteY5" fmla="*/ 32858 h 52669"/>
                <a:gd name="connsiteX6" fmla="*/ 4689 w 27434"/>
                <a:gd name="connsiteY6" fmla="*/ 54278 h 52669"/>
                <a:gd name="connsiteX7" fmla="*/ 948 w 27434"/>
                <a:gd name="connsiteY7" fmla="*/ 54278 h 52669"/>
                <a:gd name="connsiteX8" fmla="*/ 948 w 27434"/>
                <a:gd name="connsiteY8" fmla="*/ 2049 h 52669"/>
                <a:gd name="connsiteX9" fmla="*/ 4689 w 27434"/>
                <a:gd name="connsiteY9" fmla="*/ 2049 h 52669"/>
                <a:gd name="connsiteX10" fmla="*/ 4689 w 27434"/>
                <a:gd name="connsiteY10" fmla="*/ 6597 h 52669"/>
                <a:gd name="connsiteX11" fmla="*/ 9384 w 27434"/>
                <a:gd name="connsiteY11" fmla="*/ 2709 h 52669"/>
                <a:gd name="connsiteX12" fmla="*/ 15179 w 27434"/>
                <a:gd name="connsiteY12" fmla="*/ 1609 h 52669"/>
                <a:gd name="connsiteX13" fmla="*/ 23835 w 27434"/>
                <a:gd name="connsiteY13" fmla="*/ 4690 h 52669"/>
                <a:gd name="connsiteX14" fmla="*/ 24275 w 27434"/>
                <a:gd name="connsiteY14" fmla="*/ 25229 h 52669"/>
                <a:gd name="connsiteX15" fmla="*/ 24642 w 27434"/>
                <a:gd name="connsiteY15" fmla="*/ 19728 h 52669"/>
                <a:gd name="connsiteX16" fmla="*/ 24275 w 27434"/>
                <a:gd name="connsiteY16" fmla="*/ 14226 h 52669"/>
                <a:gd name="connsiteX17" fmla="*/ 22955 w 27434"/>
                <a:gd name="connsiteY17" fmla="*/ 9605 h 52669"/>
                <a:gd name="connsiteX18" fmla="*/ 19874 w 27434"/>
                <a:gd name="connsiteY18" fmla="*/ 6084 h 52669"/>
                <a:gd name="connsiteX19" fmla="*/ 14666 w 27434"/>
                <a:gd name="connsiteY19" fmla="*/ 4910 h 52669"/>
                <a:gd name="connsiteX20" fmla="*/ 9531 w 27434"/>
                <a:gd name="connsiteY20" fmla="*/ 6084 h 52669"/>
                <a:gd name="connsiteX21" fmla="*/ 6450 w 27434"/>
                <a:gd name="connsiteY21" fmla="*/ 9605 h 52669"/>
                <a:gd name="connsiteX22" fmla="*/ 5056 w 27434"/>
                <a:gd name="connsiteY22" fmla="*/ 14226 h 52669"/>
                <a:gd name="connsiteX23" fmla="*/ 4689 w 27434"/>
                <a:gd name="connsiteY23" fmla="*/ 19728 h 52669"/>
                <a:gd name="connsiteX24" fmla="*/ 5056 w 27434"/>
                <a:gd name="connsiteY24" fmla="*/ 25229 h 52669"/>
                <a:gd name="connsiteX25" fmla="*/ 6450 w 27434"/>
                <a:gd name="connsiteY25" fmla="*/ 29851 h 52669"/>
                <a:gd name="connsiteX26" fmla="*/ 9531 w 27434"/>
                <a:gd name="connsiteY26" fmla="*/ 33298 h 52669"/>
                <a:gd name="connsiteX27" fmla="*/ 14666 w 27434"/>
                <a:gd name="connsiteY27" fmla="*/ 34545 h 52669"/>
                <a:gd name="connsiteX28" fmla="*/ 19874 w 27434"/>
                <a:gd name="connsiteY28" fmla="*/ 33298 h 52669"/>
                <a:gd name="connsiteX29" fmla="*/ 22955 w 27434"/>
                <a:gd name="connsiteY29" fmla="*/ 29851 h 52669"/>
                <a:gd name="connsiteX30" fmla="*/ 24275 w 27434"/>
                <a:gd name="connsiteY30" fmla="*/ 25229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3835" y="4690"/>
                  </a:moveTo>
                  <a:cubicBezTo>
                    <a:pt x="26843" y="7697"/>
                    <a:pt x="28383" y="12759"/>
                    <a:pt x="28383" y="19728"/>
                  </a:cubicBezTo>
                  <a:cubicBezTo>
                    <a:pt x="28383" y="26696"/>
                    <a:pt x="26843" y="31758"/>
                    <a:pt x="23835" y="34766"/>
                  </a:cubicBezTo>
                  <a:cubicBezTo>
                    <a:pt x="21781" y="36819"/>
                    <a:pt x="18920" y="37846"/>
                    <a:pt x="15179" y="37846"/>
                  </a:cubicBezTo>
                  <a:cubicBezTo>
                    <a:pt x="12979" y="37846"/>
                    <a:pt x="11071" y="37480"/>
                    <a:pt x="9384" y="36746"/>
                  </a:cubicBezTo>
                  <a:cubicBezTo>
                    <a:pt x="7697" y="36086"/>
                    <a:pt x="6157" y="34766"/>
                    <a:pt x="4689" y="32858"/>
                  </a:cubicBezTo>
                  <a:lnTo>
                    <a:pt x="4689" y="54278"/>
                  </a:lnTo>
                  <a:lnTo>
                    <a:pt x="948" y="54278"/>
                  </a:lnTo>
                  <a:lnTo>
                    <a:pt x="948" y="2049"/>
                  </a:lnTo>
                  <a:lnTo>
                    <a:pt x="4689" y="2049"/>
                  </a:lnTo>
                  <a:lnTo>
                    <a:pt x="4689" y="6597"/>
                  </a:lnTo>
                  <a:cubicBezTo>
                    <a:pt x="6157" y="4690"/>
                    <a:pt x="7697" y="3369"/>
                    <a:pt x="9384" y="2709"/>
                  </a:cubicBezTo>
                  <a:cubicBezTo>
                    <a:pt x="11071" y="1976"/>
                    <a:pt x="12979" y="1609"/>
                    <a:pt x="15179" y="1609"/>
                  </a:cubicBezTo>
                  <a:cubicBezTo>
                    <a:pt x="18920" y="1609"/>
                    <a:pt x="21781" y="2636"/>
                    <a:pt x="23835" y="4690"/>
                  </a:cubicBezTo>
                  <a:close/>
                  <a:moveTo>
                    <a:pt x="24275" y="25229"/>
                  </a:moveTo>
                  <a:cubicBezTo>
                    <a:pt x="24495" y="23689"/>
                    <a:pt x="24642" y="21855"/>
                    <a:pt x="24642" y="19728"/>
                  </a:cubicBezTo>
                  <a:cubicBezTo>
                    <a:pt x="24642" y="17600"/>
                    <a:pt x="24495" y="15767"/>
                    <a:pt x="24275" y="14226"/>
                  </a:cubicBezTo>
                  <a:cubicBezTo>
                    <a:pt x="24055" y="12686"/>
                    <a:pt x="23615" y="11145"/>
                    <a:pt x="22955" y="9605"/>
                  </a:cubicBezTo>
                  <a:cubicBezTo>
                    <a:pt x="22295" y="8064"/>
                    <a:pt x="21268" y="6891"/>
                    <a:pt x="19874" y="6084"/>
                  </a:cubicBezTo>
                  <a:cubicBezTo>
                    <a:pt x="18480" y="5277"/>
                    <a:pt x="16720" y="4910"/>
                    <a:pt x="14666" y="4910"/>
                  </a:cubicBezTo>
                  <a:cubicBezTo>
                    <a:pt x="12612" y="4910"/>
                    <a:pt x="10925" y="5277"/>
                    <a:pt x="9531" y="6084"/>
                  </a:cubicBezTo>
                  <a:cubicBezTo>
                    <a:pt x="8137" y="6891"/>
                    <a:pt x="7110" y="8064"/>
                    <a:pt x="6450" y="9605"/>
                  </a:cubicBezTo>
                  <a:cubicBezTo>
                    <a:pt x="5790" y="11145"/>
                    <a:pt x="5276" y="12686"/>
                    <a:pt x="5056" y="14226"/>
                  </a:cubicBezTo>
                  <a:cubicBezTo>
                    <a:pt x="4836" y="15767"/>
                    <a:pt x="4689" y="17600"/>
                    <a:pt x="4689" y="19728"/>
                  </a:cubicBezTo>
                  <a:cubicBezTo>
                    <a:pt x="4689" y="21855"/>
                    <a:pt x="4836" y="23689"/>
                    <a:pt x="5056" y="25229"/>
                  </a:cubicBezTo>
                  <a:cubicBezTo>
                    <a:pt x="5276" y="26770"/>
                    <a:pt x="5790" y="28310"/>
                    <a:pt x="6450" y="29851"/>
                  </a:cubicBezTo>
                  <a:cubicBezTo>
                    <a:pt x="7110" y="31391"/>
                    <a:pt x="8137" y="32492"/>
                    <a:pt x="9531" y="33298"/>
                  </a:cubicBezTo>
                  <a:cubicBezTo>
                    <a:pt x="10925" y="34105"/>
                    <a:pt x="12612" y="34545"/>
                    <a:pt x="14666" y="34545"/>
                  </a:cubicBezTo>
                  <a:cubicBezTo>
                    <a:pt x="16720" y="34545"/>
                    <a:pt x="18480" y="34105"/>
                    <a:pt x="19874" y="33298"/>
                  </a:cubicBezTo>
                  <a:cubicBezTo>
                    <a:pt x="21268" y="32492"/>
                    <a:pt x="22295" y="31391"/>
                    <a:pt x="22955" y="29851"/>
                  </a:cubicBezTo>
                  <a:cubicBezTo>
                    <a:pt x="23615" y="28310"/>
                    <a:pt x="24055" y="26770"/>
                    <a:pt x="24275" y="25229"/>
                  </a:cubicBezTo>
                  <a:close/>
                </a:path>
              </a:pathLst>
            </a:custGeom>
            <a:solidFill>
              <a:srgbClr val="000000"/>
            </a:solidFill>
            <a:ln w="73262" cap="flat">
              <a:noFill/>
              <a:prstDash val="solid"/>
              <a:miter/>
            </a:ln>
          </p:spPr>
          <p:txBody>
            <a:bodyPr rtlCol="0" anchor="ctr"/>
            <a:lstStyle/>
            <a:p>
              <a:endParaRPr lang="en-GB"/>
            </a:p>
          </p:txBody>
        </p:sp>
        <p:sp>
          <p:nvSpPr>
            <p:cNvPr id="489" name="Graphic 1127">
              <a:extLst>
                <a:ext uri="{FF2B5EF4-FFF2-40B4-BE49-F238E27FC236}">
                  <a16:creationId xmlns:a16="http://schemas.microsoft.com/office/drawing/2014/main" id="{CFC4553F-3233-1950-B6C6-E5A0616BEE9B}"/>
                </a:ext>
              </a:extLst>
            </p:cNvPr>
            <p:cNvSpPr/>
            <p:nvPr/>
          </p:nvSpPr>
          <p:spPr>
            <a:xfrm>
              <a:off x="7542754" y="4299513"/>
              <a:ext cx="11736" cy="52228"/>
            </a:xfrm>
            <a:custGeom>
              <a:avLst/>
              <a:gdLst>
                <a:gd name="connsiteX0" fmla="*/ 12696 w 11736"/>
                <a:gd name="connsiteY0" fmla="*/ 53832 h 52228"/>
                <a:gd name="connsiteX1" fmla="*/ 9469 w 11736"/>
                <a:gd name="connsiteY1" fmla="*/ 53832 h 52228"/>
                <a:gd name="connsiteX2" fmla="*/ 3087 w 11736"/>
                <a:gd name="connsiteY2" fmla="*/ 51412 h 52228"/>
                <a:gd name="connsiteX3" fmla="*/ 959 w 11736"/>
                <a:gd name="connsiteY3" fmla="*/ 44663 h 52228"/>
                <a:gd name="connsiteX4" fmla="*/ 959 w 11736"/>
                <a:gd name="connsiteY4" fmla="*/ 1603 h 52228"/>
                <a:gd name="connsiteX5" fmla="*/ 4701 w 11736"/>
                <a:gd name="connsiteY5" fmla="*/ 1603 h 52228"/>
                <a:gd name="connsiteX6" fmla="*/ 4701 w 11736"/>
                <a:gd name="connsiteY6" fmla="*/ 44590 h 52228"/>
                <a:gd name="connsiteX7" fmla="*/ 5948 w 11736"/>
                <a:gd name="connsiteY7" fmla="*/ 49138 h 52228"/>
                <a:gd name="connsiteX8" fmla="*/ 10129 w 11736"/>
                <a:gd name="connsiteY8" fmla="*/ 50531 h 52228"/>
                <a:gd name="connsiteX9" fmla="*/ 12696 w 11736"/>
                <a:gd name="connsiteY9" fmla="*/ 50531 h 52228"/>
                <a:gd name="connsiteX10" fmla="*/ 12696 w 11736"/>
                <a:gd name="connsiteY10" fmla="*/ 5383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696" y="53832"/>
                  </a:moveTo>
                  <a:lnTo>
                    <a:pt x="9469" y="53832"/>
                  </a:lnTo>
                  <a:cubicBezTo>
                    <a:pt x="6608" y="53832"/>
                    <a:pt x="4480" y="53025"/>
                    <a:pt x="3087" y="51412"/>
                  </a:cubicBezTo>
                  <a:cubicBezTo>
                    <a:pt x="1693" y="49798"/>
                    <a:pt x="959" y="47524"/>
                    <a:pt x="959" y="44663"/>
                  </a:cubicBezTo>
                  <a:lnTo>
                    <a:pt x="959" y="1603"/>
                  </a:lnTo>
                  <a:lnTo>
                    <a:pt x="4701" y="1603"/>
                  </a:lnTo>
                  <a:lnTo>
                    <a:pt x="4701" y="44590"/>
                  </a:lnTo>
                  <a:cubicBezTo>
                    <a:pt x="4701" y="46717"/>
                    <a:pt x="5141" y="48184"/>
                    <a:pt x="5948" y="49138"/>
                  </a:cubicBezTo>
                  <a:cubicBezTo>
                    <a:pt x="6681" y="50091"/>
                    <a:pt x="8148" y="50531"/>
                    <a:pt x="10129" y="50531"/>
                  </a:cubicBezTo>
                  <a:lnTo>
                    <a:pt x="12696" y="50531"/>
                  </a:lnTo>
                  <a:lnTo>
                    <a:pt x="12696" y="53832"/>
                  </a:lnTo>
                  <a:close/>
                </a:path>
              </a:pathLst>
            </a:custGeom>
            <a:solidFill>
              <a:srgbClr val="000000"/>
            </a:solidFill>
            <a:ln w="73262" cap="flat">
              <a:noFill/>
              <a:prstDash val="solid"/>
              <a:miter/>
            </a:ln>
          </p:spPr>
          <p:txBody>
            <a:bodyPr rtlCol="0" anchor="ctr"/>
            <a:lstStyle/>
            <a:p>
              <a:endParaRPr lang="en-GB"/>
            </a:p>
          </p:txBody>
        </p:sp>
        <p:sp>
          <p:nvSpPr>
            <p:cNvPr id="490" name="Graphic 1127">
              <a:extLst>
                <a:ext uri="{FF2B5EF4-FFF2-40B4-BE49-F238E27FC236}">
                  <a16:creationId xmlns:a16="http://schemas.microsoft.com/office/drawing/2014/main" id="{55F9197F-653D-D2E2-EDBB-45428DD347DC}"/>
                </a:ext>
              </a:extLst>
            </p:cNvPr>
            <p:cNvSpPr/>
            <p:nvPr/>
          </p:nvSpPr>
          <p:spPr>
            <a:xfrm>
              <a:off x="7561763" y="4315944"/>
              <a:ext cx="28315" cy="36237"/>
            </a:xfrm>
            <a:custGeom>
              <a:avLst/>
              <a:gdLst>
                <a:gd name="connsiteX0" fmla="*/ 29284 w 28315"/>
                <a:gd name="connsiteY0" fmla="*/ 20532 h 36237"/>
                <a:gd name="connsiteX1" fmla="*/ 4710 w 28315"/>
                <a:gd name="connsiteY1" fmla="*/ 20532 h 36237"/>
                <a:gd name="connsiteX2" fmla="*/ 7644 w 28315"/>
                <a:gd name="connsiteY2" fmla="*/ 30875 h 36237"/>
                <a:gd name="connsiteX3" fmla="*/ 16227 w 28315"/>
                <a:gd name="connsiteY3" fmla="*/ 34469 h 36237"/>
                <a:gd name="connsiteX4" fmla="*/ 21508 w 28315"/>
                <a:gd name="connsiteY4" fmla="*/ 33442 h 36237"/>
                <a:gd name="connsiteX5" fmla="*/ 25983 w 28315"/>
                <a:gd name="connsiteY5" fmla="*/ 30215 h 36237"/>
                <a:gd name="connsiteX6" fmla="*/ 28770 w 28315"/>
                <a:gd name="connsiteY6" fmla="*/ 32415 h 36237"/>
                <a:gd name="connsiteX7" fmla="*/ 23049 w 28315"/>
                <a:gd name="connsiteY7" fmla="*/ 36523 h 36237"/>
                <a:gd name="connsiteX8" fmla="*/ 16007 w 28315"/>
                <a:gd name="connsiteY8" fmla="*/ 37844 h 36237"/>
                <a:gd name="connsiteX9" fmla="*/ 4857 w 28315"/>
                <a:gd name="connsiteY9" fmla="*/ 33222 h 36237"/>
                <a:gd name="connsiteX10" fmla="*/ 969 w 28315"/>
                <a:gd name="connsiteY10" fmla="*/ 19725 h 36237"/>
                <a:gd name="connsiteX11" fmla="*/ 4710 w 28315"/>
                <a:gd name="connsiteY11" fmla="*/ 6374 h 36237"/>
                <a:gd name="connsiteX12" fmla="*/ 15126 w 28315"/>
                <a:gd name="connsiteY12" fmla="*/ 1606 h 36237"/>
                <a:gd name="connsiteX13" fmla="*/ 25543 w 28315"/>
                <a:gd name="connsiteY13" fmla="*/ 6154 h 36237"/>
                <a:gd name="connsiteX14" fmla="*/ 29284 w 28315"/>
                <a:gd name="connsiteY14" fmla="*/ 18845 h 36237"/>
                <a:gd name="connsiteX15" fmla="*/ 29284 w 28315"/>
                <a:gd name="connsiteY15" fmla="*/ 20532 h 36237"/>
                <a:gd name="connsiteX16" fmla="*/ 25543 w 28315"/>
                <a:gd name="connsiteY16" fmla="*/ 17524 h 36237"/>
                <a:gd name="connsiteX17" fmla="*/ 24296 w 28315"/>
                <a:gd name="connsiteY17" fmla="*/ 10849 h 36237"/>
                <a:gd name="connsiteX18" fmla="*/ 20701 w 28315"/>
                <a:gd name="connsiteY18" fmla="*/ 6448 h 36237"/>
                <a:gd name="connsiteX19" fmla="*/ 15126 w 28315"/>
                <a:gd name="connsiteY19" fmla="*/ 4907 h 36237"/>
                <a:gd name="connsiteX20" fmla="*/ 9625 w 28315"/>
                <a:gd name="connsiteY20" fmla="*/ 6448 h 36237"/>
                <a:gd name="connsiteX21" fmla="*/ 5957 w 28315"/>
                <a:gd name="connsiteY21" fmla="*/ 10849 h 36237"/>
                <a:gd name="connsiteX22" fmla="*/ 4710 w 28315"/>
                <a:gd name="connsiteY22" fmla="*/ 17524 h 36237"/>
                <a:gd name="connsiteX23" fmla="*/ 25543 w 28315"/>
                <a:gd name="connsiteY23" fmla="*/ 1752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284" y="20532"/>
                  </a:moveTo>
                  <a:lnTo>
                    <a:pt x="4710" y="20532"/>
                  </a:lnTo>
                  <a:cubicBezTo>
                    <a:pt x="4710" y="25080"/>
                    <a:pt x="5664" y="28528"/>
                    <a:pt x="7644" y="30875"/>
                  </a:cubicBezTo>
                  <a:cubicBezTo>
                    <a:pt x="9625" y="33296"/>
                    <a:pt x="12486" y="34469"/>
                    <a:pt x="16227" y="34469"/>
                  </a:cubicBezTo>
                  <a:cubicBezTo>
                    <a:pt x="18281" y="34469"/>
                    <a:pt x="20041" y="34103"/>
                    <a:pt x="21508" y="33442"/>
                  </a:cubicBezTo>
                  <a:cubicBezTo>
                    <a:pt x="22975" y="32782"/>
                    <a:pt x="24442" y="31755"/>
                    <a:pt x="25983" y="30215"/>
                  </a:cubicBezTo>
                  <a:lnTo>
                    <a:pt x="28770" y="32415"/>
                  </a:lnTo>
                  <a:cubicBezTo>
                    <a:pt x="26863" y="34323"/>
                    <a:pt x="24956" y="35716"/>
                    <a:pt x="23049" y="36523"/>
                  </a:cubicBezTo>
                  <a:cubicBezTo>
                    <a:pt x="21142" y="37404"/>
                    <a:pt x="18794" y="37844"/>
                    <a:pt x="16007" y="37844"/>
                  </a:cubicBezTo>
                  <a:cubicBezTo>
                    <a:pt x="11092" y="37844"/>
                    <a:pt x="7424" y="36303"/>
                    <a:pt x="4857" y="33222"/>
                  </a:cubicBezTo>
                  <a:cubicBezTo>
                    <a:pt x="2216" y="30141"/>
                    <a:pt x="969" y="25667"/>
                    <a:pt x="969" y="19725"/>
                  </a:cubicBezTo>
                  <a:cubicBezTo>
                    <a:pt x="969" y="14003"/>
                    <a:pt x="2216" y="9529"/>
                    <a:pt x="4710" y="6374"/>
                  </a:cubicBezTo>
                  <a:cubicBezTo>
                    <a:pt x="7204" y="3220"/>
                    <a:pt x="10652" y="1606"/>
                    <a:pt x="15126" y="1606"/>
                  </a:cubicBezTo>
                  <a:cubicBezTo>
                    <a:pt x="19601" y="1606"/>
                    <a:pt x="23049" y="3147"/>
                    <a:pt x="25543" y="6154"/>
                  </a:cubicBezTo>
                  <a:cubicBezTo>
                    <a:pt x="28037" y="9162"/>
                    <a:pt x="29284" y="13416"/>
                    <a:pt x="29284" y="18845"/>
                  </a:cubicBezTo>
                  <a:lnTo>
                    <a:pt x="29284" y="20532"/>
                  </a:lnTo>
                  <a:close/>
                  <a:moveTo>
                    <a:pt x="25543" y="17524"/>
                  </a:moveTo>
                  <a:cubicBezTo>
                    <a:pt x="25323" y="14517"/>
                    <a:pt x="24956" y="12243"/>
                    <a:pt x="24296" y="10849"/>
                  </a:cubicBezTo>
                  <a:cubicBezTo>
                    <a:pt x="23489" y="9015"/>
                    <a:pt x="22315" y="7548"/>
                    <a:pt x="20701" y="6448"/>
                  </a:cubicBezTo>
                  <a:cubicBezTo>
                    <a:pt x="19014" y="5421"/>
                    <a:pt x="17180" y="4907"/>
                    <a:pt x="15126" y="4907"/>
                  </a:cubicBezTo>
                  <a:cubicBezTo>
                    <a:pt x="13072" y="4907"/>
                    <a:pt x="11239" y="5421"/>
                    <a:pt x="9625" y="6448"/>
                  </a:cubicBezTo>
                  <a:cubicBezTo>
                    <a:pt x="8011" y="7548"/>
                    <a:pt x="6764" y="9015"/>
                    <a:pt x="5957" y="10849"/>
                  </a:cubicBezTo>
                  <a:cubicBezTo>
                    <a:pt x="5297" y="12243"/>
                    <a:pt x="4930" y="14517"/>
                    <a:pt x="4710" y="17524"/>
                  </a:cubicBezTo>
                  <a:lnTo>
                    <a:pt x="25543" y="17524"/>
                  </a:lnTo>
                  <a:close/>
                </a:path>
              </a:pathLst>
            </a:custGeom>
            <a:solidFill>
              <a:srgbClr val="000000"/>
            </a:solidFill>
            <a:ln w="73262" cap="flat">
              <a:noFill/>
              <a:prstDash val="solid"/>
              <a:miter/>
            </a:ln>
          </p:spPr>
          <p:txBody>
            <a:bodyPr rtlCol="0" anchor="ctr"/>
            <a:lstStyle/>
            <a:p>
              <a:endParaRPr lang="en-GB"/>
            </a:p>
          </p:txBody>
        </p:sp>
        <p:sp>
          <p:nvSpPr>
            <p:cNvPr id="491" name="Graphic 1127">
              <a:extLst>
                <a:ext uri="{FF2B5EF4-FFF2-40B4-BE49-F238E27FC236}">
                  <a16:creationId xmlns:a16="http://schemas.microsoft.com/office/drawing/2014/main" id="{50F5544E-9099-02DE-631B-A5225294A1E8}"/>
                </a:ext>
              </a:extLst>
            </p:cNvPr>
            <p:cNvSpPr/>
            <p:nvPr/>
          </p:nvSpPr>
          <p:spPr>
            <a:xfrm>
              <a:off x="7598084" y="4305088"/>
              <a:ext cx="16578" cy="46653"/>
            </a:xfrm>
            <a:custGeom>
              <a:avLst/>
              <a:gdLst>
                <a:gd name="connsiteX0" fmla="*/ 17558 w 16578"/>
                <a:gd name="connsiteY0" fmla="*/ 48258 h 46653"/>
                <a:gd name="connsiteX1" fmla="*/ 14330 w 16578"/>
                <a:gd name="connsiteY1" fmla="*/ 48258 h 46653"/>
                <a:gd name="connsiteX2" fmla="*/ 8095 w 16578"/>
                <a:gd name="connsiteY2" fmla="*/ 45691 h 46653"/>
                <a:gd name="connsiteX3" fmla="*/ 5821 w 16578"/>
                <a:gd name="connsiteY3" fmla="*/ 39016 h 46653"/>
                <a:gd name="connsiteX4" fmla="*/ 5821 w 16578"/>
                <a:gd name="connsiteY4" fmla="*/ 15689 h 46653"/>
                <a:gd name="connsiteX5" fmla="*/ 979 w 16578"/>
                <a:gd name="connsiteY5" fmla="*/ 15689 h 46653"/>
                <a:gd name="connsiteX6" fmla="*/ 979 w 16578"/>
                <a:gd name="connsiteY6" fmla="*/ 12901 h 46653"/>
                <a:gd name="connsiteX7" fmla="*/ 5821 w 16578"/>
                <a:gd name="connsiteY7" fmla="*/ 12901 h 46653"/>
                <a:gd name="connsiteX8" fmla="*/ 5821 w 16578"/>
                <a:gd name="connsiteY8" fmla="*/ 1604 h 46653"/>
                <a:gd name="connsiteX9" fmla="*/ 9562 w 16578"/>
                <a:gd name="connsiteY9" fmla="*/ 1604 h 46653"/>
                <a:gd name="connsiteX10" fmla="*/ 9562 w 16578"/>
                <a:gd name="connsiteY10" fmla="*/ 12901 h 46653"/>
                <a:gd name="connsiteX11" fmla="*/ 17558 w 16578"/>
                <a:gd name="connsiteY11" fmla="*/ 12901 h 46653"/>
                <a:gd name="connsiteX12" fmla="*/ 17558 w 16578"/>
                <a:gd name="connsiteY12" fmla="*/ 15689 h 46653"/>
                <a:gd name="connsiteX13" fmla="*/ 9562 w 16578"/>
                <a:gd name="connsiteY13" fmla="*/ 15689 h 46653"/>
                <a:gd name="connsiteX14" fmla="*/ 9562 w 16578"/>
                <a:gd name="connsiteY14" fmla="*/ 39089 h 46653"/>
                <a:gd name="connsiteX15" fmla="*/ 14990 w 16578"/>
                <a:gd name="connsiteY15" fmla="*/ 44957 h 46653"/>
                <a:gd name="connsiteX16" fmla="*/ 17558 w 16578"/>
                <a:gd name="connsiteY16" fmla="*/ 44957 h 46653"/>
                <a:gd name="connsiteX17" fmla="*/ 17558 w 16578"/>
                <a:gd name="connsiteY17" fmla="*/ 48258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558" y="48258"/>
                  </a:moveTo>
                  <a:lnTo>
                    <a:pt x="14330" y="48258"/>
                  </a:lnTo>
                  <a:cubicBezTo>
                    <a:pt x="11616" y="48258"/>
                    <a:pt x="9562" y="47378"/>
                    <a:pt x="8095" y="45691"/>
                  </a:cubicBezTo>
                  <a:cubicBezTo>
                    <a:pt x="6554" y="44004"/>
                    <a:pt x="5821" y="41803"/>
                    <a:pt x="5821" y="39016"/>
                  </a:cubicBezTo>
                  <a:lnTo>
                    <a:pt x="5821" y="15689"/>
                  </a:lnTo>
                  <a:lnTo>
                    <a:pt x="979" y="15689"/>
                  </a:lnTo>
                  <a:lnTo>
                    <a:pt x="979" y="12901"/>
                  </a:lnTo>
                  <a:lnTo>
                    <a:pt x="5821" y="12901"/>
                  </a:lnTo>
                  <a:lnTo>
                    <a:pt x="5821" y="1604"/>
                  </a:lnTo>
                  <a:lnTo>
                    <a:pt x="9562" y="1604"/>
                  </a:lnTo>
                  <a:lnTo>
                    <a:pt x="9562" y="12901"/>
                  </a:lnTo>
                  <a:lnTo>
                    <a:pt x="17558" y="12901"/>
                  </a:lnTo>
                  <a:lnTo>
                    <a:pt x="17558" y="15689"/>
                  </a:lnTo>
                  <a:lnTo>
                    <a:pt x="9562" y="15689"/>
                  </a:lnTo>
                  <a:lnTo>
                    <a:pt x="9562" y="39089"/>
                  </a:lnTo>
                  <a:cubicBezTo>
                    <a:pt x="9562" y="42977"/>
                    <a:pt x="11396" y="44957"/>
                    <a:pt x="14990" y="44957"/>
                  </a:cubicBezTo>
                  <a:lnTo>
                    <a:pt x="17558" y="44957"/>
                  </a:lnTo>
                  <a:lnTo>
                    <a:pt x="17558" y="48258"/>
                  </a:lnTo>
                  <a:close/>
                </a:path>
              </a:pathLst>
            </a:custGeom>
            <a:solidFill>
              <a:srgbClr val="000000"/>
            </a:solidFill>
            <a:ln w="73262" cap="flat">
              <a:noFill/>
              <a:prstDash val="solid"/>
              <a:miter/>
            </a:ln>
          </p:spPr>
          <p:txBody>
            <a:bodyPr rtlCol="0" anchor="ctr"/>
            <a:lstStyle/>
            <a:p>
              <a:endParaRPr lang="en-GB"/>
            </a:p>
          </p:txBody>
        </p:sp>
        <p:sp>
          <p:nvSpPr>
            <p:cNvPr id="492" name="Graphic 1127">
              <a:extLst>
                <a:ext uri="{FF2B5EF4-FFF2-40B4-BE49-F238E27FC236}">
                  <a16:creationId xmlns:a16="http://schemas.microsoft.com/office/drawing/2014/main" id="{AA18D232-634D-031D-CA21-A1545AE5876C}"/>
                </a:ext>
              </a:extLst>
            </p:cNvPr>
            <p:cNvSpPr/>
            <p:nvPr/>
          </p:nvSpPr>
          <p:spPr>
            <a:xfrm>
              <a:off x="7623692" y="4315944"/>
              <a:ext cx="28315" cy="36237"/>
            </a:xfrm>
            <a:custGeom>
              <a:avLst/>
              <a:gdLst>
                <a:gd name="connsiteX0" fmla="*/ 29305 w 28315"/>
                <a:gd name="connsiteY0" fmla="*/ 20532 h 36237"/>
                <a:gd name="connsiteX1" fmla="*/ 4731 w 28315"/>
                <a:gd name="connsiteY1" fmla="*/ 20532 h 36237"/>
                <a:gd name="connsiteX2" fmla="*/ 7666 w 28315"/>
                <a:gd name="connsiteY2" fmla="*/ 30875 h 36237"/>
                <a:gd name="connsiteX3" fmla="*/ 16248 w 28315"/>
                <a:gd name="connsiteY3" fmla="*/ 34469 h 36237"/>
                <a:gd name="connsiteX4" fmla="*/ 21530 w 28315"/>
                <a:gd name="connsiteY4" fmla="*/ 33442 h 36237"/>
                <a:gd name="connsiteX5" fmla="*/ 26004 w 28315"/>
                <a:gd name="connsiteY5" fmla="*/ 30215 h 36237"/>
                <a:gd name="connsiteX6" fmla="*/ 28792 w 28315"/>
                <a:gd name="connsiteY6" fmla="*/ 32415 h 36237"/>
                <a:gd name="connsiteX7" fmla="*/ 23070 w 28315"/>
                <a:gd name="connsiteY7" fmla="*/ 36523 h 36237"/>
                <a:gd name="connsiteX8" fmla="*/ 16028 w 28315"/>
                <a:gd name="connsiteY8" fmla="*/ 37844 h 36237"/>
                <a:gd name="connsiteX9" fmla="*/ 4878 w 28315"/>
                <a:gd name="connsiteY9" fmla="*/ 33222 h 36237"/>
                <a:gd name="connsiteX10" fmla="*/ 990 w 28315"/>
                <a:gd name="connsiteY10" fmla="*/ 19725 h 36237"/>
                <a:gd name="connsiteX11" fmla="*/ 4731 w 28315"/>
                <a:gd name="connsiteY11" fmla="*/ 6374 h 36237"/>
                <a:gd name="connsiteX12" fmla="*/ 15148 w 28315"/>
                <a:gd name="connsiteY12" fmla="*/ 1606 h 36237"/>
                <a:gd name="connsiteX13" fmla="*/ 25564 w 28315"/>
                <a:gd name="connsiteY13" fmla="*/ 6154 h 36237"/>
                <a:gd name="connsiteX14" fmla="*/ 29305 w 28315"/>
                <a:gd name="connsiteY14" fmla="*/ 18845 h 36237"/>
                <a:gd name="connsiteX15" fmla="*/ 29305 w 28315"/>
                <a:gd name="connsiteY15" fmla="*/ 20532 h 36237"/>
                <a:gd name="connsiteX16" fmla="*/ 25564 w 28315"/>
                <a:gd name="connsiteY16" fmla="*/ 17524 h 36237"/>
                <a:gd name="connsiteX17" fmla="*/ 24317 w 28315"/>
                <a:gd name="connsiteY17" fmla="*/ 10849 h 36237"/>
                <a:gd name="connsiteX18" fmla="*/ 20723 w 28315"/>
                <a:gd name="connsiteY18" fmla="*/ 6448 h 36237"/>
                <a:gd name="connsiteX19" fmla="*/ 15148 w 28315"/>
                <a:gd name="connsiteY19" fmla="*/ 4907 h 36237"/>
                <a:gd name="connsiteX20" fmla="*/ 9646 w 28315"/>
                <a:gd name="connsiteY20" fmla="*/ 6448 h 36237"/>
                <a:gd name="connsiteX21" fmla="*/ 5978 w 28315"/>
                <a:gd name="connsiteY21" fmla="*/ 10849 h 36237"/>
                <a:gd name="connsiteX22" fmla="*/ 4731 w 28315"/>
                <a:gd name="connsiteY22" fmla="*/ 17524 h 36237"/>
                <a:gd name="connsiteX23" fmla="*/ 25564 w 28315"/>
                <a:gd name="connsiteY23" fmla="*/ 17524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305" y="20532"/>
                  </a:moveTo>
                  <a:lnTo>
                    <a:pt x="4731" y="20532"/>
                  </a:lnTo>
                  <a:cubicBezTo>
                    <a:pt x="4731" y="25080"/>
                    <a:pt x="5685" y="28528"/>
                    <a:pt x="7666" y="30875"/>
                  </a:cubicBezTo>
                  <a:cubicBezTo>
                    <a:pt x="9646" y="33296"/>
                    <a:pt x="12507" y="34469"/>
                    <a:pt x="16248" y="34469"/>
                  </a:cubicBezTo>
                  <a:cubicBezTo>
                    <a:pt x="18302" y="34469"/>
                    <a:pt x="20063" y="34103"/>
                    <a:pt x="21530" y="33442"/>
                  </a:cubicBezTo>
                  <a:cubicBezTo>
                    <a:pt x="22997" y="32782"/>
                    <a:pt x="24464" y="31755"/>
                    <a:pt x="26004" y="30215"/>
                  </a:cubicBezTo>
                  <a:lnTo>
                    <a:pt x="28792" y="32415"/>
                  </a:lnTo>
                  <a:cubicBezTo>
                    <a:pt x="26885" y="34323"/>
                    <a:pt x="24978" y="35716"/>
                    <a:pt x="23070" y="36523"/>
                  </a:cubicBezTo>
                  <a:cubicBezTo>
                    <a:pt x="21163" y="37404"/>
                    <a:pt x="18816" y="37844"/>
                    <a:pt x="16028" y="37844"/>
                  </a:cubicBezTo>
                  <a:cubicBezTo>
                    <a:pt x="11113" y="37844"/>
                    <a:pt x="7446" y="36303"/>
                    <a:pt x="4878" y="33222"/>
                  </a:cubicBezTo>
                  <a:cubicBezTo>
                    <a:pt x="2237" y="30141"/>
                    <a:pt x="990" y="25667"/>
                    <a:pt x="990" y="19725"/>
                  </a:cubicBezTo>
                  <a:cubicBezTo>
                    <a:pt x="990" y="14003"/>
                    <a:pt x="2237" y="9529"/>
                    <a:pt x="4731" y="6374"/>
                  </a:cubicBezTo>
                  <a:cubicBezTo>
                    <a:pt x="7226" y="3220"/>
                    <a:pt x="10673" y="1606"/>
                    <a:pt x="15148" y="1606"/>
                  </a:cubicBezTo>
                  <a:cubicBezTo>
                    <a:pt x="19623" y="1606"/>
                    <a:pt x="23070" y="3147"/>
                    <a:pt x="25564" y="6154"/>
                  </a:cubicBezTo>
                  <a:cubicBezTo>
                    <a:pt x="28058" y="9162"/>
                    <a:pt x="29305" y="13416"/>
                    <a:pt x="29305" y="18845"/>
                  </a:cubicBezTo>
                  <a:lnTo>
                    <a:pt x="29305" y="20532"/>
                  </a:lnTo>
                  <a:close/>
                  <a:moveTo>
                    <a:pt x="25564" y="17524"/>
                  </a:moveTo>
                  <a:cubicBezTo>
                    <a:pt x="25344" y="14517"/>
                    <a:pt x="24978" y="12243"/>
                    <a:pt x="24317" y="10849"/>
                  </a:cubicBezTo>
                  <a:cubicBezTo>
                    <a:pt x="23510" y="9015"/>
                    <a:pt x="22337" y="7548"/>
                    <a:pt x="20723" y="6448"/>
                  </a:cubicBezTo>
                  <a:cubicBezTo>
                    <a:pt x="19036" y="5421"/>
                    <a:pt x="17202" y="4907"/>
                    <a:pt x="15148" y="4907"/>
                  </a:cubicBezTo>
                  <a:cubicBezTo>
                    <a:pt x="13094" y="4907"/>
                    <a:pt x="11260" y="5421"/>
                    <a:pt x="9646" y="6448"/>
                  </a:cubicBezTo>
                  <a:cubicBezTo>
                    <a:pt x="8032" y="7548"/>
                    <a:pt x="6785" y="9015"/>
                    <a:pt x="5978" y="10849"/>
                  </a:cubicBezTo>
                  <a:cubicBezTo>
                    <a:pt x="5318" y="12243"/>
                    <a:pt x="4952" y="14517"/>
                    <a:pt x="4731" y="17524"/>
                  </a:cubicBezTo>
                  <a:lnTo>
                    <a:pt x="25564" y="17524"/>
                  </a:lnTo>
                  <a:close/>
                </a:path>
              </a:pathLst>
            </a:custGeom>
            <a:solidFill>
              <a:srgbClr val="000000"/>
            </a:solidFill>
            <a:ln w="73262" cap="flat">
              <a:noFill/>
              <a:prstDash val="solid"/>
              <a:miter/>
            </a:ln>
          </p:spPr>
          <p:txBody>
            <a:bodyPr rtlCol="0" anchor="ctr"/>
            <a:lstStyle/>
            <a:p>
              <a:endParaRPr lang="en-GB"/>
            </a:p>
          </p:txBody>
        </p:sp>
        <p:sp>
          <p:nvSpPr>
            <p:cNvPr id="493" name="Graphic 1127">
              <a:extLst>
                <a:ext uri="{FF2B5EF4-FFF2-40B4-BE49-F238E27FC236}">
                  <a16:creationId xmlns:a16="http://schemas.microsoft.com/office/drawing/2014/main" id="{F7AC0FF7-29A9-8C59-E2D5-51B4AEB02EE1}"/>
                </a:ext>
              </a:extLst>
            </p:cNvPr>
            <p:cNvSpPr/>
            <p:nvPr/>
          </p:nvSpPr>
          <p:spPr>
            <a:xfrm>
              <a:off x="7661921" y="4299513"/>
              <a:ext cx="27434" cy="52669"/>
            </a:xfrm>
            <a:custGeom>
              <a:avLst/>
              <a:gdLst>
                <a:gd name="connsiteX0" fmla="*/ 28438 w 27434"/>
                <a:gd name="connsiteY0" fmla="*/ 53832 h 52669"/>
                <a:gd name="connsiteX1" fmla="*/ 24697 w 27434"/>
                <a:gd name="connsiteY1" fmla="*/ 53832 h 52669"/>
                <a:gd name="connsiteX2" fmla="*/ 24697 w 27434"/>
                <a:gd name="connsiteY2" fmla="*/ 49284 h 52669"/>
                <a:gd name="connsiteX3" fmla="*/ 20002 w 27434"/>
                <a:gd name="connsiteY3" fmla="*/ 53172 h 52669"/>
                <a:gd name="connsiteX4" fmla="*/ 14207 w 27434"/>
                <a:gd name="connsiteY4" fmla="*/ 54273 h 52669"/>
                <a:gd name="connsiteX5" fmla="*/ 5551 w 27434"/>
                <a:gd name="connsiteY5" fmla="*/ 51192 h 52669"/>
                <a:gd name="connsiteX6" fmla="*/ 1003 w 27434"/>
                <a:gd name="connsiteY6" fmla="*/ 36154 h 52669"/>
                <a:gd name="connsiteX7" fmla="*/ 5551 w 27434"/>
                <a:gd name="connsiteY7" fmla="*/ 21116 h 52669"/>
                <a:gd name="connsiteX8" fmla="*/ 14207 w 27434"/>
                <a:gd name="connsiteY8" fmla="*/ 18035 h 52669"/>
                <a:gd name="connsiteX9" fmla="*/ 20002 w 27434"/>
                <a:gd name="connsiteY9" fmla="*/ 19135 h 52669"/>
                <a:gd name="connsiteX10" fmla="*/ 24697 w 27434"/>
                <a:gd name="connsiteY10" fmla="*/ 23023 h 52669"/>
                <a:gd name="connsiteX11" fmla="*/ 24697 w 27434"/>
                <a:gd name="connsiteY11" fmla="*/ 1603 h 52669"/>
                <a:gd name="connsiteX12" fmla="*/ 28438 w 27434"/>
                <a:gd name="connsiteY12" fmla="*/ 1603 h 52669"/>
                <a:gd name="connsiteX13" fmla="*/ 28438 w 27434"/>
                <a:gd name="connsiteY13" fmla="*/ 53832 h 52669"/>
                <a:gd name="connsiteX14" fmla="*/ 24330 w 27434"/>
                <a:gd name="connsiteY14" fmla="*/ 41655 h 52669"/>
                <a:gd name="connsiteX15" fmla="*/ 24697 w 27434"/>
                <a:gd name="connsiteY15" fmla="*/ 36154 h 52669"/>
                <a:gd name="connsiteX16" fmla="*/ 24330 w 27434"/>
                <a:gd name="connsiteY16" fmla="*/ 30652 h 52669"/>
                <a:gd name="connsiteX17" fmla="*/ 23010 w 27434"/>
                <a:gd name="connsiteY17" fmla="*/ 26031 h 52669"/>
                <a:gd name="connsiteX18" fmla="*/ 19929 w 27434"/>
                <a:gd name="connsiteY18" fmla="*/ 22510 h 52669"/>
                <a:gd name="connsiteX19" fmla="*/ 14721 w 27434"/>
                <a:gd name="connsiteY19" fmla="*/ 21336 h 52669"/>
                <a:gd name="connsiteX20" fmla="*/ 9586 w 27434"/>
                <a:gd name="connsiteY20" fmla="*/ 22510 h 52669"/>
                <a:gd name="connsiteX21" fmla="*/ 6432 w 27434"/>
                <a:gd name="connsiteY21" fmla="*/ 26031 h 52669"/>
                <a:gd name="connsiteX22" fmla="*/ 5111 w 27434"/>
                <a:gd name="connsiteY22" fmla="*/ 30652 h 52669"/>
                <a:gd name="connsiteX23" fmla="*/ 4745 w 27434"/>
                <a:gd name="connsiteY23" fmla="*/ 36154 h 52669"/>
                <a:gd name="connsiteX24" fmla="*/ 5111 w 27434"/>
                <a:gd name="connsiteY24" fmla="*/ 41655 h 52669"/>
                <a:gd name="connsiteX25" fmla="*/ 6432 w 27434"/>
                <a:gd name="connsiteY25" fmla="*/ 46277 h 52669"/>
                <a:gd name="connsiteX26" fmla="*/ 9586 w 27434"/>
                <a:gd name="connsiteY26" fmla="*/ 49725 h 52669"/>
                <a:gd name="connsiteX27" fmla="*/ 14721 w 27434"/>
                <a:gd name="connsiteY27" fmla="*/ 50972 h 52669"/>
                <a:gd name="connsiteX28" fmla="*/ 19929 w 27434"/>
                <a:gd name="connsiteY28" fmla="*/ 49725 h 52669"/>
                <a:gd name="connsiteX29" fmla="*/ 23010 w 27434"/>
                <a:gd name="connsiteY29" fmla="*/ 46277 h 52669"/>
                <a:gd name="connsiteX30" fmla="*/ 24330 w 27434"/>
                <a:gd name="connsiteY30" fmla="*/ 41655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438" y="53832"/>
                  </a:moveTo>
                  <a:lnTo>
                    <a:pt x="24697" y="53832"/>
                  </a:lnTo>
                  <a:lnTo>
                    <a:pt x="24697" y="49284"/>
                  </a:lnTo>
                  <a:cubicBezTo>
                    <a:pt x="23230" y="51192"/>
                    <a:pt x="21690" y="52512"/>
                    <a:pt x="20002" y="53172"/>
                  </a:cubicBezTo>
                  <a:cubicBezTo>
                    <a:pt x="18315" y="53906"/>
                    <a:pt x="16408" y="54273"/>
                    <a:pt x="14207" y="54273"/>
                  </a:cubicBezTo>
                  <a:cubicBezTo>
                    <a:pt x="10466" y="54273"/>
                    <a:pt x="7605" y="53246"/>
                    <a:pt x="5551" y="51192"/>
                  </a:cubicBezTo>
                  <a:cubicBezTo>
                    <a:pt x="2544" y="48184"/>
                    <a:pt x="1003" y="43123"/>
                    <a:pt x="1003" y="36154"/>
                  </a:cubicBezTo>
                  <a:cubicBezTo>
                    <a:pt x="1003" y="29185"/>
                    <a:pt x="2544" y="24124"/>
                    <a:pt x="5551" y="21116"/>
                  </a:cubicBezTo>
                  <a:cubicBezTo>
                    <a:pt x="7605" y="19062"/>
                    <a:pt x="10466" y="18035"/>
                    <a:pt x="14207" y="18035"/>
                  </a:cubicBezTo>
                  <a:cubicBezTo>
                    <a:pt x="16408" y="18035"/>
                    <a:pt x="18315" y="18402"/>
                    <a:pt x="20002" y="19135"/>
                  </a:cubicBezTo>
                  <a:cubicBezTo>
                    <a:pt x="21690" y="19796"/>
                    <a:pt x="23230" y="21116"/>
                    <a:pt x="24697" y="23023"/>
                  </a:cubicBezTo>
                  <a:lnTo>
                    <a:pt x="24697" y="1603"/>
                  </a:lnTo>
                  <a:lnTo>
                    <a:pt x="28438" y="1603"/>
                  </a:lnTo>
                  <a:lnTo>
                    <a:pt x="28438" y="53832"/>
                  </a:lnTo>
                  <a:close/>
                  <a:moveTo>
                    <a:pt x="24330" y="41655"/>
                  </a:moveTo>
                  <a:cubicBezTo>
                    <a:pt x="24551" y="40115"/>
                    <a:pt x="24697" y="38281"/>
                    <a:pt x="24697" y="36154"/>
                  </a:cubicBezTo>
                  <a:cubicBezTo>
                    <a:pt x="24697" y="34026"/>
                    <a:pt x="24551" y="32193"/>
                    <a:pt x="24330" y="30652"/>
                  </a:cubicBezTo>
                  <a:cubicBezTo>
                    <a:pt x="24110" y="29112"/>
                    <a:pt x="23670" y="27571"/>
                    <a:pt x="23010" y="26031"/>
                  </a:cubicBezTo>
                  <a:cubicBezTo>
                    <a:pt x="22350" y="24490"/>
                    <a:pt x="21250" y="23317"/>
                    <a:pt x="19929" y="22510"/>
                  </a:cubicBezTo>
                  <a:cubicBezTo>
                    <a:pt x="18535" y="21703"/>
                    <a:pt x="16775" y="21336"/>
                    <a:pt x="14721" y="21336"/>
                  </a:cubicBezTo>
                  <a:cubicBezTo>
                    <a:pt x="12667" y="21336"/>
                    <a:pt x="10906" y="21703"/>
                    <a:pt x="9586" y="22510"/>
                  </a:cubicBezTo>
                  <a:cubicBezTo>
                    <a:pt x="8192" y="23317"/>
                    <a:pt x="7165" y="24490"/>
                    <a:pt x="6432" y="26031"/>
                  </a:cubicBezTo>
                  <a:cubicBezTo>
                    <a:pt x="5845" y="27571"/>
                    <a:pt x="5331" y="29112"/>
                    <a:pt x="5111" y="30652"/>
                  </a:cubicBezTo>
                  <a:cubicBezTo>
                    <a:pt x="4891" y="32193"/>
                    <a:pt x="4745" y="34026"/>
                    <a:pt x="4745" y="36154"/>
                  </a:cubicBezTo>
                  <a:cubicBezTo>
                    <a:pt x="4745" y="38281"/>
                    <a:pt x="4891" y="40115"/>
                    <a:pt x="5111" y="41655"/>
                  </a:cubicBezTo>
                  <a:cubicBezTo>
                    <a:pt x="5331" y="43196"/>
                    <a:pt x="5845" y="44736"/>
                    <a:pt x="6432" y="46277"/>
                  </a:cubicBezTo>
                  <a:cubicBezTo>
                    <a:pt x="7165" y="47817"/>
                    <a:pt x="8192" y="48918"/>
                    <a:pt x="9586" y="49725"/>
                  </a:cubicBezTo>
                  <a:cubicBezTo>
                    <a:pt x="10906" y="50531"/>
                    <a:pt x="12667" y="50972"/>
                    <a:pt x="14721" y="50972"/>
                  </a:cubicBezTo>
                  <a:cubicBezTo>
                    <a:pt x="16775" y="50972"/>
                    <a:pt x="18535" y="50531"/>
                    <a:pt x="19929" y="49725"/>
                  </a:cubicBezTo>
                  <a:cubicBezTo>
                    <a:pt x="21250" y="48918"/>
                    <a:pt x="22350" y="47817"/>
                    <a:pt x="23010" y="46277"/>
                  </a:cubicBezTo>
                  <a:cubicBezTo>
                    <a:pt x="23670" y="44736"/>
                    <a:pt x="24110" y="43196"/>
                    <a:pt x="24330" y="41655"/>
                  </a:cubicBezTo>
                  <a:close/>
                </a:path>
              </a:pathLst>
            </a:custGeom>
            <a:solidFill>
              <a:srgbClr val="000000"/>
            </a:solidFill>
            <a:ln w="73262" cap="flat">
              <a:noFill/>
              <a:prstDash val="solid"/>
              <a:miter/>
            </a:ln>
          </p:spPr>
          <p:txBody>
            <a:bodyPr rtlCol="0" anchor="ctr"/>
            <a:lstStyle/>
            <a:p>
              <a:endParaRPr lang="en-GB"/>
            </a:p>
          </p:txBody>
        </p:sp>
        <p:sp>
          <p:nvSpPr>
            <p:cNvPr id="494" name="Graphic 1127">
              <a:extLst>
                <a:ext uri="{FF2B5EF4-FFF2-40B4-BE49-F238E27FC236}">
                  <a16:creationId xmlns:a16="http://schemas.microsoft.com/office/drawing/2014/main" id="{778FF543-F375-780E-5756-A2E6E6CEF022}"/>
                </a:ext>
              </a:extLst>
            </p:cNvPr>
            <p:cNvSpPr/>
            <p:nvPr/>
          </p:nvSpPr>
          <p:spPr>
            <a:xfrm>
              <a:off x="6652644" y="4437874"/>
              <a:ext cx="29928" cy="3447"/>
            </a:xfrm>
            <a:custGeom>
              <a:avLst/>
              <a:gdLst>
                <a:gd name="connsiteX0" fmla="*/ 653 w 29928"/>
                <a:gd name="connsiteY0" fmla="*/ 1643 h 3447"/>
                <a:gd name="connsiteX1" fmla="*/ 30582 w 29928"/>
                <a:gd name="connsiteY1" fmla="*/ 1643 h 3447"/>
                <a:gd name="connsiteX2" fmla="*/ 30582 w 29928"/>
                <a:gd name="connsiteY2" fmla="*/ 5091 h 3447"/>
                <a:gd name="connsiteX3" fmla="*/ 653 w 29928"/>
                <a:gd name="connsiteY3" fmla="*/ 5091 h 3447"/>
              </a:gdLst>
              <a:ahLst/>
              <a:cxnLst>
                <a:cxn ang="0">
                  <a:pos x="connsiteX0" y="connsiteY0"/>
                </a:cxn>
                <a:cxn ang="0">
                  <a:pos x="connsiteX1" y="connsiteY1"/>
                </a:cxn>
                <a:cxn ang="0">
                  <a:pos x="connsiteX2" y="connsiteY2"/>
                </a:cxn>
                <a:cxn ang="0">
                  <a:pos x="connsiteX3" y="connsiteY3"/>
                </a:cxn>
              </a:cxnLst>
              <a:rect l="l" t="t" r="r" b="b"/>
              <a:pathLst>
                <a:path w="29928" h="3447">
                  <a:moveTo>
                    <a:pt x="653" y="1643"/>
                  </a:moveTo>
                  <a:lnTo>
                    <a:pt x="30582" y="1643"/>
                  </a:lnTo>
                  <a:lnTo>
                    <a:pt x="30582" y="5091"/>
                  </a:lnTo>
                  <a:lnTo>
                    <a:pt x="653" y="5091"/>
                  </a:lnTo>
                  <a:close/>
                </a:path>
              </a:pathLst>
            </a:custGeom>
            <a:solidFill>
              <a:srgbClr val="000000"/>
            </a:solidFill>
            <a:ln w="73262" cap="flat">
              <a:noFill/>
              <a:prstDash val="solid"/>
              <a:miter/>
            </a:ln>
          </p:spPr>
          <p:txBody>
            <a:bodyPr rtlCol="0" anchor="ctr"/>
            <a:lstStyle/>
            <a:p>
              <a:endParaRPr lang="en-GB"/>
            </a:p>
          </p:txBody>
        </p:sp>
        <p:sp>
          <p:nvSpPr>
            <p:cNvPr id="495" name="Graphic 1127">
              <a:extLst>
                <a:ext uri="{FF2B5EF4-FFF2-40B4-BE49-F238E27FC236}">
                  <a16:creationId xmlns:a16="http://schemas.microsoft.com/office/drawing/2014/main" id="{86263289-84EE-75FF-0E56-C8F5514B8335}"/>
                </a:ext>
              </a:extLst>
            </p:cNvPr>
            <p:cNvSpPr/>
            <p:nvPr/>
          </p:nvSpPr>
          <p:spPr>
            <a:xfrm>
              <a:off x="6723140" y="4423130"/>
              <a:ext cx="27434" cy="53109"/>
            </a:xfrm>
            <a:custGeom>
              <a:avLst/>
              <a:gdLst>
                <a:gd name="connsiteX0" fmla="*/ 28112 w 27434"/>
                <a:gd name="connsiteY0" fmla="*/ 39424 h 53109"/>
                <a:gd name="connsiteX1" fmla="*/ 24298 w 27434"/>
                <a:gd name="connsiteY1" fmla="*/ 50501 h 53109"/>
                <a:gd name="connsiteX2" fmla="*/ 13661 w 27434"/>
                <a:gd name="connsiteY2" fmla="*/ 54756 h 53109"/>
                <a:gd name="connsiteX3" fmla="*/ 7352 w 27434"/>
                <a:gd name="connsiteY3" fmla="*/ 53655 h 53109"/>
                <a:gd name="connsiteX4" fmla="*/ 1998 w 27434"/>
                <a:gd name="connsiteY4" fmla="*/ 50061 h 53109"/>
                <a:gd name="connsiteX5" fmla="*/ 4492 w 27434"/>
                <a:gd name="connsiteY5" fmla="*/ 47567 h 53109"/>
                <a:gd name="connsiteX6" fmla="*/ 8673 w 27434"/>
                <a:gd name="connsiteY6" fmla="*/ 50574 h 53109"/>
                <a:gd name="connsiteX7" fmla="*/ 13661 w 27434"/>
                <a:gd name="connsiteY7" fmla="*/ 51455 h 53109"/>
                <a:gd name="connsiteX8" fmla="*/ 21730 w 27434"/>
                <a:gd name="connsiteY8" fmla="*/ 48080 h 53109"/>
                <a:gd name="connsiteX9" fmla="*/ 24371 w 27434"/>
                <a:gd name="connsiteY9" fmla="*/ 39204 h 53109"/>
                <a:gd name="connsiteX10" fmla="*/ 24371 w 27434"/>
                <a:gd name="connsiteY10" fmla="*/ 32896 h 53109"/>
                <a:gd name="connsiteX11" fmla="*/ 19676 w 27434"/>
                <a:gd name="connsiteY11" fmla="*/ 36783 h 53109"/>
                <a:gd name="connsiteX12" fmla="*/ 13881 w 27434"/>
                <a:gd name="connsiteY12" fmla="*/ 37884 h 53109"/>
                <a:gd name="connsiteX13" fmla="*/ 5225 w 27434"/>
                <a:gd name="connsiteY13" fmla="*/ 34803 h 53109"/>
                <a:gd name="connsiteX14" fmla="*/ 677 w 27434"/>
                <a:gd name="connsiteY14" fmla="*/ 19765 h 53109"/>
                <a:gd name="connsiteX15" fmla="*/ 5225 w 27434"/>
                <a:gd name="connsiteY15" fmla="*/ 4727 h 53109"/>
                <a:gd name="connsiteX16" fmla="*/ 13881 w 27434"/>
                <a:gd name="connsiteY16" fmla="*/ 1646 h 53109"/>
                <a:gd name="connsiteX17" fmla="*/ 19676 w 27434"/>
                <a:gd name="connsiteY17" fmla="*/ 2747 h 53109"/>
                <a:gd name="connsiteX18" fmla="*/ 24371 w 27434"/>
                <a:gd name="connsiteY18" fmla="*/ 6634 h 53109"/>
                <a:gd name="connsiteX19" fmla="*/ 24371 w 27434"/>
                <a:gd name="connsiteY19" fmla="*/ 2086 h 53109"/>
                <a:gd name="connsiteX20" fmla="*/ 28112 w 27434"/>
                <a:gd name="connsiteY20" fmla="*/ 2086 h 53109"/>
                <a:gd name="connsiteX21" fmla="*/ 28112 w 27434"/>
                <a:gd name="connsiteY21" fmla="*/ 39424 h 53109"/>
                <a:gd name="connsiteX22" fmla="*/ 24004 w 27434"/>
                <a:gd name="connsiteY22" fmla="*/ 25267 h 53109"/>
                <a:gd name="connsiteX23" fmla="*/ 24371 w 27434"/>
                <a:gd name="connsiteY23" fmla="*/ 19765 h 53109"/>
                <a:gd name="connsiteX24" fmla="*/ 24004 w 27434"/>
                <a:gd name="connsiteY24" fmla="*/ 14263 h 53109"/>
                <a:gd name="connsiteX25" fmla="*/ 22684 w 27434"/>
                <a:gd name="connsiteY25" fmla="*/ 9642 h 53109"/>
                <a:gd name="connsiteX26" fmla="*/ 19603 w 27434"/>
                <a:gd name="connsiteY26" fmla="*/ 6121 h 53109"/>
                <a:gd name="connsiteX27" fmla="*/ 14395 w 27434"/>
                <a:gd name="connsiteY27" fmla="*/ 4947 h 53109"/>
                <a:gd name="connsiteX28" fmla="*/ 9260 w 27434"/>
                <a:gd name="connsiteY28" fmla="*/ 6121 h 53109"/>
                <a:gd name="connsiteX29" fmla="*/ 6105 w 27434"/>
                <a:gd name="connsiteY29" fmla="*/ 9642 h 53109"/>
                <a:gd name="connsiteX30" fmla="*/ 4785 w 27434"/>
                <a:gd name="connsiteY30" fmla="*/ 14263 h 53109"/>
                <a:gd name="connsiteX31" fmla="*/ 4418 w 27434"/>
                <a:gd name="connsiteY31" fmla="*/ 19765 h 53109"/>
                <a:gd name="connsiteX32" fmla="*/ 4785 w 27434"/>
                <a:gd name="connsiteY32" fmla="*/ 25267 h 53109"/>
                <a:gd name="connsiteX33" fmla="*/ 6105 w 27434"/>
                <a:gd name="connsiteY33" fmla="*/ 29888 h 53109"/>
                <a:gd name="connsiteX34" fmla="*/ 9260 w 27434"/>
                <a:gd name="connsiteY34" fmla="*/ 33336 h 53109"/>
                <a:gd name="connsiteX35" fmla="*/ 14395 w 27434"/>
                <a:gd name="connsiteY35" fmla="*/ 34583 h 53109"/>
                <a:gd name="connsiteX36" fmla="*/ 19603 w 27434"/>
                <a:gd name="connsiteY36" fmla="*/ 33336 h 53109"/>
                <a:gd name="connsiteX37" fmla="*/ 22684 w 27434"/>
                <a:gd name="connsiteY37" fmla="*/ 29888 h 53109"/>
                <a:gd name="connsiteX38" fmla="*/ 24004 w 27434"/>
                <a:gd name="connsiteY38" fmla="*/ 25267 h 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34" h="53109">
                  <a:moveTo>
                    <a:pt x="28112" y="39424"/>
                  </a:moveTo>
                  <a:cubicBezTo>
                    <a:pt x="28112" y="43972"/>
                    <a:pt x="26865" y="47640"/>
                    <a:pt x="24298" y="50501"/>
                  </a:cubicBezTo>
                  <a:cubicBezTo>
                    <a:pt x="21730" y="53362"/>
                    <a:pt x="18136" y="54756"/>
                    <a:pt x="13661" y="54756"/>
                  </a:cubicBezTo>
                  <a:cubicBezTo>
                    <a:pt x="11094" y="54756"/>
                    <a:pt x="9040" y="54389"/>
                    <a:pt x="7352" y="53655"/>
                  </a:cubicBezTo>
                  <a:cubicBezTo>
                    <a:pt x="5665" y="52995"/>
                    <a:pt x="3905" y="51748"/>
                    <a:pt x="1998" y="50061"/>
                  </a:cubicBezTo>
                  <a:lnTo>
                    <a:pt x="4492" y="47567"/>
                  </a:lnTo>
                  <a:cubicBezTo>
                    <a:pt x="6032" y="48960"/>
                    <a:pt x="7426" y="49987"/>
                    <a:pt x="8673" y="50574"/>
                  </a:cubicBezTo>
                  <a:cubicBezTo>
                    <a:pt x="9920" y="51161"/>
                    <a:pt x="11534" y="51455"/>
                    <a:pt x="13661" y="51455"/>
                  </a:cubicBezTo>
                  <a:cubicBezTo>
                    <a:pt x="17255" y="51455"/>
                    <a:pt x="19896" y="50354"/>
                    <a:pt x="21730" y="48080"/>
                  </a:cubicBezTo>
                  <a:cubicBezTo>
                    <a:pt x="23491" y="45880"/>
                    <a:pt x="24371" y="42945"/>
                    <a:pt x="24371" y="39204"/>
                  </a:cubicBezTo>
                  <a:lnTo>
                    <a:pt x="24371" y="32896"/>
                  </a:lnTo>
                  <a:cubicBezTo>
                    <a:pt x="22904" y="34803"/>
                    <a:pt x="21363" y="36123"/>
                    <a:pt x="19676" y="36783"/>
                  </a:cubicBezTo>
                  <a:cubicBezTo>
                    <a:pt x="17989" y="37517"/>
                    <a:pt x="16082" y="37884"/>
                    <a:pt x="13881" y="37884"/>
                  </a:cubicBezTo>
                  <a:cubicBezTo>
                    <a:pt x="10140" y="37884"/>
                    <a:pt x="7279" y="36857"/>
                    <a:pt x="5225" y="34803"/>
                  </a:cubicBezTo>
                  <a:cubicBezTo>
                    <a:pt x="2218" y="31795"/>
                    <a:pt x="677" y="26734"/>
                    <a:pt x="677" y="19765"/>
                  </a:cubicBezTo>
                  <a:cubicBezTo>
                    <a:pt x="677" y="12796"/>
                    <a:pt x="2218" y="7735"/>
                    <a:pt x="5225" y="4727"/>
                  </a:cubicBezTo>
                  <a:cubicBezTo>
                    <a:pt x="7279" y="2673"/>
                    <a:pt x="10140" y="1646"/>
                    <a:pt x="13881" y="1646"/>
                  </a:cubicBezTo>
                  <a:cubicBezTo>
                    <a:pt x="16082" y="1646"/>
                    <a:pt x="17989" y="2013"/>
                    <a:pt x="19676" y="2747"/>
                  </a:cubicBezTo>
                  <a:cubicBezTo>
                    <a:pt x="21363" y="3407"/>
                    <a:pt x="22904" y="4727"/>
                    <a:pt x="24371" y="6634"/>
                  </a:cubicBezTo>
                  <a:lnTo>
                    <a:pt x="24371" y="2086"/>
                  </a:lnTo>
                  <a:lnTo>
                    <a:pt x="28112" y="2086"/>
                  </a:lnTo>
                  <a:lnTo>
                    <a:pt x="28112" y="39424"/>
                  </a:lnTo>
                  <a:close/>
                  <a:moveTo>
                    <a:pt x="24004" y="25267"/>
                  </a:moveTo>
                  <a:cubicBezTo>
                    <a:pt x="24224" y="23726"/>
                    <a:pt x="24371" y="21892"/>
                    <a:pt x="24371" y="19765"/>
                  </a:cubicBezTo>
                  <a:cubicBezTo>
                    <a:pt x="24371" y="17638"/>
                    <a:pt x="24224" y="15804"/>
                    <a:pt x="24004" y="14263"/>
                  </a:cubicBezTo>
                  <a:cubicBezTo>
                    <a:pt x="23784" y="12723"/>
                    <a:pt x="23344" y="11182"/>
                    <a:pt x="22684" y="9642"/>
                  </a:cubicBezTo>
                  <a:cubicBezTo>
                    <a:pt x="22024" y="8102"/>
                    <a:pt x="20923" y="6928"/>
                    <a:pt x="19603" y="6121"/>
                  </a:cubicBezTo>
                  <a:cubicBezTo>
                    <a:pt x="18209" y="5314"/>
                    <a:pt x="16449" y="4947"/>
                    <a:pt x="14395" y="4947"/>
                  </a:cubicBezTo>
                  <a:cubicBezTo>
                    <a:pt x="12341" y="4947"/>
                    <a:pt x="10580" y="5314"/>
                    <a:pt x="9260" y="6121"/>
                  </a:cubicBezTo>
                  <a:cubicBezTo>
                    <a:pt x="7866" y="6928"/>
                    <a:pt x="6839" y="8102"/>
                    <a:pt x="6105" y="9642"/>
                  </a:cubicBezTo>
                  <a:cubicBezTo>
                    <a:pt x="5519" y="11182"/>
                    <a:pt x="5005" y="12723"/>
                    <a:pt x="4785" y="14263"/>
                  </a:cubicBezTo>
                  <a:cubicBezTo>
                    <a:pt x="4565" y="15804"/>
                    <a:pt x="4418" y="17638"/>
                    <a:pt x="4418" y="19765"/>
                  </a:cubicBezTo>
                  <a:cubicBezTo>
                    <a:pt x="4418" y="21892"/>
                    <a:pt x="4565" y="23726"/>
                    <a:pt x="4785" y="25267"/>
                  </a:cubicBezTo>
                  <a:cubicBezTo>
                    <a:pt x="5005" y="26807"/>
                    <a:pt x="5519" y="28348"/>
                    <a:pt x="6105" y="29888"/>
                  </a:cubicBezTo>
                  <a:cubicBezTo>
                    <a:pt x="6839" y="31429"/>
                    <a:pt x="7866" y="32529"/>
                    <a:pt x="9260" y="33336"/>
                  </a:cubicBezTo>
                  <a:cubicBezTo>
                    <a:pt x="10580" y="34143"/>
                    <a:pt x="12341" y="34583"/>
                    <a:pt x="14395" y="34583"/>
                  </a:cubicBezTo>
                  <a:cubicBezTo>
                    <a:pt x="16449" y="34583"/>
                    <a:pt x="18209" y="34143"/>
                    <a:pt x="19603" y="33336"/>
                  </a:cubicBezTo>
                  <a:cubicBezTo>
                    <a:pt x="20923" y="32529"/>
                    <a:pt x="22024" y="31429"/>
                    <a:pt x="22684" y="29888"/>
                  </a:cubicBezTo>
                  <a:cubicBezTo>
                    <a:pt x="23344" y="28348"/>
                    <a:pt x="23784" y="26807"/>
                    <a:pt x="24004" y="25267"/>
                  </a:cubicBezTo>
                  <a:close/>
                </a:path>
              </a:pathLst>
            </a:custGeom>
            <a:solidFill>
              <a:srgbClr val="000000"/>
            </a:solidFill>
            <a:ln w="73262" cap="flat">
              <a:noFill/>
              <a:prstDash val="solid"/>
              <a:miter/>
            </a:ln>
          </p:spPr>
          <p:txBody>
            <a:bodyPr rtlCol="0" anchor="ctr"/>
            <a:lstStyle/>
            <a:p>
              <a:endParaRPr lang="en-GB"/>
            </a:p>
          </p:txBody>
        </p:sp>
        <p:sp>
          <p:nvSpPr>
            <p:cNvPr id="496" name="Graphic 1127">
              <a:extLst>
                <a:ext uri="{FF2B5EF4-FFF2-40B4-BE49-F238E27FC236}">
                  <a16:creationId xmlns:a16="http://schemas.microsoft.com/office/drawing/2014/main" id="{DC52A273-61C3-4317-893E-104EFF01E9E9}"/>
                </a:ext>
              </a:extLst>
            </p:cNvPr>
            <p:cNvSpPr/>
            <p:nvPr/>
          </p:nvSpPr>
          <p:spPr>
            <a:xfrm>
              <a:off x="6761594" y="4423130"/>
              <a:ext cx="27508" cy="36237"/>
            </a:xfrm>
            <a:custGeom>
              <a:avLst/>
              <a:gdLst>
                <a:gd name="connsiteX0" fmla="*/ 28199 w 27508"/>
                <a:gd name="connsiteY0" fmla="*/ 37441 h 36237"/>
                <a:gd name="connsiteX1" fmla="*/ 24458 w 27508"/>
                <a:gd name="connsiteY1" fmla="*/ 37441 h 36237"/>
                <a:gd name="connsiteX2" fmla="*/ 24458 w 27508"/>
                <a:gd name="connsiteY2" fmla="*/ 33920 h 36237"/>
                <a:gd name="connsiteX3" fmla="*/ 19910 w 27508"/>
                <a:gd name="connsiteY3" fmla="*/ 37001 h 36237"/>
                <a:gd name="connsiteX4" fmla="*/ 13674 w 27508"/>
                <a:gd name="connsiteY4" fmla="*/ 37881 h 36237"/>
                <a:gd name="connsiteX5" fmla="*/ 3258 w 27508"/>
                <a:gd name="connsiteY5" fmla="*/ 34653 h 36237"/>
                <a:gd name="connsiteX6" fmla="*/ 691 w 27508"/>
                <a:gd name="connsiteY6" fmla="*/ 27758 h 36237"/>
                <a:gd name="connsiteX7" fmla="*/ 3992 w 27508"/>
                <a:gd name="connsiteY7" fmla="*/ 20276 h 36237"/>
                <a:gd name="connsiteX8" fmla="*/ 13014 w 27508"/>
                <a:gd name="connsiteY8" fmla="*/ 17562 h 36237"/>
                <a:gd name="connsiteX9" fmla="*/ 24458 w 27508"/>
                <a:gd name="connsiteY9" fmla="*/ 17562 h 36237"/>
                <a:gd name="connsiteX10" fmla="*/ 24458 w 27508"/>
                <a:gd name="connsiteY10" fmla="*/ 13600 h 36237"/>
                <a:gd name="connsiteX11" fmla="*/ 22110 w 27508"/>
                <a:gd name="connsiteY11" fmla="*/ 7145 h 36237"/>
                <a:gd name="connsiteX12" fmla="*/ 14481 w 27508"/>
                <a:gd name="connsiteY12" fmla="*/ 4944 h 36237"/>
                <a:gd name="connsiteX13" fmla="*/ 8686 w 27508"/>
                <a:gd name="connsiteY13" fmla="*/ 5971 h 36237"/>
                <a:gd name="connsiteX14" fmla="*/ 4725 w 27508"/>
                <a:gd name="connsiteY14" fmla="*/ 9419 h 36237"/>
                <a:gd name="connsiteX15" fmla="*/ 2011 w 27508"/>
                <a:gd name="connsiteY15" fmla="*/ 7072 h 36237"/>
                <a:gd name="connsiteX16" fmla="*/ 7072 w 27508"/>
                <a:gd name="connsiteY16" fmla="*/ 2890 h 36237"/>
                <a:gd name="connsiteX17" fmla="*/ 14481 w 27508"/>
                <a:gd name="connsiteY17" fmla="*/ 1643 h 36237"/>
                <a:gd name="connsiteX18" fmla="*/ 28199 w 27508"/>
                <a:gd name="connsiteY18" fmla="*/ 13234 h 36237"/>
                <a:gd name="connsiteX19" fmla="*/ 28199 w 27508"/>
                <a:gd name="connsiteY19" fmla="*/ 37441 h 36237"/>
                <a:gd name="connsiteX20" fmla="*/ 24458 w 27508"/>
                <a:gd name="connsiteY20" fmla="*/ 25117 h 36237"/>
                <a:gd name="connsiteX21" fmla="*/ 24458 w 27508"/>
                <a:gd name="connsiteY21" fmla="*/ 20569 h 36237"/>
                <a:gd name="connsiteX22" fmla="*/ 13454 w 27508"/>
                <a:gd name="connsiteY22" fmla="*/ 20569 h 36237"/>
                <a:gd name="connsiteX23" fmla="*/ 4432 w 27508"/>
                <a:gd name="connsiteY23" fmla="*/ 27685 h 36237"/>
                <a:gd name="connsiteX24" fmla="*/ 6632 w 27508"/>
                <a:gd name="connsiteY24" fmla="*/ 32893 h 36237"/>
                <a:gd name="connsiteX25" fmla="*/ 13674 w 27508"/>
                <a:gd name="connsiteY25" fmla="*/ 34580 h 36237"/>
                <a:gd name="connsiteX26" fmla="*/ 22477 w 27508"/>
                <a:gd name="connsiteY26" fmla="*/ 31866 h 36237"/>
                <a:gd name="connsiteX27" fmla="*/ 24458 w 27508"/>
                <a:gd name="connsiteY27" fmla="*/ 2511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199" y="37441"/>
                  </a:moveTo>
                  <a:lnTo>
                    <a:pt x="24458" y="37441"/>
                  </a:lnTo>
                  <a:lnTo>
                    <a:pt x="24458" y="33920"/>
                  </a:lnTo>
                  <a:cubicBezTo>
                    <a:pt x="22991" y="35387"/>
                    <a:pt x="21450" y="36414"/>
                    <a:pt x="19910" y="37001"/>
                  </a:cubicBezTo>
                  <a:cubicBezTo>
                    <a:pt x="18296" y="37588"/>
                    <a:pt x="16242" y="37881"/>
                    <a:pt x="13674" y="37881"/>
                  </a:cubicBezTo>
                  <a:cubicBezTo>
                    <a:pt x="8833" y="37881"/>
                    <a:pt x="5385" y="36781"/>
                    <a:pt x="3258" y="34653"/>
                  </a:cubicBezTo>
                  <a:cubicBezTo>
                    <a:pt x="1571" y="32966"/>
                    <a:pt x="691" y="30619"/>
                    <a:pt x="691" y="27758"/>
                  </a:cubicBezTo>
                  <a:cubicBezTo>
                    <a:pt x="691" y="24530"/>
                    <a:pt x="1791" y="22036"/>
                    <a:pt x="3992" y="20276"/>
                  </a:cubicBezTo>
                  <a:cubicBezTo>
                    <a:pt x="6119" y="18442"/>
                    <a:pt x="9126" y="17562"/>
                    <a:pt x="13014" y="17562"/>
                  </a:cubicBezTo>
                  <a:lnTo>
                    <a:pt x="24458" y="17562"/>
                  </a:lnTo>
                  <a:lnTo>
                    <a:pt x="24458" y="13600"/>
                  </a:lnTo>
                  <a:cubicBezTo>
                    <a:pt x="24458" y="10740"/>
                    <a:pt x="23651" y="8539"/>
                    <a:pt x="22110" y="7145"/>
                  </a:cubicBezTo>
                  <a:cubicBezTo>
                    <a:pt x="20570" y="5678"/>
                    <a:pt x="18002" y="4944"/>
                    <a:pt x="14481" y="4944"/>
                  </a:cubicBezTo>
                  <a:cubicBezTo>
                    <a:pt x="12061" y="4944"/>
                    <a:pt x="10080" y="5311"/>
                    <a:pt x="8686" y="5971"/>
                  </a:cubicBezTo>
                  <a:cubicBezTo>
                    <a:pt x="7219" y="6632"/>
                    <a:pt x="5899" y="7805"/>
                    <a:pt x="4725" y="9419"/>
                  </a:cubicBezTo>
                  <a:lnTo>
                    <a:pt x="2011" y="7072"/>
                  </a:lnTo>
                  <a:cubicBezTo>
                    <a:pt x="3478" y="5091"/>
                    <a:pt x="5165" y="3624"/>
                    <a:pt x="7072" y="2890"/>
                  </a:cubicBezTo>
                  <a:cubicBezTo>
                    <a:pt x="9053" y="2010"/>
                    <a:pt x="11474" y="1643"/>
                    <a:pt x="14481" y="1643"/>
                  </a:cubicBezTo>
                  <a:cubicBezTo>
                    <a:pt x="23651" y="1643"/>
                    <a:pt x="28199" y="5531"/>
                    <a:pt x="28199" y="13234"/>
                  </a:cubicBezTo>
                  <a:lnTo>
                    <a:pt x="28199" y="37441"/>
                  </a:lnTo>
                  <a:close/>
                  <a:moveTo>
                    <a:pt x="24458" y="25117"/>
                  </a:moveTo>
                  <a:lnTo>
                    <a:pt x="24458" y="20569"/>
                  </a:lnTo>
                  <a:lnTo>
                    <a:pt x="13454" y="20569"/>
                  </a:lnTo>
                  <a:cubicBezTo>
                    <a:pt x="7439" y="20569"/>
                    <a:pt x="4432" y="22916"/>
                    <a:pt x="4432" y="27685"/>
                  </a:cubicBezTo>
                  <a:cubicBezTo>
                    <a:pt x="4432" y="30032"/>
                    <a:pt x="5165" y="31792"/>
                    <a:pt x="6632" y="32893"/>
                  </a:cubicBezTo>
                  <a:cubicBezTo>
                    <a:pt x="8099" y="33993"/>
                    <a:pt x="10447" y="34580"/>
                    <a:pt x="13674" y="34580"/>
                  </a:cubicBezTo>
                  <a:cubicBezTo>
                    <a:pt x="17636" y="34580"/>
                    <a:pt x="20570" y="33700"/>
                    <a:pt x="22477" y="31866"/>
                  </a:cubicBezTo>
                  <a:cubicBezTo>
                    <a:pt x="23797" y="30619"/>
                    <a:pt x="24458" y="28418"/>
                    <a:pt x="24458" y="25117"/>
                  </a:cubicBezTo>
                  <a:close/>
                </a:path>
              </a:pathLst>
            </a:custGeom>
            <a:solidFill>
              <a:srgbClr val="000000"/>
            </a:solidFill>
            <a:ln w="73262" cap="flat">
              <a:noFill/>
              <a:prstDash val="solid"/>
              <a:miter/>
            </a:ln>
          </p:spPr>
          <p:txBody>
            <a:bodyPr rtlCol="0" anchor="ctr"/>
            <a:lstStyle/>
            <a:p>
              <a:endParaRPr lang="en-GB"/>
            </a:p>
          </p:txBody>
        </p:sp>
        <p:sp>
          <p:nvSpPr>
            <p:cNvPr id="497" name="Graphic 1127">
              <a:extLst>
                <a:ext uri="{FF2B5EF4-FFF2-40B4-BE49-F238E27FC236}">
                  <a16:creationId xmlns:a16="http://schemas.microsoft.com/office/drawing/2014/main" id="{ADD58195-BE1B-8DC6-46F3-0169DD188D28}"/>
                </a:ext>
              </a:extLst>
            </p:cNvPr>
            <p:cNvSpPr/>
            <p:nvPr/>
          </p:nvSpPr>
          <p:spPr>
            <a:xfrm>
              <a:off x="6799390" y="4423130"/>
              <a:ext cx="28461" cy="36237"/>
            </a:xfrm>
            <a:custGeom>
              <a:avLst/>
              <a:gdLst>
                <a:gd name="connsiteX0" fmla="*/ 29166 w 28461"/>
                <a:gd name="connsiteY0" fmla="*/ 27391 h 36237"/>
                <a:gd name="connsiteX1" fmla="*/ 25351 w 28461"/>
                <a:gd name="connsiteY1" fmla="*/ 35020 h 36237"/>
                <a:gd name="connsiteX2" fmla="*/ 15008 w 28461"/>
                <a:gd name="connsiteY2" fmla="*/ 37881 h 36237"/>
                <a:gd name="connsiteX3" fmla="*/ 704 w 28461"/>
                <a:gd name="connsiteY3" fmla="*/ 32819 h 36237"/>
                <a:gd name="connsiteX4" fmla="*/ 3271 w 28461"/>
                <a:gd name="connsiteY4" fmla="*/ 30252 h 36237"/>
                <a:gd name="connsiteX5" fmla="*/ 14861 w 28461"/>
                <a:gd name="connsiteY5" fmla="*/ 34580 h 36237"/>
                <a:gd name="connsiteX6" fmla="*/ 25498 w 28461"/>
                <a:gd name="connsiteY6" fmla="*/ 27391 h 36237"/>
                <a:gd name="connsiteX7" fmla="*/ 23884 w 28461"/>
                <a:gd name="connsiteY7" fmla="*/ 23210 h 36237"/>
                <a:gd name="connsiteX8" fmla="*/ 18749 w 28461"/>
                <a:gd name="connsiteY8" fmla="*/ 21449 h 36237"/>
                <a:gd name="connsiteX9" fmla="*/ 12881 w 28461"/>
                <a:gd name="connsiteY9" fmla="*/ 20936 h 36237"/>
                <a:gd name="connsiteX10" fmla="*/ 2244 w 28461"/>
                <a:gd name="connsiteY10" fmla="*/ 11693 h 36237"/>
                <a:gd name="connsiteX11" fmla="*/ 5692 w 28461"/>
                <a:gd name="connsiteY11" fmla="*/ 4358 h 36237"/>
                <a:gd name="connsiteX12" fmla="*/ 14935 w 28461"/>
                <a:gd name="connsiteY12" fmla="*/ 1643 h 36237"/>
                <a:gd name="connsiteX13" fmla="*/ 27332 w 28461"/>
                <a:gd name="connsiteY13" fmla="*/ 5385 h 36237"/>
                <a:gd name="connsiteX14" fmla="*/ 24838 w 28461"/>
                <a:gd name="connsiteY14" fmla="*/ 7879 h 36237"/>
                <a:gd name="connsiteX15" fmla="*/ 14935 w 28461"/>
                <a:gd name="connsiteY15" fmla="*/ 4871 h 36237"/>
                <a:gd name="connsiteX16" fmla="*/ 8259 w 28461"/>
                <a:gd name="connsiteY16" fmla="*/ 6632 h 36237"/>
                <a:gd name="connsiteX17" fmla="*/ 5912 w 28461"/>
                <a:gd name="connsiteY17" fmla="*/ 11693 h 36237"/>
                <a:gd name="connsiteX18" fmla="*/ 7673 w 28461"/>
                <a:gd name="connsiteY18" fmla="*/ 15874 h 36237"/>
                <a:gd name="connsiteX19" fmla="*/ 13101 w 28461"/>
                <a:gd name="connsiteY19" fmla="*/ 17635 h 36237"/>
                <a:gd name="connsiteX20" fmla="*/ 18823 w 28461"/>
                <a:gd name="connsiteY20" fmla="*/ 18148 h 36237"/>
                <a:gd name="connsiteX21" fmla="*/ 26525 w 28461"/>
                <a:gd name="connsiteY21" fmla="*/ 20642 h 36237"/>
                <a:gd name="connsiteX22" fmla="*/ 29166 w 28461"/>
                <a:gd name="connsiteY22" fmla="*/ 27391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61" h="36237">
                  <a:moveTo>
                    <a:pt x="29166" y="27391"/>
                  </a:moveTo>
                  <a:cubicBezTo>
                    <a:pt x="29166" y="30619"/>
                    <a:pt x="27919" y="33186"/>
                    <a:pt x="25351" y="35020"/>
                  </a:cubicBezTo>
                  <a:cubicBezTo>
                    <a:pt x="22784" y="36927"/>
                    <a:pt x="19336" y="37881"/>
                    <a:pt x="15008" y="37881"/>
                  </a:cubicBezTo>
                  <a:cubicBezTo>
                    <a:pt x="8993" y="37881"/>
                    <a:pt x="4225" y="36194"/>
                    <a:pt x="704" y="32819"/>
                  </a:cubicBezTo>
                  <a:lnTo>
                    <a:pt x="3271" y="30252"/>
                  </a:lnTo>
                  <a:cubicBezTo>
                    <a:pt x="5985" y="33113"/>
                    <a:pt x="9873" y="34580"/>
                    <a:pt x="14861" y="34580"/>
                  </a:cubicBezTo>
                  <a:cubicBezTo>
                    <a:pt x="21977" y="34580"/>
                    <a:pt x="25498" y="32159"/>
                    <a:pt x="25498" y="27391"/>
                  </a:cubicBezTo>
                  <a:cubicBezTo>
                    <a:pt x="25498" y="25557"/>
                    <a:pt x="24984" y="24164"/>
                    <a:pt x="23884" y="23210"/>
                  </a:cubicBezTo>
                  <a:cubicBezTo>
                    <a:pt x="22784" y="22256"/>
                    <a:pt x="21097" y="21669"/>
                    <a:pt x="18749" y="21449"/>
                  </a:cubicBezTo>
                  <a:lnTo>
                    <a:pt x="12881" y="20936"/>
                  </a:lnTo>
                  <a:cubicBezTo>
                    <a:pt x="5765" y="20349"/>
                    <a:pt x="2244" y="17268"/>
                    <a:pt x="2244" y="11693"/>
                  </a:cubicBezTo>
                  <a:cubicBezTo>
                    <a:pt x="2244" y="8612"/>
                    <a:pt x="3418" y="6191"/>
                    <a:pt x="5692" y="4358"/>
                  </a:cubicBezTo>
                  <a:cubicBezTo>
                    <a:pt x="7966" y="2524"/>
                    <a:pt x="11047" y="1643"/>
                    <a:pt x="14935" y="1643"/>
                  </a:cubicBezTo>
                  <a:cubicBezTo>
                    <a:pt x="19850" y="1643"/>
                    <a:pt x="23957" y="2890"/>
                    <a:pt x="27332" y="5385"/>
                  </a:cubicBezTo>
                  <a:lnTo>
                    <a:pt x="24838" y="7879"/>
                  </a:lnTo>
                  <a:cubicBezTo>
                    <a:pt x="22124" y="5898"/>
                    <a:pt x="18823" y="4871"/>
                    <a:pt x="14935" y="4871"/>
                  </a:cubicBezTo>
                  <a:cubicBezTo>
                    <a:pt x="12001" y="4871"/>
                    <a:pt x="9727" y="5458"/>
                    <a:pt x="8259" y="6632"/>
                  </a:cubicBezTo>
                  <a:cubicBezTo>
                    <a:pt x="6719" y="7805"/>
                    <a:pt x="5912" y="9492"/>
                    <a:pt x="5912" y="11693"/>
                  </a:cubicBezTo>
                  <a:cubicBezTo>
                    <a:pt x="5912" y="13527"/>
                    <a:pt x="6499" y="14921"/>
                    <a:pt x="7673" y="15874"/>
                  </a:cubicBezTo>
                  <a:cubicBezTo>
                    <a:pt x="8773" y="16828"/>
                    <a:pt x="10607" y="17415"/>
                    <a:pt x="13101" y="17635"/>
                  </a:cubicBezTo>
                  <a:lnTo>
                    <a:pt x="18823" y="18148"/>
                  </a:lnTo>
                  <a:cubicBezTo>
                    <a:pt x="22124" y="18515"/>
                    <a:pt x="24691" y="19322"/>
                    <a:pt x="26525" y="20642"/>
                  </a:cubicBezTo>
                  <a:cubicBezTo>
                    <a:pt x="28285" y="21963"/>
                    <a:pt x="29166" y="24237"/>
                    <a:pt x="29166" y="27391"/>
                  </a:cubicBezTo>
                  <a:close/>
                </a:path>
              </a:pathLst>
            </a:custGeom>
            <a:solidFill>
              <a:srgbClr val="000000"/>
            </a:solidFill>
            <a:ln w="73262" cap="flat">
              <a:noFill/>
              <a:prstDash val="solid"/>
              <a:miter/>
            </a:ln>
          </p:spPr>
          <p:txBody>
            <a:bodyPr rtlCol="0" anchor="ctr"/>
            <a:lstStyle/>
            <a:p>
              <a:endParaRPr lang="en-GB"/>
            </a:p>
          </p:txBody>
        </p:sp>
        <p:sp>
          <p:nvSpPr>
            <p:cNvPr id="498" name="Graphic 1127">
              <a:extLst>
                <a:ext uri="{FF2B5EF4-FFF2-40B4-BE49-F238E27FC236}">
                  <a16:creationId xmlns:a16="http://schemas.microsoft.com/office/drawing/2014/main" id="{E8052D65-45B2-8230-C9F7-7B6026B6042D}"/>
                </a:ext>
              </a:extLst>
            </p:cNvPr>
            <p:cNvSpPr/>
            <p:nvPr/>
          </p:nvSpPr>
          <p:spPr>
            <a:xfrm>
              <a:off x="6851484" y="4423570"/>
              <a:ext cx="50175" cy="35357"/>
            </a:xfrm>
            <a:custGeom>
              <a:avLst/>
              <a:gdLst>
                <a:gd name="connsiteX0" fmla="*/ 50901 w 50175"/>
                <a:gd name="connsiteY0" fmla="*/ 1643 h 35357"/>
                <a:gd name="connsiteX1" fmla="*/ 39604 w 50175"/>
                <a:gd name="connsiteY1" fmla="*/ 37001 h 35357"/>
                <a:gd name="connsiteX2" fmla="*/ 35789 w 50175"/>
                <a:gd name="connsiteY2" fmla="*/ 37001 h 35357"/>
                <a:gd name="connsiteX3" fmla="*/ 25813 w 50175"/>
                <a:gd name="connsiteY3" fmla="*/ 7512 h 35357"/>
                <a:gd name="connsiteX4" fmla="*/ 15837 w 50175"/>
                <a:gd name="connsiteY4" fmla="*/ 37001 h 35357"/>
                <a:gd name="connsiteX5" fmla="*/ 12022 w 50175"/>
                <a:gd name="connsiteY5" fmla="*/ 37001 h 35357"/>
                <a:gd name="connsiteX6" fmla="*/ 726 w 50175"/>
                <a:gd name="connsiteY6" fmla="*/ 1643 h 35357"/>
                <a:gd name="connsiteX7" fmla="*/ 4833 w 50175"/>
                <a:gd name="connsiteY7" fmla="*/ 1643 h 35357"/>
                <a:gd name="connsiteX8" fmla="*/ 13856 w 50175"/>
                <a:gd name="connsiteY8" fmla="*/ 32599 h 35357"/>
                <a:gd name="connsiteX9" fmla="*/ 23979 w 50175"/>
                <a:gd name="connsiteY9" fmla="*/ 1643 h 35357"/>
                <a:gd name="connsiteX10" fmla="*/ 27647 w 50175"/>
                <a:gd name="connsiteY10" fmla="*/ 1643 h 35357"/>
                <a:gd name="connsiteX11" fmla="*/ 37770 w 50175"/>
                <a:gd name="connsiteY11" fmla="*/ 32599 h 35357"/>
                <a:gd name="connsiteX12" fmla="*/ 46793 w 50175"/>
                <a:gd name="connsiteY12" fmla="*/ 1643 h 35357"/>
                <a:gd name="connsiteX13" fmla="*/ 50901 w 50175"/>
                <a:gd name="connsiteY13" fmla="*/ 1643 h 3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75" h="35357">
                  <a:moveTo>
                    <a:pt x="50901" y="1643"/>
                  </a:moveTo>
                  <a:lnTo>
                    <a:pt x="39604" y="37001"/>
                  </a:lnTo>
                  <a:lnTo>
                    <a:pt x="35789" y="37001"/>
                  </a:lnTo>
                  <a:lnTo>
                    <a:pt x="25813" y="7512"/>
                  </a:lnTo>
                  <a:lnTo>
                    <a:pt x="15837" y="37001"/>
                  </a:lnTo>
                  <a:lnTo>
                    <a:pt x="12022" y="37001"/>
                  </a:lnTo>
                  <a:lnTo>
                    <a:pt x="726" y="1643"/>
                  </a:lnTo>
                  <a:lnTo>
                    <a:pt x="4833" y="1643"/>
                  </a:lnTo>
                  <a:lnTo>
                    <a:pt x="13856" y="32599"/>
                  </a:lnTo>
                  <a:lnTo>
                    <a:pt x="23979" y="1643"/>
                  </a:lnTo>
                  <a:lnTo>
                    <a:pt x="27647" y="1643"/>
                  </a:lnTo>
                  <a:lnTo>
                    <a:pt x="37770" y="32599"/>
                  </a:lnTo>
                  <a:lnTo>
                    <a:pt x="46793" y="1643"/>
                  </a:lnTo>
                  <a:lnTo>
                    <a:pt x="50901" y="1643"/>
                  </a:lnTo>
                  <a:close/>
                </a:path>
              </a:pathLst>
            </a:custGeom>
            <a:solidFill>
              <a:srgbClr val="000000"/>
            </a:solidFill>
            <a:ln w="73262" cap="flat">
              <a:noFill/>
              <a:prstDash val="solid"/>
              <a:miter/>
            </a:ln>
          </p:spPr>
          <p:txBody>
            <a:bodyPr rtlCol="0" anchor="ctr"/>
            <a:lstStyle/>
            <a:p>
              <a:endParaRPr lang="en-GB"/>
            </a:p>
          </p:txBody>
        </p:sp>
        <p:sp>
          <p:nvSpPr>
            <p:cNvPr id="499" name="Graphic 1127">
              <a:extLst>
                <a:ext uri="{FF2B5EF4-FFF2-40B4-BE49-F238E27FC236}">
                  <a16:creationId xmlns:a16="http://schemas.microsoft.com/office/drawing/2014/main" id="{E906F6BD-1506-D9BA-5694-E028808A4AB4}"/>
                </a:ext>
              </a:extLst>
            </p:cNvPr>
            <p:cNvSpPr/>
            <p:nvPr/>
          </p:nvSpPr>
          <p:spPr>
            <a:xfrm>
              <a:off x="6909160" y="4406698"/>
              <a:ext cx="4621" cy="52228"/>
            </a:xfrm>
            <a:custGeom>
              <a:avLst/>
              <a:gdLst>
                <a:gd name="connsiteX0" fmla="*/ 4919 w 4621"/>
                <a:gd name="connsiteY0" fmla="*/ 53870 h 52228"/>
                <a:gd name="connsiteX1" fmla="*/ 1178 w 4621"/>
                <a:gd name="connsiteY1" fmla="*/ 53870 h 52228"/>
                <a:gd name="connsiteX2" fmla="*/ 1178 w 4621"/>
                <a:gd name="connsiteY2" fmla="*/ 18512 h 52228"/>
                <a:gd name="connsiteX3" fmla="*/ 4919 w 4621"/>
                <a:gd name="connsiteY3" fmla="*/ 18512 h 52228"/>
                <a:gd name="connsiteX4" fmla="*/ 4919 w 4621"/>
                <a:gd name="connsiteY4" fmla="*/ 53870 h 52228"/>
                <a:gd name="connsiteX5" fmla="*/ 5359 w 4621"/>
                <a:gd name="connsiteY5" fmla="*/ 6262 h 52228"/>
                <a:gd name="connsiteX6" fmla="*/ 738 w 4621"/>
                <a:gd name="connsiteY6" fmla="*/ 6262 h 52228"/>
                <a:gd name="connsiteX7" fmla="*/ 738 w 4621"/>
                <a:gd name="connsiteY7" fmla="*/ 1641 h 52228"/>
                <a:gd name="connsiteX8" fmla="*/ 5359 w 4621"/>
                <a:gd name="connsiteY8" fmla="*/ 1641 h 52228"/>
                <a:gd name="connsiteX9" fmla="*/ 5359 w 4621"/>
                <a:gd name="connsiteY9" fmla="*/ 626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4919" y="53870"/>
                  </a:moveTo>
                  <a:lnTo>
                    <a:pt x="1178" y="53870"/>
                  </a:lnTo>
                  <a:lnTo>
                    <a:pt x="1178" y="18512"/>
                  </a:lnTo>
                  <a:lnTo>
                    <a:pt x="4919" y="18512"/>
                  </a:lnTo>
                  <a:lnTo>
                    <a:pt x="4919" y="53870"/>
                  </a:lnTo>
                  <a:close/>
                  <a:moveTo>
                    <a:pt x="5359" y="6262"/>
                  </a:moveTo>
                  <a:lnTo>
                    <a:pt x="738" y="6262"/>
                  </a:lnTo>
                  <a:lnTo>
                    <a:pt x="738" y="1641"/>
                  </a:lnTo>
                  <a:lnTo>
                    <a:pt x="5359" y="1641"/>
                  </a:lnTo>
                  <a:lnTo>
                    <a:pt x="5359" y="6262"/>
                  </a:lnTo>
                  <a:close/>
                </a:path>
              </a:pathLst>
            </a:custGeom>
            <a:solidFill>
              <a:srgbClr val="000000"/>
            </a:solidFill>
            <a:ln w="73262" cap="flat">
              <a:noFill/>
              <a:prstDash val="solid"/>
              <a:miter/>
            </a:ln>
          </p:spPr>
          <p:txBody>
            <a:bodyPr rtlCol="0" anchor="ctr"/>
            <a:lstStyle/>
            <a:p>
              <a:endParaRPr lang="en-GB"/>
            </a:p>
          </p:txBody>
        </p:sp>
        <p:sp>
          <p:nvSpPr>
            <p:cNvPr id="500" name="Graphic 1127">
              <a:extLst>
                <a:ext uri="{FF2B5EF4-FFF2-40B4-BE49-F238E27FC236}">
                  <a16:creationId xmlns:a16="http://schemas.microsoft.com/office/drawing/2014/main" id="{0E9DE701-BEAB-48AC-1363-C7938307442F}"/>
                </a:ext>
              </a:extLst>
            </p:cNvPr>
            <p:cNvSpPr/>
            <p:nvPr/>
          </p:nvSpPr>
          <p:spPr>
            <a:xfrm>
              <a:off x="6927223" y="4406698"/>
              <a:ext cx="11736" cy="52228"/>
            </a:xfrm>
            <a:custGeom>
              <a:avLst/>
              <a:gdLst>
                <a:gd name="connsiteX0" fmla="*/ 12482 w 11736"/>
                <a:gd name="connsiteY0" fmla="*/ 53870 h 52228"/>
                <a:gd name="connsiteX1" fmla="*/ 9255 w 11736"/>
                <a:gd name="connsiteY1" fmla="*/ 53870 h 52228"/>
                <a:gd name="connsiteX2" fmla="*/ 2873 w 11736"/>
                <a:gd name="connsiteY2" fmla="*/ 51449 h 52228"/>
                <a:gd name="connsiteX3" fmla="*/ 745 w 11736"/>
                <a:gd name="connsiteY3" fmla="*/ 44700 h 52228"/>
                <a:gd name="connsiteX4" fmla="*/ 745 w 11736"/>
                <a:gd name="connsiteY4" fmla="*/ 1641 h 52228"/>
                <a:gd name="connsiteX5" fmla="*/ 4487 w 11736"/>
                <a:gd name="connsiteY5" fmla="*/ 1641 h 52228"/>
                <a:gd name="connsiteX6" fmla="*/ 4487 w 11736"/>
                <a:gd name="connsiteY6" fmla="*/ 44627 h 52228"/>
                <a:gd name="connsiteX7" fmla="*/ 5734 w 11736"/>
                <a:gd name="connsiteY7" fmla="*/ 49175 h 52228"/>
                <a:gd name="connsiteX8" fmla="*/ 9915 w 11736"/>
                <a:gd name="connsiteY8" fmla="*/ 50569 h 52228"/>
                <a:gd name="connsiteX9" fmla="*/ 12482 w 11736"/>
                <a:gd name="connsiteY9" fmla="*/ 50569 h 52228"/>
                <a:gd name="connsiteX10" fmla="*/ 12482 w 11736"/>
                <a:gd name="connsiteY10" fmla="*/ 5387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482" y="53870"/>
                  </a:moveTo>
                  <a:lnTo>
                    <a:pt x="9255" y="53870"/>
                  </a:lnTo>
                  <a:cubicBezTo>
                    <a:pt x="6394" y="53870"/>
                    <a:pt x="4266" y="53063"/>
                    <a:pt x="2873" y="51449"/>
                  </a:cubicBezTo>
                  <a:cubicBezTo>
                    <a:pt x="1479" y="49835"/>
                    <a:pt x="745" y="47561"/>
                    <a:pt x="745" y="44700"/>
                  </a:cubicBezTo>
                  <a:lnTo>
                    <a:pt x="745" y="1641"/>
                  </a:lnTo>
                  <a:lnTo>
                    <a:pt x="4487" y="1641"/>
                  </a:lnTo>
                  <a:lnTo>
                    <a:pt x="4487" y="44627"/>
                  </a:lnTo>
                  <a:cubicBezTo>
                    <a:pt x="4487" y="46754"/>
                    <a:pt x="4927" y="48221"/>
                    <a:pt x="5734" y="49175"/>
                  </a:cubicBezTo>
                  <a:cubicBezTo>
                    <a:pt x="6467" y="50128"/>
                    <a:pt x="7934" y="50569"/>
                    <a:pt x="9915" y="50569"/>
                  </a:cubicBezTo>
                  <a:lnTo>
                    <a:pt x="12482" y="50569"/>
                  </a:lnTo>
                  <a:lnTo>
                    <a:pt x="12482" y="53870"/>
                  </a:lnTo>
                  <a:close/>
                </a:path>
              </a:pathLst>
            </a:custGeom>
            <a:solidFill>
              <a:srgbClr val="000000"/>
            </a:solidFill>
            <a:ln w="73262" cap="flat">
              <a:noFill/>
              <a:prstDash val="solid"/>
              <a:miter/>
            </a:ln>
          </p:spPr>
          <p:txBody>
            <a:bodyPr rtlCol="0" anchor="ctr"/>
            <a:lstStyle/>
            <a:p>
              <a:endParaRPr lang="en-GB"/>
            </a:p>
          </p:txBody>
        </p:sp>
        <p:sp>
          <p:nvSpPr>
            <p:cNvPr id="501" name="Graphic 1127">
              <a:extLst>
                <a:ext uri="{FF2B5EF4-FFF2-40B4-BE49-F238E27FC236}">
                  <a16:creationId xmlns:a16="http://schemas.microsoft.com/office/drawing/2014/main" id="{B4D36959-CB24-0C6B-B9B5-46416FA8D7E1}"/>
                </a:ext>
              </a:extLst>
            </p:cNvPr>
            <p:cNvSpPr/>
            <p:nvPr/>
          </p:nvSpPr>
          <p:spPr>
            <a:xfrm>
              <a:off x="6948073" y="4406698"/>
              <a:ext cx="11736" cy="52228"/>
            </a:xfrm>
            <a:custGeom>
              <a:avLst/>
              <a:gdLst>
                <a:gd name="connsiteX0" fmla="*/ 12490 w 11736"/>
                <a:gd name="connsiteY0" fmla="*/ 53870 h 52228"/>
                <a:gd name="connsiteX1" fmla="*/ 9262 w 11736"/>
                <a:gd name="connsiteY1" fmla="*/ 53870 h 52228"/>
                <a:gd name="connsiteX2" fmla="*/ 2880 w 11736"/>
                <a:gd name="connsiteY2" fmla="*/ 51449 h 52228"/>
                <a:gd name="connsiteX3" fmla="*/ 753 w 11736"/>
                <a:gd name="connsiteY3" fmla="*/ 44700 h 52228"/>
                <a:gd name="connsiteX4" fmla="*/ 753 w 11736"/>
                <a:gd name="connsiteY4" fmla="*/ 1641 h 52228"/>
                <a:gd name="connsiteX5" fmla="*/ 4494 w 11736"/>
                <a:gd name="connsiteY5" fmla="*/ 1641 h 52228"/>
                <a:gd name="connsiteX6" fmla="*/ 4494 w 11736"/>
                <a:gd name="connsiteY6" fmla="*/ 44627 h 52228"/>
                <a:gd name="connsiteX7" fmla="*/ 5741 w 11736"/>
                <a:gd name="connsiteY7" fmla="*/ 49175 h 52228"/>
                <a:gd name="connsiteX8" fmla="*/ 9922 w 11736"/>
                <a:gd name="connsiteY8" fmla="*/ 50569 h 52228"/>
                <a:gd name="connsiteX9" fmla="*/ 12490 w 11736"/>
                <a:gd name="connsiteY9" fmla="*/ 50569 h 52228"/>
                <a:gd name="connsiteX10" fmla="*/ 12490 w 11736"/>
                <a:gd name="connsiteY10" fmla="*/ 5387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490" y="53870"/>
                  </a:moveTo>
                  <a:lnTo>
                    <a:pt x="9262" y="53870"/>
                  </a:lnTo>
                  <a:cubicBezTo>
                    <a:pt x="6401" y="53870"/>
                    <a:pt x="4274" y="53063"/>
                    <a:pt x="2880" y="51449"/>
                  </a:cubicBezTo>
                  <a:cubicBezTo>
                    <a:pt x="1486" y="49835"/>
                    <a:pt x="753" y="47561"/>
                    <a:pt x="753" y="44700"/>
                  </a:cubicBezTo>
                  <a:lnTo>
                    <a:pt x="753" y="1641"/>
                  </a:lnTo>
                  <a:lnTo>
                    <a:pt x="4494" y="1641"/>
                  </a:lnTo>
                  <a:lnTo>
                    <a:pt x="4494" y="44627"/>
                  </a:lnTo>
                  <a:cubicBezTo>
                    <a:pt x="4494" y="46754"/>
                    <a:pt x="4934" y="48221"/>
                    <a:pt x="5741" y="49175"/>
                  </a:cubicBezTo>
                  <a:cubicBezTo>
                    <a:pt x="6474" y="50128"/>
                    <a:pt x="7941" y="50569"/>
                    <a:pt x="9922" y="50569"/>
                  </a:cubicBezTo>
                  <a:lnTo>
                    <a:pt x="12490" y="50569"/>
                  </a:lnTo>
                  <a:lnTo>
                    <a:pt x="12490" y="53870"/>
                  </a:lnTo>
                  <a:close/>
                </a:path>
              </a:pathLst>
            </a:custGeom>
            <a:solidFill>
              <a:srgbClr val="000000"/>
            </a:solidFill>
            <a:ln w="73262" cap="flat">
              <a:noFill/>
              <a:prstDash val="solid"/>
              <a:miter/>
            </a:ln>
          </p:spPr>
          <p:txBody>
            <a:bodyPr rtlCol="0" anchor="ctr"/>
            <a:lstStyle/>
            <a:p>
              <a:endParaRPr lang="en-GB"/>
            </a:p>
          </p:txBody>
        </p:sp>
        <p:sp>
          <p:nvSpPr>
            <p:cNvPr id="502" name="Graphic 1127">
              <a:extLst>
                <a:ext uri="{FF2B5EF4-FFF2-40B4-BE49-F238E27FC236}">
                  <a16:creationId xmlns:a16="http://schemas.microsoft.com/office/drawing/2014/main" id="{3A768AD9-D8D8-432D-EE58-919A759A8431}"/>
                </a:ext>
              </a:extLst>
            </p:cNvPr>
            <p:cNvSpPr/>
            <p:nvPr/>
          </p:nvSpPr>
          <p:spPr>
            <a:xfrm>
              <a:off x="6987771" y="4406698"/>
              <a:ext cx="27434" cy="52669"/>
            </a:xfrm>
            <a:custGeom>
              <a:avLst/>
              <a:gdLst>
                <a:gd name="connsiteX0" fmla="*/ 23656 w 27434"/>
                <a:gd name="connsiteY0" fmla="*/ 21153 h 52669"/>
                <a:gd name="connsiteX1" fmla="*/ 28204 w 27434"/>
                <a:gd name="connsiteY1" fmla="*/ 36191 h 52669"/>
                <a:gd name="connsiteX2" fmla="*/ 23656 w 27434"/>
                <a:gd name="connsiteY2" fmla="*/ 51229 h 52669"/>
                <a:gd name="connsiteX3" fmla="*/ 15000 w 27434"/>
                <a:gd name="connsiteY3" fmla="*/ 54310 h 52669"/>
                <a:gd name="connsiteX4" fmla="*/ 9205 w 27434"/>
                <a:gd name="connsiteY4" fmla="*/ 53209 h 52669"/>
                <a:gd name="connsiteX5" fmla="*/ 4510 w 27434"/>
                <a:gd name="connsiteY5" fmla="*/ 49322 h 52669"/>
                <a:gd name="connsiteX6" fmla="*/ 4510 w 27434"/>
                <a:gd name="connsiteY6" fmla="*/ 53870 h 52669"/>
                <a:gd name="connsiteX7" fmla="*/ 769 w 27434"/>
                <a:gd name="connsiteY7" fmla="*/ 53870 h 52669"/>
                <a:gd name="connsiteX8" fmla="*/ 769 w 27434"/>
                <a:gd name="connsiteY8" fmla="*/ 1641 h 52669"/>
                <a:gd name="connsiteX9" fmla="*/ 4510 w 27434"/>
                <a:gd name="connsiteY9" fmla="*/ 1641 h 52669"/>
                <a:gd name="connsiteX10" fmla="*/ 4510 w 27434"/>
                <a:gd name="connsiteY10" fmla="*/ 23060 h 52669"/>
                <a:gd name="connsiteX11" fmla="*/ 9205 w 27434"/>
                <a:gd name="connsiteY11" fmla="*/ 19173 h 52669"/>
                <a:gd name="connsiteX12" fmla="*/ 15000 w 27434"/>
                <a:gd name="connsiteY12" fmla="*/ 18072 h 52669"/>
                <a:gd name="connsiteX13" fmla="*/ 23656 w 27434"/>
                <a:gd name="connsiteY13" fmla="*/ 21153 h 52669"/>
                <a:gd name="connsiteX14" fmla="*/ 24096 w 27434"/>
                <a:gd name="connsiteY14" fmla="*/ 41693 h 52669"/>
                <a:gd name="connsiteX15" fmla="*/ 24463 w 27434"/>
                <a:gd name="connsiteY15" fmla="*/ 36191 h 52669"/>
                <a:gd name="connsiteX16" fmla="*/ 24096 w 27434"/>
                <a:gd name="connsiteY16" fmla="*/ 30689 h 52669"/>
                <a:gd name="connsiteX17" fmla="*/ 22776 w 27434"/>
                <a:gd name="connsiteY17" fmla="*/ 26068 h 52669"/>
                <a:gd name="connsiteX18" fmla="*/ 19695 w 27434"/>
                <a:gd name="connsiteY18" fmla="*/ 22547 h 52669"/>
                <a:gd name="connsiteX19" fmla="*/ 14487 w 27434"/>
                <a:gd name="connsiteY19" fmla="*/ 21373 h 52669"/>
                <a:gd name="connsiteX20" fmla="*/ 9352 w 27434"/>
                <a:gd name="connsiteY20" fmla="*/ 22547 h 52669"/>
                <a:gd name="connsiteX21" fmla="*/ 6271 w 27434"/>
                <a:gd name="connsiteY21" fmla="*/ 26068 h 52669"/>
                <a:gd name="connsiteX22" fmla="*/ 4877 w 27434"/>
                <a:gd name="connsiteY22" fmla="*/ 30689 h 52669"/>
                <a:gd name="connsiteX23" fmla="*/ 4510 w 27434"/>
                <a:gd name="connsiteY23" fmla="*/ 36191 h 52669"/>
                <a:gd name="connsiteX24" fmla="*/ 4877 w 27434"/>
                <a:gd name="connsiteY24" fmla="*/ 41693 h 52669"/>
                <a:gd name="connsiteX25" fmla="*/ 6271 w 27434"/>
                <a:gd name="connsiteY25" fmla="*/ 46314 h 52669"/>
                <a:gd name="connsiteX26" fmla="*/ 9352 w 27434"/>
                <a:gd name="connsiteY26" fmla="*/ 49762 h 52669"/>
                <a:gd name="connsiteX27" fmla="*/ 14487 w 27434"/>
                <a:gd name="connsiteY27" fmla="*/ 51009 h 52669"/>
                <a:gd name="connsiteX28" fmla="*/ 19695 w 27434"/>
                <a:gd name="connsiteY28" fmla="*/ 49762 h 52669"/>
                <a:gd name="connsiteX29" fmla="*/ 22776 w 27434"/>
                <a:gd name="connsiteY29" fmla="*/ 46314 h 52669"/>
                <a:gd name="connsiteX30" fmla="*/ 24096 w 27434"/>
                <a:gd name="connsiteY30" fmla="*/ 41693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3656" y="21153"/>
                  </a:moveTo>
                  <a:cubicBezTo>
                    <a:pt x="26664" y="24161"/>
                    <a:pt x="28204" y="29222"/>
                    <a:pt x="28204" y="36191"/>
                  </a:cubicBezTo>
                  <a:cubicBezTo>
                    <a:pt x="28204" y="43160"/>
                    <a:pt x="26664" y="48221"/>
                    <a:pt x="23656" y="51229"/>
                  </a:cubicBezTo>
                  <a:cubicBezTo>
                    <a:pt x="21602" y="53283"/>
                    <a:pt x="18741" y="54310"/>
                    <a:pt x="15000" y="54310"/>
                  </a:cubicBezTo>
                  <a:cubicBezTo>
                    <a:pt x="12799" y="54310"/>
                    <a:pt x="10892" y="53943"/>
                    <a:pt x="9205" y="53209"/>
                  </a:cubicBezTo>
                  <a:cubicBezTo>
                    <a:pt x="7518" y="52549"/>
                    <a:pt x="5977" y="51229"/>
                    <a:pt x="4510" y="49322"/>
                  </a:cubicBezTo>
                  <a:lnTo>
                    <a:pt x="4510" y="53870"/>
                  </a:lnTo>
                  <a:lnTo>
                    <a:pt x="769" y="53870"/>
                  </a:lnTo>
                  <a:lnTo>
                    <a:pt x="769" y="1641"/>
                  </a:lnTo>
                  <a:lnTo>
                    <a:pt x="4510" y="1641"/>
                  </a:lnTo>
                  <a:lnTo>
                    <a:pt x="4510" y="23060"/>
                  </a:lnTo>
                  <a:cubicBezTo>
                    <a:pt x="5977" y="21153"/>
                    <a:pt x="7518" y="19833"/>
                    <a:pt x="9205" y="19173"/>
                  </a:cubicBezTo>
                  <a:cubicBezTo>
                    <a:pt x="10892" y="18439"/>
                    <a:pt x="12799" y="18072"/>
                    <a:pt x="15000" y="18072"/>
                  </a:cubicBezTo>
                  <a:cubicBezTo>
                    <a:pt x="18741" y="18072"/>
                    <a:pt x="21602" y="19099"/>
                    <a:pt x="23656" y="21153"/>
                  </a:cubicBezTo>
                  <a:close/>
                  <a:moveTo>
                    <a:pt x="24096" y="41693"/>
                  </a:moveTo>
                  <a:cubicBezTo>
                    <a:pt x="24316" y="40152"/>
                    <a:pt x="24463" y="38318"/>
                    <a:pt x="24463" y="36191"/>
                  </a:cubicBezTo>
                  <a:cubicBezTo>
                    <a:pt x="24463" y="34064"/>
                    <a:pt x="24316" y="32230"/>
                    <a:pt x="24096" y="30689"/>
                  </a:cubicBezTo>
                  <a:cubicBezTo>
                    <a:pt x="23876" y="29149"/>
                    <a:pt x="23436" y="27608"/>
                    <a:pt x="22776" y="26068"/>
                  </a:cubicBezTo>
                  <a:cubicBezTo>
                    <a:pt x="22115" y="24528"/>
                    <a:pt x="21089" y="23354"/>
                    <a:pt x="19695" y="22547"/>
                  </a:cubicBezTo>
                  <a:cubicBezTo>
                    <a:pt x="18301" y="21740"/>
                    <a:pt x="16540" y="21373"/>
                    <a:pt x="14487" y="21373"/>
                  </a:cubicBezTo>
                  <a:cubicBezTo>
                    <a:pt x="12433" y="21373"/>
                    <a:pt x="10745" y="21740"/>
                    <a:pt x="9352" y="22547"/>
                  </a:cubicBezTo>
                  <a:cubicBezTo>
                    <a:pt x="7958" y="23354"/>
                    <a:pt x="6931" y="24528"/>
                    <a:pt x="6271" y="26068"/>
                  </a:cubicBezTo>
                  <a:cubicBezTo>
                    <a:pt x="5611" y="27608"/>
                    <a:pt x="5097" y="29149"/>
                    <a:pt x="4877" y="30689"/>
                  </a:cubicBezTo>
                  <a:cubicBezTo>
                    <a:pt x="4657" y="32230"/>
                    <a:pt x="4510" y="34064"/>
                    <a:pt x="4510" y="36191"/>
                  </a:cubicBezTo>
                  <a:cubicBezTo>
                    <a:pt x="4510" y="38318"/>
                    <a:pt x="4657" y="40152"/>
                    <a:pt x="4877" y="41693"/>
                  </a:cubicBezTo>
                  <a:cubicBezTo>
                    <a:pt x="5097" y="43233"/>
                    <a:pt x="5611" y="44774"/>
                    <a:pt x="6271" y="46314"/>
                  </a:cubicBezTo>
                  <a:cubicBezTo>
                    <a:pt x="6931" y="47855"/>
                    <a:pt x="7958" y="48955"/>
                    <a:pt x="9352" y="49762"/>
                  </a:cubicBezTo>
                  <a:cubicBezTo>
                    <a:pt x="10745" y="50569"/>
                    <a:pt x="12433" y="51009"/>
                    <a:pt x="14487" y="51009"/>
                  </a:cubicBezTo>
                  <a:cubicBezTo>
                    <a:pt x="16540" y="51009"/>
                    <a:pt x="18301" y="50569"/>
                    <a:pt x="19695" y="49762"/>
                  </a:cubicBezTo>
                  <a:cubicBezTo>
                    <a:pt x="21089" y="48955"/>
                    <a:pt x="22115" y="47855"/>
                    <a:pt x="22776" y="46314"/>
                  </a:cubicBezTo>
                  <a:cubicBezTo>
                    <a:pt x="23436" y="44774"/>
                    <a:pt x="23876" y="43233"/>
                    <a:pt x="24096" y="41693"/>
                  </a:cubicBezTo>
                  <a:close/>
                </a:path>
              </a:pathLst>
            </a:custGeom>
            <a:solidFill>
              <a:srgbClr val="000000"/>
            </a:solidFill>
            <a:ln w="73262" cap="flat">
              <a:noFill/>
              <a:prstDash val="solid"/>
              <a:miter/>
            </a:ln>
          </p:spPr>
          <p:txBody>
            <a:bodyPr rtlCol="0" anchor="ctr"/>
            <a:lstStyle/>
            <a:p>
              <a:endParaRPr lang="en-GB"/>
            </a:p>
          </p:txBody>
        </p:sp>
        <p:sp>
          <p:nvSpPr>
            <p:cNvPr id="503" name="Graphic 1127">
              <a:extLst>
                <a:ext uri="{FF2B5EF4-FFF2-40B4-BE49-F238E27FC236}">
                  <a16:creationId xmlns:a16="http://schemas.microsoft.com/office/drawing/2014/main" id="{7FB2755E-10F2-8F2C-7FA7-EFF197AC6164}"/>
                </a:ext>
              </a:extLst>
            </p:cNvPr>
            <p:cNvSpPr/>
            <p:nvPr/>
          </p:nvSpPr>
          <p:spPr>
            <a:xfrm>
              <a:off x="7025128" y="4423130"/>
              <a:ext cx="28315" cy="36237"/>
            </a:xfrm>
            <a:custGeom>
              <a:avLst/>
              <a:gdLst>
                <a:gd name="connsiteX0" fmla="*/ 29097 w 28315"/>
                <a:gd name="connsiteY0" fmla="*/ 20569 h 36237"/>
                <a:gd name="connsiteX1" fmla="*/ 4523 w 28315"/>
                <a:gd name="connsiteY1" fmla="*/ 20569 h 36237"/>
                <a:gd name="connsiteX2" fmla="*/ 7458 w 28315"/>
                <a:gd name="connsiteY2" fmla="*/ 30912 h 36237"/>
                <a:gd name="connsiteX3" fmla="*/ 16040 w 28315"/>
                <a:gd name="connsiteY3" fmla="*/ 34507 h 36237"/>
                <a:gd name="connsiteX4" fmla="*/ 21322 w 28315"/>
                <a:gd name="connsiteY4" fmla="*/ 33480 h 36237"/>
                <a:gd name="connsiteX5" fmla="*/ 25796 w 28315"/>
                <a:gd name="connsiteY5" fmla="*/ 30252 h 36237"/>
                <a:gd name="connsiteX6" fmla="*/ 28584 w 28315"/>
                <a:gd name="connsiteY6" fmla="*/ 32453 h 36237"/>
                <a:gd name="connsiteX7" fmla="*/ 22862 w 28315"/>
                <a:gd name="connsiteY7" fmla="*/ 36561 h 36237"/>
                <a:gd name="connsiteX8" fmla="*/ 15820 w 28315"/>
                <a:gd name="connsiteY8" fmla="*/ 37881 h 36237"/>
                <a:gd name="connsiteX9" fmla="*/ 4670 w 28315"/>
                <a:gd name="connsiteY9" fmla="*/ 33260 h 36237"/>
                <a:gd name="connsiteX10" fmla="*/ 782 w 28315"/>
                <a:gd name="connsiteY10" fmla="*/ 19762 h 36237"/>
                <a:gd name="connsiteX11" fmla="*/ 4523 w 28315"/>
                <a:gd name="connsiteY11" fmla="*/ 6412 h 36237"/>
                <a:gd name="connsiteX12" fmla="*/ 14940 w 28315"/>
                <a:gd name="connsiteY12" fmla="*/ 1643 h 36237"/>
                <a:gd name="connsiteX13" fmla="*/ 25356 w 28315"/>
                <a:gd name="connsiteY13" fmla="*/ 6191 h 36237"/>
                <a:gd name="connsiteX14" fmla="*/ 29097 w 28315"/>
                <a:gd name="connsiteY14" fmla="*/ 18882 h 36237"/>
                <a:gd name="connsiteX15" fmla="*/ 29097 w 28315"/>
                <a:gd name="connsiteY15" fmla="*/ 20569 h 36237"/>
                <a:gd name="connsiteX16" fmla="*/ 25356 w 28315"/>
                <a:gd name="connsiteY16" fmla="*/ 17562 h 36237"/>
                <a:gd name="connsiteX17" fmla="*/ 24109 w 28315"/>
                <a:gd name="connsiteY17" fmla="*/ 10886 h 36237"/>
                <a:gd name="connsiteX18" fmla="*/ 20515 w 28315"/>
                <a:gd name="connsiteY18" fmla="*/ 6485 h 36237"/>
                <a:gd name="connsiteX19" fmla="*/ 14940 w 28315"/>
                <a:gd name="connsiteY19" fmla="*/ 4944 h 36237"/>
                <a:gd name="connsiteX20" fmla="*/ 9438 w 28315"/>
                <a:gd name="connsiteY20" fmla="*/ 6485 h 36237"/>
                <a:gd name="connsiteX21" fmla="*/ 5770 w 28315"/>
                <a:gd name="connsiteY21" fmla="*/ 10886 h 36237"/>
                <a:gd name="connsiteX22" fmla="*/ 4523 w 28315"/>
                <a:gd name="connsiteY22" fmla="*/ 17562 h 36237"/>
                <a:gd name="connsiteX23" fmla="*/ 25356 w 28315"/>
                <a:gd name="connsiteY23" fmla="*/ 1756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097" y="20569"/>
                  </a:moveTo>
                  <a:lnTo>
                    <a:pt x="4523" y="20569"/>
                  </a:lnTo>
                  <a:cubicBezTo>
                    <a:pt x="4523" y="25117"/>
                    <a:pt x="5477" y="28565"/>
                    <a:pt x="7458" y="30912"/>
                  </a:cubicBezTo>
                  <a:cubicBezTo>
                    <a:pt x="9438" y="33333"/>
                    <a:pt x="12299" y="34507"/>
                    <a:pt x="16040" y="34507"/>
                  </a:cubicBezTo>
                  <a:cubicBezTo>
                    <a:pt x="18094" y="34507"/>
                    <a:pt x="19855" y="34140"/>
                    <a:pt x="21322" y="33480"/>
                  </a:cubicBezTo>
                  <a:cubicBezTo>
                    <a:pt x="22789" y="32819"/>
                    <a:pt x="24256" y="31792"/>
                    <a:pt x="25796" y="30252"/>
                  </a:cubicBezTo>
                  <a:lnTo>
                    <a:pt x="28584" y="32453"/>
                  </a:lnTo>
                  <a:cubicBezTo>
                    <a:pt x="26677" y="34360"/>
                    <a:pt x="24769" y="35754"/>
                    <a:pt x="22862" y="36561"/>
                  </a:cubicBezTo>
                  <a:cubicBezTo>
                    <a:pt x="20955" y="37441"/>
                    <a:pt x="18608" y="37881"/>
                    <a:pt x="15820" y="37881"/>
                  </a:cubicBezTo>
                  <a:cubicBezTo>
                    <a:pt x="10905" y="37881"/>
                    <a:pt x="7238" y="36341"/>
                    <a:pt x="4670" y="33260"/>
                  </a:cubicBezTo>
                  <a:cubicBezTo>
                    <a:pt x="2029" y="30179"/>
                    <a:pt x="782" y="25704"/>
                    <a:pt x="782" y="19762"/>
                  </a:cubicBezTo>
                  <a:cubicBezTo>
                    <a:pt x="782" y="14040"/>
                    <a:pt x="2029" y="9566"/>
                    <a:pt x="4523" y="6412"/>
                  </a:cubicBezTo>
                  <a:cubicBezTo>
                    <a:pt x="7017" y="3257"/>
                    <a:pt x="10465" y="1643"/>
                    <a:pt x="14940" y="1643"/>
                  </a:cubicBezTo>
                  <a:cubicBezTo>
                    <a:pt x="19414" y="1643"/>
                    <a:pt x="22862" y="3184"/>
                    <a:pt x="25356" y="6191"/>
                  </a:cubicBezTo>
                  <a:cubicBezTo>
                    <a:pt x="27850" y="9199"/>
                    <a:pt x="29097" y="13454"/>
                    <a:pt x="29097" y="18882"/>
                  </a:cubicBezTo>
                  <a:lnTo>
                    <a:pt x="29097" y="20569"/>
                  </a:lnTo>
                  <a:close/>
                  <a:moveTo>
                    <a:pt x="25356" y="17562"/>
                  </a:moveTo>
                  <a:cubicBezTo>
                    <a:pt x="25136" y="14554"/>
                    <a:pt x="24769" y="12280"/>
                    <a:pt x="24109" y="10886"/>
                  </a:cubicBezTo>
                  <a:cubicBezTo>
                    <a:pt x="23302" y="9052"/>
                    <a:pt x="22129" y="7585"/>
                    <a:pt x="20515" y="6485"/>
                  </a:cubicBezTo>
                  <a:cubicBezTo>
                    <a:pt x="18828" y="5458"/>
                    <a:pt x="16994" y="4944"/>
                    <a:pt x="14940" y="4944"/>
                  </a:cubicBezTo>
                  <a:cubicBezTo>
                    <a:pt x="12886" y="4944"/>
                    <a:pt x="11052" y="5458"/>
                    <a:pt x="9438" y="6485"/>
                  </a:cubicBezTo>
                  <a:cubicBezTo>
                    <a:pt x="7824" y="7585"/>
                    <a:pt x="6577" y="9052"/>
                    <a:pt x="5770" y="10886"/>
                  </a:cubicBezTo>
                  <a:cubicBezTo>
                    <a:pt x="5110" y="12280"/>
                    <a:pt x="4743" y="14554"/>
                    <a:pt x="4523" y="17562"/>
                  </a:cubicBezTo>
                  <a:lnTo>
                    <a:pt x="25356" y="17562"/>
                  </a:lnTo>
                  <a:close/>
                </a:path>
              </a:pathLst>
            </a:custGeom>
            <a:solidFill>
              <a:srgbClr val="000000"/>
            </a:solidFill>
            <a:ln w="73262" cap="flat">
              <a:noFill/>
              <a:prstDash val="solid"/>
              <a:miter/>
            </a:ln>
          </p:spPr>
          <p:txBody>
            <a:bodyPr rtlCol="0" anchor="ctr"/>
            <a:lstStyle/>
            <a:p>
              <a:endParaRPr lang="en-GB"/>
            </a:p>
          </p:txBody>
        </p:sp>
        <p:sp>
          <p:nvSpPr>
            <p:cNvPr id="504" name="Graphic 1127">
              <a:extLst>
                <a:ext uri="{FF2B5EF4-FFF2-40B4-BE49-F238E27FC236}">
                  <a16:creationId xmlns:a16="http://schemas.microsoft.com/office/drawing/2014/main" id="{F5932FA1-0E01-E179-86B5-29DCB24958EB}"/>
                </a:ext>
              </a:extLst>
            </p:cNvPr>
            <p:cNvSpPr/>
            <p:nvPr/>
          </p:nvSpPr>
          <p:spPr>
            <a:xfrm>
              <a:off x="7085880" y="4423130"/>
              <a:ext cx="50688" cy="35797"/>
            </a:xfrm>
            <a:custGeom>
              <a:avLst/>
              <a:gdLst>
                <a:gd name="connsiteX0" fmla="*/ 51496 w 50688"/>
                <a:gd name="connsiteY0" fmla="*/ 37441 h 35797"/>
                <a:gd name="connsiteX1" fmla="*/ 47754 w 50688"/>
                <a:gd name="connsiteY1" fmla="*/ 37441 h 35797"/>
                <a:gd name="connsiteX2" fmla="*/ 47754 w 50688"/>
                <a:gd name="connsiteY2" fmla="*/ 15508 h 35797"/>
                <a:gd name="connsiteX3" fmla="*/ 45260 w 50688"/>
                <a:gd name="connsiteY3" fmla="*/ 7659 h 35797"/>
                <a:gd name="connsiteX4" fmla="*/ 37998 w 50688"/>
                <a:gd name="connsiteY4" fmla="*/ 4944 h 35797"/>
                <a:gd name="connsiteX5" fmla="*/ 30663 w 50688"/>
                <a:gd name="connsiteY5" fmla="*/ 7659 h 35797"/>
                <a:gd name="connsiteX6" fmla="*/ 28022 w 50688"/>
                <a:gd name="connsiteY6" fmla="*/ 14847 h 35797"/>
                <a:gd name="connsiteX7" fmla="*/ 28022 w 50688"/>
                <a:gd name="connsiteY7" fmla="*/ 37441 h 35797"/>
                <a:gd name="connsiteX8" fmla="*/ 24281 w 50688"/>
                <a:gd name="connsiteY8" fmla="*/ 37441 h 35797"/>
                <a:gd name="connsiteX9" fmla="*/ 24281 w 50688"/>
                <a:gd name="connsiteY9" fmla="*/ 15508 h 35797"/>
                <a:gd name="connsiteX10" fmla="*/ 21787 w 50688"/>
                <a:gd name="connsiteY10" fmla="*/ 7659 h 35797"/>
                <a:gd name="connsiteX11" fmla="*/ 14525 w 50688"/>
                <a:gd name="connsiteY11" fmla="*/ 4944 h 35797"/>
                <a:gd name="connsiteX12" fmla="*/ 7189 w 50688"/>
                <a:gd name="connsiteY12" fmla="*/ 7659 h 35797"/>
                <a:gd name="connsiteX13" fmla="*/ 4548 w 50688"/>
                <a:gd name="connsiteY13" fmla="*/ 15508 h 35797"/>
                <a:gd name="connsiteX14" fmla="*/ 4548 w 50688"/>
                <a:gd name="connsiteY14" fmla="*/ 37441 h 35797"/>
                <a:gd name="connsiteX15" fmla="*/ 807 w 50688"/>
                <a:gd name="connsiteY15" fmla="*/ 37441 h 35797"/>
                <a:gd name="connsiteX16" fmla="*/ 807 w 50688"/>
                <a:gd name="connsiteY16" fmla="*/ 2084 h 35797"/>
                <a:gd name="connsiteX17" fmla="*/ 4548 w 50688"/>
                <a:gd name="connsiteY17" fmla="*/ 2084 h 35797"/>
                <a:gd name="connsiteX18" fmla="*/ 4548 w 50688"/>
                <a:gd name="connsiteY18" fmla="*/ 6265 h 35797"/>
                <a:gd name="connsiteX19" fmla="*/ 15038 w 50688"/>
                <a:gd name="connsiteY19" fmla="*/ 1643 h 35797"/>
                <a:gd name="connsiteX20" fmla="*/ 26408 w 50688"/>
                <a:gd name="connsiteY20" fmla="*/ 8099 h 35797"/>
                <a:gd name="connsiteX21" fmla="*/ 38438 w 50688"/>
                <a:gd name="connsiteY21" fmla="*/ 1643 h 35797"/>
                <a:gd name="connsiteX22" fmla="*/ 47754 w 50688"/>
                <a:gd name="connsiteY22" fmla="*/ 5018 h 35797"/>
                <a:gd name="connsiteX23" fmla="*/ 51496 w 50688"/>
                <a:gd name="connsiteY23" fmla="*/ 14847 h 35797"/>
                <a:gd name="connsiteX24" fmla="*/ 51496 w 50688"/>
                <a:gd name="connsiteY24" fmla="*/ 3744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88" h="35797">
                  <a:moveTo>
                    <a:pt x="51496" y="37441"/>
                  </a:moveTo>
                  <a:lnTo>
                    <a:pt x="47754" y="37441"/>
                  </a:lnTo>
                  <a:lnTo>
                    <a:pt x="47754" y="15508"/>
                  </a:lnTo>
                  <a:cubicBezTo>
                    <a:pt x="47754" y="12060"/>
                    <a:pt x="46948" y="9492"/>
                    <a:pt x="45260" y="7659"/>
                  </a:cubicBezTo>
                  <a:cubicBezTo>
                    <a:pt x="43573" y="5825"/>
                    <a:pt x="41152" y="4944"/>
                    <a:pt x="37998" y="4944"/>
                  </a:cubicBezTo>
                  <a:cubicBezTo>
                    <a:pt x="34917" y="4944"/>
                    <a:pt x="32497" y="5825"/>
                    <a:pt x="30663" y="7659"/>
                  </a:cubicBezTo>
                  <a:cubicBezTo>
                    <a:pt x="28902" y="9419"/>
                    <a:pt x="28022" y="11840"/>
                    <a:pt x="28022" y="14847"/>
                  </a:cubicBezTo>
                  <a:lnTo>
                    <a:pt x="28022" y="37441"/>
                  </a:lnTo>
                  <a:lnTo>
                    <a:pt x="24281" y="37441"/>
                  </a:lnTo>
                  <a:lnTo>
                    <a:pt x="24281" y="15508"/>
                  </a:lnTo>
                  <a:cubicBezTo>
                    <a:pt x="24281" y="12060"/>
                    <a:pt x="23474" y="9492"/>
                    <a:pt x="21787" y="7659"/>
                  </a:cubicBezTo>
                  <a:cubicBezTo>
                    <a:pt x="20100" y="5825"/>
                    <a:pt x="17679" y="4944"/>
                    <a:pt x="14525" y="4944"/>
                  </a:cubicBezTo>
                  <a:cubicBezTo>
                    <a:pt x="11370" y="4944"/>
                    <a:pt x="8876" y="5825"/>
                    <a:pt x="7189" y="7659"/>
                  </a:cubicBezTo>
                  <a:cubicBezTo>
                    <a:pt x="5428" y="9492"/>
                    <a:pt x="4548" y="12133"/>
                    <a:pt x="4548" y="15508"/>
                  </a:cubicBezTo>
                  <a:lnTo>
                    <a:pt x="4548" y="37441"/>
                  </a:lnTo>
                  <a:lnTo>
                    <a:pt x="807" y="37441"/>
                  </a:lnTo>
                  <a:lnTo>
                    <a:pt x="807" y="2084"/>
                  </a:lnTo>
                  <a:lnTo>
                    <a:pt x="4548" y="2084"/>
                  </a:lnTo>
                  <a:lnTo>
                    <a:pt x="4548" y="6265"/>
                  </a:lnTo>
                  <a:cubicBezTo>
                    <a:pt x="7189" y="3184"/>
                    <a:pt x="10710" y="1643"/>
                    <a:pt x="15038" y="1643"/>
                  </a:cubicBezTo>
                  <a:cubicBezTo>
                    <a:pt x="20393" y="1643"/>
                    <a:pt x="24207" y="3771"/>
                    <a:pt x="26408" y="8099"/>
                  </a:cubicBezTo>
                  <a:cubicBezTo>
                    <a:pt x="29122" y="3771"/>
                    <a:pt x="33157" y="1643"/>
                    <a:pt x="38438" y="1643"/>
                  </a:cubicBezTo>
                  <a:cubicBezTo>
                    <a:pt x="42253" y="1643"/>
                    <a:pt x="45334" y="2744"/>
                    <a:pt x="47754" y="5018"/>
                  </a:cubicBezTo>
                  <a:cubicBezTo>
                    <a:pt x="50249" y="7438"/>
                    <a:pt x="51496" y="10666"/>
                    <a:pt x="51496" y="14847"/>
                  </a:cubicBezTo>
                  <a:lnTo>
                    <a:pt x="51496" y="37441"/>
                  </a:lnTo>
                  <a:close/>
                </a:path>
              </a:pathLst>
            </a:custGeom>
            <a:solidFill>
              <a:srgbClr val="000000"/>
            </a:solidFill>
            <a:ln w="73262" cap="flat">
              <a:noFill/>
              <a:prstDash val="solid"/>
              <a:miter/>
            </a:ln>
          </p:spPr>
          <p:txBody>
            <a:bodyPr rtlCol="0" anchor="ctr"/>
            <a:lstStyle/>
            <a:p>
              <a:endParaRPr lang="en-GB"/>
            </a:p>
          </p:txBody>
        </p:sp>
        <p:sp>
          <p:nvSpPr>
            <p:cNvPr id="505" name="Graphic 1127">
              <a:extLst>
                <a:ext uri="{FF2B5EF4-FFF2-40B4-BE49-F238E27FC236}">
                  <a16:creationId xmlns:a16="http://schemas.microsoft.com/office/drawing/2014/main" id="{F13530D5-6960-AA8E-C833-488FAF2D4D10}"/>
                </a:ext>
              </a:extLst>
            </p:cNvPr>
            <p:cNvSpPr/>
            <p:nvPr/>
          </p:nvSpPr>
          <p:spPr>
            <a:xfrm>
              <a:off x="7148031" y="4423130"/>
              <a:ext cx="28461" cy="36237"/>
            </a:xfrm>
            <a:custGeom>
              <a:avLst/>
              <a:gdLst>
                <a:gd name="connsiteX0" fmla="*/ 24886 w 28461"/>
                <a:gd name="connsiteY0" fmla="*/ 5531 h 36237"/>
                <a:gd name="connsiteX1" fmla="*/ 29287 w 28461"/>
                <a:gd name="connsiteY1" fmla="*/ 19762 h 36237"/>
                <a:gd name="connsiteX2" fmla="*/ 24886 w 28461"/>
                <a:gd name="connsiteY2" fmla="*/ 33993 h 36237"/>
                <a:gd name="connsiteX3" fmla="*/ 15056 w 28461"/>
                <a:gd name="connsiteY3" fmla="*/ 37881 h 36237"/>
                <a:gd name="connsiteX4" fmla="*/ 5226 w 28461"/>
                <a:gd name="connsiteY4" fmla="*/ 33993 h 36237"/>
                <a:gd name="connsiteX5" fmla="*/ 825 w 28461"/>
                <a:gd name="connsiteY5" fmla="*/ 19762 h 36237"/>
                <a:gd name="connsiteX6" fmla="*/ 5226 w 28461"/>
                <a:gd name="connsiteY6" fmla="*/ 5531 h 36237"/>
                <a:gd name="connsiteX7" fmla="*/ 15056 w 28461"/>
                <a:gd name="connsiteY7" fmla="*/ 1643 h 36237"/>
                <a:gd name="connsiteX8" fmla="*/ 24886 w 28461"/>
                <a:gd name="connsiteY8" fmla="*/ 5531 h 36237"/>
                <a:gd name="connsiteX9" fmla="*/ 22391 w 28461"/>
                <a:gd name="connsiteY9" fmla="*/ 31572 h 36237"/>
                <a:gd name="connsiteX10" fmla="*/ 25546 w 28461"/>
                <a:gd name="connsiteY10" fmla="*/ 19762 h 36237"/>
                <a:gd name="connsiteX11" fmla="*/ 22391 w 28461"/>
                <a:gd name="connsiteY11" fmla="*/ 7952 h 36237"/>
                <a:gd name="connsiteX12" fmla="*/ 15056 w 28461"/>
                <a:gd name="connsiteY12" fmla="*/ 4944 h 36237"/>
                <a:gd name="connsiteX13" fmla="*/ 7720 w 28461"/>
                <a:gd name="connsiteY13" fmla="*/ 7952 h 36237"/>
                <a:gd name="connsiteX14" fmla="*/ 4566 w 28461"/>
                <a:gd name="connsiteY14" fmla="*/ 19762 h 36237"/>
                <a:gd name="connsiteX15" fmla="*/ 7720 w 28461"/>
                <a:gd name="connsiteY15" fmla="*/ 31572 h 36237"/>
                <a:gd name="connsiteX16" fmla="*/ 15056 w 28461"/>
                <a:gd name="connsiteY16" fmla="*/ 34580 h 36237"/>
                <a:gd name="connsiteX17" fmla="*/ 22391 w 28461"/>
                <a:gd name="connsiteY17" fmla="*/ 3157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886" y="5531"/>
                  </a:moveTo>
                  <a:cubicBezTo>
                    <a:pt x="27820" y="8465"/>
                    <a:pt x="29287" y="13234"/>
                    <a:pt x="29287" y="19762"/>
                  </a:cubicBezTo>
                  <a:cubicBezTo>
                    <a:pt x="29287" y="26291"/>
                    <a:pt x="27820" y="31059"/>
                    <a:pt x="24886" y="33993"/>
                  </a:cubicBezTo>
                  <a:cubicBezTo>
                    <a:pt x="22318" y="36561"/>
                    <a:pt x="19017" y="37881"/>
                    <a:pt x="15056" y="37881"/>
                  </a:cubicBezTo>
                  <a:cubicBezTo>
                    <a:pt x="11095" y="37881"/>
                    <a:pt x="7794" y="36561"/>
                    <a:pt x="5226" y="33993"/>
                  </a:cubicBezTo>
                  <a:cubicBezTo>
                    <a:pt x="2292" y="31059"/>
                    <a:pt x="825" y="26291"/>
                    <a:pt x="825" y="19762"/>
                  </a:cubicBezTo>
                  <a:cubicBezTo>
                    <a:pt x="825" y="13234"/>
                    <a:pt x="2292" y="8465"/>
                    <a:pt x="5226" y="5531"/>
                  </a:cubicBezTo>
                  <a:cubicBezTo>
                    <a:pt x="7794" y="2964"/>
                    <a:pt x="11095" y="1643"/>
                    <a:pt x="15056" y="1643"/>
                  </a:cubicBezTo>
                  <a:cubicBezTo>
                    <a:pt x="19017" y="1643"/>
                    <a:pt x="22318" y="2964"/>
                    <a:pt x="24886" y="5531"/>
                  </a:cubicBezTo>
                  <a:close/>
                  <a:moveTo>
                    <a:pt x="22391" y="31572"/>
                  </a:moveTo>
                  <a:cubicBezTo>
                    <a:pt x="24519" y="29445"/>
                    <a:pt x="25546" y="25557"/>
                    <a:pt x="25546" y="19762"/>
                  </a:cubicBezTo>
                  <a:cubicBezTo>
                    <a:pt x="25546" y="13967"/>
                    <a:pt x="24519" y="10079"/>
                    <a:pt x="22391" y="7952"/>
                  </a:cubicBezTo>
                  <a:cubicBezTo>
                    <a:pt x="20411" y="5971"/>
                    <a:pt x="17917" y="4944"/>
                    <a:pt x="15056" y="4944"/>
                  </a:cubicBezTo>
                  <a:cubicBezTo>
                    <a:pt x="12195" y="4944"/>
                    <a:pt x="9701" y="5971"/>
                    <a:pt x="7720" y="7952"/>
                  </a:cubicBezTo>
                  <a:cubicBezTo>
                    <a:pt x="5593" y="10079"/>
                    <a:pt x="4566" y="13967"/>
                    <a:pt x="4566" y="19762"/>
                  </a:cubicBezTo>
                  <a:cubicBezTo>
                    <a:pt x="4566" y="25557"/>
                    <a:pt x="5593" y="29445"/>
                    <a:pt x="7720" y="31572"/>
                  </a:cubicBezTo>
                  <a:cubicBezTo>
                    <a:pt x="9701" y="33553"/>
                    <a:pt x="12195" y="34580"/>
                    <a:pt x="15056" y="34580"/>
                  </a:cubicBezTo>
                  <a:cubicBezTo>
                    <a:pt x="17917" y="34580"/>
                    <a:pt x="20411" y="33553"/>
                    <a:pt x="22391" y="31572"/>
                  </a:cubicBezTo>
                  <a:close/>
                </a:path>
              </a:pathLst>
            </a:custGeom>
            <a:solidFill>
              <a:srgbClr val="000000"/>
            </a:solidFill>
            <a:ln w="73262" cap="flat">
              <a:noFill/>
              <a:prstDash val="solid"/>
              <a:miter/>
            </a:ln>
          </p:spPr>
          <p:txBody>
            <a:bodyPr rtlCol="0" anchor="ctr"/>
            <a:lstStyle/>
            <a:p>
              <a:endParaRPr lang="en-GB"/>
            </a:p>
          </p:txBody>
        </p:sp>
        <p:sp>
          <p:nvSpPr>
            <p:cNvPr id="506" name="Graphic 1127">
              <a:extLst>
                <a:ext uri="{FF2B5EF4-FFF2-40B4-BE49-F238E27FC236}">
                  <a16:creationId xmlns:a16="http://schemas.microsoft.com/office/drawing/2014/main" id="{57EC1A30-9CCA-5AE6-C123-FBEAA5B517DD}"/>
                </a:ext>
              </a:extLst>
            </p:cNvPr>
            <p:cNvSpPr/>
            <p:nvPr/>
          </p:nvSpPr>
          <p:spPr>
            <a:xfrm>
              <a:off x="7188465" y="4423130"/>
              <a:ext cx="27214" cy="35797"/>
            </a:xfrm>
            <a:custGeom>
              <a:avLst/>
              <a:gdLst>
                <a:gd name="connsiteX0" fmla="*/ 28054 w 27214"/>
                <a:gd name="connsiteY0" fmla="*/ 37441 h 35797"/>
                <a:gd name="connsiteX1" fmla="*/ 24313 w 27214"/>
                <a:gd name="connsiteY1" fmla="*/ 37441 h 35797"/>
                <a:gd name="connsiteX2" fmla="*/ 24313 w 27214"/>
                <a:gd name="connsiteY2" fmla="*/ 15508 h 35797"/>
                <a:gd name="connsiteX3" fmla="*/ 21818 w 27214"/>
                <a:gd name="connsiteY3" fmla="*/ 7659 h 35797"/>
                <a:gd name="connsiteX4" fmla="*/ 14556 w 27214"/>
                <a:gd name="connsiteY4" fmla="*/ 4944 h 35797"/>
                <a:gd name="connsiteX5" fmla="*/ 7221 w 27214"/>
                <a:gd name="connsiteY5" fmla="*/ 7659 h 35797"/>
                <a:gd name="connsiteX6" fmla="*/ 4580 w 27214"/>
                <a:gd name="connsiteY6" fmla="*/ 15508 h 35797"/>
                <a:gd name="connsiteX7" fmla="*/ 4580 w 27214"/>
                <a:gd name="connsiteY7" fmla="*/ 37441 h 35797"/>
                <a:gd name="connsiteX8" fmla="*/ 839 w 27214"/>
                <a:gd name="connsiteY8" fmla="*/ 37441 h 35797"/>
                <a:gd name="connsiteX9" fmla="*/ 839 w 27214"/>
                <a:gd name="connsiteY9" fmla="*/ 2084 h 35797"/>
                <a:gd name="connsiteX10" fmla="*/ 4580 w 27214"/>
                <a:gd name="connsiteY10" fmla="*/ 2084 h 35797"/>
                <a:gd name="connsiteX11" fmla="*/ 4580 w 27214"/>
                <a:gd name="connsiteY11" fmla="*/ 6265 h 35797"/>
                <a:gd name="connsiteX12" fmla="*/ 14996 w 27214"/>
                <a:gd name="connsiteY12" fmla="*/ 1643 h 35797"/>
                <a:gd name="connsiteX13" fmla="*/ 24386 w 27214"/>
                <a:gd name="connsiteY13" fmla="*/ 5018 h 35797"/>
                <a:gd name="connsiteX14" fmla="*/ 28054 w 27214"/>
                <a:gd name="connsiteY14" fmla="*/ 14847 h 35797"/>
                <a:gd name="connsiteX15" fmla="*/ 28054 w 27214"/>
                <a:gd name="connsiteY15" fmla="*/ 3744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054" y="37441"/>
                  </a:moveTo>
                  <a:lnTo>
                    <a:pt x="24313" y="37441"/>
                  </a:lnTo>
                  <a:lnTo>
                    <a:pt x="24313" y="15508"/>
                  </a:lnTo>
                  <a:cubicBezTo>
                    <a:pt x="24313" y="12060"/>
                    <a:pt x="23506" y="9492"/>
                    <a:pt x="21818" y="7659"/>
                  </a:cubicBezTo>
                  <a:cubicBezTo>
                    <a:pt x="20131" y="5825"/>
                    <a:pt x="17711" y="4944"/>
                    <a:pt x="14556" y="4944"/>
                  </a:cubicBezTo>
                  <a:cubicBezTo>
                    <a:pt x="11402" y="4944"/>
                    <a:pt x="8908" y="5825"/>
                    <a:pt x="7221" y="7659"/>
                  </a:cubicBezTo>
                  <a:cubicBezTo>
                    <a:pt x="5460" y="9492"/>
                    <a:pt x="4580" y="12133"/>
                    <a:pt x="4580" y="15508"/>
                  </a:cubicBezTo>
                  <a:lnTo>
                    <a:pt x="4580" y="37441"/>
                  </a:lnTo>
                  <a:lnTo>
                    <a:pt x="839" y="37441"/>
                  </a:lnTo>
                  <a:lnTo>
                    <a:pt x="839" y="2084"/>
                  </a:lnTo>
                  <a:lnTo>
                    <a:pt x="4580" y="2084"/>
                  </a:lnTo>
                  <a:lnTo>
                    <a:pt x="4580" y="6265"/>
                  </a:lnTo>
                  <a:cubicBezTo>
                    <a:pt x="7221" y="3184"/>
                    <a:pt x="10668" y="1643"/>
                    <a:pt x="14996" y="1643"/>
                  </a:cubicBezTo>
                  <a:cubicBezTo>
                    <a:pt x="18958" y="1643"/>
                    <a:pt x="22112" y="2744"/>
                    <a:pt x="24386" y="5018"/>
                  </a:cubicBezTo>
                  <a:cubicBezTo>
                    <a:pt x="26807" y="7365"/>
                    <a:pt x="28054" y="10666"/>
                    <a:pt x="28054" y="14847"/>
                  </a:cubicBezTo>
                  <a:lnTo>
                    <a:pt x="28054" y="37441"/>
                  </a:lnTo>
                  <a:close/>
                </a:path>
              </a:pathLst>
            </a:custGeom>
            <a:solidFill>
              <a:srgbClr val="000000"/>
            </a:solidFill>
            <a:ln w="73262" cap="flat">
              <a:noFill/>
              <a:prstDash val="solid"/>
              <a:miter/>
            </a:ln>
          </p:spPr>
          <p:txBody>
            <a:bodyPr rtlCol="0" anchor="ctr"/>
            <a:lstStyle/>
            <a:p>
              <a:endParaRPr lang="en-GB"/>
            </a:p>
          </p:txBody>
        </p:sp>
        <p:sp>
          <p:nvSpPr>
            <p:cNvPr id="507" name="Graphic 1127">
              <a:extLst>
                <a:ext uri="{FF2B5EF4-FFF2-40B4-BE49-F238E27FC236}">
                  <a16:creationId xmlns:a16="http://schemas.microsoft.com/office/drawing/2014/main" id="{456A480B-DBA5-E109-D7EB-92A8CA6C6F08}"/>
                </a:ext>
              </a:extLst>
            </p:cNvPr>
            <p:cNvSpPr/>
            <p:nvPr/>
          </p:nvSpPr>
          <p:spPr>
            <a:xfrm>
              <a:off x="7228828" y="4406698"/>
              <a:ext cx="4621" cy="52228"/>
            </a:xfrm>
            <a:custGeom>
              <a:avLst/>
              <a:gdLst>
                <a:gd name="connsiteX0" fmla="*/ 5030 w 4621"/>
                <a:gd name="connsiteY0" fmla="*/ 53870 h 52228"/>
                <a:gd name="connsiteX1" fmla="*/ 1289 w 4621"/>
                <a:gd name="connsiteY1" fmla="*/ 53870 h 52228"/>
                <a:gd name="connsiteX2" fmla="*/ 1289 w 4621"/>
                <a:gd name="connsiteY2" fmla="*/ 18512 h 52228"/>
                <a:gd name="connsiteX3" fmla="*/ 5030 w 4621"/>
                <a:gd name="connsiteY3" fmla="*/ 18512 h 52228"/>
                <a:gd name="connsiteX4" fmla="*/ 5030 w 4621"/>
                <a:gd name="connsiteY4" fmla="*/ 53870 h 52228"/>
                <a:gd name="connsiteX5" fmla="*/ 5470 w 4621"/>
                <a:gd name="connsiteY5" fmla="*/ 6262 h 52228"/>
                <a:gd name="connsiteX6" fmla="*/ 849 w 4621"/>
                <a:gd name="connsiteY6" fmla="*/ 6262 h 52228"/>
                <a:gd name="connsiteX7" fmla="*/ 849 w 4621"/>
                <a:gd name="connsiteY7" fmla="*/ 1641 h 52228"/>
                <a:gd name="connsiteX8" fmla="*/ 5470 w 4621"/>
                <a:gd name="connsiteY8" fmla="*/ 1641 h 52228"/>
                <a:gd name="connsiteX9" fmla="*/ 5470 w 4621"/>
                <a:gd name="connsiteY9" fmla="*/ 626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030" y="53870"/>
                  </a:moveTo>
                  <a:lnTo>
                    <a:pt x="1289" y="53870"/>
                  </a:lnTo>
                  <a:lnTo>
                    <a:pt x="1289" y="18512"/>
                  </a:lnTo>
                  <a:lnTo>
                    <a:pt x="5030" y="18512"/>
                  </a:lnTo>
                  <a:lnTo>
                    <a:pt x="5030" y="53870"/>
                  </a:lnTo>
                  <a:close/>
                  <a:moveTo>
                    <a:pt x="5470" y="6262"/>
                  </a:moveTo>
                  <a:lnTo>
                    <a:pt x="849" y="6262"/>
                  </a:lnTo>
                  <a:lnTo>
                    <a:pt x="849" y="1641"/>
                  </a:lnTo>
                  <a:lnTo>
                    <a:pt x="5470" y="1641"/>
                  </a:lnTo>
                  <a:lnTo>
                    <a:pt x="5470" y="6262"/>
                  </a:lnTo>
                  <a:close/>
                </a:path>
              </a:pathLst>
            </a:custGeom>
            <a:solidFill>
              <a:srgbClr val="000000"/>
            </a:solidFill>
            <a:ln w="73262" cap="flat">
              <a:noFill/>
              <a:prstDash val="solid"/>
              <a:miter/>
            </a:ln>
          </p:spPr>
          <p:txBody>
            <a:bodyPr rtlCol="0" anchor="ctr"/>
            <a:lstStyle/>
            <a:p>
              <a:endParaRPr lang="en-GB"/>
            </a:p>
          </p:txBody>
        </p:sp>
        <p:sp>
          <p:nvSpPr>
            <p:cNvPr id="508" name="Graphic 1127">
              <a:extLst>
                <a:ext uri="{FF2B5EF4-FFF2-40B4-BE49-F238E27FC236}">
                  <a16:creationId xmlns:a16="http://schemas.microsoft.com/office/drawing/2014/main" id="{7BF9E560-B4A7-6255-F19B-C3A608A4B183}"/>
                </a:ext>
              </a:extLst>
            </p:cNvPr>
            <p:cNvSpPr/>
            <p:nvPr/>
          </p:nvSpPr>
          <p:spPr>
            <a:xfrm>
              <a:off x="7243076" y="4412273"/>
              <a:ext cx="16578" cy="46653"/>
            </a:xfrm>
            <a:custGeom>
              <a:avLst/>
              <a:gdLst>
                <a:gd name="connsiteX0" fmla="*/ 17434 w 16578"/>
                <a:gd name="connsiteY0" fmla="*/ 48296 h 46653"/>
                <a:gd name="connsiteX1" fmla="*/ 14207 w 16578"/>
                <a:gd name="connsiteY1" fmla="*/ 48296 h 46653"/>
                <a:gd name="connsiteX2" fmla="*/ 7972 w 16578"/>
                <a:gd name="connsiteY2" fmla="*/ 45728 h 46653"/>
                <a:gd name="connsiteX3" fmla="*/ 5698 w 16578"/>
                <a:gd name="connsiteY3" fmla="*/ 39053 h 46653"/>
                <a:gd name="connsiteX4" fmla="*/ 5698 w 16578"/>
                <a:gd name="connsiteY4" fmla="*/ 15726 h 46653"/>
                <a:gd name="connsiteX5" fmla="*/ 856 w 16578"/>
                <a:gd name="connsiteY5" fmla="*/ 15726 h 46653"/>
                <a:gd name="connsiteX6" fmla="*/ 856 w 16578"/>
                <a:gd name="connsiteY6" fmla="*/ 12938 h 46653"/>
                <a:gd name="connsiteX7" fmla="*/ 5698 w 16578"/>
                <a:gd name="connsiteY7" fmla="*/ 12938 h 46653"/>
                <a:gd name="connsiteX8" fmla="*/ 5698 w 16578"/>
                <a:gd name="connsiteY8" fmla="*/ 1642 h 46653"/>
                <a:gd name="connsiteX9" fmla="*/ 9439 w 16578"/>
                <a:gd name="connsiteY9" fmla="*/ 1642 h 46653"/>
                <a:gd name="connsiteX10" fmla="*/ 9439 w 16578"/>
                <a:gd name="connsiteY10" fmla="*/ 12938 h 46653"/>
                <a:gd name="connsiteX11" fmla="*/ 17434 w 16578"/>
                <a:gd name="connsiteY11" fmla="*/ 12938 h 46653"/>
                <a:gd name="connsiteX12" fmla="*/ 17434 w 16578"/>
                <a:gd name="connsiteY12" fmla="*/ 15726 h 46653"/>
                <a:gd name="connsiteX13" fmla="*/ 9439 w 16578"/>
                <a:gd name="connsiteY13" fmla="*/ 15726 h 46653"/>
                <a:gd name="connsiteX14" fmla="*/ 9439 w 16578"/>
                <a:gd name="connsiteY14" fmla="*/ 39126 h 46653"/>
                <a:gd name="connsiteX15" fmla="*/ 14867 w 16578"/>
                <a:gd name="connsiteY15" fmla="*/ 44995 h 46653"/>
                <a:gd name="connsiteX16" fmla="*/ 17434 w 16578"/>
                <a:gd name="connsiteY16" fmla="*/ 44995 h 46653"/>
                <a:gd name="connsiteX17" fmla="*/ 17434 w 16578"/>
                <a:gd name="connsiteY17" fmla="*/ 48296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434" y="48296"/>
                  </a:moveTo>
                  <a:lnTo>
                    <a:pt x="14207" y="48296"/>
                  </a:lnTo>
                  <a:cubicBezTo>
                    <a:pt x="11493" y="48296"/>
                    <a:pt x="9439" y="47415"/>
                    <a:pt x="7972" y="45728"/>
                  </a:cubicBezTo>
                  <a:cubicBezTo>
                    <a:pt x="6431" y="44041"/>
                    <a:pt x="5698" y="41840"/>
                    <a:pt x="5698" y="39053"/>
                  </a:cubicBezTo>
                  <a:lnTo>
                    <a:pt x="5698" y="15726"/>
                  </a:lnTo>
                  <a:lnTo>
                    <a:pt x="856" y="15726"/>
                  </a:lnTo>
                  <a:lnTo>
                    <a:pt x="856" y="12938"/>
                  </a:lnTo>
                  <a:lnTo>
                    <a:pt x="5698" y="12938"/>
                  </a:lnTo>
                  <a:lnTo>
                    <a:pt x="5698" y="1642"/>
                  </a:lnTo>
                  <a:lnTo>
                    <a:pt x="9439" y="1642"/>
                  </a:lnTo>
                  <a:lnTo>
                    <a:pt x="9439" y="12938"/>
                  </a:lnTo>
                  <a:lnTo>
                    <a:pt x="17434" y="12938"/>
                  </a:lnTo>
                  <a:lnTo>
                    <a:pt x="17434" y="15726"/>
                  </a:lnTo>
                  <a:lnTo>
                    <a:pt x="9439" y="15726"/>
                  </a:lnTo>
                  <a:lnTo>
                    <a:pt x="9439" y="39126"/>
                  </a:lnTo>
                  <a:cubicBezTo>
                    <a:pt x="9439" y="43014"/>
                    <a:pt x="11273" y="44995"/>
                    <a:pt x="14867" y="44995"/>
                  </a:cubicBezTo>
                  <a:lnTo>
                    <a:pt x="17434" y="44995"/>
                  </a:lnTo>
                  <a:lnTo>
                    <a:pt x="17434" y="48296"/>
                  </a:lnTo>
                  <a:close/>
                </a:path>
              </a:pathLst>
            </a:custGeom>
            <a:solidFill>
              <a:srgbClr val="000000"/>
            </a:solidFill>
            <a:ln w="73262" cap="flat">
              <a:noFill/>
              <a:prstDash val="solid"/>
              <a:miter/>
            </a:ln>
          </p:spPr>
          <p:txBody>
            <a:bodyPr rtlCol="0" anchor="ctr"/>
            <a:lstStyle/>
            <a:p>
              <a:endParaRPr lang="en-GB"/>
            </a:p>
          </p:txBody>
        </p:sp>
        <p:sp>
          <p:nvSpPr>
            <p:cNvPr id="509" name="Graphic 1127">
              <a:extLst>
                <a:ext uri="{FF2B5EF4-FFF2-40B4-BE49-F238E27FC236}">
                  <a16:creationId xmlns:a16="http://schemas.microsoft.com/office/drawing/2014/main" id="{7576BD0A-63F9-5A2F-C988-C676301D1D61}"/>
                </a:ext>
              </a:extLst>
            </p:cNvPr>
            <p:cNvSpPr/>
            <p:nvPr/>
          </p:nvSpPr>
          <p:spPr>
            <a:xfrm>
              <a:off x="7268624" y="4423130"/>
              <a:ext cx="28461" cy="36237"/>
            </a:xfrm>
            <a:custGeom>
              <a:avLst/>
              <a:gdLst>
                <a:gd name="connsiteX0" fmla="*/ 24927 w 28461"/>
                <a:gd name="connsiteY0" fmla="*/ 5531 h 36237"/>
                <a:gd name="connsiteX1" fmla="*/ 29329 w 28461"/>
                <a:gd name="connsiteY1" fmla="*/ 19762 h 36237"/>
                <a:gd name="connsiteX2" fmla="*/ 24927 w 28461"/>
                <a:gd name="connsiteY2" fmla="*/ 33993 h 36237"/>
                <a:gd name="connsiteX3" fmla="*/ 15098 w 28461"/>
                <a:gd name="connsiteY3" fmla="*/ 37881 h 36237"/>
                <a:gd name="connsiteX4" fmla="*/ 5268 w 28461"/>
                <a:gd name="connsiteY4" fmla="*/ 33993 h 36237"/>
                <a:gd name="connsiteX5" fmla="*/ 867 w 28461"/>
                <a:gd name="connsiteY5" fmla="*/ 19762 h 36237"/>
                <a:gd name="connsiteX6" fmla="*/ 5268 w 28461"/>
                <a:gd name="connsiteY6" fmla="*/ 5531 h 36237"/>
                <a:gd name="connsiteX7" fmla="*/ 15098 w 28461"/>
                <a:gd name="connsiteY7" fmla="*/ 1643 h 36237"/>
                <a:gd name="connsiteX8" fmla="*/ 24927 w 28461"/>
                <a:gd name="connsiteY8" fmla="*/ 5531 h 36237"/>
                <a:gd name="connsiteX9" fmla="*/ 22433 w 28461"/>
                <a:gd name="connsiteY9" fmla="*/ 31572 h 36237"/>
                <a:gd name="connsiteX10" fmla="*/ 25588 w 28461"/>
                <a:gd name="connsiteY10" fmla="*/ 19762 h 36237"/>
                <a:gd name="connsiteX11" fmla="*/ 22433 w 28461"/>
                <a:gd name="connsiteY11" fmla="*/ 7952 h 36237"/>
                <a:gd name="connsiteX12" fmla="*/ 15098 w 28461"/>
                <a:gd name="connsiteY12" fmla="*/ 4944 h 36237"/>
                <a:gd name="connsiteX13" fmla="*/ 7762 w 28461"/>
                <a:gd name="connsiteY13" fmla="*/ 7952 h 36237"/>
                <a:gd name="connsiteX14" fmla="*/ 4608 w 28461"/>
                <a:gd name="connsiteY14" fmla="*/ 19762 h 36237"/>
                <a:gd name="connsiteX15" fmla="*/ 7762 w 28461"/>
                <a:gd name="connsiteY15" fmla="*/ 31572 h 36237"/>
                <a:gd name="connsiteX16" fmla="*/ 15098 w 28461"/>
                <a:gd name="connsiteY16" fmla="*/ 34580 h 36237"/>
                <a:gd name="connsiteX17" fmla="*/ 22433 w 28461"/>
                <a:gd name="connsiteY17" fmla="*/ 3157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27" y="5531"/>
                  </a:moveTo>
                  <a:cubicBezTo>
                    <a:pt x="27862" y="8465"/>
                    <a:pt x="29329" y="13234"/>
                    <a:pt x="29329" y="19762"/>
                  </a:cubicBezTo>
                  <a:cubicBezTo>
                    <a:pt x="29329" y="26291"/>
                    <a:pt x="27862" y="31059"/>
                    <a:pt x="24927" y="33993"/>
                  </a:cubicBezTo>
                  <a:cubicBezTo>
                    <a:pt x="22360" y="36561"/>
                    <a:pt x="19059" y="37881"/>
                    <a:pt x="15098" y="37881"/>
                  </a:cubicBezTo>
                  <a:cubicBezTo>
                    <a:pt x="11137" y="37881"/>
                    <a:pt x="7836" y="36561"/>
                    <a:pt x="5268" y="33993"/>
                  </a:cubicBezTo>
                  <a:cubicBezTo>
                    <a:pt x="2334" y="31059"/>
                    <a:pt x="867" y="26291"/>
                    <a:pt x="867" y="19762"/>
                  </a:cubicBezTo>
                  <a:cubicBezTo>
                    <a:pt x="867" y="13234"/>
                    <a:pt x="2334" y="8465"/>
                    <a:pt x="5268" y="5531"/>
                  </a:cubicBezTo>
                  <a:cubicBezTo>
                    <a:pt x="7836" y="2964"/>
                    <a:pt x="11137" y="1643"/>
                    <a:pt x="15098" y="1643"/>
                  </a:cubicBezTo>
                  <a:cubicBezTo>
                    <a:pt x="19059" y="1643"/>
                    <a:pt x="22360" y="2964"/>
                    <a:pt x="24927" y="5531"/>
                  </a:cubicBezTo>
                  <a:close/>
                  <a:moveTo>
                    <a:pt x="22433" y="31572"/>
                  </a:moveTo>
                  <a:cubicBezTo>
                    <a:pt x="24561" y="29445"/>
                    <a:pt x="25588" y="25557"/>
                    <a:pt x="25588" y="19762"/>
                  </a:cubicBezTo>
                  <a:cubicBezTo>
                    <a:pt x="25588" y="13967"/>
                    <a:pt x="24561" y="10079"/>
                    <a:pt x="22433" y="7952"/>
                  </a:cubicBezTo>
                  <a:cubicBezTo>
                    <a:pt x="20453" y="5971"/>
                    <a:pt x="17959" y="4944"/>
                    <a:pt x="15098" y="4944"/>
                  </a:cubicBezTo>
                  <a:cubicBezTo>
                    <a:pt x="12237" y="4944"/>
                    <a:pt x="9743" y="5971"/>
                    <a:pt x="7762" y="7952"/>
                  </a:cubicBezTo>
                  <a:cubicBezTo>
                    <a:pt x="5635" y="10079"/>
                    <a:pt x="4608" y="13967"/>
                    <a:pt x="4608" y="19762"/>
                  </a:cubicBezTo>
                  <a:cubicBezTo>
                    <a:pt x="4608" y="25557"/>
                    <a:pt x="5635" y="29445"/>
                    <a:pt x="7762" y="31572"/>
                  </a:cubicBezTo>
                  <a:cubicBezTo>
                    <a:pt x="9743" y="33553"/>
                    <a:pt x="12237" y="34580"/>
                    <a:pt x="15098" y="34580"/>
                  </a:cubicBezTo>
                  <a:cubicBezTo>
                    <a:pt x="17959" y="34580"/>
                    <a:pt x="20453" y="33553"/>
                    <a:pt x="22433" y="31572"/>
                  </a:cubicBezTo>
                  <a:close/>
                </a:path>
              </a:pathLst>
            </a:custGeom>
            <a:solidFill>
              <a:srgbClr val="000000"/>
            </a:solidFill>
            <a:ln w="73262" cap="flat">
              <a:noFill/>
              <a:prstDash val="solid"/>
              <a:miter/>
            </a:ln>
          </p:spPr>
          <p:txBody>
            <a:bodyPr rtlCol="0" anchor="ctr"/>
            <a:lstStyle/>
            <a:p>
              <a:endParaRPr lang="en-GB"/>
            </a:p>
          </p:txBody>
        </p:sp>
        <p:sp>
          <p:nvSpPr>
            <p:cNvPr id="510" name="Graphic 1127">
              <a:extLst>
                <a:ext uri="{FF2B5EF4-FFF2-40B4-BE49-F238E27FC236}">
                  <a16:creationId xmlns:a16="http://schemas.microsoft.com/office/drawing/2014/main" id="{614D97C8-664B-4E7A-7390-A58085E253B0}"/>
                </a:ext>
              </a:extLst>
            </p:cNvPr>
            <p:cNvSpPr/>
            <p:nvPr/>
          </p:nvSpPr>
          <p:spPr>
            <a:xfrm>
              <a:off x="7309059" y="4423130"/>
              <a:ext cx="22593" cy="35797"/>
            </a:xfrm>
            <a:custGeom>
              <a:avLst/>
              <a:gdLst>
                <a:gd name="connsiteX0" fmla="*/ 20759 w 22593"/>
                <a:gd name="connsiteY0" fmla="*/ 7732 h 35797"/>
                <a:gd name="connsiteX1" fmla="*/ 17752 w 22593"/>
                <a:gd name="connsiteY1" fmla="*/ 5531 h 35797"/>
                <a:gd name="connsiteX2" fmla="*/ 14084 w 22593"/>
                <a:gd name="connsiteY2" fmla="*/ 4944 h 35797"/>
                <a:gd name="connsiteX3" fmla="*/ 7189 w 22593"/>
                <a:gd name="connsiteY3" fmla="*/ 8025 h 35797"/>
                <a:gd name="connsiteX4" fmla="*/ 4621 w 22593"/>
                <a:gd name="connsiteY4" fmla="*/ 15654 h 35797"/>
                <a:gd name="connsiteX5" fmla="*/ 4621 w 22593"/>
                <a:gd name="connsiteY5" fmla="*/ 37441 h 35797"/>
                <a:gd name="connsiteX6" fmla="*/ 880 w 22593"/>
                <a:gd name="connsiteY6" fmla="*/ 37441 h 35797"/>
                <a:gd name="connsiteX7" fmla="*/ 880 w 22593"/>
                <a:gd name="connsiteY7" fmla="*/ 2084 h 35797"/>
                <a:gd name="connsiteX8" fmla="*/ 4621 w 22593"/>
                <a:gd name="connsiteY8" fmla="*/ 2084 h 35797"/>
                <a:gd name="connsiteX9" fmla="*/ 4621 w 22593"/>
                <a:gd name="connsiteY9" fmla="*/ 6778 h 35797"/>
                <a:gd name="connsiteX10" fmla="*/ 8949 w 22593"/>
                <a:gd name="connsiteY10" fmla="*/ 3037 h 35797"/>
                <a:gd name="connsiteX11" fmla="*/ 14964 w 22593"/>
                <a:gd name="connsiteY11" fmla="*/ 1643 h 35797"/>
                <a:gd name="connsiteX12" fmla="*/ 23473 w 22593"/>
                <a:gd name="connsiteY12" fmla="*/ 5018 h 35797"/>
                <a:gd name="connsiteX13" fmla="*/ 20759 w 22593"/>
                <a:gd name="connsiteY13" fmla="*/ 7732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 h="35797">
                  <a:moveTo>
                    <a:pt x="20759" y="7732"/>
                  </a:moveTo>
                  <a:cubicBezTo>
                    <a:pt x="19659" y="6632"/>
                    <a:pt x="18705" y="5898"/>
                    <a:pt x="17752" y="5531"/>
                  </a:cubicBezTo>
                  <a:cubicBezTo>
                    <a:pt x="16798" y="5164"/>
                    <a:pt x="15551" y="4944"/>
                    <a:pt x="14084" y="4944"/>
                  </a:cubicBezTo>
                  <a:cubicBezTo>
                    <a:pt x="11150" y="4944"/>
                    <a:pt x="8802" y="5971"/>
                    <a:pt x="7189" y="8025"/>
                  </a:cubicBezTo>
                  <a:cubicBezTo>
                    <a:pt x="5501" y="10153"/>
                    <a:pt x="4621" y="12647"/>
                    <a:pt x="4621" y="15654"/>
                  </a:cubicBezTo>
                  <a:lnTo>
                    <a:pt x="4621" y="37441"/>
                  </a:lnTo>
                  <a:lnTo>
                    <a:pt x="880" y="37441"/>
                  </a:lnTo>
                  <a:lnTo>
                    <a:pt x="880" y="2084"/>
                  </a:lnTo>
                  <a:lnTo>
                    <a:pt x="4621" y="2084"/>
                  </a:lnTo>
                  <a:lnTo>
                    <a:pt x="4621" y="6778"/>
                  </a:lnTo>
                  <a:cubicBezTo>
                    <a:pt x="5648" y="5164"/>
                    <a:pt x="7115" y="3917"/>
                    <a:pt x="8949" y="3037"/>
                  </a:cubicBezTo>
                  <a:cubicBezTo>
                    <a:pt x="10783" y="2084"/>
                    <a:pt x="12837" y="1643"/>
                    <a:pt x="14964" y="1643"/>
                  </a:cubicBezTo>
                  <a:cubicBezTo>
                    <a:pt x="18412" y="1643"/>
                    <a:pt x="21199" y="2744"/>
                    <a:pt x="23473" y="5018"/>
                  </a:cubicBezTo>
                  <a:lnTo>
                    <a:pt x="20759" y="7732"/>
                  </a:lnTo>
                  <a:close/>
                </a:path>
              </a:pathLst>
            </a:custGeom>
            <a:solidFill>
              <a:srgbClr val="000000"/>
            </a:solidFill>
            <a:ln w="73262" cap="flat">
              <a:noFill/>
              <a:prstDash val="solid"/>
              <a:miter/>
            </a:ln>
          </p:spPr>
          <p:txBody>
            <a:bodyPr rtlCol="0" anchor="ctr"/>
            <a:lstStyle/>
            <a:p>
              <a:endParaRPr lang="en-GB"/>
            </a:p>
          </p:txBody>
        </p:sp>
        <p:sp>
          <p:nvSpPr>
            <p:cNvPr id="511" name="Graphic 1127">
              <a:extLst>
                <a:ext uri="{FF2B5EF4-FFF2-40B4-BE49-F238E27FC236}">
                  <a16:creationId xmlns:a16="http://schemas.microsoft.com/office/drawing/2014/main" id="{5A473A38-82C5-06C9-D9DF-F90EFB4EA9DA}"/>
                </a:ext>
              </a:extLst>
            </p:cNvPr>
            <p:cNvSpPr/>
            <p:nvPr/>
          </p:nvSpPr>
          <p:spPr>
            <a:xfrm>
              <a:off x="7336804" y="4423130"/>
              <a:ext cx="28315" cy="36237"/>
            </a:xfrm>
            <a:custGeom>
              <a:avLst/>
              <a:gdLst>
                <a:gd name="connsiteX0" fmla="*/ 29206 w 28315"/>
                <a:gd name="connsiteY0" fmla="*/ 20569 h 36237"/>
                <a:gd name="connsiteX1" fmla="*/ 4632 w 28315"/>
                <a:gd name="connsiteY1" fmla="*/ 20569 h 36237"/>
                <a:gd name="connsiteX2" fmla="*/ 7566 w 28315"/>
                <a:gd name="connsiteY2" fmla="*/ 30912 h 36237"/>
                <a:gd name="connsiteX3" fmla="*/ 16148 w 28315"/>
                <a:gd name="connsiteY3" fmla="*/ 34507 h 36237"/>
                <a:gd name="connsiteX4" fmla="*/ 21430 w 28315"/>
                <a:gd name="connsiteY4" fmla="*/ 33480 h 36237"/>
                <a:gd name="connsiteX5" fmla="*/ 25905 w 28315"/>
                <a:gd name="connsiteY5" fmla="*/ 30252 h 36237"/>
                <a:gd name="connsiteX6" fmla="*/ 28692 w 28315"/>
                <a:gd name="connsiteY6" fmla="*/ 32453 h 36237"/>
                <a:gd name="connsiteX7" fmla="*/ 22971 w 28315"/>
                <a:gd name="connsiteY7" fmla="*/ 36561 h 36237"/>
                <a:gd name="connsiteX8" fmla="*/ 15928 w 28315"/>
                <a:gd name="connsiteY8" fmla="*/ 37881 h 36237"/>
                <a:gd name="connsiteX9" fmla="*/ 4778 w 28315"/>
                <a:gd name="connsiteY9" fmla="*/ 33260 h 36237"/>
                <a:gd name="connsiteX10" fmla="*/ 891 w 28315"/>
                <a:gd name="connsiteY10" fmla="*/ 19762 h 36237"/>
                <a:gd name="connsiteX11" fmla="*/ 4632 w 28315"/>
                <a:gd name="connsiteY11" fmla="*/ 6412 h 36237"/>
                <a:gd name="connsiteX12" fmla="*/ 15048 w 28315"/>
                <a:gd name="connsiteY12" fmla="*/ 1643 h 36237"/>
                <a:gd name="connsiteX13" fmla="*/ 25465 w 28315"/>
                <a:gd name="connsiteY13" fmla="*/ 6191 h 36237"/>
                <a:gd name="connsiteX14" fmla="*/ 29206 w 28315"/>
                <a:gd name="connsiteY14" fmla="*/ 18882 h 36237"/>
                <a:gd name="connsiteX15" fmla="*/ 29206 w 28315"/>
                <a:gd name="connsiteY15" fmla="*/ 20569 h 36237"/>
                <a:gd name="connsiteX16" fmla="*/ 25465 w 28315"/>
                <a:gd name="connsiteY16" fmla="*/ 17562 h 36237"/>
                <a:gd name="connsiteX17" fmla="*/ 24218 w 28315"/>
                <a:gd name="connsiteY17" fmla="*/ 10886 h 36237"/>
                <a:gd name="connsiteX18" fmla="*/ 20623 w 28315"/>
                <a:gd name="connsiteY18" fmla="*/ 6485 h 36237"/>
                <a:gd name="connsiteX19" fmla="*/ 15048 w 28315"/>
                <a:gd name="connsiteY19" fmla="*/ 4944 h 36237"/>
                <a:gd name="connsiteX20" fmla="*/ 9547 w 28315"/>
                <a:gd name="connsiteY20" fmla="*/ 6485 h 36237"/>
                <a:gd name="connsiteX21" fmla="*/ 5879 w 28315"/>
                <a:gd name="connsiteY21" fmla="*/ 10886 h 36237"/>
                <a:gd name="connsiteX22" fmla="*/ 4632 w 28315"/>
                <a:gd name="connsiteY22" fmla="*/ 17562 h 36237"/>
                <a:gd name="connsiteX23" fmla="*/ 25465 w 28315"/>
                <a:gd name="connsiteY23" fmla="*/ 1756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15" h="36237">
                  <a:moveTo>
                    <a:pt x="29206" y="20569"/>
                  </a:moveTo>
                  <a:lnTo>
                    <a:pt x="4632" y="20569"/>
                  </a:lnTo>
                  <a:cubicBezTo>
                    <a:pt x="4632" y="25117"/>
                    <a:pt x="5585" y="28565"/>
                    <a:pt x="7566" y="30912"/>
                  </a:cubicBezTo>
                  <a:cubicBezTo>
                    <a:pt x="9547" y="33333"/>
                    <a:pt x="12407" y="34507"/>
                    <a:pt x="16148" y="34507"/>
                  </a:cubicBezTo>
                  <a:cubicBezTo>
                    <a:pt x="18202" y="34507"/>
                    <a:pt x="19963" y="34140"/>
                    <a:pt x="21430" y="33480"/>
                  </a:cubicBezTo>
                  <a:cubicBezTo>
                    <a:pt x="22897" y="32819"/>
                    <a:pt x="24364" y="31792"/>
                    <a:pt x="25905" y="30252"/>
                  </a:cubicBezTo>
                  <a:lnTo>
                    <a:pt x="28692" y="32453"/>
                  </a:lnTo>
                  <a:cubicBezTo>
                    <a:pt x="26785" y="34360"/>
                    <a:pt x="24878" y="35754"/>
                    <a:pt x="22971" y="36561"/>
                  </a:cubicBezTo>
                  <a:cubicBezTo>
                    <a:pt x="21063" y="37441"/>
                    <a:pt x="18716" y="37881"/>
                    <a:pt x="15928" y="37881"/>
                  </a:cubicBezTo>
                  <a:cubicBezTo>
                    <a:pt x="11014" y="37881"/>
                    <a:pt x="7346" y="36341"/>
                    <a:pt x="4778" y="33260"/>
                  </a:cubicBezTo>
                  <a:cubicBezTo>
                    <a:pt x="2138" y="30179"/>
                    <a:pt x="891" y="25704"/>
                    <a:pt x="891" y="19762"/>
                  </a:cubicBezTo>
                  <a:cubicBezTo>
                    <a:pt x="891" y="14040"/>
                    <a:pt x="2138" y="9566"/>
                    <a:pt x="4632" y="6412"/>
                  </a:cubicBezTo>
                  <a:cubicBezTo>
                    <a:pt x="7126" y="3257"/>
                    <a:pt x="10573" y="1643"/>
                    <a:pt x="15048" y="1643"/>
                  </a:cubicBezTo>
                  <a:cubicBezTo>
                    <a:pt x="19523" y="1643"/>
                    <a:pt x="22971" y="3184"/>
                    <a:pt x="25465" y="6191"/>
                  </a:cubicBezTo>
                  <a:cubicBezTo>
                    <a:pt x="27959" y="9199"/>
                    <a:pt x="29206" y="13454"/>
                    <a:pt x="29206" y="18882"/>
                  </a:cubicBezTo>
                  <a:lnTo>
                    <a:pt x="29206" y="20569"/>
                  </a:lnTo>
                  <a:close/>
                  <a:moveTo>
                    <a:pt x="25465" y="17562"/>
                  </a:moveTo>
                  <a:cubicBezTo>
                    <a:pt x="25245" y="14554"/>
                    <a:pt x="24878" y="12280"/>
                    <a:pt x="24218" y="10886"/>
                  </a:cubicBezTo>
                  <a:cubicBezTo>
                    <a:pt x="23411" y="9052"/>
                    <a:pt x="22237" y="7585"/>
                    <a:pt x="20623" y="6485"/>
                  </a:cubicBezTo>
                  <a:cubicBezTo>
                    <a:pt x="18936" y="5458"/>
                    <a:pt x="17102" y="4944"/>
                    <a:pt x="15048" y="4944"/>
                  </a:cubicBezTo>
                  <a:cubicBezTo>
                    <a:pt x="12994" y="4944"/>
                    <a:pt x="11160" y="5458"/>
                    <a:pt x="9547" y="6485"/>
                  </a:cubicBezTo>
                  <a:cubicBezTo>
                    <a:pt x="7933" y="7585"/>
                    <a:pt x="6686" y="9052"/>
                    <a:pt x="5879" y="10886"/>
                  </a:cubicBezTo>
                  <a:cubicBezTo>
                    <a:pt x="5219" y="12280"/>
                    <a:pt x="4852" y="14554"/>
                    <a:pt x="4632" y="17562"/>
                  </a:cubicBezTo>
                  <a:lnTo>
                    <a:pt x="25465" y="17562"/>
                  </a:lnTo>
                  <a:close/>
                </a:path>
              </a:pathLst>
            </a:custGeom>
            <a:solidFill>
              <a:srgbClr val="000000"/>
            </a:solidFill>
            <a:ln w="73262" cap="flat">
              <a:noFill/>
              <a:prstDash val="solid"/>
              <a:miter/>
            </a:ln>
          </p:spPr>
          <p:txBody>
            <a:bodyPr rtlCol="0" anchor="ctr"/>
            <a:lstStyle/>
            <a:p>
              <a:endParaRPr lang="en-GB"/>
            </a:p>
          </p:txBody>
        </p:sp>
        <p:sp>
          <p:nvSpPr>
            <p:cNvPr id="512" name="Graphic 1127">
              <a:extLst>
                <a:ext uri="{FF2B5EF4-FFF2-40B4-BE49-F238E27FC236}">
                  <a16:creationId xmlns:a16="http://schemas.microsoft.com/office/drawing/2014/main" id="{5BC65134-4F6E-CAC0-1D13-1738630FF57C}"/>
                </a:ext>
              </a:extLst>
            </p:cNvPr>
            <p:cNvSpPr/>
            <p:nvPr/>
          </p:nvSpPr>
          <p:spPr>
            <a:xfrm>
              <a:off x="7374966" y="4406698"/>
              <a:ext cx="27434" cy="52669"/>
            </a:xfrm>
            <a:custGeom>
              <a:avLst/>
              <a:gdLst>
                <a:gd name="connsiteX0" fmla="*/ 28339 w 27434"/>
                <a:gd name="connsiteY0" fmla="*/ 53870 h 52669"/>
                <a:gd name="connsiteX1" fmla="*/ 24597 w 27434"/>
                <a:gd name="connsiteY1" fmla="*/ 53870 h 52669"/>
                <a:gd name="connsiteX2" fmla="*/ 24597 w 27434"/>
                <a:gd name="connsiteY2" fmla="*/ 49322 h 52669"/>
                <a:gd name="connsiteX3" fmla="*/ 19903 w 27434"/>
                <a:gd name="connsiteY3" fmla="*/ 53209 h 52669"/>
                <a:gd name="connsiteX4" fmla="*/ 14108 w 27434"/>
                <a:gd name="connsiteY4" fmla="*/ 54310 h 52669"/>
                <a:gd name="connsiteX5" fmla="*/ 5452 w 27434"/>
                <a:gd name="connsiteY5" fmla="*/ 51229 h 52669"/>
                <a:gd name="connsiteX6" fmla="*/ 904 w 27434"/>
                <a:gd name="connsiteY6" fmla="*/ 36191 h 52669"/>
                <a:gd name="connsiteX7" fmla="*/ 5452 w 27434"/>
                <a:gd name="connsiteY7" fmla="*/ 21153 h 52669"/>
                <a:gd name="connsiteX8" fmla="*/ 14108 w 27434"/>
                <a:gd name="connsiteY8" fmla="*/ 18072 h 52669"/>
                <a:gd name="connsiteX9" fmla="*/ 19903 w 27434"/>
                <a:gd name="connsiteY9" fmla="*/ 19173 h 52669"/>
                <a:gd name="connsiteX10" fmla="*/ 24597 w 27434"/>
                <a:gd name="connsiteY10" fmla="*/ 23060 h 52669"/>
                <a:gd name="connsiteX11" fmla="*/ 24597 w 27434"/>
                <a:gd name="connsiteY11" fmla="*/ 1641 h 52669"/>
                <a:gd name="connsiteX12" fmla="*/ 28339 w 27434"/>
                <a:gd name="connsiteY12" fmla="*/ 1641 h 52669"/>
                <a:gd name="connsiteX13" fmla="*/ 28339 w 27434"/>
                <a:gd name="connsiteY13" fmla="*/ 53870 h 52669"/>
                <a:gd name="connsiteX14" fmla="*/ 24231 w 27434"/>
                <a:gd name="connsiteY14" fmla="*/ 41693 h 52669"/>
                <a:gd name="connsiteX15" fmla="*/ 24597 w 27434"/>
                <a:gd name="connsiteY15" fmla="*/ 36191 h 52669"/>
                <a:gd name="connsiteX16" fmla="*/ 24231 w 27434"/>
                <a:gd name="connsiteY16" fmla="*/ 30689 h 52669"/>
                <a:gd name="connsiteX17" fmla="*/ 22910 w 27434"/>
                <a:gd name="connsiteY17" fmla="*/ 26068 h 52669"/>
                <a:gd name="connsiteX18" fmla="*/ 19829 w 27434"/>
                <a:gd name="connsiteY18" fmla="*/ 22547 h 52669"/>
                <a:gd name="connsiteX19" fmla="*/ 14621 w 27434"/>
                <a:gd name="connsiteY19" fmla="*/ 21373 h 52669"/>
                <a:gd name="connsiteX20" fmla="*/ 9486 w 27434"/>
                <a:gd name="connsiteY20" fmla="*/ 22547 h 52669"/>
                <a:gd name="connsiteX21" fmla="*/ 6332 w 27434"/>
                <a:gd name="connsiteY21" fmla="*/ 26068 h 52669"/>
                <a:gd name="connsiteX22" fmla="*/ 5012 w 27434"/>
                <a:gd name="connsiteY22" fmla="*/ 30689 h 52669"/>
                <a:gd name="connsiteX23" fmla="*/ 4645 w 27434"/>
                <a:gd name="connsiteY23" fmla="*/ 36191 h 52669"/>
                <a:gd name="connsiteX24" fmla="*/ 5012 w 27434"/>
                <a:gd name="connsiteY24" fmla="*/ 41693 h 52669"/>
                <a:gd name="connsiteX25" fmla="*/ 6332 w 27434"/>
                <a:gd name="connsiteY25" fmla="*/ 46314 h 52669"/>
                <a:gd name="connsiteX26" fmla="*/ 9486 w 27434"/>
                <a:gd name="connsiteY26" fmla="*/ 49762 h 52669"/>
                <a:gd name="connsiteX27" fmla="*/ 14621 w 27434"/>
                <a:gd name="connsiteY27" fmla="*/ 51009 h 52669"/>
                <a:gd name="connsiteX28" fmla="*/ 19829 w 27434"/>
                <a:gd name="connsiteY28" fmla="*/ 49762 h 52669"/>
                <a:gd name="connsiteX29" fmla="*/ 22910 w 27434"/>
                <a:gd name="connsiteY29" fmla="*/ 46314 h 52669"/>
                <a:gd name="connsiteX30" fmla="*/ 24231 w 27434"/>
                <a:gd name="connsiteY30" fmla="*/ 41693 h 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34" h="52669">
                  <a:moveTo>
                    <a:pt x="28339" y="53870"/>
                  </a:moveTo>
                  <a:lnTo>
                    <a:pt x="24597" y="53870"/>
                  </a:lnTo>
                  <a:lnTo>
                    <a:pt x="24597" y="49322"/>
                  </a:lnTo>
                  <a:cubicBezTo>
                    <a:pt x="23130" y="51229"/>
                    <a:pt x="21590" y="52549"/>
                    <a:pt x="19903" y="53209"/>
                  </a:cubicBezTo>
                  <a:cubicBezTo>
                    <a:pt x="18216" y="53943"/>
                    <a:pt x="16308" y="54310"/>
                    <a:pt x="14108" y="54310"/>
                  </a:cubicBezTo>
                  <a:cubicBezTo>
                    <a:pt x="10367" y="54310"/>
                    <a:pt x="7506" y="53283"/>
                    <a:pt x="5452" y="51229"/>
                  </a:cubicBezTo>
                  <a:cubicBezTo>
                    <a:pt x="2444" y="48221"/>
                    <a:pt x="904" y="43160"/>
                    <a:pt x="904" y="36191"/>
                  </a:cubicBezTo>
                  <a:cubicBezTo>
                    <a:pt x="904" y="29222"/>
                    <a:pt x="2444" y="24161"/>
                    <a:pt x="5452" y="21153"/>
                  </a:cubicBezTo>
                  <a:cubicBezTo>
                    <a:pt x="7506" y="19099"/>
                    <a:pt x="10367" y="18072"/>
                    <a:pt x="14108" y="18072"/>
                  </a:cubicBezTo>
                  <a:cubicBezTo>
                    <a:pt x="16308" y="18072"/>
                    <a:pt x="18216" y="18439"/>
                    <a:pt x="19903" y="19173"/>
                  </a:cubicBezTo>
                  <a:cubicBezTo>
                    <a:pt x="21590" y="19833"/>
                    <a:pt x="23130" y="21153"/>
                    <a:pt x="24597" y="23060"/>
                  </a:cubicBezTo>
                  <a:lnTo>
                    <a:pt x="24597" y="1641"/>
                  </a:lnTo>
                  <a:lnTo>
                    <a:pt x="28339" y="1641"/>
                  </a:lnTo>
                  <a:lnTo>
                    <a:pt x="28339" y="53870"/>
                  </a:lnTo>
                  <a:close/>
                  <a:moveTo>
                    <a:pt x="24231" y="41693"/>
                  </a:moveTo>
                  <a:cubicBezTo>
                    <a:pt x="24451" y="40152"/>
                    <a:pt x="24597" y="38318"/>
                    <a:pt x="24597" y="36191"/>
                  </a:cubicBezTo>
                  <a:cubicBezTo>
                    <a:pt x="24597" y="34064"/>
                    <a:pt x="24451" y="32230"/>
                    <a:pt x="24231" y="30689"/>
                  </a:cubicBezTo>
                  <a:cubicBezTo>
                    <a:pt x="24011" y="29149"/>
                    <a:pt x="23570" y="27608"/>
                    <a:pt x="22910" y="26068"/>
                  </a:cubicBezTo>
                  <a:cubicBezTo>
                    <a:pt x="22250" y="24528"/>
                    <a:pt x="21150" y="23354"/>
                    <a:pt x="19829" y="22547"/>
                  </a:cubicBezTo>
                  <a:cubicBezTo>
                    <a:pt x="18436" y="21740"/>
                    <a:pt x="16675" y="21373"/>
                    <a:pt x="14621" y="21373"/>
                  </a:cubicBezTo>
                  <a:cubicBezTo>
                    <a:pt x="12567" y="21373"/>
                    <a:pt x="10807" y="21740"/>
                    <a:pt x="9486" y="22547"/>
                  </a:cubicBezTo>
                  <a:cubicBezTo>
                    <a:pt x="8093" y="23354"/>
                    <a:pt x="7066" y="24528"/>
                    <a:pt x="6332" y="26068"/>
                  </a:cubicBezTo>
                  <a:cubicBezTo>
                    <a:pt x="5745" y="27608"/>
                    <a:pt x="5232" y="29149"/>
                    <a:pt x="5012" y="30689"/>
                  </a:cubicBezTo>
                  <a:cubicBezTo>
                    <a:pt x="4792" y="32230"/>
                    <a:pt x="4645" y="34064"/>
                    <a:pt x="4645" y="36191"/>
                  </a:cubicBezTo>
                  <a:cubicBezTo>
                    <a:pt x="4645" y="38318"/>
                    <a:pt x="4792" y="40152"/>
                    <a:pt x="5012" y="41693"/>
                  </a:cubicBezTo>
                  <a:cubicBezTo>
                    <a:pt x="5232" y="43233"/>
                    <a:pt x="5745" y="44774"/>
                    <a:pt x="6332" y="46314"/>
                  </a:cubicBezTo>
                  <a:cubicBezTo>
                    <a:pt x="7066" y="47855"/>
                    <a:pt x="8093" y="48955"/>
                    <a:pt x="9486" y="49762"/>
                  </a:cubicBezTo>
                  <a:cubicBezTo>
                    <a:pt x="10807" y="50569"/>
                    <a:pt x="12567" y="51009"/>
                    <a:pt x="14621" y="51009"/>
                  </a:cubicBezTo>
                  <a:cubicBezTo>
                    <a:pt x="16675" y="51009"/>
                    <a:pt x="18436" y="50569"/>
                    <a:pt x="19829" y="49762"/>
                  </a:cubicBezTo>
                  <a:cubicBezTo>
                    <a:pt x="21150" y="48955"/>
                    <a:pt x="22250" y="47855"/>
                    <a:pt x="22910" y="46314"/>
                  </a:cubicBezTo>
                  <a:cubicBezTo>
                    <a:pt x="23570" y="44774"/>
                    <a:pt x="24011" y="43233"/>
                    <a:pt x="24231" y="41693"/>
                  </a:cubicBezTo>
                  <a:close/>
                </a:path>
              </a:pathLst>
            </a:custGeom>
            <a:solidFill>
              <a:srgbClr val="000000"/>
            </a:solidFill>
            <a:ln w="73262" cap="flat">
              <a:noFill/>
              <a:prstDash val="solid"/>
              <a:miter/>
            </a:ln>
          </p:spPr>
          <p:txBody>
            <a:bodyPr rtlCol="0" anchor="ctr"/>
            <a:lstStyle/>
            <a:p>
              <a:endParaRPr lang="en-GB"/>
            </a:p>
          </p:txBody>
        </p:sp>
        <p:sp>
          <p:nvSpPr>
            <p:cNvPr id="513" name="Graphic 1127">
              <a:extLst>
                <a:ext uri="{FF2B5EF4-FFF2-40B4-BE49-F238E27FC236}">
                  <a16:creationId xmlns:a16="http://schemas.microsoft.com/office/drawing/2014/main" id="{18B9FB5E-C98B-4DB5-4612-C3AEC5906642}"/>
                </a:ext>
              </a:extLst>
            </p:cNvPr>
            <p:cNvSpPr/>
            <p:nvPr/>
          </p:nvSpPr>
          <p:spPr>
            <a:xfrm>
              <a:off x="7433078" y="4423130"/>
              <a:ext cx="27214" cy="36237"/>
            </a:xfrm>
            <a:custGeom>
              <a:avLst/>
              <a:gdLst>
                <a:gd name="connsiteX0" fmla="*/ 28139 w 27214"/>
                <a:gd name="connsiteY0" fmla="*/ 32453 h 36237"/>
                <a:gd name="connsiteX1" fmla="*/ 22857 w 27214"/>
                <a:gd name="connsiteY1" fmla="*/ 36707 h 36237"/>
                <a:gd name="connsiteX2" fmla="*/ 16475 w 27214"/>
                <a:gd name="connsiteY2" fmla="*/ 37881 h 36237"/>
                <a:gd name="connsiteX3" fmla="*/ 5105 w 27214"/>
                <a:gd name="connsiteY3" fmla="*/ 33040 h 36237"/>
                <a:gd name="connsiteX4" fmla="*/ 924 w 27214"/>
                <a:gd name="connsiteY4" fmla="*/ 19762 h 36237"/>
                <a:gd name="connsiteX5" fmla="*/ 5105 w 27214"/>
                <a:gd name="connsiteY5" fmla="*/ 6485 h 36237"/>
                <a:gd name="connsiteX6" fmla="*/ 16475 w 27214"/>
                <a:gd name="connsiteY6" fmla="*/ 1643 h 36237"/>
                <a:gd name="connsiteX7" fmla="*/ 22857 w 27214"/>
                <a:gd name="connsiteY7" fmla="*/ 2817 h 36237"/>
                <a:gd name="connsiteX8" fmla="*/ 28139 w 27214"/>
                <a:gd name="connsiteY8" fmla="*/ 7072 h 36237"/>
                <a:gd name="connsiteX9" fmla="*/ 25571 w 27214"/>
                <a:gd name="connsiteY9" fmla="*/ 9419 h 36237"/>
                <a:gd name="connsiteX10" fmla="*/ 21317 w 27214"/>
                <a:gd name="connsiteY10" fmla="*/ 5898 h 36237"/>
                <a:gd name="connsiteX11" fmla="*/ 16475 w 27214"/>
                <a:gd name="connsiteY11" fmla="*/ 4944 h 36237"/>
                <a:gd name="connsiteX12" fmla="*/ 7086 w 27214"/>
                <a:gd name="connsiteY12" fmla="*/ 9639 h 36237"/>
                <a:gd name="connsiteX13" fmla="*/ 4665 w 27214"/>
                <a:gd name="connsiteY13" fmla="*/ 19762 h 36237"/>
                <a:gd name="connsiteX14" fmla="*/ 7086 w 27214"/>
                <a:gd name="connsiteY14" fmla="*/ 29885 h 36237"/>
                <a:gd name="connsiteX15" fmla="*/ 16475 w 27214"/>
                <a:gd name="connsiteY15" fmla="*/ 34580 h 36237"/>
                <a:gd name="connsiteX16" fmla="*/ 21243 w 27214"/>
                <a:gd name="connsiteY16" fmla="*/ 33553 h 36237"/>
                <a:gd name="connsiteX17" fmla="*/ 25571 w 27214"/>
                <a:gd name="connsiteY17" fmla="*/ 30105 h 36237"/>
                <a:gd name="connsiteX18" fmla="*/ 28139 w 27214"/>
                <a:gd name="connsiteY18" fmla="*/ 32453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14" h="36237">
                  <a:moveTo>
                    <a:pt x="28139" y="32453"/>
                  </a:moveTo>
                  <a:cubicBezTo>
                    <a:pt x="26305" y="34507"/>
                    <a:pt x="24544" y="35900"/>
                    <a:pt x="22857" y="36707"/>
                  </a:cubicBezTo>
                  <a:cubicBezTo>
                    <a:pt x="21097" y="37514"/>
                    <a:pt x="18969" y="37881"/>
                    <a:pt x="16475" y="37881"/>
                  </a:cubicBezTo>
                  <a:cubicBezTo>
                    <a:pt x="11634" y="37881"/>
                    <a:pt x="7819" y="36267"/>
                    <a:pt x="5105" y="33040"/>
                  </a:cubicBezTo>
                  <a:cubicBezTo>
                    <a:pt x="2318" y="29812"/>
                    <a:pt x="924" y="25411"/>
                    <a:pt x="924" y="19762"/>
                  </a:cubicBezTo>
                  <a:cubicBezTo>
                    <a:pt x="924" y="14114"/>
                    <a:pt x="2318" y="9713"/>
                    <a:pt x="5105" y="6485"/>
                  </a:cubicBezTo>
                  <a:cubicBezTo>
                    <a:pt x="7819" y="3257"/>
                    <a:pt x="11634" y="1643"/>
                    <a:pt x="16475" y="1643"/>
                  </a:cubicBezTo>
                  <a:cubicBezTo>
                    <a:pt x="18969" y="1643"/>
                    <a:pt x="21097" y="2010"/>
                    <a:pt x="22857" y="2817"/>
                  </a:cubicBezTo>
                  <a:cubicBezTo>
                    <a:pt x="24544" y="3624"/>
                    <a:pt x="26305" y="5018"/>
                    <a:pt x="28139" y="7072"/>
                  </a:cubicBezTo>
                  <a:lnTo>
                    <a:pt x="25571" y="9419"/>
                  </a:lnTo>
                  <a:cubicBezTo>
                    <a:pt x="24031" y="7732"/>
                    <a:pt x="22637" y="6558"/>
                    <a:pt x="21317" y="5898"/>
                  </a:cubicBezTo>
                  <a:cubicBezTo>
                    <a:pt x="19996" y="5238"/>
                    <a:pt x="18382" y="4944"/>
                    <a:pt x="16475" y="4944"/>
                  </a:cubicBezTo>
                  <a:cubicBezTo>
                    <a:pt x="12294" y="4944"/>
                    <a:pt x="9213" y="6485"/>
                    <a:pt x="7086" y="9639"/>
                  </a:cubicBezTo>
                  <a:cubicBezTo>
                    <a:pt x="5472" y="11987"/>
                    <a:pt x="4665" y="15361"/>
                    <a:pt x="4665" y="19762"/>
                  </a:cubicBezTo>
                  <a:cubicBezTo>
                    <a:pt x="4665" y="24164"/>
                    <a:pt x="5472" y="27538"/>
                    <a:pt x="7086" y="29885"/>
                  </a:cubicBezTo>
                  <a:cubicBezTo>
                    <a:pt x="9213" y="33040"/>
                    <a:pt x="12294" y="34580"/>
                    <a:pt x="16475" y="34580"/>
                  </a:cubicBezTo>
                  <a:cubicBezTo>
                    <a:pt x="18309" y="34580"/>
                    <a:pt x="19923" y="34287"/>
                    <a:pt x="21243" y="33553"/>
                  </a:cubicBezTo>
                  <a:cubicBezTo>
                    <a:pt x="22637" y="32893"/>
                    <a:pt x="24031" y="31792"/>
                    <a:pt x="25571" y="30105"/>
                  </a:cubicBezTo>
                  <a:lnTo>
                    <a:pt x="28139" y="32453"/>
                  </a:lnTo>
                  <a:close/>
                </a:path>
              </a:pathLst>
            </a:custGeom>
            <a:solidFill>
              <a:srgbClr val="000000"/>
            </a:solidFill>
            <a:ln w="73262" cap="flat">
              <a:noFill/>
              <a:prstDash val="solid"/>
              <a:miter/>
            </a:ln>
          </p:spPr>
          <p:txBody>
            <a:bodyPr rtlCol="0" anchor="ctr"/>
            <a:lstStyle/>
            <a:p>
              <a:endParaRPr lang="en-GB"/>
            </a:p>
          </p:txBody>
        </p:sp>
        <p:sp>
          <p:nvSpPr>
            <p:cNvPr id="514" name="Graphic 1127">
              <a:extLst>
                <a:ext uri="{FF2B5EF4-FFF2-40B4-BE49-F238E27FC236}">
                  <a16:creationId xmlns:a16="http://schemas.microsoft.com/office/drawing/2014/main" id="{01A653C5-FCD4-DF1B-C389-474FA1B933C1}"/>
                </a:ext>
              </a:extLst>
            </p:cNvPr>
            <p:cNvSpPr/>
            <p:nvPr/>
          </p:nvSpPr>
          <p:spPr>
            <a:xfrm>
              <a:off x="7469039" y="4423130"/>
              <a:ext cx="28461" cy="36237"/>
            </a:xfrm>
            <a:custGeom>
              <a:avLst/>
              <a:gdLst>
                <a:gd name="connsiteX0" fmla="*/ 24997 w 28461"/>
                <a:gd name="connsiteY0" fmla="*/ 5531 h 36237"/>
                <a:gd name="connsiteX1" fmla="*/ 29398 w 28461"/>
                <a:gd name="connsiteY1" fmla="*/ 19762 h 36237"/>
                <a:gd name="connsiteX2" fmla="*/ 24997 w 28461"/>
                <a:gd name="connsiteY2" fmla="*/ 33993 h 36237"/>
                <a:gd name="connsiteX3" fmla="*/ 15168 w 28461"/>
                <a:gd name="connsiteY3" fmla="*/ 37881 h 36237"/>
                <a:gd name="connsiteX4" fmla="*/ 5338 w 28461"/>
                <a:gd name="connsiteY4" fmla="*/ 33993 h 36237"/>
                <a:gd name="connsiteX5" fmla="*/ 937 w 28461"/>
                <a:gd name="connsiteY5" fmla="*/ 19762 h 36237"/>
                <a:gd name="connsiteX6" fmla="*/ 5338 w 28461"/>
                <a:gd name="connsiteY6" fmla="*/ 5531 h 36237"/>
                <a:gd name="connsiteX7" fmla="*/ 15168 w 28461"/>
                <a:gd name="connsiteY7" fmla="*/ 1643 h 36237"/>
                <a:gd name="connsiteX8" fmla="*/ 24997 w 28461"/>
                <a:gd name="connsiteY8" fmla="*/ 5531 h 36237"/>
                <a:gd name="connsiteX9" fmla="*/ 22503 w 28461"/>
                <a:gd name="connsiteY9" fmla="*/ 31572 h 36237"/>
                <a:gd name="connsiteX10" fmla="*/ 25657 w 28461"/>
                <a:gd name="connsiteY10" fmla="*/ 19762 h 36237"/>
                <a:gd name="connsiteX11" fmla="*/ 22503 w 28461"/>
                <a:gd name="connsiteY11" fmla="*/ 7952 h 36237"/>
                <a:gd name="connsiteX12" fmla="*/ 15168 w 28461"/>
                <a:gd name="connsiteY12" fmla="*/ 4944 h 36237"/>
                <a:gd name="connsiteX13" fmla="*/ 7832 w 28461"/>
                <a:gd name="connsiteY13" fmla="*/ 7952 h 36237"/>
                <a:gd name="connsiteX14" fmla="*/ 4678 w 28461"/>
                <a:gd name="connsiteY14" fmla="*/ 19762 h 36237"/>
                <a:gd name="connsiteX15" fmla="*/ 7832 w 28461"/>
                <a:gd name="connsiteY15" fmla="*/ 31572 h 36237"/>
                <a:gd name="connsiteX16" fmla="*/ 15168 w 28461"/>
                <a:gd name="connsiteY16" fmla="*/ 34580 h 36237"/>
                <a:gd name="connsiteX17" fmla="*/ 22503 w 28461"/>
                <a:gd name="connsiteY17" fmla="*/ 31572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1" h="36237">
                  <a:moveTo>
                    <a:pt x="24997" y="5531"/>
                  </a:moveTo>
                  <a:cubicBezTo>
                    <a:pt x="27931" y="8465"/>
                    <a:pt x="29398" y="13234"/>
                    <a:pt x="29398" y="19762"/>
                  </a:cubicBezTo>
                  <a:cubicBezTo>
                    <a:pt x="29398" y="26291"/>
                    <a:pt x="27931" y="31059"/>
                    <a:pt x="24997" y="33993"/>
                  </a:cubicBezTo>
                  <a:cubicBezTo>
                    <a:pt x="22430" y="36561"/>
                    <a:pt x="19129" y="37881"/>
                    <a:pt x="15168" y="37881"/>
                  </a:cubicBezTo>
                  <a:cubicBezTo>
                    <a:pt x="11206" y="37881"/>
                    <a:pt x="7905" y="36561"/>
                    <a:pt x="5338" y="33993"/>
                  </a:cubicBezTo>
                  <a:cubicBezTo>
                    <a:pt x="2404" y="31059"/>
                    <a:pt x="937" y="26291"/>
                    <a:pt x="937" y="19762"/>
                  </a:cubicBezTo>
                  <a:cubicBezTo>
                    <a:pt x="937" y="13234"/>
                    <a:pt x="2404" y="8465"/>
                    <a:pt x="5338" y="5531"/>
                  </a:cubicBezTo>
                  <a:cubicBezTo>
                    <a:pt x="7905" y="2964"/>
                    <a:pt x="11206" y="1643"/>
                    <a:pt x="15168" y="1643"/>
                  </a:cubicBezTo>
                  <a:cubicBezTo>
                    <a:pt x="19129" y="1643"/>
                    <a:pt x="22430" y="2964"/>
                    <a:pt x="24997" y="5531"/>
                  </a:cubicBezTo>
                  <a:close/>
                  <a:moveTo>
                    <a:pt x="22503" y="31572"/>
                  </a:moveTo>
                  <a:cubicBezTo>
                    <a:pt x="24630" y="29445"/>
                    <a:pt x="25657" y="25557"/>
                    <a:pt x="25657" y="19762"/>
                  </a:cubicBezTo>
                  <a:cubicBezTo>
                    <a:pt x="25657" y="13967"/>
                    <a:pt x="24630" y="10079"/>
                    <a:pt x="22503" y="7952"/>
                  </a:cubicBezTo>
                  <a:cubicBezTo>
                    <a:pt x="20522" y="5971"/>
                    <a:pt x="18028" y="4944"/>
                    <a:pt x="15168" y="4944"/>
                  </a:cubicBezTo>
                  <a:cubicBezTo>
                    <a:pt x="12307" y="4944"/>
                    <a:pt x="9813" y="5971"/>
                    <a:pt x="7832" y="7952"/>
                  </a:cubicBezTo>
                  <a:cubicBezTo>
                    <a:pt x="5705" y="10079"/>
                    <a:pt x="4678" y="13967"/>
                    <a:pt x="4678" y="19762"/>
                  </a:cubicBezTo>
                  <a:cubicBezTo>
                    <a:pt x="4678" y="25557"/>
                    <a:pt x="5705" y="29445"/>
                    <a:pt x="7832" y="31572"/>
                  </a:cubicBezTo>
                  <a:cubicBezTo>
                    <a:pt x="9813" y="33553"/>
                    <a:pt x="12307" y="34580"/>
                    <a:pt x="15168" y="34580"/>
                  </a:cubicBezTo>
                  <a:cubicBezTo>
                    <a:pt x="18028" y="34580"/>
                    <a:pt x="20522" y="33553"/>
                    <a:pt x="22503" y="31572"/>
                  </a:cubicBezTo>
                  <a:close/>
                </a:path>
              </a:pathLst>
            </a:custGeom>
            <a:solidFill>
              <a:srgbClr val="000000"/>
            </a:solidFill>
            <a:ln w="73262" cap="flat">
              <a:noFill/>
              <a:prstDash val="solid"/>
              <a:miter/>
            </a:ln>
          </p:spPr>
          <p:txBody>
            <a:bodyPr rtlCol="0" anchor="ctr"/>
            <a:lstStyle/>
            <a:p>
              <a:endParaRPr lang="en-GB"/>
            </a:p>
          </p:txBody>
        </p:sp>
        <p:sp>
          <p:nvSpPr>
            <p:cNvPr id="515" name="Graphic 1127">
              <a:extLst>
                <a:ext uri="{FF2B5EF4-FFF2-40B4-BE49-F238E27FC236}">
                  <a16:creationId xmlns:a16="http://schemas.microsoft.com/office/drawing/2014/main" id="{5F8608C7-2CBA-4191-3AF4-040FD1B3AFAB}"/>
                </a:ext>
              </a:extLst>
            </p:cNvPr>
            <p:cNvSpPr/>
            <p:nvPr/>
          </p:nvSpPr>
          <p:spPr>
            <a:xfrm>
              <a:off x="7509474" y="4423130"/>
              <a:ext cx="27214" cy="35797"/>
            </a:xfrm>
            <a:custGeom>
              <a:avLst/>
              <a:gdLst>
                <a:gd name="connsiteX0" fmla="*/ 28165 w 27214"/>
                <a:gd name="connsiteY0" fmla="*/ 37441 h 35797"/>
                <a:gd name="connsiteX1" fmla="*/ 24424 w 27214"/>
                <a:gd name="connsiteY1" fmla="*/ 37441 h 35797"/>
                <a:gd name="connsiteX2" fmla="*/ 24424 w 27214"/>
                <a:gd name="connsiteY2" fmla="*/ 15508 h 35797"/>
                <a:gd name="connsiteX3" fmla="*/ 21930 w 27214"/>
                <a:gd name="connsiteY3" fmla="*/ 7659 h 35797"/>
                <a:gd name="connsiteX4" fmla="*/ 14668 w 27214"/>
                <a:gd name="connsiteY4" fmla="*/ 4944 h 35797"/>
                <a:gd name="connsiteX5" fmla="*/ 7332 w 27214"/>
                <a:gd name="connsiteY5" fmla="*/ 7659 h 35797"/>
                <a:gd name="connsiteX6" fmla="*/ 4692 w 27214"/>
                <a:gd name="connsiteY6" fmla="*/ 15508 h 35797"/>
                <a:gd name="connsiteX7" fmla="*/ 4692 w 27214"/>
                <a:gd name="connsiteY7" fmla="*/ 37441 h 35797"/>
                <a:gd name="connsiteX8" fmla="*/ 950 w 27214"/>
                <a:gd name="connsiteY8" fmla="*/ 37441 h 35797"/>
                <a:gd name="connsiteX9" fmla="*/ 950 w 27214"/>
                <a:gd name="connsiteY9" fmla="*/ 2084 h 35797"/>
                <a:gd name="connsiteX10" fmla="*/ 4692 w 27214"/>
                <a:gd name="connsiteY10" fmla="*/ 2084 h 35797"/>
                <a:gd name="connsiteX11" fmla="*/ 4692 w 27214"/>
                <a:gd name="connsiteY11" fmla="*/ 6265 h 35797"/>
                <a:gd name="connsiteX12" fmla="*/ 15108 w 27214"/>
                <a:gd name="connsiteY12" fmla="*/ 1643 h 35797"/>
                <a:gd name="connsiteX13" fmla="*/ 24497 w 27214"/>
                <a:gd name="connsiteY13" fmla="*/ 5018 h 35797"/>
                <a:gd name="connsiteX14" fmla="*/ 28165 w 27214"/>
                <a:gd name="connsiteY14" fmla="*/ 14847 h 35797"/>
                <a:gd name="connsiteX15" fmla="*/ 28165 w 27214"/>
                <a:gd name="connsiteY15" fmla="*/ 3744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165" y="37441"/>
                  </a:moveTo>
                  <a:lnTo>
                    <a:pt x="24424" y="37441"/>
                  </a:lnTo>
                  <a:lnTo>
                    <a:pt x="24424" y="15508"/>
                  </a:lnTo>
                  <a:cubicBezTo>
                    <a:pt x="24424" y="12060"/>
                    <a:pt x="23617" y="9492"/>
                    <a:pt x="21930" y="7659"/>
                  </a:cubicBezTo>
                  <a:cubicBezTo>
                    <a:pt x="20243" y="5825"/>
                    <a:pt x="17822" y="4944"/>
                    <a:pt x="14668" y="4944"/>
                  </a:cubicBezTo>
                  <a:cubicBezTo>
                    <a:pt x="11514" y="4944"/>
                    <a:pt x="9019" y="5825"/>
                    <a:pt x="7332" y="7659"/>
                  </a:cubicBezTo>
                  <a:cubicBezTo>
                    <a:pt x="5572" y="9492"/>
                    <a:pt x="4692" y="12133"/>
                    <a:pt x="4692" y="15508"/>
                  </a:cubicBezTo>
                  <a:lnTo>
                    <a:pt x="4692" y="37441"/>
                  </a:lnTo>
                  <a:lnTo>
                    <a:pt x="950" y="37441"/>
                  </a:lnTo>
                  <a:lnTo>
                    <a:pt x="950" y="2084"/>
                  </a:lnTo>
                  <a:lnTo>
                    <a:pt x="4692" y="2084"/>
                  </a:lnTo>
                  <a:lnTo>
                    <a:pt x="4692" y="6265"/>
                  </a:lnTo>
                  <a:cubicBezTo>
                    <a:pt x="7332" y="3184"/>
                    <a:pt x="10780" y="1643"/>
                    <a:pt x="15108" y="1643"/>
                  </a:cubicBezTo>
                  <a:cubicBezTo>
                    <a:pt x="19069" y="1643"/>
                    <a:pt x="22223" y="2744"/>
                    <a:pt x="24497" y="5018"/>
                  </a:cubicBezTo>
                  <a:cubicBezTo>
                    <a:pt x="26918" y="7365"/>
                    <a:pt x="28165" y="10666"/>
                    <a:pt x="28165" y="14847"/>
                  </a:cubicBezTo>
                  <a:lnTo>
                    <a:pt x="28165" y="37441"/>
                  </a:lnTo>
                  <a:close/>
                </a:path>
              </a:pathLst>
            </a:custGeom>
            <a:solidFill>
              <a:srgbClr val="000000"/>
            </a:solidFill>
            <a:ln w="73262" cap="flat">
              <a:noFill/>
              <a:prstDash val="solid"/>
              <a:miter/>
            </a:ln>
          </p:spPr>
          <p:txBody>
            <a:bodyPr rtlCol="0" anchor="ctr"/>
            <a:lstStyle/>
            <a:p>
              <a:endParaRPr lang="en-GB"/>
            </a:p>
          </p:txBody>
        </p:sp>
        <p:sp>
          <p:nvSpPr>
            <p:cNvPr id="516" name="Graphic 1127">
              <a:extLst>
                <a:ext uri="{FF2B5EF4-FFF2-40B4-BE49-F238E27FC236}">
                  <a16:creationId xmlns:a16="http://schemas.microsoft.com/office/drawing/2014/main" id="{E1C8EB59-250A-1EB3-A8E5-FAD2742501BB}"/>
                </a:ext>
              </a:extLst>
            </p:cNvPr>
            <p:cNvSpPr/>
            <p:nvPr/>
          </p:nvSpPr>
          <p:spPr>
            <a:xfrm>
              <a:off x="7546316" y="4412273"/>
              <a:ext cx="16578" cy="46653"/>
            </a:xfrm>
            <a:custGeom>
              <a:avLst/>
              <a:gdLst>
                <a:gd name="connsiteX0" fmla="*/ 17540 w 16578"/>
                <a:gd name="connsiteY0" fmla="*/ 48296 h 46653"/>
                <a:gd name="connsiteX1" fmla="*/ 14312 w 16578"/>
                <a:gd name="connsiteY1" fmla="*/ 48296 h 46653"/>
                <a:gd name="connsiteX2" fmla="*/ 8077 w 16578"/>
                <a:gd name="connsiteY2" fmla="*/ 45728 h 46653"/>
                <a:gd name="connsiteX3" fmla="*/ 5803 w 16578"/>
                <a:gd name="connsiteY3" fmla="*/ 39053 h 46653"/>
                <a:gd name="connsiteX4" fmla="*/ 5803 w 16578"/>
                <a:gd name="connsiteY4" fmla="*/ 15726 h 46653"/>
                <a:gd name="connsiteX5" fmla="*/ 961 w 16578"/>
                <a:gd name="connsiteY5" fmla="*/ 15726 h 46653"/>
                <a:gd name="connsiteX6" fmla="*/ 961 w 16578"/>
                <a:gd name="connsiteY6" fmla="*/ 12938 h 46653"/>
                <a:gd name="connsiteX7" fmla="*/ 5803 w 16578"/>
                <a:gd name="connsiteY7" fmla="*/ 12938 h 46653"/>
                <a:gd name="connsiteX8" fmla="*/ 5803 w 16578"/>
                <a:gd name="connsiteY8" fmla="*/ 1642 h 46653"/>
                <a:gd name="connsiteX9" fmla="*/ 9544 w 16578"/>
                <a:gd name="connsiteY9" fmla="*/ 1642 h 46653"/>
                <a:gd name="connsiteX10" fmla="*/ 9544 w 16578"/>
                <a:gd name="connsiteY10" fmla="*/ 12938 h 46653"/>
                <a:gd name="connsiteX11" fmla="*/ 17540 w 16578"/>
                <a:gd name="connsiteY11" fmla="*/ 12938 h 46653"/>
                <a:gd name="connsiteX12" fmla="*/ 17540 w 16578"/>
                <a:gd name="connsiteY12" fmla="*/ 15726 h 46653"/>
                <a:gd name="connsiteX13" fmla="*/ 9544 w 16578"/>
                <a:gd name="connsiteY13" fmla="*/ 15726 h 46653"/>
                <a:gd name="connsiteX14" fmla="*/ 9544 w 16578"/>
                <a:gd name="connsiteY14" fmla="*/ 39126 h 46653"/>
                <a:gd name="connsiteX15" fmla="*/ 14972 w 16578"/>
                <a:gd name="connsiteY15" fmla="*/ 44995 h 46653"/>
                <a:gd name="connsiteX16" fmla="*/ 17540 w 16578"/>
                <a:gd name="connsiteY16" fmla="*/ 44995 h 46653"/>
                <a:gd name="connsiteX17" fmla="*/ 17540 w 16578"/>
                <a:gd name="connsiteY17" fmla="*/ 48296 h 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78" h="46653">
                  <a:moveTo>
                    <a:pt x="17540" y="48296"/>
                  </a:moveTo>
                  <a:lnTo>
                    <a:pt x="14312" y="48296"/>
                  </a:lnTo>
                  <a:cubicBezTo>
                    <a:pt x="11598" y="48296"/>
                    <a:pt x="9544" y="47415"/>
                    <a:pt x="8077" y="45728"/>
                  </a:cubicBezTo>
                  <a:cubicBezTo>
                    <a:pt x="6536" y="44041"/>
                    <a:pt x="5803" y="41840"/>
                    <a:pt x="5803" y="39053"/>
                  </a:cubicBezTo>
                  <a:lnTo>
                    <a:pt x="5803" y="15726"/>
                  </a:lnTo>
                  <a:lnTo>
                    <a:pt x="961" y="15726"/>
                  </a:lnTo>
                  <a:lnTo>
                    <a:pt x="961" y="12938"/>
                  </a:lnTo>
                  <a:lnTo>
                    <a:pt x="5803" y="12938"/>
                  </a:lnTo>
                  <a:lnTo>
                    <a:pt x="5803" y="1642"/>
                  </a:lnTo>
                  <a:lnTo>
                    <a:pt x="9544" y="1642"/>
                  </a:lnTo>
                  <a:lnTo>
                    <a:pt x="9544" y="12938"/>
                  </a:lnTo>
                  <a:lnTo>
                    <a:pt x="17540" y="12938"/>
                  </a:lnTo>
                  <a:lnTo>
                    <a:pt x="17540" y="15726"/>
                  </a:lnTo>
                  <a:lnTo>
                    <a:pt x="9544" y="15726"/>
                  </a:lnTo>
                  <a:lnTo>
                    <a:pt x="9544" y="39126"/>
                  </a:lnTo>
                  <a:cubicBezTo>
                    <a:pt x="9544" y="43014"/>
                    <a:pt x="11378" y="44995"/>
                    <a:pt x="14972" y="44995"/>
                  </a:cubicBezTo>
                  <a:lnTo>
                    <a:pt x="17540" y="44995"/>
                  </a:lnTo>
                  <a:lnTo>
                    <a:pt x="17540" y="48296"/>
                  </a:lnTo>
                  <a:close/>
                </a:path>
              </a:pathLst>
            </a:custGeom>
            <a:solidFill>
              <a:srgbClr val="000000"/>
            </a:solidFill>
            <a:ln w="73262" cap="flat">
              <a:noFill/>
              <a:prstDash val="solid"/>
              <a:miter/>
            </a:ln>
          </p:spPr>
          <p:txBody>
            <a:bodyPr rtlCol="0" anchor="ctr"/>
            <a:lstStyle/>
            <a:p>
              <a:endParaRPr lang="en-GB"/>
            </a:p>
          </p:txBody>
        </p:sp>
        <p:sp>
          <p:nvSpPr>
            <p:cNvPr id="517" name="Graphic 1127">
              <a:extLst>
                <a:ext uri="{FF2B5EF4-FFF2-40B4-BE49-F238E27FC236}">
                  <a16:creationId xmlns:a16="http://schemas.microsoft.com/office/drawing/2014/main" id="{6108236C-CF79-0BBD-4EA2-6C7CA50F0742}"/>
                </a:ext>
              </a:extLst>
            </p:cNvPr>
            <p:cNvSpPr/>
            <p:nvPr/>
          </p:nvSpPr>
          <p:spPr>
            <a:xfrm>
              <a:off x="7573477" y="4406698"/>
              <a:ext cx="4621" cy="52228"/>
            </a:xfrm>
            <a:custGeom>
              <a:avLst/>
              <a:gdLst>
                <a:gd name="connsiteX0" fmla="*/ 5150 w 4621"/>
                <a:gd name="connsiteY0" fmla="*/ 53870 h 52228"/>
                <a:gd name="connsiteX1" fmla="*/ 1409 w 4621"/>
                <a:gd name="connsiteY1" fmla="*/ 53870 h 52228"/>
                <a:gd name="connsiteX2" fmla="*/ 1409 w 4621"/>
                <a:gd name="connsiteY2" fmla="*/ 18512 h 52228"/>
                <a:gd name="connsiteX3" fmla="*/ 5150 w 4621"/>
                <a:gd name="connsiteY3" fmla="*/ 18512 h 52228"/>
                <a:gd name="connsiteX4" fmla="*/ 5150 w 4621"/>
                <a:gd name="connsiteY4" fmla="*/ 53870 h 52228"/>
                <a:gd name="connsiteX5" fmla="*/ 5590 w 4621"/>
                <a:gd name="connsiteY5" fmla="*/ 6262 h 52228"/>
                <a:gd name="connsiteX6" fmla="*/ 969 w 4621"/>
                <a:gd name="connsiteY6" fmla="*/ 6262 h 52228"/>
                <a:gd name="connsiteX7" fmla="*/ 969 w 4621"/>
                <a:gd name="connsiteY7" fmla="*/ 1641 h 52228"/>
                <a:gd name="connsiteX8" fmla="*/ 5590 w 4621"/>
                <a:gd name="connsiteY8" fmla="*/ 1641 h 52228"/>
                <a:gd name="connsiteX9" fmla="*/ 5590 w 4621"/>
                <a:gd name="connsiteY9" fmla="*/ 6262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1" h="52228">
                  <a:moveTo>
                    <a:pt x="5150" y="53870"/>
                  </a:moveTo>
                  <a:lnTo>
                    <a:pt x="1409" y="53870"/>
                  </a:lnTo>
                  <a:lnTo>
                    <a:pt x="1409" y="18512"/>
                  </a:lnTo>
                  <a:lnTo>
                    <a:pt x="5150" y="18512"/>
                  </a:lnTo>
                  <a:lnTo>
                    <a:pt x="5150" y="53870"/>
                  </a:lnTo>
                  <a:close/>
                  <a:moveTo>
                    <a:pt x="5590" y="6262"/>
                  </a:moveTo>
                  <a:lnTo>
                    <a:pt x="969" y="6262"/>
                  </a:lnTo>
                  <a:lnTo>
                    <a:pt x="969" y="1641"/>
                  </a:lnTo>
                  <a:lnTo>
                    <a:pt x="5590" y="1641"/>
                  </a:lnTo>
                  <a:lnTo>
                    <a:pt x="5590" y="6262"/>
                  </a:lnTo>
                  <a:close/>
                </a:path>
              </a:pathLst>
            </a:custGeom>
            <a:solidFill>
              <a:srgbClr val="000000"/>
            </a:solidFill>
            <a:ln w="73262" cap="flat">
              <a:noFill/>
              <a:prstDash val="solid"/>
              <a:miter/>
            </a:ln>
          </p:spPr>
          <p:txBody>
            <a:bodyPr rtlCol="0" anchor="ctr"/>
            <a:lstStyle/>
            <a:p>
              <a:endParaRPr lang="en-GB"/>
            </a:p>
          </p:txBody>
        </p:sp>
        <p:sp>
          <p:nvSpPr>
            <p:cNvPr id="518" name="Graphic 1127">
              <a:extLst>
                <a:ext uri="{FF2B5EF4-FFF2-40B4-BE49-F238E27FC236}">
                  <a16:creationId xmlns:a16="http://schemas.microsoft.com/office/drawing/2014/main" id="{698CBD82-D568-B98B-96C2-AB1927F345BE}"/>
                </a:ext>
              </a:extLst>
            </p:cNvPr>
            <p:cNvSpPr/>
            <p:nvPr/>
          </p:nvSpPr>
          <p:spPr>
            <a:xfrm>
              <a:off x="7591686" y="4423130"/>
              <a:ext cx="27214" cy="35797"/>
            </a:xfrm>
            <a:custGeom>
              <a:avLst/>
              <a:gdLst>
                <a:gd name="connsiteX0" fmla="*/ 28194 w 27214"/>
                <a:gd name="connsiteY0" fmla="*/ 37441 h 35797"/>
                <a:gd name="connsiteX1" fmla="*/ 24453 w 27214"/>
                <a:gd name="connsiteY1" fmla="*/ 37441 h 35797"/>
                <a:gd name="connsiteX2" fmla="*/ 24453 w 27214"/>
                <a:gd name="connsiteY2" fmla="*/ 15508 h 35797"/>
                <a:gd name="connsiteX3" fmla="*/ 21959 w 27214"/>
                <a:gd name="connsiteY3" fmla="*/ 7659 h 35797"/>
                <a:gd name="connsiteX4" fmla="*/ 14696 w 27214"/>
                <a:gd name="connsiteY4" fmla="*/ 4944 h 35797"/>
                <a:gd name="connsiteX5" fmla="*/ 7361 w 27214"/>
                <a:gd name="connsiteY5" fmla="*/ 7659 h 35797"/>
                <a:gd name="connsiteX6" fmla="*/ 4720 w 27214"/>
                <a:gd name="connsiteY6" fmla="*/ 15508 h 35797"/>
                <a:gd name="connsiteX7" fmla="*/ 4720 w 27214"/>
                <a:gd name="connsiteY7" fmla="*/ 37441 h 35797"/>
                <a:gd name="connsiteX8" fmla="*/ 979 w 27214"/>
                <a:gd name="connsiteY8" fmla="*/ 37441 h 35797"/>
                <a:gd name="connsiteX9" fmla="*/ 979 w 27214"/>
                <a:gd name="connsiteY9" fmla="*/ 2084 h 35797"/>
                <a:gd name="connsiteX10" fmla="*/ 4720 w 27214"/>
                <a:gd name="connsiteY10" fmla="*/ 2084 h 35797"/>
                <a:gd name="connsiteX11" fmla="*/ 4720 w 27214"/>
                <a:gd name="connsiteY11" fmla="*/ 6265 h 35797"/>
                <a:gd name="connsiteX12" fmla="*/ 15137 w 27214"/>
                <a:gd name="connsiteY12" fmla="*/ 1643 h 35797"/>
                <a:gd name="connsiteX13" fmla="*/ 24526 w 27214"/>
                <a:gd name="connsiteY13" fmla="*/ 5018 h 35797"/>
                <a:gd name="connsiteX14" fmla="*/ 28194 w 27214"/>
                <a:gd name="connsiteY14" fmla="*/ 14847 h 35797"/>
                <a:gd name="connsiteX15" fmla="*/ 28194 w 27214"/>
                <a:gd name="connsiteY15" fmla="*/ 3744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194" y="37441"/>
                  </a:moveTo>
                  <a:lnTo>
                    <a:pt x="24453" y="37441"/>
                  </a:lnTo>
                  <a:lnTo>
                    <a:pt x="24453" y="15508"/>
                  </a:lnTo>
                  <a:cubicBezTo>
                    <a:pt x="24453" y="12060"/>
                    <a:pt x="23646" y="9492"/>
                    <a:pt x="21959" y="7659"/>
                  </a:cubicBezTo>
                  <a:cubicBezTo>
                    <a:pt x="20271" y="5825"/>
                    <a:pt x="17851" y="4944"/>
                    <a:pt x="14696" y="4944"/>
                  </a:cubicBezTo>
                  <a:cubicBezTo>
                    <a:pt x="11542" y="4944"/>
                    <a:pt x="9048" y="5825"/>
                    <a:pt x="7361" y="7659"/>
                  </a:cubicBezTo>
                  <a:cubicBezTo>
                    <a:pt x="5600" y="9492"/>
                    <a:pt x="4720" y="12133"/>
                    <a:pt x="4720" y="15508"/>
                  </a:cubicBezTo>
                  <a:lnTo>
                    <a:pt x="4720" y="37441"/>
                  </a:lnTo>
                  <a:lnTo>
                    <a:pt x="979" y="37441"/>
                  </a:lnTo>
                  <a:lnTo>
                    <a:pt x="979" y="2084"/>
                  </a:lnTo>
                  <a:lnTo>
                    <a:pt x="4720" y="2084"/>
                  </a:lnTo>
                  <a:lnTo>
                    <a:pt x="4720" y="6265"/>
                  </a:lnTo>
                  <a:cubicBezTo>
                    <a:pt x="7361" y="3184"/>
                    <a:pt x="10809" y="1643"/>
                    <a:pt x="15137" y="1643"/>
                  </a:cubicBezTo>
                  <a:cubicBezTo>
                    <a:pt x="19098" y="1643"/>
                    <a:pt x="22252" y="2744"/>
                    <a:pt x="24526" y="5018"/>
                  </a:cubicBezTo>
                  <a:cubicBezTo>
                    <a:pt x="26947" y="7365"/>
                    <a:pt x="28194" y="10666"/>
                    <a:pt x="28194" y="14847"/>
                  </a:cubicBezTo>
                  <a:lnTo>
                    <a:pt x="28194" y="37441"/>
                  </a:lnTo>
                  <a:close/>
                </a:path>
              </a:pathLst>
            </a:custGeom>
            <a:solidFill>
              <a:srgbClr val="000000"/>
            </a:solidFill>
            <a:ln w="73262" cap="flat">
              <a:noFill/>
              <a:prstDash val="solid"/>
              <a:miter/>
            </a:ln>
          </p:spPr>
          <p:txBody>
            <a:bodyPr rtlCol="0" anchor="ctr"/>
            <a:lstStyle/>
            <a:p>
              <a:endParaRPr lang="en-GB"/>
            </a:p>
          </p:txBody>
        </p:sp>
        <p:sp>
          <p:nvSpPr>
            <p:cNvPr id="519" name="Graphic 1127">
              <a:extLst>
                <a:ext uri="{FF2B5EF4-FFF2-40B4-BE49-F238E27FC236}">
                  <a16:creationId xmlns:a16="http://schemas.microsoft.com/office/drawing/2014/main" id="{15FDAAF6-A20E-93B9-121E-E4A22BB6FC62}"/>
                </a:ext>
              </a:extLst>
            </p:cNvPr>
            <p:cNvSpPr/>
            <p:nvPr/>
          </p:nvSpPr>
          <p:spPr>
            <a:xfrm>
              <a:off x="7632049" y="4423570"/>
              <a:ext cx="27214" cy="35797"/>
            </a:xfrm>
            <a:custGeom>
              <a:avLst/>
              <a:gdLst>
                <a:gd name="connsiteX0" fmla="*/ 28208 w 27214"/>
                <a:gd name="connsiteY0" fmla="*/ 37001 h 35797"/>
                <a:gd name="connsiteX1" fmla="*/ 24467 w 27214"/>
                <a:gd name="connsiteY1" fmla="*/ 37001 h 35797"/>
                <a:gd name="connsiteX2" fmla="*/ 24467 w 27214"/>
                <a:gd name="connsiteY2" fmla="*/ 32820 h 35797"/>
                <a:gd name="connsiteX3" fmla="*/ 14050 w 27214"/>
                <a:gd name="connsiteY3" fmla="*/ 37441 h 35797"/>
                <a:gd name="connsiteX4" fmla="*/ 4661 w 27214"/>
                <a:gd name="connsiteY4" fmla="*/ 34067 h 35797"/>
                <a:gd name="connsiteX5" fmla="*/ 993 w 27214"/>
                <a:gd name="connsiteY5" fmla="*/ 24237 h 35797"/>
                <a:gd name="connsiteX6" fmla="*/ 993 w 27214"/>
                <a:gd name="connsiteY6" fmla="*/ 1644 h 35797"/>
                <a:gd name="connsiteX7" fmla="*/ 4734 w 27214"/>
                <a:gd name="connsiteY7" fmla="*/ 1644 h 35797"/>
                <a:gd name="connsiteX8" fmla="*/ 4734 w 27214"/>
                <a:gd name="connsiteY8" fmla="*/ 23577 h 35797"/>
                <a:gd name="connsiteX9" fmla="*/ 7228 w 27214"/>
                <a:gd name="connsiteY9" fmla="*/ 31426 h 35797"/>
                <a:gd name="connsiteX10" fmla="*/ 14490 w 27214"/>
                <a:gd name="connsiteY10" fmla="*/ 34140 h 35797"/>
                <a:gd name="connsiteX11" fmla="*/ 21899 w 27214"/>
                <a:gd name="connsiteY11" fmla="*/ 31352 h 35797"/>
                <a:gd name="connsiteX12" fmla="*/ 24467 w 27214"/>
                <a:gd name="connsiteY12" fmla="*/ 23577 h 35797"/>
                <a:gd name="connsiteX13" fmla="*/ 24467 w 27214"/>
                <a:gd name="connsiteY13" fmla="*/ 1644 h 35797"/>
                <a:gd name="connsiteX14" fmla="*/ 28208 w 27214"/>
                <a:gd name="connsiteY14" fmla="*/ 1644 h 35797"/>
                <a:gd name="connsiteX15" fmla="*/ 28208 w 27214"/>
                <a:gd name="connsiteY15" fmla="*/ 37001 h 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4" h="35797">
                  <a:moveTo>
                    <a:pt x="28208" y="37001"/>
                  </a:moveTo>
                  <a:lnTo>
                    <a:pt x="24467" y="37001"/>
                  </a:lnTo>
                  <a:lnTo>
                    <a:pt x="24467" y="32820"/>
                  </a:lnTo>
                  <a:cubicBezTo>
                    <a:pt x="21826" y="35900"/>
                    <a:pt x="18378" y="37441"/>
                    <a:pt x="14050" y="37441"/>
                  </a:cubicBezTo>
                  <a:cubicBezTo>
                    <a:pt x="10089" y="37441"/>
                    <a:pt x="6935" y="36341"/>
                    <a:pt x="4661" y="34067"/>
                  </a:cubicBezTo>
                  <a:cubicBezTo>
                    <a:pt x="2240" y="31719"/>
                    <a:pt x="993" y="28418"/>
                    <a:pt x="993" y="24237"/>
                  </a:cubicBezTo>
                  <a:lnTo>
                    <a:pt x="993" y="1644"/>
                  </a:lnTo>
                  <a:lnTo>
                    <a:pt x="4734" y="1644"/>
                  </a:lnTo>
                  <a:lnTo>
                    <a:pt x="4734" y="23577"/>
                  </a:lnTo>
                  <a:cubicBezTo>
                    <a:pt x="4734" y="27024"/>
                    <a:pt x="5541" y="29592"/>
                    <a:pt x="7228" y="31426"/>
                  </a:cubicBezTo>
                  <a:cubicBezTo>
                    <a:pt x="8915" y="33260"/>
                    <a:pt x="11336" y="34140"/>
                    <a:pt x="14490" y="34140"/>
                  </a:cubicBezTo>
                  <a:cubicBezTo>
                    <a:pt x="17645" y="34140"/>
                    <a:pt x="20139" y="33260"/>
                    <a:pt x="21899" y="31352"/>
                  </a:cubicBezTo>
                  <a:cubicBezTo>
                    <a:pt x="23586" y="29519"/>
                    <a:pt x="24467" y="26951"/>
                    <a:pt x="24467" y="23577"/>
                  </a:cubicBezTo>
                  <a:lnTo>
                    <a:pt x="24467" y="1644"/>
                  </a:lnTo>
                  <a:lnTo>
                    <a:pt x="28208" y="1644"/>
                  </a:lnTo>
                  <a:lnTo>
                    <a:pt x="28208" y="37001"/>
                  </a:lnTo>
                  <a:close/>
                </a:path>
              </a:pathLst>
            </a:custGeom>
            <a:solidFill>
              <a:srgbClr val="000000"/>
            </a:solidFill>
            <a:ln w="73262" cap="flat">
              <a:noFill/>
              <a:prstDash val="solid"/>
              <a:miter/>
            </a:ln>
          </p:spPr>
          <p:txBody>
            <a:bodyPr rtlCol="0" anchor="ctr"/>
            <a:lstStyle/>
            <a:p>
              <a:endParaRPr lang="en-GB"/>
            </a:p>
          </p:txBody>
        </p:sp>
        <p:sp>
          <p:nvSpPr>
            <p:cNvPr id="520" name="Graphic 1127">
              <a:extLst>
                <a:ext uri="{FF2B5EF4-FFF2-40B4-BE49-F238E27FC236}">
                  <a16:creationId xmlns:a16="http://schemas.microsoft.com/office/drawing/2014/main" id="{81275911-6FF5-3E28-188E-A1B44BDB0831}"/>
                </a:ext>
              </a:extLst>
            </p:cNvPr>
            <p:cNvSpPr/>
            <p:nvPr/>
          </p:nvSpPr>
          <p:spPr>
            <a:xfrm>
              <a:off x="7670285" y="4423130"/>
              <a:ext cx="27508" cy="36237"/>
            </a:xfrm>
            <a:custGeom>
              <a:avLst/>
              <a:gdLst>
                <a:gd name="connsiteX0" fmla="*/ 28515 w 27508"/>
                <a:gd name="connsiteY0" fmla="*/ 37441 h 36237"/>
                <a:gd name="connsiteX1" fmla="*/ 24774 w 27508"/>
                <a:gd name="connsiteY1" fmla="*/ 37441 h 36237"/>
                <a:gd name="connsiteX2" fmla="*/ 24774 w 27508"/>
                <a:gd name="connsiteY2" fmla="*/ 33920 h 36237"/>
                <a:gd name="connsiteX3" fmla="*/ 20225 w 27508"/>
                <a:gd name="connsiteY3" fmla="*/ 37001 h 36237"/>
                <a:gd name="connsiteX4" fmla="*/ 13990 w 27508"/>
                <a:gd name="connsiteY4" fmla="*/ 37881 h 36237"/>
                <a:gd name="connsiteX5" fmla="*/ 3574 w 27508"/>
                <a:gd name="connsiteY5" fmla="*/ 34653 h 36237"/>
                <a:gd name="connsiteX6" fmla="*/ 1006 w 27508"/>
                <a:gd name="connsiteY6" fmla="*/ 27758 h 36237"/>
                <a:gd name="connsiteX7" fmla="*/ 4307 w 27508"/>
                <a:gd name="connsiteY7" fmla="*/ 20276 h 36237"/>
                <a:gd name="connsiteX8" fmla="*/ 13330 w 27508"/>
                <a:gd name="connsiteY8" fmla="*/ 17562 h 36237"/>
                <a:gd name="connsiteX9" fmla="*/ 24774 w 27508"/>
                <a:gd name="connsiteY9" fmla="*/ 17562 h 36237"/>
                <a:gd name="connsiteX10" fmla="*/ 24774 w 27508"/>
                <a:gd name="connsiteY10" fmla="*/ 13600 h 36237"/>
                <a:gd name="connsiteX11" fmla="*/ 22426 w 27508"/>
                <a:gd name="connsiteY11" fmla="*/ 7145 h 36237"/>
                <a:gd name="connsiteX12" fmla="*/ 14797 w 27508"/>
                <a:gd name="connsiteY12" fmla="*/ 4944 h 36237"/>
                <a:gd name="connsiteX13" fmla="*/ 9002 w 27508"/>
                <a:gd name="connsiteY13" fmla="*/ 5971 h 36237"/>
                <a:gd name="connsiteX14" fmla="*/ 5041 w 27508"/>
                <a:gd name="connsiteY14" fmla="*/ 9419 h 36237"/>
                <a:gd name="connsiteX15" fmla="*/ 2327 w 27508"/>
                <a:gd name="connsiteY15" fmla="*/ 7072 h 36237"/>
                <a:gd name="connsiteX16" fmla="*/ 7388 w 27508"/>
                <a:gd name="connsiteY16" fmla="*/ 2890 h 36237"/>
                <a:gd name="connsiteX17" fmla="*/ 14797 w 27508"/>
                <a:gd name="connsiteY17" fmla="*/ 1643 h 36237"/>
                <a:gd name="connsiteX18" fmla="*/ 28515 w 27508"/>
                <a:gd name="connsiteY18" fmla="*/ 13234 h 36237"/>
                <a:gd name="connsiteX19" fmla="*/ 28515 w 27508"/>
                <a:gd name="connsiteY19" fmla="*/ 37441 h 36237"/>
                <a:gd name="connsiteX20" fmla="*/ 24774 w 27508"/>
                <a:gd name="connsiteY20" fmla="*/ 25117 h 36237"/>
                <a:gd name="connsiteX21" fmla="*/ 24774 w 27508"/>
                <a:gd name="connsiteY21" fmla="*/ 20569 h 36237"/>
                <a:gd name="connsiteX22" fmla="*/ 13770 w 27508"/>
                <a:gd name="connsiteY22" fmla="*/ 20569 h 36237"/>
                <a:gd name="connsiteX23" fmla="*/ 4748 w 27508"/>
                <a:gd name="connsiteY23" fmla="*/ 27685 h 36237"/>
                <a:gd name="connsiteX24" fmla="*/ 6948 w 27508"/>
                <a:gd name="connsiteY24" fmla="*/ 32893 h 36237"/>
                <a:gd name="connsiteX25" fmla="*/ 13990 w 27508"/>
                <a:gd name="connsiteY25" fmla="*/ 34580 h 36237"/>
                <a:gd name="connsiteX26" fmla="*/ 22793 w 27508"/>
                <a:gd name="connsiteY26" fmla="*/ 31866 h 36237"/>
                <a:gd name="connsiteX27" fmla="*/ 24774 w 27508"/>
                <a:gd name="connsiteY27" fmla="*/ 25117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8" h="36237">
                  <a:moveTo>
                    <a:pt x="28515" y="37441"/>
                  </a:moveTo>
                  <a:lnTo>
                    <a:pt x="24774" y="37441"/>
                  </a:lnTo>
                  <a:lnTo>
                    <a:pt x="24774" y="33920"/>
                  </a:lnTo>
                  <a:cubicBezTo>
                    <a:pt x="23306" y="35387"/>
                    <a:pt x="21766" y="36414"/>
                    <a:pt x="20225" y="37001"/>
                  </a:cubicBezTo>
                  <a:cubicBezTo>
                    <a:pt x="18612" y="37588"/>
                    <a:pt x="16558" y="37881"/>
                    <a:pt x="13990" y="37881"/>
                  </a:cubicBezTo>
                  <a:cubicBezTo>
                    <a:pt x="9149" y="37881"/>
                    <a:pt x="5701" y="36781"/>
                    <a:pt x="3574" y="34653"/>
                  </a:cubicBezTo>
                  <a:cubicBezTo>
                    <a:pt x="1887" y="32966"/>
                    <a:pt x="1006" y="30619"/>
                    <a:pt x="1006" y="27758"/>
                  </a:cubicBezTo>
                  <a:cubicBezTo>
                    <a:pt x="1006" y="24530"/>
                    <a:pt x="2107" y="22036"/>
                    <a:pt x="4307" y="20276"/>
                  </a:cubicBezTo>
                  <a:cubicBezTo>
                    <a:pt x="6435" y="18442"/>
                    <a:pt x="9442" y="17562"/>
                    <a:pt x="13330" y="17562"/>
                  </a:cubicBezTo>
                  <a:lnTo>
                    <a:pt x="24774" y="17562"/>
                  </a:lnTo>
                  <a:lnTo>
                    <a:pt x="24774" y="13600"/>
                  </a:lnTo>
                  <a:cubicBezTo>
                    <a:pt x="24774" y="10740"/>
                    <a:pt x="23967" y="8539"/>
                    <a:pt x="22426" y="7145"/>
                  </a:cubicBezTo>
                  <a:cubicBezTo>
                    <a:pt x="20886" y="5678"/>
                    <a:pt x="18318" y="4944"/>
                    <a:pt x="14797" y="4944"/>
                  </a:cubicBezTo>
                  <a:cubicBezTo>
                    <a:pt x="12376" y="4944"/>
                    <a:pt x="10396" y="5311"/>
                    <a:pt x="9002" y="5971"/>
                  </a:cubicBezTo>
                  <a:cubicBezTo>
                    <a:pt x="7535" y="6632"/>
                    <a:pt x="6215" y="7805"/>
                    <a:pt x="5041" y="9419"/>
                  </a:cubicBezTo>
                  <a:lnTo>
                    <a:pt x="2327" y="7072"/>
                  </a:lnTo>
                  <a:cubicBezTo>
                    <a:pt x="3794" y="5091"/>
                    <a:pt x="5481" y="3624"/>
                    <a:pt x="7388" y="2890"/>
                  </a:cubicBezTo>
                  <a:cubicBezTo>
                    <a:pt x="9369" y="2010"/>
                    <a:pt x="11790" y="1643"/>
                    <a:pt x="14797" y="1643"/>
                  </a:cubicBezTo>
                  <a:cubicBezTo>
                    <a:pt x="23967" y="1643"/>
                    <a:pt x="28515" y="5531"/>
                    <a:pt x="28515" y="13234"/>
                  </a:cubicBezTo>
                  <a:lnTo>
                    <a:pt x="28515" y="37441"/>
                  </a:lnTo>
                  <a:close/>
                  <a:moveTo>
                    <a:pt x="24774" y="25117"/>
                  </a:moveTo>
                  <a:lnTo>
                    <a:pt x="24774" y="20569"/>
                  </a:lnTo>
                  <a:lnTo>
                    <a:pt x="13770" y="20569"/>
                  </a:lnTo>
                  <a:cubicBezTo>
                    <a:pt x="7755" y="20569"/>
                    <a:pt x="4748" y="22916"/>
                    <a:pt x="4748" y="27685"/>
                  </a:cubicBezTo>
                  <a:cubicBezTo>
                    <a:pt x="4748" y="30032"/>
                    <a:pt x="5481" y="31792"/>
                    <a:pt x="6948" y="32893"/>
                  </a:cubicBezTo>
                  <a:cubicBezTo>
                    <a:pt x="8415" y="33993"/>
                    <a:pt x="10763" y="34580"/>
                    <a:pt x="13990" y="34580"/>
                  </a:cubicBezTo>
                  <a:cubicBezTo>
                    <a:pt x="17951" y="34580"/>
                    <a:pt x="20886" y="33700"/>
                    <a:pt x="22793" y="31866"/>
                  </a:cubicBezTo>
                  <a:cubicBezTo>
                    <a:pt x="24113" y="30619"/>
                    <a:pt x="24774" y="28418"/>
                    <a:pt x="24774" y="25117"/>
                  </a:cubicBezTo>
                  <a:close/>
                </a:path>
              </a:pathLst>
            </a:custGeom>
            <a:solidFill>
              <a:srgbClr val="000000"/>
            </a:solidFill>
            <a:ln w="73262" cap="flat">
              <a:noFill/>
              <a:prstDash val="solid"/>
              <a:miter/>
            </a:ln>
          </p:spPr>
          <p:txBody>
            <a:bodyPr rtlCol="0" anchor="ctr"/>
            <a:lstStyle/>
            <a:p>
              <a:endParaRPr lang="en-GB"/>
            </a:p>
          </p:txBody>
        </p:sp>
        <p:sp>
          <p:nvSpPr>
            <p:cNvPr id="521" name="Graphic 1127">
              <a:extLst>
                <a:ext uri="{FF2B5EF4-FFF2-40B4-BE49-F238E27FC236}">
                  <a16:creationId xmlns:a16="http://schemas.microsoft.com/office/drawing/2014/main" id="{D1FD45C4-B938-90B2-80C6-844C66274317}"/>
                </a:ext>
              </a:extLst>
            </p:cNvPr>
            <p:cNvSpPr/>
            <p:nvPr/>
          </p:nvSpPr>
          <p:spPr>
            <a:xfrm>
              <a:off x="7711376" y="4406698"/>
              <a:ext cx="11736" cy="52228"/>
            </a:xfrm>
            <a:custGeom>
              <a:avLst/>
              <a:gdLst>
                <a:gd name="connsiteX0" fmla="*/ 12755 w 11736"/>
                <a:gd name="connsiteY0" fmla="*/ 53870 h 52228"/>
                <a:gd name="connsiteX1" fmla="*/ 9527 w 11736"/>
                <a:gd name="connsiteY1" fmla="*/ 53870 h 52228"/>
                <a:gd name="connsiteX2" fmla="*/ 3145 w 11736"/>
                <a:gd name="connsiteY2" fmla="*/ 51449 h 52228"/>
                <a:gd name="connsiteX3" fmla="*/ 1018 w 11736"/>
                <a:gd name="connsiteY3" fmla="*/ 44700 h 52228"/>
                <a:gd name="connsiteX4" fmla="*/ 1018 w 11736"/>
                <a:gd name="connsiteY4" fmla="*/ 1641 h 52228"/>
                <a:gd name="connsiteX5" fmla="*/ 4759 w 11736"/>
                <a:gd name="connsiteY5" fmla="*/ 1641 h 52228"/>
                <a:gd name="connsiteX6" fmla="*/ 4759 w 11736"/>
                <a:gd name="connsiteY6" fmla="*/ 44627 h 52228"/>
                <a:gd name="connsiteX7" fmla="*/ 6006 w 11736"/>
                <a:gd name="connsiteY7" fmla="*/ 49175 h 52228"/>
                <a:gd name="connsiteX8" fmla="*/ 10187 w 11736"/>
                <a:gd name="connsiteY8" fmla="*/ 50569 h 52228"/>
                <a:gd name="connsiteX9" fmla="*/ 12755 w 11736"/>
                <a:gd name="connsiteY9" fmla="*/ 50569 h 52228"/>
                <a:gd name="connsiteX10" fmla="*/ 12755 w 11736"/>
                <a:gd name="connsiteY10" fmla="*/ 5387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755" y="53870"/>
                  </a:moveTo>
                  <a:lnTo>
                    <a:pt x="9527" y="53870"/>
                  </a:lnTo>
                  <a:cubicBezTo>
                    <a:pt x="6666" y="53870"/>
                    <a:pt x="4539" y="53063"/>
                    <a:pt x="3145" y="51449"/>
                  </a:cubicBezTo>
                  <a:cubicBezTo>
                    <a:pt x="1752" y="49835"/>
                    <a:pt x="1018" y="47561"/>
                    <a:pt x="1018" y="44700"/>
                  </a:cubicBezTo>
                  <a:lnTo>
                    <a:pt x="1018" y="1641"/>
                  </a:lnTo>
                  <a:lnTo>
                    <a:pt x="4759" y="1641"/>
                  </a:lnTo>
                  <a:lnTo>
                    <a:pt x="4759" y="44627"/>
                  </a:lnTo>
                  <a:cubicBezTo>
                    <a:pt x="4759" y="46754"/>
                    <a:pt x="5199" y="48221"/>
                    <a:pt x="6006" y="49175"/>
                  </a:cubicBezTo>
                  <a:cubicBezTo>
                    <a:pt x="6740" y="50128"/>
                    <a:pt x="8207" y="50569"/>
                    <a:pt x="10187" y="50569"/>
                  </a:cubicBezTo>
                  <a:lnTo>
                    <a:pt x="12755" y="50569"/>
                  </a:lnTo>
                  <a:lnTo>
                    <a:pt x="12755" y="53870"/>
                  </a:lnTo>
                  <a:close/>
                </a:path>
              </a:pathLst>
            </a:custGeom>
            <a:solidFill>
              <a:srgbClr val="000000"/>
            </a:solidFill>
            <a:ln w="73262" cap="flat">
              <a:noFill/>
              <a:prstDash val="solid"/>
              <a:miter/>
            </a:ln>
          </p:spPr>
          <p:txBody>
            <a:bodyPr rtlCol="0" anchor="ctr"/>
            <a:lstStyle/>
            <a:p>
              <a:endParaRPr lang="en-GB"/>
            </a:p>
          </p:txBody>
        </p:sp>
        <p:sp>
          <p:nvSpPr>
            <p:cNvPr id="522" name="Graphic 1127">
              <a:extLst>
                <a:ext uri="{FF2B5EF4-FFF2-40B4-BE49-F238E27FC236}">
                  <a16:creationId xmlns:a16="http://schemas.microsoft.com/office/drawing/2014/main" id="{FC154B5A-B16D-EEBB-1698-4187D7AC6730}"/>
                </a:ext>
              </a:extLst>
            </p:cNvPr>
            <p:cNvSpPr/>
            <p:nvPr/>
          </p:nvSpPr>
          <p:spPr>
            <a:xfrm>
              <a:off x="7732232" y="4406698"/>
              <a:ext cx="11736" cy="52228"/>
            </a:xfrm>
            <a:custGeom>
              <a:avLst/>
              <a:gdLst>
                <a:gd name="connsiteX0" fmla="*/ 12762 w 11736"/>
                <a:gd name="connsiteY0" fmla="*/ 53870 h 52228"/>
                <a:gd name="connsiteX1" fmla="*/ 9534 w 11736"/>
                <a:gd name="connsiteY1" fmla="*/ 53870 h 52228"/>
                <a:gd name="connsiteX2" fmla="*/ 3153 w 11736"/>
                <a:gd name="connsiteY2" fmla="*/ 51449 h 52228"/>
                <a:gd name="connsiteX3" fmla="*/ 1025 w 11736"/>
                <a:gd name="connsiteY3" fmla="*/ 44700 h 52228"/>
                <a:gd name="connsiteX4" fmla="*/ 1025 w 11736"/>
                <a:gd name="connsiteY4" fmla="*/ 1641 h 52228"/>
                <a:gd name="connsiteX5" fmla="*/ 4766 w 11736"/>
                <a:gd name="connsiteY5" fmla="*/ 1641 h 52228"/>
                <a:gd name="connsiteX6" fmla="*/ 4766 w 11736"/>
                <a:gd name="connsiteY6" fmla="*/ 44627 h 52228"/>
                <a:gd name="connsiteX7" fmla="*/ 6013 w 11736"/>
                <a:gd name="connsiteY7" fmla="*/ 49175 h 52228"/>
                <a:gd name="connsiteX8" fmla="*/ 10195 w 11736"/>
                <a:gd name="connsiteY8" fmla="*/ 50569 h 52228"/>
                <a:gd name="connsiteX9" fmla="*/ 12762 w 11736"/>
                <a:gd name="connsiteY9" fmla="*/ 50569 h 52228"/>
                <a:gd name="connsiteX10" fmla="*/ 12762 w 11736"/>
                <a:gd name="connsiteY10" fmla="*/ 53870 h 5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 h="52228">
                  <a:moveTo>
                    <a:pt x="12762" y="53870"/>
                  </a:moveTo>
                  <a:lnTo>
                    <a:pt x="9534" y="53870"/>
                  </a:lnTo>
                  <a:cubicBezTo>
                    <a:pt x="6674" y="53870"/>
                    <a:pt x="4546" y="53063"/>
                    <a:pt x="3153" y="51449"/>
                  </a:cubicBezTo>
                  <a:cubicBezTo>
                    <a:pt x="1759" y="49835"/>
                    <a:pt x="1025" y="47561"/>
                    <a:pt x="1025" y="44700"/>
                  </a:cubicBezTo>
                  <a:lnTo>
                    <a:pt x="1025" y="1641"/>
                  </a:lnTo>
                  <a:lnTo>
                    <a:pt x="4766" y="1641"/>
                  </a:lnTo>
                  <a:lnTo>
                    <a:pt x="4766" y="44627"/>
                  </a:lnTo>
                  <a:cubicBezTo>
                    <a:pt x="4766" y="46754"/>
                    <a:pt x="5207" y="48221"/>
                    <a:pt x="6013" y="49175"/>
                  </a:cubicBezTo>
                  <a:cubicBezTo>
                    <a:pt x="6747" y="50128"/>
                    <a:pt x="8214" y="50569"/>
                    <a:pt x="10195" y="50569"/>
                  </a:cubicBezTo>
                  <a:lnTo>
                    <a:pt x="12762" y="50569"/>
                  </a:lnTo>
                  <a:lnTo>
                    <a:pt x="12762" y="53870"/>
                  </a:lnTo>
                  <a:close/>
                </a:path>
              </a:pathLst>
            </a:custGeom>
            <a:solidFill>
              <a:srgbClr val="000000"/>
            </a:solidFill>
            <a:ln w="73262" cap="flat">
              <a:noFill/>
              <a:prstDash val="solid"/>
              <a:miter/>
            </a:ln>
          </p:spPr>
          <p:txBody>
            <a:bodyPr rtlCol="0" anchor="ctr"/>
            <a:lstStyle/>
            <a:p>
              <a:endParaRPr lang="en-GB"/>
            </a:p>
          </p:txBody>
        </p:sp>
        <p:sp>
          <p:nvSpPr>
            <p:cNvPr id="523" name="Graphic 1127">
              <a:extLst>
                <a:ext uri="{FF2B5EF4-FFF2-40B4-BE49-F238E27FC236}">
                  <a16:creationId xmlns:a16="http://schemas.microsoft.com/office/drawing/2014/main" id="{5C0B4C0D-907A-818E-C11F-F0C4B6CBC0B5}"/>
                </a:ext>
              </a:extLst>
            </p:cNvPr>
            <p:cNvSpPr/>
            <p:nvPr/>
          </p:nvSpPr>
          <p:spPr>
            <a:xfrm>
              <a:off x="7747146" y="4423570"/>
              <a:ext cx="29488" cy="51348"/>
            </a:xfrm>
            <a:custGeom>
              <a:avLst/>
              <a:gdLst>
                <a:gd name="connsiteX0" fmla="*/ 30522 w 29488"/>
                <a:gd name="connsiteY0" fmla="*/ 1646 h 51348"/>
                <a:gd name="connsiteX1" fmla="*/ 14091 w 29488"/>
                <a:gd name="connsiteY1" fmla="*/ 46613 h 51348"/>
                <a:gd name="connsiteX2" fmla="*/ 11670 w 29488"/>
                <a:gd name="connsiteY2" fmla="*/ 50721 h 51348"/>
                <a:gd name="connsiteX3" fmla="*/ 4995 w 29488"/>
                <a:gd name="connsiteY3" fmla="*/ 52995 h 51348"/>
                <a:gd name="connsiteX4" fmla="*/ 3234 w 29488"/>
                <a:gd name="connsiteY4" fmla="*/ 52995 h 51348"/>
                <a:gd name="connsiteX5" fmla="*/ 3234 w 29488"/>
                <a:gd name="connsiteY5" fmla="*/ 49694 h 51348"/>
                <a:gd name="connsiteX6" fmla="*/ 4628 w 29488"/>
                <a:gd name="connsiteY6" fmla="*/ 49694 h 51348"/>
                <a:gd name="connsiteX7" fmla="*/ 8883 w 29488"/>
                <a:gd name="connsiteY7" fmla="*/ 48667 h 51348"/>
                <a:gd name="connsiteX8" fmla="*/ 11083 w 29488"/>
                <a:gd name="connsiteY8" fmla="*/ 44852 h 51348"/>
                <a:gd name="connsiteX9" fmla="*/ 13944 w 29488"/>
                <a:gd name="connsiteY9" fmla="*/ 37003 h 51348"/>
                <a:gd name="connsiteX10" fmla="*/ 1033 w 29488"/>
                <a:gd name="connsiteY10" fmla="*/ 1646 h 51348"/>
                <a:gd name="connsiteX11" fmla="*/ 5141 w 29488"/>
                <a:gd name="connsiteY11" fmla="*/ 1646 h 51348"/>
                <a:gd name="connsiteX12" fmla="*/ 15778 w 29488"/>
                <a:gd name="connsiteY12" fmla="*/ 32602 h 51348"/>
                <a:gd name="connsiteX13" fmla="*/ 26414 w 29488"/>
                <a:gd name="connsiteY13" fmla="*/ 1646 h 51348"/>
                <a:gd name="connsiteX14" fmla="*/ 30522 w 29488"/>
                <a:gd name="connsiteY14" fmla="*/ 1646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88" h="51348">
                  <a:moveTo>
                    <a:pt x="30522" y="1646"/>
                  </a:moveTo>
                  <a:lnTo>
                    <a:pt x="14091" y="46613"/>
                  </a:lnTo>
                  <a:cubicBezTo>
                    <a:pt x="13431" y="48594"/>
                    <a:pt x="12624" y="49914"/>
                    <a:pt x="11670" y="50721"/>
                  </a:cubicBezTo>
                  <a:cubicBezTo>
                    <a:pt x="10130" y="52261"/>
                    <a:pt x="7856" y="52995"/>
                    <a:pt x="4995" y="52995"/>
                  </a:cubicBezTo>
                  <a:lnTo>
                    <a:pt x="3234" y="52995"/>
                  </a:lnTo>
                  <a:lnTo>
                    <a:pt x="3234" y="49694"/>
                  </a:lnTo>
                  <a:lnTo>
                    <a:pt x="4628" y="49694"/>
                  </a:lnTo>
                  <a:cubicBezTo>
                    <a:pt x="6608" y="49694"/>
                    <a:pt x="8002" y="49327"/>
                    <a:pt x="8883" y="48667"/>
                  </a:cubicBezTo>
                  <a:cubicBezTo>
                    <a:pt x="9689" y="48007"/>
                    <a:pt x="10423" y="46686"/>
                    <a:pt x="11083" y="44852"/>
                  </a:cubicBezTo>
                  <a:lnTo>
                    <a:pt x="13944" y="37003"/>
                  </a:lnTo>
                  <a:lnTo>
                    <a:pt x="1033" y="1646"/>
                  </a:lnTo>
                  <a:lnTo>
                    <a:pt x="5141" y="1646"/>
                  </a:lnTo>
                  <a:lnTo>
                    <a:pt x="15778" y="32602"/>
                  </a:lnTo>
                  <a:lnTo>
                    <a:pt x="26414" y="1646"/>
                  </a:lnTo>
                  <a:lnTo>
                    <a:pt x="30522" y="1646"/>
                  </a:lnTo>
                  <a:close/>
                </a:path>
              </a:pathLst>
            </a:custGeom>
            <a:solidFill>
              <a:srgbClr val="000000"/>
            </a:solidFill>
            <a:ln w="73262" cap="flat">
              <a:noFill/>
              <a:prstDash val="solid"/>
              <a:miter/>
            </a:ln>
          </p:spPr>
          <p:txBody>
            <a:bodyPr rtlCol="0" anchor="ctr"/>
            <a:lstStyle/>
            <a:p>
              <a:endParaRPr lang="en-GB"/>
            </a:p>
          </p:txBody>
        </p:sp>
        <p:sp>
          <p:nvSpPr>
            <p:cNvPr id="524" name="Graphic 1127">
              <a:extLst>
                <a:ext uri="{FF2B5EF4-FFF2-40B4-BE49-F238E27FC236}">
                  <a16:creationId xmlns:a16="http://schemas.microsoft.com/office/drawing/2014/main" id="{BB0F39CE-F700-7BC2-0B18-E22C09D9375F}"/>
                </a:ext>
              </a:extLst>
            </p:cNvPr>
            <p:cNvSpPr/>
            <p:nvPr/>
          </p:nvSpPr>
          <p:spPr>
            <a:xfrm>
              <a:off x="6529210" y="3179651"/>
              <a:ext cx="1361793" cy="1445700"/>
            </a:xfrm>
            <a:custGeom>
              <a:avLst/>
              <a:gdLst>
                <a:gd name="connsiteX0" fmla="*/ 0 w 1361793"/>
                <a:gd name="connsiteY0" fmla="*/ 528 h 1445700"/>
                <a:gd name="connsiteX1" fmla="*/ 1361793 w 1361793"/>
                <a:gd name="connsiteY1" fmla="*/ 528 h 1445700"/>
                <a:gd name="connsiteX2" fmla="*/ 1361793 w 1361793"/>
                <a:gd name="connsiteY2" fmla="*/ 1446228 h 1445700"/>
                <a:gd name="connsiteX3" fmla="*/ 0 w 1361793"/>
                <a:gd name="connsiteY3" fmla="*/ 1446228 h 1445700"/>
              </a:gdLst>
              <a:ahLst/>
              <a:cxnLst>
                <a:cxn ang="0">
                  <a:pos x="connsiteX0" y="connsiteY0"/>
                </a:cxn>
                <a:cxn ang="0">
                  <a:pos x="connsiteX1" y="connsiteY1"/>
                </a:cxn>
                <a:cxn ang="0">
                  <a:pos x="connsiteX2" y="connsiteY2"/>
                </a:cxn>
                <a:cxn ang="0">
                  <a:pos x="connsiteX3" y="connsiteY3"/>
                </a:cxn>
              </a:cxnLst>
              <a:rect l="l" t="t" r="r" b="b"/>
              <a:pathLst>
                <a:path w="1361793" h="1445700">
                  <a:moveTo>
                    <a:pt x="0" y="528"/>
                  </a:moveTo>
                  <a:lnTo>
                    <a:pt x="1361793" y="528"/>
                  </a:lnTo>
                  <a:lnTo>
                    <a:pt x="1361793" y="1446228"/>
                  </a:lnTo>
                  <a:lnTo>
                    <a:pt x="0" y="1446228"/>
                  </a:lnTo>
                  <a:close/>
                </a:path>
              </a:pathLst>
            </a:custGeom>
            <a:noFill/>
            <a:ln w="8132" cap="flat">
              <a:solidFill>
                <a:srgbClr val="245BA7"/>
              </a:solidFill>
              <a:prstDash val="solid"/>
              <a:miter/>
            </a:ln>
          </p:spPr>
          <p:txBody>
            <a:bodyPr rtlCol="0" anchor="ctr"/>
            <a:lstStyle/>
            <a:p>
              <a:endParaRPr lang="en-GB"/>
            </a:p>
          </p:txBody>
        </p:sp>
        <p:sp>
          <p:nvSpPr>
            <p:cNvPr id="525" name="Graphic 1127">
              <a:extLst>
                <a:ext uri="{FF2B5EF4-FFF2-40B4-BE49-F238E27FC236}">
                  <a16:creationId xmlns:a16="http://schemas.microsoft.com/office/drawing/2014/main" id="{81F2F676-0EF4-B545-65D3-26534C30BBB1}"/>
                </a:ext>
              </a:extLst>
            </p:cNvPr>
            <p:cNvSpPr/>
            <p:nvPr/>
          </p:nvSpPr>
          <p:spPr>
            <a:xfrm rot="-5400000" flipV="1">
              <a:off x="7417898" y="3224227"/>
              <a:ext cx="407711" cy="407720"/>
            </a:xfrm>
            <a:custGeom>
              <a:avLst/>
              <a:gdLst>
                <a:gd name="connsiteX0" fmla="*/ 204909 w 407711"/>
                <a:gd name="connsiteY0" fmla="*/ 1291 h 407720"/>
                <a:gd name="connsiteX1" fmla="*/ 1056 w 407711"/>
                <a:gd name="connsiteY1" fmla="*/ 205153 h 407720"/>
                <a:gd name="connsiteX2" fmla="*/ 204909 w 407711"/>
                <a:gd name="connsiteY2" fmla="*/ 409011 h 407720"/>
                <a:gd name="connsiteX3" fmla="*/ 408767 w 407711"/>
                <a:gd name="connsiteY3" fmla="*/ 205153 h 407720"/>
                <a:gd name="connsiteX4" fmla="*/ 204909 w 407711"/>
                <a:gd name="connsiteY4" fmla="*/ 1291 h 40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711" h="407720">
                  <a:moveTo>
                    <a:pt x="204909" y="1291"/>
                  </a:moveTo>
                  <a:cubicBezTo>
                    <a:pt x="92321" y="1291"/>
                    <a:pt x="1056" y="92562"/>
                    <a:pt x="1056" y="205153"/>
                  </a:cubicBezTo>
                  <a:cubicBezTo>
                    <a:pt x="1056" y="317740"/>
                    <a:pt x="92321" y="409011"/>
                    <a:pt x="204909" y="409011"/>
                  </a:cubicBezTo>
                  <a:cubicBezTo>
                    <a:pt x="317499" y="409011"/>
                    <a:pt x="408767" y="317740"/>
                    <a:pt x="408767" y="205153"/>
                  </a:cubicBezTo>
                  <a:cubicBezTo>
                    <a:pt x="408767" y="92562"/>
                    <a:pt x="317499" y="1291"/>
                    <a:pt x="204909" y="1291"/>
                  </a:cubicBezTo>
                </a:path>
              </a:pathLst>
            </a:custGeom>
            <a:solidFill>
              <a:srgbClr val="245BA7"/>
            </a:solidFill>
            <a:ln w="2873" cap="flat">
              <a:noFill/>
              <a:prstDash val="solid"/>
              <a:miter/>
            </a:ln>
          </p:spPr>
          <p:txBody>
            <a:bodyPr rtlCol="0" anchor="ctr"/>
            <a:lstStyle/>
            <a:p>
              <a:endParaRPr lang="en-GB"/>
            </a:p>
          </p:txBody>
        </p:sp>
        <p:sp>
          <p:nvSpPr>
            <p:cNvPr id="526" name="Graphic 1127">
              <a:extLst>
                <a:ext uri="{FF2B5EF4-FFF2-40B4-BE49-F238E27FC236}">
                  <a16:creationId xmlns:a16="http://schemas.microsoft.com/office/drawing/2014/main" id="{DCCA7F63-E9A8-9629-B5A1-0D31C1E0376C}"/>
                </a:ext>
              </a:extLst>
            </p:cNvPr>
            <p:cNvSpPr/>
            <p:nvPr/>
          </p:nvSpPr>
          <p:spPr>
            <a:xfrm>
              <a:off x="7539597" y="3291317"/>
              <a:ext cx="164310" cy="273488"/>
            </a:xfrm>
            <a:custGeom>
              <a:avLst/>
              <a:gdLst>
                <a:gd name="connsiteX0" fmla="*/ 65911 w 164310"/>
                <a:gd name="connsiteY0" fmla="*/ 274709 h 273488"/>
                <a:gd name="connsiteX1" fmla="*/ 2213 w 164310"/>
                <a:gd name="connsiteY1" fmla="*/ 154300 h 273488"/>
                <a:gd name="connsiteX2" fmla="*/ 27585 w 164310"/>
                <a:gd name="connsiteY2" fmla="*/ 106023 h 273488"/>
                <a:gd name="connsiteX3" fmla="*/ 72390 w 164310"/>
                <a:gd name="connsiteY3" fmla="*/ 36730 h 273488"/>
                <a:gd name="connsiteX4" fmla="*/ 65371 w 164310"/>
                <a:gd name="connsiteY4" fmla="*/ 1516 h 273488"/>
                <a:gd name="connsiteX5" fmla="*/ 119892 w 164310"/>
                <a:gd name="connsiteY5" fmla="*/ 82737 h 273488"/>
                <a:gd name="connsiteX6" fmla="*/ 116653 w 164310"/>
                <a:gd name="connsiteY6" fmla="*/ 140667 h 273488"/>
                <a:gd name="connsiteX7" fmla="*/ 135159 w 164310"/>
                <a:gd name="connsiteY7" fmla="*/ 122463 h 273488"/>
                <a:gd name="connsiteX8" fmla="*/ 137167 w 164310"/>
                <a:gd name="connsiteY8" fmla="*/ 99775 h 273488"/>
                <a:gd name="connsiteX9" fmla="*/ 165237 w 164310"/>
                <a:gd name="connsiteY9" fmla="*/ 177017 h 273488"/>
                <a:gd name="connsiteX10" fmla="*/ 104237 w 164310"/>
                <a:gd name="connsiteY10" fmla="*/ 274709 h 273488"/>
                <a:gd name="connsiteX11" fmla="*/ 128531 w 164310"/>
                <a:gd name="connsiteY11" fmla="*/ 219615 h 273488"/>
                <a:gd name="connsiteX12" fmla="*/ 120974 w 164310"/>
                <a:gd name="connsiteY12" fmla="*/ 189513 h 273488"/>
                <a:gd name="connsiteX13" fmla="*/ 91232 w 164310"/>
                <a:gd name="connsiteY13" fmla="*/ 130300 h 273488"/>
                <a:gd name="connsiteX14" fmla="*/ 92854 w 164310"/>
                <a:gd name="connsiteY14" fmla="*/ 107013 h 273488"/>
                <a:gd name="connsiteX15" fmla="*/ 63702 w 164310"/>
                <a:gd name="connsiteY15" fmla="*/ 155289 h 273488"/>
                <a:gd name="connsiteX16" fmla="*/ 64292 w 164310"/>
                <a:gd name="connsiteY16" fmla="*/ 199167 h 273488"/>
                <a:gd name="connsiteX17" fmla="*/ 55115 w 164310"/>
                <a:gd name="connsiteY17" fmla="*/ 186674 h 273488"/>
                <a:gd name="connsiteX18" fmla="*/ 54574 w 164310"/>
                <a:gd name="connsiteY18" fmla="*/ 174744 h 273488"/>
                <a:gd name="connsiteX19" fmla="*/ 38919 w 164310"/>
                <a:gd name="connsiteY19" fmla="*/ 217342 h 273488"/>
                <a:gd name="connsiteX20" fmla="*/ 65911 w 164310"/>
                <a:gd name="connsiteY20" fmla="*/ 274709 h 2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310" h="273488">
                  <a:moveTo>
                    <a:pt x="65911" y="274709"/>
                  </a:moveTo>
                  <a:cubicBezTo>
                    <a:pt x="65149" y="275362"/>
                    <a:pt x="-9432" y="213562"/>
                    <a:pt x="2213" y="154300"/>
                  </a:cubicBezTo>
                  <a:cubicBezTo>
                    <a:pt x="5147" y="139367"/>
                    <a:pt x="12926" y="127805"/>
                    <a:pt x="27585" y="106023"/>
                  </a:cubicBezTo>
                  <a:cubicBezTo>
                    <a:pt x="50705" y="71664"/>
                    <a:pt x="69579" y="61507"/>
                    <a:pt x="72390" y="36730"/>
                  </a:cubicBezTo>
                  <a:cubicBezTo>
                    <a:pt x="74723" y="16156"/>
                    <a:pt x="62241" y="3654"/>
                    <a:pt x="65371" y="1516"/>
                  </a:cubicBezTo>
                  <a:cubicBezTo>
                    <a:pt x="70816" y="-2197"/>
                    <a:pt x="110684" y="32231"/>
                    <a:pt x="119892" y="82737"/>
                  </a:cubicBezTo>
                  <a:cubicBezTo>
                    <a:pt x="125390" y="112878"/>
                    <a:pt x="116653" y="140667"/>
                    <a:pt x="116653" y="140667"/>
                  </a:cubicBezTo>
                  <a:cubicBezTo>
                    <a:pt x="116653" y="140667"/>
                    <a:pt x="131146" y="134905"/>
                    <a:pt x="135159" y="122463"/>
                  </a:cubicBezTo>
                  <a:cubicBezTo>
                    <a:pt x="138642" y="111659"/>
                    <a:pt x="137167" y="99775"/>
                    <a:pt x="137167" y="99775"/>
                  </a:cubicBezTo>
                  <a:cubicBezTo>
                    <a:pt x="140518" y="98587"/>
                    <a:pt x="166604" y="135006"/>
                    <a:pt x="165237" y="177017"/>
                  </a:cubicBezTo>
                  <a:cubicBezTo>
                    <a:pt x="163270" y="237539"/>
                    <a:pt x="105451" y="275785"/>
                    <a:pt x="104237" y="274709"/>
                  </a:cubicBezTo>
                  <a:cubicBezTo>
                    <a:pt x="103380" y="273947"/>
                    <a:pt x="128698" y="251813"/>
                    <a:pt x="128531" y="219615"/>
                  </a:cubicBezTo>
                  <a:cubicBezTo>
                    <a:pt x="128459" y="205893"/>
                    <a:pt x="123333" y="194800"/>
                    <a:pt x="120974" y="189513"/>
                  </a:cubicBezTo>
                  <a:cubicBezTo>
                    <a:pt x="109660" y="164172"/>
                    <a:pt x="93873" y="150497"/>
                    <a:pt x="91232" y="130300"/>
                  </a:cubicBezTo>
                  <a:cubicBezTo>
                    <a:pt x="89451" y="116658"/>
                    <a:pt x="95346" y="108319"/>
                    <a:pt x="92854" y="107013"/>
                  </a:cubicBezTo>
                  <a:cubicBezTo>
                    <a:pt x="88649" y="104812"/>
                    <a:pt x="68984" y="126991"/>
                    <a:pt x="63702" y="155289"/>
                  </a:cubicBezTo>
                  <a:cubicBezTo>
                    <a:pt x="60428" y="172826"/>
                    <a:pt x="67519" y="198014"/>
                    <a:pt x="64292" y="199167"/>
                  </a:cubicBezTo>
                  <a:cubicBezTo>
                    <a:pt x="62019" y="199981"/>
                    <a:pt x="56945" y="193526"/>
                    <a:pt x="55115" y="186674"/>
                  </a:cubicBezTo>
                  <a:cubicBezTo>
                    <a:pt x="53312" y="179925"/>
                    <a:pt x="55360" y="175029"/>
                    <a:pt x="54574" y="174744"/>
                  </a:cubicBezTo>
                  <a:cubicBezTo>
                    <a:pt x="52912" y="174143"/>
                    <a:pt x="39345" y="194536"/>
                    <a:pt x="38919" y="217342"/>
                  </a:cubicBezTo>
                  <a:cubicBezTo>
                    <a:pt x="38295" y="250878"/>
                    <a:pt x="66380" y="274306"/>
                    <a:pt x="65911" y="274709"/>
                  </a:cubicBezTo>
                </a:path>
              </a:pathLst>
            </a:custGeom>
            <a:solidFill>
              <a:srgbClr val="FFFFFF"/>
            </a:solidFill>
            <a:ln w="2873" cap="flat">
              <a:noFill/>
              <a:prstDash val="solid"/>
              <a:miter/>
            </a:ln>
          </p:spPr>
          <p:txBody>
            <a:bodyPr rtlCol="0" anchor="ctr"/>
            <a:lstStyle/>
            <a:p>
              <a:endParaRPr lang="en-GB"/>
            </a:p>
          </p:txBody>
        </p:sp>
        <p:sp>
          <p:nvSpPr>
            <p:cNvPr id="527" name="Graphic 1127">
              <a:extLst>
                <a:ext uri="{FF2B5EF4-FFF2-40B4-BE49-F238E27FC236}">
                  <a16:creationId xmlns:a16="http://schemas.microsoft.com/office/drawing/2014/main" id="{C1DFF3EB-1352-F169-3D78-41AA25437960}"/>
                </a:ext>
              </a:extLst>
            </p:cNvPr>
            <p:cNvSpPr/>
            <p:nvPr/>
          </p:nvSpPr>
          <p:spPr>
            <a:xfrm>
              <a:off x="7596774" y="3475589"/>
              <a:ext cx="53606" cy="89224"/>
            </a:xfrm>
            <a:custGeom>
              <a:avLst/>
              <a:gdLst>
                <a:gd name="connsiteX0" fmla="*/ 22168 w 53606"/>
                <a:gd name="connsiteY0" fmla="*/ 90525 h 89224"/>
                <a:gd name="connsiteX1" fmla="*/ 1386 w 53606"/>
                <a:gd name="connsiteY1" fmla="*/ 51241 h 89224"/>
                <a:gd name="connsiteX2" fmla="*/ 9663 w 53606"/>
                <a:gd name="connsiteY2" fmla="*/ 35491 h 89224"/>
                <a:gd name="connsiteX3" fmla="*/ 24279 w 53606"/>
                <a:gd name="connsiteY3" fmla="*/ 12884 h 89224"/>
                <a:gd name="connsiteX4" fmla="*/ 21992 w 53606"/>
                <a:gd name="connsiteY4" fmla="*/ 1397 h 89224"/>
                <a:gd name="connsiteX5" fmla="*/ 39779 w 53606"/>
                <a:gd name="connsiteY5" fmla="*/ 27897 h 89224"/>
                <a:gd name="connsiteX6" fmla="*/ 38723 w 53606"/>
                <a:gd name="connsiteY6" fmla="*/ 46794 h 89224"/>
                <a:gd name="connsiteX7" fmla="*/ 44888 w 53606"/>
                <a:gd name="connsiteY7" fmla="*/ 39755 h 89224"/>
                <a:gd name="connsiteX8" fmla="*/ 45417 w 53606"/>
                <a:gd name="connsiteY8" fmla="*/ 33455 h 89224"/>
                <a:gd name="connsiteX9" fmla="*/ 54573 w 53606"/>
                <a:gd name="connsiteY9" fmla="*/ 58654 h 89224"/>
                <a:gd name="connsiteX10" fmla="*/ 34670 w 53606"/>
                <a:gd name="connsiteY10" fmla="*/ 90525 h 89224"/>
                <a:gd name="connsiteX11" fmla="*/ 42598 w 53606"/>
                <a:gd name="connsiteY11" fmla="*/ 72552 h 89224"/>
                <a:gd name="connsiteX12" fmla="*/ 40132 w 53606"/>
                <a:gd name="connsiteY12" fmla="*/ 62731 h 89224"/>
                <a:gd name="connsiteX13" fmla="*/ 30447 w 53606"/>
                <a:gd name="connsiteY13" fmla="*/ 46794 h 89224"/>
                <a:gd name="connsiteX14" fmla="*/ 30973 w 53606"/>
                <a:gd name="connsiteY14" fmla="*/ 39196 h 89224"/>
                <a:gd name="connsiteX15" fmla="*/ 21463 w 53606"/>
                <a:gd name="connsiteY15" fmla="*/ 54949 h 89224"/>
                <a:gd name="connsiteX16" fmla="*/ 21638 w 53606"/>
                <a:gd name="connsiteY16" fmla="*/ 65881 h 89224"/>
                <a:gd name="connsiteX17" fmla="*/ 18644 w 53606"/>
                <a:gd name="connsiteY17" fmla="*/ 61804 h 89224"/>
                <a:gd name="connsiteX18" fmla="*/ 18468 w 53606"/>
                <a:gd name="connsiteY18" fmla="*/ 57912 h 89224"/>
                <a:gd name="connsiteX19" fmla="*/ 13362 w 53606"/>
                <a:gd name="connsiteY19" fmla="*/ 71809 h 89224"/>
                <a:gd name="connsiteX20" fmla="*/ 22168 w 53606"/>
                <a:gd name="connsiteY20" fmla="*/ 90525 h 8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606" h="89224">
                  <a:moveTo>
                    <a:pt x="22168" y="90525"/>
                  </a:moveTo>
                  <a:cubicBezTo>
                    <a:pt x="21917" y="90738"/>
                    <a:pt x="-2414" y="70575"/>
                    <a:pt x="1386" y="51241"/>
                  </a:cubicBezTo>
                  <a:cubicBezTo>
                    <a:pt x="2342" y="46371"/>
                    <a:pt x="4882" y="42597"/>
                    <a:pt x="9663" y="35491"/>
                  </a:cubicBezTo>
                  <a:cubicBezTo>
                    <a:pt x="17205" y="24284"/>
                    <a:pt x="23364" y="20967"/>
                    <a:pt x="24279" y="12884"/>
                  </a:cubicBezTo>
                  <a:cubicBezTo>
                    <a:pt x="25041" y="6172"/>
                    <a:pt x="20968" y="2093"/>
                    <a:pt x="21992" y="1397"/>
                  </a:cubicBezTo>
                  <a:cubicBezTo>
                    <a:pt x="23767" y="183"/>
                    <a:pt x="36775" y="11414"/>
                    <a:pt x="39779" y="27897"/>
                  </a:cubicBezTo>
                  <a:cubicBezTo>
                    <a:pt x="41571" y="37726"/>
                    <a:pt x="38723" y="46794"/>
                    <a:pt x="38723" y="46794"/>
                  </a:cubicBezTo>
                  <a:cubicBezTo>
                    <a:pt x="38723" y="46794"/>
                    <a:pt x="43579" y="43811"/>
                    <a:pt x="44888" y="39755"/>
                  </a:cubicBezTo>
                  <a:cubicBezTo>
                    <a:pt x="46024" y="36228"/>
                    <a:pt x="44928" y="33624"/>
                    <a:pt x="45417" y="33455"/>
                  </a:cubicBezTo>
                  <a:cubicBezTo>
                    <a:pt x="46510" y="33066"/>
                    <a:pt x="55019" y="44947"/>
                    <a:pt x="54573" y="58654"/>
                  </a:cubicBezTo>
                  <a:cubicBezTo>
                    <a:pt x="53932" y="78400"/>
                    <a:pt x="35070" y="90876"/>
                    <a:pt x="34670" y="90525"/>
                  </a:cubicBezTo>
                  <a:cubicBezTo>
                    <a:pt x="34394" y="90278"/>
                    <a:pt x="42652" y="83054"/>
                    <a:pt x="42598" y="72552"/>
                  </a:cubicBezTo>
                  <a:cubicBezTo>
                    <a:pt x="42575" y="68075"/>
                    <a:pt x="40901" y="64454"/>
                    <a:pt x="40132" y="62731"/>
                  </a:cubicBezTo>
                  <a:cubicBezTo>
                    <a:pt x="36442" y="54463"/>
                    <a:pt x="31304" y="53384"/>
                    <a:pt x="30447" y="46794"/>
                  </a:cubicBezTo>
                  <a:cubicBezTo>
                    <a:pt x="29866" y="42346"/>
                    <a:pt x="31787" y="39622"/>
                    <a:pt x="30973" y="39196"/>
                  </a:cubicBezTo>
                  <a:cubicBezTo>
                    <a:pt x="29604" y="38480"/>
                    <a:pt x="23186" y="45715"/>
                    <a:pt x="21463" y="54949"/>
                  </a:cubicBezTo>
                  <a:cubicBezTo>
                    <a:pt x="20396" y="60668"/>
                    <a:pt x="22694" y="65507"/>
                    <a:pt x="21638" y="65881"/>
                  </a:cubicBezTo>
                  <a:cubicBezTo>
                    <a:pt x="20896" y="66148"/>
                    <a:pt x="19242" y="64039"/>
                    <a:pt x="18644" y="61804"/>
                  </a:cubicBezTo>
                  <a:cubicBezTo>
                    <a:pt x="18057" y="59604"/>
                    <a:pt x="18724" y="58004"/>
                    <a:pt x="18468" y="57912"/>
                  </a:cubicBezTo>
                  <a:cubicBezTo>
                    <a:pt x="17925" y="57717"/>
                    <a:pt x="13500" y="64370"/>
                    <a:pt x="13362" y="71809"/>
                  </a:cubicBezTo>
                  <a:cubicBezTo>
                    <a:pt x="13158" y="82749"/>
                    <a:pt x="22320" y="90396"/>
                    <a:pt x="22168" y="90525"/>
                  </a:cubicBezTo>
                </a:path>
              </a:pathLst>
            </a:custGeom>
            <a:solidFill>
              <a:srgbClr val="FFFFFF"/>
            </a:solidFill>
            <a:ln w="2873" cap="flat">
              <a:no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32A4E3F2-56D2-6065-6855-2E7133D833F4}"/>
              </a:ext>
            </a:extLst>
          </p:cNvPr>
          <p:cNvGrpSpPr/>
          <p:nvPr/>
        </p:nvGrpSpPr>
        <p:grpSpPr>
          <a:xfrm>
            <a:off x="422787" y="3687271"/>
            <a:ext cx="2166485" cy="5175130"/>
            <a:chOff x="500515" y="2207068"/>
            <a:chExt cx="1204786" cy="3615762"/>
          </a:xfrm>
        </p:grpSpPr>
        <p:sp>
          <p:nvSpPr>
            <p:cNvPr id="529" name="Freeform: Shape 528">
              <a:extLst>
                <a:ext uri="{FF2B5EF4-FFF2-40B4-BE49-F238E27FC236}">
                  <a16:creationId xmlns:a16="http://schemas.microsoft.com/office/drawing/2014/main" id="{5079ECEE-062B-850C-0494-A26F5D146777}"/>
                </a:ext>
              </a:extLst>
            </p:cNvPr>
            <p:cNvSpPr/>
            <p:nvPr/>
          </p:nvSpPr>
          <p:spPr>
            <a:xfrm>
              <a:off x="857652" y="2366942"/>
              <a:ext cx="379739" cy="561442"/>
            </a:xfrm>
            <a:custGeom>
              <a:avLst/>
              <a:gdLst>
                <a:gd name="connsiteX0" fmla="*/ 164277 w 168148"/>
                <a:gd name="connsiteY0" fmla="*/ 79294 h 248606"/>
                <a:gd name="connsiteX1" fmla="*/ 162988 w 168148"/>
                <a:gd name="connsiteY1" fmla="*/ 99973 h 248606"/>
                <a:gd name="connsiteX2" fmla="*/ 168149 w 168148"/>
                <a:gd name="connsiteY2" fmla="*/ 101260 h 248606"/>
                <a:gd name="connsiteX3" fmla="*/ 153937 w 168148"/>
                <a:gd name="connsiteY3" fmla="*/ 146490 h 248606"/>
                <a:gd name="connsiteX4" fmla="*/ 147477 w 168148"/>
                <a:gd name="connsiteY4" fmla="*/ 191711 h 248606"/>
                <a:gd name="connsiteX5" fmla="*/ 109301 w 168148"/>
                <a:gd name="connsiteY5" fmla="*/ 235106 h 248606"/>
                <a:gd name="connsiteX6" fmla="*/ 90349 w 168148"/>
                <a:gd name="connsiteY6" fmla="*/ 242004 h 248606"/>
                <a:gd name="connsiteX7" fmla="*/ 45384 w 168148"/>
                <a:gd name="connsiteY7" fmla="*/ 221430 h 248606"/>
                <a:gd name="connsiteX8" fmla="*/ 26002 w 168148"/>
                <a:gd name="connsiteY8" fmla="*/ 149076 h 248606"/>
                <a:gd name="connsiteX9" fmla="*/ 10491 w 168148"/>
                <a:gd name="connsiteY9" fmla="*/ 133567 h 248606"/>
                <a:gd name="connsiteX10" fmla="*/ 1448 w 168148"/>
                <a:gd name="connsiteY10" fmla="*/ 110302 h 248606"/>
                <a:gd name="connsiteX11" fmla="*/ 6617 w 168148"/>
                <a:gd name="connsiteY11" fmla="*/ 90921 h 248606"/>
                <a:gd name="connsiteX12" fmla="*/ 6617 w 168148"/>
                <a:gd name="connsiteY12" fmla="*/ 80593 h 248606"/>
                <a:gd name="connsiteX13" fmla="*/ 40377 w 168148"/>
                <a:gd name="connsiteY13" fmla="*/ 12853 h 248606"/>
                <a:gd name="connsiteX14" fmla="*/ 116189 w 168148"/>
                <a:gd name="connsiteY14" fmla="*/ 5962 h 248606"/>
                <a:gd name="connsiteX15" fmla="*/ 164441 w 168148"/>
                <a:gd name="connsiteY15" fmla="*/ 74878 h 248606"/>
                <a:gd name="connsiteX16" fmla="*/ 164277 w 168148"/>
                <a:gd name="connsiteY16" fmla="*/ 79294 h 2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148" h="248606">
                  <a:moveTo>
                    <a:pt x="164277" y="79294"/>
                  </a:moveTo>
                  <a:lnTo>
                    <a:pt x="162988" y="99973"/>
                  </a:lnTo>
                  <a:lnTo>
                    <a:pt x="168149" y="101260"/>
                  </a:lnTo>
                  <a:cubicBezTo>
                    <a:pt x="164277" y="136152"/>
                    <a:pt x="153937" y="146490"/>
                    <a:pt x="153937" y="146490"/>
                  </a:cubicBezTo>
                  <a:cubicBezTo>
                    <a:pt x="150063" y="152947"/>
                    <a:pt x="147477" y="191711"/>
                    <a:pt x="147477" y="191711"/>
                  </a:cubicBezTo>
                  <a:cubicBezTo>
                    <a:pt x="135851" y="217558"/>
                    <a:pt x="122926" y="219511"/>
                    <a:pt x="109301" y="235106"/>
                  </a:cubicBezTo>
                  <a:cubicBezTo>
                    <a:pt x="99988" y="245773"/>
                    <a:pt x="90349" y="242004"/>
                    <a:pt x="90349" y="242004"/>
                  </a:cubicBezTo>
                  <a:cubicBezTo>
                    <a:pt x="76128" y="261385"/>
                    <a:pt x="59598" y="233065"/>
                    <a:pt x="45384" y="221430"/>
                  </a:cubicBezTo>
                  <a:cubicBezTo>
                    <a:pt x="31170" y="209803"/>
                    <a:pt x="26002" y="149076"/>
                    <a:pt x="26002" y="149076"/>
                  </a:cubicBezTo>
                  <a:lnTo>
                    <a:pt x="10491" y="133567"/>
                  </a:lnTo>
                  <a:cubicBezTo>
                    <a:pt x="9202" y="128396"/>
                    <a:pt x="1448" y="110302"/>
                    <a:pt x="1448" y="110302"/>
                  </a:cubicBezTo>
                  <a:cubicBezTo>
                    <a:pt x="-3723" y="102559"/>
                    <a:pt x="6617" y="90921"/>
                    <a:pt x="6617" y="90921"/>
                  </a:cubicBezTo>
                  <a:lnTo>
                    <a:pt x="6617" y="80593"/>
                  </a:lnTo>
                  <a:cubicBezTo>
                    <a:pt x="7639" y="40420"/>
                    <a:pt x="40377" y="12853"/>
                    <a:pt x="40377" y="12853"/>
                  </a:cubicBezTo>
                  <a:cubicBezTo>
                    <a:pt x="80010" y="-11267"/>
                    <a:pt x="116189" y="5962"/>
                    <a:pt x="116189" y="5962"/>
                  </a:cubicBezTo>
                  <a:cubicBezTo>
                    <a:pt x="160991" y="16300"/>
                    <a:pt x="164441" y="74878"/>
                    <a:pt x="164441" y="74878"/>
                  </a:cubicBezTo>
                  <a:lnTo>
                    <a:pt x="164277" y="79294"/>
                  </a:lnTo>
                  <a:close/>
                </a:path>
              </a:pathLst>
            </a:custGeom>
            <a:solidFill>
              <a:srgbClr val="FEDFCB"/>
            </a:solidFill>
            <a:ln w="245" cap="flat">
              <a:noFill/>
              <a:prstDash val="solid"/>
              <a:miter/>
            </a:ln>
          </p:spPr>
          <p:txBody>
            <a:bodyPr rtlCol="0" anchor="ctr"/>
            <a:lstStyle/>
            <a:p>
              <a:endParaRPr lang="en-GB"/>
            </a:p>
          </p:txBody>
        </p:sp>
        <p:sp>
          <p:nvSpPr>
            <p:cNvPr id="530" name="Freeform: Shape 529">
              <a:extLst>
                <a:ext uri="{FF2B5EF4-FFF2-40B4-BE49-F238E27FC236}">
                  <a16:creationId xmlns:a16="http://schemas.microsoft.com/office/drawing/2014/main" id="{B270D106-7335-5D60-FBE1-87AC4F149487}"/>
                </a:ext>
              </a:extLst>
            </p:cNvPr>
            <p:cNvSpPr/>
            <p:nvPr/>
          </p:nvSpPr>
          <p:spPr>
            <a:xfrm>
              <a:off x="1069247" y="2411540"/>
              <a:ext cx="169330" cy="505812"/>
            </a:xfrm>
            <a:custGeom>
              <a:avLst/>
              <a:gdLst>
                <a:gd name="connsiteX0" fmla="*/ 46621 w 74979"/>
                <a:gd name="connsiteY0" fmla="*/ 0 h 223973"/>
                <a:gd name="connsiteX1" fmla="*/ 69775 w 74979"/>
                <a:gd name="connsiteY1" fmla="*/ 62129 h 223973"/>
                <a:gd name="connsiteX2" fmla="*/ 74943 w 74979"/>
                <a:gd name="connsiteY2" fmla="*/ 80220 h 223973"/>
                <a:gd name="connsiteX3" fmla="*/ 67189 w 74979"/>
                <a:gd name="connsiteY3" fmla="*/ 117048 h 223973"/>
                <a:gd name="connsiteX4" fmla="*/ 60732 w 74979"/>
                <a:gd name="connsiteY4" fmla="*/ 125451 h 223973"/>
                <a:gd name="connsiteX5" fmla="*/ 58146 w 74979"/>
                <a:gd name="connsiteY5" fmla="*/ 133197 h 223973"/>
                <a:gd name="connsiteX6" fmla="*/ 54264 w 74979"/>
                <a:gd name="connsiteY6" fmla="*/ 166797 h 223973"/>
                <a:gd name="connsiteX7" fmla="*/ 3540 w 74979"/>
                <a:gd name="connsiteY7" fmla="*/ 223974 h 223973"/>
                <a:gd name="connsiteX8" fmla="*/ 4206 w 74979"/>
                <a:gd name="connsiteY8" fmla="*/ 182591 h 223973"/>
                <a:gd name="connsiteX9" fmla="*/ 5020 w 74979"/>
                <a:gd name="connsiteY9" fmla="*/ 130930 h 223973"/>
                <a:gd name="connsiteX10" fmla="*/ 5270 w 74979"/>
                <a:gd name="connsiteY10" fmla="*/ 115431 h 223973"/>
                <a:gd name="connsiteX11" fmla="*/ 1285 w 74979"/>
                <a:gd name="connsiteY11" fmla="*/ 75699 h 223973"/>
                <a:gd name="connsiteX12" fmla="*/ 46621 w 74979"/>
                <a:gd name="connsiteY12" fmla="*/ 62023 h 223973"/>
                <a:gd name="connsiteX13" fmla="*/ 46621 w 74979"/>
                <a:gd name="connsiteY13" fmla="*/ 0 h 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79" h="223973">
                  <a:moveTo>
                    <a:pt x="46621" y="0"/>
                  </a:moveTo>
                  <a:cubicBezTo>
                    <a:pt x="67363" y="3916"/>
                    <a:pt x="69775" y="62129"/>
                    <a:pt x="69775" y="62129"/>
                  </a:cubicBezTo>
                  <a:lnTo>
                    <a:pt x="74943" y="80220"/>
                  </a:lnTo>
                  <a:cubicBezTo>
                    <a:pt x="75593" y="102186"/>
                    <a:pt x="67189" y="117048"/>
                    <a:pt x="67189" y="117048"/>
                  </a:cubicBezTo>
                  <a:cubicBezTo>
                    <a:pt x="63964" y="128036"/>
                    <a:pt x="60732" y="125451"/>
                    <a:pt x="60732" y="125451"/>
                  </a:cubicBezTo>
                  <a:lnTo>
                    <a:pt x="58146" y="133197"/>
                  </a:lnTo>
                  <a:lnTo>
                    <a:pt x="54264" y="166797"/>
                  </a:lnTo>
                  <a:cubicBezTo>
                    <a:pt x="51679" y="208793"/>
                    <a:pt x="3540" y="223974"/>
                    <a:pt x="3540" y="223974"/>
                  </a:cubicBezTo>
                  <a:lnTo>
                    <a:pt x="4206" y="182591"/>
                  </a:lnTo>
                  <a:lnTo>
                    <a:pt x="5020" y="130930"/>
                  </a:lnTo>
                  <a:lnTo>
                    <a:pt x="5270" y="115431"/>
                  </a:lnTo>
                  <a:cubicBezTo>
                    <a:pt x="-3454" y="82159"/>
                    <a:pt x="1285" y="75699"/>
                    <a:pt x="1285" y="75699"/>
                  </a:cubicBezTo>
                  <a:cubicBezTo>
                    <a:pt x="13882" y="58576"/>
                    <a:pt x="46621" y="62023"/>
                    <a:pt x="46621" y="62023"/>
                  </a:cubicBezTo>
                  <a:cubicBezTo>
                    <a:pt x="60410" y="44797"/>
                    <a:pt x="46621" y="0"/>
                    <a:pt x="46621" y="0"/>
                  </a:cubicBezTo>
                  <a:close/>
                </a:path>
              </a:pathLst>
            </a:custGeom>
            <a:solidFill>
              <a:srgbClr val="FDD1B5"/>
            </a:solidFill>
            <a:ln w="245" cap="flat">
              <a:noFill/>
              <a:prstDash val="solid"/>
              <a:miter/>
            </a:ln>
          </p:spPr>
          <p:txBody>
            <a:bodyPr rtlCol="0" anchor="ctr"/>
            <a:lstStyle/>
            <a:p>
              <a:endParaRPr lang="en-GB"/>
            </a:p>
          </p:txBody>
        </p:sp>
        <p:sp>
          <p:nvSpPr>
            <p:cNvPr id="531" name="Freeform: Shape 530">
              <a:extLst>
                <a:ext uri="{FF2B5EF4-FFF2-40B4-BE49-F238E27FC236}">
                  <a16:creationId xmlns:a16="http://schemas.microsoft.com/office/drawing/2014/main" id="{854DC8CD-E8C6-EE40-2FD6-522ADA6B6527}"/>
                </a:ext>
              </a:extLst>
            </p:cNvPr>
            <p:cNvSpPr/>
            <p:nvPr/>
          </p:nvSpPr>
          <p:spPr>
            <a:xfrm>
              <a:off x="933276" y="2561983"/>
              <a:ext cx="105061" cy="51872"/>
            </a:xfrm>
            <a:custGeom>
              <a:avLst/>
              <a:gdLst>
                <a:gd name="connsiteX0" fmla="*/ 0 w 46521"/>
                <a:gd name="connsiteY0" fmla="*/ 9191 h 22969"/>
                <a:gd name="connsiteX1" fmla="*/ 46521 w 46521"/>
                <a:gd name="connsiteY1" fmla="*/ 9191 h 22969"/>
                <a:gd name="connsiteX2" fmla="*/ 24122 w 46521"/>
                <a:gd name="connsiteY2" fmla="*/ 22970 h 22969"/>
                <a:gd name="connsiteX3" fmla="*/ 0 w 46521"/>
                <a:gd name="connsiteY3" fmla="*/ 9191 h 22969"/>
              </a:gdLst>
              <a:ahLst/>
              <a:cxnLst>
                <a:cxn ang="0">
                  <a:pos x="connsiteX0" y="connsiteY0"/>
                </a:cxn>
                <a:cxn ang="0">
                  <a:pos x="connsiteX1" y="connsiteY1"/>
                </a:cxn>
                <a:cxn ang="0">
                  <a:pos x="connsiteX2" y="connsiteY2"/>
                </a:cxn>
                <a:cxn ang="0">
                  <a:pos x="connsiteX3" y="connsiteY3"/>
                </a:cxn>
              </a:cxnLst>
              <a:rect l="l" t="t" r="r" b="b"/>
              <a:pathLst>
                <a:path w="46521" h="22969">
                  <a:moveTo>
                    <a:pt x="0" y="9191"/>
                  </a:moveTo>
                  <a:cubicBezTo>
                    <a:pt x="20679" y="-11489"/>
                    <a:pt x="46521" y="9191"/>
                    <a:pt x="46521" y="9191"/>
                  </a:cubicBezTo>
                  <a:cubicBezTo>
                    <a:pt x="34462" y="21250"/>
                    <a:pt x="24122" y="22970"/>
                    <a:pt x="24122" y="22970"/>
                  </a:cubicBezTo>
                  <a:cubicBezTo>
                    <a:pt x="15510" y="17799"/>
                    <a:pt x="0" y="9191"/>
                    <a:pt x="0" y="9191"/>
                  </a:cubicBezTo>
                  <a:close/>
                </a:path>
              </a:pathLst>
            </a:custGeom>
            <a:solidFill>
              <a:srgbClr val="FDD1B5"/>
            </a:solidFill>
            <a:ln w="245" cap="flat">
              <a:noFill/>
              <a:prstDash val="solid"/>
              <a:miter/>
            </a:ln>
          </p:spPr>
          <p:txBody>
            <a:bodyPr rtlCol="0" anchor="ctr"/>
            <a:lstStyle/>
            <a:p>
              <a:endParaRPr lang="en-GB"/>
            </a:p>
          </p:txBody>
        </p:sp>
        <p:sp>
          <p:nvSpPr>
            <p:cNvPr id="532" name="Freeform: Shape 531">
              <a:extLst>
                <a:ext uri="{FF2B5EF4-FFF2-40B4-BE49-F238E27FC236}">
                  <a16:creationId xmlns:a16="http://schemas.microsoft.com/office/drawing/2014/main" id="{7EC567F7-8105-2D33-38F4-AACD8E2FD3E2}"/>
                </a:ext>
              </a:extLst>
            </p:cNvPr>
            <p:cNvSpPr/>
            <p:nvPr/>
          </p:nvSpPr>
          <p:spPr>
            <a:xfrm>
              <a:off x="986666" y="2590519"/>
              <a:ext cx="43903" cy="101165"/>
            </a:xfrm>
            <a:custGeom>
              <a:avLst/>
              <a:gdLst>
                <a:gd name="connsiteX0" fmla="*/ 482 w 19440"/>
                <a:gd name="connsiteY0" fmla="*/ 0 h 44796"/>
                <a:gd name="connsiteX1" fmla="*/ 2202 w 19440"/>
                <a:gd name="connsiteY1" fmla="*/ 44797 h 44796"/>
                <a:gd name="connsiteX2" fmla="*/ 19440 w 19440"/>
                <a:gd name="connsiteY2" fmla="*/ 12059 h 44796"/>
                <a:gd name="connsiteX3" fmla="*/ 482 w 19440"/>
                <a:gd name="connsiteY3" fmla="*/ 0 h 44796"/>
              </a:gdLst>
              <a:ahLst/>
              <a:cxnLst>
                <a:cxn ang="0">
                  <a:pos x="connsiteX0" y="connsiteY0"/>
                </a:cxn>
                <a:cxn ang="0">
                  <a:pos x="connsiteX1" y="connsiteY1"/>
                </a:cxn>
                <a:cxn ang="0">
                  <a:pos x="connsiteX2" y="connsiteY2"/>
                </a:cxn>
                <a:cxn ang="0">
                  <a:pos x="connsiteX3" y="connsiteY3"/>
                </a:cxn>
              </a:cxnLst>
              <a:rect l="l" t="t" r="r" b="b"/>
              <a:pathLst>
                <a:path w="19440" h="44796">
                  <a:moveTo>
                    <a:pt x="482" y="0"/>
                  </a:moveTo>
                  <a:cubicBezTo>
                    <a:pt x="-1239" y="24117"/>
                    <a:pt x="2202" y="44797"/>
                    <a:pt x="2202" y="44797"/>
                  </a:cubicBezTo>
                  <a:cubicBezTo>
                    <a:pt x="12541" y="29288"/>
                    <a:pt x="19440" y="12059"/>
                    <a:pt x="19440" y="12059"/>
                  </a:cubicBezTo>
                  <a:cubicBezTo>
                    <a:pt x="14272" y="1720"/>
                    <a:pt x="482" y="0"/>
                    <a:pt x="482" y="0"/>
                  </a:cubicBezTo>
                  <a:close/>
                </a:path>
              </a:pathLst>
            </a:custGeom>
            <a:solidFill>
              <a:srgbClr val="FDD1B5"/>
            </a:solidFill>
            <a:ln w="245" cap="flat">
              <a:noFill/>
              <a:prstDash val="solid"/>
              <a:miter/>
            </a:ln>
          </p:spPr>
          <p:txBody>
            <a:bodyPr rtlCol="0" anchor="ctr"/>
            <a:lstStyle/>
            <a:p>
              <a:endParaRPr lang="en-GB"/>
            </a:p>
          </p:txBody>
        </p:sp>
        <p:sp>
          <p:nvSpPr>
            <p:cNvPr id="533" name="Freeform: Shape 532">
              <a:extLst>
                <a:ext uri="{FF2B5EF4-FFF2-40B4-BE49-F238E27FC236}">
                  <a16:creationId xmlns:a16="http://schemas.microsoft.com/office/drawing/2014/main" id="{3D4BEB3A-5BC2-D373-6C4C-C1CFDE9EAEC5}"/>
                </a:ext>
              </a:extLst>
            </p:cNvPr>
            <p:cNvSpPr/>
            <p:nvPr/>
          </p:nvSpPr>
          <p:spPr>
            <a:xfrm>
              <a:off x="865527" y="2337350"/>
              <a:ext cx="368863" cy="268736"/>
            </a:xfrm>
            <a:custGeom>
              <a:avLst/>
              <a:gdLst>
                <a:gd name="connsiteX0" fmla="*/ 132284 w 163332"/>
                <a:gd name="connsiteY0" fmla="*/ 42603 h 118996"/>
                <a:gd name="connsiteX1" fmla="*/ 28902 w 163332"/>
                <a:gd name="connsiteY1" fmla="*/ 59833 h 118996"/>
                <a:gd name="connsiteX2" fmla="*/ 20290 w 163332"/>
                <a:gd name="connsiteY2" fmla="*/ 73611 h 118996"/>
                <a:gd name="connsiteX3" fmla="*/ 14489 w 163332"/>
                <a:gd name="connsiteY3" fmla="*/ 118996 h 118996"/>
                <a:gd name="connsiteX4" fmla="*/ 1331 w 163332"/>
                <a:gd name="connsiteY4" fmla="*/ 61553 h 118996"/>
                <a:gd name="connsiteX5" fmla="*/ 16842 w 163332"/>
                <a:gd name="connsiteY5" fmla="*/ 35715 h 118996"/>
                <a:gd name="connsiteX6" fmla="*/ 86861 w 163332"/>
                <a:gd name="connsiteY6" fmla="*/ 115 h 118996"/>
                <a:gd name="connsiteX7" fmla="*/ 142624 w 163332"/>
                <a:gd name="connsiteY7" fmla="*/ 25374 h 118996"/>
                <a:gd name="connsiteX8" fmla="*/ 158134 w 163332"/>
                <a:gd name="connsiteY8" fmla="*/ 99461 h 118996"/>
                <a:gd name="connsiteX9" fmla="*/ 146074 w 163332"/>
                <a:gd name="connsiteY9" fmla="*/ 118408 h 118996"/>
                <a:gd name="connsiteX10" fmla="*/ 141276 w 163332"/>
                <a:gd name="connsiteY10" fmla="*/ 46960 h 118996"/>
                <a:gd name="connsiteX11" fmla="*/ 132284 w 163332"/>
                <a:gd name="connsiteY11" fmla="*/ 42603 h 11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332" h="118996">
                  <a:moveTo>
                    <a:pt x="132284" y="42603"/>
                  </a:moveTo>
                  <a:cubicBezTo>
                    <a:pt x="132284" y="42603"/>
                    <a:pt x="80594" y="77062"/>
                    <a:pt x="28902" y="59833"/>
                  </a:cubicBezTo>
                  <a:cubicBezTo>
                    <a:pt x="23731" y="58112"/>
                    <a:pt x="20290" y="73611"/>
                    <a:pt x="20290" y="73611"/>
                  </a:cubicBezTo>
                  <a:cubicBezTo>
                    <a:pt x="15121" y="92571"/>
                    <a:pt x="14489" y="118996"/>
                    <a:pt x="14489" y="118996"/>
                  </a:cubicBezTo>
                  <a:cubicBezTo>
                    <a:pt x="-6182" y="98319"/>
                    <a:pt x="1331" y="61553"/>
                    <a:pt x="1331" y="61553"/>
                  </a:cubicBezTo>
                  <a:cubicBezTo>
                    <a:pt x="3052" y="44324"/>
                    <a:pt x="16842" y="35715"/>
                    <a:pt x="16842" y="35715"/>
                  </a:cubicBezTo>
                  <a:cubicBezTo>
                    <a:pt x="30622" y="-3914"/>
                    <a:pt x="86861" y="115"/>
                    <a:pt x="86861" y="115"/>
                  </a:cubicBezTo>
                  <a:cubicBezTo>
                    <a:pt x="131662" y="1835"/>
                    <a:pt x="142624" y="25374"/>
                    <a:pt x="142624" y="25374"/>
                  </a:cubicBezTo>
                  <a:cubicBezTo>
                    <a:pt x="177085" y="49494"/>
                    <a:pt x="158134" y="99461"/>
                    <a:pt x="158134" y="99461"/>
                  </a:cubicBezTo>
                  <a:cubicBezTo>
                    <a:pt x="151245" y="111520"/>
                    <a:pt x="146074" y="118408"/>
                    <a:pt x="146074" y="118408"/>
                  </a:cubicBezTo>
                  <a:cubicBezTo>
                    <a:pt x="148892" y="84540"/>
                    <a:pt x="141276" y="46960"/>
                    <a:pt x="141276" y="46960"/>
                  </a:cubicBezTo>
                  <a:cubicBezTo>
                    <a:pt x="132664" y="40072"/>
                    <a:pt x="132284" y="42603"/>
                    <a:pt x="132284" y="42603"/>
                  </a:cubicBezTo>
                  <a:close/>
                </a:path>
              </a:pathLst>
            </a:custGeom>
            <a:solidFill>
              <a:srgbClr val="E8B37F"/>
            </a:solidFill>
            <a:ln w="245" cap="flat">
              <a:noFill/>
              <a:prstDash val="solid"/>
              <a:miter/>
            </a:ln>
          </p:spPr>
          <p:txBody>
            <a:bodyPr rtlCol="0" anchor="ctr"/>
            <a:lstStyle/>
            <a:p>
              <a:endParaRPr lang="en-GB"/>
            </a:p>
          </p:txBody>
        </p:sp>
        <p:sp>
          <p:nvSpPr>
            <p:cNvPr id="534" name="Freeform: Shape 533">
              <a:extLst>
                <a:ext uri="{FF2B5EF4-FFF2-40B4-BE49-F238E27FC236}">
                  <a16:creationId xmlns:a16="http://schemas.microsoft.com/office/drawing/2014/main" id="{9C48DA65-98FC-2EDC-9537-E1566EE118D6}"/>
                </a:ext>
              </a:extLst>
            </p:cNvPr>
            <p:cNvSpPr/>
            <p:nvPr/>
          </p:nvSpPr>
          <p:spPr>
            <a:xfrm>
              <a:off x="917713" y="2715029"/>
              <a:ext cx="167324" cy="217889"/>
            </a:xfrm>
            <a:custGeom>
              <a:avLst/>
              <a:gdLst>
                <a:gd name="connsiteX0" fmla="*/ 0 w 74091"/>
                <a:gd name="connsiteY0" fmla="*/ 0 h 96481"/>
                <a:gd name="connsiteX1" fmla="*/ 74092 w 74091"/>
                <a:gd name="connsiteY1" fmla="*/ 55135 h 96481"/>
                <a:gd name="connsiteX2" fmla="*/ 74092 w 74091"/>
                <a:gd name="connsiteY2" fmla="*/ 96482 h 96481"/>
                <a:gd name="connsiteX3" fmla="*/ 10340 w 74091"/>
                <a:gd name="connsiteY3" fmla="*/ 75805 h 96481"/>
                <a:gd name="connsiteX4" fmla="*/ 0 w 74091"/>
                <a:gd name="connsiteY4" fmla="*/ 0 h 96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91" h="96481">
                  <a:moveTo>
                    <a:pt x="0" y="0"/>
                  </a:moveTo>
                  <a:cubicBezTo>
                    <a:pt x="18787" y="67297"/>
                    <a:pt x="74092" y="55135"/>
                    <a:pt x="74092" y="55135"/>
                  </a:cubicBezTo>
                  <a:lnTo>
                    <a:pt x="74092" y="96482"/>
                  </a:lnTo>
                  <a:lnTo>
                    <a:pt x="10340" y="75805"/>
                  </a:lnTo>
                  <a:cubicBezTo>
                    <a:pt x="10340" y="31008"/>
                    <a:pt x="0" y="0"/>
                    <a:pt x="0" y="0"/>
                  </a:cubicBezTo>
                  <a:close/>
                </a:path>
              </a:pathLst>
            </a:custGeom>
            <a:solidFill>
              <a:srgbClr val="FDD1B5"/>
            </a:solidFill>
            <a:ln w="245" cap="flat">
              <a:noFill/>
              <a:prstDash val="solid"/>
              <a:miter/>
            </a:ln>
          </p:spPr>
          <p:txBody>
            <a:bodyPr rtlCol="0" anchor="ctr"/>
            <a:lstStyle/>
            <a:p>
              <a:endParaRPr lang="en-GB"/>
            </a:p>
          </p:txBody>
        </p:sp>
        <p:sp>
          <p:nvSpPr>
            <p:cNvPr id="535" name="Freeform: Shape 534">
              <a:extLst>
                <a:ext uri="{FF2B5EF4-FFF2-40B4-BE49-F238E27FC236}">
                  <a16:creationId xmlns:a16="http://schemas.microsoft.com/office/drawing/2014/main" id="{FE07376C-2E85-A084-2FA2-E8A5F3BF6BEA}"/>
                </a:ext>
              </a:extLst>
            </p:cNvPr>
            <p:cNvSpPr/>
            <p:nvPr/>
          </p:nvSpPr>
          <p:spPr>
            <a:xfrm>
              <a:off x="912483" y="2782141"/>
              <a:ext cx="354093" cy="357230"/>
            </a:xfrm>
            <a:custGeom>
              <a:avLst/>
              <a:gdLst>
                <a:gd name="connsiteX0" fmla="*/ 9906 w 156792"/>
                <a:gd name="connsiteY0" fmla="*/ 14325 h 158181"/>
                <a:gd name="connsiteX1" fmla="*/ 57726 w 156792"/>
                <a:gd name="connsiteY1" fmla="*/ 56537 h 158181"/>
                <a:gd name="connsiteX2" fmla="*/ 104248 w 156792"/>
                <a:gd name="connsiteY2" fmla="*/ 33282 h 158181"/>
                <a:gd name="connsiteX3" fmla="*/ 123784 w 156792"/>
                <a:gd name="connsiteY3" fmla="*/ 0 h 158181"/>
                <a:gd name="connsiteX4" fmla="*/ 130953 w 156792"/>
                <a:gd name="connsiteY4" fmla="*/ 5923 h 158181"/>
                <a:gd name="connsiteX5" fmla="*/ 156793 w 156792"/>
                <a:gd name="connsiteY5" fmla="*/ 17766 h 158181"/>
                <a:gd name="connsiteX6" fmla="*/ 147318 w 156792"/>
                <a:gd name="connsiteY6" fmla="*/ 53952 h 158181"/>
                <a:gd name="connsiteX7" fmla="*/ 107688 w 156792"/>
                <a:gd name="connsiteY7" fmla="*/ 103054 h 158181"/>
                <a:gd name="connsiteX8" fmla="*/ 70641 w 156792"/>
                <a:gd name="connsiteY8" fmla="*/ 158182 h 158181"/>
                <a:gd name="connsiteX9" fmla="*/ 24120 w 156792"/>
                <a:gd name="connsiteY9" fmla="*/ 99606 h 158181"/>
                <a:gd name="connsiteX10" fmla="*/ 0 w 156792"/>
                <a:gd name="connsiteY10" fmla="*/ 48784 h 158181"/>
                <a:gd name="connsiteX11" fmla="*/ 9906 w 156792"/>
                <a:gd name="connsiteY11" fmla="*/ 14325 h 1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792" h="158181">
                  <a:moveTo>
                    <a:pt x="9906" y="14325"/>
                  </a:moveTo>
                  <a:cubicBezTo>
                    <a:pt x="9906" y="14325"/>
                    <a:pt x="15672" y="52119"/>
                    <a:pt x="57726" y="56537"/>
                  </a:cubicBezTo>
                  <a:cubicBezTo>
                    <a:pt x="57726" y="56537"/>
                    <a:pt x="81579" y="58144"/>
                    <a:pt x="104248" y="33282"/>
                  </a:cubicBezTo>
                  <a:cubicBezTo>
                    <a:pt x="104248" y="33282"/>
                    <a:pt x="126370" y="18094"/>
                    <a:pt x="123784" y="0"/>
                  </a:cubicBezTo>
                  <a:lnTo>
                    <a:pt x="130953" y="5923"/>
                  </a:lnTo>
                  <a:lnTo>
                    <a:pt x="156793" y="17766"/>
                  </a:lnTo>
                  <a:lnTo>
                    <a:pt x="147318" y="53952"/>
                  </a:lnTo>
                  <a:lnTo>
                    <a:pt x="107688" y="103054"/>
                  </a:lnTo>
                  <a:lnTo>
                    <a:pt x="70641" y="158182"/>
                  </a:lnTo>
                  <a:lnTo>
                    <a:pt x="24120" y="99606"/>
                  </a:lnTo>
                  <a:lnTo>
                    <a:pt x="0" y="48784"/>
                  </a:lnTo>
                  <a:lnTo>
                    <a:pt x="9906" y="14325"/>
                  </a:lnTo>
                  <a:close/>
                </a:path>
              </a:pathLst>
            </a:custGeom>
            <a:solidFill>
              <a:srgbClr val="D1D3D4"/>
            </a:solidFill>
            <a:ln w="245" cap="flat">
              <a:noFill/>
              <a:prstDash val="solid"/>
              <a:miter/>
            </a:ln>
          </p:spPr>
          <p:txBody>
            <a:bodyPr rtlCol="0" anchor="ctr"/>
            <a:lstStyle/>
            <a:p>
              <a:endParaRPr lang="en-GB"/>
            </a:p>
          </p:txBody>
        </p:sp>
        <p:sp>
          <p:nvSpPr>
            <p:cNvPr id="536" name="Freeform: Shape 535">
              <a:extLst>
                <a:ext uri="{FF2B5EF4-FFF2-40B4-BE49-F238E27FC236}">
                  <a16:creationId xmlns:a16="http://schemas.microsoft.com/office/drawing/2014/main" id="{5D29B05F-2E40-29A7-BC93-9C1EF4C7B192}"/>
                </a:ext>
              </a:extLst>
            </p:cNvPr>
            <p:cNvSpPr/>
            <p:nvPr/>
          </p:nvSpPr>
          <p:spPr>
            <a:xfrm>
              <a:off x="620637" y="3921459"/>
              <a:ext cx="101175" cy="120612"/>
            </a:xfrm>
            <a:custGeom>
              <a:avLst/>
              <a:gdLst>
                <a:gd name="connsiteX0" fmla="*/ 19816 w 44800"/>
                <a:gd name="connsiteY0" fmla="*/ 53408 h 53407"/>
                <a:gd name="connsiteX1" fmla="*/ 44801 w 44800"/>
                <a:gd name="connsiteY1" fmla="*/ 48237 h 53407"/>
                <a:gd name="connsiteX2" fmla="*/ 20681 w 44800"/>
                <a:gd name="connsiteY2" fmla="*/ 0 h 53407"/>
                <a:gd name="connsiteX3" fmla="*/ 0 w 44800"/>
                <a:gd name="connsiteY3" fmla="*/ 32728 h 53407"/>
              </a:gdLst>
              <a:ahLst/>
              <a:cxnLst>
                <a:cxn ang="0">
                  <a:pos x="connsiteX0" y="connsiteY0"/>
                </a:cxn>
                <a:cxn ang="0">
                  <a:pos x="connsiteX1" y="connsiteY1"/>
                </a:cxn>
                <a:cxn ang="0">
                  <a:pos x="connsiteX2" y="connsiteY2"/>
                </a:cxn>
                <a:cxn ang="0">
                  <a:pos x="connsiteX3" y="connsiteY3"/>
                </a:cxn>
              </a:cxnLst>
              <a:rect l="l" t="t" r="r" b="b"/>
              <a:pathLst>
                <a:path w="44800" h="53407">
                  <a:moveTo>
                    <a:pt x="19816" y="53408"/>
                  </a:moveTo>
                  <a:lnTo>
                    <a:pt x="44801" y="48237"/>
                  </a:lnTo>
                  <a:lnTo>
                    <a:pt x="20681" y="0"/>
                  </a:lnTo>
                  <a:lnTo>
                    <a:pt x="0" y="32728"/>
                  </a:lnTo>
                  <a:close/>
                </a:path>
              </a:pathLst>
            </a:custGeom>
            <a:solidFill>
              <a:srgbClr val="000000"/>
            </a:solidFill>
            <a:ln w="1867" cap="flat">
              <a:solidFill>
                <a:srgbClr val="000000"/>
              </a:solidFill>
              <a:prstDash val="solid"/>
              <a:miter/>
            </a:ln>
          </p:spPr>
          <p:txBody>
            <a:bodyPr rtlCol="0" anchor="ctr"/>
            <a:lstStyle/>
            <a:p>
              <a:endParaRPr lang="en-GB"/>
            </a:p>
          </p:txBody>
        </p:sp>
        <p:sp>
          <p:nvSpPr>
            <p:cNvPr id="537" name="Freeform: Shape 536">
              <a:extLst>
                <a:ext uri="{FF2B5EF4-FFF2-40B4-BE49-F238E27FC236}">
                  <a16:creationId xmlns:a16="http://schemas.microsoft.com/office/drawing/2014/main" id="{3D3B969F-BC32-770D-274C-ACC435A5DC53}"/>
                </a:ext>
              </a:extLst>
            </p:cNvPr>
            <p:cNvSpPr/>
            <p:nvPr/>
          </p:nvSpPr>
          <p:spPr>
            <a:xfrm>
              <a:off x="1321066" y="5672374"/>
              <a:ext cx="323953" cy="150456"/>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solidFill>
              <a:srgbClr val="000000"/>
            </a:solidFill>
            <a:ln w="245" cap="flat">
              <a:noFill/>
              <a:prstDash val="solid"/>
              <a:miter/>
            </a:ln>
          </p:spPr>
          <p:txBody>
            <a:bodyPr rtlCol="0" anchor="ctr"/>
            <a:lstStyle/>
            <a:p>
              <a:endParaRPr lang="en-GB"/>
            </a:p>
          </p:txBody>
        </p:sp>
        <p:sp>
          <p:nvSpPr>
            <p:cNvPr id="538" name="Freeform: Shape 537">
              <a:extLst>
                <a:ext uri="{FF2B5EF4-FFF2-40B4-BE49-F238E27FC236}">
                  <a16:creationId xmlns:a16="http://schemas.microsoft.com/office/drawing/2014/main" id="{6EAABCBC-3C29-52F6-66F7-12742CD38013}"/>
                </a:ext>
              </a:extLst>
            </p:cNvPr>
            <p:cNvSpPr/>
            <p:nvPr/>
          </p:nvSpPr>
          <p:spPr>
            <a:xfrm>
              <a:off x="1321066" y="5672374"/>
              <a:ext cx="323953" cy="150456"/>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noFill/>
            <a:ln w="1867" cap="flat">
              <a:solidFill>
                <a:srgbClr val="000000"/>
              </a:solidFill>
              <a:prstDash val="solid"/>
              <a:miter/>
            </a:ln>
          </p:spPr>
          <p:txBody>
            <a:bodyPr rtlCol="0" anchor="ctr"/>
            <a:lstStyle/>
            <a:p>
              <a:endParaRPr lang="en-GB"/>
            </a:p>
          </p:txBody>
        </p:sp>
        <p:sp>
          <p:nvSpPr>
            <p:cNvPr id="539" name="Freeform: Shape 538">
              <a:extLst>
                <a:ext uri="{FF2B5EF4-FFF2-40B4-BE49-F238E27FC236}">
                  <a16:creationId xmlns:a16="http://schemas.microsoft.com/office/drawing/2014/main" id="{4CF8E403-88A5-0B06-2A6D-3D47A3A050F3}"/>
                </a:ext>
              </a:extLst>
            </p:cNvPr>
            <p:cNvSpPr/>
            <p:nvPr/>
          </p:nvSpPr>
          <p:spPr>
            <a:xfrm>
              <a:off x="1321066" y="5596170"/>
              <a:ext cx="315701" cy="182679"/>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540" name="Freeform: Shape 539">
              <a:extLst>
                <a:ext uri="{FF2B5EF4-FFF2-40B4-BE49-F238E27FC236}">
                  <a16:creationId xmlns:a16="http://schemas.microsoft.com/office/drawing/2014/main" id="{F0F10D9C-4118-B57B-8124-FE9CDF013217}"/>
                </a:ext>
              </a:extLst>
            </p:cNvPr>
            <p:cNvSpPr/>
            <p:nvPr/>
          </p:nvSpPr>
          <p:spPr>
            <a:xfrm>
              <a:off x="1321066" y="5596170"/>
              <a:ext cx="315701" cy="182679"/>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noFill/>
            <a:ln w="1867" cap="flat">
              <a:solidFill>
                <a:srgbClr val="000000"/>
              </a:solidFill>
              <a:prstDash val="solid"/>
              <a:miter/>
            </a:ln>
          </p:spPr>
          <p:txBody>
            <a:bodyPr rtlCol="0" anchor="ctr"/>
            <a:lstStyle/>
            <a:p>
              <a:endParaRPr lang="en-GB"/>
            </a:p>
          </p:txBody>
        </p:sp>
        <p:sp>
          <p:nvSpPr>
            <p:cNvPr id="541" name="Freeform: Shape 540">
              <a:extLst>
                <a:ext uri="{FF2B5EF4-FFF2-40B4-BE49-F238E27FC236}">
                  <a16:creationId xmlns:a16="http://schemas.microsoft.com/office/drawing/2014/main" id="{82F0D174-8A1A-E6D9-C3B5-84532944A87B}"/>
                </a:ext>
              </a:extLst>
            </p:cNvPr>
            <p:cNvSpPr/>
            <p:nvPr/>
          </p:nvSpPr>
          <p:spPr>
            <a:xfrm>
              <a:off x="795744" y="5633412"/>
              <a:ext cx="318483" cy="147850"/>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solidFill>
              <a:srgbClr val="000000"/>
            </a:solidFill>
            <a:ln w="245" cap="flat">
              <a:noFill/>
              <a:prstDash val="solid"/>
              <a:miter/>
            </a:ln>
          </p:spPr>
          <p:txBody>
            <a:bodyPr rtlCol="0" anchor="ctr"/>
            <a:lstStyle/>
            <a:p>
              <a:endParaRPr lang="en-GB"/>
            </a:p>
          </p:txBody>
        </p:sp>
        <p:sp>
          <p:nvSpPr>
            <p:cNvPr id="542" name="Freeform: Shape 541">
              <a:extLst>
                <a:ext uri="{FF2B5EF4-FFF2-40B4-BE49-F238E27FC236}">
                  <a16:creationId xmlns:a16="http://schemas.microsoft.com/office/drawing/2014/main" id="{7403C51C-D78C-74E4-0D7E-51D7073F6D3D}"/>
                </a:ext>
              </a:extLst>
            </p:cNvPr>
            <p:cNvSpPr/>
            <p:nvPr/>
          </p:nvSpPr>
          <p:spPr>
            <a:xfrm>
              <a:off x="795744" y="5633412"/>
              <a:ext cx="318483" cy="147850"/>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noFill/>
            <a:ln w="1867" cap="flat">
              <a:solidFill>
                <a:srgbClr val="000000"/>
              </a:solidFill>
              <a:prstDash val="solid"/>
              <a:miter/>
            </a:ln>
          </p:spPr>
          <p:txBody>
            <a:bodyPr rtlCol="0" anchor="ctr"/>
            <a:lstStyle/>
            <a:p>
              <a:endParaRPr lang="en-GB"/>
            </a:p>
          </p:txBody>
        </p:sp>
        <p:sp>
          <p:nvSpPr>
            <p:cNvPr id="543" name="Freeform: Shape 542">
              <a:extLst>
                <a:ext uri="{FF2B5EF4-FFF2-40B4-BE49-F238E27FC236}">
                  <a16:creationId xmlns:a16="http://schemas.microsoft.com/office/drawing/2014/main" id="{AE3A7B5F-8974-38C1-5A3E-BDD5373B4960}"/>
                </a:ext>
              </a:extLst>
            </p:cNvPr>
            <p:cNvSpPr/>
            <p:nvPr/>
          </p:nvSpPr>
          <p:spPr>
            <a:xfrm>
              <a:off x="793133" y="5561470"/>
              <a:ext cx="323291" cy="179221"/>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544" name="Freeform: Shape 543">
              <a:extLst>
                <a:ext uri="{FF2B5EF4-FFF2-40B4-BE49-F238E27FC236}">
                  <a16:creationId xmlns:a16="http://schemas.microsoft.com/office/drawing/2014/main" id="{27DC79BC-C0DF-BEB2-1564-F69EACEBD2A7}"/>
                </a:ext>
              </a:extLst>
            </p:cNvPr>
            <p:cNvSpPr/>
            <p:nvPr/>
          </p:nvSpPr>
          <p:spPr>
            <a:xfrm>
              <a:off x="793133" y="5561470"/>
              <a:ext cx="323291" cy="179221"/>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noFill/>
            <a:ln w="1867" cap="flat">
              <a:solidFill>
                <a:srgbClr val="000000"/>
              </a:solidFill>
              <a:prstDash val="solid"/>
              <a:miter/>
            </a:ln>
          </p:spPr>
          <p:txBody>
            <a:bodyPr rtlCol="0" anchor="ctr"/>
            <a:lstStyle/>
            <a:p>
              <a:endParaRPr lang="en-GB"/>
            </a:p>
          </p:txBody>
        </p:sp>
        <p:sp>
          <p:nvSpPr>
            <p:cNvPr id="545" name="Freeform: Shape 544">
              <a:extLst>
                <a:ext uri="{FF2B5EF4-FFF2-40B4-BE49-F238E27FC236}">
                  <a16:creationId xmlns:a16="http://schemas.microsoft.com/office/drawing/2014/main" id="{CABC7369-8BFA-77A4-19D3-0606B78D3E01}"/>
                </a:ext>
              </a:extLst>
            </p:cNvPr>
            <p:cNvSpPr/>
            <p:nvPr/>
          </p:nvSpPr>
          <p:spPr>
            <a:xfrm>
              <a:off x="500515" y="2841633"/>
              <a:ext cx="1204786" cy="2826298"/>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solidFill>
              <a:srgbClr val="EB1C23"/>
            </a:solidFill>
            <a:ln w="245" cap="flat">
              <a:noFill/>
              <a:prstDash val="solid"/>
              <a:miter/>
            </a:ln>
          </p:spPr>
          <p:txBody>
            <a:bodyPr rtlCol="0" anchor="ctr"/>
            <a:lstStyle/>
            <a:p>
              <a:endParaRPr lang="en-GB" dirty="0"/>
            </a:p>
          </p:txBody>
        </p:sp>
        <p:sp>
          <p:nvSpPr>
            <p:cNvPr id="546" name="Freeform: Shape 545">
              <a:extLst>
                <a:ext uri="{FF2B5EF4-FFF2-40B4-BE49-F238E27FC236}">
                  <a16:creationId xmlns:a16="http://schemas.microsoft.com/office/drawing/2014/main" id="{293F1AEB-7738-EE93-C697-7EA6D801A114}"/>
                </a:ext>
              </a:extLst>
            </p:cNvPr>
            <p:cNvSpPr/>
            <p:nvPr/>
          </p:nvSpPr>
          <p:spPr>
            <a:xfrm>
              <a:off x="500515" y="2841633"/>
              <a:ext cx="1204786" cy="2826298"/>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noFill/>
            <a:ln w="1867" cap="flat">
              <a:solidFill>
                <a:srgbClr val="FFFFFF"/>
              </a:solidFill>
              <a:prstDash val="solid"/>
              <a:miter/>
            </a:ln>
          </p:spPr>
          <p:txBody>
            <a:bodyPr rtlCol="0" anchor="ctr"/>
            <a:lstStyle/>
            <a:p>
              <a:endParaRPr lang="en-GB"/>
            </a:p>
          </p:txBody>
        </p:sp>
        <p:sp>
          <p:nvSpPr>
            <p:cNvPr id="547" name="Freeform: Shape 546">
              <a:extLst>
                <a:ext uri="{FF2B5EF4-FFF2-40B4-BE49-F238E27FC236}">
                  <a16:creationId xmlns:a16="http://schemas.microsoft.com/office/drawing/2014/main" id="{D409DF31-D116-8B1B-68CA-01F62CD70832}"/>
                </a:ext>
              </a:extLst>
            </p:cNvPr>
            <p:cNvSpPr/>
            <p:nvPr/>
          </p:nvSpPr>
          <p:spPr>
            <a:xfrm>
              <a:off x="1057919" y="2795522"/>
              <a:ext cx="271412" cy="405624"/>
            </a:xfrm>
            <a:custGeom>
              <a:avLst/>
              <a:gdLst>
                <a:gd name="connsiteX0" fmla="*/ 66553 w 120181"/>
                <a:gd name="connsiteY0" fmla="*/ 0 h 179610"/>
                <a:gd name="connsiteX1" fmla="*/ 101601 w 120181"/>
                <a:gd name="connsiteY1" fmla="*/ 19131 h 179610"/>
                <a:gd name="connsiteX2" fmla="*/ 114371 w 120181"/>
                <a:gd name="connsiteY2" fmla="*/ 41996 h 179610"/>
                <a:gd name="connsiteX3" fmla="*/ 120182 w 120181"/>
                <a:gd name="connsiteY3" fmla="*/ 69779 h 179610"/>
                <a:gd name="connsiteX4" fmla="*/ 96275 w 120181"/>
                <a:gd name="connsiteY4" fmla="*/ 62673 h 179610"/>
                <a:gd name="connsiteX5" fmla="*/ 76243 w 120181"/>
                <a:gd name="connsiteY5" fmla="*/ 62026 h 179610"/>
                <a:gd name="connsiteX6" fmla="*/ 82064 w 120181"/>
                <a:gd name="connsiteY6" fmla="*/ 73653 h 179610"/>
                <a:gd name="connsiteX7" fmla="*/ 52339 w 120181"/>
                <a:gd name="connsiteY7" fmla="*/ 111128 h 179610"/>
                <a:gd name="connsiteX8" fmla="*/ 0 w 120181"/>
                <a:gd name="connsiteY8" fmla="*/ 179611 h 179610"/>
                <a:gd name="connsiteX9" fmla="*/ 42000 w 120181"/>
                <a:gd name="connsiteY9" fmla="*/ 80760 h 179610"/>
                <a:gd name="connsiteX10" fmla="*/ 85936 w 120181"/>
                <a:gd name="connsiteY10" fmla="*/ 23902 h 179610"/>
                <a:gd name="connsiteX11" fmla="*/ 66553 w 120181"/>
                <a:gd name="connsiteY11" fmla="*/ 0 h 17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181" h="179610">
                  <a:moveTo>
                    <a:pt x="66553" y="0"/>
                  </a:moveTo>
                  <a:cubicBezTo>
                    <a:pt x="66553" y="0"/>
                    <a:pt x="94496" y="390"/>
                    <a:pt x="101601" y="19131"/>
                  </a:cubicBezTo>
                  <a:cubicBezTo>
                    <a:pt x="101601" y="19131"/>
                    <a:pt x="102735" y="33593"/>
                    <a:pt x="114371" y="41996"/>
                  </a:cubicBezTo>
                  <a:cubicBezTo>
                    <a:pt x="114371" y="41996"/>
                    <a:pt x="120182" y="56208"/>
                    <a:pt x="120182" y="69779"/>
                  </a:cubicBezTo>
                  <a:cubicBezTo>
                    <a:pt x="120182" y="69779"/>
                    <a:pt x="103382" y="69779"/>
                    <a:pt x="96275" y="62673"/>
                  </a:cubicBezTo>
                  <a:cubicBezTo>
                    <a:pt x="96275" y="62673"/>
                    <a:pt x="85289" y="58144"/>
                    <a:pt x="76243" y="62026"/>
                  </a:cubicBezTo>
                  <a:lnTo>
                    <a:pt x="82064" y="73653"/>
                  </a:lnTo>
                  <a:cubicBezTo>
                    <a:pt x="82064" y="73653"/>
                    <a:pt x="74307" y="88513"/>
                    <a:pt x="52339" y="111128"/>
                  </a:cubicBezTo>
                  <a:cubicBezTo>
                    <a:pt x="52339" y="111128"/>
                    <a:pt x="5818" y="142136"/>
                    <a:pt x="0" y="179611"/>
                  </a:cubicBezTo>
                  <a:cubicBezTo>
                    <a:pt x="0" y="179611"/>
                    <a:pt x="1936" y="131805"/>
                    <a:pt x="42000" y="80760"/>
                  </a:cubicBezTo>
                  <a:cubicBezTo>
                    <a:pt x="42000" y="80760"/>
                    <a:pt x="79003" y="50761"/>
                    <a:pt x="85936" y="23902"/>
                  </a:cubicBezTo>
                  <a:cubicBezTo>
                    <a:pt x="85936" y="23902"/>
                    <a:pt x="85782" y="7824"/>
                    <a:pt x="66553" y="0"/>
                  </a:cubicBezTo>
                  <a:close/>
                </a:path>
              </a:pathLst>
            </a:custGeom>
            <a:solidFill>
              <a:srgbClr val="BC1014"/>
            </a:solidFill>
            <a:ln w="245" cap="flat">
              <a:noFill/>
              <a:prstDash val="solid"/>
              <a:miter/>
            </a:ln>
          </p:spPr>
          <p:txBody>
            <a:bodyPr rtlCol="0" anchor="ctr"/>
            <a:lstStyle/>
            <a:p>
              <a:endParaRPr lang="en-GB"/>
            </a:p>
          </p:txBody>
        </p:sp>
        <p:sp>
          <p:nvSpPr>
            <p:cNvPr id="548" name="Freeform: Shape 547">
              <a:extLst>
                <a:ext uri="{FF2B5EF4-FFF2-40B4-BE49-F238E27FC236}">
                  <a16:creationId xmlns:a16="http://schemas.microsoft.com/office/drawing/2014/main" id="{BC43DA63-3F49-0A58-5574-0A31E5609A83}"/>
                </a:ext>
              </a:extLst>
            </p:cNvPr>
            <p:cNvSpPr/>
            <p:nvPr/>
          </p:nvSpPr>
          <p:spPr>
            <a:xfrm>
              <a:off x="576249" y="3246372"/>
              <a:ext cx="196782" cy="342410"/>
            </a:xfrm>
            <a:custGeom>
              <a:avLst/>
              <a:gdLst>
                <a:gd name="connsiteX0" fmla="*/ 0 w 87135"/>
                <a:gd name="connsiteY0" fmla="*/ 106823 h 151619"/>
                <a:gd name="connsiteX1" fmla="*/ 865 w 87135"/>
                <a:gd name="connsiteY1" fmla="*/ 121466 h 151619"/>
                <a:gd name="connsiteX2" fmla="*/ 74092 w 87135"/>
                <a:gd name="connsiteY2" fmla="*/ 151619 h 151619"/>
                <a:gd name="connsiteX3" fmla="*/ 85512 w 87135"/>
                <a:gd name="connsiteY3" fmla="*/ 107256 h 151619"/>
                <a:gd name="connsiteX4" fmla="*/ 37910 w 87135"/>
                <a:gd name="connsiteY4" fmla="*/ 0 h 151619"/>
                <a:gd name="connsiteX5" fmla="*/ 65473 w 87135"/>
                <a:gd name="connsiteY5" fmla="*/ 111993 h 151619"/>
                <a:gd name="connsiteX6" fmla="*/ 57726 w 87135"/>
                <a:gd name="connsiteY6" fmla="*/ 121466 h 151619"/>
                <a:gd name="connsiteX7" fmla="*/ 17231 w 87135"/>
                <a:gd name="connsiteY7" fmla="*/ 115433 h 151619"/>
                <a:gd name="connsiteX8" fmla="*/ 0 w 87135"/>
                <a:gd name="connsiteY8" fmla="*/ 106823 h 15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5" h="151619">
                  <a:moveTo>
                    <a:pt x="0" y="106823"/>
                  </a:moveTo>
                  <a:cubicBezTo>
                    <a:pt x="0" y="106823"/>
                    <a:pt x="5171" y="117161"/>
                    <a:pt x="865" y="121466"/>
                  </a:cubicBezTo>
                  <a:cubicBezTo>
                    <a:pt x="865" y="121466"/>
                    <a:pt x="58581" y="124917"/>
                    <a:pt x="74092" y="151619"/>
                  </a:cubicBezTo>
                  <a:cubicBezTo>
                    <a:pt x="74092" y="151619"/>
                    <a:pt x="92619" y="138911"/>
                    <a:pt x="85512" y="107256"/>
                  </a:cubicBezTo>
                  <a:cubicBezTo>
                    <a:pt x="85512" y="107256"/>
                    <a:pt x="37047" y="83560"/>
                    <a:pt x="37910" y="0"/>
                  </a:cubicBezTo>
                  <a:cubicBezTo>
                    <a:pt x="37910" y="0"/>
                    <a:pt x="19816" y="71502"/>
                    <a:pt x="65473" y="111993"/>
                  </a:cubicBezTo>
                  <a:cubicBezTo>
                    <a:pt x="65473" y="111993"/>
                    <a:pt x="76677" y="126637"/>
                    <a:pt x="57726" y="121466"/>
                  </a:cubicBezTo>
                  <a:cubicBezTo>
                    <a:pt x="57726" y="121466"/>
                    <a:pt x="44801" y="127502"/>
                    <a:pt x="17231" y="115433"/>
                  </a:cubicBezTo>
                  <a:lnTo>
                    <a:pt x="0" y="106823"/>
                  </a:lnTo>
                  <a:close/>
                </a:path>
              </a:pathLst>
            </a:custGeom>
            <a:solidFill>
              <a:srgbClr val="BC1014"/>
            </a:solidFill>
            <a:ln w="245" cap="flat">
              <a:noFill/>
              <a:prstDash val="solid"/>
              <a:miter/>
            </a:ln>
          </p:spPr>
          <p:txBody>
            <a:bodyPr rtlCol="0" anchor="ctr"/>
            <a:lstStyle/>
            <a:p>
              <a:endParaRPr lang="en-GB"/>
            </a:p>
          </p:txBody>
        </p:sp>
        <p:sp>
          <p:nvSpPr>
            <p:cNvPr id="549" name="Freeform: Shape 548">
              <a:extLst>
                <a:ext uri="{FF2B5EF4-FFF2-40B4-BE49-F238E27FC236}">
                  <a16:creationId xmlns:a16="http://schemas.microsoft.com/office/drawing/2014/main" id="{7F15B936-B2B7-88A4-1D81-F6D9143A79E5}"/>
                </a:ext>
              </a:extLst>
            </p:cNvPr>
            <p:cNvSpPr/>
            <p:nvPr/>
          </p:nvSpPr>
          <p:spPr>
            <a:xfrm>
              <a:off x="739319" y="3777486"/>
              <a:ext cx="66689" cy="165377"/>
            </a:xfrm>
            <a:custGeom>
              <a:avLst/>
              <a:gdLst>
                <a:gd name="connsiteX0" fmla="*/ 22402 w 29530"/>
                <a:gd name="connsiteY0" fmla="*/ 0 h 73229"/>
                <a:gd name="connsiteX1" fmla="*/ 0 w 29530"/>
                <a:gd name="connsiteY1" fmla="*/ 22400 h 73229"/>
                <a:gd name="connsiteX2" fmla="*/ 27570 w 29530"/>
                <a:gd name="connsiteY2" fmla="*/ 73229 h 73229"/>
                <a:gd name="connsiteX3" fmla="*/ 22402 w 29530"/>
                <a:gd name="connsiteY3" fmla="*/ 0 h 73229"/>
              </a:gdLst>
              <a:ahLst/>
              <a:cxnLst>
                <a:cxn ang="0">
                  <a:pos x="connsiteX0" y="connsiteY0"/>
                </a:cxn>
                <a:cxn ang="0">
                  <a:pos x="connsiteX1" y="connsiteY1"/>
                </a:cxn>
                <a:cxn ang="0">
                  <a:pos x="connsiteX2" y="connsiteY2"/>
                </a:cxn>
                <a:cxn ang="0">
                  <a:pos x="connsiteX3" y="connsiteY3"/>
                </a:cxn>
              </a:cxnLst>
              <a:rect l="l" t="t" r="r" b="b"/>
              <a:pathLst>
                <a:path w="29530" h="73229">
                  <a:moveTo>
                    <a:pt x="22402" y="0"/>
                  </a:moveTo>
                  <a:cubicBezTo>
                    <a:pt x="22402" y="0"/>
                    <a:pt x="8619" y="9476"/>
                    <a:pt x="0" y="22400"/>
                  </a:cubicBezTo>
                  <a:cubicBezTo>
                    <a:pt x="0" y="22400"/>
                    <a:pt x="17231" y="20679"/>
                    <a:pt x="27570" y="73229"/>
                  </a:cubicBezTo>
                  <a:cubicBezTo>
                    <a:pt x="27570" y="73229"/>
                    <a:pt x="34462" y="40491"/>
                    <a:pt x="22402" y="0"/>
                  </a:cubicBezTo>
                  <a:close/>
                </a:path>
              </a:pathLst>
            </a:custGeom>
            <a:solidFill>
              <a:srgbClr val="BC1014"/>
            </a:solidFill>
            <a:ln w="245" cap="flat">
              <a:noFill/>
              <a:prstDash val="solid"/>
              <a:miter/>
            </a:ln>
          </p:spPr>
          <p:txBody>
            <a:bodyPr rtlCol="0" anchor="ctr"/>
            <a:lstStyle/>
            <a:p>
              <a:endParaRPr lang="en-GB"/>
            </a:p>
          </p:txBody>
        </p:sp>
        <p:sp>
          <p:nvSpPr>
            <p:cNvPr id="550" name="Freeform: Shape 549">
              <a:extLst>
                <a:ext uri="{FF2B5EF4-FFF2-40B4-BE49-F238E27FC236}">
                  <a16:creationId xmlns:a16="http://schemas.microsoft.com/office/drawing/2014/main" id="{D365DBEB-A86A-8DCB-1DC1-F886E19DCADD}"/>
                </a:ext>
              </a:extLst>
            </p:cNvPr>
            <p:cNvSpPr/>
            <p:nvPr/>
          </p:nvSpPr>
          <p:spPr>
            <a:xfrm>
              <a:off x="1212599" y="4448673"/>
              <a:ext cx="119951" cy="1111802"/>
            </a:xfrm>
            <a:custGeom>
              <a:avLst/>
              <a:gdLst>
                <a:gd name="connsiteX0" fmla="*/ 0 w 53114"/>
                <a:gd name="connsiteY0" fmla="*/ 0 h 492305"/>
                <a:gd name="connsiteX1" fmla="*/ 20679 w 53114"/>
                <a:gd name="connsiteY1" fmla="*/ 117585 h 492305"/>
                <a:gd name="connsiteX2" fmla="*/ 23264 w 53114"/>
                <a:gd name="connsiteY2" fmla="*/ 233881 h 492305"/>
                <a:gd name="connsiteX3" fmla="*/ 28425 w 53114"/>
                <a:gd name="connsiteY3" fmla="*/ 328199 h 492305"/>
                <a:gd name="connsiteX4" fmla="*/ 45232 w 53114"/>
                <a:gd name="connsiteY4" fmla="*/ 439327 h 492305"/>
                <a:gd name="connsiteX5" fmla="*/ 52989 w 53114"/>
                <a:gd name="connsiteY5" fmla="*/ 492306 h 4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14" h="492305">
                  <a:moveTo>
                    <a:pt x="0" y="0"/>
                  </a:moveTo>
                  <a:cubicBezTo>
                    <a:pt x="0" y="0"/>
                    <a:pt x="23264" y="64611"/>
                    <a:pt x="20679" y="117585"/>
                  </a:cubicBezTo>
                  <a:cubicBezTo>
                    <a:pt x="20679" y="117585"/>
                    <a:pt x="14211" y="210619"/>
                    <a:pt x="23264" y="233881"/>
                  </a:cubicBezTo>
                  <a:cubicBezTo>
                    <a:pt x="23264" y="233881"/>
                    <a:pt x="27136" y="304949"/>
                    <a:pt x="28425" y="328199"/>
                  </a:cubicBezTo>
                  <a:cubicBezTo>
                    <a:pt x="28425" y="328199"/>
                    <a:pt x="29722" y="410902"/>
                    <a:pt x="45232" y="439327"/>
                  </a:cubicBezTo>
                  <a:cubicBezTo>
                    <a:pt x="45232" y="439327"/>
                    <a:pt x="54275" y="471648"/>
                    <a:pt x="52989" y="492306"/>
                  </a:cubicBezTo>
                </a:path>
              </a:pathLst>
            </a:custGeom>
            <a:noFill/>
            <a:ln w="1867" cap="flat">
              <a:solidFill>
                <a:srgbClr val="FFFFFF"/>
              </a:solidFill>
              <a:prstDash val="solid"/>
              <a:miter/>
            </a:ln>
          </p:spPr>
          <p:txBody>
            <a:bodyPr rtlCol="0" anchor="ctr"/>
            <a:lstStyle/>
            <a:p>
              <a:endParaRPr lang="en-GB"/>
            </a:p>
          </p:txBody>
        </p:sp>
        <p:sp>
          <p:nvSpPr>
            <p:cNvPr id="551" name="Freeform: Shape 550">
              <a:extLst>
                <a:ext uri="{FF2B5EF4-FFF2-40B4-BE49-F238E27FC236}">
                  <a16:creationId xmlns:a16="http://schemas.microsoft.com/office/drawing/2014/main" id="{7583CDDA-CFB7-F84F-46A1-DD8C0B5F364F}"/>
                </a:ext>
              </a:extLst>
            </p:cNvPr>
            <p:cNvSpPr/>
            <p:nvPr/>
          </p:nvSpPr>
          <p:spPr>
            <a:xfrm>
              <a:off x="1398024" y="3018763"/>
              <a:ext cx="113471" cy="1068050"/>
            </a:xfrm>
            <a:custGeom>
              <a:avLst/>
              <a:gdLst>
                <a:gd name="connsiteX0" fmla="*/ 16755 w 50245"/>
                <a:gd name="connsiteY0" fmla="*/ 0 h 472932"/>
                <a:gd name="connsiteX1" fmla="*/ 17620 w 50245"/>
                <a:gd name="connsiteY1" fmla="*/ 65466 h 472932"/>
                <a:gd name="connsiteX2" fmla="*/ 16755 w 50245"/>
                <a:gd name="connsiteY2" fmla="*/ 195120 h 472932"/>
                <a:gd name="connsiteX3" fmla="*/ 2541 w 50245"/>
                <a:gd name="connsiteY3" fmla="*/ 264899 h 472932"/>
                <a:gd name="connsiteX4" fmla="*/ 14170 w 50245"/>
                <a:gd name="connsiteY4" fmla="*/ 297196 h 472932"/>
                <a:gd name="connsiteX5" fmla="*/ 14170 w 50245"/>
                <a:gd name="connsiteY5" fmla="*/ 348026 h 472932"/>
                <a:gd name="connsiteX6" fmla="*/ 1245 w 50245"/>
                <a:gd name="connsiteY6" fmla="*/ 472932 h 472932"/>
                <a:gd name="connsiteX7" fmla="*/ 21926 w 50245"/>
                <a:gd name="connsiteY7" fmla="*/ 346296 h 472932"/>
                <a:gd name="connsiteX8" fmla="*/ 30969 w 50245"/>
                <a:gd name="connsiteY8" fmla="*/ 301077 h 472932"/>
                <a:gd name="connsiteX9" fmla="*/ 37434 w 50245"/>
                <a:gd name="connsiteY9" fmla="*/ 266188 h 472932"/>
                <a:gd name="connsiteX10" fmla="*/ 9001 w 50245"/>
                <a:gd name="connsiteY10" fmla="*/ 223111 h 472932"/>
                <a:gd name="connsiteX11" fmla="*/ 27950 w 50245"/>
                <a:gd name="connsiteY11" fmla="*/ 197271 h 472932"/>
                <a:gd name="connsiteX12" fmla="*/ 49063 w 50245"/>
                <a:gd name="connsiteY12" fmla="*/ 99501 h 472932"/>
                <a:gd name="connsiteX13" fmla="*/ 43894 w 50245"/>
                <a:gd name="connsiteY13" fmla="*/ 29722 h 472932"/>
                <a:gd name="connsiteX14" fmla="*/ 25798 w 50245"/>
                <a:gd name="connsiteY14" fmla="*/ 58144 h 472932"/>
                <a:gd name="connsiteX15" fmla="*/ 16755 w 50245"/>
                <a:gd name="connsiteY15" fmla="*/ 0 h 47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45" h="472932">
                  <a:moveTo>
                    <a:pt x="16755" y="0"/>
                  </a:moveTo>
                  <a:cubicBezTo>
                    <a:pt x="16755" y="0"/>
                    <a:pt x="20196" y="57720"/>
                    <a:pt x="17620" y="65466"/>
                  </a:cubicBezTo>
                  <a:cubicBezTo>
                    <a:pt x="17620" y="65466"/>
                    <a:pt x="1245" y="124052"/>
                    <a:pt x="16755" y="195120"/>
                  </a:cubicBezTo>
                  <a:cubicBezTo>
                    <a:pt x="16755" y="195120"/>
                    <a:pt x="-7798" y="218372"/>
                    <a:pt x="2541" y="264899"/>
                  </a:cubicBezTo>
                  <a:cubicBezTo>
                    <a:pt x="2541" y="264899"/>
                    <a:pt x="11584" y="288154"/>
                    <a:pt x="14170" y="297196"/>
                  </a:cubicBezTo>
                  <a:cubicBezTo>
                    <a:pt x="14170" y="297196"/>
                    <a:pt x="-3926" y="310982"/>
                    <a:pt x="14170" y="348026"/>
                  </a:cubicBezTo>
                  <a:cubicBezTo>
                    <a:pt x="14170" y="348026"/>
                    <a:pt x="2541" y="449678"/>
                    <a:pt x="1245" y="472932"/>
                  </a:cubicBezTo>
                  <a:cubicBezTo>
                    <a:pt x="1245" y="472932"/>
                    <a:pt x="14170" y="374728"/>
                    <a:pt x="21926" y="346296"/>
                  </a:cubicBezTo>
                  <a:cubicBezTo>
                    <a:pt x="21926" y="346296"/>
                    <a:pt x="-1341" y="304949"/>
                    <a:pt x="30969" y="301077"/>
                  </a:cubicBezTo>
                  <a:cubicBezTo>
                    <a:pt x="30969" y="301077"/>
                    <a:pt x="21926" y="279111"/>
                    <a:pt x="37434" y="266188"/>
                  </a:cubicBezTo>
                  <a:cubicBezTo>
                    <a:pt x="37434" y="266188"/>
                    <a:pt x="-5213" y="272221"/>
                    <a:pt x="9001" y="223111"/>
                  </a:cubicBezTo>
                  <a:cubicBezTo>
                    <a:pt x="9001" y="223111"/>
                    <a:pt x="15890" y="207610"/>
                    <a:pt x="27950" y="197271"/>
                  </a:cubicBezTo>
                  <a:cubicBezTo>
                    <a:pt x="27950" y="197271"/>
                    <a:pt x="44938" y="146294"/>
                    <a:pt x="49063" y="99501"/>
                  </a:cubicBezTo>
                  <a:cubicBezTo>
                    <a:pt x="51501" y="71776"/>
                    <a:pt x="50352" y="32304"/>
                    <a:pt x="43894" y="29722"/>
                  </a:cubicBezTo>
                  <a:cubicBezTo>
                    <a:pt x="43894" y="29722"/>
                    <a:pt x="26663" y="71933"/>
                    <a:pt x="25798" y="58144"/>
                  </a:cubicBezTo>
                  <a:cubicBezTo>
                    <a:pt x="25798" y="58144"/>
                    <a:pt x="24509" y="5170"/>
                    <a:pt x="16755" y="0"/>
                  </a:cubicBezTo>
                  <a:close/>
                </a:path>
              </a:pathLst>
            </a:custGeom>
            <a:solidFill>
              <a:srgbClr val="BC1014"/>
            </a:solidFill>
            <a:ln w="245" cap="flat">
              <a:noFill/>
              <a:prstDash val="solid"/>
              <a:miter/>
            </a:ln>
          </p:spPr>
          <p:txBody>
            <a:bodyPr rtlCol="0" anchor="ctr"/>
            <a:lstStyle/>
            <a:p>
              <a:endParaRPr lang="en-GB"/>
            </a:p>
          </p:txBody>
        </p:sp>
        <p:sp>
          <p:nvSpPr>
            <p:cNvPr id="552" name="Freeform: Shape 551">
              <a:extLst>
                <a:ext uri="{FF2B5EF4-FFF2-40B4-BE49-F238E27FC236}">
                  <a16:creationId xmlns:a16="http://schemas.microsoft.com/office/drawing/2014/main" id="{0A64AF15-39BE-1371-002F-A420D227746E}"/>
                </a:ext>
              </a:extLst>
            </p:cNvPr>
            <p:cNvSpPr/>
            <p:nvPr/>
          </p:nvSpPr>
          <p:spPr>
            <a:xfrm>
              <a:off x="1487053" y="3637416"/>
              <a:ext cx="205622" cy="283058"/>
            </a:xfrm>
            <a:custGeom>
              <a:avLst/>
              <a:gdLst>
                <a:gd name="connsiteX0" fmla="*/ 32900 w 91049"/>
                <a:gd name="connsiteY0" fmla="*/ 0 h 125338"/>
                <a:gd name="connsiteX1" fmla="*/ 4474 w 91049"/>
                <a:gd name="connsiteY1" fmla="*/ 31008 h 125338"/>
                <a:gd name="connsiteX2" fmla="*/ 9635 w 91049"/>
                <a:gd name="connsiteY2" fmla="*/ 80120 h 125338"/>
                <a:gd name="connsiteX3" fmla="*/ 31613 w 91049"/>
                <a:gd name="connsiteY3" fmla="*/ 125338 h 125338"/>
                <a:gd name="connsiteX4" fmla="*/ 26442 w 91049"/>
                <a:gd name="connsiteY4" fmla="*/ 76239 h 125338"/>
                <a:gd name="connsiteX5" fmla="*/ 39360 w 91049"/>
                <a:gd name="connsiteY5" fmla="*/ 69779 h 125338"/>
                <a:gd name="connsiteX6" fmla="*/ 91050 w 91049"/>
                <a:gd name="connsiteY6" fmla="*/ 59441 h 125338"/>
                <a:gd name="connsiteX7" fmla="*/ 91050 w 91049"/>
                <a:gd name="connsiteY7" fmla="*/ 26271 h 125338"/>
                <a:gd name="connsiteX8" fmla="*/ 32900 w 91049"/>
                <a:gd name="connsiteY8" fmla="*/ 0 h 1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49" h="125338">
                  <a:moveTo>
                    <a:pt x="32900" y="0"/>
                  </a:moveTo>
                  <a:cubicBezTo>
                    <a:pt x="32900" y="0"/>
                    <a:pt x="30317" y="27136"/>
                    <a:pt x="4474" y="31008"/>
                  </a:cubicBezTo>
                  <a:cubicBezTo>
                    <a:pt x="4474" y="31008"/>
                    <a:pt x="-8451" y="65898"/>
                    <a:pt x="9635" y="80120"/>
                  </a:cubicBezTo>
                  <a:cubicBezTo>
                    <a:pt x="9635" y="80120"/>
                    <a:pt x="45825" y="90449"/>
                    <a:pt x="31613" y="125338"/>
                  </a:cubicBezTo>
                  <a:cubicBezTo>
                    <a:pt x="31613" y="125338"/>
                    <a:pt x="49699" y="95619"/>
                    <a:pt x="26442" y="76239"/>
                  </a:cubicBezTo>
                  <a:cubicBezTo>
                    <a:pt x="26442" y="76239"/>
                    <a:pt x="21271" y="69779"/>
                    <a:pt x="39360" y="69779"/>
                  </a:cubicBezTo>
                  <a:cubicBezTo>
                    <a:pt x="39360" y="69779"/>
                    <a:pt x="80717" y="67196"/>
                    <a:pt x="91050" y="59441"/>
                  </a:cubicBezTo>
                  <a:lnTo>
                    <a:pt x="91050" y="26271"/>
                  </a:lnTo>
                  <a:cubicBezTo>
                    <a:pt x="91050" y="26271"/>
                    <a:pt x="66496" y="40060"/>
                    <a:pt x="32900" y="0"/>
                  </a:cubicBezTo>
                  <a:close/>
                </a:path>
              </a:pathLst>
            </a:custGeom>
            <a:solidFill>
              <a:srgbClr val="BC1014"/>
            </a:solidFill>
            <a:ln w="245" cap="flat">
              <a:noFill/>
              <a:prstDash val="solid"/>
              <a:miter/>
            </a:ln>
          </p:spPr>
          <p:txBody>
            <a:bodyPr rtlCol="0" anchor="ctr"/>
            <a:lstStyle/>
            <a:p>
              <a:endParaRPr lang="en-GB"/>
            </a:p>
          </p:txBody>
        </p:sp>
        <p:sp>
          <p:nvSpPr>
            <p:cNvPr id="553" name="Freeform: Shape 552">
              <a:extLst>
                <a:ext uri="{FF2B5EF4-FFF2-40B4-BE49-F238E27FC236}">
                  <a16:creationId xmlns:a16="http://schemas.microsoft.com/office/drawing/2014/main" id="{69499B27-74E4-F09C-9B1C-AF8FE6E7FE25}"/>
                </a:ext>
              </a:extLst>
            </p:cNvPr>
            <p:cNvSpPr/>
            <p:nvPr/>
          </p:nvSpPr>
          <p:spPr>
            <a:xfrm>
              <a:off x="1228593" y="4153342"/>
              <a:ext cx="443831" cy="304307"/>
            </a:xfrm>
            <a:custGeom>
              <a:avLst/>
              <a:gdLst>
                <a:gd name="connsiteX0" fmla="*/ 60763 w 196528"/>
                <a:gd name="connsiteY0" fmla="*/ 2848 h 134747"/>
                <a:gd name="connsiteX1" fmla="*/ 43966 w 196528"/>
                <a:gd name="connsiteY1" fmla="*/ 37737 h 134747"/>
                <a:gd name="connsiteX2" fmla="*/ 27 w 196528"/>
                <a:gd name="connsiteY2" fmla="*/ 120430 h 134747"/>
                <a:gd name="connsiteX3" fmla="*/ 25870 w 196528"/>
                <a:gd name="connsiteY3" fmla="*/ 125601 h 134747"/>
                <a:gd name="connsiteX4" fmla="*/ 34913 w 196528"/>
                <a:gd name="connsiteY4" fmla="*/ 111388 h 134747"/>
                <a:gd name="connsiteX5" fmla="*/ 53009 w 196528"/>
                <a:gd name="connsiteY5" fmla="*/ 106220 h 134747"/>
                <a:gd name="connsiteX6" fmla="*/ 85316 w 196528"/>
                <a:gd name="connsiteY6" fmla="*/ 71331 h 134747"/>
                <a:gd name="connsiteX7" fmla="*/ 100827 w 196528"/>
                <a:gd name="connsiteY7" fmla="*/ 64871 h 134747"/>
                <a:gd name="connsiteX8" fmla="*/ 98241 w 196528"/>
                <a:gd name="connsiteY8" fmla="*/ 73913 h 134747"/>
                <a:gd name="connsiteX9" fmla="*/ 148635 w 196528"/>
                <a:gd name="connsiteY9" fmla="*/ 112677 h 134747"/>
                <a:gd name="connsiteX10" fmla="*/ 157688 w 196528"/>
                <a:gd name="connsiteY10" fmla="*/ 108803 h 134747"/>
                <a:gd name="connsiteX11" fmla="*/ 180944 w 196528"/>
                <a:gd name="connsiteY11" fmla="*/ 103635 h 134747"/>
                <a:gd name="connsiteX12" fmla="*/ 182241 w 196528"/>
                <a:gd name="connsiteY12" fmla="*/ 84254 h 134747"/>
                <a:gd name="connsiteX13" fmla="*/ 196452 w 196528"/>
                <a:gd name="connsiteY13" fmla="*/ 66160 h 134747"/>
                <a:gd name="connsiteX14" fmla="*/ 161560 w 196528"/>
                <a:gd name="connsiteY14" fmla="*/ 26110 h 134747"/>
                <a:gd name="connsiteX15" fmla="*/ 173837 w 196528"/>
                <a:gd name="connsiteY15" fmla="*/ 25461 h 134747"/>
                <a:gd name="connsiteX16" fmla="*/ 191284 w 196528"/>
                <a:gd name="connsiteY16" fmla="*/ 22228 h 134747"/>
                <a:gd name="connsiteX17" fmla="*/ 183527 w 196528"/>
                <a:gd name="connsiteY17" fmla="*/ 263 h 134747"/>
                <a:gd name="connsiteX18" fmla="*/ 60763 w 196528"/>
                <a:gd name="connsiteY18" fmla="*/ 2848 h 1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528" h="134747">
                  <a:moveTo>
                    <a:pt x="60763" y="2848"/>
                  </a:moveTo>
                  <a:cubicBezTo>
                    <a:pt x="60763" y="2848"/>
                    <a:pt x="38795" y="1559"/>
                    <a:pt x="43966" y="37737"/>
                  </a:cubicBezTo>
                  <a:cubicBezTo>
                    <a:pt x="43966" y="37737"/>
                    <a:pt x="-1269" y="111388"/>
                    <a:pt x="27" y="120430"/>
                  </a:cubicBezTo>
                  <a:cubicBezTo>
                    <a:pt x="27" y="120430"/>
                    <a:pt x="2613" y="148856"/>
                    <a:pt x="25870" y="125601"/>
                  </a:cubicBezTo>
                  <a:lnTo>
                    <a:pt x="34913" y="111388"/>
                  </a:lnTo>
                  <a:cubicBezTo>
                    <a:pt x="34913" y="111388"/>
                    <a:pt x="38795" y="125601"/>
                    <a:pt x="53009" y="106220"/>
                  </a:cubicBezTo>
                  <a:lnTo>
                    <a:pt x="85316" y="71331"/>
                  </a:lnTo>
                  <a:lnTo>
                    <a:pt x="100827" y="64871"/>
                  </a:lnTo>
                  <a:lnTo>
                    <a:pt x="98241" y="73913"/>
                  </a:lnTo>
                  <a:cubicBezTo>
                    <a:pt x="98241" y="73913"/>
                    <a:pt x="125380" y="107507"/>
                    <a:pt x="148635" y="112677"/>
                  </a:cubicBezTo>
                  <a:lnTo>
                    <a:pt x="157688" y="108803"/>
                  </a:lnTo>
                  <a:cubicBezTo>
                    <a:pt x="157688" y="108803"/>
                    <a:pt x="174485" y="115262"/>
                    <a:pt x="180944" y="103635"/>
                  </a:cubicBezTo>
                  <a:cubicBezTo>
                    <a:pt x="187410" y="92007"/>
                    <a:pt x="182241" y="84254"/>
                    <a:pt x="182241" y="84254"/>
                  </a:cubicBezTo>
                  <a:cubicBezTo>
                    <a:pt x="182241" y="84254"/>
                    <a:pt x="197741" y="80380"/>
                    <a:pt x="196452" y="66160"/>
                  </a:cubicBezTo>
                  <a:cubicBezTo>
                    <a:pt x="196452" y="66160"/>
                    <a:pt x="150002" y="31883"/>
                    <a:pt x="161560" y="26110"/>
                  </a:cubicBezTo>
                  <a:cubicBezTo>
                    <a:pt x="170603" y="21579"/>
                    <a:pt x="173837" y="25461"/>
                    <a:pt x="173837" y="25461"/>
                  </a:cubicBezTo>
                  <a:cubicBezTo>
                    <a:pt x="173837" y="25461"/>
                    <a:pt x="186113" y="31271"/>
                    <a:pt x="191284" y="22228"/>
                  </a:cubicBezTo>
                  <a:cubicBezTo>
                    <a:pt x="196452" y="13186"/>
                    <a:pt x="196452" y="1559"/>
                    <a:pt x="183527" y="263"/>
                  </a:cubicBezTo>
                  <a:cubicBezTo>
                    <a:pt x="170603" y="-1026"/>
                    <a:pt x="60763" y="2848"/>
                    <a:pt x="60763" y="2848"/>
                  </a:cubicBez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554" name="Freeform: Shape 553">
              <a:extLst>
                <a:ext uri="{FF2B5EF4-FFF2-40B4-BE49-F238E27FC236}">
                  <a16:creationId xmlns:a16="http://schemas.microsoft.com/office/drawing/2014/main" id="{48C29172-B46C-A842-B6B1-E39F37E2980C}"/>
                </a:ext>
              </a:extLst>
            </p:cNvPr>
            <p:cNvSpPr/>
            <p:nvPr/>
          </p:nvSpPr>
          <p:spPr>
            <a:xfrm>
              <a:off x="1333713" y="4086820"/>
              <a:ext cx="264129" cy="242216"/>
            </a:xfrm>
            <a:custGeom>
              <a:avLst/>
              <a:gdLst>
                <a:gd name="connsiteX0" fmla="*/ 34893 w 116956"/>
                <a:gd name="connsiteY0" fmla="*/ 0 h 107253"/>
                <a:gd name="connsiteX1" fmla="*/ 18096 w 116956"/>
                <a:gd name="connsiteY1" fmla="*/ 32304 h 107253"/>
                <a:gd name="connsiteX2" fmla="*/ 7107 w 116956"/>
                <a:gd name="connsiteY2" fmla="*/ 51038 h 107253"/>
                <a:gd name="connsiteX3" fmla="*/ 0 w 116956"/>
                <a:gd name="connsiteY3" fmla="*/ 60727 h 107253"/>
                <a:gd name="connsiteX4" fmla="*/ 16797 w 116956"/>
                <a:gd name="connsiteY4" fmla="*/ 62023 h 107253"/>
                <a:gd name="connsiteX5" fmla="*/ 34893 w 116956"/>
                <a:gd name="connsiteY5" fmla="*/ 42643 h 107253"/>
                <a:gd name="connsiteX6" fmla="*/ 50403 w 116956"/>
                <a:gd name="connsiteY6" fmla="*/ 51685 h 107253"/>
                <a:gd name="connsiteX7" fmla="*/ 38765 w 116956"/>
                <a:gd name="connsiteY7" fmla="*/ 100787 h 107253"/>
                <a:gd name="connsiteX8" fmla="*/ 45232 w 116956"/>
                <a:gd name="connsiteY8" fmla="*/ 107254 h 107253"/>
                <a:gd name="connsiteX9" fmla="*/ 56861 w 116956"/>
                <a:gd name="connsiteY9" fmla="*/ 99491 h 107253"/>
                <a:gd name="connsiteX10" fmla="*/ 67200 w 116956"/>
                <a:gd name="connsiteY10" fmla="*/ 94330 h 107253"/>
                <a:gd name="connsiteX11" fmla="*/ 76243 w 116956"/>
                <a:gd name="connsiteY11" fmla="*/ 90449 h 107253"/>
                <a:gd name="connsiteX12" fmla="*/ 93043 w 116956"/>
                <a:gd name="connsiteY12" fmla="*/ 83989 h 107253"/>
                <a:gd name="connsiteX13" fmla="*/ 104679 w 116956"/>
                <a:gd name="connsiteY13" fmla="*/ 60080 h 107253"/>
                <a:gd name="connsiteX14" fmla="*/ 113722 w 116956"/>
                <a:gd name="connsiteY14" fmla="*/ 42643 h 107253"/>
                <a:gd name="connsiteX15" fmla="*/ 116957 w 116956"/>
                <a:gd name="connsiteY15" fmla="*/ 16146 h 107253"/>
                <a:gd name="connsiteX16" fmla="*/ 67634 w 116956"/>
                <a:gd name="connsiteY16" fmla="*/ 1720 h 107253"/>
                <a:gd name="connsiteX17" fmla="*/ 34893 w 116956"/>
                <a:gd name="connsiteY17" fmla="*/ 0 h 10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956" h="107253">
                  <a:moveTo>
                    <a:pt x="34893" y="0"/>
                  </a:moveTo>
                  <a:cubicBezTo>
                    <a:pt x="34893" y="0"/>
                    <a:pt x="22617" y="12924"/>
                    <a:pt x="18096" y="32304"/>
                  </a:cubicBezTo>
                  <a:cubicBezTo>
                    <a:pt x="18096" y="32304"/>
                    <a:pt x="7107" y="44579"/>
                    <a:pt x="7107" y="51038"/>
                  </a:cubicBezTo>
                  <a:cubicBezTo>
                    <a:pt x="7107" y="51038"/>
                    <a:pt x="5171" y="55559"/>
                    <a:pt x="0" y="60727"/>
                  </a:cubicBezTo>
                  <a:cubicBezTo>
                    <a:pt x="0" y="60727"/>
                    <a:pt x="1296" y="72355"/>
                    <a:pt x="16797" y="62023"/>
                  </a:cubicBezTo>
                  <a:cubicBezTo>
                    <a:pt x="16797" y="62023"/>
                    <a:pt x="27139" y="42643"/>
                    <a:pt x="34893" y="42643"/>
                  </a:cubicBezTo>
                  <a:cubicBezTo>
                    <a:pt x="34893" y="42643"/>
                    <a:pt x="51043" y="36825"/>
                    <a:pt x="50403" y="51685"/>
                  </a:cubicBezTo>
                  <a:cubicBezTo>
                    <a:pt x="50403" y="51685"/>
                    <a:pt x="58157" y="87864"/>
                    <a:pt x="38765" y="100787"/>
                  </a:cubicBezTo>
                  <a:cubicBezTo>
                    <a:pt x="38765" y="100787"/>
                    <a:pt x="36182" y="107254"/>
                    <a:pt x="45232" y="107254"/>
                  </a:cubicBezTo>
                  <a:cubicBezTo>
                    <a:pt x="45232" y="107254"/>
                    <a:pt x="52989" y="103372"/>
                    <a:pt x="56861" y="99491"/>
                  </a:cubicBezTo>
                  <a:cubicBezTo>
                    <a:pt x="56861" y="99491"/>
                    <a:pt x="63318" y="101434"/>
                    <a:pt x="67200" y="94330"/>
                  </a:cubicBezTo>
                  <a:cubicBezTo>
                    <a:pt x="67200" y="94330"/>
                    <a:pt x="72371" y="97555"/>
                    <a:pt x="76243" y="90449"/>
                  </a:cubicBezTo>
                  <a:cubicBezTo>
                    <a:pt x="76243" y="90449"/>
                    <a:pt x="87882" y="93681"/>
                    <a:pt x="93043" y="83989"/>
                  </a:cubicBezTo>
                  <a:cubicBezTo>
                    <a:pt x="93043" y="83989"/>
                    <a:pt x="98542" y="72433"/>
                    <a:pt x="104679" y="60080"/>
                  </a:cubicBezTo>
                  <a:cubicBezTo>
                    <a:pt x="107695" y="54003"/>
                    <a:pt x="112866" y="49463"/>
                    <a:pt x="113722" y="42643"/>
                  </a:cubicBezTo>
                  <a:lnTo>
                    <a:pt x="116957" y="16146"/>
                  </a:lnTo>
                  <a:lnTo>
                    <a:pt x="67634" y="1720"/>
                  </a:lnTo>
                  <a:lnTo>
                    <a:pt x="34893" y="0"/>
                  </a:lnTo>
                  <a:close/>
                </a:path>
              </a:pathLst>
            </a:custGeom>
            <a:solidFill>
              <a:srgbClr val="FEE4D2"/>
            </a:solidFill>
            <a:ln w="245" cap="flat">
              <a:noFill/>
              <a:prstDash val="solid"/>
              <a:miter/>
            </a:ln>
          </p:spPr>
          <p:txBody>
            <a:bodyPr rtlCol="0" anchor="ctr"/>
            <a:lstStyle/>
            <a:p>
              <a:endParaRPr lang="en-GB"/>
            </a:p>
          </p:txBody>
        </p:sp>
        <p:sp>
          <p:nvSpPr>
            <p:cNvPr id="555" name="Freeform: Shape 554">
              <a:extLst>
                <a:ext uri="{FF2B5EF4-FFF2-40B4-BE49-F238E27FC236}">
                  <a16:creationId xmlns:a16="http://schemas.microsoft.com/office/drawing/2014/main" id="{2D8BFF25-65CC-1863-F104-6E85C78DAA6F}"/>
                </a:ext>
              </a:extLst>
            </p:cNvPr>
            <p:cNvSpPr/>
            <p:nvPr/>
          </p:nvSpPr>
          <p:spPr>
            <a:xfrm>
              <a:off x="1400840" y="4086820"/>
              <a:ext cx="256823" cy="6580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solidFill>
              <a:srgbClr val="000000"/>
            </a:solidFill>
            <a:ln w="245" cap="flat">
              <a:noFill/>
              <a:prstDash val="solid"/>
              <a:miter/>
            </a:ln>
          </p:spPr>
          <p:txBody>
            <a:bodyPr rtlCol="0" anchor="ctr"/>
            <a:lstStyle/>
            <a:p>
              <a:endParaRPr lang="en-GB"/>
            </a:p>
          </p:txBody>
        </p:sp>
        <p:sp>
          <p:nvSpPr>
            <p:cNvPr id="556" name="Freeform: Shape 555">
              <a:extLst>
                <a:ext uri="{FF2B5EF4-FFF2-40B4-BE49-F238E27FC236}">
                  <a16:creationId xmlns:a16="http://schemas.microsoft.com/office/drawing/2014/main" id="{FC8702D3-1276-08FB-1E8A-86B00B3C5628}"/>
                </a:ext>
              </a:extLst>
            </p:cNvPr>
            <p:cNvSpPr/>
            <p:nvPr/>
          </p:nvSpPr>
          <p:spPr>
            <a:xfrm>
              <a:off x="1400840" y="4086820"/>
              <a:ext cx="256823" cy="6580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noFill/>
            <a:ln w="1867" cap="flat">
              <a:solidFill>
                <a:srgbClr val="000000"/>
              </a:solidFill>
              <a:prstDash val="solid"/>
              <a:miter/>
            </a:ln>
          </p:spPr>
          <p:txBody>
            <a:bodyPr rtlCol="0" anchor="ctr"/>
            <a:lstStyle/>
            <a:p>
              <a:endParaRPr lang="en-GB"/>
            </a:p>
          </p:txBody>
        </p:sp>
        <p:sp>
          <p:nvSpPr>
            <p:cNvPr id="557" name="Freeform: Shape 556">
              <a:extLst>
                <a:ext uri="{FF2B5EF4-FFF2-40B4-BE49-F238E27FC236}">
                  <a16:creationId xmlns:a16="http://schemas.microsoft.com/office/drawing/2014/main" id="{4AA26DD8-7334-F2B1-B8BA-47B22E95F0DC}"/>
                </a:ext>
              </a:extLst>
            </p:cNvPr>
            <p:cNvSpPr/>
            <p:nvPr/>
          </p:nvSpPr>
          <p:spPr>
            <a:xfrm>
              <a:off x="972804" y="3269725"/>
              <a:ext cx="105061" cy="677013"/>
            </a:xfrm>
            <a:custGeom>
              <a:avLst/>
              <a:gdLst>
                <a:gd name="connsiteX0" fmla="*/ 36182 w 46521"/>
                <a:gd name="connsiteY0" fmla="*/ 0 h 299781"/>
                <a:gd name="connsiteX1" fmla="*/ 5171 w 46521"/>
                <a:gd name="connsiteY1" fmla="*/ 79255 h 299781"/>
                <a:gd name="connsiteX2" fmla="*/ 18951 w 46521"/>
                <a:gd name="connsiteY2" fmla="*/ 165398 h 299781"/>
                <a:gd name="connsiteX3" fmla="*/ 0 w 46521"/>
                <a:gd name="connsiteY3" fmla="*/ 196409 h 299781"/>
                <a:gd name="connsiteX4" fmla="*/ 46521 w 46521"/>
                <a:gd name="connsiteY4" fmla="*/ 299781 h 299781"/>
                <a:gd name="connsiteX5" fmla="*/ 36182 w 46521"/>
                <a:gd name="connsiteY5" fmla="*/ 0 h 29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1" h="299781">
                  <a:moveTo>
                    <a:pt x="36182" y="0"/>
                  </a:moveTo>
                  <a:cubicBezTo>
                    <a:pt x="36182" y="0"/>
                    <a:pt x="1720" y="56858"/>
                    <a:pt x="5171" y="79255"/>
                  </a:cubicBezTo>
                  <a:cubicBezTo>
                    <a:pt x="5171" y="79255"/>
                    <a:pt x="15501" y="110263"/>
                    <a:pt x="18951" y="165398"/>
                  </a:cubicBezTo>
                  <a:cubicBezTo>
                    <a:pt x="18951" y="165398"/>
                    <a:pt x="10332" y="191238"/>
                    <a:pt x="0" y="196409"/>
                  </a:cubicBezTo>
                  <a:cubicBezTo>
                    <a:pt x="0" y="196409"/>
                    <a:pt x="37902" y="254992"/>
                    <a:pt x="46521" y="299781"/>
                  </a:cubicBezTo>
                  <a:lnTo>
                    <a:pt x="36182" y="0"/>
                  </a:lnTo>
                  <a:close/>
                </a:path>
              </a:pathLst>
            </a:custGeom>
            <a:solidFill>
              <a:srgbClr val="BC1014"/>
            </a:solidFill>
            <a:ln w="245" cap="flat">
              <a:noFill/>
              <a:prstDash val="solid"/>
              <a:miter/>
            </a:ln>
          </p:spPr>
          <p:txBody>
            <a:bodyPr rtlCol="0" anchor="ctr"/>
            <a:lstStyle/>
            <a:p>
              <a:endParaRPr lang="en-GB"/>
            </a:p>
          </p:txBody>
        </p:sp>
        <p:sp>
          <p:nvSpPr>
            <p:cNvPr id="558" name="Freeform: Shape 557">
              <a:extLst>
                <a:ext uri="{FF2B5EF4-FFF2-40B4-BE49-F238E27FC236}">
                  <a16:creationId xmlns:a16="http://schemas.microsoft.com/office/drawing/2014/main" id="{1E24591B-B138-FD8E-9ABE-AB72A6B69093}"/>
                </a:ext>
              </a:extLst>
            </p:cNvPr>
            <p:cNvSpPr/>
            <p:nvPr/>
          </p:nvSpPr>
          <p:spPr>
            <a:xfrm>
              <a:off x="1057919" y="3201148"/>
              <a:ext cx="43284" cy="920690"/>
            </a:xfrm>
            <a:custGeom>
              <a:avLst/>
              <a:gdLst>
                <a:gd name="connsiteX0" fmla="*/ 0 w 19166"/>
                <a:gd name="connsiteY0" fmla="*/ 0 h 407681"/>
                <a:gd name="connsiteX1" fmla="*/ 12275 w 19166"/>
                <a:gd name="connsiteY1" fmla="*/ 337038 h 407681"/>
                <a:gd name="connsiteX2" fmla="*/ 19167 w 19166"/>
                <a:gd name="connsiteY2" fmla="*/ 407682 h 407681"/>
              </a:gdLst>
              <a:ahLst/>
              <a:cxnLst>
                <a:cxn ang="0">
                  <a:pos x="connsiteX0" y="connsiteY0"/>
                </a:cxn>
                <a:cxn ang="0">
                  <a:pos x="connsiteX1" y="connsiteY1"/>
                </a:cxn>
                <a:cxn ang="0">
                  <a:pos x="connsiteX2" y="connsiteY2"/>
                </a:cxn>
              </a:cxnLst>
              <a:rect l="l" t="t" r="r" b="b"/>
              <a:pathLst>
                <a:path w="19166" h="407681">
                  <a:moveTo>
                    <a:pt x="0" y="0"/>
                  </a:moveTo>
                  <a:cubicBezTo>
                    <a:pt x="0" y="0"/>
                    <a:pt x="1936" y="297411"/>
                    <a:pt x="12275" y="337038"/>
                  </a:cubicBezTo>
                  <a:cubicBezTo>
                    <a:pt x="12275" y="337038"/>
                    <a:pt x="13996" y="395616"/>
                    <a:pt x="19167" y="407682"/>
                  </a:cubicBezTo>
                </a:path>
              </a:pathLst>
            </a:custGeom>
            <a:noFill/>
            <a:ln w="1867" cap="flat">
              <a:solidFill>
                <a:srgbClr val="FFFFFF"/>
              </a:solidFill>
              <a:prstDash val="solid"/>
              <a:miter/>
            </a:ln>
          </p:spPr>
          <p:txBody>
            <a:bodyPr rtlCol="0" anchor="ctr"/>
            <a:lstStyle/>
            <a:p>
              <a:endParaRPr lang="en-GB"/>
            </a:p>
          </p:txBody>
        </p:sp>
        <p:sp>
          <p:nvSpPr>
            <p:cNvPr id="559" name="Freeform: Shape 558">
              <a:extLst>
                <a:ext uri="{FF2B5EF4-FFF2-40B4-BE49-F238E27FC236}">
                  <a16:creationId xmlns:a16="http://schemas.microsoft.com/office/drawing/2014/main" id="{E20E44F3-BA25-D203-6573-93C4CE28F20D}"/>
                </a:ext>
              </a:extLst>
            </p:cNvPr>
            <p:cNvSpPr/>
            <p:nvPr/>
          </p:nvSpPr>
          <p:spPr>
            <a:xfrm>
              <a:off x="1197935" y="2955671"/>
              <a:ext cx="23905" cy="26570"/>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solidFill>
              <a:srgbClr val="C7C8CA"/>
            </a:solidFill>
            <a:ln w="245" cap="flat">
              <a:noFill/>
              <a:prstDash val="solid"/>
              <a:miter/>
            </a:ln>
          </p:spPr>
          <p:txBody>
            <a:bodyPr rtlCol="0" anchor="ctr"/>
            <a:lstStyle/>
            <a:p>
              <a:endParaRPr lang="en-GB"/>
            </a:p>
          </p:txBody>
        </p:sp>
        <p:sp>
          <p:nvSpPr>
            <p:cNvPr id="560" name="Freeform: Shape 559">
              <a:extLst>
                <a:ext uri="{FF2B5EF4-FFF2-40B4-BE49-F238E27FC236}">
                  <a16:creationId xmlns:a16="http://schemas.microsoft.com/office/drawing/2014/main" id="{4CD39A36-A6C7-5C8D-8985-BA7449073286}"/>
                </a:ext>
              </a:extLst>
            </p:cNvPr>
            <p:cNvSpPr/>
            <p:nvPr/>
          </p:nvSpPr>
          <p:spPr>
            <a:xfrm>
              <a:off x="1197935" y="2955671"/>
              <a:ext cx="23905" cy="26570"/>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noFill/>
            <a:ln w="1867" cap="flat">
              <a:solidFill>
                <a:srgbClr val="000000"/>
              </a:solidFill>
              <a:prstDash val="solid"/>
              <a:miter/>
            </a:ln>
          </p:spPr>
          <p:txBody>
            <a:bodyPr rtlCol="0" anchor="ctr"/>
            <a:lstStyle/>
            <a:p>
              <a:endParaRPr lang="en-GB"/>
            </a:p>
          </p:txBody>
        </p:sp>
        <p:sp>
          <p:nvSpPr>
            <p:cNvPr id="561" name="Freeform: Shape 560">
              <a:extLst>
                <a:ext uri="{FF2B5EF4-FFF2-40B4-BE49-F238E27FC236}">
                  <a16:creationId xmlns:a16="http://schemas.microsoft.com/office/drawing/2014/main" id="{1EB37238-55A5-C9CC-354F-D6EE09BA4430}"/>
                </a:ext>
              </a:extLst>
            </p:cNvPr>
            <p:cNvSpPr/>
            <p:nvPr/>
          </p:nvSpPr>
          <p:spPr>
            <a:xfrm>
              <a:off x="1204256" y="2962001"/>
              <a:ext cx="11249" cy="12498"/>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solidFill>
              <a:srgbClr val="FFFFFF"/>
            </a:solidFill>
            <a:ln w="245" cap="flat">
              <a:noFill/>
              <a:prstDash val="solid"/>
              <a:miter/>
            </a:ln>
          </p:spPr>
          <p:txBody>
            <a:bodyPr rtlCol="0" anchor="ctr"/>
            <a:lstStyle/>
            <a:p>
              <a:endParaRPr lang="en-GB"/>
            </a:p>
          </p:txBody>
        </p:sp>
        <p:sp>
          <p:nvSpPr>
            <p:cNvPr id="562" name="Freeform: Shape 561">
              <a:extLst>
                <a:ext uri="{FF2B5EF4-FFF2-40B4-BE49-F238E27FC236}">
                  <a16:creationId xmlns:a16="http://schemas.microsoft.com/office/drawing/2014/main" id="{18C54A9E-21F1-FBBA-6443-5B0F09DED098}"/>
                </a:ext>
              </a:extLst>
            </p:cNvPr>
            <p:cNvSpPr/>
            <p:nvPr/>
          </p:nvSpPr>
          <p:spPr>
            <a:xfrm>
              <a:off x="1204256" y="2962001"/>
              <a:ext cx="11249" cy="12498"/>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noFill/>
            <a:ln w="1867" cap="flat">
              <a:solidFill>
                <a:srgbClr val="000000"/>
              </a:solidFill>
              <a:prstDash val="solid"/>
              <a:miter/>
            </a:ln>
          </p:spPr>
          <p:txBody>
            <a:bodyPr rtlCol="0" anchor="ctr"/>
            <a:lstStyle/>
            <a:p>
              <a:endParaRPr lang="en-GB"/>
            </a:p>
          </p:txBody>
        </p:sp>
        <p:sp>
          <p:nvSpPr>
            <p:cNvPr id="563" name="Freeform: Shape 562">
              <a:extLst>
                <a:ext uri="{FF2B5EF4-FFF2-40B4-BE49-F238E27FC236}">
                  <a16:creationId xmlns:a16="http://schemas.microsoft.com/office/drawing/2014/main" id="{6B59A38C-7FBB-3A8C-3CF9-69A5C9A41F14}"/>
                </a:ext>
              </a:extLst>
            </p:cNvPr>
            <p:cNvSpPr/>
            <p:nvPr/>
          </p:nvSpPr>
          <p:spPr>
            <a:xfrm>
              <a:off x="1043712" y="4111350"/>
              <a:ext cx="57502" cy="10488"/>
            </a:xfrm>
            <a:custGeom>
              <a:avLst/>
              <a:gdLst>
                <a:gd name="connsiteX0" fmla="*/ 0 w 25462"/>
                <a:gd name="connsiteY0" fmla="*/ 123 h 4644"/>
                <a:gd name="connsiteX1" fmla="*/ 25463 w 25462"/>
                <a:gd name="connsiteY1" fmla="*/ 4644 h 4644"/>
              </a:gdLst>
              <a:ahLst/>
              <a:cxnLst>
                <a:cxn ang="0">
                  <a:pos x="connsiteX0" y="connsiteY0"/>
                </a:cxn>
                <a:cxn ang="0">
                  <a:pos x="connsiteX1" y="connsiteY1"/>
                </a:cxn>
              </a:cxnLst>
              <a:rect l="l" t="t" r="r" b="b"/>
              <a:pathLst>
                <a:path w="25462" h="4644">
                  <a:moveTo>
                    <a:pt x="0" y="123"/>
                  </a:moveTo>
                  <a:cubicBezTo>
                    <a:pt x="0" y="123"/>
                    <a:pt x="7367" y="-1173"/>
                    <a:pt x="25463" y="4644"/>
                  </a:cubicBezTo>
                </a:path>
              </a:pathLst>
            </a:custGeom>
            <a:noFill/>
            <a:ln w="1867" cap="flat">
              <a:solidFill>
                <a:srgbClr val="FFFFFF"/>
              </a:solidFill>
              <a:prstDash val="solid"/>
              <a:miter/>
            </a:ln>
          </p:spPr>
          <p:txBody>
            <a:bodyPr rtlCol="0" anchor="ctr"/>
            <a:lstStyle/>
            <a:p>
              <a:endParaRPr lang="en-GB"/>
            </a:p>
          </p:txBody>
        </p:sp>
        <p:sp>
          <p:nvSpPr>
            <p:cNvPr id="564" name="Freeform: Shape 563">
              <a:extLst>
                <a:ext uri="{FF2B5EF4-FFF2-40B4-BE49-F238E27FC236}">
                  <a16:creationId xmlns:a16="http://schemas.microsoft.com/office/drawing/2014/main" id="{9F60F6FD-8282-D6A6-453F-DBFDE290D6B3}"/>
                </a:ext>
              </a:extLst>
            </p:cNvPr>
            <p:cNvSpPr/>
            <p:nvPr/>
          </p:nvSpPr>
          <p:spPr>
            <a:xfrm>
              <a:off x="782117" y="2814492"/>
              <a:ext cx="289899" cy="357478"/>
            </a:xfrm>
            <a:custGeom>
              <a:avLst/>
              <a:gdLst>
                <a:gd name="connsiteX0" fmla="*/ 67632 w 128367"/>
                <a:gd name="connsiteY0" fmla="*/ 0 h 158291"/>
                <a:gd name="connsiteX1" fmla="*/ 36189 w 128367"/>
                <a:gd name="connsiteY1" fmla="*/ 36179 h 158291"/>
                <a:gd name="connsiteX2" fmla="*/ 0 w 128367"/>
                <a:gd name="connsiteY2" fmla="*/ 63746 h 158291"/>
                <a:gd name="connsiteX3" fmla="*/ 31883 w 128367"/>
                <a:gd name="connsiteY3" fmla="*/ 66331 h 158291"/>
                <a:gd name="connsiteX4" fmla="*/ 46521 w 128367"/>
                <a:gd name="connsiteY4" fmla="*/ 71499 h 158291"/>
                <a:gd name="connsiteX5" fmla="*/ 39630 w 128367"/>
                <a:gd name="connsiteY5" fmla="*/ 86143 h 158291"/>
                <a:gd name="connsiteX6" fmla="*/ 60309 w 128367"/>
                <a:gd name="connsiteY6" fmla="*/ 109408 h 158291"/>
                <a:gd name="connsiteX7" fmla="*/ 122775 w 128367"/>
                <a:gd name="connsiteY7" fmla="*/ 158292 h 158291"/>
                <a:gd name="connsiteX8" fmla="*/ 128367 w 128367"/>
                <a:gd name="connsiteY8" fmla="*/ 139551 h 158291"/>
                <a:gd name="connsiteX9" fmla="*/ 68066 w 128367"/>
                <a:gd name="connsiteY9" fmla="*/ 47382 h 158291"/>
                <a:gd name="connsiteX10" fmla="*/ 67632 w 128367"/>
                <a:gd name="connsiteY10" fmla="*/ 0 h 1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67" h="158291">
                  <a:moveTo>
                    <a:pt x="67632" y="0"/>
                  </a:moveTo>
                  <a:cubicBezTo>
                    <a:pt x="67632" y="0"/>
                    <a:pt x="43081" y="14644"/>
                    <a:pt x="36189" y="36179"/>
                  </a:cubicBezTo>
                  <a:cubicBezTo>
                    <a:pt x="36189" y="36179"/>
                    <a:pt x="9484" y="49967"/>
                    <a:pt x="0" y="63746"/>
                  </a:cubicBezTo>
                  <a:cubicBezTo>
                    <a:pt x="0" y="63746"/>
                    <a:pt x="25850" y="62881"/>
                    <a:pt x="31883" y="66331"/>
                  </a:cubicBezTo>
                  <a:cubicBezTo>
                    <a:pt x="31883" y="66331"/>
                    <a:pt x="44801" y="62450"/>
                    <a:pt x="46521" y="71499"/>
                  </a:cubicBezTo>
                  <a:cubicBezTo>
                    <a:pt x="46521" y="71499"/>
                    <a:pt x="46521" y="83558"/>
                    <a:pt x="39630" y="86143"/>
                  </a:cubicBezTo>
                  <a:cubicBezTo>
                    <a:pt x="39630" y="86143"/>
                    <a:pt x="56861" y="102507"/>
                    <a:pt x="60309" y="109408"/>
                  </a:cubicBezTo>
                  <a:cubicBezTo>
                    <a:pt x="60309" y="109408"/>
                    <a:pt x="92619" y="128994"/>
                    <a:pt x="122775" y="158292"/>
                  </a:cubicBezTo>
                  <a:lnTo>
                    <a:pt x="128367" y="139551"/>
                  </a:lnTo>
                  <a:cubicBezTo>
                    <a:pt x="128367" y="139551"/>
                    <a:pt x="68921" y="53408"/>
                    <a:pt x="68066" y="47382"/>
                  </a:cubicBezTo>
                  <a:cubicBezTo>
                    <a:pt x="68066" y="47382"/>
                    <a:pt x="56861" y="25847"/>
                    <a:pt x="67632" y="0"/>
                  </a:cubicBezTo>
                  <a:close/>
                </a:path>
              </a:pathLst>
            </a:custGeom>
            <a:solidFill>
              <a:srgbClr val="BC1014"/>
            </a:solidFill>
            <a:ln w="245" cap="flat">
              <a:noFill/>
              <a:prstDash val="solid"/>
              <a:miter/>
            </a:ln>
          </p:spPr>
          <p:txBody>
            <a:bodyPr rtlCol="0" anchor="ctr"/>
            <a:lstStyle/>
            <a:p>
              <a:endParaRPr lang="en-GB"/>
            </a:p>
          </p:txBody>
        </p:sp>
        <p:sp>
          <p:nvSpPr>
            <p:cNvPr id="565" name="Freeform: Shape 564">
              <a:extLst>
                <a:ext uri="{FF2B5EF4-FFF2-40B4-BE49-F238E27FC236}">
                  <a16:creationId xmlns:a16="http://schemas.microsoft.com/office/drawing/2014/main" id="{F245A1D8-3E86-6100-122D-FBC67550E009}"/>
                </a:ext>
              </a:extLst>
            </p:cNvPr>
            <p:cNvSpPr/>
            <p:nvPr/>
          </p:nvSpPr>
          <p:spPr>
            <a:xfrm>
              <a:off x="899430" y="2990956"/>
              <a:ext cx="23905" cy="26565"/>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solidFill>
              <a:srgbClr val="C7C8CA"/>
            </a:solidFill>
            <a:ln w="245" cap="flat">
              <a:noFill/>
              <a:prstDash val="solid"/>
              <a:miter/>
            </a:ln>
          </p:spPr>
          <p:txBody>
            <a:bodyPr rtlCol="0" anchor="ctr"/>
            <a:lstStyle/>
            <a:p>
              <a:endParaRPr lang="en-GB"/>
            </a:p>
          </p:txBody>
        </p:sp>
        <p:sp>
          <p:nvSpPr>
            <p:cNvPr id="566" name="Freeform: Shape 565">
              <a:extLst>
                <a:ext uri="{FF2B5EF4-FFF2-40B4-BE49-F238E27FC236}">
                  <a16:creationId xmlns:a16="http://schemas.microsoft.com/office/drawing/2014/main" id="{EFC19533-FC5D-C43B-A269-6D42E35D8ACA}"/>
                </a:ext>
              </a:extLst>
            </p:cNvPr>
            <p:cNvSpPr/>
            <p:nvPr/>
          </p:nvSpPr>
          <p:spPr>
            <a:xfrm>
              <a:off x="899430" y="2990956"/>
              <a:ext cx="23905" cy="26565"/>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noFill/>
            <a:ln w="1867" cap="flat">
              <a:solidFill>
                <a:srgbClr val="000000"/>
              </a:solidFill>
              <a:prstDash val="solid"/>
              <a:miter/>
            </a:ln>
          </p:spPr>
          <p:txBody>
            <a:bodyPr rtlCol="0" anchor="ctr"/>
            <a:lstStyle/>
            <a:p>
              <a:endParaRPr lang="en-GB"/>
            </a:p>
          </p:txBody>
        </p:sp>
        <p:sp>
          <p:nvSpPr>
            <p:cNvPr id="567" name="Freeform: Shape 566">
              <a:extLst>
                <a:ext uri="{FF2B5EF4-FFF2-40B4-BE49-F238E27FC236}">
                  <a16:creationId xmlns:a16="http://schemas.microsoft.com/office/drawing/2014/main" id="{23966E89-4D85-8884-DD7F-2B8A20FD0CCC}"/>
                </a:ext>
              </a:extLst>
            </p:cNvPr>
            <p:cNvSpPr/>
            <p:nvPr/>
          </p:nvSpPr>
          <p:spPr>
            <a:xfrm>
              <a:off x="905755" y="2997286"/>
              <a:ext cx="11249" cy="12493"/>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solidFill>
              <a:srgbClr val="FFFFFF"/>
            </a:solidFill>
            <a:ln w="245" cap="flat">
              <a:noFill/>
              <a:prstDash val="solid"/>
              <a:miter/>
            </a:ln>
          </p:spPr>
          <p:txBody>
            <a:bodyPr rtlCol="0" anchor="ctr"/>
            <a:lstStyle/>
            <a:p>
              <a:endParaRPr lang="en-GB"/>
            </a:p>
          </p:txBody>
        </p:sp>
        <p:sp>
          <p:nvSpPr>
            <p:cNvPr id="568" name="Freeform: Shape 567">
              <a:extLst>
                <a:ext uri="{FF2B5EF4-FFF2-40B4-BE49-F238E27FC236}">
                  <a16:creationId xmlns:a16="http://schemas.microsoft.com/office/drawing/2014/main" id="{D2C94DCD-6668-7A80-D1A9-727A1D87F339}"/>
                </a:ext>
              </a:extLst>
            </p:cNvPr>
            <p:cNvSpPr/>
            <p:nvPr/>
          </p:nvSpPr>
          <p:spPr>
            <a:xfrm>
              <a:off x="905755" y="2997286"/>
              <a:ext cx="11249" cy="12493"/>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noFill/>
            <a:ln w="1867" cap="flat">
              <a:solidFill>
                <a:srgbClr val="000000"/>
              </a:solidFill>
              <a:prstDash val="solid"/>
              <a:miter/>
            </a:ln>
          </p:spPr>
          <p:txBody>
            <a:bodyPr rtlCol="0" anchor="ctr"/>
            <a:lstStyle/>
            <a:p>
              <a:endParaRPr lang="en-GB"/>
            </a:p>
          </p:txBody>
        </p:sp>
        <p:sp>
          <p:nvSpPr>
            <p:cNvPr id="569" name="Freeform: Shape 568">
              <a:extLst>
                <a:ext uri="{FF2B5EF4-FFF2-40B4-BE49-F238E27FC236}">
                  <a16:creationId xmlns:a16="http://schemas.microsoft.com/office/drawing/2014/main" id="{6E23BD23-D6D9-CAF8-DB5F-FC1731C91EDF}"/>
                </a:ext>
              </a:extLst>
            </p:cNvPr>
            <p:cNvSpPr/>
            <p:nvPr/>
          </p:nvSpPr>
          <p:spPr>
            <a:xfrm>
              <a:off x="829321" y="2207068"/>
              <a:ext cx="449127" cy="368160"/>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solidFill>
              <a:srgbClr val="FFFFFF"/>
            </a:solidFill>
            <a:ln w="245" cap="flat">
              <a:noFill/>
              <a:prstDash val="solid"/>
              <a:miter/>
            </a:ln>
          </p:spPr>
          <p:txBody>
            <a:bodyPr rtlCol="0" anchor="ctr"/>
            <a:lstStyle/>
            <a:p>
              <a:endParaRPr lang="en-GB"/>
            </a:p>
          </p:txBody>
        </p:sp>
        <p:sp>
          <p:nvSpPr>
            <p:cNvPr id="570" name="Freeform: Shape 569">
              <a:extLst>
                <a:ext uri="{FF2B5EF4-FFF2-40B4-BE49-F238E27FC236}">
                  <a16:creationId xmlns:a16="http://schemas.microsoft.com/office/drawing/2014/main" id="{84055C80-139A-435F-DDA7-4810DCDC0528}"/>
                </a:ext>
              </a:extLst>
            </p:cNvPr>
            <p:cNvSpPr/>
            <p:nvPr/>
          </p:nvSpPr>
          <p:spPr>
            <a:xfrm>
              <a:off x="829321" y="2207068"/>
              <a:ext cx="449127" cy="368160"/>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noFill/>
            <a:ln w="2619" cap="flat">
              <a:solidFill>
                <a:srgbClr val="000000"/>
              </a:solidFill>
              <a:prstDash val="solid"/>
              <a:miter/>
            </a:ln>
          </p:spPr>
          <p:txBody>
            <a:bodyPr rtlCol="0" anchor="ctr"/>
            <a:lstStyle/>
            <a:p>
              <a:endParaRPr lang="en-GB"/>
            </a:p>
          </p:txBody>
        </p:sp>
        <p:sp>
          <p:nvSpPr>
            <p:cNvPr id="571" name="Freeform: Shape 570">
              <a:extLst>
                <a:ext uri="{FF2B5EF4-FFF2-40B4-BE49-F238E27FC236}">
                  <a16:creationId xmlns:a16="http://schemas.microsoft.com/office/drawing/2014/main" id="{7E1C9FD8-529F-5394-27A7-CB5F2F24B6DA}"/>
                </a:ext>
              </a:extLst>
            </p:cNvPr>
            <p:cNvSpPr/>
            <p:nvPr/>
          </p:nvSpPr>
          <p:spPr>
            <a:xfrm>
              <a:off x="845676" y="2234986"/>
              <a:ext cx="189102" cy="241419"/>
            </a:xfrm>
            <a:custGeom>
              <a:avLst/>
              <a:gdLst>
                <a:gd name="connsiteX0" fmla="*/ 0 w 83734"/>
                <a:gd name="connsiteY0" fmla="*/ 85666 h 106900"/>
                <a:gd name="connsiteX1" fmla="*/ 25563 w 83734"/>
                <a:gd name="connsiteY1" fmla="*/ 100665 h 106900"/>
                <a:gd name="connsiteX2" fmla="*/ 62853 w 83734"/>
                <a:gd name="connsiteY2" fmla="*/ 106897 h 106900"/>
                <a:gd name="connsiteX3" fmla="*/ 78206 w 83734"/>
                <a:gd name="connsiteY3" fmla="*/ 52887 h 106900"/>
                <a:gd name="connsiteX4" fmla="*/ 83713 w 83734"/>
                <a:gd name="connsiteY4" fmla="*/ 5566 h 106900"/>
                <a:gd name="connsiteX5" fmla="*/ 64607 w 83734"/>
                <a:gd name="connsiteY5" fmla="*/ 5019 h 106900"/>
                <a:gd name="connsiteX6" fmla="*/ 31945 w 83734"/>
                <a:gd name="connsiteY6" fmla="*/ 19085 h 106900"/>
                <a:gd name="connsiteX7" fmla="*/ 11827 w 83734"/>
                <a:gd name="connsiteY7" fmla="*/ 49652 h 106900"/>
                <a:gd name="connsiteX8" fmla="*/ 0 w 83734"/>
                <a:gd name="connsiteY8" fmla="*/ 85666 h 10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4" h="106900">
                  <a:moveTo>
                    <a:pt x="0" y="85666"/>
                  </a:moveTo>
                  <a:cubicBezTo>
                    <a:pt x="0" y="85666"/>
                    <a:pt x="907" y="92599"/>
                    <a:pt x="25563" y="100665"/>
                  </a:cubicBezTo>
                  <a:cubicBezTo>
                    <a:pt x="50229" y="108723"/>
                    <a:pt x="54518" y="106483"/>
                    <a:pt x="62853" y="106897"/>
                  </a:cubicBezTo>
                  <a:cubicBezTo>
                    <a:pt x="71185" y="107321"/>
                    <a:pt x="75795" y="68922"/>
                    <a:pt x="78206" y="52887"/>
                  </a:cubicBezTo>
                  <a:cubicBezTo>
                    <a:pt x="81828" y="28879"/>
                    <a:pt x="83186" y="16000"/>
                    <a:pt x="83713" y="5566"/>
                  </a:cubicBezTo>
                  <a:cubicBezTo>
                    <a:pt x="84233" y="-4868"/>
                    <a:pt x="75248" y="2013"/>
                    <a:pt x="64607" y="5019"/>
                  </a:cubicBezTo>
                  <a:cubicBezTo>
                    <a:pt x="50773" y="8918"/>
                    <a:pt x="42828" y="10293"/>
                    <a:pt x="31945" y="19085"/>
                  </a:cubicBezTo>
                  <a:cubicBezTo>
                    <a:pt x="21059" y="27885"/>
                    <a:pt x="16513" y="39426"/>
                    <a:pt x="11827" y="49652"/>
                  </a:cubicBezTo>
                  <a:cubicBezTo>
                    <a:pt x="7141" y="59880"/>
                    <a:pt x="0" y="85666"/>
                    <a:pt x="0" y="85666"/>
                  </a:cubicBezTo>
                  <a:close/>
                </a:path>
              </a:pathLst>
            </a:custGeom>
            <a:solidFill>
              <a:srgbClr val="F1F1F2"/>
            </a:solidFill>
            <a:ln w="245" cap="flat">
              <a:noFill/>
              <a:prstDash val="solid"/>
              <a:miter/>
            </a:ln>
          </p:spPr>
          <p:txBody>
            <a:bodyPr rtlCol="0" anchor="ctr"/>
            <a:lstStyle/>
            <a:p>
              <a:endParaRPr lang="en-GB"/>
            </a:p>
          </p:txBody>
        </p:sp>
        <p:sp>
          <p:nvSpPr>
            <p:cNvPr id="572" name="Freeform: Shape 571">
              <a:extLst>
                <a:ext uri="{FF2B5EF4-FFF2-40B4-BE49-F238E27FC236}">
                  <a16:creationId xmlns:a16="http://schemas.microsoft.com/office/drawing/2014/main" id="{8CE92C5E-75BB-3122-6C63-72FF3E8F1563}"/>
                </a:ext>
              </a:extLst>
            </p:cNvPr>
            <p:cNvSpPr/>
            <p:nvPr/>
          </p:nvSpPr>
          <p:spPr>
            <a:xfrm>
              <a:off x="1093421" y="2236643"/>
              <a:ext cx="147896" cy="246222"/>
            </a:xfrm>
            <a:custGeom>
              <a:avLst/>
              <a:gdLst>
                <a:gd name="connsiteX0" fmla="*/ 65457 w 65488"/>
                <a:gd name="connsiteY0" fmla="*/ 95443 h 109027"/>
                <a:gd name="connsiteX1" fmla="*/ 44224 w 65488"/>
                <a:gd name="connsiteY1" fmla="*/ 106423 h 109027"/>
                <a:gd name="connsiteX2" fmla="*/ 15176 w 65488"/>
                <a:gd name="connsiteY2" fmla="*/ 107798 h 109027"/>
                <a:gd name="connsiteX3" fmla="*/ 2415 w 65488"/>
                <a:gd name="connsiteY3" fmla="*/ 50509 h 109027"/>
                <a:gd name="connsiteX4" fmla="*/ 470 w 65488"/>
                <a:gd name="connsiteY4" fmla="*/ 4536 h 109027"/>
                <a:gd name="connsiteX5" fmla="*/ 24746 w 65488"/>
                <a:gd name="connsiteY5" fmla="*/ 8772 h 109027"/>
                <a:gd name="connsiteX6" fmla="*/ 45886 w 65488"/>
                <a:gd name="connsiteY6" fmla="*/ 26710 h 109027"/>
                <a:gd name="connsiteX7" fmla="*/ 62095 w 65488"/>
                <a:gd name="connsiteY7" fmla="*/ 60330 h 109027"/>
                <a:gd name="connsiteX8" fmla="*/ 65457 w 65488"/>
                <a:gd name="connsiteY8" fmla="*/ 95443 h 10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88" h="109027">
                  <a:moveTo>
                    <a:pt x="65457" y="95443"/>
                  </a:moveTo>
                  <a:cubicBezTo>
                    <a:pt x="65457" y="95443"/>
                    <a:pt x="67231" y="102152"/>
                    <a:pt x="44224" y="106423"/>
                  </a:cubicBezTo>
                  <a:cubicBezTo>
                    <a:pt x="21210" y="110684"/>
                    <a:pt x="22594" y="108626"/>
                    <a:pt x="15176" y="107798"/>
                  </a:cubicBezTo>
                  <a:cubicBezTo>
                    <a:pt x="7758" y="106957"/>
                    <a:pt x="4369" y="66493"/>
                    <a:pt x="2415" y="50509"/>
                  </a:cubicBezTo>
                  <a:cubicBezTo>
                    <a:pt x="470" y="34517"/>
                    <a:pt x="-707" y="14918"/>
                    <a:pt x="470" y="4536"/>
                  </a:cubicBezTo>
                  <a:cubicBezTo>
                    <a:pt x="1636" y="-5844"/>
                    <a:pt x="15823" y="4217"/>
                    <a:pt x="24746" y="8772"/>
                  </a:cubicBezTo>
                  <a:cubicBezTo>
                    <a:pt x="36331" y="14702"/>
                    <a:pt x="37664" y="16406"/>
                    <a:pt x="45886" y="26710"/>
                  </a:cubicBezTo>
                  <a:cubicBezTo>
                    <a:pt x="54105" y="37031"/>
                    <a:pt x="59561" y="49531"/>
                    <a:pt x="62095" y="60330"/>
                  </a:cubicBezTo>
                  <a:cubicBezTo>
                    <a:pt x="64636" y="71127"/>
                    <a:pt x="65457" y="95443"/>
                    <a:pt x="65457" y="95443"/>
                  </a:cubicBezTo>
                  <a:close/>
                </a:path>
              </a:pathLst>
            </a:custGeom>
            <a:solidFill>
              <a:srgbClr val="F1F1F2"/>
            </a:solidFill>
            <a:ln w="245" cap="flat">
              <a:noFill/>
              <a:prstDash val="solid"/>
              <a:miter/>
            </a:ln>
          </p:spPr>
          <p:txBody>
            <a:bodyPr rtlCol="0" anchor="ctr"/>
            <a:lstStyle/>
            <a:p>
              <a:endParaRPr lang="en-GB"/>
            </a:p>
          </p:txBody>
        </p:sp>
        <p:sp>
          <p:nvSpPr>
            <p:cNvPr id="573" name="Freeform: Shape 572">
              <a:extLst>
                <a:ext uri="{FF2B5EF4-FFF2-40B4-BE49-F238E27FC236}">
                  <a16:creationId xmlns:a16="http://schemas.microsoft.com/office/drawing/2014/main" id="{81701B17-52B4-C851-DDF1-6A62D60B0B4C}"/>
                </a:ext>
              </a:extLst>
            </p:cNvPr>
            <p:cNvSpPr/>
            <p:nvPr/>
          </p:nvSpPr>
          <p:spPr>
            <a:xfrm>
              <a:off x="848217" y="2449464"/>
              <a:ext cx="424016" cy="86468"/>
            </a:xfrm>
            <a:custGeom>
              <a:avLst/>
              <a:gdLst>
                <a:gd name="connsiteX0" fmla="*/ 0 w 187754"/>
                <a:gd name="connsiteY0" fmla="*/ 0 h 38288"/>
                <a:gd name="connsiteX1" fmla="*/ 98621 w 187754"/>
                <a:gd name="connsiteY1" fmla="*/ 38288 h 38288"/>
                <a:gd name="connsiteX2" fmla="*/ 187755 w 187754"/>
                <a:gd name="connsiteY2" fmla="*/ 12154 h 38288"/>
                <a:gd name="connsiteX3" fmla="*/ 183113 w 187754"/>
                <a:gd name="connsiteY3" fmla="*/ 3269 h 38288"/>
                <a:gd name="connsiteX4" fmla="*/ 102873 w 187754"/>
                <a:gd name="connsiteY4" fmla="*/ 24360 h 38288"/>
                <a:gd name="connsiteX5" fmla="*/ 0 w 187754"/>
                <a:gd name="connsiteY5" fmla="*/ 0 h 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54" h="38288">
                  <a:moveTo>
                    <a:pt x="0" y="0"/>
                  </a:moveTo>
                  <a:cubicBezTo>
                    <a:pt x="0" y="0"/>
                    <a:pt x="29749" y="38288"/>
                    <a:pt x="98621" y="38288"/>
                  </a:cubicBezTo>
                  <a:cubicBezTo>
                    <a:pt x="176834" y="38288"/>
                    <a:pt x="187755" y="12154"/>
                    <a:pt x="187755" y="12154"/>
                  </a:cubicBezTo>
                  <a:lnTo>
                    <a:pt x="183113" y="3269"/>
                  </a:lnTo>
                  <a:cubicBezTo>
                    <a:pt x="183113" y="3269"/>
                    <a:pt x="162812" y="24360"/>
                    <a:pt x="102873" y="24360"/>
                  </a:cubicBezTo>
                  <a:cubicBezTo>
                    <a:pt x="42926" y="24360"/>
                    <a:pt x="0" y="0"/>
                    <a:pt x="0" y="0"/>
                  </a:cubicBezTo>
                  <a:close/>
                </a:path>
              </a:pathLst>
            </a:custGeom>
            <a:solidFill>
              <a:srgbClr val="F1F1F2"/>
            </a:solidFill>
            <a:ln w="245" cap="flat">
              <a:noFill/>
              <a:prstDash val="solid"/>
              <a:miter/>
            </a:ln>
          </p:spPr>
          <p:txBody>
            <a:bodyPr rtlCol="0" anchor="ctr"/>
            <a:lstStyle/>
            <a:p>
              <a:endParaRPr lang="en-GB"/>
            </a:p>
          </p:txBody>
        </p:sp>
        <p:sp>
          <p:nvSpPr>
            <p:cNvPr id="574" name="Freeform: Shape 573">
              <a:extLst>
                <a:ext uri="{FF2B5EF4-FFF2-40B4-BE49-F238E27FC236}">
                  <a16:creationId xmlns:a16="http://schemas.microsoft.com/office/drawing/2014/main" id="{2B4AD3EB-E6BD-5B18-9AC9-8DA2053F483B}"/>
                </a:ext>
              </a:extLst>
            </p:cNvPr>
            <p:cNvSpPr/>
            <p:nvPr/>
          </p:nvSpPr>
          <p:spPr>
            <a:xfrm>
              <a:off x="1040690" y="2412296"/>
              <a:ext cx="50763" cy="60576"/>
            </a:xfrm>
            <a:custGeom>
              <a:avLst/>
              <a:gdLst>
                <a:gd name="connsiteX0" fmla="*/ 5240 w 22478"/>
                <a:gd name="connsiteY0" fmla="*/ 12 h 26823"/>
                <a:gd name="connsiteX1" fmla="*/ 11423 w 22478"/>
                <a:gd name="connsiteY1" fmla="*/ 12 h 26823"/>
                <a:gd name="connsiteX2" fmla="*/ 15452 w 22478"/>
                <a:gd name="connsiteY2" fmla="*/ 177 h 26823"/>
                <a:gd name="connsiteX3" fmla="*/ 21806 w 22478"/>
                <a:gd name="connsiteY3" fmla="*/ 4715 h 26823"/>
                <a:gd name="connsiteX4" fmla="*/ 21061 w 22478"/>
                <a:gd name="connsiteY4" fmla="*/ 12970 h 26823"/>
                <a:gd name="connsiteX5" fmla="*/ 14699 w 22478"/>
                <a:gd name="connsiteY5" fmla="*/ 17023 h 26823"/>
                <a:gd name="connsiteX6" fmla="*/ 9805 w 22478"/>
                <a:gd name="connsiteY6" fmla="*/ 17197 h 26823"/>
                <a:gd name="connsiteX7" fmla="*/ 7818 w 22478"/>
                <a:gd name="connsiteY7" fmla="*/ 26671 h 26823"/>
                <a:gd name="connsiteX8" fmla="*/ 4073 w 22478"/>
                <a:gd name="connsiteY8" fmla="*/ 26793 h 26823"/>
                <a:gd name="connsiteX9" fmla="*/ 243 w 22478"/>
                <a:gd name="connsiteY9" fmla="*/ 26671 h 26823"/>
                <a:gd name="connsiteX10" fmla="*/ 4634 w 22478"/>
                <a:gd name="connsiteY10" fmla="*/ 6893 h 26823"/>
                <a:gd name="connsiteX11" fmla="*/ 11741 w 22478"/>
                <a:gd name="connsiteY11" fmla="*/ 6910 h 26823"/>
                <a:gd name="connsiteX12" fmla="*/ 10766 w 22478"/>
                <a:gd name="connsiteY12" fmla="*/ 12581 h 26823"/>
                <a:gd name="connsiteX13" fmla="*/ 14265 w 22478"/>
                <a:gd name="connsiteY13" fmla="*/ 8932 h 26823"/>
                <a:gd name="connsiteX14" fmla="*/ 13342 w 22478"/>
                <a:gd name="connsiteY14" fmla="*/ 5864 h 26823"/>
                <a:gd name="connsiteX15" fmla="*/ 8680 w 22478"/>
                <a:gd name="connsiteY15" fmla="*/ 5580 h 26823"/>
                <a:gd name="connsiteX16" fmla="*/ 5181 w 22478"/>
                <a:gd name="connsiteY16" fmla="*/ 5580 h 26823"/>
                <a:gd name="connsiteX17" fmla="*/ 1617 w 22478"/>
                <a:gd name="connsiteY17" fmla="*/ 3453 h 26823"/>
                <a:gd name="connsiteX18" fmla="*/ 0 w 22478"/>
                <a:gd name="connsiteY18" fmla="*/ 47 h 26823"/>
                <a:gd name="connsiteX19" fmla="*/ 5240 w 22478"/>
                <a:gd name="connsiteY19" fmla="*/ 12 h 2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78" h="26823">
                  <a:moveTo>
                    <a:pt x="5240" y="12"/>
                  </a:moveTo>
                  <a:cubicBezTo>
                    <a:pt x="8276" y="47"/>
                    <a:pt x="8379" y="-22"/>
                    <a:pt x="11423" y="12"/>
                  </a:cubicBezTo>
                  <a:cubicBezTo>
                    <a:pt x="12753" y="30"/>
                    <a:pt x="14119" y="47"/>
                    <a:pt x="15452" y="177"/>
                  </a:cubicBezTo>
                  <a:cubicBezTo>
                    <a:pt x="18209" y="461"/>
                    <a:pt x="20637" y="2338"/>
                    <a:pt x="21806" y="4715"/>
                  </a:cubicBezTo>
                  <a:cubicBezTo>
                    <a:pt x="22973" y="7119"/>
                    <a:pt x="22556" y="10836"/>
                    <a:pt x="21061" y="12970"/>
                  </a:cubicBezTo>
                  <a:cubicBezTo>
                    <a:pt x="19186" y="15651"/>
                    <a:pt x="17196" y="16626"/>
                    <a:pt x="14699" y="17023"/>
                  </a:cubicBezTo>
                  <a:cubicBezTo>
                    <a:pt x="13048" y="17283"/>
                    <a:pt x="11604" y="17112"/>
                    <a:pt x="9805" y="17197"/>
                  </a:cubicBezTo>
                  <a:cubicBezTo>
                    <a:pt x="8680" y="22186"/>
                    <a:pt x="8024" y="26308"/>
                    <a:pt x="7818" y="26671"/>
                  </a:cubicBezTo>
                  <a:cubicBezTo>
                    <a:pt x="7671" y="26913"/>
                    <a:pt x="4073" y="26793"/>
                    <a:pt x="4073" y="26793"/>
                  </a:cubicBezTo>
                  <a:lnTo>
                    <a:pt x="243" y="26671"/>
                  </a:lnTo>
                  <a:lnTo>
                    <a:pt x="4634" y="6893"/>
                  </a:lnTo>
                  <a:lnTo>
                    <a:pt x="11741" y="6910"/>
                  </a:lnTo>
                  <a:lnTo>
                    <a:pt x="10766" y="12581"/>
                  </a:lnTo>
                  <a:cubicBezTo>
                    <a:pt x="12822" y="12581"/>
                    <a:pt x="14145" y="10983"/>
                    <a:pt x="14265" y="8932"/>
                  </a:cubicBezTo>
                  <a:cubicBezTo>
                    <a:pt x="14327" y="7957"/>
                    <a:pt x="14292" y="6459"/>
                    <a:pt x="13342" y="5864"/>
                  </a:cubicBezTo>
                  <a:cubicBezTo>
                    <a:pt x="12658" y="5440"/>
                    <a:pt x="9433" y="5580"/>
                    <a:pt x="8680" y="5580"/>
                  </a:cubicBezTo>
                  <a:cubicBezTo>
                    <a:pt x="6710" y="5580"/>
                    <a:pt x="7158" y="5580"/>
                    <a:pt x="5181" y="5580"/>
                  </a:cubicBezTo>
                  <a:cubicBezTo>
                    <a:pt x="3451" y="5570"/>
                    <a:pt x="2517" y="4818"/>
                    <a:pt x="1617" y="3453"/>
                  </a:cubicBezTo>
                  <a:cubicBezTo>
                    <a:pt x="995" y="2492"/>
                    <a:pt x="311" y="1316"/>
                    <a:pt x="0" y="47"/>
                  </a:cubicBezTo>
                  <a:cubicBezTo>
                    <a:pt x="1740" y="-22"/>
                    <a:pt x="4522" y="3"/>
                    <a:pt x="5240" y="12"/>
                  </a:cubicBezTo>
                  <a:close/>
                </a:path>
              </a:pathLst>
            </a:custGeom>
            <a:solidFill>
              <a:srgbClr val="FFFFFF"/>
            </a:solidFill>
            <a:ln w="245" cap="flat">
              <a:noFill/>
              <a:prstDash val="solid"/>
              <a:miter/>
            </a:ln>
          </p:spPr>
          <p:txBody>
            <a:bodyPr rtlCol="0" anchor="ctr"/>
            <a:lstStyle/>
            <a:p>
              <a:endParaRPr lang="en-GB"/>
            </a:p>
          </p:txBody>
        </p:sp>
        <p:sp>
          <p:nvSpPr>
            <p:cNvPr id="575" name="Freeform: Shape 574">
              <a:extLst>
                <a:ext uri="{FF2B5EF4-FFF2-40B4-BE49-F238E27FC236}">
                  <a16:creationId xmlns:a16="http://schemas.microsoft.com/office/drawing/2014/main" id="{BD69A1A8-CF84-1C21-D84A-E7594B634057}"/>
                </a:ext>
              </a:extLst>
            </p:cNvPr>
            <p:cNvSpPr/>
            <p:nvPr/>
          </p:nvSpPr>
          <p:spPr>
            <a:xfrm>
              <a:off x="1194889" y="4453591"/>
              <a:ext cx="133914" cy="1168642"/>
            </a:xfrm>
            <a:custGeom>
              <a:avLst/>
              <a:gdLst>
                <a:gd name="connsiteX0" fmla="*/ 0 w 59297"/>
                <a:gd name="connsiteY0" fmla="*/ 0 h 517474"/>
                <a:gd name="connsiteX1" fmla="*/ 3218 w 59297"/>
                <a:gd name="connsiteY1" fmla="*/ 5541 h 517474"/>
                <a:gd name="connsiteX2" fmla="*/ 24970 w 59297"/>
                <a:gd name="connsiteY2" fmla="*/ 90674 h 517474"/>
                <a:gd name="connsiteX3" fmla="*/ 23654 w 59297"/>
                <a:gd name="connsiteY3" fmla="*/ 216843 h 517474"/>
                <a:gd name="connsiteX4" fmla="*/ 31540 w 59297"/>
                <a:gd name="connsiteY4" fmla="*/ 308831 h 517474"/>
                <a:gd name="connsiteX5" fmla="*/ 46004 w 59297"/>
                <a:gd name="connsiteY5" fmla="*/ 423157 h 517474"/>
                <a:gd name="connsiteX6" fmla="*/ 59145 w 59297"/>
                <a:gd name="connsiteY6" fmla="*/ 483609 h 517474"/>
                <a:gd name="connsiteX7" fmla="*/ 56439 w 59297"/>
                <a:gd name="connsiteY7" fmla="*/ 517474 h 517474"/>
                <a:gd name="connsiteX8" fmla="*/ 35491 w 59297"/>
                <a:gd name="connsiteY8" fmla="*/ 429724 h 517474"/>
                <a:gd name="connsiteX9" fmla="*/ 5257 w 59297"/>
                <a:gd name="connsiteY9" fmla="*/ 212900 h 517474"/>
                <a:gd name="connsiteX10" fmla="*/ 1316 w 59297"/>
                <a:gd name="connsiteY10" fmla="*/ 22338 h 517474"/>
                <a:gd name="connsiteX11" fmla="*/ 0 w 59297"/>
                <a:gd name="connsiteY11" fmla="*/ 0 h 51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97" h="517474">
                  <a:moveTo>
                    <a:pt x="0" y="0"/>
                  </a:moveTo>
                  <a:cubicBezTo>
                    <a:pt x="0" y="0"/>
                    <a:pt x="1262" y="1953"/>
                    <a:pt x="3218" y="5541"/>
                  </a:cubicBezTo>
                  <a:cubicBezTo>
                    <a:pt x="10202" y="18300"/>
                    <a:pt x="25997" y="51685"/>
                    <a:pt x="24970" y="90674"/>
                  </a:cubicBezTo>
                  <a:cubicBezTo>
                    <a:pt x="23654" y="140614"/>
                    <a:pt x="19713" y="206331"/>
                    <a:pt x="23654" y="216843"/>
                  </a:cubicBezTo>
                  <a:cubicBezTo>
                    <a:pt x="27597" y="227353"/>
                    <a:pt x="30227" y="261517"/>
                    <a:pt x="31540" y="308831"/>
                  </a:cubicBezTo>
                  <a:cubicBezTo>
                    <a:pt x="32864" y="356137"/>
                    <a:pt x="38931" y="409164"/>
                    <a:pt x="46004" y="423157"/>
                  </a:cubicBezTo>
                  <a:cubicBezTo>
                    <a:pt x="53067" y="437149"/>
                    <a:pt x="60458" y="465231"/>
                    <a:pt x="59145" y="483609"/>
                  </a:cubicBezTo>
                  <a:cubicBezTo>
                    <a:pt x="57831" y="502012"/>
                    <a:pt x="56439" y="517474"/>
                    <a:pt x="56439" y="517474"/>
                  </a:cubicBezTo>
                  <a:cubicBezTo>
                    <a:pt x="56439" y="517474"/>
                    <a:pt x="44691" y="478365"/>
                    <a:pt x="35491" y="429724"/>
                  </a:cubicBezTo>
                  <a:cubicBezTo>
                    <a:pt x="26284" y="381107"/>
                    <a:pt x="5257" y="244435"/>
                    <a:pt x="5257" y="212900"/>
                  </a:cubicBezTo>
                  <a:cubicBezTo>
                    <a:pt x="5257" y="181356"/>
                    <a:pt x="468" y="35037"/>
                    <a:pt x="1316" y="22338"/>
                  </a:cubicBezTo>
                  <a:lnTo>
                    <a:pt x="0" y="0"/>
                  </a:lnTo>
                  <a:close/>
                </a:path>
              </a:pathLst>
            </a:custGeom>
            <a:solidFill>
              <a:srgbClr val="BC1014"/>
            </a:solidFill>
            <a:ln w="245" cap="flat">
              <a:noFill/>
              <a:prstDash val="solid"/>
              <a:miter/>
            </a:ln>
          </p:spPr>
          <p:txBody>
            <a:bodyPr rtlCol="0" anchor="ctr"/>
            <a:lstStyle/>
            <a:p>
              <a:endParaRPr lang="en-GB"/>
            </a:p>
          </p:txBody>
        </p:sp>
        <p:sp>
          <p:nvSpPr>
            <p:cNvPr id="576" name="Freeform: Shape 575">
              <a:extLst>
                <a:ext uri="{FF2B5EF4-FFF2-40B4-BE49-F238E27FC236}">
                  <a16:creationId xmlns:a16="http://schemas.microsoft.com/office/drawing/2014/main" id="{97AF9972-57EF-DA7B-3868-8E6A586E3ED3}"/>
                </a:ext>
              </a:extLst>
            </p:cNvPr>
            <p:cNvSpPr/>
            <p:nvPr/>
          </p:nvSpPr>
          <p:spPr>
            <a:xfrm>
              <a:off x="1034608" y="4112288"/>
              <a:ext cx="130599" cy="181032"/>
            </a:xfrm>
            <a:custGeom>
              <a:avLst/>
              <a:gdLst>
                <a:gd name="connsiteX0" fmla="*/ 56515 w 57829"/>
                <a:gd name="connsiteY0" fmla="*/ 80162 h 80161"/>
                <a:gd name="connsiteX1" fmla="*/ 52055 w 57829"/>
                <a:gd name="connsiteY1" fmla="*/ 76895 h 80161"/>
                <a:gd name="connsiteX2" fmla="*/ 36805 w 57829"/>
                <a:gd name="connsiteY2" fmla="*/ 65709 h 80161"/>
                <a:gd name="connsiteX3" fmla="*/ 27605 w 57829"/>
                <a:gd name="connsiteY3" fmla="*/ 42047 h 80161"/>
                <a:gd name="connsiteX4" fmla="*/ 0 w 57829"/>
                <a:gd name="connsiteY4" fmla="*/ 27595 h 80161"/>
                <a:gd name="connsiteX5" fmla="*/ 11827 w 57829"/>
                <a:gd name="connsiteY5" fmla="*/ 0 h 80161"/>
                <a:gd name="connsiteX6" fmla="*/ 36805 w 57829"/>
                <a:gd name="connsiteY6" fmla="*/ 10512 h 80161"/>
                <a:gd name="connsiteX7" fmla="*/ 42059 w 57829"/>
                <a:gd name="connsiteY7" fmla="*/ 47304 h 80161"/>
                <a:gd name="connsiteX8" fmla="*/ 57829 w 57829"/>
                <a:gd name="connsiteY8" fmla="*/ 68336 h 80161"/>
                <a:gd name="connsiteX9" fmla="*/ 56515 w 57829"/>
                <a:gd name="connsiteY9" fmla="*/ 80162 h 8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29" h="80161">
                  <a:moveTo>
                    <a:pt x="56515" y="80162"/>
                  </a:moveTo>
                  <a:lnTo>
                    <a:pt x="52055" y="76895"/>
                  </a:lnTo>
                  <a:lnTo>
                    <a:pt x="36805" y="65709"/>
                  </a:lnTo>
                  <a:cubicBezTo>
                    <a:pt x="36805" y="65709"/>
                    <a:pt x="28918" y="64396"/>
                    <a:pt x="27605" y="42047"/>
                  </a:cubicBezTo>
                  <a:cubicBezTo>
                    <a:pt x="26291" y="19711"/>
                    <a:pt x="0" y="27595"/>
                    <a:pt x="0" y="27595"/>
                  </a:cubicBezTo>
                  <a:lnTo>
                    <a:pt x="11827" y="0"/>
                  </a:lnTo>
                  <a:lnTo>
                    <a:pt x="36805" y="10512"/>
                  </a:lnTo>
                  <a:cubicBezTo>
                    <a:pt x="36805" y="10512"/>
                    <a:pt x="39432" y="31537"/>
                    <a:pt x="42059" y="47304"/>
                  </a:cubicBezTo>
                  <a:cubicBezTo>
                    <a:pt x="44688" y="63080"/>
                    <a:pt x="48632" y="70965"/>
                    <a:pt x="57829" y="68336"/>
                  </a:cubicBezTo>
                  <a:lnTo>
                    <a:pt x="56515" y="80162"/>
                  </a:lnTo>
                  <a:close/>
                </a:path>
              </a:pathLst>
            </a:custGeom>
            <a:solidFill>
              <a:srgbClr val="BC1014"/>
            </a:solidFill>
            <a:ln w="245" cap="flat">
              <a:noFill/>
              <a:prstDash val="solid"/>
              <a:miter/>
            </a:ln>
          </p:spPr>
          <p:txBody>
            <a:bodyPr rtlCol="0" anchor="ctr"/>
            <a:lstStyle/>
            <a:p>
              <a:endParaRPr lang="en-GB"/>
            </a:p>
          </p:txBody>
        </p:sp>
        <p:sp>
          <p:nvSpPr>
            <p:cNvPr id="577" name="Freeform: Shape 576">
              <a:extLst>
                <a:ext uri="{FF2B5EF4-FFF2-40B4-BE49-F238E27FC236}">
                  <a16:creationId xmlns:a16="http://schemas.microsoft.com/office/drawing/2014/main" id="{7CB8BD91-5CD8-F66D-4107-7D0655A3B4D1}"/>
                </a:ext>
              </a:extLst>
            </p:cNvPr>
            <p:cNvSpPr/>
            <p:nvPr/>
          </p:nvSpPr>
          <p:spPr>
            <a:xfrm>
              <a:off x="1068676" y="4239901"/>
              <a:ext cx="85260" cy="594511"/>
            </a:xfrm>
            <a:custGeom>
              <a:avLst/>
              <a:gdLst>
                <a:gd name="connsiteX0" fmla="*/ 37488 w 37753"/>
                <a:gd name="connsiteY0" fmla="*/ 17082 h 263249"/>
                <a:gd name="connsiteX1" fmla="*/ 28332 w 37753"/>
                <a:gd name="connsiteY1" fmla="*/ 60333 h 263249"/>
                <a:gd name="connsiteX2" fmla="*/ 34858 w 37753"/>
                <a:gd name="connsiteY2" fmla="*/ 120905 h 263249"/>
                <a:gd name="connsiteX3" fmla="*/ 37488 w 37753"/>
                <a:gd name="connsiteY3" fmla="*/ 235239 h 263249"/>
                <a:gd name="connsiteX4" fmla="*/ 23031 w 37753"/>
                <a:gd name="connsiteY4" fmla="*/ 248378 h 263249"/>
                <a:gd name="connsiteX5" fmla="*/ 11204 w 37753"/>
                <a:gd name="connsiteY5" fmla="*/ 162960 h 263249"/>
                <a:gd name="connsiteX6" fmla="*/ 683 w 37753"/>
                <a:gd name="connsiteY6" fmla="*/ 82791 h 263249"/>
                <a:gd name="connsiteX7" fmla="*/ 11204 w 37753"/>
                <a:gd name="connsiteY7" fmla="*/ 43371 h 263249"/>
                <a:gd name="connsiteX8" fmla="*/ 21717 w 37753"/>
                <a:gd name="connsiteY8" fmla="*/ 0 h 263249"/>
                <a:gd name="connsiteX9" fmla="*/ 37488 w 37753"/>
                <a:gd name="connsiteY9" fmla="*/ 17082 h 26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53" h="263249">
                  <a:moveTo>
                    <a:pt x="37488" y="17082"/>
                  </a:moveTo>
                  <a:cubicBezTo>
                    <a:pt x="37488" y="17082"/>
                    <a:pt x="40193" y="48384"/>
                    <a:pt x="28332" y="60333"/>
                  </a:cubicBezTo>
                  <a:cubicBezTo>
                    <a:pt x="16461" y="72279"/>
                    <a:pt x="33545" y="99880"/>
                    <a:pt x="34858" y="120905"/>
                  </a:cubicBezTo>
                  <a:cubicBezTo>
                    <a:pt x="36174" y="141928"/>
                    <a:pt x="36174" y="205010"/>
                    <a:pt x="37488" y="235239"/>
                  </a:cubicBezTo>
                  <a:cubicBezTo>
                    <a:pt x="38801" y="265460"/>
                    <a:pt x="29604" y="273353"/>
                    <a:pt x="23031" y="248378"/>
                  </a:cubicBezTo>
                  <a:cubicBezTo>
                    <a:pt x="16461" y="223413"/>
                    <a:pt x="19090" y="194497"/>
                    <a:pt x="11204" y="162960"/>
                  </a:cubicBezTo>
                  <a:cubicBezTo>
                    <a:pt x="3313" y="131418"/>
                    <a:pt x="-1944" y="93311"/>
                    <a:pt x="683" y="82791"/>
                  </a:cubicBezTo>
                  <a:cubicBezTo>
                    <a:pt x="3313" y="72279"/>
                    <a:pt x="683" y="61766"/>
                    <a:pt x="11204" y="43371"/>
                  </a:cubicBezTo>
                  <a:cubicBezTo>
                    <a:pt x="21717" y="24965"/>
                    <a:pt x="21717" y="0"/>
                    <a:pt x="21717" y="0"/>
                  </a:cubicBezTo>
                  <a:lnTo>
                    <a:pt x="37488" y="17082"/>
                  </a:lnTo>
                  <a:close/>
                </a:path>
              </a:pathLst>
            </a:custGeom>
            <a:solidFill>
              <a:srgbClr val="BC1014"/>
            </a:solidFill>
            <a:ln w="245" cap="flat">
              <a:noFill/>
              <a:prstDash val="solid"/>
              <a:miter/>
            </a:ln>
          </p:spPr>
          <p:txBody>
            <a:bodyPr rtlCol="0" anchor="ctr"/>
            <a:lstStyle/>
            <a:p>
              <a:endParaRPr lang="en-GB"/>
            </a:p>
          </p:txBody>
        </p:sp>
      </p:grpSp>
      <p:sp>
        <p:nvSpPr>
          <p:cNvPr id="578" name="Speech Bubble: Oval 577">
            <a:extLst>
              <a:ext uri="{FF2B5EF4-FFF2-40B4-BE49-F238E27FC236}">
                <a16:creationId xmlns:a16="http://schemas.microsoft.com/office/drawing/2014/main" id="{347E8EBF-0C46-7499-8943-F78A709F3BE9}"/>
              </a:ext>
            </a:extLst>
          </p:cNvPr>
          <p:cNvSpPr/>
          <p:nvPr/>
        </p:nvSpPr>
        <p:spPr>
          <a:xfrm>
            <a:off x="2743200" y="1714500"/>
            <a:ext cx="4953000" cy="2645911"/>
          </a:xfrm>
          <a:prstGeom prst="wedgeEllipseCallout">
            <a:avLst>
              <a:gd name="adj1" fmla="val -60138"/>
              <a:gd name="adj2" fmla="val 44663"/>
            </a:avLst>
          </a:prstGeom>
          <a:solidFill>
            <a:schemeClr val="bg1">
              <a:lumMod val="85000"/>
            </a:schemeClr>
          </a:solidFill>
          <a:ln>
            <a:solidFill>
              <a:srgbClr val="F03D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oppins" panose="00000500000000000000" pitchFamily="2" charset="0"/>
                <a:cs typeface="Poppins" panose="00000500000000000000" pitchFamily="2" charset="0"/>
              </a:rPr>
              <a:t>Which elements of these Life Saving Rules could have prevented this incident from occurring?</a:t>
            </a:r>
          </a:p>
        </p:txBody>
      </p:sp>
    </p:spTree>
    <p:extLst>
      <p:ext uri="{BB962C8B-B14F-4D97-AF65-F5344CB8AC3E}">
        <p14:creationId xmlns:p14="http://schemas.microsoft.com/office/powerpoint/2010/main" val="342107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35E44-C5D5-3613-38B2-AC0CA0E7E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BB60E-BD2A-B633-32C0-7674A10A047D}"/>
              </a:ext>
            </a:extLst>
          </p:cNvPr>
          <p:cNvSpPr>
            <a:spLocks noGrp="1"/>
          </p:cNvSpPr>
          <p:nvPr>
            <p:ph type="title"/>
          </p:nvPr>
        </p:nvSpPr>
        <p:spPr/>
        <p:txBody>
          <a:bodyPr/>
          <a:lstStyle/>
          <a:p>
            <a:r>
              <a:rPr lang="en-GB" dirty="0"/>
              <a:t>Personal Responsibility for Safety</a:t>
            </a:r>
          </a:p>
        </p:txBody>
      </p:sp>
      <p:sp>
        <p:nvSpPr>
          <p:cNvPr id="6" name="TextBox 5">
            <a:extLst>
              <a:ext uri="{FF2B5EF4-FFF2-40B4-BE49-F238E27FC236}">
                <a16:creationId xmlns:a16="http://schemas.microsoft.com/office/drawing/2014/main" id="{80E48BD4-2529-298B-8033-41069A614E14}"/>
              </a:ext>
            </a:extLst>
          </p:cNvPr>
          <p:cNvSpPr txBox="1"/>
          <p:nvPr/>
        </p:nvSpPr>
        <p:spPr>
          <a:xfrm>
            <a:off x="7534714" y="2748841"/>
            <a:ext cx="10593216" cy="769441"/>
          </a:xfrm>
          <a:prstGeom prst="rect">
            <a:avLst/>
          </a:prstGeom>
          <a:noFill/>
        </p:spPr>
        <p:txBody>
          <a:bodyPr wrap="square">
            <a:spAutoFit/>
          </a:bodyPr>
          <a:lstStyle/>
          <a:p>
            <a:pPr marL="342900" indent="-342900">
              <a:buFont typeface="Arial" panose="020B0604020202020204" pitchFamily="34" charset="0"/>
              <a:buChar char="•"/>
            </a:pPr>
            <a:r>
              <a:rPr lang="en-GB" sz="2400" dirty="0"/>
              <a:t>Assumptions are dangerous things…</a:t>
            </a:r>
          </a:p>
          <a:p>
            <a:endParaRPr lang="en-US" sz="2000" dirty="0">
              <a:solidFill>
                <a:prstClr val="black"/>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675A194F-733F-D61A-E6CC-0B72E1DC13EC}"/>
              </a:ext>
            </a:extLst>
          </p:cNvPr>
          <p:cNvSpPr>
            <a:spLocks noGrp="1" noRot="1" noMove="1" noResize="1" noEditPoints="1" noAdjustHandles="1" noChangeArrowheads="1" noChangeShapeType="1"/>
          </p:cNvSpPr>
          <p:nvPr/>
        </p:nvSpPr>
        <p:spPr>
          <a:xfrm>
            <a:off x="381000" y="190500"/>
            <a:ext cx="11201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30D5793-5638-1FB7-6E71-434A1F273544}"/>
              </a:ext>
            </a:extLst>
          </p:cNvPr>
          <p:cNvSpPr txBox="1"/>
          <p:nvPr/>
        </p:nvSpPr>
        <p:spPr>
          <a:xfrm>
            <a:off x="8045245" y="552576"/>
            <a:ext cx="10593216" cy="1138773"/>
          </a:xfrm>
          <a:prstGeom prst="rect">
            <a:avLst/>
          </a:prstGeom>
          <a:noFill/>
        </p:spPr>
        <p:txBody>
          <a:bodyPr wrap="square">
            <a:spAutoFit/>
          </a:bodyPr>
          <a:lstStyle/>
          <a:p>
            <a:r>
              <a:rPr lang="en-US" sz="4800" dirty="0">
                <a:solidFill>
                  <a:srgbClr val="F03D36"/>
                </a:solidFill>
                <a:latin typeface="Poppins" panose="00000500000000000000" pitchFamily="2" charset="0"/>
                <a:cs typeface="Poppins" panose="00000500000000000000" pitchFamily="2" charset="0"/>
              </a:rPr>
              <a:t>Safety Moment 2</a:t>
            </a:r>
          </a:p>
          <a:p>
            <a:endParaRPr lang="en-US" sz="2000" dirty="0">
              <a:solidFill>
                <a:prstClr val="black"/>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4BC2A437-E945-6041-5259-AACDA623E9F3}"/>
              </a:ext>
            </a:extLst>
          </p:cNvPr>
          <p:cNvPicPr>
            <a:picLocks noChangeAspect="1"/>
          </p:cNvPicPr>
          <p:nvPr/>
        </p:nvPicPr>
        <p:blipFill>
          <a:blip r:embed="rId2">
            <a:duotone>
              <a:schemeClr val="bg2">
                <a:shade val="45000"/>
                <a:satMod val="135000"/>
              </a:schemeClr>
              <a:prstClr val="white"/>
            </a:duotone>
          </a:blip>
          <a:stretch>
            <a:fillRect/>
          </a:stretch>
        </p:blipFill>
        <p:spPr>
          <a:xfrm>
            <a:off x="160069" y="137603"/>
            <a:ext cx="5685543" cy="4439396"/>
          </a:xfrm>
          <a:prstGeom prst="rect">
            <a:avLst/>
          </a:prstGeom>
        </p:spPr>
      </p:pic>
      <p:pic>
        <p:nvPicPr>
          <p:cNvPr id="4" name="Picture 3">
            <a:extLst>
              <a:ext uri="{FF2B5EF4-FFF2-40B4-BE49-F238E27FC236}">
                <a16:creationId xmlns:a16="http://schemas.microsoft.com/office/drawing/2014/main" id="{43DCE529-6982-CA62-14D2-2DC3F680C7AC}"/>
              </a:ext>
            </a:extLst>
          </p:cNvPr>
          <p:cNvPicPr>
            <a:picLocks noChangeAspect="1"/>
          </p:cNvPicPr>
          <p:nvPr/>
        </p:nvPicPr>
        <p:blipFill rotWithShape="1">
          <a:blip r:embed="rId3"/>
          <a:srcRect t="16810" b="26401"/>
          <a:stretch/>
        </p:blipFill>
        <p:spPr>
          <a:xfrm>
            <a:off x="160070" y="4631979"/>
            <a:ext cx="5707330" cy="4321521"/>
          </a:xfrm>
          <a:prstGeom prst="rect">
            <a:avLst/>
          </a:prstGeom>
        </p:spPr>
      </p:pic>
    </p:spTree>
    <p:extLst>
      <p:ext uri="{BB962C8B-B14F-4D97-AF65-F5344CB8AC3E}">
        <p14:creationId xmlns:p14="http://schemas.microsoft.com/office/powerpoint/2010/main" val="142391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82C48-8FAE-B6DE-FE36-5A062749B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03BA4-2D0F-EC4D-57D1-BD0EF2DCD36E}"/>
              </a:ext>
            </a:extLst>
          </p:cNvPr>
          <p:cNvSpPr>
            <a:spLocks noGrp="1"/>
          </p:cNvSpPr>
          <p:nvPr>
            <p:ph type="title"/>
          </p:nvPr>
        </p:nvSpPr>
        <p:spPr/>
        <p:txBody>
          <a:bodyPr/>
          <a:lstStyle/>
          <a:p>
            <a:r>
              <a:rPr lang="en-GB" dirty="0"/>
              <a:t>Personal Responsibility for Safety</a:t>
            </a:r>
          </a:p>
        </p:txBody>
      </p:sp>
      <p:sp>
        <p:nvSpPr>
          <p:cNvPr id="6" name="TextBox 5">
            <a:extLst>
              <a:ext uri="{FF2B5EF4-FFF2-40B4-BE49-F238E27FC236}">
                <a16:creationId xmlns:a16="http://schemas.microsoft.com/office/drawing/2014/main" id="{542F0BC6-96E1-B6B4-5F65-8F7FDFC9F377}"/>
              </a:ext>
            </a:extLst>
          </p:cNvPr>
          <p:cNvSpPr txBox="1"/>
          <p:nvPr/>
        </p:nvSpPr>
        <p:spPr>
          <a:xfrm>
            <a:off x="381000" y="1714500"/>
            <a:ext cx="6172200" cy="2616101"/>
          </a:xfrm>
          <a:prstGeom prst="rect">
            <a:avLst/>
          </a:prstGeom>
          <a:noFill/>
        </p:spPr>
        <p:txBody>
          <a:bodyPr wrap="square">
            <a:spAutoFit/>
          </a:bodyPr>
          <a:lstStyle/>
          <a:p>
            <a:r>
              <a:rPr lang="en-GB" dirty="0">
                <a:latin typeface="Poppins" panose="00000500000000000000" pitchFamily="2" charset="0"/>
                <a:cs typeface="Poppins" panose="00000500000000000000" pitchFamily="2" charset="0"/>
              </a:rPr>
              <a:t>Removal, servicing and replacement of the corrosion coupons.</a:t>
            </a:r>
          </a:p>
          <a:p>
            <a:pPr lvl="4"/>
            <a:endParaRPr lang="en-GB" dirty="0">
              <a:latin typeface="Poppins" panose="00000500000000000000" pitchFamily="2" charset="0"/>
              <a:cs typeface="Poppins" panose="00000500000000000000" pitchFamily="2" charset="0"/>
            </a:endParaRPr>
          </a:p>
          <a:p>
            <a:pPr lvl="4"/>
            <a:endParaRPr lang="en-GB" dirty="0">
              <a:latin typeface="Poppins" panose="00000500000000000000" pitchFamily="2" charset="0"/>
              <a:cs typeface="Poppins" panose="00000500000000000000" pitchFamily="2" charset="0"/>
            </a:endParaRPr>
          </a:p>
          <a:p>
            <a:pPr lvl="3"/>
            <a:endParaRPr lang="en-GB" dirty="0">
              <a:latin typeface="Poppins" panose="00000500000000000000" pitchFamily="2" charset="0"/>
              <a:cs typeface="Poppins" panose="00000500000000000000" pitchFamily="2" charset="0"/>
            </a:endParaRPr>
          </a:p>
          <a:p>
            <a:pPr lvl="3"/>
            <a:r>
              <a:rPr lang="en-GB" dirty="0">
                <a:latin typeface="Poppins" panose="00000500000000000000" pitchFamily="2" charset="0"/>
                <a:cs typeface="Poppins" panose="00000500000000000000" pitchFamily="2" charset="0"/>
              </a:rPr>
              <a:t>You have been assigned this task – what would you expect to be in place for the safe completion of it?</a:t>
            </a:r>
          </a:p>
          <a:p>
            <a:endParaRPr lang="en-US" sz="2000" dirty="0">
              <a:solidFill>
                <a:prstClr val="black"/>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6374AE8D-24F3-EAEE-4C85-0C8B49D741C5}"/>
              </a:ext>
            </a:extLst>
          </p:cNvPr>
          <p:cNvSpPr>
            <a:spLocks noGrp="1" noRot="1" noMove="1" noResize="1" noEditPoints="1" noAdjustHandles="1" noChangeArrowheads="1" noChangeShapeType="1"/>
          </p:cNvSpPr>
          <p:nvPr/>
        </p:nvSpPr>
        <p:spPr>
          <a:xfrm>
            <a:off x="381000" y="190500"/>
            <a:ext cx="11201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39E3-C327-5896-2BF7-FD8B70C0E491}"/>
              </a:ext>
            </a:extLst>
          </p:cNvPr>
          <p:cNvSpPr txBox="1"/>
          <p:nvPr/>
        </p:nvSpPr>
        <p:spPr>
          <a:xfrm>
            <a:off x="405581" y="279358"/>
            <a:ext cx="10593216" cy="1138773"/>
          </a:xfrm>
          <a:prstGeom prst="rect">
            <a:avLst/>
          </a:prstGeom>
          <a:noFill/>
        </p:spPr>
        <p:txBody>
          <a:bodyPr wrap="square">
            <a:spAutoFit/>
          </a:bodyPr>
          <a:lstStyle/>
          <a:p>
            <a:r>
              <a:rPr lang="en-US" sz="4800" dirty="0">
                <a:solidFill>
                  <a:srgbClr val="F03D36"/>
                </a:solidFill>
                <a:latin typeface="Poppins" panose="00000500000000000000" pitchFamily="2" charset="0"/>
                <a:cs typeface="Poppins" panose="00000500000000000000" pitchFamily="2" charset="0"/>
              </a:rPr>
              <a:t>The Task</a:t>
            </a:r>
          </a:p>
          <a:p>
            <a:endParaRPr lang="en-US" sz="2000" dirty="0">
              <a:solidFill>
                <a:prstClr val="black"/>
              </a:solidFill>
              <a:latin typeface="Poppins" panose="00000500000000000000" pitchFamily="2" charset="0"/>
              <a:cs typeface="Poppins" panose="00000500000000000000" pitchFamily="2" charset="0"/>
            </a:endParaRPr>
          </a:p>
        </p:txBody>
      </p:sp>
      <p:grpSp>
        <p:nvGrpSpPr>
          <p:cNvPr id="4" name="Group 3">
            <a:extLst>
              <a:ext uri="{FF2B5EF4-FFF2-40B4-BE49-F238E27FC236}">
                <a16:creationId xmlns:a16="http://schemas.microsoft.com/office/drawing/2014/main" id="{DAAFA95B-1497-3F90-A152-194C225E3591}"/>
              </a:ext>
            </a:extLst>
          </p:cNvPr>
          <p:cNvGrpSpPr/>
          <p:nvPr/>
        </p:nvGrpSpPr>
        <p:grpSpPr>
          <a:xfrm>
            <a:off x="228600" y="3238500"/>
            <a:ext cx="2014085" cy="5251330"/>
            <a:chOff x="500515" y="2207068"/>
            <a:chExt cx="1204786" cy="3615762"/>
          </a:xfrm>
        </p:grpSpPr>
        <p:sp>
          <p:nvSpPr>
            <p:cNvPr id="5" name="Freeform: Shape 4">
              <a:extLst>
                <a:ext uri="{FF2B5EF4-FFF2-40B4-BE49-F238E27FC236}">
                  <a16:creationId xmlns:a16="http://schemas.microsoft.com/office/drawing/2014/main" id="{9C548483-195A-377A-FDD2-0234B49AA795}"/>
                </a:ext>
              </a:extLst>
            </p:cNvPr>
            <p:cNvSpPr/>
            <p:nvPr/>
          </p:nvSpPr>
          <p:spPr>
            <a:xfrm>
              <a:off x="857652" y="2366942"/>
              <a:ext cx="379739" cy="561442"/>
            </a:xfrm>
            <a:custGeom>
              <a:avLst/>
              <a:gdLst>
                <a:gd name="connsiteX0" fmla="*/ 164277 w 168148"/>
                <a:gd name="connsiteY0" fmla="*/ 79294 h 248606"/>
                <a:gd name="connsiteX1" fmla="*/ 162988 w 168148"/>
                <a:gd name="connsiteY1" fmla="*/ 99973 h 248606"/>
                <a:gd name="connsiteX2" fmla="*/ 168149 w 168148"/>
                <a:gd name="connsiteY2" fmla="*/ 101260 h 248606"/>
                <a:gd name="connsiteX3" fmla="*/ 153937 w 168148"/>
                <a:gd name="connsiteY3" fmla="*/ 146490 h 248606"/>
                <a:gd name="connsiteX4" fmla="*/ 147477 w 168148"/>
                <a:gd name="connsiteY4" fmla="*/ 191711 h 248606"/>
                <a:gd name="connsiteX5" fmla="*/ 109301 w 168148"/>
                <a:gd name="connsiteY5" fmla="*/ 235106 h 248606"/>
                <a:gd name="connsiteX6" fmla="*/ 90349 w 168148"/>
                <a:gd name="connsiteY6" fmla="*/ 242004 h 248606"/>
                <a:gd name="connsiteX7" fmla="*/ 45384 w 168148"/>
                <a:gd name="connsiteY7" fmla="*/ 221430 h 248606"/>
                <a:gd name="connsiteX8" fmla="*/ 26002 w 168148"/>
                <a:gd name="connsiteY8" fmla="*/ 149076 h 248606"/>
                <a:gd name="connsiteX9" fmla="*/ 10491 w 168148"/>
                <a:gd name="connsiteY9" fmla="*/ 133567 h 248606"/>
                <a:gd name="connsiteX10" fmla="*/ 1448 w 168148"/>
                <a:gd name="connsiteY10" fmla="*/ 110302 h 248606"/>
                <a:gd name="connsiteX11" fmla="*/ 6617 w 168148"/>
                <a:gd name="connsiteY11" fmla="*/ 90921 h 248606"/>
                <a:gd name="connsiteX12" fmla="*/ 6617 w 168148"/>
                <a:gd name="connsiteY12" fmla="*/ 80593 h 248606"/>
                <a:gd name="connsiteX13" fmla="*/ 40377 w 168148"/>
                <a:gd name="connsiteY13" fmla="*/ 12853 h 248606"/>
                <a:gd name="connsiteX14" fmla="*/ 116189 w 168148"/>
                <a:gd name="connsiteY14" fmla="*/ 5962 h 248606"/>
                <a:gd name="connsiteX15" fmla="*/ 164441 w 168148"/>
                <a:gd name="connsiteY15" fmla="*/ 74878 h 248606"/>
                <a:gd name="connsiteX16" fmla="*/ 164277 w 168148"/>
                <a:gd name="connsiteY16" fmla="*/ 79294 h 2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148" h="248606">
                  <a:moveTo>
                    <a:pt x="164277" y="79294"/>
                  </a:moveTo>
                  <a:lnTo>
                    <a:pt x="162988" y="99973"/>
                  </a:lnTo>
                  <a:lnTo>
                    <a:pt x="168149" y="101260"/>
                  </a:lnTo>
                  <a:cubicBezTo>
                    <a:pt x="164277" y="136152"/>
                    <a:pt x="153937" y="146490"/>
                    <a:pt x="153937" y="146490"/>
                  </a:cubicBezTo>
                  <a:cubicBezTo>
                    <a:pt x="150063" y="152947"/>
                    <a:pt x="147477" y="191711"/>
                    <a:pt x="147477" y="191711"/>
                  </a:cubicBezTo>
                  <a:cubicBezTo>
                    <a:pt x="135851" y="217558"/>
                    <a:pt x="122926" y="219511"/>
                    <a:pt x="109301" y="235106"/>
                  </a:cubicBezTo>
                  <a:cubicBezTo>
                    <a:pt x="99988" y="245773"/>
                    <a:pt x="90349" y="242004"/>
                    <a:pt x="90349" y="242004"/>
                  </a:cubicBezTo>
                  <a:cubicBezTo>
                    <a:pt x="76128" y="261385"/>
                    <a:pt x="59598" y="233065"/>
                    <a:pt x="45384" y="221430"/>
                  </a:cubicBezTo>
                  <a:cubicBezTo>
                    <a:pt x="31170" y="209803"/>
                    <a:pt x="26002" y="149076"/>
                    <a:pt x="26002" y="149076"/>
                  </a:cubicBezTo>
                  <a:lnTo>
                    <a:pt x="10491" y="133567"/>
                  </a:lnTo>
                  <a:cubicBezTo>
                    <a:pt x="9202" y="128396"/>
                    <a:pt x="1448" y="110302"/>
                    <a:pt x="1448" y="110302"/>
                  </a:cubicBezTo>
                  <a:cubicBezTo>
                    <a:pt x="-3723" y="102559"/>
                    <a:pt x="6617" y="90921"/>
                    <a:pt x="6617" y="90921"/>
                  </a:cubicBezTo>
                  <a:lnTo>
                    <a:pt x="6617" y="80593"/>
                  </a:lnTo>
                  <a:cubicBezTo>
                    <a:pt x="7639" y="40420"/>
                    <a:pt x="40377" y="12853"/>
                    <a:pt x="40377" y="12853"/>
                  </a:cubicBezTo>
                  <a:cubicBezTo>
                    <a:pt x="80010" y="-11267"/>
                    <a:pt x="116189" y="5962"/>
                    <a:pt x="116189" y="5962"/>
                  </a:cubicBezTo>
                  <a:cubicBezTo>
                    <a:pt x="160991" y="16300"/>
                    <a:pt x="164441" y="74878"/>
                    <a:pt x="164441" y="74878"/>
                  </a:cubicBezTo>
                  <a:lnTo>
                    <a:pt x="164277" y="79294"/>
                  </a:lnTo>
                  <a:close/>
                </a:path>
              </a:pathLst>
            </a:custGeom>
            <a:solidFill>
              <a:srgbClr val="FEDFCB"/>
            </a:solidFill>
            <a:ln w="24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1D43E7A-0265-29F9-35D1-963B8300D30C}"/>
                </a:ext>
              </a:extLst>
            </p:cNvPr>
            <p:cNvSpPr/>
            <p:nvPr/>
          </p:nvSpPr>
          <p:spPr>
            <a:xfrm>
              <a:off x="1069247" y="2411540"/>
              <a:ext cx="169330" cy="505812"/>
            </a:xfrm>
            <a:custGeom>
              <a:avLst/>
              <a:gdLst>
                <a:gd name="connsiteX0" fmla="*/ 46621 w 74979"/>
                <a:gd name="connsiteY0" fmla="*/ 0 h 223973"/>
                <a:gd name="connsiteX1" fmla="*/ 69775 w 74979"/>
                <a:gd name="connsiteY1" fmla="*/ 62129 h 223973"/>
                <a:gd name="connsiteX2" fmla="*/ 74943 w 74979"/>
                <a:gd name="connsiteY2" fmla="*/ 80220 h 223973"/>
                <a:gd name="connsiteX3" fmla="*/ 67189 w 74979"/>
                <a:gd name="connsiteY3" fmla="*/ 117048 h 223973"/>
                <a:gd name="connsiteX4" fmla="*/ 60732 w 74979"/>
                <a:gd name="connsiteY4" fmla="*/ 125451 h 223973"/>
                <a:gd name="connsiteX5" fmla="*/ 58146 w 74979"/>
                <a:gd name="connsiteY5" fmla="*/ 133197 h 223973"/>
                <a:gd name="connsiteX6" fmla="*/ 54264 w 74979"/>
                <a:gd name="connsiteY6" fmla="*/ 166797 h 223973"/>
                <a:gd name="connsiteX7" fmla="*/ 3540 w 74979"/>
                <a:gd name="connsiteY7" fmla="*/ 223974 h 223973"/>
                <a:gd name="connsiteX8" fmla="*/ 4206 w 74979"/>
                <a:gd name="connsiteY8" fmla="*/ 182591 h 223973"/>
                <a:gd name="connsiteX9" fmla="*/ 5020 w 74979"/>
                <a:gd name="connsiteY9" fmla="*/ 130930 h 223973"/>
                <a:gd name="connsiteX10" fmla="*/ 5270 w 74979"/>
                <a:gd name="connsiteY10" fmla="*/ 115431 h 223973"/>
                <a:gd name="connsiteX11" fmla="*/ 1285 w 74979"/>
                <a:gd name="connsiteY11" fmla="*/ 75699 h 223973"/>
                <a:gd name="connsiteX12" fmla="*/ 46621 w 74979"/>
                <a:gd name="connsiteY12" fmla="*/ 62023 h 223973"/>
                <a:gd name="connsiteX13" fmla="*/ 46621 w 74979"/>
                <a:gd name="connsiteY13" fmla="*/ 0 h 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79" h="223973">
                  <a:moveTo>
                    <a:pt x="46621" y="0"/>
                  </a:moveTo>
                  <a:cubicBezTo>
                    <a:pt x="67363" y="3916"/>
                    <a:pt x="69775" y="62129"/>
                    <a:pt x="69775" y="62129"/>
                  </a:cubicBezTo>
                  <a:lnTo>
                    <a:pt x="74943" y="80220"/>
                  </a:lnTo>
                  <a:cubicBezTo>
                    <a:pt x="75593" y="102186"/>
                    <a:pt x="67189" y="117048"/>
                    <a:pt x="67189" y="117048"/>
                  </a:cubicBezTo>
                  <a:cubicBezTo>
                    <a:pt x="63964" y="128036"/>
                    <a:pt x="60732" y="125451"/>
                    <a:pt x="60732" y="125451"/>
                  </a:cubicBezTo>
                  <a:lnTo>
                    <a:pt x="58146" y="133197"/>
                  </a:lnTo>
                  <a:lnTo>
                    <a:pt x="54264" y="166797"/>
                  </a:lnTo>
                  <a:cubicBezTo>
                    <a:pt x="51679" y="208793"/>
                    <a:pt x="3540" y="223974"/>
                    <a:pt x="3540" y="223974"/>
                  </a:cubicBezTo>
                  <a:lnTo>
                    <a:pt x="4206" y="182591"/>
                  </a:lnTo>
                  <a:lnTo>
                    <a:pt x="5020" y="130930"/>
                  </a:lnTo>
                  <a:lnTo>
                    <a:pt x="5270" y="115431"/>
                  </a:lnTo>
                  <a:cubicBezTo>
                    <a:pt x="-3454" y="82159"/>
                    <a:pt x="1285" y="75699"/>
                    <a:pt x="1285" y="75699"/>
                  </a:cubicBezTo>
                  <a:cubicBezTo>
                    <a:pt x="13882" y="58576"/>
                    <a:pt x="46621" y="62023"/>
                    <a:pt x="46621" y="62023"/>
                  </a:cubicBezTo>
                  <a:cubicBezTo>
                    <a:pt x="60410" y="44797"/>
                    <a:pt x="46621" y="0"/>
                    <a:pt x="46621" y="0"/>
                  </a:cubicBezTo>
                  <a:close/>
                </a:path>
              </a:pathLst>
            </a:custGeom>
            <a:solidFill>
              <a:srgbClr val="FDD1B5"/>
            </a:solidFill>
            <a:ln w="24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22658503-21B2-8670-09A2-DE831DF955B5}"/>
                </a:ext>
              </a:extLst>
            </p:cNvPr>
            <p:cNvSpPr/>
            <p:nvPr/>
          </p:nvSpPr>
          <p:spPr>
            <a:xfrm>
              <a:off x="933276" y="2561983"/>
              <a:ext cx="105061" cy="51872"/>
            </a:xfrm>
            <a:custGeom>
              <a:avLst/>
              <a:gdLst>
                <a:gd name="connsiteX0" fmla="*/ 0 w 46521"/>
                <a:gd name="connsiteY0" fmla="*/ 9191 h 22969"/>
                <a:gd name="connsiteX1" fmla="*/ 46521 w 46521"/>
                <a:gd name="connsiteY1" fmla="*/ 9191 h 22969"/>
                <a:gd name="connsiteX2" fmla="*/ 24122 w 46521"/>
                <a:gd name="connsiteY2" fmla="*/ 22970 h 22969"/>
                <a:gd name="connsiteX3" fmla="*/ 0 w 46521"/>
                <a:gd name="connsiteY3" fmla="*/ 9191 h 22969"/>
              </a:gdLst>
              <a:ahLst/>
              <a:cxnLst>
                <a:cxn ang="0">
                  <a:pos x="connsiteX0" y="connsiteY0"/>
                </a:cxn>
                <a:cxn ang="0">
                  <a:pos x="connsiteX1" y="connsiteY1"/>
                </a:cxn>
                <a:cxn ang="0">
                  <a:pos x="connsiteX2" y="connsiteY2"/>
                </a:cxn>
                <a:cxn ang="0">
                  <a:pos x="connsiteX3" y="connsiteY3"/>
                </a:cxn>
              </a:cxnLst>
              <a:rect l="l" t="t" r="r" b="b"/>
              <a:pathLst>
                <a:path w="46521" h="22969">
                  <a:moveTo>
                    <a:pt x="0" y="9191"/>
                  </a:moveTo>
                  <a:cubicBezTo>
                    <a:pt x="20679" y="-11489"/>
                    <a:pt x="46521" y="9191"/>
                    <a:pt x="46521" y="9191"/>
                  </a:cubicBezTo>
                  <a:cubicBezTo>
                    <a:pt x="34462" y="21250"/>
                    <a:pt x="24122" y="22970"/>
                    <a:pt x="24122" y="22970"/>
                  </a:cubicBezTo>
                  <a:cubicBezTo>
                    <a:pt x="15510" y="17799"/>
                    <a:pt x="0" y="9191"/>
                    <a:pt x="0" y="9191"/>
                  </a:cubicBezTo>
                  <a:close/>
                </a:path>
              </a:pathLst>
            </a:custGeom>
            <a:solidFill>
              <a:srgbClr val="FDD1B5"/>
            </a:solidFill>
            <a:ln w="24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6700E27-35CD-3076-164A-1CCB02BDF173}"/>
                </a:ext>
              </a:extLst>
            </p:cNvPr>
            <p:cNvSpPr/>
            <p:nvPr/>
          </p:nvSpPr>
          <p:spPr>
            <a:xfrm>
              <a:off x="986666" y="2590519"/>
              <a:ext cx="43903" cy="101165"/>
            </a:xfrm>
            <a:custGeom>
              <a:avLst/>
              <a:gdLst>
                <a:gd name="connsiteX0" fmla="*/ 482 w 19440"/>
                <a:gd name="connsiteY0" fmla="*/ 0 h 44796"/>
                <a:gd name="connsiteX1" fmla="*/ 2202 w 19440"/>
                <a:gd name="connsiteY1" fmla="*/ 44797 h 44796"/>
                <a:gd name="connsiteX2" fmla="*/ 19440 w 19440"/>
                <a:gd name="connsiteY2" fmla="*/ 12059 h 44796"/>
                <a:gd name="connsiteX3" fmla="*/ 482 w 19440"/>
                <a:gd name="connsiteY3" fmla="*/ 0 h 44796"/>
              </a:gdLst>
              <a:ahLst/>
              <a:cxnLst>
                <a:cxn ang="0">
                  <a:pos x="connsiteX0" y="connsiteY0"/>
                </a:cxn>
                <a:cxn ang="0">
                  <a:pos x="connsiteX1" y="connsiteY1"/>
                </a:cxn>
                <a:cxn ang="0">
                  <a:pos x="connsiteX2" y="connsiteY2"/>
                </a:cxn>
                <a:cxn ang="0">
                  <a:pos x="connsiteX3" y="connsiteY3"/>
                </a:cxn>
              </a:cxnLst>
              <a:rect l="l" t="t" r="r" b="b"/>
              <a:pathLst>
                <a:path w="19440" h="44796">
                  <a:moveTo>
                    <a:pt x="482" y="0"/>
                  </a:moveTo>
                  <a:cubicBezTo>
                    <a:pt x="-1239" y="24117"/>
                    <a:pt x="2202" y="44797"/>
                    <a:pt x="2202" y="44797"/>
                  </a:cubicBezTo>
                  <a:cubicBezTo>
                    <a:pt x="12541" y="29288"/>
                    <a:pt x="19440" y="12059"/>
                    <a:pt x="19440" y="12059"/>
                  </a:cubicBezTo>
                  <a:cubicBezTo>
                    <a:pt x="14272" y="1720"/>
                    <a:pt x="482" y="0"/>
                    <a:pt x="482" y="0"/>
                  </a:cubicBezTo>
                  <a:close/>
                </a:path>
              </a:pathLst>
            </a:custGeom>
            <a:solidFill>
              <a:srgbClr val="FDD1B5"/>
            </a:solidFill>
            <a:ln w="24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76BAE0D-FBC6-4A2C-1D3A-A4D87EE4FE2F}"/>
                </a:ext>
              </a:extLst>
            </p:cNvPr>
            <p:cNvSpPr/>
            <p:nvPr/>
          </p:nvSpPr>
          <p:spPr>
            <a:xfrm>
              <a:off x="865527" y="2337350"/>
              <a:ext cx="368863" cy="268736"/>
            </a:xfrm>
            <a:custGeom>
              <a:avLst/>
              <a:gdLst>
                <a:gd name="connsiteX0" fmla="*/ 132284 w 163332"/>
                <a:gd name="connsiteY0" fmla="*/ 42603 h 118996"/>
                <a:gd name="connsiteX1" fmla="*/ 28902 w 163332"/>
                <a:gd name="connsiteY1" fmla="*/ 59833 h 118996"/>
                <a:gd name="connsiteX2" fmla="*/ 20290 w 163332"/>
                <a:gd name="connsiteY2" fmla="*/ 73611 h 118996"/>
                <a:gd name="connsiteX3" fmla="*/ 14489 w 163332"/>
                <a:gd name="connsiteY3" fmla="*/ 118996 h 118996"/>
                <a:gd name="connsiteX4" fmla="*/ 1331 w 163332"/>
                <a:gd name="connsiteY4" fmla="*/ 61553 h 118996"/>
                <a:gd name="connsiteX5" fmla="*/ 16842 w 163332"/>
                <a:gd name="connsiteY5" fmla="*/ 35715 h 118996"/>
                <a:gd name="connsiteX6" fmla="*/ 86861 w 163332"/>
                <a:gd name="connsiteY6" fmla="*/ 115 h 118996"/>
                <a:gd name="connsiteX7" fmla="*/ 142624 w 163332"/>
                <a:gd name="connsiteY7" fmla="*/ 25374 h 118996"/>
                <a:gd name="connsiteX8" fmla="*/ 158134 w 163332"/>
                <a:gd name="connsiteY8" fmla="*/ 99461 h 118996"/>
                <a:gd name="connsiteX9" fmla="*/ 146074 w 163332"/>
                <a:gd name="connsiteY9" fmla="*/ 118408 h 118996"/>
                <a:gd name="connsiteX10" fmla="*/ 141276 w 163332"/>
                <a:gd name="connsiteY10" fmla="*/ 46960 h 118996"/>
                <a:gd name="connsiteX11" fmla="*/ 132284 w 163332"/>
                <a:gd name="connsiteY11" fmla="*/ 42603 h 11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332" h="118996">
                  <a:moveTo>
                    <a:pt x="132284" y="42603"/>
                  </a:moveTo>
                  <a:cubicBezTo>
                    <a:pt x="132284" y="42603"/>
                    <a:pt x="80594" y="77062"/>
                    <a:pt x="28902" y="59833"/>
                  </a:cubicBezTo>
                  <a:cubicBezTo>
                    <a:pt x="23731" y="58112"/>
                    <a:pt x="20290" y="73611"/>
                    <a:pt x="20290" y="73611"/>
                  </a:cubicBezTo>
                  <a:cubicBezTo>
                    <a:pt x="15121" y="92571"/>
                    <a:pt x="14489" y="118996"/>
                    <a:pt x="14489" y="118996"/>
                  </a:cubicBezTo>
                  <a:cubicBezTo>
                    <a:pt x="-6182" y="98319"/>
                    <a:pt x="1331" y="61553"/>
                    <a:pt x="1331" y="61553"/>
                  </a:cubicBezTo>
                  <a:cubicBezTo>
                    <a:pt x="3052" y="44324"/>
                    <a:pt x="16842" y="35715"/>
                    <a:pt x="16842" y="35715"/>
                  </a:cubicBezTo>
                  <a:cubicBezTo>
                    <a:pt x="30622" y="-3914"/>
                    <a:pt x="86861" y="115"/>
                    <a:pt x="86861" y="115"/>
                  </a:cubicBezTo>
                  <a:cubicBezTo>
                    <a:pt x="131662" y="1835"/>
                    <a:pt x="142624" y="25374"/>
                    <a:pt x="142624" y="25374"/>
                  </a:cubicBezTo>
                  <a:cubicBezTo>
                    <a:pt x="177085" y="49494"/>
                    <a:pt x="158134" y="99461"/>
                    <a:pt x="158134" y="99461"/>
                  </a:cubicBezTo>
                  <a:cubicBezTo>
                    <a:pt x="151245" y="111520"/>
                    <a:pt x="146074" y="118408"/>
                    <a:pt x="146074" y="118408"/>
                  </a:cubicBezTo>
                  <a:cubicBezTo>
                    <a:pt x="148892" y="84540"/>
                    <a:pt x="141276" y="46960"/>
                    <a:pt x="141276" y="46960"/>
                  </a:cubicBezTo>
                  <a:cubicBezTo>
                    <a:pt x="132664" y="40072"/>
                    <a:pt x="132284" y="42603"/>
                    <a:pt x="132284" y="42603"/>
                  </a:cubicBezTo>
                  <a:close/>
                </a:path>
              </a:pathLst>
            </a:custGeom>
            <a:solidFill>
              <a:srgbClr val="E8B37F"/>
            </a:solidFill>
            <a:ln w="24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E96DD76-0129-B046-38F9-99C3667CB5E0}"/>
                </a:ext>
              </a:extLst>
            </p:cNvPr>
            <p:cNvSpPr/>
            <p:nvPr/>
          </p:nvSpPr>
          <p:spPr>
            <a:xfrm>
              <a:off x="917713" y="2715029"/>
              <a:ext cx="167324" cy="217889"/>
            </a:xfrm>
            <a:custGeom>
              <a:avLst/>
              <a:gdLst>
                <a:gd name="connsiteX0" fmla="*/ 0 w 74091"/>
                <a:gd name="connsiteY0" fmla="*/ 0 h 96481"/>
                <a:gd name="connsiteX1" fmla="*/ 74092 w 74091"/>
                <a:gd name="connsiteY1" fmla="*/ 55135 h 96481"/>
                <a:gd name="connsiteX2" fmla="*/ 74092 w 74091"/>
                <a:gd name="connsiteY2" fmla="*/ 96482 h 96481"/>
                <a:gd name="connsiteX3" fmla="*/ 10340 w 74091"/>
                <a:gd name="connsiteY3" fmla="*/ 75805 h 96481"/>
                <a:gd name="connsiteX4" fmla="*/ 0 w 74091"/>
                <a:gd name="connsiteY4" fmla="*/ 0 h 96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91" h="96481">
                  <a:moveTo>
                    <a:pt x="0" y="0"/>
                  </a:moveTo>
                  <a:cubicBezTo>
                    <a:pt x="18787" y="67297"/>
                    <a:pt x="74092" y="55135"/>
                    <a:pt x="74092" y="55135"/>
                  </a:cubicBezTo>
                  <a:lnTo>
                    <a:pt x="74092" y="96482"/>
                  </a:lnTo>
                  <a:lnTo>
                    <a:pt x="10340" y="75805"/>
                  </a:lnTo>
                  <a:cubicBezTo>
                    <a:pt x="10340" y="31008"/>
                    <a:pt x="0" y="0"/>
                    <a:pt x="0" y="0"/>
                  </a:cubicBezTo>
                  <a:close/>
                </a:path>
              </a:pathLst>
            </a:custGeom>
            <a:solidFill>
              <a:srgbClr val="FDD1B5"/>
            </a:solidFill>
            <a:ln w="24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CCE754F3-3058-23E8-454C-4E1DA420F07B}"/>
                </a:ext>
              </a:extLst>
            </p:cNvPr>
            <p:cNvSpPr/>
            <p:nvPr/>
          </p:nvSpPr>
          <p:spPr>
            <a:xfrm>
              <a:off x="912483" y="2782141"/>
              <a:ext cx="354093" cy="357230"/>
            </a:xfrm>
            <a:custGeom>
              <a:avLst/>
              <a:gdLst>
                <a:gd name="connsiteX0" fmla="*/ 9906 w 156792"/>
                <a:gd name="connsiteY0" fmla="*/ 14325 h 158181"/>
                <a:gd name="connsiteX1" fmla="*/ 57726 w 156792"/>
                <a:gd name="connsiteY1" fmla="*/ 56537 h 158181"/>
                <a:gd name="connsiteX2" fmla="*/ 104248 w 156792"/>
                <a:gd name="connsiteY2" fmla="*/ 33282 h 158181"/>
                <a:gd name="connsiteX3" fmla="*/ 123784 w 156792"/>
                <a:gd name="connsiteY3" fmla="*/ 0 h 158181"/>
                <a:gd name="connsiteX4" fmla="*/ 130953 w 156792"/>
                <a:gd name="connsiteY4" fmla="*/ 5923 h 158181"/>
                <a:gd name="connsiteX5" fmla="*/ 156793 w 156792"/>
                <a:gd name="connsiteY5" fmla="*/ 17766 h 158181"/>
                <a:gd name="connsiteX6" fmla="*/ 147318 w 156792"/>
                <a:gd name="connsiteY6" fmla="*/ 53952 h 158181"/>
                <a:gd name="connsiteX7" fmla="*/ 107688 w 156792"/>
                <a:gd name="connsiteY7" fmla="*/ 103054 h 158181"/>
                <a:gd name="connsiteX8" fmla="*/ 70641 w 156792"/>
                <a:gd name="connsiteY8" fmla="*/ 158182 h 158181"/>
                <a:gd name="connsiteX9" fmla="*/ 24120 w 156792"/>
                <a:gd name="connsiteY9" fmla="*/ 99606 h 158181"/>
                <a:gd name="connsiteX10" fmla="*/ 0 w 156792"/>
                <a:gd name="connsiteY10" fmla="*/ 48784 h 158181"/>
                <a:gd name="connsiteX11" fmla="*/ 9906 w 156792"/>
                <a:gd name="connsiteY11" fmla="*/ 14325 h 1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792" h="158181">
                  <a:moveTo>
                    <a:pt x="9906" y="14325"/>
                  </a:moveTo>
                  <a:cubicBezTo>
                    <a:pt x="9906" y="14325"/>
                    <a:pt x="15672" y="52119"/>
                    <a:pt x="57726" y="56537"/>
                  </a:cubicBezTo>
                  <a:cubicBezTo>
                    <a:pt x="57726" y="56537"/>
                    <a:pt x="81579" y="58144"/>
                    <a:pt x="104248" y="33282"/>
                  </a:cubicBezTo>
                  <a:cubicBezTo>
                    <a:pt x="104248" y="33282"/>
                    <a:pt x="126370" y="18094"/>
                    <a:pt x="123784" y="0"/>
                  </a:cubicBezTo>
                  <a:lnTo>
                    <a:pt x="130953" y="5923"/>
                  </a:lnTo>
                  <a:lnTo>
                    <a:pt x="156793" y="17766"/>
                  </a:lnTo>
                  <a:lnTo>
                    <a:pt x="147318" y="53952"/>
                  </a:lnTo>
                  <a:lnTo>
                    <a:pt x="107688" y="103054"/>
                  </a:lnTo>
                  <a:lnTo>
                    <a:pt x="70641" y="158182"/>
                  </a:lnTo>
                  <a:lnTo>
                    <a:pt x="24120" y="99606"/>
                  </a:lnTo>
                  <a:lnTo>
                    <a:pt x="0" y="48784"/>
                  </a:lnTo>
                  <a:lnTo>
                    <a:pt x="9906" y="14325"/>
                  </a:lnTo>
                  <a:close/>
                </a:path>
              </a:pathLst>
            </a:custGeom>
            <a:solidFill>
              <a:srgbClr val="D1D3D4"/>
            </a:solidFill>
            <a:ln w="24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B3EA9AF-35AA-5BB2-BC34-96C7482D618A}"/>
                </a:ext>
              </a:extLst>
            </p:cNvPr>
            <p:cNvSpPr/>
            <p:nvPr/>
          </p:nvSpPr>
          <p:spPr>
            <a:xfrm>
              <a:off x="620637" y="3921459"/>
              <a:ext cx="101175" cy="120612"/>
            </a:xfrm>
            <a:custGeom>
              <a:avLst/>
              <a:gdLst>
                <a:gd name="connsiteX0" fmla="*/ 19816 w 44800"/>
                <a:gd name="connsiteY0" fmla="*/ 53408 h 53407"/>
                <a:gd name="connsiteX1" fmla="*/ 44801 w 44800"/>
                <a:gd name="connsiteY1" fmla="*/ 48237 h 53407"/>
                <a:gd name="connsiteX2" fmla="*/ 20681 w 44800"/>
                <a:gd name="connsiteY2" fmla="*/ 0 h 53407"/>
                <a:gd name="connsiteX3" fmla="*/ 0 w 44800"/>
                <a:gd name="connsiteY3" fmla="*/ 32728 h 53407"/>
              </a:gdLst>
              <a:ahLst/>
              <a:cxnLst>
                <a:cxn ang="0">
                  <a:pos x="connsiteX0" y="connsiteY0"/>
                </a:cxn>
                <a:cxn ang="0">
                  <a:pos x="connsiteX1" y="connsiteY1"/>
                </a:cxn>
                <a:cxn ang="0">
                  <a:pos x="connsiteX2" y="connsiteY2"/>
                </a:cxn>
                <a:cxn ang="0">
                  <a:pos x="connsiteX3" y="connsiteY3"/>
                </a:cxn>
              </a:cxnLst>
              <a:rect l="l" t="t" r="r" b="b"/>
              <a:pathLst>
                <a:path w="44800" h="53407">
                  <a:moveTo>
                    <a:pt x="19816" y="53408"/>
                  </a:moveTo>
                  <a:lnTo>
                    <a:pt x="44801" y="48237"/>
                  </a:lnTo>
                  <a:lnTo>
                    <a:pt x="20681" y="0"/>
                  </a:lnTo>
                  <a:lnTo>
                    <a:pt x="0" y="32728"/>
                  </a:lnTo>
                  <a:close/>
                </a:path>
              </a:pathLst>
            </a:custGeom>
            <a:solidFill>
              <a:srgbClr val="000000"/>
            </a:solidFill>
            <a:ln w="1867" cap="flat">
              <a:solidFill>
                <a:srgbClr val="000000"/>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4AF36C9-DD3C-36CF-0DA9-01C961FC30B1}"/>
                </a:ext>
              </a:extLst>
            </p:cNvPr>
            <p:cNvSpPr/>
            <p:nvPr/>
          </p:nvSpPr>
          <p:spPr>
            <a:xfrm>
              <a:off x="1321066" y="5672374"/>
              <a:ext cx="323953" cy="150456"/>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solidFill>
              <a:srgbClr val="000000"/>
            </a:solidFill>
            <a:ln w="24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1B17434-F154-CC47-21C6-4408DB8045AB}"/>
                </a:ext>
              </a:extLst>
            </p:cNvPr>
            <p:cNvSpPr/>
            <p:nvPr/>
          </p:nvSpPr>
          <p:spPr>
            <a:xfrm>
              <a:off x="1321066" y="5672374"/>
              <a:ext cx="323953" cy="150456"/>
            </a:xfrm>
            <a:custGeom>
              <a:avLst/>
              <a:gdLst>
                <a:gd name="connsiteX0" fmla="*/ 0 w 143446"/>
                <a:gd name="connsiteY0" fmla="*/ 0 h 66622"/>
                <a:gd name="connsiteX1" fmla="*/ 0 w 143446"/>
                <a:gd name="connsiteY1" fmla="*/ 25411 h 66622"/>
                <a:gd name="connsiteX2" fmla="*/ 20682 w 143446"/>
                <a:gd name="connsiteY2" fmla="*/ 35311 h 66622"/>
                <a:gd name="connsiteX3" fmla="*/ 33596 w 143446"/>
                <a:gd name="connsiteY3" fmla="*/ 34453 h 66622"/>
                <a:gd name="connsiteX4" fmla="*/ 43505 w 143446"/>
                <a:gd name="connsiteY4" fmla="*/ 34894 h 66622"/>
                <a:gd name="connsiteX5" fmla="*/ 43938 w 143446"/>
                <a:gd name="connsiteY5" fmla="*/ 50822 h 66622"/>
                <a:gd name="connsiteX6" fmla="*/ 108122 w 143446"/>
                <a:gd name="connsiteY6" fmla="*/ 65893 h 66622"/>
                <a:gd name="connsiteX7" fmla="*/ 143446 w 143446"/>
                <a:gd name="connsiteY7" fmla="*/ 52538 h 66622"/>
                <a:gd name="connsiteX8" fmla="*/ 141883 w 143446"/>
                <a:gd name="connsiteY8" fmla="*/ 35091 h 66622"/>
                <a:gd name="connsiteX9" fmla="*/ 138709 w 143446"/>
                <a:gd name="connsiteY9" fmla="*/ 37026 h 66622"/>
                <a:gd name="connsiteX10" fmla="*/ 67203 w 143446"/>
                <a:gd name="connsiteY10" fmla="*/ 858 h 66622"/>
                <a:gd name="connsiteX11" fmla="*/ 0 w 143446"/>
                <a:gd name="connsiteY11" fmla="*/ 0 h 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46" h="66622">
                  <a:moveTo>
                    <a:pt x="0" y="0"/>
                  </a:moveTo>
                  <a:lnTo>
                    <a:pt x="0" y="25411"/>
                  </a:lnTo>
                  <a:lnTo>
                    <a:pt x="20682" y="35311"/>
                  </a:lnTo>
                  <a:lnTo>
                    <a:pt x="33596" y="34453"/>
                  </a:lnTo>
                  <a:lnTo>
                    <a:pt x="43505" y="34894"/>
                  </a:lnTo>
                  <a:lnTo>
                    <a:pt x="43938" y="50822"/>
                  </a:lnTo>
                  <a:cubicBezTo>
                    <a:pt x="43938" y="50822"/>
                    <a:pt x="65473" y="70622"/>
                    <a:pt x="108122" y="65893"/>
                  </a:cubicBezTo>
                  <a:cubicBezTo>
                    <a:pt x="108122" y="65893"/>
                    <a:pt x="141130" y="62241"/>
                    <a:pt x="143446" y="52538"/>
                  </a:cubicBezTo>
                  <a:lnTo>
                    <a:pt x="141883" y="35091"/>
                  </a:lnTo>
                  <a:lnTo>
                    <a:pt x="138709" y="37026"/>
                  </a:lnTo>
                  <a:lnTo>
                    <a:pt x="67203" y="858"/>
                  </a:lnTo>
                  <a:lnTo>
                    <a:pt x="0" y="0"/>
                  </a:lnTo>
                  <a:close/>
                </a:path>
              </a:pathLst>
            </a:custGeom>
            <a:noFill/>
            <a:ln w="1867" cap="flat">
              <a:solidFill>
                <a:srgbClr val="000000"/>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9D4FDD1-BB2E-88D0-680B-8A09BFE9A0E3}"/>
                </a:ext>
              </a:extLst>
            </p:cNvPr>
            <p:cNvSpPr/>
            <p:nvPr/>
          </p:nvSpPr>
          <p:spPr>
            <a:xfrm>
              <a:off x="1321066" y="5596170"/>
              <a:ext cx="315701" cy="182679"/>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58AB2E5-2654-74E0-5883-365A4C81A743}"/>
                </a:ext>
              </a:extLst>
            </p:cNvPr>
            <p:cNvSpPr/>
            <p:nvPr/>
          </p:nvSpPr>
          <p:spPr>
            <a:xfrm>
              <a:off x="1321066" y="5596170"/>
              <a:ext cx="315701" cy="182679"/>
            </a:xfrm>
            <a:custGeom>
              <a:avLst/>
              <a:gdLst>
                <a:gd name="connsiteX0" fmla="*/ 1203 w 139792"/>
                <a:gd name="connsiteY0" fmla="*/ 5710 h 80890"/>
                <a:gd name="connsiteX1" fmla="*/ 0 w 139792"/>
                <a:gd name="connsiteY1" fmla="*/ 33743 h 80890"/>
                <a:gd name="connsiteX2" fmla="*/ 24458 w 139792"/>
                <a:gd name="connsiteY2" fmla="*/ 40874 h 80890"/>
                <a:gd name="connsiteX3" fmla="*/ 44801 w 139792"/>
                <a:gd name="connsiteY3" fmla="*/ 65623 h 80890"/>
                <a:gd name="connsiteX4" fmla="*/ 108553 w 139792"/>
                <a:gd name="connsiteY4" fmla="*/ 80252 h 80890"/>
                <a:gd name="connsiteX5" fmla="*/ 138709 w 139792"/>
                <a:gd name="connsiteY5" fmla="*/ 70769 h 80890"/>
                <a:gd name="connsiteX6" fmla="*/ 128370 w 139792"/>
                <a:gd name="connsiteY6" fmla="*/ 42344 h 80890"/>
                <a:gd name="connsiteX7" fmla="*/ 110318 w 139792"/>
                <a:gd name="connsiteY7" fmla="*/ 6298 h 80890"/>
                <a:gd name="connsiteX8" fmla="*/ 79858 w 139792"/>
                <a:gd name="connsiteY8" fmla="*/ 0 h 80890"/>
                <a:gd name="connsiteX9" fmla="*/ 55143 w 139792"/>
                <a:gd name="connsiteY9" fmla="*/ 7891 h 80890"/>
                <a:gd name="connsiteX10" fmla="*/ 1203 w 139792"/>
                <a:gd name="connsiteY10" fmla="*/ 5710 h 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92" h="80890">
                  <a:moveTo>
                    <a:pt x="1203" y="5710"/>
                  </a:moveTo>
                  <a:lnTo>
                    <a:pt x="0" y="33743"/>
                  </a:lnTo>
                  <a:lnTo>
                    <a:pt x="24458" y="40874"/>
                  </a:lnTo>
                  <a:lnTo>
                    <a:pt x="44801" y="65623"/>
                  </a:lnTo>
                  <a:cubicBezTo>
                    <a:pt x="44801" y="65623"/>
                    <a:pt x="67203" y="84565"/>
                    <a:pt x="108553" y="80252"/>
                  </a:cubicBezTo>
                  <a:cubicBezTo>
                    <a:pt x="108553" y="80252"/>
                    <a:pt x="137844" y="76822"/>
                    <a:pt x="138709" y="70769"/>
                  </a:cubicBezTo>
                  <a:cubicBezTo>
                    <a:pt x="138709" y="70769"/>
                    <a:pt x="144735" y="49230"/>
                    <a:pt x="128370" y="42344"/>
                  </a:cubicBezTo>
                  <a:cubicBezTo>
                    <a:pt x="128370" y="42344"/>
                    <a:pt x="113888" y="24186"/>
                    <a:pt x="110318" y="6298"/>
                  </a:cubicBezTo>
                  <a:lnTo>
                    <a:pt x="79858" y="0"/>
                  </a:lnTo>
                  <a:lnTo>
                    <a:pt x="55143" y="7891"/>
                  </a:lnTo>
                  <a:lnTo>
                    <a:pt x="1203" y="5710"/>
                  </a:lnTo>
                  <a:close/>
                </a:path>
              </a:pathLst>
            </a:custGeom>
            <a:noFill/>
            <a:ln w="1867" cap="flat">
              <a:solidFill>
                <a:srgbClr val="000000"/>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60A5E5-84AB-97D8-6906-C938778D270D}"/>
                </a:ext>
              </a:extLst>
            </p:cNvPr>
            <p:cNvSpPr/>
            <p:nvPr/>
          </p:nvSpPr>
          <p:spPr>
            <a:xfrm>
              <a:off x="795744" y="5633412"/>
              <a:ext cx="318483" cy="147850"/>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solidFill>
              <a:srgbClr val="000000"/>
            </a:solidFill>
            <a:ln w="24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C3BAB4D-BD0E-7133-431E-7C7B876515BC}"/>
                </a:ext>
              </a:extLst>
            </p:cNvPr>
            <p:cNvSpPr/>
            <p:nvPr/>
          </p:nvSpPr>
          <p:spPr>
            <a:xfrm>
              <a:off x="795744" y="5633412"/>
              <a:ext cx="318483" cy="147850"/>
            </a:xfrm>
            <a:custGeom>
              <a:avLst/>
              <a:gdLst>
                <a:gd name="connsiteX0" fmla="*/ 0 w 141024"/>
                <a:gd name="connsiteY0" fmla="*/ 30165 h 65468"/>
                <a:gd name="connsiteX1" fmla="*/ 431 w 141024"/>
                <a:gd name="connsiteY1" fmla="*/ 47171 h 65468"/>
                <a:gd name="connsiteX2" fmla="*/ 76243 w 141024"/>
                <a:gd name="connsiteY2" fmla="*/ 62046 h 65468"/>
                <a:gd name="connsiteX3" fmla="*/ 109418 w 141024"/>
                <a:gd name="connsiteY3" fmla="*/ 46534 h 65468"/>
                <a:gd name="connsiteX4" fmla="*/ 118893 w 141024"/>
                <a:gd name="connsiteY4" fmla="*/ 35336 h 65468"/>
                <a:gd name="connsiteX5" fmla="*/ 125127 w 141024"/>
                <a:gd name="connsiteY5" fmla="*/ 34796 h 65468"/>
                <a:gd name="connsiteX6" fmla="*/ 139564 w 141024"/>
                <a:gd name="connsiteY6" fmla="*/ 24995 h 65468"/>
                <a:gd name="connsiteX7" fmla="*/ 141025 w 141024"/>
                <a:gd name="connsiteY7" fmla="*/ 0 h 65468"/>
                <a:gd name="connsiteX8" fmla="*/ 126536 w 141024"/>
                <a:gd name="connsiteY8" fmla="*/ 0 h 65468"/>
                <a:gd name="connsiteX9" fmla="*/ 99942 w 141024"/>
                <a:gd name="connsiteY9" fmla="*/ 13796 h 65468"/>
                <a:gd name="connsiteX10" fmla="*/ 79263 w 141024"/>
                <a:gd name="connsiteY10" fmla="*/ 37909 h 65468"/>
                <a:gd name="connsiteX11" fmla="*/ 74957 w 141024"/>
                <a:gd name="connsiteY11" fmla="*/ 43961 h 65468"/>
                <a:gd name="connsiteX12" fmla="*/ 0 w 141024"/>
                <a:gd name="connsiteY12" fmla="*/ 30165 h 6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24" h="65468">
                  <a:moveTo>
                    <a:pt x="0" y="30165"/>
                  </a:moveTo>
                  <a:lnTo>
                    <a:pt x="431" y="47171"/>
                  </a:lnTo>
                  <a:cubicBezTo>
                    <a:pt x="431" y="47171"/>
                    <a:pt x="8188" y="74959"/>
                    <a:pt x="76243" y="62046"/>
                  </a:cubicBezTo>
                  <a:cubicBezTo>
                    <a:pt x="76243" y="62046"/>
                    <a:pt x="85269" y="61163"/>
                    <a:pt x="109418" y="46534"/>
                  </a:cubicBezTo>
                  <a:cubicBezTo>
                    <a:pt x="111242" y="45431"/>
                    <a:pt x="115712" y="37688"/>
                    <a:pt x="118893" y="35336"/>
                  </a:cubicBezTo>
                  <a:cubicBezTo>
                    <a:pt x="120432" y="34184"/>
                    <a:pt x="124157" y="35409"/>
                    <a:pt x="125127" y="34796"/>
                  </a:cubicBezTo>
                  <a:cubicBezTo>
                    <a:pt x="129673" y="31856"/>
                    <a:pt x="134499" y="28597"/>
                    <a:pt x="139564" y="24995"/>
                  </a:cubicBezTo>
                  <a:lnTo>
                    <a:pt x="141025" y="0"/>
                  </a:lnTo>
                  <a:lnTo>
                    <a:pt x="126536" y="0"/>
                  </a:lnTo>
                  <a:lnTo>
                    <a:pt x="99942" y="13796"/>
                  </a:lnTo>
                  <a:lnTo>
                    <a:pt x="79263" y="37909"/>
                  </a:lnTo>
                  <a:lnTo>
                    <a:pt x="74957" y="43961"/>
                  </a:lnTo>
                  <a:cubicBezTo>
                    <a:pt x="74957" y="43961"/>
                    <a:pt x="25850" y="53420"/>
                    <a:pt x="0" y="30165"/>
                  </a:cubicBezTo>
                  <a:close/>
                </a:path>
              </a:pathLst>
            </a:custGeom>
            <a:noFill/>
            <a:ln w="1867" cap="flat">
              <a:solidFill>
                <a:srgbClr val="000000"/>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EB6EA1-4DAF-C70E-69A8-F46E864231B5}"/>
                </a:ext>
              </a:extLst>
            </p:cNvPr>
            <p:cNvSpPr/>
            <p:nvPr/>
          </p:nvSpPr>
          <p:spPr>
            <a:xfrm>
              <a:off x="793133" y="5561470"/>
              <a:ext cx="323291" cy="179221"/>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3633D63-2116-8DA6-29EF-7FDDE9EBA257}"/>
                </a:ext>
              </a:extLst>
            </p:cNvPr>
            <p:cNvSpPr/>
            <p:nvPr/>
          </p:nvSpPr>
          <p:spPr>
            <a:xfrm>
              <a:off x="793133" y="5561470"/>
              <a:ext cx="323291" cy="179221"/>
            </a:xfrm>
            <a:custGeom>
              <a:avLst/>
              <a:gdLst>
                <a:gd name="connsiteX0" fmla="*/ 34757 w 143153"/>
                <a:gd name="connsiteY0" fmla="*/ 20682 h 79359"/>
                <a:gd name="connsiteX1" fmla="*/ 1161 w 143153"/>
                <a:gd name="connsiteY1" fmla="*/ 62021 h 79359"/>
                <a:gd name="connsiteX2" fmla="*/ 69216 w 143153"/>
                <a:gd name="connsiteY2" fmla="*/ 78390 h 79359"/>
                <a:gd name="connsiteX3" fmla="*/ 107984 w 143153"/>
                <a:gd name="connsiteY3" fmla="*/ 49107 h 79359"/>
                <a:gd name="connsiteX4" fmla="*/ 143153 w 143153"/>
                <a:gd name="connsiteY4" fmla="*/ 30606 h 79359"/>
                <a:gd name="connsiteX5" fmla="*/ 106263 w 143153"/>
                <a:gd name="connsiteY5" fmla="*/ 0 h 79359"/>
                <a:gd name="connsiteX6" fmla="*/ 43366 w 143153"/>
                <a:gd name="connsiteY6" fmla="*/ 858 h 79359"/>
                <a:gd name="connsiteX7" fmla="*/ 34757 w 143153"/>
                <a:gd name="connsiteY7" fmla="*/ 20682 h 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53" h="79359">
                  <a:moveTo>
                    <a:pt x="34757" y="20682"/>
                  </a:moveTo>
                  <a:cubicBezTo>
                    <a:pt x="34757" y="20682"/>
                    <a:pt x="-7458" y="35311"/>
                    <a:pt x="1161" y="62021"/>
                  </a:cubicBezTo>
                  <a:cubicBezTo>
                    <a:pt x="1161" y="62021"/>
                    <a:pt x="4817" y="84198"/>
                    <a:pt x="69216" y="78390"/>
                  </a:cubicBezTo>
                  <a:cubicBezTo>
                    <a:pt x="69216" y="78390"/>
                    <a:pt x="95059" y="69764"/>
                    <a:pt x="107984" y="49107"/>
                  </a:cubicBezTo>
                  <a:cubicBezTo>
                    <a:pt x="107984" y="49107"/>
                    <a:pt x="125923" y="28891"/>
                    <a:pt x="143153" y="30606"/>
                  </a:cubicBezTo>
                  <a:lnTo>
                    <a:pt x="106263" y="0"/>
                  </a:lnTo>
                  <a:lnTo>
                    <a:pt x="43366" y="858"/>
                  </a:lnTo>
                  <a:lnTo>
                    <a:pt x="34757" y="20682"/>
                  </a:lnTo>
                  <a:close/>
                </a:path>
              </a:pathLst>
            </a:custGeom>
            <a:noFill/>
            <a:ln w="1867" cap="flat">
              <a:solidFill>
                <a:srgbClr val="000000"/>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2ABA7B3-3F58-C931-8174-10A9B652F962}"/>
                </a:ext>
              </a:extLst>
            </p:cNvPr>
            <p:cNvSpPr/>
            <p:nvPr/>
          </p:nvSpPr>
          <p:spPr>
            <a:xfrm>
              <a:off x="500515" y="2841633"/>
              <a:ext cx="1204786" cy="2826298"/>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solidFill>
              <a:srgbClr val="EB1C23"/>
            </a:solidFill>
            <a:ln w="24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967A0C7-FDD9-A8D2-728F-89A8B6D9BCF8}"/>
                </a:ext>
              </a:extLst>
            </p:cNvPr>
            <p:cNvSpPr/>
            <p:nvPr/>
          </p:nvSpPr>
          <p:spPr>
            <a:xfrm>
              <a:off x="500515" y="2841633"/>
              <a:ext cx="1204786" cy="2826298"/>
            </a:xfrm>
            <a:custGeom>
              <a:avLst/>
              <a:gdLst>
                <a:gd name="connsiteX0" fmla="*/ 128710 w 533478"/>
                <a:gd name="connsiteY0" fmla="*/ 46754 h 1251483"/>
                <a:gd name="connsiteX1" fmla="*/ 101140 w 533478"/>
                <a:gd name="connsiteY1" fmla="*/ 64848 h 1251483"/>
                <a:gd name="connsiteX2" fmla="*/ 77875 w 533478"/>
                <a:gd name="connsiteY2" fmla="*/ 82074 h 1251483"/>
                <a:gd name="connsiteX3" fmla="*/ 33939 w 533478"/>
                <a:gd name="connsiteY3" fmla="*/ 169085 h 1251483"/>
                <a:gd name="connsiteX4" fmla="*/ 1198 w 533478"/>
                <a:gd name="connsiteY4" fmla="*/ 248330 h 1251483"/>
                <a:gd name="connsiteX5" fmla="*/ 9817 w 533478"/>
                <a:gd name="connsiteY5" fmla="*/ 282796 h 1251483"/>
                <a:gd name="connsiteX6" fmla="*/ 4649 w 533478"/>
                <a:gd name="connsiteY6" fmla="*/ 295710 h 1251483"/>
                <a:gd name="connsiteX7" fmla="*/ 8962 w 533478"/>
                <a:gd name="connsiteY7" fmla="*/ 325863 h 1251483"/>
                <a:gd name="connsiteX8" fmla="*/ 11547 w 533478"/>
                <a:gd name="connsiteY8" fmla="*/ 361176 h 1251483"/>
                <a:gd name="connsiteX9" fmla="*/ 22742 w 533478"/>
                <a:gd name="connsiteY9" fmla="*/ 401667 h 1251483"/>
                <a:gd name="connsiteX10" fmla="*/ 26183 w 533478"/>
                <a:gd name="connsiteY10" fmla="*/ 421482 h 1251483"/>
                <a:gd name="connsiteX11" fmla="*/ 52033 w 533478"/>
                <a:gd name="connsiteY11" fmla="*/ 482643 h 1251483"/>
                <a:gd name="connsiteX12" fmla="*/ 64960 w 533478"/>
                <a:gd name="connsiteY12" fmla="*/ 524854 h 1251483"/>
                <a:gd name="connsiteX13" fmla="*/ 99419 w 533478"/>
                <a:gd name="connsiteY13" fmla="*/ 523134 h 1251483"/>
                <a:gd name="connsiteX14" fmla="*/ 61510 w 533478"/>
                <a:gd name="connsiteY14" fmla="*/ 510210 h 1251483"/>
                <a:gd name="connsiteX15" fmla="*/ 83909 w 533478"/>
                <a:gd name="connsiteY15" fmla="*/ 480057 h 1251483"/>
                <a:gd name="connsiteX16" fmla="*/ 117515 w 533478"/>
                <a:gd name="connsiteY16" fmla="*/ 415449 h 1251483"/>
                <a:gd name="connsiteX17" fmla="*/ 111479 w 533478"/>
                <a:gd name="connsiteY17" fmla="*/ 380990 h 1251483"/>
                <a:gd name="connsiteX18" fmla="*/ 116650 w 533478"/>
                <a:gd name="connsiteY18" fmla="*/ 352568 h 1251483"/>
                <a:gd name="connsiteX19" fmla="*/ 111479 w 533478"/>
                <a:gd name="connsiteY19" fmla="*/ 325863 h 1251483"/>
                <a:gd name="connsiteX20" fmla="*/ 125269 w 533478"/>
                <a:gd name="connsiteY20" fmla="*/ 266422 h 1251483"/>
                <a:gd name="connsiteX21" fmla="*/ 129575 w 533478"/>
                <a:gd name="connsiteY21" fmla="*/ 404253 h 1251483"/>
                <a:gd name="connsiteX22" fmla="*/ 83909 w 533478"/>
                <a:gd name="connsiteY22" fmla="*/ 484373 h 1251483"/>
                <a:gd name="connsiteX23" fmla="*/ 103725 w 533478"/>
                <a:gd name="connsiteY23" fmla="*/ 533472 h 1251483"/>
                <a:gd name="connsiteX24" fmla="*/ 111479 w 533478"/>
                <a:gd name="connsiteY24" fmla="*/ 716955 h 1251483"/>
                <a:gd name="connsiteX25" fmla="*/ 135601 w 533478"/>
                <a:gd name="connsiteY25" fmla="*/ 964193 h 1251483"/>
                <a:gd name="connsiteX26" fmla="*/ 153697 w 533478"/>
                <a:gd name="connsiteY26" fmla="*/ 1097723 h 1251483"/>
                <a:gd name="connsiteX27" fmla="*/ 161451 w 533478"/>
                <a:gd name="connsiteY27" fmla="*/ 1123551 h 1251483"/>
                <a:gd name="connsiteX28" fmla="*/ 161451 w 533478"/>
                <a:gd name="connsiteY28" fmla="*/ 1174398 h 1251483"/>
                <a:gd name="connsiteX29" fmla="*/ 168343 w 533478"/>
                <a:gd name="connsiteY29" fmla="*/ 1220050 h 1251483"/>
                <a:gd name="connsiteX30" fmla="*/ 245875 w 533478"/>
                <a:gd name="connsiteY30" fmla="*/ 1225220 h 1251483"/>
                <a:gd name="connsiteX31" fmla="*/ 278614 w 533478"/>
                <a:gd name="connsiteY31" fmla="*/ 1231248 h 1251483"/>
                <a:gd name="connsiteX32" fmla="*/ 289818 w 533478"/>
                <a:gd name="connsiteY32" fmla="*/ 1199368 h 1251483"/>
                <a:gd name="connsiteX33" fmla="*/ 288956 w 533478"/>
                <a:gd name="connsiteY33" fmla="*/ 1150261 h 1251483"/>
                <a:gd name="connsiteX34" fmla="*/ 289818 w 533478"/>
                <a:gd name="connsiteY34" fmla="*/ 1069298 h 1251483"/>
                <a:gd name="connsiteX35" fmla="*/ 290676 w 533478"/>
                <a:gd name="connsiteY35" fmla="*/ 903897 h 1251483"/>
                <a:gd name="connsiteX36" fmla="*/ 292404 w 533478"/>
                <a:gd name="connsiteY36" fmla="*/ 813439 h 1251483"/>
                <a:gd name="connsiteX37" fmla="*/ 290252 w 533478"/>
                <a:gd name="connsiteY37" fmla="*/ 745388 h 1251483"/>
                <a:gd name="connsiteX38" fmla="*/ 279913 w 533478"/>
                <a:gd name="connsiteY38" fmla="*/ 679490 h 1251483"/>
                <a:gd name="connsiteX39" fmla="*/ 291541 w 533478"/>
                <a:gd name="connsiteY39" fmla="*/ 647186 h 1251483"/>
                <a:gd name="connsiteX40" fmla="*/ 309635 w 533478"/>
                <a:gd name="connsiteY40" fmla="*/ 723422 h 1251483"/>
                <a:gd name="connsiteX41" fmla="*/ 307049 w 533478"/>
                <a:gd name="connsiteY41" fmla="*/ 830668 h 1251483"/>
                <a:gd name="connsiteX42" fmla="*/ 313509 w 533478"/>
                <a:gd name="connsiteY42" fmla="*/ 943083 h 1251483"/>
                <a:gd name="connsiteX43" fmla="*/ 331603 w 533478"/>
                <a:gd name="connsiteY43" fmla="*/ 1090397 h 1251483"/>
                <a:gd name="connsiteX44" fmla="*/ 347537 w 533478"/>
                <a:gd name="connsiteY44" fmla="*/ 1189027 h 1251483"/>
                <a:gd name="connsiteX45" fmla="*/ 363912 w 533478"/>
                <a:gd name="connsiteY45" fmla="*/ 1231248 h 1251483"/>
                <a:gd name="connsiteX46" fmla="*/ 367353 w 533478"/>
                <a:gd name="connsiteY46" fmla="*/ 1248475 h 1251483"/>
                <a:gd name="connsiteX47" fmla="*/ 400092 w 533478"/>
                <a:gd name="connsiteY47" fmla="*/ 1243305 h 1251483"/>
                <a:gd name="connsiteX48" fmla="*/ 474184 w 533478"/>
                <a:gd name="connsiteY48" fmla="*/ 1232106 h 1251483"/>
                <a:gd name="connsiteX49" fmla="*/ 479355 w 533478"/>
                <a:gd name="connsiteY49" fmla="*/ 1214880 h 1251483"/>
                <a:gd name="connsiteX50" fmla="*/ 469015 w 533478"/>
                <a:gd name="connsiteY50" fmla="*/ 1181284 h 1251483"/>
                <a:gd name="connsiteX51" fmla="*/ 463844 w 533478"/>
                <a:gd name="connsiteY51" fmla="*/ 1152001 h 1251483"/>
                <a:gd name="connsiteX52" fmla="*/ 473321 w 533478"/>
                <a:gd name="connsiteY52" fmla="*/ 1053787 h 1251483"/>
                <a:gd name="connsiteX53" fmla="*/ 459538 w 533478"/>
                <a:gd name="connsiteY53" fmla="*/ 909923 h 1251483"/>
                <a:gd name="connsiteX54" fmla="*/ 454370 w 533478"/>
                <a:gd name="connsiteY54" fmla="*/ 759169 h 1251483"/>
                <a:gd name="connsiteX55" fmla="*/ 459538 w 533478"/>
                <a:gd name="connsiteY55" fmla="*/ 687667 h 1251483"/>
                <a:gd name="connsiteX56" fmla="*/ 489263 w 533478"/>
                <a:gd name="connsiteY56" fmla="*/ 574821 h 1251483"/>
                <a:gd name="connsiteX57" fmla="*/ 516399 w 533478"/>
                <a:gd name="connsiteY57" fmla="*/ 555438 h 1251483"/>
                <a:gd name="connsiteX58" fmla="*/ 530613 w 533478"/>
                <a:gd name="connsiteY58" fmla="*/ 316389 h 1251483"/>
                <a:gd name="connsiteX59" fmla="*/ 494431 w 533478"/>
                <a:gd name="connsiteY59" fmla="*/ 135482 h 1251483"/>
                <a:gd name="connsiteX60" fmla="*/ 472463 w 533478"/>
                <a:gd name="connsiteY60" fmla="*/ 78627 h 1251483"/>
                <a:gd name="connsiteX61" fmla="*/ 450444 w 533478"/>
                <a:gd name="connsiteY61" fmla="*/ 50331 h 1251483"/>
                <a:gd name="connsiteX62" fmla="*/ 434985 w 533478"/>
                <a:gd name="connsiteY62" fmla="*/ 37278 h 1251483"/>
                <a:gd name="connsiteX63" fmla="*/ 346128 w 533478"/>
                <a:gd name="connsiteY63" fmla="*/ 4 h 1251483"/>
                <a:gd name="connsiteX64" fmla="*/ 252774 w 533478"/>
                <a:gd name="connsiteY64" fmla="*/ 132897 h 1251483"/>
                <a:gd name="connsiteX65" fmla="*/ 188156 w 533478"/>
                <a:gd name="connsiteY65" fmla="*/ 42448 h 1251483"/>
                <a:gd name="connsiteX66" fmla="*/ 128710 w 533478"/>
                <a:gd name="connsiteY66" fmla="*/ 46754 h 12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478" h="1251483">
                  <a:moveTo>
                    <a:pt x="128710" y="46754"/>
                  </a:moveTo>
                  <a:cubicBezTo>
                    <a:pt x="128710" y="46754"/>
                    <a:pt x="105446" y="57947"/>
                    <a:pt x="101140" y="64848"/>
                  </a:cubicBezTo>
                  <a:cubicBezTo>
                    <a:pt x="101140" y="64848"/>
                    <a:pt x="83046" y="66568"/>
                    <a:pt x="77875" y="82074"/>
                  </a:cubicBezTo>
                  <a:cubicBezTo>
                    <a:pt x="77875" y="82074"/>
                    <a:pt x="33939" y="155296"/>
                    <a:pt x="33939" y="169085"/>
                  </a:cubicBezTo>
                  <a:cubicBezTo>
                    <a:pt x="33939" y="169085"/>
                    <a:pt x="4649" y="239719"/>
                    <a:pt x="1198" y="248330"/>
                  </a:cubicBezTo>
                  <a:cubicBezTo>
                    <a:pt x="1198" y="248330"/>
                    <a:pt x="-3963" y="265560"/>
                    <a:pt x="9817" y="282796"/>
                  </a:cubicBezTo>
                  <a:cubicBezTo>
                    <a:pt x="9817" y="282796"/>
                    <a:pt x="21022" y="286236"/>
                    <a:pt x="4649" y="295710"/>
                  </a:cubicBezTo>
                  <a:cubicBezTo>
                    <a:pt x="4649" y="295710"/>
                    <a:pt x="-8269" y="306906"/>
                    <a:pt x="8962" y="325863"/>
                  </a:cubicBezTo>
                  <a:cubicBezTo>
                    <a:pt x="8962" y="325863"/>
                    <a:pt x="14988" y="342227"/>
                    <a:pt x="11547" y="361176"/>
                  </a:cubicBezTo>
                  <a:cubicBezTo>
                    <a:pt x="11547" y="361176"/>
                    <a:pt x="14133" y="388754"/>
                    <a:pt x="22742" y="401667"/>
                  </a:cubicBezTo>
                  <a:cubicBezTo>
                    <a:pt x="22742" y="401667"/>
                    <a:pt x="27048" y="416311"/>
                    <a:pt x="26183" y="421482"/>
                  </a:cubicBezTo>
                  <a:cubicBezTo>
                    <a:pt x="26183" y="421482"/>
                    <a:pt x="49450" y="471449"/>
                    <a:pt x="52033" y="482643"/>
                  </a:cubicBezTo>
                  <a:cubicBezTo>
                    <a:pt x="52033" y="482643"/>
                    <a:pt x="52033" y="517966"/>
                    <a:pt x="64960" y="524854"/>
                  </a:cubicBezTo>
                  <a:cubicBezTo>
                    <a:pt x="64960" y="524854"/>
                    <a:pt x="78740" y="535193"/>
                    <a:pt x="99419" y="523134"/>
                  </a:cubicBezTo>
                  <a:cubicBezTo>
                    <a:pt x="99419" y="523134"/>
                    <a:pt x="62375" y="533472"/>
                    <a:pt x="61510" y="510210"/>
                  </a:cubicBezTo>
                  <a:cubicBezTo>
                    <a:pt x="61510" y="510210"/>
                    <a:pt x="55483" y="493846"/>
                    <a:pt x="83909" y="480057"/>
                  </a:cubicBezTo>
                  <a:cubicBezTo>
                    <a:pt x="83909" y="480057"/>
                    <a:pt x="76155" y="454220"/>
                    <a:pt x="117515" y="415449"/>
                  </a:cubicBezTo>
                  <a:cubicBezTo>
                    <a:pt x="117515" y="415449"/>
                    <a:pt x="117515" y="392194"/>
                    <a:pt x="111479" y="380990"/>
                  </a:cubicBezTo>
                  <a:cubicBezTo>
                    <a:pt x="111479" y="380990"/>
                    <a:pt x="105446" y="371515"/>
                    <a:pt x="116650" y="352568"/>
                  </a:cubicBezTo>
                  <a:cubicBezTo>
                    <a:pt x="116650" y="352568"/>
                    <a:pt x="123542" y="342227"/>
                    <a:pt x="111479" y="325863"/>
                  </a:cubicBezTo>
                  <a:cubicBezTo>
                    <a:pt x="111479" y="325863"/>
                    <a:pt x="127847" y="330168"/>
                    <a:pt x="125269" y="266422"/>
                  </a:cubicBezTo>
                  <a:cubicBezTo>
                    <a:pt x="125269" y="266422"/>
                    <a:pt x="130430" y="387023"/>
                    <a:pt x="129575" y="404253"/>
                  </a:cubicBezTo>
                  <a:cubicBezTo>
                    <a:pt x="129575" y="404253"/>
                    <a:pt x="74435" y="449049"/>
                    <a:pt x="83909" y="484373"/>
                  </a:cubicBezTo>
                  <a:cubicBezTo>
                    <a:pt x="93386" y="519686"/>
                    <a:pt x="101140" y="526574"/>
                    <a:pt x="103725" y="533472"/>
                  </a:cubicBezTo>
                  <a:cubicBezTo>
                    <a:pt x="103725" y="533472"/>
                    <a:pt x="102860" y="692838"/>
                    <a:pt x="111479" y="716955"/>
                  </a:cubicBezTo>
                  <a:cubicBezTo>
                    <a:pt x="111479" y="716955"/>
                    <a:pt x="135601" y="907338"/>
                    <a:pt x="135601" y="964193"/>
                  </a:cubicBezTo>
                  <a:cubicBezTo>
                    <a:pt x="135601" y="964193"/>
                    <a:pt x="144220" y="1071871"/>
                    <a:pt x="153697" y="1097723"/>
                  </a:cubicBezTo>
                  <a:cubicBezTo>
                    <a:pt x="163172" y="1123551"/>
                    <a:pt x="161451" y="1123551"/>
                    <a:pt x="161451" y="1123551"/>
                  </a:cubicBezTo>
                  <a:cubicBezTo>
                    <a:pt x="161451" y="1123551"/>
                    <a:pt x="172648" y="1145091"/>
                    <a:pt x="161451" y="1174398"/>
                  </a:cubicBezTo>
                  <a:cubicBezTo>
                    <a:pt x="161451" y="1174398"/>
                    <a:pt x="159721" y="1198511"/>
                    <a:pt x="168343" y="1220050"/>
                  </a:cubicBezTo>
                  <a:cubicBezTo>
                    <a:pt x="168343" y="1220050"/>
                    <a:pt x="207973" y="1188170"/>
                    <a:pt x="245875" y="1225220"/>
                  </a:cubicBezTo>
                  <a:cubicBezTo>
                    <a:pt x="245875" y="1225220"/>
                    <a:pt x="269139" y="1238134"/>
                    <a:pt x="278614" y="1231248"/>
                  </a:cubicBezTo>
                  <a:cubicBezTo>
                    <a:pt x="278614" y="1231248"/>
                    <a:pt x="282920" y="1205396"/>
                    <a:pt x="289818" y="1199368"/>
                  </a:cubicBezTo>
                  <a:cubicBezTo>
                    <a:pt x="289818" y="1199368"/>
                    <a:pt x="297565" y="1187312"/>
                    <a:pt x="288956" y="1150261"/>
                  </a:cubicBezTo>
                  <a:cubicBezTo>
                    <a:pt x="288956" y="1150261"/>
                    <a:pt x="282920" y="1108040"/>
                    <a:pt x="289818" y="1069298"/>
                  </a:cubicBezTo>
                  <a:cubicBezTo>
                    <a:pt x="289818" y="1069298"/>
                    <a:pt x="300150" y="951270"/>
                    <a:pt x="290676" y="903897"/>
                  </a:cubicBezTo>
                  <a:cubicBezTo>
                    <a:pt x="290676" y="903897"/>
                    <a:pt x="288091" y="824643"/>
                    <a:pt x="292404" y="813439"/>
                  </a:cubicBezTo>
                  <a:cubicBezTo>
                    <a:pt x="292404" y="813439"/>
                    <a:pt x="288956" y="749262"/>
                    <a:pt x="290252" y="745388"/>
                  </a:cubicBezTo>
                  <a:cubicBezTo>
                    <a:pt x="290252" y="745388"/>
                    <a:pt x="278614" y="694989"/>
                    <a:pt x="279913" y="679490"/>
                  </a:cubicBezTo>
                  <a:cubicBezTo>
                    <a:pt x="279913" y="679490"/>
                    <a:pt x="290252" y="654939"/>
                    <a:pt x="291541" y="647186"/>
                  </a:cubicBezTo>
                  <a:cubicBezTo>
                    <a:pt x="291541" y="647186"/>
                    <a:pt x="299295" y="704031"/>
                    <a:pt x="309635" y="723422"/>
                  </a:cubicBezTo>
                  <a:cubicBezTo>
                    <a:pt x="309635" y="723422"/>
                    <a:pt x="304466" y="795779"/>
                    <a:pt x="307049" y="830668"/>
                  </a:cubicBezTo>
                  <a:cubicBezTo>
                    <a:pt x="307049" y="830668"/>
                    <a:pt x="313509" y="924998"/>
                    <a:pt x="313509" y="943083"/>
                  </a:cubicBezTo>
                  <a:cubicBezTo>
                    <a:pt x="313509" y="943083"/>
                    <a:pt x="327721" y="1071014"/>
                    <a:pt x="331603" y="1090397"/>
                  </a:cubicBezTo>
                  <a:cubicBezTo>
                    <a:pt x="331603" y="1090397"/>
                    <a:pt x="343231" y="1154574"/>
                    <a:pt x="347537" y="1189027"/>
                  </a:cubicBezTo>
                  <a:cubicBezTo>
                    <a:pt x="347537" y="1189027"/>
                    <a:pt x="350122" y="1216595"/>
                    <a:pt x="363912" y="1231248"/>
                  </a:cubicBezTo>
                  <a:lnTo>
                    <a:pt x="367353" y="1248475"/>
                  </a:lnTo>
                  <a:cubicBezTo>
                    <a:pt x="367353" y="1248475"/>
                    <a:pt x="378558" y="1257934"/>
                    <a:pt x="400092" y="1243305"/>
                  </a:cubicBezTo>
                  <a:cubicBezTo>
                    <a:pt x="400092" y="1243305"/>
                    <a:pt x="437139" y="1208851"/>
                    <a:pt x="474184" y="1232106"/>
                  </a:cubicBezTo>
                  <a:cubicBezTo>
                    <a:pt x="474184" y="1232106"/>
                    <a:pt x="472463" y="1220050"/>
                    <a:pt x="479355" y="1214880"/>
                  </a:cubicBezTo>
                  <a:cubicBezTo>
                    <a:pt x="479355" y="1214880"/>
                    <a:pt x="487966" y="1195913"/>
                    <a:pt x="469015" y="1181284"/>
                  </a:cubicBezTo>
                  <a:cubicBezTo>
                    <a:pt x="469015" y="1181284"/>
                    <a:pt x="444028" y="1173516"/>
                    <a:pt x="463844" y="1152001"/>
                  </a:cubicBezTo>
                  <a:cubicBezTo>
                    <a:pt x="463844" y="1152001"/>
                    <a:pt x="490549" y="1125291"/>
                    <a:pt x="473321" y="1053787"/>
                  </a:cubicBezTo>
                  <a:cubicBezTo>
                    <a:pt x="473321" y="1053787"/>
                    <a:pt x="465565" y="919397"/>
                    <a:pt x="459538" y="909923"/>
                  </a:cubicBezTo>
                  <a:cubicBezTo>
                    <a:pt x="459538" y="909923"/>
                    <a:pt x="443173" y="814304"/>
                    <a:pt x="454370" y="759169"/>
                  </a:cubicBezTo>
                  <a:lnTo>
                    <a:pt x="459538" y="687667"/>
                  </a:lnTo>
                  <a:lnTo>
                    <a:pt x="489263" y="574821"/>
                  </a:lnTo>
                  <a:cubicBezTo>
                    <a:pt x="489263" y="574821"/>
                    <a:pt x="512520" y="578693"/>
                    <a:pt x="516399" y="555438"/>
                  </a:cubicBezTo>
                  <a:cubicBezTo>
                    <a:pt x="520274" y="532176"/>
                    <a:pt x="540953" y="409423"/>
                    <a:pt x="530613" y="316389"/>
                  </a:cubicBezTo>
                  <a:cubicBezTo>
                    <a:pt x="530613" y="316389"/>
                    <a:pt x="502188" y="141949"/>
                    <a:pt x="494431" y="135482"/>
                  </a:cubicBezTo>
                  <a:cubicBezTo>
                    <a:pt x="494431" y="135482"/>
                    <a:pt x="471167" y="86380"/>
                    <a:pt x="472463" y="78627"/>
                  </a:cubicBezTo>
                  <a:cubicBezTo>
                    <a:pt x="472463" y="78627"/>
                    <a:pt x="460506" y="52164"/>
                    <a:pt x="450444" y="50331"/>
                  </a:cubicBezTo>
                  <a:lnTo>
                    <a:pt x="434985" y="37278"/>
                  </a:lnTo>
                  <a:cubicBezTo>
                    <a:pt x="434985" y="37278"/>
                    <a:pt x="379984" y="2753"/>
                    <a:pt x="346128" y="4"/>
                  </a:cubicBezTo>
                  <a:cubicBezTo>
                    <a:pt x="335737" y="-834"/>
                    <a:pt x="252774" y="132897"/>
                    <a:pt x="252774" y="132897"/>
                  </a:cubicBezTo>
                  <a:lnTo>
                    <a:pt x="188156" y="42448"/>
                  </a:lnTo>
                  <a:lnTo>
                    <a:pt x="128710" y="46754"/>
                  </a:lnTo>
                  <a:close/>
                </a:path>
              </a:pathLst>
            </a:custGeom>
            <a:noFill/>
            <a:ln w="1867" cap="flat">
              <a:solidFill>
                <a:srgbClr val="FFFFFF"/>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38D60039-F92D-4FDD-BB17-D59E085B584E}"/>
                </a:ext>
              </a:extLst>
            </p:cNvPr>
            <p:cNvSpPr/>
            <p:nvPr/>
          </p:nvSpPr>
          <p:spPr>
            <a:xfrm>
              <a:off x="1057919" y="2795522"/>
              <a:ext cx="271412" cy="405624"/>
            </a:xfrm>
            <a:custGeom>
              <a:avLst/>
              <a:gdLst>
                <a:gd name="connsiteX0" fmla="*/ 66553 w 120181"/>
                <a:gd name="connsiteY0" fmla="*/ 0 h 179610"/>
                <a:gd name="connsiteX1" fmla="*/ 101601 w 120181"/>
                <a:gd name="connsiteY1" fmla="*/ 19131 h 179610"/>
                <a:gd name="connsiteX2" fmla="*/ 114371 w 120181"/>
                <a:gd name="connsiteY2" fmla="*/ 41996 h 179610"/>
                <a:gd name="connsiteX3" fmla="*/ 120182 w 120181"/>
                <a:gd name="connsiteY3" fmla="*/ 69779 h 179610"/>
                <a:gd name="connsiteX4" fmla="*/ 96275 w 120181"/>
                <a:gd name="connsiteY4" fmla="*/ 62673 h 179610"/>
                <a:gd name="connsiteX5" fmla="*/ 76243 w 120181"/>
                <a:gd name="connsiteY5" fmla="*/ 62026 h 179610"/>
                <a:gd name="connsiteX6" fmla="*/ 82064 w 120181"/>
                <a:gd name="connsiteY6" fmla="*/ 73653 h 179610"/>
                <a:gd name="connsiteX7" fmla="*/ 52339 w 120181"/>
                <a:gd name="connsiteY7" fmla="*/ 111128 h 179610"/>
                <a:gd name="connsiteX8" fmla="*/ 0 w 120181"/>
                <a:gd name="connsiteY8" fmla="*/ 179611 h 179610"/>
                <a:gd name="connsiteX9" fmla="*/ 42000 w 120181"/>
                <a:gd name="connsiteY9" fmla="*/ 80760 h 179610"/>
                <a:gd name="connsiteX10" fmla="*/ 85936 w 120181"/>
                <a:gd name="connsiteY10" fmla="*/ 23902 h 179610"/>
                <a:gd name="connsiteX11" fmla="*/ 66553 w 120181"/>
                <a:gd name="connsiteY11" fmla="*/ 0 h 17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181" h="179610">
                  <a:moveTo>
                    <a:pt x="66553" y="0"/>
                  </a:moveTo>
                  <a:cubicBezTo>
                    <a:pt x="66553" y="0"/>
                    <a:pt x="94496" y="390"/>
                    <a:pt x="101601" y="19131"/>
                  </a:cubicBezTo>
                  <a:cubicBezTo>
                    <a:pt x="101601" y="19131"/>
                    <a:pt x="102735" y="33593"/>
                    <a:pt x="114371" y="41996"/>
                  </a:cubicBezTo>
                  <a:cubicBezTo>
                    <a:pt x="114371" y="41996"/>
                    <a:pt x="120182" y="56208"/>
                    <a:pt x="120182" y="69779"/>
                  </a:cubicBezTo>
                  <a:cubicBezTo>
                    <a:pt x="120182" y="69779"/>
                    <a:pt x="103382" y="69779"/>
                    <a:pt x="96275" y="62673"/>
                  </a:cubicBezTo>
                  <a:cubicBezTo>
                    <a:pt x="96275" y="62673"/>
                    <a:pt x="85289" y="58144"/>
                    <a:pt x="76243" y="62026"/>
                  </a:cubicBezTo>
                  <a:lnTo>
                    <a:pt x="82064" y="73653"/>
                  </a:lnTo>
                  <a:cubicBezTo>
                    <a:pt x="82064" y="73653"/>
                    <a:pt x="74307" y="88513"/>
                    <a:pt x="52339" y="111128"/>
                  </a:cubicBezTo>
                  <a:cubicBezTo>
                    <a:pt x="52339" y="111128"/>
                    <a:pt x="5818" y="142136"/>
                    <a:pt x="0" y="179611"/>
                  </a:cubicBezTo>
                  <a:cubicBezTo>
                    <a:pt x="0" y="179611"/>
                    <a:pt x="1936" y="131805"/>
                    <a:pt x="42000" y="80760"/>
                  </a:cubicBezTo>
                  <a:cubicBezTo>
                    <a:pt x="42000" y="80760"/>
                    <a:pt x="79003" y="50761"/>
                    <a:pt x="85936" y="23902"/>
                  </a:cubicBezTo>
                  <a:cubicBezTo>
                    <a:pt x="85936" y="23902"/>
                    <a:pt x="85782" y="7824"/>
                    <a:pt x="66553" y="0"/>
                  </a:cubicBezTo>
                  <a:close/>
                </a:path>
              </a:pathLst>
            </a:custGeom>
            <a:solidFill>
              <a:srgbClr val="BC1014"/>
            </a:solidFill>
            <a:ln w="24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31036DF-BAC2-0EE0-4E3A-E7B8357A63FA}"/>
                </a:ext>
              </a:extLst>
            </p:cNvPr>
            <p:cNvSpPr/>
            <p:nvPr/>
          </p:nvSpPr>
          <p:spPr>
            <a:xfrm>
              <a:off x="576249" y="3246372"/>
              <a:ext cx="196782" cy="342410"/>
            </a:xfrm>
            <a:custGeom>
              <a:avLst/>
              <a:gdLst>
                <a:gd name="connsiteX0" fmla="*/ 0 w 87135"/>
                <a:gd name="connsiteY0" fmla="*/ 106823 h 151619"/>
                <a:gd name="connsiteX1" fmla="*/ 865 w 87135"/>
                <a:gd name="connsiteY1" fmla="*/ 121466 h 151619"/>
                <a:gd name="connsiteX2" fmla="*/ 74092 w 87135"/>
                <a:gd name="connsiteY2" fmla="*/ 151619 h 151619"/>
                <a:gd name="connsiteX3" fmla="*/ 85512 w 87135"/>
                <a:gd name="connsiteY3" fmla="*/ 107256 h 151619"/>
                <a:gd name="connsiteX4" fmla="*/ 37910 w 87135"/>
                <a:gd name="connsiteY4" fmla="*/ 0 h 151619"/>
                <a:gd name="connsiteX5" fmla="*/ 65473 w 87135"/>
                <a:gd name="connsiteY5" fmla="*/ 111993 h 151619"/>
                <a:gd name="connsiteX6" fmla="*/ 57726 w 87135"/>
                <a:gd name="connsiteY6" fmla="*/ 121466 h 151619"/>
                <a:gd name="connsiteX7" fmla="*/ 17231 w 87135"/>
                <a:gd name="connsiteY7" fmla="*/ 115433 h 151619"/>
                <a:gd name="connsiteX8" fmla="*/ 0 w 87135"/>
                <a:gd name="connsiteY8" fmla="*/ 106823 h 15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5" h="151619">
                  <a:moveTo>
                    <a:pt x="0" y="106823"/>
                  </a:moveTo>
                  <a:cubicBezTo>
                    <a:pt x="0" y="106823"/>
                    <a:pt x="5171" y="117161"/>
                    <a:pt x="865" y="121466"/>
                  </a:cubicBezTo>
                  <a:cubicBezTo>
                    <a:pt x="865" y="121466"/>
                    <a:pt x="58581" y="124917"/>
                    <a:pt x="74092" y="151619"/>
                  </a:cubicBezTo>
                  <a:cubicBezTo>
                    <a:pt x="74092" y="151619"/>
                    <a:pt x="92619" y="138911"/>
                    <a:pt x="85512" y="107256"/>
                  </a:cubicBezTo>
                  <a:cubicBezTo>
                    <a:pt x="85512" y="107256"/>
                    <a:pt x="37047" y="83560"/>
                    <a:pt x="37910" y="0"/>
                  </a:cubicBezTo>
                  <a:cubicBezTo>
                    <a:pt x="37910" y="0"/>
                    <a:pt x="19816" y="71502"/>
                    <a:pt x="65473" y="111993"/>
                  </a:cubicBezTo>
                  <a:cubicBezTo>
                    <a:pt x="65473" y="111993"/>
                    <a:pt x="76677" y="126637"/>
                    <a:pt x="57726" y="121466"/>
                  </a:cubicBezTo>
                  <a:cubicBezTo>
                    <a:pt x="57726" y="121466"/>
                    <a:pt x="44801" y="127502"/>
                    <a:pt x="17231" y="115433"/>
                  </a:cubicBezTo>
                  <a:lnTo>
                    <a:pt x="0" y="106823"/>
                  </a:lnTo>
                  <a:close/>
                </a:path>
              </a:pathLst>
            </a:custGeom>
            <a:solidFill>
              <a:srgbClr val="BC1014"/>
            </a:solidFill>
            <a:ln w="24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5D62052-6627-21E6-861F-DE137E802C6E}"/>
                </a:ext>
              </a:extLst>
            </p:cNvPr>
            <p:cNvSpPr/>
            <p:nvPr/>
          </p:nvSpPr>
          <p:spPr>
            <a:xfrm>
              <a:off x="739319" y="3777486"/>
              <a:ext cx="66689" cy="165377"/>
            </a:xfrm>
            <a:custGeom>
              <a:avLst/>
              <a:gdLst>
                <a:gd name="connsiteX0" fmla="*/ 22402 w 29530"/>
                <a:gd name="connsiteY0" fmla="*/ 0 h 73229"/>
                <a:gd name="connsiteX1" fmla="*/ 0 w 29530"/>
                <a:gd name="connsiteY1" fmla="*/ 22400 h 73229"/>
                <a:gd name="connsiteX2" fmla="*/ 27570 w 29530"/>
                <a:gd name="connsiteY2" fmla="*/ 73229 h 73229"/>
                <a:gd name="connsiteX3" fmla="*/ 22402 w 29530"/>
                <a:gd name="connsiteY3" fmla="*/ 0 h 73229"/>
              </a:gdLst>
              <a:ahLst/>
              <a:cxnLst>
                <a:cxn ang="0">
                  <a:pos x="connsiteX0" y="connsiteY0"/>
                </a:cxn>
                <a:cxn ang="0">
                  <a:pos x="connsiteX1" y="connsiteY1"/>
                </a:cxn>
                <a:cxn ang="0">
                  <a:pos x="connsiteX2" y="connsiteY2"/>
                </a:cxn>
                <a:cxn ang="0">
                  <a:pos x="connsiteX3" y="connsiteY3"/>
                </a:cxn>
              </a:cxnLst>
              <a:rect l="l" t="t" r="r" b="b"/>
              <a:pathLst>
                <a:path w="29530" h="73229">
                  <a:moveTo>
                    <a:pt x="22402" y="0"/>
                  </a:moveTo>
                  <a:cubicBezTo>
                    <a:pt x="22402" y="0"/>
                    <a:pt x="8619" y="9476"/>
                    <a:pt x="0" y="22400"/>
                  </a:cubicBezTo>
                  <a:cubicBezTo>
                    <a:pt x="0" y="22400"/>
                    <a:pt x="17231" y="20679"/>
                    <a:pt x="27570" y="73229"/>
                  </a:cubicBezTo>
                  <a:cubicBezTo>
                    <a:pt x="27570" y="73229"/>
                    <a:pt x="34462" y="40491"/>
                    <a:pt x="22402" y="0"/>
                  </a:cubicBezTo>
                  <a:close/>
                </a:path>
              </a:pathLst>
            </a:custGeom>
            <a:solidFill>
              <a:srgbClr val="BC1014"/>
            </a:solidFill>
            <a:ln w="24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0EB676-981A-41C5-FE0F-3632676DC109}"/>
                </a:ext>
              </a:extLst>
            </p:cNvPr>
            <p:cNvSpPr/>
            <p:nvPr/>
          </p:nvSpPr>
          <p:spPr>
            <a:xfrm>
              <a:off x="1212599" y="4448673"/>
              <a:ext cx="119951" cy="1111802"/>
            </a:xfrm>
            <a:custGeom>
              <a:avLst/>
              <a:gdLst>
                <a:gd name="connsiteX0" fmla="*/ 0 w 53114"/>
                <a:gd name="connsiteY0" fmla="*/ 0 h 492305"/>
                <a:gd name="connsiteX1" fmla="*/ 20679 w 53114"/>
                <a:gd name="connsiteY1" fmla="*/ 117585 h 492305"/>
                <a:gd name="connsiteX2" fmla="*/ 23264 w 53114"/>
                <a:gd name="connsiteY2" fmla="*/ 233881 h 492305"/>
                <a:gd name="connsiteX3" fmla="*/ 28425 w 53114"/>
                <a:gd name="connsiteY3" fmla="*/ 328199 h 492305"/>
                <a:gd name="connsiteX4" fmla="*/ 45232 w 53114"/>
                <a:gd name="connsiteY4" fmla="*/ 439327 h 492305"/>
                <a:gd name="connsiteX5" fmla="*/ 52989 w 53114"/>
                <a:gd name="connsiteY5" fmla="*/ 492306 h 4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14" h="492305">
                  <a:moveTo>
                    <a:pt x="0" y="0"/>
                  </a:moveTo>
                  <a:cubicBezTo>
                    <a:pt x="0" y="0"/>
                    <a:pt x="23264" y="64611"/>
                    <a:pt x="20679" y="117585"/>
                  </a:cubicBezTo>
                  <a:cubicBezTo>
                    <a:pt x="20679" y="117585"/>
                    <a:pt x="14211" y="210619"/>
                    <a:pt x="23264" y="233881"/>
                  </a:cubicBezTo>
                  <a:cubicBezTo>
                    <a:pt x="23264" y="233881"/>
                    <a:pt x="27136" y="304949"/>
                    <a:pt x="28425" y="328199"/>
                  </a:cubicBezTo>
                  <a:cubicBezTo>
                    <a:pt x="28425" y="328199"/>
                    <a:pt x="29722" y="410902"/>
                    <a:pt x="45232" y="439327"/>
                  </a:cubicBezTo>
                  <a:cubicBezTo>
                    <a:pt x="45232" y="439327"/>
                    <a:pt x="54275" y="471648"/>
                    <a:pt x="52989" y="492306"/>
                  </a:cubicBezTo>
                </a:path>
              </a:pathLst>
            </a:custGeom>
            <a:noFill/>
            <a:ln w="1867" cap="flat">
              <a:solidFill>
                <a:srgbClr val="FFFFFF"/>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BDA3F9A-80E5-EF70-7373-C1D6E04CAD30}"/>
                </a:ext>
              </a:extLst>
            </p:cNvPr>
            <p:cNvSpPr/>
            <p:nvPr/>
          </p:nvSpPr>
          <p:spPr>
            <a:xfrm>
              <a:off x="1398024" y="3018763"/>
              <a:ext cx="113471" cy="1068050"/>
            </a:xfrm>
            <a:custGeom>
              <a:avLst/>
              <a:gdLst>
                <a:gd name="connsiteX0" fmla="*/ 16755 w 50245"/>
                <a:gd name="connsiteY0" fmla="*/ 0 h 472932"/>
                <a:gd name="connsiteX1" fmla="*/ 17620 w 50245"/>
                <a:gd name="connsiteY1" fmla="*/ 65466 h 472932"/>
                <a:gd name="connsiteX2" fmla="*/ 16755 w 50245"/>
                <a:gd name="connsiteY2" fmla="*/ 195120 h 472932"/>
                <a:gd name="connsiteX3" fmla="*/ 2541 w 50245"/>
                <a:gd name="connsiteY3" fmla="*/ 264899 h 472932"/>
                <a:gd name="connsiteX4" fmla="*/ 14170 w 50245"/>
                <a:gd name="connsiteY4" fmla="*/ 297196 h 472932"/>
                <a:gd name="connsiteX5" fmla="*/ 14170 w 50245"/>
                <a:gd name="connsiteY5" fmla="*/ 348026 h 472932"/>
                <a:gd name="connsiteX6" fmla="*/ 1245 w 50245"/>
                <a:gd name="connsiteY6" fmla="*/ 472932 h 472932"/>
                <a:gd name="connsiteX7" fmla="*/ 21926 w 50245"/>
                <a:gd name="connsiteY7" fmla="*/ 346296 h 472932"/>
                <a:gd name="connsiteX8" fmla="*/ 30969 w 50245"/>
                <a:gd name="connsiteY8" fmla="*/ 301077 h 472932"/>
                <a:gd name="connsiteX9" fmla="*/ 37434 w 50245"/>
                <a:gd name="connsiteY9" fmla="*/ 266188 h 472932"/>
                <a:gd name="connsiteX10" fmla="*/ 9001 w 50245"/>
                <a:gd name="connsiteY10" fmla="*/ 223111 h 472932"/>
                <a:gd name="connsiteX11" fmla="*/ 27950 w 50245"/>
                <a:gd name="connsiteY11" fmla="*/ 197271 h 472932"/>
                <a:gd name="connsiteX12" fmla="*/ 49063 w 50245"/>
                <a:gd name="connsiteY12" fmla="*/ 99501 h 472932"/>
                <a:gd name="connsiteX13" fmla="*/ 43894 w 50245"/>
                <a:gd name="connsiteY13" fmla="*/ 29722 h 472932"/>
                <a:gd name="connsiteX14" fmla="*/ 25798 w 50245"/>
                <a:gd name="connsiteY14" fmla="*/ 58144 h 472932"/>
                <a:gd name="connsiteX15" fmla="*/ 16755 w 50245"/>
                <a:gd name="connsiteY15" fmla="*/ 0 h 47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45" h="472932">
                  <a:moveTo>
                    <a:pt x="16755" y="0"/>
                  </a:moveTo>
                  <a:cubicBezTo>
                    <a:pt x="16755" y="0"/>
                    <a:pt x="20196" y="57720"/>
                    <a:pt x="17620" y="65466"/>
                  </a:cubicBezTo>
                  <a:cubicBezTo>
                    <a:pt x="17620" y="65466"/>
                    <a:pt x="1245" y="124052"/>
                    <a:pt x="16755" y="195120"/>
                  </a:cubicBezTo>
                  <a:cubicBezTo>
                    <a:pt x="16755" y="195120"/>
                    <a:pt x="-7798" y="218372"/>
                    <a:pt x="2541" y="264899"/>
                  </a:cubicBezTo>
                  <a:cubicBezTo>
                    <a:pt x="2541" y="264899"/>
                    <a:pt x="11584" y="288154"/>
                    <a:pt x="14170" y="297196"/>
                  </a:cubicBezTo>
                  <a:cubicBezTo>
                    <a:pt x="14170" y="297196"/>
                    <a:pt x="-3926" y="310982"/>
                    <a:pt x="14170" y="348026"/>
                  </a:cubicBezTo>
                  <a:cubicBezTo>
                    <a:pt x="14170" y="348026"/>
                    <a:pt x="2541" y="449678"/>
                    <a:pt x="1245" y="472932"/>
                  </a:cubicBezTo>
                  <a:cubicBezTo>
                    <a:pt x="1245" y="472932"/>
                    <a:pt x="14170" y="374728"/>
                    <a:pt x="21926" y="346296"/>
                  </a:cubicBezTo>
                  <a:cubicBezTo>
                    <a:pt x="21926" y="346296"/>
                    <a:pt x="-1341" y="304949"/>
                    <a:pt x="30969" y="301077"/>
                  </a:cubicBezTo>
                  <a:cubicBezTo>
                    <a:pt x="30969" y="301077"/>
                    <a:pt x="21926" y="279111"/>
                    <a:pt x="37434" y="266188"/>
                  </a:cubicBezTo>
                  <a:cubicBezTo>
                    <a:pt x="37434" y="266188"/>
                    <a:pt x="-5213" y="272221"/>
                    <a:pt x="9001" y="223111"/>
                  </a:cubicBezTo>
                  <a:cubicBezTo>
                    <a:pt x="9001" y="223111"/>
                    <a:pt x="15890" y="207610"/>
                    <a:pt x="27950" y="197271"/>
                  </a:cubicBezTo>
                  <a:cubicBezTo>
                    <a:pt x="27950" y="197271"/>
                    <a:pt x="44938" y="146294"/>
                    <a:pt x="49063" y="99501"/>
                  </a:cubicBezTo>
                  <a:cubicBezTo>
                    <a:pt x="51501" y="71776"/>
                    <a:pt x="50352" y="32304"/>
                    <a:pt x="43894" y="29722"/>
                  </a:cubicBezTo>
                  <a:cubicBezTo>
                    <a:pt x="43894" y="29722"/>
                    <a:pt x="26663" y="71933"/>
                    <a:pt x="25798" y="58144"/>
                  </a:cubicBezTo>
                  <a:cubicBezTo>
                    <a:pt x="25798" y="58144"/>
                    <a:pt x="24509" y="5170"/>
                    <a:pt x="16755" y="0"/>
                  </a:cubicBezTo>
                  <a:close/>
                </a:path>
              </a:pathLst>
            </a:custGeom>
            <a:solidFill>
              <a:srgbClr val="BC1014"/>
            </a:solidFill>
            <a:ln w="24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479C8E1-4584-71E7-0160-BEF29F49C061}"/>
                </a:ext>
              </a:extLst>
            </p:cNvPr>
            <p:cNvSpPr/>
            <p:nvPr/>
          </p:nvSpPr>
          <p:spPr>
            <a:xfrm>
              <a:off x="1487053" y="3637416"/>
              <a:ext cx="205622" cy="283058"/>
            </a:xfrm>
            <a:custGeom>
              <a:avLst/>
              <a:gdLst>
                <a:gd name="connsiteX0" fmla="*/ 32900 w 91049"/>
                <a:gd name="connsiteY0" fmla="*/ 0 h 125338"/>
                <a:gd name="connsiteX1" fmla="*/ 4474 w 91049"/>
                <a:gd name="connsiteY1" fmla="*/ 31008 h 125338"/>
                <a:gd name="connsiteX2" fmla="*/ 9635 w 91049"/>
                <a:gd name="connsiteY2" fmla="*/ 80120 h 125338"/>
                <a:gd name="connsiteX3" fmla="*/ 31613 w 91049"/>
                <a:gd name="connsiteY3" fmla="*/ 125338 h 125338"/>
                <a:gd name="connsiteX4" fmla="*/ 26442 w 91049"/>
                <a:gd name="connsiteY4" fmla="*/ 76239 h 125338"/>
                <a:gd name="connsiteX5" fmla="*/ 39360 w 91049"/>
                <a:gd name="connsiteY5" fmla="*/ 69779 h 125338"/>
                <a:gd name="connsiteX6" fmla="*/ 91050 w 91049"/>
                <a:gd name="connsiteY6" fmla="*/ 59441 h 125338"/>
                <a:gd name="connsiteX7" fmla="*/ 91050 w 91049"/>
                <a:gd name="connsiteY7" fmla="*/ 26271 h 125338"/>
                <a:gd name="connsiteX8" fmla="*/ 32900 w 91049"/>
                <a:gd name="connsiteY8" fmla="*/ 0 h 1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49" h="125338">
                  <a:moveTo>
                    <a:pt x="32900" y="0"/>
                  </a:moveTo>
                  <a:cubicBezTo>
                    <a:pt x="32900" y="0"/>
                    <a:pt x="30317" y="27136"/>
                    <a:pt x="4474" y="31008"/>
                  </a:cubicBezTo>
                  <a:cubicBezTo>
                    <a:pt x="4474" y="31008"/>
                    <a:pt x="-8451" y="65898"/>
                    <a:pt x="9635" y="80120"/>
                  </a:cubicBezTo>
                  <a:cubicBezTo>
                    <a:pt x="9635" y="80120"/>
                    <a:pt x="45825" y="90449"/>
                    <a:pt x="31613" y="125338"/>
                  </a:cubicBezTo>
                  <a:cubicBezTo>
                    <a:pt x="31613" y="125338"/>
                    <a:pt x="49699" y="95619"/>
                    <a:pt x="26442" y="76239"/>
                  </a:cubicBezTo>
                  <a:cubicBezTo>
                    <a:pt x="26442" y="76239"/>
                    <a:pt x="21271" y="69779"/>
                    <a:pt x="39360" y="69779"/>
                  </a:cubicBezTo>
                  <a:cubicBezTo>
                    <a:pt x="39360" y="69779"/>
                    <a:pt x="80717" y="67196"/>
                    <a:pt x="91050" y="59441"/>
                  </a:cubicBezTo>
                  <a:lnTo>
                    <a:pt x="91050" y="26271"/>
                  </a:lnTo>
                  <a:cubicBezTo>
                    <a:pt x="91050" y="26271"/>
                    <a:pt x="66496" y="40060"/>
                    <a:pt x="32900" y="0"/>
                  </a:cubicBezTo>
                  <a:close/>
                </a:path>
              </a:pathLst>
            </a:custGeom>
            <a:solidFill>
              <a:srgbClr val="BC1014"/>
            </a:solidFill>
            <a:ln w="24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D5BB7D4-F847-2BED-AFCC-55AA3B2F4CEE}"/>
                </a:ext>
              </a:extLst>
            </p:cNvPr>
            <p:cNvSpPr/>
            <p:nvPr/>
          </p:nvSpPr>
          <p:spPr>
            <a:xfrm>
              <a:off x="1228593" y="4153342"/>
              <a:ext cx="443831" cy="304307"/>
            </a:xfrm>
            <a:custGeom>
              <a:avLst/>
              <a:gdLst>
                <a:gd name="connsiteX0" fmla="*/ 60763 w 196528"/>
                <a:gd name="connsiteY0" fmla="*/ 2848 h 134747"/>
                <a:gd name="connsiteX1" fmla="*/ 43966 w 196528"/>
                <a:gd name="connsiteY1" fmla="*/ 37737 h 134747"/>
                <a:gd name="connsiteX2" fmla="*/ 27 w 196528"/>
                <a:gd name="connsiteY2" fmla="*/ 120430 h 134747"/>
                <a:gd name="connsiteX3" fmla="*/ 25870 w 196528"/>
                <a:gd name="connsiteY3" fmla="*/ 125601 h 134747"/>
                <a:gd name="connsiteX4" fmla="*/ 34913 w 196528"/>
                <a:gd name="connsiteY4" fmla="*/ 111388 h 134747"/>
                <a:gd name="connsiteX5" fmla="*/ 53009 w 196528"/>
                <a:gd name="connsiteY5" fmla="*/ 106220 h 134747"/>
                <a:gd name="connsiteX6" fmla="*/ 85316 w 196528"/>
                <a:gd name="connsiteY6" fmla="*/ 71331 h 134747"/>
                <a:gd name="connsiteX7" fmla="*/ 100827 w 196528"/>
                <a:gd name="connsiteY7" fmla="*/ 64871 h 134747"/>
                <a:gd name="connsiteX8" fmla="*/ 98241 w 196528"/>
                <a:gd name="connsiteY8" fmla="*/ 73913 h 134747"/>
                <a:gd name="connsiteX9" fmla="*/ 148635 w 196528"/>
                <a:gd name="connsiteY9" fmla="*/ 112677 h 134747"/>
                <a:gd name="connsiteX10" fmla="*/ 157688 w 196528"/>
                <a:gd name="connsiteY10" fmla="*/ 108803 h 134747"/>
                <a:gd name="connsiteX11" fmla="*/ 180944 w 196528"/>
                <a:gd name="connsiteY11" fmla="*/ 103635 h 134747"/>
                <a:gd name="connsiteX12" fmla="*/ 182241 w 196528"/>
                <a:gd name="connsiteY12" fmla="*/ 84254 h 134747"/>
                <a:gd name="connsiteX13" fmla="*/ 196452 w 196528"/>
                <a:gd name="connsiteY13" fmla="*/ 66160 h 134747"/>
                <a:gd name="connsiteX14" fmla="*/ 161560 w 196528"/>
                <a:gd name="connsiteY14" fmla="*/ 26110 h 134747"/>
                <a:gd name="connsiteX15" fmla="*/ 173837 w 196528"/>
                <a:gd name="connsiteY15" fmla="*/ 25461 h 134747"/>
                <a:gd name="connsiteX16" fmla="*/ 191284 w 196528"/>
                <a:gd name="connsiteY16" fmla="*/ 22228 h 134747"/>
                <a:gd name="connsiteX17" fmla="*/ 183527 w 196528"/>
                <a:gd name="connsiteY17" fmla="*/ 263 h 134747"/>
                <a:gd name="connsiteX18" fmla="*/ 60763 w 196528"/>
                <a:gd name="connsiteY18" fmla="*/ 2848 h 1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528" h="134747">
                  <a:moveTo>
                    <a:pt x="60763" y="2848"/>
                  </a:moveTo>
                  <a:cubicBezTo>
                    <a:pt x="60763" y="2848"/>
                    <a:pt x="38795" y="1559"/>
                    <a:pt x="43966" y="37737"/>
                  </a:cubicBezTo>
                  <a:cubicBezTo>
                    <a:pt x="43966" y="37737"/>
                    <a:pt x="-1269" y="111388"/>
                    <a:pt x="27" y="120430"/>
                  </a:cubicBezTo>
                  <a:cubicBezTo>
                    <a:pt x="27" y="120430"/>
                    <a:pt x="2613" y="148856"/>
                    <a:pt x="25870" y="125601"/>
                  </a:cubicBezTo>
                  <a:lnTo>
                    <a:pt x="34913" y="111388"/>
                  </a:lnTo>
                  <a:cubicBezTo>
                    <a:pt x="34913" y="111388"/>
                    <a:pt x="38795" y="125601"/>
                    <a:pt x="53009" y="106220"/>
                  </a:cubicBezTo>
                  <a:lnTo>
                    <a:pt x="85316" y="71331"/>
                  </a:lnTo>
                  <a:lnTo>
                    <a:pt x="100827" y="64871"/>
                  </a:lnTo>
                  <a:lnTo>
                    <a:pt x="98241" y="73913"/>
                  </a:lnTo>
                  <a:cubicBezTo>
                    <a:pt x="98241" y="73913"/>
                    <a:pt x="125380" y="107507"/>
                    <a:pt x="148635" y="112677"/>
                  </a:cubicBezTo>
                  <a:lnTo>
                    <a:pt x="157688" y="108803"/>
                  </a:lnTo>
                  <a:cubicBezTo>
                    <a:pt x="157688" y="108803"/>
                    <a:pt x="174485" y="115262"/>
                    <a:pt x="180944" y="103635"/>
                  </a:cubicBezTo>
                  <a:cubicBezTo>
                    <a:pt x="187410" y="92007"/>
                    <a:pt x="182241" y="84254"/>
                    <a:pt x="182241" y="84254"/>
                  </a:cubicBezTo>
                  <a:cubicBezTo>
                    <a:pt x="182241" y="84254"/>
                    <a:pt x="197741" y="80380"/>
                    <a:pt x="196452" y="66160"/>
                  </a:cubicBezTo>
                  <a:cubicBezTo>
                    <a:pt x="196452" y="66160"/>
                    <a:pt x="150002" y="31883"/>
                    <a:pt x="161560" y="26110"/>
                  </a:cubicBezTo>
                  <a:cubicBezTo>
                    <a:pt x="170603" y="21579"/>
                    <a:pt x="173837" y="25461"/>
                    <a:pt x="173837" y="25461"/>
                  </a:cubicBezTo>
                  <a:cubicBezTo>
                    <a:pt x="173837" y="25461"/>
                    <a:pt x="186113" y="31271"/>
                    <a:pt x="191284" y="22228"/>
                  </a:cubicBezTo>
                  <a:cubicBezTo>
                    <a:pt x="196452" y="13186"/>
                    <a:pt x="196452" y="1559"/>
                    <a:pt x="183527" y="263"/>
                  </a:cubicBezTo>
                  <a:cubicBezTo>
                    <a:pt x="170603" y="-1026"/>
                    <a:pt x="60763" y="2848"/>
                    <a:pt x="60763" y="2848"/>
                  </a:cubicBezTo>
                  <a:close/>
                </a:path>
              </a:pathLst>
            </a:custGeom>
            <a:solidFill>
              <a:schemeClr val="tx1">
                <a:lumMod val="65000"/>
                <a:lumOff val="35000"/>
              </a:schemeClr>
            </a:solidFill>
            <a:ln w="24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6D6C7A0-564F-F573-FFB5-F2610BE9A4D6}"/>
                </a:ext>
              </a:extLst>
            </p:cNvPr>
            <p:cNvSpPr/>
            <p:nvPr/>
          </p:nvSpPr>
          <p:spPr>
            <a:xfrm>
              <a:off x="1333713" y="4086820"/>
              <a:ext cx="264129" cy="242216"/>
            </a:xfrm>
            <a:custGeom>
              <a:avLst/>
              <a:gdLst>
                <a:gd name="connsiteX0" fmla="*/ 34893 w 116956"/>
                <a:gd name="connsiteY0" fmla="*/ 0 h 107253"/>
                <a:gd name="connsiteX1" fmla="*/ 18096 w 116956"/>
                <a:gd name="connsiteY1" fmla="*/ 32304 h 107253"/>
                <a:gd name="connsiteX2" fmla="*/ 7107 w 116956"/>
                <a:gd name="connsiteY2" fmla="*/ 51038 h 107253"/>
                <a:gd name="connsiteX3" fmla="*/ 0 w 116956"/>
                <a:gd name="connsiteY3" fmla="*/ 60727 h 107253"/>
                <a:gd name="connsiteX4" fmla="*/ 16797 w 116956"/>
                <a:gd name="connsiteY4" fmla="*/ 62023 h 107253"/>
                <a:gd name="connsiteX5" fmla="*/ 34893 w 116956"/>
                <a:gd name="connsiteY5" fmla="*/ 42643 h 107253"/>
                <a:gd name="connsiteX6" fmla="*/ 50403 w 116956"/>
                <a:gd name="connsiteY6" fmla="*/ 51685 h 107253"/>
                <a:gd name="connsiteX7" fmla="*/ 38765 w 116956"/>
                <a:gd name="connsiteY7" fmla="*/ 100787 h 107253"/>
                <a:gd name="connsiteX8" fmla="*/ 45232 w 116956"/>
                <a:gd name="connsiteY8" fmla="*/ 107254 h 107253"/>
                <a:gd name="connsiteX9" fmla="*/ 56861 w 116956"/>
                <a:gd name="connsiteY9" fmla="*/ 99491 h 107253"/>
                <a:gd name="connsiteX10" fmla="*/ 67200 w 116956"/>
                <a:gd name="connsiteY10" fmla="*/ 94330 h 107253"/>
                <a:gd name="connsiteX11" fmla="*/ 76243 w 116956"/>
                <a:gd name="connsiteY11" fmla="*/ 90449 h 107253"/>
                <a:gd name="connsiteX12" fmla="*/ 93043 w 116956"/>
                <a:gd name="connsiteY12" fmla="*/ 83989 h 107253"/>
                <a:gd name="connsiteX13" fmla="*/ 104679 w 116956"/>
                <a:gd name="connsiteY13" fmla="*/ 60080 h 107253"/>
                <a:gd name="connsiteX14" fmla="*/ 113722 w 116956"/>
                <a:gd name="connsiteY14" fmla="*/ 42643 h 107253"/>
                <a:gd name="connsiteX15" fmla="*/ 116957 w 116956"/>
                <a:gd name="connsiteY15" fmla="*/ 16146 h 107253"/>
                <a:gd name="connsiteX16" fmla="*/ 67634 w 116956"/>
                <a:gd name="connsiteY16" fmla="*/ 1720 h 107253"/>
                <a:gd name="connsiteX17" fmla="*/ 34893 w 116956"/>
                <a:gd name="connsiteY17" fmla="*/ 0 h 10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956" h="107253">
                  <a:moveTo>
                    <a:pt x="34893" y="0"/>
                  </a:moveTo>
                  <a:cubicBezTo>
                    <a:pt x="34893" y="0"/>
                    <a:pt x="22617" y="12924"/>
                    <a:pt x="18096" y="32304"/>
                  </a:cubicBezTo>
                  <a:cubicBezTo>
                    <a:pt x="18096" y="32304"/>
                    <a:pt x="7107" y="44579"/>
                    <a:pt x="7107" y="51038"/>
                  </a:cubicBezTo>
                  <a:cubicBezTo>
                    <a:pt x="7107" y="51038"/>
                    <a:pt x="5171" y="55559"/>
                    <a:pt x="0" y="60727"/>
                  </a:cubicBezTo>
                  <a:cubicBezTo>
                    <a:pt x="0" y="60727"/>
                    <a:pt x="1296" y="72355"/>
                    <a:pt x="16797" y="62023"/>
                  </a:cubicBezTo>
                  <a:cubicBezTo>
                    <a:pt x="16797" y="62023"/>
                    <a:pt x="27139" y="42643"/>
                    <a:pt x="34893" y="42643"/>
                  </a:cubicBezTo>
                  <a:cubicBezTo>
                    <a:pt x="34893" y="42643"/>
                    <a:pt x="51043" y="36825"/>
                    <a:pt x="50403" y="51685"/>
                  </a:cubicBezTo>
                  <a:cubicBezTo>
                    <a:pt x="50403" y="51685"/>
                    <a:pt x="58157" y="87864"/>
                    <a:pt x="38765" y="100787"/>
                  </a:cubicBezTo>
                  <a:cubicBezTo>
                    <a:pt x="38765" y="100787"/>
                    <a:pt x="36182" y="107254"/>
                    <a:pt x="45232" y="107254"/>
                  </a:cubicBezTo>
                  <a:cubicBezTo>
                    <a:pt x="45232" y="107254"/>
                    <a:pt x="52989" y="103372"/>
                    <a:pt x="56861" y="99491"/>
                  </a:cubicBezTo>
                  <a:cubicBezTo>
                    <a:pt x="56861" y="99491"/>
                    <a:pt x="63318" y="101434"/>
                    <a:pt x="67200" y="94330"/>
                  </a:cubicBezTo>
                  <a:cubicBezTo>
                    <a:pt x="67200" y="94330"/>
                    <a:pt x="72371" y="97555"/>
                    <a:pt x="76243" y="90449"/>
                  </a:cubicBezTo>
                  <a:cubicBezTo>
                    <a:pt x="76243" y="90449"/>
                    <a:pt x="87882" y="93681"/>
                    <a:pt x="93043" y="83989"/>
                  </a:cubicBezTo>
                  <a:cubicBezTo>
                    <a:pt x="93043" y="83989"/>
                    <a:pt x="98542" y="72433"/>
                    <a:pt x="104679" y="60080"/>
                  </a:cubicBezTo>
                  <a:cubicBezTo>
                    <a:pt x="107695" y="54003"/>
                    <a:pt x="112866" y="49463"/>
                    <a:pt x="113722" y="42643"/>
                  </a:cubicBezTo>
                  <a:lnTo>
                    <a:pt x="116957" y="16146"/>
                  </a:lnTo>
                  <a:lnTo>
                    <a:pt x="67634" y="1720"/>
                  </a:lnTo>
                  <a:lnTo>
                    <a:pt x="34893" y="0"/>
                  </a:lnTo>
                  <a:close/>
                </a:path>
              </a:pathLst>
            </a:custGeom>
            <a:solidFill>
              <a:srgbClr val="FEE4D2"/>
            </a:solidFill>
            <a:ln w="24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B23D17-A5E7-594F-4DBB-4773F1BE71AF}"/>
                </a:ext>
              </a:extLst>
            </p:cNvPr>
            <p:cNvSpPr/>
            <p:nvPr/>
          </p:nvSpPr>
          <p:spPr>
            <a:xfrm>
              <a:off x="1400840" y="4086820"/>
              <a:ext cx="256823" cy="6580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solidFill>
              <a:srgbClr val="000000"/>
            </a:solidFill>
            <a:ln w="24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EC1A144-6188-8DD8-F55D-1F2F95C924F1}"/>
                </a:ext>
              </a:extLst>
            </p:cNvPr>
            <p:cNvSpPr/>
            <p:nvPr/>
          </p:nvSpPr>
          <p:spPr>
            <a:xfrm>
              <a:off x="1400840" y="4086820"/>
              <a:ext cx="256823" cy="65802"/>
            </a:xfrm>
            <a:custGeom>
              <a:avLst/>
              <a:gdLst>
                <a:gd name="connsiteX0" fmla="*/ 0 w 113721"/>
                <a:gd name="connsiteY0" fmla="*/ 0 h 29137"/>
                <a:gd name="connsiteX1" fmla="*/ 113722 w 113721"/>
                <a:gd name="connsiteY1" fmla="*/ 9042 h 29137"/>
                <a:gd name="connsiteX2" fmla="*/ 86583 w 113721"/>
                <a:gd name="connsiteY2" fmla="*/ 28423 h 29137"/>
                <a:gd name="connsiteX3" fmla="*/ 37478 w 113721"/>
                <a:gd name="connsiteY3" fmla="*/ 3872 h 29137"/>
                <a:gd name="connsiteX4" fmla="*/ 0 w 113721"/>
                <a:gd name="connsiteY4" fmla="*/ 0 h 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1" h="29137">
                  <a:moveTo>
                    <a:pt x="0" y="0"/>
                  </a:moveTo>
                  <a:cubicBezTo>
                    <a:pt x="0" y="0"/>
                    <a:pt x="96925" y="2583"/>
                    <a:pt x="113722" y="9042"/>
                  </a:cubicBezTo>
                  <a:cubicBezTo>
                    <a:pt x="113722" y="9042"/>
                    <a:pt x="113722" y="33591"/>
                    <a:pt x="86583" y="28423"/>
                  </a:cubicBezTo>
                  <a:cubicBezTo>
                    <a:pt x="86583" y="28423"/>
                    <a:pt x="98211" y="10338"/>
                    <a:pt x="37478" y="3872"/>
                  </a:cubicBezTo>
                  <a:lnTo>
                    <a:pt x="0" y="0"/>
                  </a:lnTo>
                  <a:close/>
                </a:path>
              </a:pathLst>
            </a:custGeom>
            <a:noFill/>
            <a:ln w="1867" cap="flat">
              <a:solidFill>
                <a:srgbClr val="000000"/>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CC63462-7C69-AF5F-4E9C-F5DA45CE94FA}"/>
                </a:ext>
              </a:extLst>
            </p:cNvPr>
            <p:cNvSpPr/>
            <p:nvPr/>
          </p:nvSpPr>
          <p:spPr>
            <a:xfrm>
              <a:off x="972804" y="3269725"/>
              <a:ext cx="105061" cy="677013"/>
            </a:xfrm>
            <a:custGeom>
              <a:avLst/>
              <a:gdLst>
                <a:gd name="connsiteX0" fmla="*/ 36182 w 46521"/>
                <a:gd name="connsiteY0" fmla="*/ 0 h 299781"/>
                <a:gd name="connsiteX1" fmla="*/ 5171 w 46521"/>
                <a:gd name="connsiteY1" fmla="*/ 79255 h 299781"/>
                <a:gd name="connsiteX2" fmla="*/ 18951 w 46521"/>
                <a:gd name="connsiteY2" fmla="*/ 165398 h 299781"/>
                <a:gd name="connsiteX3" fmla="*/ 0 w 46521"/>
                <a:gd name="connsiteY3" fmla="*/ 196409 h 299781"/>
                <a:gd name="connsiteX4" fmla="*/ 46521 w 46521"/>
                <a:gd name="connsiteY4" fmla="*/ 299781 h 299781"/>
                <a:gd name="connsiteX5" fmla="*/ 36182 w 46521"/>
                <a:gd name="connsiteY5" fmla="*/ 0 h 29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1" h="299781">
                  <a:moveTo>
                    <a:pt x="36182" y="0"/>
                  </a:moveTo>
                  <a:cubicBezTo>
                    <a:pt x="36182" y="0"/>
                    <a:pt x="1720" y="56858"/>
                    <a:pt x="5171" y="79255"/>
                  </a:cubicBezTo>
                  <a:cubicBezTo>
                    <a:pt x="5171" y="79255"/>
                    <a:pt x="15501" y="110263"/>
                    <a:pt x="18951" y="165398"/>
                  </a:cubicBezTo>
                  <a:cubicBezTo>
                    <a:pt x="18951" y="165398"/>
                    <a:pt x="10332" y="191238"/>
                    <a:pt x="0" y="196409"/>
                  </a:cubicBezTo>
                  <a:cubicBezTo>
                    <a:pt x="0" y="196409"/>
                    <a:pt x="37902" y="254992"/>
                    <a:pt x="46521" y="299781"/>
                  </a:cubicBezTo>
                  <a:lnTo>
                    <a:pt x="36182" y="0"/>
                  </a:lnTo>
                  <a:close/>
                </a:path>
              </a:pathLst>
            </a:custGeom>
            <a:solidFill>
              <a:srgbClr val="BC1014"/>
            </a:solidFill>
            <a:ln w="24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956607A-B742-01BE-1AE4-2C9688E2F29F}"/>
                </a:ext>
              </a:extLst>
            </p:cNvPr>
            <p:cNvSpPr/>
            <p:nvPr/>
          </p:nvSpPr>
          <p:spPr>
            <a:xfrm>
              <a:off x="1057919" y="3201148"/>
              <a:ext cx="43284" cy="920690"/>
            </a:xfrm>
            <a:custGeom>
              <a:avLst/>
              <a:gdLst>
                <a:gd name="connsiteX0" fmla="*/ 0 w 19166"/>
                <a:gd name="connsiteY0" fmla="*/ 0 h 407681"/>
                <a:gd name="connsiteX1" fmla="*/ 12275 w 19166"/>
                <a:gd name="connsiteY1" fmla="*/ 337038 h 407681"/>
                <a:gd name="connsiteX2" fmla="*/ 19167 w 19166"/>
                <a:gd name="connsiteY2" fmla="*/ 407682 h 407681"/>
              </a:gdLst>
              <a:ahLst/>
              <a:cxnLst>
                <a:cxn ang="0">
                  <a:pos x="connsiteX0" y="connsiteY0"/>
                </a:cxn>
                <a:cxn ang="0">
                  <a:pos x="connsiteX1" y="connsiteY1"/>
                </a:cxn>
                <a:cxn ang="0">
                  <a:pos x="connsiteX2" y="connsiteY2"/>
                </a:cxn>
              </a:cxnLst>
              <a:rect l="l" t="t" r="r" b="b"/>
              <a:pathLst>
                <a:path w="19166" h="407681">
                  <a:moveTo>
                    <a:pt x="0" y="0"/>
                  </a:moveTo>
                  <a:cubicBezTo>
                    <a:pt x="0" y="0"/>
                    <a:pt x="1936" y="297411"/>
                    <a:pt x="12275" y="337038"/>
                  </a:cubicBezTo>
                  <a:cubicBezTo>
                    <a:pt x="12275" y="337038"/>
                    <a:pt x="13996" y="395616"/>
                    <a:pt x="19167" y="407682"/>
                  </a:cubicBezTo>
                </a:path>
              </a:pathLst>
            </a:custGeom>
            <a:noFill/>
            <a:ln w="1867" cap="flat">
              <a:solidFill>
                <a:srgbClr val="FFFFFF"/>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7C14ECA-E7FC-2D85-C8FA-ED5D04698E76}"/>
                </a:ext>
              </a:extLst>
            </p:cNvPr>
            <p:cNvSpPr/>
            <p:nvPr/>
          </p:nvSpPr>
          <p:spPr>
            <a:xfrm>
              <a:off x="1197935" y="2955671"/>
              <a:ext cx="23905" cy="26570"/>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solidFill>
              <a:srgbClr val="C7C8CA"/>
            </a:solidFill>
            <a:ln w="24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C3ACAC33-31C4-A763-4FB8-499289C415F1}"/>
                </a:ext>
              </a:extLst>
            </p:cNvPr>
            <p:cNvSpPr/>
            <p:nvPr/>
          </p:nvSpPr>
          <p:spPr>
            <a:xfrm>
              <a:off x="1197935" y="2955671"/>
              <a:ext cx="23905" cy="26570"/>
            </a:xfrm>
            <a:custGeom>
              <a:avLst/>
              <a:gdLst>
                <a:gd name="connsiteX0" fmla="*/ 5408 w 10585"/>
                <a:gd name="connsiteY0" fmla="*/ 11735 h 11765"/>
                <a:gd name="connsiteX1" fmla="*/ 10586 w 10585"/>
                <a:gd name="connsiteY1" fmla="*/ 6557 h 11765"/>
                <a:gd name="connsiteX2" fmla="*/ 5182 w 10585"/>
                <a:gd name="connsiteY2" fmla="*/ 46 h 11765"/>
                <a:gd name="connsiteX3" fmla="*/ 4 w 10585"/>
                <a:gd name="connsiteY3" fmla="*/ 5224 h 11765"/>
                <a:gd name="connsiteX4" fmla="*/ 5408 w 10585"/>
                <a:gd name="connsiteY4" fmla="*/ 11735 h 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5">
                  <a:moveTo>
                    <a:pt x="5408" y="11735"/>
                  </a:moveTo>
                  <a:cubicBezTo>
                    <a:pt x="8268" y="12063"/>
                    <a:pt x="10586" y="9745"/>
                    <a:pt x="10586" y="6557"/>
                  </a:cubicBezTo>
                  <a:cubicBezTo>
                    <a:pt x="10586" y="3367"/>
                    <a:pt x="8165" y="453"/>
                    <a:pt x="5182" y="46"/>
                  </a:cubicBezTo>
                  <a:cubicBezTo>
                    <a:pt x="2207" y="-360"/>
                    <a:pt x="-109" y="1958"/>
                    <a:pt x="4" y="5224"/>
                  </a:cubicBezTo>
                  <a:cubicBezTo>
                    <a:pt x="124" y="8483"/>
                    <a:pt x="2545" y="11407"/>
                    <a:pt x="5408" y="11735"/>
                  </a:cubicBezTo>
                  <a:close/>
                </a:path>
              </a:pathLst>
            </a:custGeom>
            <a:noFill/>
            <a:ln w="1867" cap="flat">
              <a:solidFill>
                <a:srgbClr val="000000"/>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1626BEF1-56D0-DC9B-6971-C3BD55F4FC9F}"/>
                </a:ext>
              </a:extLst>
            </p:cNvPr>
            <p:cNvSpPr/>
            <p:nvPr/>
          </p:nvSpPr>
          <p:spPr>
            <a:xfrm>
              <a:off x="1204256" y="2962001"/>
              <a:ext cx="11249" cy="12498"/>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solidFill>
              <a:srgbClr val="FFFFFF"/>
            </a:solidFill>
            <a:ln w="24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F1D85D0F-B313-584B-8E5A-8E830FDC15EC}"/>
                </a:ext>
              </a:extLst>
            </p:cNvPr>
            <p:cNvSpPr/>
            <p:nvPr/>
          </p:nvSpPr>
          <p:spPr>
            <a:xfrm>
              <a:off x="1204256" y="2962001"/>
              <a:ext cx="11249" cy="12498"/>
            </a:xfrm>
            <a:custGeom>
              <a:avLst/>
              <a:gdLst>
                <a:gd name="connsiteX0" fmla="*/ 2543 w 4981"/>
                <a:gd name="connsiteY0" fmla="*/ 5519 h 5534"/>
                <a:gd name="connsiteX1" fmla="*/ 4981 w 4981"/>
                <a:gd name="connsiteY1" fmla="*/ 3088 h 5534"/>
                <a:gd name="connsiteX2" fmla="*/ 2440 w 4981"/>
                <a:gd name="connsiteY2" fmla="*/ 20 h 5534"/>
                <a:gd name="connsiteX3" fmla="*/ 1 w 4981"/>
                <a:gd name="connsiteY3" fmla="*/ 2448 h 5534"/>
                <a:gd name="connsiteX4" fmla="*/ 2543 w 4981"/>
                <a:gd name="connsiteY4" fmla="*/ 5519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4">
                  <a:moveTo>
                    <a:pt x="2543" y="5519"/>
                  </a:moveTo>
                  <a:cubicBezTo>
                    <a:pt x="3910" y="5683"/>
                    <a:pt x="4998" y="4592"/>
                    <a:pt x="4981" y="3088"/>
                  </a:cubicBezTo>
                  <a:cubicBezTo>
                    <a:pt x="4964" y="1576"/>
                    <a:pt x="3832" y="201"/>
                    <a:pt x="2440" y="20"/>
                  </a:cubicBezTo>
                  <a:cubicBezTo>
                    <a:pt x="1048" y="-162"/>
                    <a:pt x="-43" y="926"/>
                    <a:pt x="1" y="2448"/>
                  </a:cubicBezTo>
                  <a:cubicBezTo>
                    <a:pt x="45" y="3980"/>
                    <a:pt x="1178" y="5354"/>
                    <a:pt x="2543" y="5519"/>
                  </a:cubicBezTo>
                  <a:close/>
                </a:path>
              </a:pathLst>
            </a:custGeom>
            <a:noFill/>
            <a:ln w="1867" cap="flat">
              <a:solidFill>
                <a:srgbClr val="000000"/>
              </a:solid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E2CA50A-90B1-D385-CBFD-C290CA6DF91F}"/>
                </a:ext>
              </a:extLst>
            </p:cNvPr>
            <p:cNvSpPr/>
            <p:nvPr/>
          </p:nvSpPr>
          <p:spPr>
            <a:xfrm>
              <a:off x="1043712" y="4111350"/>
              <a:ext cx="57502" cy="10488"/>
            </a:xfrm>
            <a:custGeom>
              <a:avLst/>
              <a:gdLst>
                <a:gd name="connsiteX0" fmla="*/ 0 w 25462"/>
                <a:gd name="connsiteY0" fmla="*/ 123 h 4644"/>
                <a:gd name="connsiteX1" fmla="*/ 25463 w 25462"/>
                <a:gd name="connsiteY1" fmla="*/ 4644 h 4644"/>
              </a:gdLst>
              <a:ahLst/>
              <a:cxnLst>
                <a:cxn ang="0">
                  <a:pos x="connsiteX0" y="connsiteY0"/>
                </a:cxn>
                <a:cxn ang="0">
                  <a:pos x="connsiteX1" y="connsiteY1"/>
                </a:cxn>
              </a:cxnLst>
              <a:rect l="l" t="t" r="r" b="b"/>
              <a:pathLst>
                <a:path w="25462" h="4644">
                  <a:moveTo>
                    <a:pt x="0" y="123"/>
                  </a:moveTo>
                  <a:cubicBezTo>
                    <a:pt x="0" y="123"/>
                    <a:pt x="7367" y="-1173"/>
                    <a:pt x="25463" y="4644"/>
                  </a:cubicBezTo>
                </a:path>
              </a:pathLst>
            </a:custGeom>
            <a:noFill/>
            <a:ln w="1867" cap="flat">
              <a:solidFill>
                <a:srgbClr val="FFFFFF"/>
              </a:solid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E02B007-EED4-58DF-9316-9505E96FAEF3}"/>
                </a:ext>
              </a:extLst>
            </p:cNvPr>
            <p:cNvSpPr/>
            <p:nvPr/>
          </p:nvSpPr>
          <p:spPr>
            <a:xfrm>
              <a:off x="782117" y="2814492"/>
              <a:ext cx="289899" cy="357478"/>
            </a:xfrm>
            <a:custGeom>
              <a:avLst/>
              <a:gdLst>
                <a:gd name="connsiteX0" fmla="*/ 67632 w 128367"/>
                <a:gd name="connsiteY0" fmla="*/ 0 h 158291"/>
                <a:gd name="connsiteX1" fmla="*/ 36189 w 128367"/>
                <a:gd name="connsiteY1" fmla="*/ 36179 h 158291"/>
                <a:gd name="connsiteX2" fmla="*/ 0 w 128367"/>
                <a:gd name="connsiteY2" fmla="*/ 63746 h 158291"/>
                <a:gd name="connsiteX3" fmla="*/ 31883 w 128367"/>
                <a:gd name="connsiteY3" fmla="*/ 66331 h 158291"/>
                <a:gd name="connsiteX4" fmla="*/ 46521 w 128367"/>
                <a:gd name="connsiteY4" fmla="*/ 71499 h 158291"/>
                <a:gd name="connsiteX5" fmla="*/ 39630 w 128367"/>
                <a:gd name="connsiteY5" fmla="*/ 86143 h 158291"/>
                <a:gd name="connsiteX6" fmla="*/ 60309 w 128367"/>
                <a:gd name="connsiteY6" fmla="*/ 109408 h 158291"/>
                <a:gd name="connsiteX7" fmla="*/ 122775 w 128367"/>
                <a:gd name="connsiteY7" fmla="*/ 158292 h 158291"/>
                <a:gd name="connsiteX8" fmla="*/ 128367 w 128367"/>
                <a:gd name="connsiteY8" fmla="*/ 139551 h 158291"/>
                <a:gd name="connsiteX9" fmla="*/ 68066 w 128367"/>
                <a:gd name="connsiteY9" fmla="*/ 47382 h 158291"/>
                <a:gd name="connsiteX10" fmla="*/ 67632 w 128367"/>
                <a:gd name="connsiteY10" fmla="*/ 0 h 1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67" h="158291">
                  <a:moveTo>
                    <a:pt x="67632" y="0"/>
                  </a:moveTo>
                  <a:cubicBezTo>
                    <a:pt x="67632" y="0"/>
                    <a:pt x="43081" y="14644"/>
                    <a:pt x="36189" y="36179"/>
                  </a:cubicBezTo>
                  <a:cubicBezTo>
                    <a:pt x="36189" y="36179"/>
                    <a:pt x="9484" y="49967"/>
                    <a:pt x="0" y="63746"/>
                  </a:cubicBezTo>
                  <a:cubicBezTo>
                    <a:pt x="0" y="63746"/>
                    <a:pt x="25850" y="62881"/>
                    <a:pt x="31883" y="66331"/>
                  </a:cubicBezTo>
                  <a:cubicBezTo>
                    <a:pt x="31883" y="66331"/>
                    <a:pt x="44801" y="62450"/>
                    <a:pt x="46521" y="71499"/>
                  </a:cubicBezTo>
                  <a:cubicBezTo>
                    <a:pt x="46521" y="71499"/>
                    <a:pt x="46521" y="83558"/>
                    <a:pt x="39630" y="86143"/>
                  </a:cubicBezTo>
                  <a:cubicBezTo>
                    <a:pt x="39630" y="86143"/>
                    <a:pt x="56861" y="102507"/>
                    <a:pt x="60309" y="109408"/>
                  </a:cubicBezTo>
                  <a:cubicBezTo>
                    <a:pt x="60309" y="109408"/>
                    <a:pt x="92619" y="128994"/>
                    <a:pt x="122775" y="158292"/>
                  </a:cubicBezTo>
                  <a:lnTo>
                    <a:pt x="128367" y="139551"/>
                  </a:lnTo>
                  <a:cubicBezTo>
                    <a:pt x="128367" y="139551"/>
                    <a:pt x="68921" y="53408"/>
                    <a:pt x="68066" y="47382"/>
                  </a:cubicBezTo>
                  <a:cubicBezTo>
                    <a:pt x="68066" y="47382"/>
                    <a:pt x="56861" y="25847"/>
                    <a:pt x="67632" y="0"/>
                  </a:cubicBezTo>
                  <a:close/>
                </a:path>
              </a:pathLst>
            </a:custGeom>
            <a:solidFill>
              <a:srgbClr val="BC1014"/>
            </a:solidFill>
            <a:ln w="24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7C0EC64A-0AC3-ABA3-5BED-F4DCC30B791C}"/>
                </a:ext>
              </a:extLst>
            </p:cNvPr>
            <p:cNvSpPr/>
            <p:nvPr/>
          </p:nvSpPr>
          <p:spPr>
            <a:xfrm>
              <a:off x="899430" y="2990956"/>
              <a:ext cx="23905" cy="26565"/>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solidFill>
              <a:srgbClr val="C7C8CA"/>
            </a:solidFill>
            <a:ln w="24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2A880690-59C6-B55D-ABE9-93D307AD810F}"/>
                </a:ext>
              </a:extLst>
            </p:cNvPr>
            <p:cNvSpPr/>
            <p:nvPr/>
          </p:nvSpPr>
          <p:spPr>
            <a:xfrm>
              <a:off x="899430" y="2990956"/>
              <a:ext cx="23905" cy="26565"/>
            </a:xfrm>
            <a:custGeom>
              <a:avLst/>
              <a:gdLst>
                <a:gd name="connsiteX0" fmla="*/ 5408 w 10585"/>
                <a:gd name="connsiteY0" fmla="*/ 11733 h 11763"/>
                <a:gd name="connsiteX1" fmla="*/ 10586 w 10585"/>
                <a:gd name="connsiteY1" fmla="*/ 6555 h 11763"/>
                <a:gd name="connsiteX2" fmla="*/ 5184 w 10585"/>
                <a:gd name="connsiteY2" fmla="*/ 46 h 11763"/>
                <a:gd name="connsiteX3" fmla="*/ 4 w 10585"/>
                <a:gd name="connsiteY3" fmla="*/ 5224 h 11763"/>
                <a:gd name="connsiteX4" fmla="*/ 5408 w 10585"/>
                <a:gd name="connsiteY4" fmla="*/ 11733 h 1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 h="11763">
                  <a:moveTo>
                    <a:pt x="5408" y="11733"/>
                  </a:moveTo>
                  <a:cubicBezTo>
                    <a:pt x="8270" y="12063"/>
                    <a:pt x="10586" y="9745"/>
                    <a:pt x="10586" y="6555"/>
                  </a:cubicBezTo>
                  <a:cubicBezTo>
                    <a:pt x="10586" y="3367"/>
                    <a:pt x="8167" y="453"/>
                    <a:pt x="5184" y="46"/>
                  </a:cubicBezTo>
                  <a:cubicBezTo>
                    <a:pt x="2209" y="-360"/>
                    <a:pt x="-107" y="1958"/>
                    <a:pt x="4" y="5224"/>
                  </a:cubicBezTo>
                  <a:cubicBezTo>
                    <a:pt x="126" y="8493"/>
                    <a:pt x="2548" y="11404"/>
                    <a:pt x="5408" y="11733"/>
                  </a:cubicBezTo>
                  <a:close/>
                </a:path>
              </a:pathLst>
            </a:custGeom>
            <a:noFill/>
            <a:ln w="1867" cap="flat">
              <a:solidFill>
                <a:srgbClr val="000000"/>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0B6FA763-6FFF-37C0-D42A-A0426F8874BE}"/>
                </a:ext>
              </a:extLst>
            </p:cNvPr>
            <p:cNvSpPr/>
            <p:nvPr/>
          </p:nvSpPr>
          <p:spPr>
            <a:xfrm>
              <a:off x="905755" y="2997286"/>
              <a:ext cx="11249" cy="12493"/>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solidFill>
              <a:srgbClr val="FFFFFF"/>
            </a:solidFill>
            <a:ln w="24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F0242FA7-53B9-02AA-F1BD-A9F433DFE735}"/>
                </a:ext>
              </a:extLst>
            </p:cNvPr>
            <p:cNvSpPr/>
            <p:nvPr/>
          </p:nvSpPr>
          <p:spPr>
            <a:xfrm>
              <a:off x="905755" y="2997286"/>
              <a:ext cx="11249" cy="12493"/>
            </a:xfrm>
            <a:custGeom>
              <a:avLst/>
              <a:gdLst>
                <a:gd name="connsiteX0" fmla="*/ 2543 w 4981"/>
                <a:gd name="connsiteY0" fmla="*/ 5516 h 5532"/>
                <a:gd name="connsiteX1" fmla="*/ 4981 w 4981"/>
                <a:gd name="connsiteY1" fmla="*/ 3088 h 5532"/>
                <a:gd name="connsiteX2" fmla="*/ 2440 w 4981"/>
                <a:gd name="connsiteY2" fmla="*/ 20 h 5532"/>
                <a:gd name="connsiteX3" fmla="*/ 1 w 4981"/>
                <a:gd name="connsiteY3" fmla="*/ 2448 h 5532"/>
                <a:gd name="connsiteX4" fmla="*/ 2543 w 4981"/>
                <a:gd name="connsiteY4" fmla="*/ 5516 h 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5532">
                  <a:moveTo>
                    <a:pt x="2543" y="5516"/>
                  </a:moveTo>
                  <a:cubicBezTo>
                    <a:pt x="3910" y="5680"/>
                    <a:pt x="4998" y="4592"/>
                    <a:pt x="4981" y="3088"/>
                  </a:cubicBezTo>
                  <a:cubicBezTo>
                    <a:pt x="4964" y="1576"/>
                    <a:pt x="3832" y="201"/>
                    <a:pt x="2440" y="20"/>
                  </a:cubicBezTo>
                  <a:cubicBezTo>
                    <a:pt x="1048" y="-162"/>
                    <a:pt x="-43" y="926"/>
                    <a:pt x="1" y="2448"/>
                  </a:cubicBezTo>
                  <a:cubicBezTo>
                    <a:pt x="45" y="3977"/>
                    <a:pt x="1178" y="5352"/>
                    <a:pt x="2543" y="5516"/>
                  </a:cubicBezTo>
                  <a:close/>
                </a:path>
              </a:pathLst>
            </a:custGeom>
            <a:noFill/>
            <a:ln w="1867" cap="flat">
              <a:solidFill>
                <a:srgbClr val="000000"/>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FA246BD0-E65A-2FD9-33E4-B5E6B4F999A4}"/>
                </a:ext>
              </a:extLst>
            </p:cNvPr>
            <p:cNvSpPr/>
            <p:nvPr/>
          </p:nvSpPr>
          <p:spPr>
            <a:xfrm>
              <a:off x="829321" y="2207068"/>
              <a:ext cx="449127" cy="368160"/>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solidFill>
              <a:srgbClr val="FFFFFF"/>
            </a:solidFill>
            <a:ln w="24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1AC07CAD-248D-44CB-4384-EC3A2691B243}"/>
                </a:ext>
              </a:extLst>
            </p:cNvPr>
            <p:cNvSpPr/>
            <p:nvPr/>
          </p:nvSpPr>
          <p:spPr>
            <a:xfrm>
              <a:off x="829321" y="2207068"/>
              <a:ext cx="449127" cy="368160"/>
            </a:xfrm>
            <a:custGeom>
              <a:avLst/>
              <a:gdLst>
                <a:gd name="connsiteX0" fmla="*/ 96900 w 198873"/>
                <a:gd name="connsiteY0" fmla="*/ 0 h 163021"/>
                <a:gd name="connsiteX1" fmla="*/ 112038 w 198873"/>
                <a:gd name="connsiteY1" fmla="*/ 0 h 163021"/>
                <a:gd name="connsiteX2" fmla="*/ 123865 w 198873"/>
                <a:gd name="connsiteY2" fmla="*/ 7660 h 163021"/>
                <a:gd name="connsiteX3" fmla="*/ 161481 w 198873"/>
                <a:gd name="connsiteY3" fmla="*/ 28641 h 163021"/>
                <a:gd name="connsiteX4" fmla="*/ 189174 w 198873"/>
                <a:gd name="connsiteY4" fmla="*/ 102767 h 163021"/>
                <a:gd name="connsiteX5" fmla="*/ 198873 w 198873"/>
                <a:gd name="connsiteY5" fmla="*/ 121432 h 163021"/>
                <a:gd name="connsiteX6" fmla="*/ 197361 w 198873"/>
                <a:gd name="connsiteY6" fmla="*/ 134770 h 163021"/>
                <a:gd name="connsiteX7" fmla="*/ 116101 w 198873"/>
                <a:gd name="connsiteY7" fmla="*/ 163021 h 163021"/>
                <a:gd name="connsiteX8" fmla="*/ 14153 w 198873"/>
                <a:gd name="connsiteY8" fmla="*/ 132567 h 163021"/>
                <a:gd name="connsiteX9" fmla="*/ 0 w 198873"/>
                <a:gd name="connsiteY9" fmla="*/ 122961 h 163021"/>
                <a:gd name="connsiteX10" fmla="*/ 1539 w 198873"/>
                <a:gd name="connsiteY10" fmla="*/ 93164 h 163021"/>
                <a:gd name="connsiteX11" fmla="*/ 30805 w 198873"/>
                <a:gd name="connsiteY11" fmla="*/ 30204 h 163021"/>
                <a:gd name="connsiteX12" fmla="*/ 82878 w 198873"/>
                <a:gd name="connsiteY12" fmla="*/ 7729 h 163021"/>
                <a:gd name="connsiteX13" fmla="*/ 96900 w 198873"/>
                <a:gd name="connsiteY13" fmla="*/ 0 h 1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73" h="163021">
                  <a:moveTo>
                    <a:pt x="96900" y="0"/>
                  </a:moveTo>
                  <a:lnTo>
                    <a:pt x="112038" y="0"/>
                  </a:lnTo>
                  <a:lnTo>
                    <a:pt x="123865" y="7660"/>
                  </a:lnTo>
                  <a:cubicBezTo>
                    <a:pt x="123865" y="7660"/>
                    <a:pt x="148357" y="16148"/>
                    <a:pt x="161481" y="28641"/>
                  </a:cubicBezTo>
                  <a:cubicBezTo>
                    <a:pt x="190237" y="56034"/>
                    <a:pt x="189174" y="102767"/>
                    <a:pt x="189174" y="102767"/>
                  </a:cubicBezTo>
                  <a:lnTo>
                    <a:pt x="198873" y="121432"/>
                  </a:lnTo>
                  <a:lnTo>
                    <a:pt x="197361" y="134770"/>
                  </a:lnTo>
                  <a:cubicBezTo>
                    <a:pt x="197352" y="134770"/>
                    <a:pt x="177805" y="163021"/>
                    <a:pt x="116101" y="163021"/>
                  </a:cubicBezTo>
                  <a:cubicBezTo>
                    <a:pt x="28798" y="163021"/>
                    <a:pt x="14153" y="132567"/>
                    <a:pt x="14153" y="132567"/>
                  </a:cubicBezTo>
                  <a:lnTo>
                    <a:pt x="0" y="122961"/>
                  </a:lnTo>
                  <a:lnTo>
                    <a:pt x="1539" y="93164"/>
                  </a:lnTo>
                  <a:cubicBezTo>
                    <a:pt x="1539" y="93164"/>
                    <a:pt x="7090" y="52793"/>
                    <a:pt x="30805" y="30204"/>
                  </a:cubicBezTo>
                  <a:cubicBezTo>
                    <a:pt x="47958" y="13867"/>
                    <a:pt x="82878" y="7729"/>
                    <a:pt x="82878" y="7729"/>
                  </a:cubicBezTo>
                  <a:lnTo>
                    <a:pt x="96900" y="0"/>
                  </a:lnTo>
                  <a:close/>
                </a:path>
              </a:pathLst>
            </a:custGeom>
            <a:noFill/>
            <a:ln w="2619" cap="flat">
              <a:solidFill>
                <a:srgbClr val="000000"/>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927A038-C29C-6CC8-9B8A-C026E1F68D8C}"/>
                </a:ext>
              </a:extLst>
            </p:cNvPr>
            <p:cNvSpPr/>
            <p:nvPr/>
          </p:nvSpPr>
          <p:spPr>
            <a:xfrm>
              <a:off x="845676" y="2234986"/>
              <a:ext cx="189102" cy="241419"/>
            </a:xfrm>
            <a:custGeom>
              <a:avLst/>
              <a:gdLst>
                <a:gd name="connsiteX0" fmla="*/ 0 w 83734"/>
                <a:gd name="connsiteY0" fmla="*/ 85666 h 106900"/>
                <a:gd name="connsiteX1" fmla="*/ 25563 w 83734"/>
                <a:gd name="connsiteY1" fmla="*/ 100665 h 106900"/>
                <a:gd name="connsiteX2" fmla="*/ 62853 w 83734"/>
                <a:gd name="connsiteY2" fmla="*/ 106897 h 106900"/>
                <a:gd name="connsiteX3" fmla="*/ 78206 w 83734"/>
                <a:gd name="connsiteY3" fmla="*/ 52887 h 106900"/>
                <a:gd name="connsiteX4" fmla="*/ 83713 w 83734"/>
                <a:gd name="connsiteY4" fmla="*/ 5566 h 106900"/>
                <a:gd name="connsiteX5" fmla="*/ 64607 w 83734"/>
                <a:gd name="connsiteY5" fmla="*/ 5019 h 106900"/>
                <a:gd name="connsiteX6" fmla="*/ 31945 w 83734"/>
                <a:gd name="connsiteY6" fmla="*/ 19085 h 106900"/>
                <a:gd name="connsiteX7" fmla="*/ 11827 w 83734"/>
                <a:gd name="connsiteY7" fmla="*/ 49652 h 106900"/>
                <a:gd name="connsiteX8" fmla="*/ 0 w 83734"/>
                <a:gd name="connsiteY8" fmla="*/ 85666 h 10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4" h="106900">
                  <a:moveTo>
                    <a:pt x="0" y="85666"/>
                  </a:moveTo>
                  <a:cubicBezTo>
                    <a:pt x="0" y="85666"/>
                    <a:pt x="907" y="92599"/>
                    <a:pt x="25563" y="100665"/>
                  </a:cubicBezTo>
                  <a:cubicBezTo>
                    <a:pt x="50229" y="108723"/>
                    <a:pt x="54518" y="106483"/>
                    <a:pt x="62853" y="106897"/>
                  </a:cubicBezTo>
                  <a:cubicBezTo>
                    <a:pt x="71185" y="107321"/>
                    <a:pt x="75795" y="68922"/>
                    <a:pt x="78206" y="52887"/>
                  </a:cubicBezTo>
                  <a:cubicBezTo>
                    <a:pt x="81828" y="28879"/>
                    <a:pt x="83186" y="16000"/>
                    <a:pt x="83713" y="5566"/>
                  </a:cubicBezTo>
                  <a:cubicBezTo>
                    <a:pt x="84233" y="-4868"/>
                    <a:pt x="75248" y="2013"/>
                    <a:pt x="64607" y="5019"/>
                  </a:cubicBezTo>
                  <a:cubicBezTo>
                    <a:pt x="50773" y="8918"/>
                    <a:pt x="42828" y="10293"/>
                    <a:pt x="31945" y="19085"/>
                  </a:cubicBezTo>
                  <a:cubicBezTo>
                    <a:pt x="21059" y="27885"/>
                    <a:pt x="16513" y="39426"/>
                    <a:pt x="11827" y="49652"/>
                  </a:cubicBezTo>
                  <a:cubicBezTo>
                    <a:pt x="7141" y="59880"/>
                    <a:pt x="0" y="85666"/>
                    <a:pt x="0" y="85666"/>
                  </a:cubicBezTo>
                  <a:close/>
                </a:path>
              </a:pathLst>
            </a:custGeom>
            <a:solidFill>
              <a:srgbClr val="F1F1F2"/>
            </a:solidFill>
            <a:ln w="24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87E6C06E-D4BA-EF44-8EEB-429B4DFE6A22}"/>
                </a:ext>
              </a:extLst>
            </p:cNvPr>
            <p:cNvSpPr/>
            <p:nvPr/>
          </p:nvSpPr>
          <p:spPr>
            <a:xfrm>
              <a:off x="1093421" y="2236643"/>
              <a:ext cx="147896" cy="246222"/>
            </a:xfrm>
            <a:custGeom>
              <a:avLst/>
              <a:gdLst>
                <a:gd name="connsiteX0" fmla="*/ 65457 w 65488"/>
                <a:gd name="connsiteY0" fmla="*/ 95443 h 109027"/>
                <a:gd name="connsiteX1" fmla="*/ 44224 w 65488"/>
                <a:gd name="connsiteY1" fmla="*/ 106423 h 109027"/>
                <a:gd name="connsiteX2" fmla="*/ 15176 w 65488"/>
                <a:gd name="connsiteY2" fmla="*/ 107798 h 109027"/>
                <a:gd name="connsiteX3" fmla="*/ 2415 w 65488"/>
                <a:gd name="connsiteY3" fmla="*/ 50509 h 109027"/>
                <a:gd name="connsiteX4" fmla="*/ 470 w 65488"/>
                <a:gd name="connsiteY4" fmla="*/ 4536 h 109027"/>
                <a:gd name="connsiteX5" fmla="*/ 24746 w 65488"/>
                <a:gd name="connsiteY5" fmla="*/ 8772 h 109027"/>
                <a:gd name="connsiteX6" fmla="*/ 45886 w 65488"/>
                <a:gd name="connsiteY6" fmla="*/ 26710 h 109027"/>
                <a:gd name="connsiteX7" fmla="*/ 62095 w 65488"/>
                <a:gd name="connsiteY7" fmla="*/ 60330 h 109027"/>
                <a:gd name="connsiteX8" fmla="*/ 65457 w 65488"/>
                <a:gd name="connsiteY8" fmla="*/ 95443 h 10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88" h="109027">
                  <a:moveTo>
                    <a:pt x="65457" y="95443"/>
                  </a:moveTo>
                  <a:cubicBezTo>
                    <a:pt x="65457" y="95443"/>
                    <a:pt x="67231" y="102152"/>
                    <a:pt x="44224" y="106423"/>
                  </a:cubicBezTo>
                  <a:cubicBezTo>
                    <a:pt x="21210" y="110684"/>
                    <a:pt x="22594" y="108626"/>
                    <a:pt x="15176" y="107798"/>
                  </a:cubicBezTo>
                  <a:cubicBezTo>
                    <a:pt x="7758" y="106957"/>
                    <a:pt x="4369" y="66493"/>
                    <a:pt x="2415" y="50509"/>
                  </a:cubicBezTo>
                  <a:cubicBezTo>
                    <a:pt x="470" y="34517"/>
                    <a:pt x="-707" y="14918"/>
                    <a:pt x="470" y="4536"/>
                  </a:cubicBezTo>
                  <a:cubicBezTo>
                    <a:pt x="1636" y="-5844"/>
                    <a:pt x="15823" y="4217"/>
                    <a:pt x="24746" y="8772"/>
                  </a:cubicBezTo>
                  <a:cubicBezTo>
                    <a:pt x="36331" y="14702"/>
                    <a:pt x="37664" y="16406"/>
                    <a:pt x="45886" y="26710"/>
                  </a:cubicBezTo>
                  <a:cubicBezTo>
                    <a:pt x="54105" y="37031"/>
                    <a:pt x="59561" y="49531"/>
                    <a:pt x="62095" y="60330"/>
                  </a:cubicBezTo>
                  <a:cubicBezTo>
                    <a:pt x="64636" y="71127"/>
                    <a:pt x="65457" y="95443"/>
                    <a:pt x="65457" y="95443"/>
                  </a:cubicBezTo>
                  <a:close/>
                </a:path>
              </a:pathLst>
            </a:custGeom>
            <a:solidFill>
              <a:srgbClr val="F1F1F2"/>
            </a:solidFill>
            <a:ln w="24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0C3E8E39-3B86-8E2E-86AA-DF40433C591C}"/>
                </a:ext>
              </a:extLst>
            </p:cNvPr>
            <p:cNvSpPr/>
            <p:nvPr/>
          </p:nvSpPr>
          <p:spPr>
            <a:xfrm>
              <a:off x="848217" y="2449464"/>
              <a:ext cx="424016" cy="86468"/>
            </a:xfrm>
            <a:custGeom>
              <a:avLst/>
              <a:gdLst>
                <a:gd name="connsiteX0" fmla="*/ 0 w 187754"/>
                <a:gd name="connsiteY0" fmla="*/ 0 h 38288"/>
                <a:gd name="connsiteX1" fmla="*/ 98621 w 187754"/>
                <a:gd name="connsiteY1" fmla="*/ 38288 h 38288"/>
                <a:gd name="connsiteX2" fmla="*/ 187755 w 187754"/>
                <a:gd name="connsiteY2" fmla="*/ 12154 h 38288"/>
                <a:gd name="connsiteX3" fmla="*/ 183113 w 187754"/>
                <a:gd name="connsiteY3" fmla="*/ 3269 h 38288"/>
                <a:gd name="connsiteX4" fmla="*/ 102873 w 187754"/>
                <a:gd name="connsiteY4" fmla="*/ 24360 h 38288"/>
                <a:gd name="connsiteX5" fmla="*/ 0 w 187754"/>
                <a:gd name="connsiteY5" fmla="*/ 0 h 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54" h="38288">
                  <a:moveTo>
                    <a:pt x="0" y="0"/>
                  </a:moveTo>
                  <a:cubicBezTo>
                    <a:pt x="0" y="0"/>
                    <a:pt x="29749" y="38288"/>
                    <a:pt x="98621" y="38288"/>
                  </a:cubicBezTo>
                  <a:cubicBezTo>
                    <a:pt x="176834" y="38288"/>
                    <a:pt x="187755" y="12154"/>
                    <a:pt x="187755" y="12154"/>
                  </a:cubicBezTo>
                  <a:lnTo>
                    <a:pt x="183113" y="3269"/>
                  </a:lnTo>
                  <a:cubicBezTo>
                    <a:pt x="183113" y="3269"/>
                    <a:pt x="162812" y="24360"/>
                    <a:pt x="102873" y="24360"/>
                  </a:cubicBezTo>
                  <a:cubicBezTo>
                    <a:pt x="42926" y="24360"/>
                    <a:pt x="0" y="0"/>
                    <a:pt x="0" y="0"/>
                  </a:cubicBezTo>
                  <a:close/>
                </a:path>
              </a:pathLst>
            </a:custGeom>
            <a:solidFill>
              <a:srgbClr val="F1F1F2"/>
            </a:solidFill>
            <a:ln w="24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2D83100D-2CE7-4573-323F-CEFC6AA7B5C7}"/>
                </a:ext>
              </a:extLst>
            </p:cNvPr>
            <p:cNvSpPr/>
            <p:nvPr/>
          </p:nvSpPr>
          <p:spPr>
            <a:xfrm>
              <a:off x="1040690" y="2412296"/>
              <a:ext cx="50763" cy="60576"/>
            </a:xfrm>
            <a:custGeom>
              <a:avLst/>
              <a:gdLst>
                <a:gd name="connsiteX0" fmla="*/ 5240 w 22478"/>
                <a:gd name="connsiteY0" fmla="*/ 12 h 26823"/>
                <a:gd name="connsiteX1" fmla="*/ 11423 w 22478"/>
                <a:gd name="connsiteY1" fmla="*/ 12 h 26823"/>
                <a:gd name="connsiteX2" fmla="*/ 15452 w 22478"/>
                <a:gd name="connsiteY2" fmla="*/ 177 h 26823"/>
                <a:gd name="connsiteX3" fmla="*/ 21806 w 22478"/>
                <a:gd name="connsiteY3" fmla="*/ 4715 h 26823"/>
                <a:gd name="connsiteX4" fmla="*/ 21061 w 22478"/>
                <a:gd name="connsiteY4" fmla="*/ 12970 h 26823"/>
                <a:gd name="connsiteX5" fmla="*/ 14699 w 22478"/>
                <a:gd name="connsiteY5" fmla="*/ 17023 h 26823"/>
                <a:gd name="connsiteX6" fmla="*/ 9805 w 22478"/>
                <a:gd name="connsiteY6" fmla="*/ 17197 h 26823"/>
                <a:gd name="connsiteX7" fmla="*/ 7818 w 22478"/>
                <a:gd name="connsiteY7" fmla="*/ 26671 h 26823"/>
                <a:gd name="connsiteX8" fmla="*/ 4073 w 22478"/>
                <a:gd name="connsiteY8" fmla="*/ 26793 h 26823"/>
                <a:gd name="connsiteX9" fmla="*/ 243 w 22478"/>
                <a:gd name="connsiteY9" fmla="*/ 26671 h 26823"/>
                <a:gd name="connsiteX10" fmla="*/ 4634 w 22478"/>
                <a:gd name="connsiteY10" fmla="*/ 6893 h 26823"/>
                <a:gd name="connsiteX11" fmla="*/ 11741 w 22478"/>
                <a:gd name="connsiteY11" fmla="*/ 6910 h 26823"/>
                <a:gd name="connsiteX12" fmla="*/ 10766 w 22478"/>
                <a:gd name="connsiteY12" fmla="*/ 12581 h 26823"/>
                <a:gd name="connsiteX13" fmla="*/ 14265 w 22478"/>
                <a:gd name="connsiteY13" fmla="*/ 8932 h 26823"/>
                <a:gd name="connsiteX14" fmla="*/ 13342 w 22478"/>
                <a:gd name="connsiteY14" fmla="*/ 5864 h 26823"/>
                <a:gd name="connsiteX15" fmla="*/ 8680 w 22478"/>
                <a:gd name="connsiteY15" fmla="*/ 5580 h 26823"/>
                <a:gd name="connsiteX16" fmla="*/ 5181 w 22478"/>
                <a:gd name="connsiteY16" fmla="*/ 5580 h 26823"/>
                <a:gd name="connsiteX17" fmla="*/ 1617 w 22478"/>
                <a:gd name="connsiteY17" fmla="*/ 3453 h 26823"/>
                <a:gd name="connsiteX18" fmla="*/ 0 w 22478"/>
                <a:gd name="connsiteY18" fmla="*/ 47 h 26823"/>
                <a:gd name="connsiteX19" fmla="*/ 5240 w 22478"/>
                <a:gd name="connsiteY19" fmla="*/ 12 h 2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78" h="26823">
                  <a:moveTo>
                    <a:pt x="5240" y="12"/>
                  </a:moveTo>
                  <a:cubicBezTo>
                    <a:pt x="8276" y="47"/>
                    <a:pt x="8379" y="-22"/>
                    <a:pt x="11423" y="12"/>
                  </a:cubicBezTo>
                  <a:cubicBezTo>
                    <a:pt x="12753" y="30"/>
                    <a:pt x="14119" y="47"/>
                    <a:pt x="15452" y="177"/>
                  </a:cubicBezTo>
                  <a:cubicBezTo>
                    <a:pt x="18209" y="461"/>
                    <a:pt x="20637" y="2338"/>
                    <a:pt x="21806" y="4715"/>
                  </a:cubicBezTo>
                  <a:cubicBezTo>
                    <a:pt x="22973" y="7119"/>
                    <a:pt x="22556" y="10836"/>
                    <a:pt x="21061" y="12970"/>
                  </a:cubicBezTo>
                  <a:cubicBezTo>
                    <a:pt x="19186" y="15651"/>
                    <a:pt x="17196" y="16626"/>
                    <a:pt x="14699" y="17023"/>
                  </a:cubicBezTo>
                  <a:cubicBezTo>
                    <a:pt x="13048" y="17283"/>
                    <a:pt x="11604" y="17112"/>
                    <a:pt x="9805" y="17197"/>
                  </a:cubicBezTo>
                  <a:cubicBezTo>
                    <a:pt x="8680" y="22186"/>
                    <a:pt x="8024" y="26308"/>
                    <a:pt x="7818" y="26671"/>
                  </a:cubicBezTo>
                  <a:cubicBezTo>
                    <a:pt x="7671" y="26913"/>
                    <a:pt x="4073" y="26793"/>
                    <a:pt x="4073" y="26793"/>
                  </a:cubicBezTo>
                  <a:lnTo>
                    <a:pt x="243" y="26671"/>
                  </a:lnTo>
                  <a:lnTo>
                    <a:pt x="4634" y="6893"/>
                  </a:lnTo>
                  <a:lnTo>
                    <a:pt x="11741" y="6910"/>
                  </a:lnTo>
                  <a:lnTo>
                    <a:pt x="10766" y="12581"/>
                  </a:lnTo>
                  <a:cubicBezTo>
                    <a:pt x="12822" y="12581"/>
                    <a:pt x="14145" y="10983"/>
                    <a:pt x="14265" y="8932"/>
                  </a:cubicBezTo>
                  <a:cubicBezTo>
                    <a:pt x="14327" y="7957"/>
                    <a:pt x="14292" y="6459"/>
                    <a:pt x="13342" y="5864"/>
                  </a:cubicBezTo>
                  <a:cubicBezTo>
                    <a:pt x="12658" y="5440"/>
                    <a:pt x="9433" y="5580"/>
                    <a:pt x="8680" y="5580"/>
                  </a:cubicBezTo>
                  <a:cubicBezTo>
                    <a:pt x="6710" y="5580"/>
                    <a:pt x="7158" y="5580"/>
                    <a:pt x="5181" y="5580"/>
                  </a:cubicBezTo>
                  <a:cubicBezTo>
                    <a:pt x="3451" y="5570"/>
                    <a:pt x="2517" y="4818"/>
                    <a:pt x="1617" y="3453"/>
                  </a:cubicBezTo>
                  <a:cubicBezTo>
                    <a:pt x="995" y="2492"/>
                    <a:pt x="311" y="1316"/>
                    <a:pt x="0" y="47"/>
                  </a:cubicBezTo>
                  <a:cubicBezTo>
                    <a:pt x="1740" y="-22"/>
                    <a:pt x="4522" y="3"/>
                    <a:pt x="5240" y="12"/>
                  </a:cubicBezTo>
                  <a:close/>
                </a:path>
              </a:pathLst>
            </a:custGeom>
            <a:solidFill>
              <a:srgbClr val="FFFFFF"/>
            </a:solidFill>
            <a:ln w="24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0AEC0B3C-8AF7-085B-94FF-3A11AC6CBE8C}"/>
                </a:ext>
              </a:extLst>
            </p:cNvPr>
            <p:cNvSpPr/>
            <p:nvPr/>
          </p:nvSpPr>
          <p:spPr>
            <a:xfrm>
              <a:off x="1194889" y="4453591"/>
              <a:ext cx="133914" cy="1168642"/>
            </a:xfrm>
            <a:custGeom>
              <a:avLst/>
              <a:gdLst>
                <a:gd name="connsiteX0" fmla="*/ 0 w 59297"/>
                <a:gd name="connsiteY0" fmla="*/ 0 h 517474"/>
                <a:gd name="connsiteX1" fmla="*/ 3218 w 59297"/>
                <a:gd name="connsiteY1" fmla="*/ 5541 h 517474"/>
                <a:gd name="connsiteX2" fmla="*/ 24970 w 59297"/>
                <a:gd name="connsiteY2" fmla="*/ 90674 h 517474"/>
                <a:gd name="connsiteX3" fmla="*/ 23654 w 59297"/>
                <a:gd name="connsiteY3" fmla="*/ 216843 h 517474"/>
                <a:gd name="connsiteX4" fmla="*/ 31540 w 59297"/>
                <a:gd name="connsiteY4" fmla="*/ 308831 h 517474"/>
                <a:gd name="connsiteX5" fmla="*/ 46004 w 59297"/>
                <a:gd name="connsiteY5" fmla="*/ 423157 h 517474"/>
                <a:gd name="connsiteX6" fmla="*/ 59145 w 59297"/>
                <a:gd name="connsiteY6" fmla="*/ 483609 h 517474"/>
                <a:gd name="connsiteX7" fmla="*/ 56439 w 59297"/>
                <a:gd name="connsiteY7" fmla="*/ 517474 h 517474"/>
                <a:gd name="connsiteX8" fmla="*/ 35491 w 59297"/>
                <a:gd name="connsiteY8" fmla="*/ 429724 h 517474"/>
                <a:gd name="connsiteX9" fmla="*/ 5257 w 59297"/>
                <a:gd name="connsiteY9" fmla="*/ 212900 h 517474"/>
                <a:gd name="connsiteX10" fmla="*/ 1316 w 59297"/>
                <a:gd name="connsiteY10" fmla="*/ 22338 h 517474"/>
                <a:gd name="connsiteX11" fmla="*/ 0 w 59297"/>
                <a:gd name="connsiteY11" fmla="*/ 0 h 51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97" h="517474">
                  <a:moveTo>
                    <a:pt x="0" y="0"/>
                  </a:moveTo>
                  <a:cubicBezTo>
                    <a:pt x="0" y="0"/>
                    <a:pt x="1262" y="1953"/>
                    <a:pt x="3218" y="5541"/>
                  </a:cubicBezTo>
                  <a:cubicBezTo>
                    <a:pt x="10202" y="18300"/>
                    <a:pt x="25997" y="51685"/>
                    <a:pt x="24970" y="90674"/>
                  </a:cubicBezTo>
                  <a:cubicBezTo>
                    <a:pt x="23654" y="140614"/>
                    <a:pt x="19713" y="206331"/>
                    <a:pt x="23654" y="216843"/>
                  </a:cubicBezTo>
                  <a:cubicBezTo>
                    <a:pt x="27597" y="227353"/>
                    <a:pt x="30227" y="261517"/>
                    <a:pt x="31540" y="308831"/>
                  </a:cubicBezTo>
                  <a:cubicBezTo>
                    <a:pt x="32864" y="356137"/>
                    <a:pt x="38931" y="409164"/>
                    <a:pt x="46004" y="423157"/>
                  </a:cubicBezTo>
                  <a:cubicBezTo>
                    <a:pt x="53067" y="437149"/>
                    <a:pt x="60458" y="465231"/>
                    <a:pt x="59145" y="483609"/>
                  </a:cubicBezTo>
                  <a:cubicBezTo>
                    <a:pt x="57831" y="502012"/>
                    <a:pt x="56439" y="517474"/>
                    <a:pt x="56439" y="517474"/>
                  </a:cubicBezTo>
                  <a:cubicBezTo>
                    <a:pt x="56439" y="517474"/>
                    <a:pt x="44691" y="478365"/>
                    <a:pt x="35491" y="429724"/>
                  </a:cubicBezTo>
                  <a:cubicBezTo>
                    <a:pt x="26284" y="381107"/>
                    <a:pt x="5257" y="244435"/>
                    <a:pt x="5257" y="212900"/>
                  </a:cubicBezTo>
                  <a:cubicBezTo>
                    <a:pt x="5257" y="181356"/>
                    <a:pt x="468" y="35037"/>
                    <a:pt x="1316" y="22338"/>
                  </a:cubicBezTo>
                  <a:lnTo>
                    <a:pt x="0" y="0"/>
                  </a:lnTo>
                  <a:close/>
                </a:path>
              </a:pathLst>
            </a:custGeom>
            <a:solidFill>
              <a:srgbClr val="BC1014"/>
            </a:solidFill>
            <a:ln w="24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2AE71FBA-E698-9304-B8F5-AEF01B1F9859}"/>
                </a:ext>
              </a:extLst>
            </p:cNvPr>
            <p:cNvSpPr/>
            <p:nvPr/>
          </p:nvSpPr>
          <p:spPr>
            <a:xfrm>
              <a:off x="1034608" y="4112288"/>
              <a:ext cx="130599" cy="181032"/>
            </a:xfrm>
            <a:custGeom>
              <a:avLst/>
              <a:gdLst>
                <a:gd name="connsiteX0" fmla="*/ 56515 w 57829"/>
                <a:gd name="connsiteY0" fmla="*/ 80162 h 80161"/>
                <a:gd name="connsiteX1" fmla="*/ 52055 w 57829"/>
                <a:gd name="connsiteY1" fmla="*/ 76895 h 80161"/>
                <a:gd name="connsiteX2" fmla="*/ 36805 w 57829"/>
                <a:gd name="connsiteY2" fmla="*/ 65709 h 80161"/>
                <a:gd name="connsiteX3" fmla="*/ 27605 w 57829"/>
                <a:gd name="connsiteY3" fmla="*/ 42047 h 80161"/>
                <a:gd name="connsiteX4" fmla="*/ 0 w 57829"/>
                <a:gd name="connsiteY4" fmla="*/ 27595 h 80161"/>
                <a:gd name="connsiteX5" fmla="*/ 11827 w 57829"/>
                <a:gd name="connsiteY5" fmla="*/ 0 h 80161"/>
                <a:gd name="connsiteX6" fmla="*/ 36805 w 57829"/>
                <a:gd name="connsiteY6" fmla="*/ 10512 h 80161"/>
                <a:gd name="connsiteX7" fmla="*/ 42059 w 57829"/>
                <a:gd name="connsiteY7" fmla="*/ 47304 h 80161"/>
                <a:gd name="connsiteX8" fmla="*/ 57829 w 57829"/>
                <a:gd name="connsiteY8" fmla="*/ 68336 h 80161"/>
                <a:gd name="connsiteX9" fmla="*/ 56515 w 57829"/>
                <a:gd name="connsiteY9" fmla="*/ 80162 h 8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29" h="80161">
                  <a:moveTo>
                    <a:pt x="56515" y="80162"/>
                  </a:moveTo>
                  <a:lnTo>
                    <a:pt x="52055" y="76895"/>
                  </a:lnTo>
                  <a:lnTo>
                    <a:pt x="36805" y="65709"/>
                  </a:lnTo>
                  <a:cubicBezTo>
                    <a:pt x="36805" y="65709"/>
                    <a:pt x="28918" y="64396"/>
                    <a:pt x="27605" y="42047"/>
                  </a:cubicBezTo>
                  <a:cubicBezTo>
                    <a:pt x="26291" y="19711"/>
                    <a:pt x="0" y="27595"/>
                    <a:pt x="0" y="27595"/>
                  </a:cubicBezTo>
                  <a:lnTo>
                    <a:pt x="11827" y="0"/>
                  </a:lnTo>
                  <a:lnTo>
                    <a:pt x="36805" y="10512"/>
                  </a:lnTo>
                  <a:cubicBezTo>
                    <a:pt x="36805" y="10512"/>
                    <a:pt x="39432" y="31537"/>
                    <a:pt x="42059" y="47304"/>
                  </a:cubicBezTo>
                  <a:cubicBezTo>
                    <a:pt x="44688" y="63080"/>
                    <a:pt x="48632" y="70965"/>
                    <a:pt x="57829" y="68336"/>
                  </a:cubicBezTo>
                  <a:lnTo>
                    <a:pt x="56515" y="80162"/>
                  </a:lnTo>
                  <a:close/>
                </a:path>
              </a:pathLst>
            </a:custGeom>
            <a:solidFill>
              <a:srgbClr val="BC1014"/>
            </a:solidFill>
            <a:ln w="24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8E0D43C-9E3D-C60A-F8EA-6ECE0E1123AA}"/>
                </a:ext>
              </a:extLst>
            </p:cNvPr>
            <p:cNvSpPr/>
            <p:nvPr/>
          </p:nvSpPr>
          <p:spPr>
            <a:xfrm>
              <a:off x="1068676" y="4239901"/>
              <a:ext cx="85260" cy="594511"/>
            </a:xfrm>
            <a:custGeom>
              <a:avLst/>
              <a:gdLst>
                <a:gd name="connsiteX0" fmla="*/ 37488 w 37753"/>
                <a:gd name="connsiteY0" fmla="*/ 17082 h 263249"/>
                <a:gd name="connsiteX1" fmla="*/ 28332 w 37753"/>
                <a:gd name="connsiteY1" fmla="*/ 60333 h 263249"/>
                <a:gd name="connsiteX2" fmla="*/ 34858 w 37753"/>
                <a:gd name="connsiteY2" fmla="*/ 120905 h 263249"/>
                <a:gd name="connsiteX3" fmla="*/ 37488 w 37753"/>
                <a:gd name="connsiteY3" fmla="*/ 235239 h 263249"/>
                <a:gd name="connsiteX4" fmla="*/ 23031 w 37753"/>
                <a:gd name="connsiteY4" fmla="*/ 248378 h 263249"/>
                <a:gd name="connsiteX5" fmla="*/ 11204 w 37753"/>
                <a:gd name="connsiteY5" fmla="*/ 162960 h 263249"/>
                <a:gd name="connsiteX6" fmla="*/ 683 w 37753"/>
                <a:gd name="connsiteY6" fmla="*/ 82791 h 263249"/>
                <a:gd name="connsiteX7" fmla="*/ 11204 w 37753"/>
                <a:gd name="connsiteY7" fmla="*/ 43371 h 263249"/>
                <a:gd name="connsiteX8" fmla="*/ 21717 w 37753"/>
                <a:gd name="connsiteY8" fmla="*/ 0 h 263249"/>
                <a:gd name="connsiteX9" fmla="*/ 37488 w 37753"/>
                <a:gd name="connsiteY9" fmla="*/ 17082 h 26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53" h="263249">
                  <a:moveTo>
                    <a:pt x="37488" y="17082"/>
                  </a:moveTo>
                  <a:cubicBezTo>
                    <a:pt x="37488" y="17082"/>
                    <a:pt x="40193" y="48384"/>
                    <a:pt x="28332" y="60333"/>
                  </a:cubicBezTo>
                  <a:cubicBezTo>
                    <a:pt x="16461" y="72279"/>
                    <a:pt x="33545" y="99880"/>
                    <a:pt x="34858" y="120905"/>
                  </a:cubicBezTo>
                  <a:cubicBezTo>
                    <a:pt x="36174" y="141928"/>
                    <a:pt x="36174" y="205010"/>
                    <a:pt x="37488" y="235239"/>
                  </a:cubicBezTo>
                  <a:cubicBezTo>
                    <a:pt x="38801" y="265460"/>
                    <a:pt x="29604" y="273353"/>
                    <a:pt x="23031" y="248378"/>
                  </a:cubicBezTo>
                  <a:cubicBezTo>
                    <a:pt x="16461" y="223413"/>
                    <a:pt x="19090" y="194497"/>
                    <a:pt x="11204" y="162960"/>
                  </a:cubicBezTo>
                  <a:cubicBezTo>
                    <a:pt x="3313" y="131418"/>
                    <a:pt x="-1944" y="93311"/>
                    <a:pt x="683" y="82791"/>
                  </a:cubicBezTo>
                  <a:cubicBezTo>
                    <a:pt x="3313" y="72279"/>
                    <a:pt x="683" y="61766"/>
                    <a:pt x="11204" y="43371"/>
                  </a:cubicBezTo>
                  <a:cubicBezTo>
                    <a:pt x="21717" y="24965"/>
                    <a:pt x="21717" y="0"/>
                    <a:pt x="21717" y="0"/>
                  </a:cubicBezTo>
                  <a:lnTo>
                    <a:pt x="37488" y="17082"/>
                  </a:lnTo>
                  <a:close/>
                </a:path>
              </a:pathLst>
            </a:custGeom>
            <a:solidFill>
              <a:srgbClr val="BC1014"/>
            </a:solidFill>
            <a:ln w="245" cap="flat">
              <a:noFill/>
              <a:prstDash val="solid"/>
              <a:miter/>
            </a:ln>
          </p:spPr>
          <p:txBody>
            <a:bodyPr rtlCol="0" anchor="ctr"/>
            <a:lstStyle/>
            <a:p>
              <a:endParaRPr lang="en-GB"/>
            </a:p>
          </p:txBody>
        </p:sp>
      </p:grpSp>
      <p:pic>
        <p:nvPicPr>
          <p:cNvPr id="59" name="Picture 58">
            <a:extLst>
              <a:ext uri="{FF2B5EF4-FFF2-40B4-BE49-F238E27FC236}">
                <a16:creationId xmlns:a16="http://schemas.microsoft.com/office/drawing/2014/main" id="{3F3C1BA8-5280-91DA-44C0-7F1A08C85FE9}"/>
              </a:ext>
            </a:extLst>
          </p:cNvPr>
          <p:cNvPicPr>
            <a:picLocks noChangeAspect="1"/>
          </p:cNvPicPr>
          <p:nvPr/>
        </p:nvPicPr>
        <p:blipFill>
          <a:blip r:embed="rId3"/>
          <a:stretch>
            <a:fillRect/>
          </a:stretch>
        </p:blipFill>
        <p:spPr>
          <a:xfrm rot="20940847">
            <a:off x="3202739" y="5112077"/>
            <a:ext cx="2658086" cy="999831"/>
          </a:xfrm>
          <a:prstGeom prst="rect">
            <a:avLst/>
          </a:prstGeom>
        </p:spPr>
      </p:pic>
      <p:pic>
        <p:nvPicPr>
          <p:cNvPr id="10" name="Picture 9">
            <a:extLst>
              <a:ext uri="{FF2B5EF4-FFF2-40B4-BE49-F238E27FC236}">
                <a16:creationId xmlns:a16="http://schemas.microsoft.com/office/drawing/2014/main" id="{C6A3FE24-075C-4DD6-30A7-8446499C52E2}"/>
              </a:ext>
            </a:extLst>
          </p:cNvPr>
          <p:cNvPicPr>
            <a:picLocks noChangeAspect="1"/>
          </p:cNvPicPr>
          <p:nvPr/>
        </p:nvPicPr>
        <p:blipFill rotWithShape="1">
          <a:blip r:embed="rId4"/>
          <a:srcRect l="3020" t="16810" b="26401"/>
          <a:stretch/>
        </p:blipFill>
        <p:spPr>
          <a:xfrm>
            <a:off x="6887037" y="105979"/>
            <a:ext cx="11234220" cy="8771321"/>
          </a:xfrm>
          <a:prstGeom prst="rect">
            <a:avLst/>
          </a:prstGeom>
        </p:spPr>
      </p:pic>
    </p:spTree>
    <p:extLst>
      <p:ext uri="{BB962C8B-B14F-4D97-AF65-F5344CB8AC3E}">
        <p14:creationId xmlns:p14="http://schemas.microsoft.com/office/powerpoint/2010/main" val="77114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5D526-5225-46E5-090F-88B564359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F4726-3680-961A-5E42-201BAC9E1FCE}"/>
              </a:ext>
            </a:extLst>
          </p:cNvPr>
          <p:cNvSpPr>
            <a:spLocks noGrp="1"/>
          </p:cNvSpPr>
          <p:nvPr>
            <p:ph type="title"/>
          </p:nvPr>
        </p:nvSpPr>
        <p:spPr/>
        <p:txBody>
          <a:bodyPr/>
          <a:lstStyle/>
          <a:p>
            <a:r>
              <a:rPr lang="en-GB" dirty="0"/>
              <a:t>Personal Responsibility for Safety</a:t>
            </a:r>
          </a:p>
        </p:txBody>
      </p:sp>
      <p:sp>
        <p:nvSpPr>
          <p:cNvPr id="13" name="Rectangle 12">
            <a:extLst>
              <a:ext uri="{FF2B5EF4-FFF2-40B4-BE49-F238E27FC236}">
                <a16:creationId xmlns:a16="http://schemas.microsoft.com/office/drawing/2014/main" id="{0C39BAE3-295A-8DF4-C5DA-1C7888DB6195}"/>
              </a:ext>
            </a:extLst>
          </p:cNvPr>
          <p:cNvSpPr>
            <a:spLocks noGrp="1" noRot="1" noMove="1" noResize="1" noEditPoints="1" noAdjustHandles="1" noChangeArrowheads="1" noChangeShapeType="1"/>
          </p:cNvSpPr>
          <p:nvPr/>
        </p:nvSpPr>
        <p:spPr>
          <a:xfrm>
            <a:off x="381000" y="190500"/>
            <a:ext cx="11201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DA65CADB-2EF5-4AEC-ECBD-8BC74AF0FC3B}"/>
              </a:ext>
            </a:extLst>
          </p:cNvPr>
          <p:cNvSpPr txBox="1"/>
          <p:nvPr/>
        </p:nvSpPr>
        <p:spPr>
          <a:xfrm>
            <a:off x="405581" y="279358"/>
            <a:ext cx="10593216"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03D36"/>
                </a:solidFill>
                <a:effectLst/>
                <a:uLnTx/>
                <a:uFillTx/>
                <a:latin typeface="Poppins" panose="00000500000000000000" pitchFamily="2" charset="0"/>
                <a:ea typeface="+mn-ea"/>
                <a:cs typeface="Poppins" panose="00000500000000000000" pitchFamily="2" charset="0"/>
              </a:rPr>
              <a:t>System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3" name="Rectangle 2">
            <a:extLst>
              <a:ext uri="{FF2B5EF4-FFF2-40B4-BE49-F238E27FC236}">
                <a16:creationId xmlns:a16="http://schemas.microsoft.com/office/drawing/2014/main" id="{082ECD3C-4E7B-AEA5-97D7-A133856EF204}"/>
              </a:ext>
            </a:extLst>
          </p:cNvPr>
          <p:cNvSpPr>
            <a:spLocks noChangeAspect="1"/>
          </p:cNvSpPr>
          <p:nvPr/>
        </p:nvSpPr>
        <p:spPr>
          <a:xfrm>
            <a:off x="10989000" y="6595415"/>
            <a:ext cx="2783375" cy="224770"/>
          </a:xfrm>
          <a:prstGeom prst="rect">
            <a:avLst/>
          </a:prstGeom>
          <a:solidFill>
            <a:srgbClr val="BFBFB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a:solidFill>
                <a:schemeClr val="tx1"/>
              </a:solidFill>
            </a:endParaRPr>
          </a:p>
        </p:txBody>
      </p:sp>
      <p:sp>
        <p:nvSpPr>
          <p:cNvPr id="5" name="TextBox 4">
            <a:extLst>
              <a:ext uri="{FF2B5EF4-FFF2-40B4-BE49-F238E27FC236}">
                <a16:creationId xmlns:a16="http://schemas.microsoft.com/office/drawing/2014/main" id="{40D94244-69CF-9C8B-D41C-CA35BC1A3FA4}"/>
              </a:ext>
            </a:extLst>
          </p:cNvPr>
          <p:cNvSpPr txBox="1"/>
          <p:nvPr/>
        </p:nvSpPr>
        <p:spPr>
          <a:xfrm>
            <a:off x="685800" y="1786190"/>
            <a:ext cx="4063936" cy="5632311"/>
          </a:xfrm>
          <a:prstGeom prst="rect">
            <a:avLst/>
          </a:prstGeom>
          <a:noFill/>
        </p:spPr>
        <p:txBody>
          <a:bodyPr wrap="square">
            <a:spAutoFit/>
          </a:bodyPr>
          <a:lstStyle/>
          <a:p>
            <a:r>
              <a:rPr lang="en-GB" dirty="0">
                <a:latin typeface="Poppins" panose="00000500000000000000" pitchFamily="2" charset="0"/>
                <a:cs typeface="Poppins" panose="00000500000000000000" pitchFamily="2" charset="0"/>
              </a:rPr>
              <a:t>The installation was shut down and de-pressurised, however this part of the system was still energised.</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The work party were unaware of this and did not check for zero energy.</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The coupon was ejected under pressure as it was unscrewed, hitting a </a:t>
            </a:r>
            <a:r>
              <a:rPr lang="en-GB" dirty="0" err="1">
                <a:latin typeface="Poppins" panose="00000500000000000000" pitchFamily="2" charset="0"/>
                <a:cs typeface="Poppins" panose="00000500000000000000" pitchFamily="2" charset="0"/>
              </a:rPr>
              <a:t>unistrut</a:t>
            </a:r>
            <a:r>
              <a:rPr lang="en-GB" dirty="0">
                <a:latin typeface="Poppins" panose="00000500000000000000" pitchFamily="2" charset="0"/>
                <a:cs typeface="Poppins" panose="00000500000000000000" pitchFamily="2" charset="0"/>
              </a:rPr>
              <a:t> 2</a:t>
            </a:r>
            <a:r>
              <a:rPr lang="en-GB" baseline="30000" dirty="0">
                <a:latin typeface="Poppins" panose="00000500000000000000" pitchFamily="2" charset="0"/>
                <a:cs typeface="Poppins" panose="00000500000000000000" pitchFamily="2" charset="0"/>
              </a:rPr>
              <a:t>ft</a:t>
            </a:r>
            <a:r>
              <a:rPr lang="en-GB" dirty="0">
                <a:latin typeface="Poppins" panose="00000500000000000000" pitchFamily="2" charset="0"/>
                <a:cs typeface="Poppins" panose="00000500000000000000" pitchFamily="2" charset="0"/>
              </a:rPr>
              <a:t>  above before landing on the scaffold access platform. </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No serious injuries were sustained</a:t>
            </a:r>
          </a:p>
          <a:p>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p:txBody>
      </p:sp>
      <p:sp>
        <p:nvSpPr>
          <p:cNvPr id="6" name="Rectangle 5">
            <a:extLst>
              <a:ext uri="{FF2B5EF4-FFF2-40B4-BE49-F238E27FC236}">
                <a16:creationId xmlns:a16="http://schemas.microsoft.com/office/drawing/2014/main" id="{F0F8D75C-F503-F6D4-E47C-B2A0837EDCCA}"/>
              </a:ext>
            </a:extLst>
          </p:cNvPr>
          <p:cNvSpPr>
            <a:spLocks noChangeAspect="1"/>
          </p:cNvSpPr>
          <p:nvPr/>
        </p:nvSpPr>
        <p:spPr>
          <a:xfrm>
            <a:off x="7444228" y="6582632"/>
            <a:ext cx="2783375" cy="224770"/>
          </a:xfrm>
          <a:prstGeom prst="rect">
            <a:avLst/>
          </a:prstGeom>
          <a:solidFill>
            <a:srgbClr val="BFBFB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tx1"/>
                </a:solidFill>
              </a:rPr>
              <a:t>Pipe Wall</a:t>
            </a:r>
          </a:p>
        </p:txBody>
      </p:sp>
      <p:grpSp>
        <p:nvGrpSpPr>
          <p:cNvPr id="7" name="Group 6">
            <a:extLst>
              <a:ext uri="{FF2B5EF4-FFF2-40B4-BE49-F238E27FC236}">
                <a16:creationId xmlns:a16="http://schemas.microsoft.com/office/drawing/2014/main" id="{691F748A-0DE5-175D-1859-98F4DABD7C2F}"/>
              </a:ext>
            </a:extLst>
          </p:cNvPr>
          <p:cNvGrpSpPr>
            <a:grpSpLocks noChangeAspect="1"/>
          </p:cNvGrpSpPr>
          <p:nvPr/>
        </p:nvGrpSpPr>
        <p:grpSpPr>
          <a:xfrm>
            <a:off x="10159942" y="2699430"/>
            <a:ext cx="908436" cy="3732556"/>
            <a:chOff x="5187034" y="687810"/>
            <a:chExt cx="810885" cy="3331740"/>
          </a:xfrm>
        </p:grpSpPr>
        <p:sp>
          <p:nvSpPr>
            <p:cNvPr id="8" name="Graphic 9">
              <a:extLst>
                <a:ext uri="{FF2B5EF4-FFF2-40B4-BE49-F238E27FC236}">
                  <a16:creationId xmlns:a16="http://schemas.microsoft.com/office/drawing/2014/main" id="{B1BE3E0E-CDDC-6585-5CA0-F64CF6F38ED1}"/>
                </a:ext>
              </a:extLst>
            </p:cNvPr>
            <p:cNvSpPr/>
            <p:nvPr/>
          </p:nvSpPr>
          <p:spPr>
            <a:xfrm>
              <a:off x="5187034" y="689368"/>
              <a:ext cx="810885" cy="3330182"/>
            </a:xfrm>
            <a:custGeom>
              <a:avLst/>
              <a:gdLst>
                <a:gd name="connsiteX0" fmla="*/ 403961 w 1106289"/>
                <a:gd name="connsiteY0" fmla="*/ 4542890 h 4543362"/>
                <a:gd name="connsiteX1" fmla="*/ 403961 w 1106289"/>
                <a:gd name="connsiteY1" fmla="*/ 3730069 h 4543362"/>
                <a:gd name="connsiteX2" fmla="*/ 201930 w 1106289"/>
                <a:gd name="connsiteY2" fmla="*/ 3730069 h 4543362"/>
                <a:gd name="connsiteX3" fmla="*/ 89168 w 1106289"/>
                <a:gd name="connsiteY3" fmla="*/ 3617315 h 4543362"/>
                <a:gd name="connsiteX4" fmla="*/ 89168 w 1106289"/>
                <a:gd name="connsiteY4" fmla="*/ 3302525 h 4543362"/>
                <a:gd name="connsiteX5" fmla="*/ 201930 w 1106289"/>
                <a:gd name="connsiteY5" fmla="*/ 3189746 h 4543362"/>
                <a:gd name="connsiteX6" fmla="*/ 201930 w 1106289"/>
                <a:gd name="connsiteY6" fmla="*/ 2325234 h 4543362"/>
                <a:gd name="connsiteX7" fmla="*/ -102 w 1106289"/>
                <a:gd name="connsiteY7" fmla="*/ 1794335 h 4543362"/>
                <a:gd name="connsiteX8" fmla="*/ -102 w 1106289"/>
                <a:gd name="connsiteY8" fmla="*/ 304924 h 4543362"/>
                <a:gd name="connsiteX9" fmla="*/ 164342 w 1106289"/>
                <a:gd name="connsiteY9" fmla="*/ 304924 h 4543362"/>
                <a:gd name="connsiteX10" fmla="*/ 164342 w 1106289"/>
                <a:gd name="connsiteY10" fmla="*/ -473 h 4543362"/>
                <a:gd name="connsiteX11" fmla="*/ 941743 w 1106289"/>
                <a:gd name="connsiteY11" fmla="*/ -473 h 4543362"/>
                <a:gd name="connsiteX12" fmla="*/ 941743 w 1106289"/>
                <a:gd name="connsiteY12" fmla="*/ 304924 h 4543362"/>
                <a:gd name="connsiteX13" fmla="*/ 1106187 w 1106289"/>
                <a:gd name="connsiteY13" fmla="*/ 304924 h 4543362"/>
                <a:gd name="connsiteX14" fmla="*/ 1106187 w 1106289"/>
                <a:gd name="connsiteY14" fmla="*/ 1794335 h 4543362"/>
                <a:gd name="connsiteX15" fmla="*/ 904155 w 1106289"/>
                <a:gd name="connsiteY15" fmla="*/ 2325234 h 4543362"/>
                <a:gd name="connsiteX16" fmla="*/ 904155 w 1106289"/>
                <a:gd name="connsiteY16" fmla="*/ 3189746 h 4543362"/>
                <a:gd name="connsiteX17" fmla="*/ 1016919 w 1106289"/>
                <a:gd name="connsiteY17" fmla="*/ 3302525 h 4543362"/>
                <a:gd name="connsiteX18" fmla="*/ 1016919 w 1106289"/>
                <a:gd name="connsiteY18" fmla="*/ 3617315 h 4543362"/>
                <a:gd name="connsiteX19" fmla="*/ 904155 w 1106289"/>
                <a:gd name="connsiteY19" fmla="*/ 3730069 h 4543362"/>
                <a:gd name="connsiteX20" fmla="*/ 702123 w 1106289"/>
                <a:gd name="connsiteY20" fmla="*/ 3730069 h 4543362"/>
                <a:gd name="connsiteX21" fmla="*/ 702123 w 1106289"/>
                <a:gd name="connsiteY21" fmla="*/ 4542890 h 4543362"/>
                <a:gd name="connsiteX22" fmla="*/ 403961 w 1106289"/>
                <a:gd name="connsiteY22" fmla="*/ 4542890 h 454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6289" h="4543362">
                  <a:moveTo>
                    <a:pt x="403961" y="4542890"/>
                  </a:moveTo>
                  <a:lnTo>
                    <a:pt x="403961" y="3730069"/>
                  </a:lnTo>
                  <a:lnTo>
                    <a:pt x="201930" y="3730069"/>
                  </a:lnTo>
                  <a:lnTo>
                    <a:pt x="89168" y="3617315"/>
                  </a:lnTo>
                  <a:lnTo>
                    <a:pt x="89168" y="3302525"/>
                  </a:lnTo>
                  <a:lnTo>
                    <a:pt x="201930" y="3189746"/>
                  </a:lnTo>
                  <a:lnTo>
                    <a:pt x="201930" y="2325234"/>
                  </a:lnTo>
                  <a:lnTo>
                    <a:pt x="-102" y="1794335"/>
                  </a:lnTo>
                  <a:lnTo>
                    <a:pt x="-102" y="304924"/>
                  </a:lnTo>
                  <a:lnTo>
                    <a:pt x="164342" y="304924"/>
                  </a:lnTo>
                  <a:lnTo>
                    <a:pt x="164342" y="-473"/>
                  </a:lnTo>
                  <a:lnTo>
                    <a:pt x="941743" y="-473"/>
                  </a:lnTo>
                  <a:lnTo>
                    <a:pt x="941743" y="304924"/>
                  </a:lnTo>
                  <a:lnTo>
                    <a:pt x="1106187" y="304924"/>
                  </a:lnTo>
                  <a:lnTo>
                    <a:pt x="1106187" y="1794335"/>
                  </a:lnTo>
                  <a:lnTo>
                    <a:pt x="904155" y="2325234"/>
                  </a:lnTo>
                  <a:lnTo>
                    <a:pt x="904155" y="3189746"/>
                  </a:lnTo>
                  <a:lnTo>
                    <a:pt x="1016919" y="3302525"/>
                  </a:lnTo>
                  <a:lnTo>
                    <a:pt x="1016919" y="3617315"/>
                  </a:lnTo>
                  <a:lnTo>
                    <a:pt x="904155" y="3730069"/>
                  </a:lnTo>
                  <a:lnTo>
                    <a:pt x="702123" y="3730069"/>
                  </a:lnTo>
                  <a:lnTo>
                    <a:pt x="702123" y="4542890"/>
                  </a:lnTo>
                  <a:lnTo>
                    <a:pt x="403961" y="4542890"/>
                  </a:lnTo>
                  <a:close/>
                </a:path>
              </a:pathLst>
            </a:custGeom>
            <a:solidFill>
              <a:srgbClr val="EB1C23"/>
            </a:solidFill>
            <a:ln w="2551" cap="rnd">
              <a:solidFill>
                <a:srgbClr val="000000"/>
              </a:solidFill>
              <a:prstDash val="solid"/>
              <a:round/>
            </a:ln>
          </p:spPr>
          <p:txBody>
            <a:bodyPr rtlCol="0" anchor="ctr"/>
            <a:lstStyle/>
            <a:p>
              <a:endParaRPr lang="en-GB"/>
            </a:p>
          </p:txBody>
        </p:sp>
        <p:sp>
          <p:nvSpPr>
            <p:cNvPr id="9" name="Graphic 9">
              <a:extLst>
                <a:ext uri="{FF2B5EF4-FFF2-40B4-BE49-F238E27FC236}">
                  <a16:creationId xmlns:a16="http://schemas.microsoft.com/office/drawing/2014/main" id="{DA80A9FA-D056-2752-51CB-FDA71DBDF7C2}"/>
                </a:ext>
              </a:extLst>
            </p:cNvPr>
            <p:cNvSpPr/>
            <p:nvPr/>
          </p:nvSpPr>
          <p:spPr>
            <a:xfrm>
              <a:off x="5308046" y="913217"/>
              <a:ext cx="568232" cy="1871"/>
            </a:xfrm>
            <a:custGeom>
              <a:avLst/>
              <a:gdLst>
                <a:gd name="connsiteX0" fmla="*/ -102 w 775238"/>
                <a:gd name="connsiteY0" fmla="*/ -473 h 2553"/>
                <a:gd name="connsiteX1" fmla="*/ 775136 w 775238"/>
                <a:gd name="connsiteY1" fmla="*/ -473 h 2553"/>
              </a:gdLst>
              <a:ahLst/>
              <a:cxnLst>
                <a:cxn ang="0">
                  <a:pos x="connsiteX0" y="connsiteY0"/>
                </a:cxn>
                <a:cxn ang="0">
                  <a:pos x="connsiteX1" y="connsiteY1"/>
                </a:cxn>
              </a:cxnLst>
              <a:rect l="l" t="t" r="r" b="b"/>
              <a:pathLst>
                <a:path w="775238" h="2553">
                  <a:moveTo>
                    <a:pt x="-102" y="-473"/>
                  </a:moveTo>
                  <a:lnTo>
                    <a:pt x="775136" y="-473"/>
                  </a:lnTo>
                </a:path>
              </a:pathLst>
            </a:custGeom>
            <a:noFill/>
            <a:ln w="8802" cap="rnd">
              <a:solidFill>
                <a:srgbClr val="000000"/>
              </a:solidFill>
              <a:prstDash val="solid"/>
              <a:round/>
            </a:ln>
          </p:spPr>
          <p:txBody>
            <a:bodyPr rtlCol="0" anchor="ctr"/>
            <a:lstStyle/>
            <a:p>
              <a:endParaRPr lang="en-GB"/>
            </a:p>
          </p:txBody>
        </p:sp>
        <p:sp>
          <p:nvSpPr>
            <p:cNvPr id="10" name="Graphic 9">
              <a:extLst>
                <a:ext uri="{FF2B5EF4-FFF2-40B4-BE49-F238E27FC236}">
                  <a16:creationId xmlns:a16="http://schemas.microsoft.com/office/drawing/2014/main" id="{D56AF348-C0EF-DE42-8125-918DE2FC8C0F}"/>
                </a:ext>
              </a:extLst>
            </p:cNvPr>
            <p:cNvSpPr/>
            <p:nvPr/>
          </p:nvSpPr>
          <p:spPr>
            <a:xfrm rot="21480000">
              <a:off x="5189312" y="1006352"/>
              <a:ext cx="806340" cy="1871"/>
            </a:xfrm>
            <a:custGeom>
              <a:avLst/>
              <a:gdLst>
                <a:gd name="connsiteX0" fmla="*/ -102 w 1100089"/>
                <a:gd name="connsiteY0" fmla="*/ -423 h 2553"/>
                <a:gd name="connsiteX1" fmla="*/ 1099988 w 1100089"/>
                <a:gd name="connsiteY1" fmla="*/ -423 h 2553"/>
              </a:gdLst>
              <a:ahLst/>
              <a:cxnLst>
                <a:cxn ang="0">
                  <a:pos x="connsiteX0" y="connsiteY0"/>
                </a:cxn>
                <a:cxn ang="0">
                  <a:pos x="connsiteX1" y="connsiteY1"/>
                </a:cxn>
              </a:cxnLst>
              <a:rect l="l" t="t" r="r" b="b"/>
              <a:pathLst>
                <a:path w="1100089" h="2553">
                  <a:moveTo>
                    <a:pt x="-102" y="-423"/>
                  </a:moveTo>
                  <a:lnTo>
                    <a:pt x="1099988" y="-423"/>
                  </a:lnTo>
                </a:path>
              </a:pathLst>
            </a:custGeom>
            <a:noFill/>
            <a:ln w="8672" cap="rnd">
              <a:solidFill>
                <a:srgbClr val="000000"/>
              </a:solidFill>
              <a:prstDash val="solid"/>
              <a:round/>
            </a:ln>
          </p:spPr>
          <p:txBody>
            <a:bodyPr rtlCol="0" anchor="ctr"/>
            <a:lstStyle/>
            <a:p>
              <a:endParaRPr lang="en-GB"/>
            </a:p>
          </p:txBody>
        </p:sp>
        <p:sp>
          <p:nvSpPr>
            <p:cNvPr id="11" name="Graphic 9">
              <a:extLst>
                <a:ext uri="{FF2B5EF4-FFF2-40B4-BE49-F238E27FC236}">
                  <a16:creationId xmlns:a16="http://schemas.microsoft.com/office/drawing/2014/main" id="{8F875CA0-4C70-0DE8-81A1-74A5BF56F378}"/>
                </a:ext>
              </a:extLst>
            </p:cNvPr>
            <p:cNvSpPr/>
            <p:nvPr/>
          </p:nvSpPr>
          <p:spPr>
            <a:xfrm rot="21480000">
              <a:off x="5189312" y="1036819"/>
              <a:ext cx="806340" cy="1871"/>
            </a:xfrm>
            <a:custGeom>
              <a:avLst/>
              <a:gdLst>
                <a:gd name="connsiteX0" fmla="*/ -102 w 1100089"/>
                <a:gd name="connsiteY0" fmla="*/ -407 h 2553"/>
                <a:gd name="connsiteX1" fmla="*/ 1099988 w 1100089"/>
                <a:gd name="connsiteY1" fmla="*/ -407 h 2553"/>
              </a:gdLst>
              <a:ahLst/>
              <a:cxnLst>
                <a:cxn ang="0">
                  <a:pos x="connsiteX0" y="connsiteY0"/>
                </a:cxn>
                <a:cxn ang="0">
                  <a:pos x="connsiteX1" y="connsiteY1"/>
                </a:cxn>
              </a:cxnLst>
              <a:rect l="l" t="t" r="r" b="b"/>
              <a:pathLst>
                <a:path w="1100089" h="2553">
                  <a:moveTo>
                    <a:pt x="-102" y="-407"/>
                  </a:moveTo>
                  <a:lnTo>
                    <a:pt x="1099988" y="-407"/>
                  </a:lnTo>
                </a:path>
              </a:pathLst>
            </a:custGeom>
            <a:noFill/>
            <a:ln w="8672" cap="rnd">
              <a:solidFill>
                <a:srgbClr val="000000"/>
              </a:solidFill>
              <a:prstDash val="solid"/>
              <a:round/>
            </a:ln>
          </p:spPr>
          <p:txBody>
            <a:bodyPr rtlCol="0" anchor="ctr"/>
            <a:lstStyle/>
            <a:p>
              <a:endParaRPr lang="en-GB"/>
            </a:p>
          </p:txBody>
        </p:sp>
        <p:sp>
          <p:nvSpPr>
            <p:cNvPr id="14" name="Graphic 9">
              <a:extLst>
                <a:ext uri="{FF2B5EF4-FFF2-40B4-BE49-F238E27FC236}">
                  <a16:creationId xmlns:a16="http://schemas.microsoft.com/office/drawing/2014/main" id="{441AAED5-B1EA-0447-E57A-68EBCE99210E}"/>
                </a:ext>
              </a:extLst>
            </p:cNvPr>
            <p:cNvSpPr/>
            <p:nvPr/>
          </p:nvSpPr>
          <p:spPr>
            <a:xfrm rot="21480000">
              <a:off x="5189312" y="1067286"/>
              <a:ext cx="806340" cy="1871"/>
            </a:xfrm>
            <a:custGeom>
              <a:avLst/>
              <a:gdLst>
                <a:gd name="connsiteX0" fmla="*/ -102 w 1100089"/>
                <a:gd name="connsiteY0" fmla="*/ -391 h 2553"/>
                <a:gd name="connsiteX1" fmla="*/ 1099988 w 1100089"/>
                <a:gd name="connsiteY1" fmla="*/ -391 h 2553"/>
              </a:gdLst>
              <a:ahLst/>
              <a:cxnLst>
                <a:cxn ang="0">
                  <a:pos x="connsiteX0" y="connsiteY0"/>
                </a:cxn>
                <a:cxn ang="0">
                  <a:pos x="connsiteX1" y="connsiteY1"/>
                </a:cxn>
              </a:cxnLst>
              <a:rect l="l" t="t" r="r" b="b"/>
              <a:pathLst>
                <a:path w="1100089" h="2553">
                  <a:moveTo>
                    <a:pt x="-102" y="-391"/>
                  </a:moveTo>
                  <a:lnTo>
                    <a:pt x="1099988" y="-391"/>
                  </a:lnTo>
                </a:path>
              </a:pathLst>
            </a:custGeom>
            <a:noFill/>
            <a:ln w="8672" cap="rnd">
              <a:solidFill>
                <a:srgbClr val="000000"/>
              </a:solidFill>
              <a:prstDash val="solid"/>
              <a:round/>
            </a:ln>
          </p:spPr>
          <p:txBody>
            <a:bodyPr rtlCol="0" anchor="ctr"/>
            <a:lstStyle/>
            <a:p>
              <a:endParaRPr lang="en-GB"/>
            </a:p>
          </p:txBody>
        </p:sp>
        <p:sp>
          <p:nvSpPr>
            <p:cNvPr id="15" name="Graphic 9">
              <a:extLst>
                <a:ext uri="{FF2B5EF4-FFF2-40B4-BE49-F238E27FC236}">
                  <a16:creationId xmlns:a16="http://schemas.microsoft.com/office/drawing/2014/main" id="{6B26F5F7-2BD1-89E6-41EA-1E2ED9FFAD99}"/>
                </a:ext>
              </a:extLst>
            </p:cNvPr>
            <p:cNvSpPr/>
            <p:nvPr/>
          </p:nvSpPr>
          <p:spPr>
            <a:xfrm rot="21480000">
              <a:off x="5189312" y="1097751"/>
              <a:ext cx="806340" cy="1871"/>
            </a:xfrm>
            <a:custGeom>
              <a:avLst/>
              <a:gdLst>
                <a:gd name="connsiteX0" fmla="*/ -102 w 1100089"/>
                <a:gd name="connsiteY0" fmla="*/ -374 h 2553"/>
                <a:gd name="connsiteX1" fmla="*/ 1099988 w 1100089"/>
                <a:gd name="connsiteY1" fmla="*/ -374 h 2553"/>
              </a:gdLst>
              <a:ahLst/>
              <a:cxnLst>
                <a:cxn ang="0">
                  <a:pos x="connsiteX0" y="connsiteY0"/>
                </a:cxn>
                <a:cxn ang="0">
                  <a:pos x="connsiteX1" y="connsiteY1"/>
                </a:cxn>
              </a:cxnLst>
              <a:rect l="l" t="t" r="r" b="b"/>
              <a:pathLst>
                <a:path w="1100089" h="2553">
                  <a:moveTo>
                    <a:pt x="-102" y="-374"/>
                  </a:moveTo>
                  <a:lnTo>
                    <a:pt x="1099988" y="-374"/>
                  </a:lnTo>
                </a:path>
              </a:pathLst>
            </a:custGeom>
            <a:noFill/>
            <a:ln w="8672" cap="rnd">
              <a:solidFill>
                <a:srgbClr val="000000"/>
              </a:solidFill>
              <a:prstDash val="solid"/>
              <a:round/>
            </a:ln>
          </p:spPr>
          <p:txBody>
            <a:bodyPr rtlCol="0" anchor="ctr"/>
            <a:lstStyle/>
            <a:p>
              <a:endParaRPr lang="en-GB"/>
            </a:p>
          </p:txBody>
        </p:sp>
        <p:sp>
          <p:nvSpPr>
            <p:cNvPr id="16" name="Graphic 9">
              <a:extLst>
                <a:ext uri="{FF2B5EF4-FFF2-40B4-BE49-F238E27FC236}">
                  <a16:creationId xmlns:a16="http://schemas.microsoft.com/office/drawing/2014/main" id="{5BA10322-4C35-820F-935C-513B6EEF526C}"/>
                </a:ext>
              </a:extLst>
            </p:cNvPr>
            <p:cNvSpPr/>
            <p:nvPr/>
          </p:nvSpPr>
          <p:spPr>
            <a:xfrm rot="21480000">
              <a:off x="5189312" y="1341482"/>
              <a:ext cx="806340" cy="1871"/>
            </a:xfrm>
            <a:custGeom>
              <a:avLst/>
              <a:gdLst>
                <a:gd name="connsiteX0" fmla="*/ -102 w 1100089"/>
                <a:gd name="connsiteY0" fmla="*/ -244 h 2553"/>
                <a:gd name="connsiteX1" fmla="*/ 1099988 w 1100089"/>
                <a:gd name="connsiteY1" fmla="*/ -244 h 2553"/>
              </a:gdLst>
              <a:ahLst/>
              <a:cxnLst>
                <a:cxn ang="0">
                  <a:pos x="connsiteX0" y="connsiteY0"/>
                </a:cxn>
                <a:cxn ang="0">
                  <a:pos x="connsiteX1" y="connsiteY1"/>
                </a:cxn>
              </a:cxnLst>
              <a:rect l="l" t="t" r="r" b="b"/>
              <a:pathLst>
                <a:path w="1100089" h="2553">
                  <a:moveTo>
                    <a:pt x="-102" y="-244"/>
                  </a:moveTo>
                  <a:lnTo>
                    <a:pt x="1099988" y="-244"/>
                  </a:lnTo>
                </a:path>
              </a:pathLst>
            </a:custGeom>
            <a:noFill/>
            <a:ln w="8672" cap="rnd">
              <a:solidFill>
                <a:srgbClr val="000000"/>
              </a:solidFill>
              <a:prstDash val="solid"/>
              <a:round/>
            </a:ln>
          </p:spPr>
          <p:txBody>
            <a:bodyPr rtlCol="0" anchor="ctr"/>
            <a:lstStyle/>
            <a:p>
              <a:endParaRPr lang="en-GB"/>
            </a:p>
          </p:txBody>
        </p:sp>
        <p:sp>
          <p:nvSpPr>
            <p:cNvPr id="17" name="Graphic 9">
              <a:extLst>
                <a:ext uri="{FF2B5EF4-FFF2-40B4-BE49-F238E27FC236}">
                  <a16:creationId xmlns:a16="http://schemas.microsoft.com/office/drawing/2014/main" id="{E7C53EFD-84B6-1A01-527D-465D3680EBB8}"/>
                </a:ext>
              </a:extLst>
            </p:cNvPr>
            <p:cNvSpPr/>
            <p:nvPr/>
          </p:nvSpPr>
          <p:spPr>
            <a:xfrm rot="21480000">
              <a:off x="5189312" y="1371948"/>
              <a:ext cx="806340" cy="1871"/>
            </a:xfrm>
            <a:custGeom>
              <a:avLst/>
              <a:gdLst>
                <a:gd name="connsiteX0" fmla="*/ -102 w 1100089"/>
                <a:gd name="connsiteY0" fmla="*/ -228 h 2553"/>
                <a:gd name="connsiteX1" fmla="*/ 1099988 w 1100089"/>
                <a:gd name="connsiteY1" fmla="*/ -228 h 2553"/>
              </a:gdLst>
              <a:ahLst/>
              <a:cxnLst>
                <a:cxn ang="0">
                  <a:pos x="connsiteX0" y="connsiteY0"/>
                </a:cxn>
                <a:cxn ang="0">
                  <a:pos x="connsiteX1" y="connsiteY1"/>
                </a:cxn>
              </a:cxnLst>
              <a:rect l="l" t="t" r="r" b="b"/>
              <a:pathLst>
                <a:path w="1100089" h="2553">
                  <a:moveTo>
                    <a:pt x="-102" y="-228"/>
                  </a:moveTo>
                  <a:lnTo>
                    <a:pt x="1099988" y="-228"/>
                  </a:lnTo>
                </a:path>
              </a:pathLst>
            </a:custGeom>
            <a:noFill/>
            <a:ln w="8672" cap="rnd">
              <a:solidFill>
                <a:srgbClr val="000000"/>
              </a:solidFill>
              <a:prstDash val="solid"/>
              <a:round/>
            </a:ln>
          </p:spPr>
          <p:txBody>
            <a:bodyPr rtlCol="0" anchor="ctr"/>
            <a:lstStyle/>
            <a:p>
              <a:endParaRPr lang="en-GB"/>
            </a:p>
          </p:txBody>
        </p:sp>
        <p:sp>
          <p:nvSpPr>
            <p:cNvPr id="18" name="Graphic 9">
              <a:extLst>
                <a:ext uri="{FF2B5EF4-FFF2-40B4-BE49-F238E27FC236}">
                  <a16:creationId xmlns:a16="http://schemas.microsoft.com/office/drawing/2014/main" id="{0365CBC8-F4F9-9792-222C-232AD0F40DB0}"/>
                </a:ext>
              </a:extLst>
            </p:cNvPr>
            <p:cNvSpPr/>
            <p:nvPr/>
          </p:nvSpPr>
          <p:spPr>
            <a:xfrm rot="21480000">
              <a:off x="5189312" y="1402416"/>
              <a:ext cx="806340" cy="1871"/>
            </a:xfrm>
            <a:custGeom>
              <a:avLst/>
              <a:gdLst>
                <a:gd name="connsiteX0" fmla="*/ -102 w 1100089"/>
                <a:gd name="connsiteY0" fmla="*/ -212 h 2553"/>
                <a:gd name="connsiteX1" fmla="*/ 1099988 w 1100089"/>
                <a:gd name="connsiteY1" fmla="*/ -212 h 2553"/>
              </a:gdLst>
              <a:ahLst/>
              <a:cxnLst>
                <a:cxn ang="0">
                  <a:pos x="connsiteX0" y="connsiteY0"/>
                </a:cxn>
                <a:cxn ang="0">
                  <a:pos x="connsiteX1" y="connsiteY1"/>
                </a:cxn>
              </a:cxnLst>
              <a:rect l="l" t="t" r="r" b="b"/>
              <a:pathLst>
                <a:path w="1100089" h="2553">
                  <a:moveTo>
                    <a:pt x="-102" y="-212"/>
                  </a:moveTo>
                  <a:lnTo>
                    <a:pt x="1099988" y="-212"/>
                  </a:lnTo>
                </a:path>
              </a:pathLst>
            </a:custGeom>
            <a:noFill/>
            <a:ln w="8672" cap="rnd">
              <a:solidFill>
                <a:srgbClr val="000000"/>
              </a:solidFill>
              <a:prstDash val="solid"/>
              <a:round/>
            </a:ln>
          </p:spPr>
          <p:txBody>
            <a:bodyPr rtlCol="0" anchor="ctr"/>
            <a:lstStyle/>
            <a:p>
              <a:endParaRPr lang="en-GB"/>
            </a:p>
          </p:txBody>
        </p:sp>
        <p:sp>
          <p:nvSpPr>
            <p:cNvPr id="19" name="Graphic 9">
              <a:extLst>
                <a:ext uri="{FF2B5EF4-FFF2-40B4-BE49-F238E27FC236}">
                  <a16:creationId xmlns:a16="http://schemas.microsoft.com/office/drawing/2014/main" id="{89DE5C53-6297-17BE-CCA1-85F00374DE62}"/>
                </a:ext>
              </a:extLst>
            </p:cNvPr>
            <p:cNvSpPr/>
            <p:nvPr/>
          </p:nvSpPr>
          <p:spPr>
            <a:xfrm rot="21480000">
              <a:off x="5189312" y="1432881"/>
              <a:ext cx="806340" cy="1871"/>
            </a:xfrm>
            <a:custGeom>
              <a:avLst/>
              <a:gdLst>
                <a:gd name="connsiteX0" fmla="*/ -102 w 1100089"/>
                <a:gd name="connsiteY0" fmla="*/ -195 h 2553"/>
                <a:gd name="connsiteX1" fmla="*/ 1099988 w 1100089"/>
                <a:gd name="connsiteY1" fmla="*/ -195 h 2553"/>
              </a:gdLst>
              <a:ahLst/>
              <a:cxnLst>
                <a:cxn ang="0">
                  <a:pos x="connsiteX0" y="connsiteY0"/>
                </a:cxn>
                <a:cxn ang="0">
                  <a:pos x="connsiteX1" y="connsiteY1"/>
                </a:cxn>
              </a:cxnLst>
              <a:rect l="l" t="t" r="r" b="b"/>
              <a:pathLst>
                <a:path w="1100089" h="2553">
                  <a:moveTo>
                    <a:pt x="-102" y="-195"/>
                  </a:moveTo>
                  <a:lnTo>
                    <a:pt x="1099988" y="-195"/>
                  </a:lnTo>
                </a:path>
              </a:pathLst>
            </a:custGeom>
            <a:noFill/>
            <a:ln w="8672" cap="rnd">
              <a:solidFill>
                <a:srgbClr val="000000"/>
              </a:solidFill>
              <a:prstDash val="solid"/>
              <a:round/>
            </a:ln>
          </p:spPr>
          <p:txBody>
            <a:bodyPr rtlCol="0" anchor="ctr"/>
            <a:lstStyle/>
            <a:p>
              <a:endParaRPr lang="en-GB"/>
            </a:p>
          </p:txBody>
        </p:sp>
        <p:sp>
          <p:nvSpPr>
            <p:cNvPr id="20" name="Graphic 9">
              <a:extLst>
                <a:ext uri="{FF2B5EF4-FFF2-40B4-BE49-F238E27FC236}">
                  <a16:creationId xmlns:a16="http://schemas.microsoft.com/office/drawing/2014/main" id="{D727F39C-D474-495E-D5F4-D8B40DF44B0A}"/>
                </a:ext>
              </a:extLst>
            </p:cNvPr>
            <p:cNvSpPr/>
            <p:nvPr/>
          </p:nvSpPr>
          <p:spPr>
            <a:xfrm rot="21480000">
              <a:off x="5189312" y="1128217"/>
              <a:ext cx="806340" cy="1871"/>
            </a:xfrm>
            <a:custGeom>
              <a:avLst/>
              <a:gdLst>
                <a:gd name="connsiteX0" fmla="*/ -102 w 1100089"/>
                <a:gd name="connsiteY0" fmla="*/ -358 h 2553"/>
                <a:gd name="connsiteX1" fmla="*/ 1099988 w 1100089"/>
                <a:gd name="connsiteY1" fmla="*/ -358 h 2553"/>
              </a:gdLst>
              <a:ahLst/>
              <a:cxnLst>
                <a:cxn ang="0">
                  <a:pos x="connsiteX0" y="connsiteY0"/>
                </a:cxn>
                <a:cxn ang="0">
                  <a:pos x="connsiteX1" y="connsiteY1"/>
                </a:cxn>
              </a:cxnLst>
              <a:rect l="l" t="t" r="r" b="b"/>
              <a:pathLst>
                <a:path w="1100089" h="2553">
                  <a:moveTo>
                    <a:pt x="-102" y="-358"/>
                  </a:moveTo>
                  <a:lnTo>
                    <a:pt x="1099988" y="-358"/>
                  </a:lnTo>
                </a:path>
              </a:pathLst>
            </a:custGeom>
            <a:noFill/>
            <a:ln w="8672" cap="rnd">
              <a:solidFill>
                <a:srgbClr val="000000"/>
              </a:solidFill>
              <a:prstDash val="solid"/>
              <a:round/>
            </a:ln>
          </p:spPr>
          <p:txBody>
            <a:bodyPr rtlCol="0" anchor="ctr"/>
            <a:lstStyle/>
            <a:p>
              <a:endParaRPr lang="en-GB"/>
            </a:p>
          </p:txBody>
        </p:sp>
        <p:sp>
          <p:nvSpPr>
            <p:cNvPr id="21" name="Graphic 9">
              <a:extLst>
                <a:ext uri="{FF2B5EF4-FFF2-40B4-BE49-F238E27FC236}">
                  <a16:creationId xmlns:a16="http://schemas.microsoft.com/office/drawing/2014/main" id="{E6373373-912A-F8B1-2172-BD84A749F6C7}"/>
                </a:ext>
              </a:extLst>
            </p:cNvPr>
            <p:cNvSpPr/>
            <p:nvPr/>
          </p:nvSpPr>
          <p:spPr>
            <a:xfrm rot="21480000">
              <a:off x="5189312" y="1158684"/>
              <a:ext cx="806340" cy="1871"/>
            </a:xfrm>
            <a:custGeom>
              <a:avLst/>
              <a:gdLst>
                <a:gd name="connsiteX0" fmla="*/ -102 w 1100089"/>
                <a:gd name="connsiteY0" fmla="*/ -342 h 2553"/>
                <a:gd name="connsiteX1" fmla="*/ 1099988 w 1100089"/>
                <a:gd name="connsiteY1" fmla="*/ -342 h 2553"/>
              </a:gdLst>
              <a:ahLst/>
              <a:cxnLst>
                <a:cxn ang="0">
                  <a:pos x="connsiteX0" y="connsiteY0"/>
                </a:cxn>
                <a:cxn ang="0">
                  <a:pos x="connsiteX1" y="connsiteY1"/>
                </a:cxn>
              </a:cxnLst>
              <a:rect l="l" t="t" r="r" b="b"/>
              <a:pathLst>
                <a:path w="1100089" h="2553">
                  <a:moveTo>
                    <a:pt x="-102" y="-342"/>
                  </a:moveTo>
                  <a:lnTo>
                    <a:pt x="1099988" y="-342"/>
                  </a:lnTo>
                </a:path>
              </a:pathLst>
            </a:custGeom>
            <a:noFill/>
            <a:ln w="8672" cap="rnd">
              <a:solidFill>
                <a:srgbClr val="000000"/>
              </a:solidFill>
              <a:prstDash val="solid"/>
              <a:round/>
            </a:ln>
          </p:spPr>
          <p:txBody>
            <a:bodyPr rtlCol="0" anchor="ctr"/>
            <a:lstStyle/>
            <a:p>
              <a:endParaRPr lang="en-GB"/>
            </a:p>
          </p:txBody>
        </p:sp>
        <p:sp>
          <p:nvSpPr>
            <p:cNvPr id="22" name="Graphic 9">
              <a:extLst>
                <a:ext uri="{FF2B5EF4-FFF2-40B4-BE49-F238E27FC236}">
                  <a16:creationId xmlns:a16="http://schemas.microsoft.com/office/drawing/2014/main" id="{75EC0931-7E9C-43E4-AA9E-88B1032FE583}"/>
                </a:ext>
              </a:extLst>
            </p:cNvPr>
            <p:cNvSpPr/>
            <p:nvPr/>
          </p:nvSpPr>
          <p:spPr>
            <a:xfrm rot="21480000">
              <a:off x="5189312" y="1189150"/>
              <a:ext cx="806340" cy="1871"/>
            </a:xfrm>
            <a:custGeom>
              <a:avLst/>
              <a:gdLst>
                <a:gd name="connsiteX0" fmla="*/ -102 w 1100089"/>
                <a:gd name="connsiteY0" fmla="*/ -326 h 2553"/>
                <a:gd name="connsiteX1" fmla="*/ 1099988 w 1100089"/>
                <a:gd name="connsiteY1" fmla="*/ -326 h 2553"/>
              </a:gdLst>
              <a:ahLst/>
              <a:cxnLst>
                <a:cxn ang="0">
                  <a:pos x="connsiteX0" y="connsiteY0"/>
                </a:cxn>
                <a:cxn ang="0">
                  <a:pos x="connsiteX1" y="connsiteY1"/>
                </a:cxn>
              </a:cxnLst>
              <a:rect l="l" t="t" r="r" b="b"/>
              <a:pathLst>
                <a:path w="1100089" h="2553">
                  <a:moveTo>
                    <a:pt x="-102" y="-326"/>
                  </a:moveTo>
                  <a:lnTo>
                    <a:pt x="1099988" y="-326"/>
                  </a:lnTo>
                </a:path>
              </a:pathLst>
            </a:custGeom>
            <a:noFill/>
            <a:ln w="8672" cap="rnd">
              <a:solidFill>
                <a:srgbClr val="000000"/>
              </a:solidFill>
              <a:prstDash val="solid"/>
              <a:round/>
            </a:ln>
          </p:spPr>
          <p:txBody>
            <a:bodyPr rtlCol="0" anchor="ctr"/>
            <a:lstStyle/>
            <a:p>
              <a:endParaRPr lang="en-GB"/>
            </a:p>
          </p:txBody>
        </p:sp>
        <p:sp>
          <p:nvSpPr>
            <p:cNvPr id="23" name="Graphic 9">
              <a:extLst>
                <a:ext uri="{FF2B5EF4-FFF2-40B4-BE49-F238E27FC236}">
                  <a16:creationId xmlns:a16="http://schemas.microsoft.com/office/drawing/2014/main" id="{B685F8B8-9FE6-0265-65EC-65F3187CC758}"/>
                </a:ext>
              </a:extLst>
            </p:cNvPr>
            <p:cNvSpPr/>
            <p:nvPr/>
          </p:nvSpPr>
          <p:spPr>
            <a:xfrm rot="21480000">
              <a:off x="5189312" y="1219618"/>
              <a:ext cx="806340" cy="1871"/>
            </a:xfrm>
            <a:custGeom>
              <a:avLst/>
              <a:gdLst>
                <a:gd name="connsiteX0" fmla="*/ -102 w 1100089"/>
                <a:gd name="connsiteY0" fmla="*/ -309 h 2553"/>
                <a:gd name="connsiteX1" fmla="*/ 1099988 w 1100089"/>
                <a:gd name="connsiteY1" fmla="*/ -309 h 2553"/>
              </a:gdLst>
              <a:ahLst/>
              <a:cxnLst>
                <a:cxn ang="0">
                  <a:pos x="connsiteX0" y="connsiteY0"/>
                </a:cxn>
                <a:cxn ang="0">
                  <a:pos x="connsiteX1" y="connsiteY1"/>
                </a:cxn>
              </a:cxnLst>
              <a:rect l="l" t="t" r="r" b="b"/>
              <a:pathLst>
                <a:path w="1100089" h="2553">
                  <a:moveTo>
                    <a:pt x="-102" y="-309"/>
                  </a:moveTo>
                  <a:lnTo>
                    <a:pt x="1099988" y="-309"/>
                  </a:lnTo>
                </a:path>
              </a:pathLst>
            </a:custGeom>
            <a:noFill/>
            <a:ln w="8672" cap="rnd">
              <a:solidFill>
                <a:srgbClr val="000000"/>
              </a:solidFill>
              <a:prstDash val="solid"/>
              <a:round/>
            </a:ln>
          </p:spPr>
          <p:txBody>
            <a:bodyPr rtlCol="0" anchor="ctr"/>
            <a:lstStyle/>
            <a:p>
              <a:endParaRPr lang="en-GB"/>
            </a:p>
          </p:txBody>
        </p:sp>
        <p:sp>
          <p:nvSpPr>
            <p:cNvPr id="24" name="Graphic 9">
              <a:extLst>
                <a:ext uri="{FF2B5EF4-FFF2-40B4-BE49-F238E27FC236}">
                  <a16:creationId xmlns:a16="http://schemas.microsoft.com/office/drawing/2014/main" id="{32C23136-03FC-370D-3CE6-F166DEE4DB11}"/>
                </a:ext>
              </a:extLst>
            </p:cNvPr>
            <p:cNvSpPr/>
            <p:nvPr/>
          </p:nvSpPr>
          <p:spPr>
            <a:xfrm rot="21480000">
              <a:off x="5189312" y="1250083"/>
              <a:ext cx="806340" cy="1871"/>
            </a:xfrm>
            <a:custGeom>
              <a:avLst/>
              <a:gdLst>
                <a:gd name="connsiteX0" fmla="*/ -102 w 1100089"/>
                <a:gd name="connsiteY0" fmla="*/ -293 h 2553"/>
                <a:gd name="connsiteX1" fmla="*/ 1099988 w 1100089"/>
                <a:gd name="connsiteY1" fmla="*/ -293 h 2553"/>
              </a:gdLst>
              <a:ahLst/>
              <a:cxnLst>
                <a:cxn ang="0">
                  <a:pos x="connsiteX0" y="connsiteY0"/>
                </a:cxn>
                <a:cxn ang="0">
                  <a:pos x="connsiteX1" y="connsiteY1"/>
                </a:cxn>
              </a:cxnLst>
              <a:rect l="l" t="t" r="r" b="b"/>
              <a:pathLst>
                <a:path w="1100089" h="2553">
                  <a:moveTo>
                    <a:pt x="-102" y="-293"/>
                  </a:moveTo>
                  <a:lnTo>
                    <a:pt x="1099988" y="-293"/>
                  </a:lnTo>
                </a:path>
              </a:pathLst>
            </a:custGeom>
            <a:noFill/>
            <a:ln w="8672" cap="rnd">
              <a:solidFill>
                <a:srgbClr val="000000"/>
              </a:solidFill>
              <a:prstDash val="solid"/>
              <a:round/>
            </a:ln>
          </p:spPr>
          <p:txBody>
            <a:bodyPr rtlCol="0" anchor="ctr"/>
            <a:lstStyle/>
            <a:p>
              <a:endParaRPr lang="en-GB"/>
            </a:p>
          </p:txBody>
        </p:sp>
        <p:sp>
          <p:nvSpPr>
            <p:cNvPr id="25" name="Graphic 9">
              <a:extLst>
                <a:ext uri="{FF2B5EF4-FFF2-40B4-BE49-F238E27FC236}">
                  <a16:creationId xmlns:a16="http://schemas.microsoft.com/office/drawing/2014/main" id="{47BBD05E-75A9-45B8-416E-75AE0CDCFD9B}"/>
                </a:ext>
              </a:extLst>
            </p:cNvPr>
            <p:cNvSpPr/>
            <p:nvPr/>
          </p:nvSpPr>
          <p:spPr>
            <a:xfrm rot="21480000">
              <a:off x="5189312" y="1280549"/>
              <a:ext cx="806340" cy="1871"/>
            </a:xfrm>
            <a:custGeom>
              <a:avLst/>
              <a:gdLst>
                <a:gd name="connsiteX0" fmla="*/ -102 w 1100089"/>
                <a:gd name="connsiteY0" fmla="*/ -277 h 2553"/>
                <a:gd name="connsiteX1" fmla="*/ 1099988 w 1100089"/>
                <a:gd name="connsiteY1" fmla="*/ -277 h 2553"/>
              </a:gdLst>
              <a:ahLst/>
              <a:cxnLst>
                <a:cxn ang="0">
                  <a:pos x="connsiteX0" y="connsiteY0"/>
                </a:cxn>
                <a:cxn ang="0">
                  <a:pos x="connsiteX1" y="connsiteY1"/>
                </a:cxn>
              </a:cxnLst>
              <a:rect l="l" t="t" r="r" b="b"/>
              <a:pathLst>
                <a:path w="1100089" h="2553">
                  <a:moveTo>
                    <a:pt x="-102" y="-277"/>
                  </a:moveTo>
                  <a:lnTo>
                    <a:pt x="1099988" y="-277"/>
                  </a:lnTo>
                </a:path>
              </a:pathLst>
            </a:custGeom>
            <a:noFill/>
            <a:ln w="8672" cap="rnd">
              <a:solidFill>
                <a:srgbClr val="000000"/>
              </a:solidFill>
              <a:prstDash val="solid"/>
              <a:round/>
            </a:ln>
          </p:spPr>
          <p:txBody>
            <a:bodyPr rtlCol="0" anchor="ctr"/>
            <a:lstStyle/>
            <a:p>
              <a:endParaRPr lang="en-GB"/>
            </a:p>
          </p:txBody>
        </p:sp>
        <p:sp>
          <p:nvSpPr>
            <p:cNvPr id="26" name="Graphic 9">
              <a:extLst>
                <a:ext uri="{FF2B5EF4-FFF2-40B4-BE49-F238E27FC236}">
                  <a16:creationId xmlns:a16="http://schemas.microsoft.com/office/drawing/2014/main" id="{2F37A8BE-3AAC-244D-B750-227CF5DA4524}"/>
                </a:ext>
              </a:extLst>
            </p:cNvPr>
            <p:cNvSpPr/>
            <p:nvPr/>
          </p:nvSpPr>
          <p:spPr>
            <a:xfrm rot="21480000">
              <a:off x="5189312" y="1311017"/>
              <a:ext cx="806340" cy="1871"/>
            </a:xfrm>
            <a:custGeom>
              <a:avLst/>
              <a:gdLst>
                <a:gd name="connsiteX0" fmla="*/ -102 w 1100089"/>
                <a:gd name="connsiteY0" fmla="*/ -261 h 2553"/>
                <a:gd name="connsiteX1" fmla="*/ 1099988 w 1100089"/>
                <a:gd name="connsiteY1" fmla="*/ -261 h 2553"/>
              </a:gdLst>
              <a:ahLst/>
              <a:cxnLst>
                <a:cxn ang="0">
                  <a:pos x="connsiteX0" y="connsiteY0"/>
                </a:cxn>
                <a:cxn ang="0">
                  <a:pos x="connsiteX1" y="connsiteY1"/>
                </a:cxn>
              </a:cxnLst>
              <a:rect l="l" t="t" r="r" b="b"/>
              <a:pathLst>
                <a:path w="1100089" h="2553">
                  <a:moveTo>
                    <a:pt x="-102" y="-261"/>
                  </a:moveTo>
                  <a:lnTo>
                    <a:pt x="1099988" y="-261"/>
                  </a:lnTo>
                </a:path>
              </a:pathLst>
            </a:custGeom>
            <a:noFill/>
            <a:ln w="8672" cap="rnd">
              <a:solidFill>
                <a:srgbClr val="000000"/>
              </a:solidFill>
              <a:prstDash val="solid"/>
              <a:round/>
            </a:ln>
          </p:spPr>
          <p:txBody>
            <a:bodyPr rtlCol="0" anchor="ctr"/>
            <a:lstStyle/>
            <a:p>
              <a:endParaRPr lang="en-GB"/>
            </a:p>
          </p:txBody>
        </p:sp>
        <p:sp>
          <p:nvSpPr>
            <p:cNvPr id="27" name="Graphic 9">
              <a:extLst>
                <a:ext uri="{FF2B5EF4-FFF2-40B4-BE49-F238E27FC236}">
                  <a16:creationId xmlns:a16="http://schemas.microsoft.com/office/drawing/2014/main" id="{77CDC2EA-0B45-1563-2913-FD5D5666231D}"/>
                </a:ext>
              </a:extLst>
            </p:cNvPr>
            <p:cNvSpPr/>
            <p:nvPr/>
          </p:nvSpPr>
          <p:spPr>
            <a:xfrm rot="16200000">
              <a:off x="5296688" y="800510"/>
              <a:ext cx="227271" cy="1871"/>
            </a:xfrm>
            <a:custGeom>
              <a:avLst/>
              <a:gdLst>
                <a:gd name="connsiteX0" fmla="*/ -199 w 310066"/>
                <a:gd name="connsiteY0" fmla="*/ -533 h 2553"/>
                <a:gd name="connsiteX1" fmla="*/ 309867 w 310066"/>
                <a:gd name="connsiteY1" fmla="*/ -533 h 2553"/>
              </a:gdLst>
              <a:ahLst/>
              <a:cxnLst>
                <a:cxn ang="0">
                  <a:pos x="connsiteX0" y="connsiteY0"/>
                </a:cxn>
                <a:cxn ang="0">
                  <a:pos x="connsiteX1" y="connsiteY1"/>
                </a:cxn>
              </a:cxnLst>
              <a:rect l="l" t="t" r="r" b="b"/>
              <a:pathLst>
                <a:path w="310066" h="2553">
                  <a:moveTo>
                    <a:pt x="-199" y="-533"/>
                  </a:moveTo>
                  <a:lnTo>
                    <a:pt x="309867" y="-533"/>
                  </a:lnTo>
                </a:path>
              </a:pathLst>
            </a:custGeom>
            <a:noFill/>
            <a:ln w="8090" cap="rnd">
              <a:solidFill>
                <a:srgbClr val="000000"/>
              </a:solidFill>
              <a:prstDash val="solid"/>
              <a:round/>
            </a:ln>
          </p:spPr>
          <p:txBody>
            <a:bodyPr rtlCol="0" anchor="ctr"/>
            <a:lstStyle/>
            <a:p>
              <a:endParaRPr lang="en-GB"/>
            </a:p>
          </p:txBody>
        </p:sp>
        <p:sp>
          <p:nvSpPr>
            <p:cNvPr id="28" name="Graphic 9">
              <a:extLst>
                <a:ext uri="{FF2B5EF4-FFF2-40B4-BE49-F238E27FC236}">
                  <a16:creationId xmlns:a16="http://schemas.microsoft.com/office/drawing/2014/main" id="{D79365BA-AED0-75A9-12E9-51817F721FD3}"/>
                </a:ext>
              </a:extLst>
            </p:cNvPr>
            <p:cNvSpPr/>
            <p:nvPr/>
          </p:nvSpPr>
          <p:spPr>
            <a:xfrm rot="16200000">
              <a:off x="5489497" y="800510"/>
              <a:ext cx="227271" cy="1871"/>
            </a:xfrm>
            <a:custGeom>
              <a:avLst/>
              <a:gdLst>
                <a:gd name="connsiteX0" fmla="*/ -96 w 310066"/>
                <a:gd name="connsiteY0" fmla="*/ -533 h 2553"/>
                <a:gd name="connsiteX1" fmla="*/ 309970 w 310066"/>
                <a:gd name="connsiteY1" fmla="*/ -533 h 2553"/>
              </a:gdLst>
              <a:ahLst/>
              <a:cxnLst>
                <a:cxn ang="0">
                  <a:pos x="connsiteX0" y="connsiteY0"/>
                </a:cxn>
                <a:cxn ang="0">
                  <a:pos x="connsiteX1" y="connsiteY1"/>
                </a:cxn>
              </a:cxnLst>
              <a:rect l="l" t="t" r="r" b="b"/>
              <a:pathLst>
                <a:path w="310066" h="2553">
                  <a:moveTo>
                    <a:pt x="-96" y="-533"/>
                  </a:moveTo>
                  <a:lnTo>
                    <a:pt x="309970" y="-533"/>
                  </a:lnTo>
                </a:path>
              </a:pathLst>
            </a:custGeom>
            <a:noFill/>
            <a:ln w="8090" cap="rnd">
              <a:solidFill>
                <a:srgbClr val="000000"/>
              </a:solidFill>
              <a:prstDash val="solid"/>
              <a:round/>
            </a:ln>
          </p:spPr>
          <p:txBody>
            <a:bodyPr rtlCol="0" anchor="ctr"/>
            <a:lstStyle/>
            <a:p>
              <a:endParaRPr lang="en-GB"/>
            </a:p>
          </p:txBody>
        </p:sp>
        <p:sp>
          <p:nvSpPr>
            <p:cNvPr id="29" name="Graphic 9">
              <a:extLst>
                <a:ext uri="{FF2B5EF4-FFF2-40B4-BE49-F238E27FC236}">
                  <a16:creationId xmlns:a16="http://schemas.microsoft.com/office/drawing/2014/main" id="{09FF693A-8BE6-08F9-256D-9F480651BB22}"/>
                </a:ext>
              </a:extLst>
            </p:cNvPr>
            <p:cNvSpPr/>
            <p:nvPr/>
          </p:nvSpPr>
          <p:spPr>
            <a:xfrm rot="16200000">
              <a:off x="5654228" y="800510"/>
              <a:ext cx="227271" cy="1871"/>
            </a:xfrm>
            <a:custGeom>
              <a:avLst/>
              <a:gdLst>
                <a:gd name="connsiteX0" fmla="*/ -8 w 310066"/>
                <a:gd name="connsiteY0" fmla="*/ -533 h 2553"/>
                <a:gd name="connsiteX1" fmla="*/ 310058 w 310066"/>
                <a:gd name="connsiteY1" fmla="*/ -533 h 2553"/>
              </a:gdLst>
              <a:ahLst/>
              <a:cxnLst>
                <a:cxn ang="0">
                  <a:pos x="connsiteX0" y="connsiteY0"/>
                </a:cxn>
                <a:cxn ang="0">
                  <a:pos x="connsiteX1" y="connsiteY1"/>
                </a:cxn>
              </a:cxnLst>
              <a:rect l="l" t="t" r="r" b="b"/>
              <a:pathLst>
                <a:path w="310066" h="2553">
                  <a:moveTo>
                    <a:pt x="-8" y="-533"/>
                  </a:moveTo>
                  <a:lnTo>
                    <a:pt x="310058" y="-533"/>
                  </a:lnTo>
                </a:path>
              </a:pathLst>
            </a:custGeom>
            <a:noFill/>
            <a:ln w="8090" cap="rnd">
              <a:solidFill>
                <a:srgbClr val="000000"/>
              </a:solidFill>
              <a:prstDash val="solid"/>
              <a:round/>
            </a:ln>
          </p:spPr>
          <p:txBody>
            <a:bodyPr rtlCol="0" anchor="ctr"/>
            <a:lstStyle/>
            <a:p>
              <a:endParaRPr lang="en-GB"/>
            </a:p>
          </p:txBody>
        </p:sp>
        <p:sp>
          <p:nvSpPr>
            <p:cNvPr id="30" name="Rectangle 29">
              <a:extLst>
                <a:ext uri="{FF2B5EF4-FFF2-40B4-BE49-F238E27FC236}">
                  <a16:creationId xmlns:a16="http://schemas.microsoft.com/office/drawing/2014/main" id="{826B4374-F3C2-3E1C-4CAD-D6D432F846AE}"/>
                </a:ext>
              </a:extLst>
            </p:cNvPr>
            <p:cNvSpPr/>
            <p:nvPr/>
          </p:nvSpPr>
          <p:spPr>
            <a:xfrm>
              <a:off x="5187034" y="1703392"/>
              <a:ext cx="805916" cy="103212"/>
            </a:xfrm>
            <a:prstGeom prst="rect">
              <a:avLst/>
            </a:prstGeom>
            <a:solidFill>
              <a:srgbClr val="BC1014">
                <a:alpha val="8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F3C9458-2CF8-3C0B-4ECC-6C0FEFE977C1}"/>
                </a:ext>
              </a:extLst>
            </p:cNvPr>
            <p:cNvSpPr/>
            <p:nvPr/>
          </p:nvSpPr>
          <p:spPr>
            <a:xfrm>
              <a:off x="5251585" y="3174009"/>
              <a:ext cx="684000" cy="45719"/>
            </a:xfrm>
            <a:prstGeom prst="rect">
              <a:avLst/>
            </a:prstGeom>
            <a:solidFill>
              <a:srgbClr val="BC1014">
                <a:alpha val="8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Graphic 9">
            <a:extLst>
              <a:ext uri="{FF2B5EF4-FFF2-40B4-BE49-F238E27FC236}">
                <a16:creationId xmlns:a16="http://schemas.microsoft.com/office/drawing/2014/main" id="{0688DE96-AEF7-18DF-15C7-C9569D816585}"/>
              </a:ext>
            </a:extLst>
          </p:cNvPr>
          <p:cNvSpPr>
            <a:spLocks noChangeAspect="1"/>
          </p:cNvSpPr>
          <p:nvPr/>
        </p:nvSpPr>
        <p:spPr>
          <a:xfrm rot="10800000" flipV="1">
            <a:off x="9645921" y="3566115"/>
            <a:ext cx="581682" cy="3221543"/>
          </a:xfrm>
          <a:custGeom>
            <a:avLst/>
            <a:gdLst>
              <a:gd name="connsiteX0" fmla="*/ 707631 w 708370"/>
              <a:gd name="connsiteY0" fmla="*/ 1301001 h 3923177"/>
              <a:gd name="connsiteX1" fmla="*/ 707631 w 708370"/>
              <a:gd name="connsiteY1" fmla="*/ 2605877 h 3923177"/>
              <a:gd name="connsiteX2" fmla="*/ 642946 w 708370"/>
              <a:gd name="connsiteY2" fmla="*/ 2672916 h 3923177"/>
              <a:gd name="connsiteX3" fmla="*/ 642946 w 708370"/>
              <a:gd name="connsiteY3" fmla="*/ 3415276 h 3923177"/>
              <a:gd name="connsiteX4" fmla="*/ 196596 w 708370"/>
              <a:gd name="connsiteY4" fmla="*/ 3631410 h 3923177"/>
              <a:gd name="connsiteX5" fmla="*/ 102626 w 708370"/>
              <a:gd name="connsiteY5" fmla="*/ 3922705 h 3923177"/>
              <a:gd name="connsiteX6" fmla="*/ -739 w 708370"/>
              <a:gd name="connsiteY6" fmla="*/ 3922705 h 3923177"/>
              <a:gd name="connsiteX7" fmla="*/ -739 w 708370"/>
              <a:gd name="connsiteY7" fmla="*/ 2813890 h 3923177"/>
              <a:gd name="connsiteX8" fmla="*/ 55643 w 708370"/>
              <a:gd name="connsiteY8" fmla="*/ 2729306 h 3923177"/>
              <a:gd name="connsiteX9" fmla="*/ 55643 w 708370"/>
              <a:gd name="connsiteY9" fmla="*/ 1423153 h 3923177"/>
              <a:gd name="connsiteX10" fmla="*/ 102626 w 708370"/>
              <a:gd name="connsiteY10" fmla="*/ 1301001 h 3923177"/>
              <a:gd name="connsiteX11" fmla="*/ 102626 w 708370"/>
              <a:gd name="connsiteY11" fmla="*/ -473 h 3923177"/>
              <a:gd name="connsiteX12" fmla="*/ 581866 w 708370"/>
              <a:gd name="connsiteY12" fmla="*/ -473 h 3923177"/>
              <a:gd name="connsiteX13" fmla="*/ 581866 w 708370"/>
              <a:gd name="connsiteY13" fmla="*/ 112288 h 3923177"/>
              <a:gd name="connsiteX14" fmla="*/ 450311 w 708370"/>
              <a:gd name="connsiteY14" fmla="*/ 112288 h 3923177"/>
              <a:gd name="connsiteX15" fmla="*/ 450311 w 708370"/>
              <a:gd name="connsiteY15" fmla="*/ 239147 h 3923177"/>
              <a:gd name="connsiteX16" fmla="*/ 581866 w 708370"/>
              <a:gd name="connsiteY16" fmla="*/ 239147 h 3923177"/>
              <a:gd name="connsiteX17" fmla="*/ 581866 w 708370"/>
              <a:gd name="connsiteY17" fmla="*/ 351905 h 3923177"/>
              <a:gd name="connsiteX18" fmla="*/ 450311 w 708370"/>
              <a:gd name="connsiteY18" fmla="*/ 351905 h 3923177"/>
              <a:gd name="connsiteX19" fmla="*/ 450311 w 708370"/>
              <a:gd name="connsiteY19" fmla="*/ 488154 h 3923177"/>
              <a:gd name="connsiteX20" fmla="*/ 581866 w 708370"/>
              <a:gd name="connsiteY20" fmla="*/ 488154 h 3923177"/>
              <a:gd name="connsiteX21" fmla="*/ 581866 w 708370"/>
              <a:gd name="connsiteY21" fmla="*/ 600933 h 3923177"/>
              <a:gd name="connsiteX22" fmla="*/ 450311 w 708370"/>
              <a:gd name="connsiteY22" fmla="*/ 600933 h 3923177"/>
              <a:gd name="connsiteX23" fmla="*/ 450311 w 708370"/>
              <a:gd name="connsiteY23" fmla="*/ 727784 h 3923177"/>
              <a:gd name="connsiteX24" fmla="*/ 581866 w 708370"/>
              <a:gd name="connsiteY24" fmla="*/ 727784 h 3923177"/>
              <a:gd name="connsiteX25" fmla="*/ 581866 w 708370"/>
              <a:gd name="connsiteY25" fmla="*/ 864033 h 3923177"/>
              <a:gd name="connsiteX26" fmla="*/ 450311 w 708370"/>
              <a:gd name="connsiteY26" fmla="*/ 864033 h 3923177"/>
              <a:gd name="connsiteX27" fmla="*/ 450311 w 708370"/>
              <a:gd name="connsiteY27" fmla="*/ 1301001 h 3923177"/>
              <a:gd name="connsiteX28" fmla="*/ 707631 w 708370"/>
              <a:gd name="connsiteY28" fmla="*/ 1301001 h 392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8370" h="3923177">
                <a:moveTo>
                  <a:pt x="707631" y="1301001"/>
                </a:moveTo>
                <a:lnTo>
                  <a:pt x="707631" y="2605877"/>
                </a:lnTo>
                <a:lnTo>
                  <a:pt x="642946" y="2672916"/>
                </a:lnTo>
                <a:lnTo>
                  <a:pt x="642946" y="3415276"/>
                </a:lnTo>
                <a:lnTo>
                  <a:pt x="196596" y="3631410"/>
                </a:lnTo>
                <a:lnTo>
                  <a:pt x="102626" y="3922705"/>
                </a:lnTo>
                <a:lnTo>
                  <a:pt x="-739" y="3922705"/>
                </a:lnTo>
                <a:lnTo>
                  <a:pt x="-739" y="2813890"/>
                </a:lnTo>
                <a:lnTo>
                  <a:pt x="55643" y="2729306"/>
                </a:lnTo>
                <a:lnTo>
                  <a:pt x="55643" y="1423153"/>
                </a:lnTo>
                <a:lnTo>
                  <a:pt x="102626" y="1301001"/>
                </a:lnTo>
                <a:lnTo>
                  <a:pt x="102626" y="-473"/>
                </a:lnTo>
                <a:lnTo>
                  <a:pt x="581866" y="-473"/>
                </a:lnTo>
                <a:lnTo>
                  <a:pt x="581866" y="112288"/>
                </a:lnTo>
                <a:lnTo>
                  <a:pt x="450311" y="112288"/>
                </a:lnTo>
                <a:lnTo>
                  <a:pt x="450311" y="239147"/>
                </a:lnTo>
                <a:lnTo>
                  <a:pt x="581866" y="239147"/>
                </a:lnTo>
                <a:lnTo>
                  <a:pt x="581866" y="351905"/>
                </a:lnTo>
                <a:lnTo>
                  <a:pt x="450311" y="351905"/>
                </a:lnTo>
                <a:lnTo>
                  <a:pt x="450311" y="488154"/>
                </a:lnTo>
                <a:lnTo>
                  <a:pt x="581866" y="488154"/>
                </a:lnTo>
                <a:lnTo>
                  <a:pt x="581866" y="600933"/>
                </a:lnTo>
                <a:lnTo>
                  <a:pt x="450311" y="600933"/>
                </a:lnTo>
                <a:lnTo>
                  <a:pt x="450311" y="727784"/>
                </a:lnTo>
                <a:lnTo>
                  <a:pt x="581866" y="727784"/>
                </a:lnTo>
                <a:lnTo>
                  <a:pt x="581866" y="864033"/>
                </a:lnTo>
                <a:lnTo>
                  <a:pt x="450311" y="864033"/>
                </a:lnTo>
                <a:lnTo>
                  <a:pt x="450311" y="1301001"/>
                </a:lnTo>
                <a:lnTo>
                  <a:pt x="707631" y="1301001"/>
                </a:lnTo>
                <a:close/>
              </a:path>
            </a:pathLst>
          </a:custGeom>
          <a:solidFill>
            <a:schemeClr val="bg1">
              <a:lumMod val="75000"/>
            </a:schemeClr>
          </a:solidFill>
          <a:ln w="2551" cap="rnd">
            <a:solidFill>
              <a:srgbClr val="000000"/>
            </a:solidFill>
            <a:prstDash val="solid"/>
            <a:round/>
          </a:ln>
        </p:spPr>
        <p:txBody>
          <a:bodyPr rtlCol="0" anchor="ctr"/>
          <a:lstStyle/>
          <a:p>
            <a:endParaRPr lang="en-GB"/>
          </a:p>
        </p:txBody>
      </p:sp>
      <p:sp>
        <p:nvSpPr>
          <p:cNvPr id="33" name="Graphic 9">
            <a:extLst>
              <a:ext uri="{FF2B5EF4-FFF2-40B4-BE49-F238E27FC236}">
                <a16:creationId xmlns:a16="http://schemas.microsoft.com/office/drawing/2014/main" id="{B450A584-CE5B-4F68-53CF-4C0474AA4389}"/>
              </a:ext>
            </a:extLst>
          </p:cNvPr>
          <p:cNvSpPr>
            <a:spLocks noChangeAspect="1"/>
          </p:cNvSpPr>
          <p:nvPr/>
        </p:nvSpPr>
        <p:spPr>
          <a:xfrm>
            <a:off x="10982650" y="3596924"/>
            <a:ext cx="581682" cy="3221543"/>
          </a:xfrm>
          <a:custGeom>
            <a:avLst/>
            <a:gdLst>
              <a:gd name="connsiteX0" fmla="*/ 708262 w 708370"/>
              <a:gd name="connsiteY0" fmla="*/ 1301001 h 3923177"/>
              <a:gd name="connsiteX1" fmla="*/ 708262 w 708370"/>
              <a:gd name="connsiteY1" fmla="*/ 2605877 h 3923177"/>
              <a:gd name="connsiteX2" fmla="*/ 643577 w 708370"/>
              <a:gd name="connsiteY2" fmla="*/ 2672916 h 3923177"/>
              <a:gd name="connsiteX3" fmla="*/ 643577 w 708370"/>
              <a:gd name="connsiteY3" fmla="*/ 3415276 h 3923177"/>
              <a:gd name="connsiteX4" fmla="*/ 197227 w 708370"/>
              <a:gd name="connsiteY4" fmla="*/ 3631410 h 3923177"/>
              <a:gd name="connsiteX5" fmla="*/ 103257 w 708370"/>
              <a:gd name="connsiteY5" fmla="*/ 3922705 h 3923177"/>
              <a:gd name="connsiteX6" fmla="*/ -108 w 708370"/>
              <a:gd name="connsiteY6" fmla="*/ 3922705 h 3923177"/>
              <a:gd name="connsiteX7" fmla="*/ -108 w 708370"/>
              <a:gd name="connsiteY7" fmla="*/ 2813890 h 3923177"/>
              <a:gd name="connsiteX8" fmla="*/ 56274 w 708370"/>
              <a:gd name="connsiteY8" fmla="*/ 2729306 h 3923177"/>
              <a:gd name="connsiteX9" fmla="*/ 56274 w 708370"/>
              <a:gd name="connsiteY9" fmla="*/ 1423153 h 3923177"/>
              <a:gd name="connsiteX10" fmla="*/ 103257 w 708370"/>
              <a:gd name="connsiteY10" fmla="*/ 1301001 h 3923177"/>
              <a:gd name="connsiteX11" fmla="*/ 103257 w 708370"/>
              <a:gd name="connsiteY11" fmla="*/ -473 h 3923177"/>
              <a:gd name="connsiteX12" fmla="*/ 582497 w 708370"/>
              <a:gd name="connsiteY12" fmla="*/ -473 h 3923177"/>
              <a:gd name="connsiteX13" fmla="*/ 582497 w 708370"/>
              <a:gd name="connsiteY13" fmla="*/ 112288 h 3923177"/>
              <a:gd name="connsiteX14" fmla="*/ 450942 w 708370"/>
              <a:gd name="connsiteY14" fmla="*/ 112288 h 3923177"/>
              <a:gd name="connsiteX15" fmla="*/ 450942 w 708370"/>
              <a:gd name="connsiteY15" fmla="*/ 239147 h 3923177"/>
              <a:gd name="connsiteX16" fmla="*/ 582497 w 708370"/>
              <a:gd name="connsiteY16" fmla="*/ 239147 h 3923177"/>
              <a:gd name="connsiteX17" fmla="*/ 582497 w 708370"/>
              <a:gd name="connsiteY17" fmla="*/ 351905 h 3923177"/>
              <a:gd name="connsiteX18" fmla="*/ 450942 w 708370"/>
              <a:gd name="connsiteY18" fmla="*/ 351905 h 3923177"/>
              <a:gd name="connsiteX19" fmla="*/ 450942 w 708370"/>
              <a:gd name="connsiteY19" fmla="*/ 488154 h 3923177"/>
              <a:gd name="connsiteX20" fmla="*/ 582497 w 708370"/>
              <a:gd name="connsiteY20" fmla="*/ 488154 h 3923177"/>
              <a:gd name="connsiteX21" fmla="*/ 582497 w 708370"/>
              <a:gd name="connsiteY21" fmla="*/ 600933 h 3923177"/>
              <a:gd name="connsiteX22" fmla="*/ 450942 w 708370"/>
              <a:gd name="connsiteY22" fmla="*/ 600933 h 3923177"/>
              <a:gd name="connsiteX23" fmla="*/ 450942 w 708370"/>
              <a:gd name="connsiteY23" fmla="*/ 727784 h 3923177"/>
              <a:gd name="connsiteX24" fmla="*/ 582497 w 708370"/>
              <a:gd name="connsiteY24" fmla="*/ 727784 h 3923177"/>
              <a:gd name="connsiteX25" fmla="*/ 582497 w 708370"/>
              <a:gd name="connsiteY25" fmla="*/ 864033 h 3923177"/>
              <a:gd name="connsiteX26" fmla="*/ 450942 w 708370"/>
              <a:gd name="connsiteY26" fmla="*/ 864033 h 3923177"/>
              <a:gd name="connsiteX27" fmla="*/ 450942 w 708370"/>
              <a:gd name="connsiteY27" fmla="*/ 1301001 h 3923177"/>
              <a:gd name="connsiteX28" fmla="*/ 708262 w 708370"/>
              <a:gd name="connsiteY28" fmla="*/ 1301001 h 392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8370" h="3923177">
                <a:moveTo>
                  <a:pt x="708262" y="1301001"/>
                </a:moveTo>
                <a:lnTo>
                  <a:pt x="708262" y="2605877"/>
                </a:lnTo>
                <a:lnTo>
                  <a:pt x="643577" y="2672916"/>
                </a:lnTo>
                <a:lnTo>
                  <a:pt x="643577" y="3415276"/>
                </a:lnTo>
                <a:lnTo>
                  <a:pt x="197227" y="3631410"/>
                </a:lnTo>
                <a:lnTo>
                  <a:pt x="103257" y="3922705"/>
                </a:lnTo>
                <a:lnTo>
                  <a:pt x="-108" y="3922705"/>
                </a:lnTo>
                <a:lnTo>
                  <a:pt x="-108" y="2813890"/>
                </a:lnTo>
                <a:lnTo>
                  <a:pt x="56274" y="2729306"/>
                </a:lnTo>
                <a:lnTo>
                  <a:pt x="56274" y="1423153"/>
                </a:lnTo>
                <a:lnTo>
                  <a:pt x="103257" y="1301001"/>
                </a:lnTo>
                <a:lnTo>
                  <a:pt x="103257" y="-473"/>
                </a:lnTo>
                <a:lnTo>
                  <a:pt x="582497" y="-473"/>
                </a:lnTo>
                <a:lnTo>
                  <a:pt x="582497" y="112288"/>
                </a:lnTo>
                <a:lnTo>
                  <a:pt x="450942" y="112288"/>
                </a:lnTo>
                <a:lnTo>
                  <a:pt x="450942" y="239147"/>
                </a:lnTo>
                <a:lnTo>
                  <a:pt x="582497" y="239147"/>
                </a:lnTo>
                <a:lnTo>
                  <a:pt x="582497" y="351905"/>
                </a:lnTo>
                <a:lnTo>
                  <a:pt x="450942" y="351905"/>
                </a:lnTo>
                <a:lnTo>
                  <a:pt x="450942" y="488154"/>
                </a:lnTo>
                <a:lnTo>
                  <a:pt x="582497" y="488154"/>
                </a:lnTo>
                <a:lnTo>
                  <a:pt x="582497" y="600933"/>
                </a:lnTo>
                <a:lnTo>
                  <a:pt x="450942" y="600933"/>
                </a:lnTo>
                <a:lnTo>
                  <a:pt x="450942" y="727784"/>
                </a:lnTo>
                <a:lnTo>
                  <a:pt x="582497" y="727784"/>
                </a:lnTo>
                <a:lnTo>
                  <a:pt x="582497" y="864033"/>
                </a:lnTo>
                <a:lnTo>
                  <a:pt x="450942" y="864033"/>
                </a:lnTo>
                <a:lnTo>
                  <a:pt x="450942" y="1301001"/>
                </a:lnTo>
                <a:lnTo>
                  <a:pt x="708262" y="1301001"/>
                </a:lnTo>
                <a:close/>
              </a:path>
            </a:pathLst>
          </a:custGeom>
          <a:solidFill>
            <a:schemeClr val="bg1">
              <a:lumMod val="75000"/>
            </a:schemeClr>
          </a:solidFill>
          <a:ln w="2551" cap="rnd">
            <a:solidFill>
              <a:srgbClr val="000000"/>
            </a:solidFill>
            <a:prstDash val="solid"/>
            <a:round/>
          </a:ln>
        </p:spPr>
        <p:txBody>
          <a:bodyPr rtlCol="0" anchor="ctr"/>
          <a:lstStyle/>
          <a:p>
            <a:endParaRPr lang="en-GB"/>
          </a:p>
        </p:txBody>
      </p:sp>
      <p:sp>
        <p:nvSpPr>
          <p:cNvPr id="34" name="Graphic 9">
            <a:extLst>
              <a:ext uri="{FF2B5EF4-FFF2-40B4-BE49-F238E27FC236}">
                <a16:creationId xmlns:a16="http://schemas.microsoft.com/office/drawing/2014/main" id="{50F25E8F-709D-FE6B-5AC0-60B892BDDEE2}"/>
              </a:ext>
            </a:extLst>
          </p:cNvPr>
          <p:cNvSpPr>
            <a:spLocks noChangeAspect="1"/>
          </p:cNvSpPr>
          <p:nvPr/>
        </p:nvSpPr>
        <p:spPr>
          <a:xfrm>
            <a:off x="11582400" y="4005346"/>
            <a:ext cx="2912890" cy="2276308"/>
          </a:xfrm>
          <a:custGeom>
            <a:avLst/>
            <a:gdLst>
              <a:gd name="connsiteX0" fmla="*/ 2736724 w 3547303"/>
              <a:gd name="connsiteY0" fmla="*/ 804278 h 2772075"/>
              <a:gd name="connsiteX1" fmla="*/ 1718980 w 3547303"/>
              <a:gd name="connsiteY1" fmla="*/ 1008153 h 2772075"/>
              <a:gd name="connsiteX2" fmla="*/ 1718980 w 3547303"/>
              <a:gd name="connsiteY2" fmla="*/ 1014794 h 2772075"/>
              <a:gd name="connsiteX3" fmla="*/ 716406 w 3547303"/>
              <a:gd name="connsiteY3" fmla="*/ 804508 h 2772075"/>
              <a:gd name="connsiteX4" fmla="*/ 716406 w 3547303"/>
              <a:gd name="connsiteY4" fmla="*/ 804303 h 2772075"/>
              <a:gd name="connsiteX5" fmla="*/ 715461 w 3547303"/>
              <a:gd name="connsiteY5" fmla="*/ 804303 h 2772075"/>
              <a:gd name="connsiteX6" fmla="*/ 712473 w 3547303"/>
              <a:gd name="connsiteY6" fmla="*/ 803665 h 2772075"/>
              <a:gd name="connsiteX7" fmla="*/ 712473 w 3547303"/>
              <a:gd name="connsiteY7" fmla="*/ 804303 h 2772075"/>
              <a:gd name="connsiteX8" fmla="*/ -108 w 3547303"/>
              <a:gd name="connsiteY8" fmla="*/ 804303 h 2772075"/>
              <a:gd name="connsiteX9" fmla="*/ -108 w 3547303"/>
              <a:gd name="connsiteY9" fmla="*/ 2016882 h 2772075"/>
              <a:gd name="connsiteX10" fmla="*/ 712473 w 3547303"/>
              <a:gd name="connsiteY10" fmla="*/ 2016882 h 2772075"/>
              <a:gd name="connsiteX11" fmla="*/ 712473 w 3547303"/>
              <a:gd name="connsiteY11" fmla="*/ 2017521 h 2772075"/>
              <a:gd name="connsiteX12" fmla="*/ 715589 w 3547303"/>
              <a:gd name="connsiteY12" fmla="*/ 2016882 h 2772075"/>
              <a:gd name="connsiteX13" fmla="*/ 716406 w 3547303"/>
              <a:gd name="connsiteY13" fmla="*/ 2016882 h 2772075"/>
              <a:gd name="connsiteX14" fmla="*/ 716406 w 3547303"/>
              <a:gd name="connsiteY14" fmla="*/ 2016729 h 2772075"/>
              <a:gd name="connsiteX15" fmla="*/ 1733180 w 3547303"/>
              <a:gd name="connsiteY15" fmla="*/ 1813032 h 2772075"/>
              <a:gd name="connsiteX16" fmla="*/ 1733180 w 3547303"/>
              <a:gd name="connsiteY16" fmla="*/ 1806392 h 2772075"/>
              <a:gd name="connsiteX17" fmla="*/ 2736724 w 3547303"/>
              <a:gd name="connsiteY17" fmla="*/ 2016882 h 2772075"/>
              <a:gd name="connsiteX18" fmla="*/ 2736724 w 3547303"/>
              <a:gd name="connsiteY18" fmla="*/ 2771603 h 2772075"/>
              <a:gd name="connsiteX19" fmla="*/ 3547196 w 3547303"/>
              <a:gd name="connsiteY19" fmla="*/ 2771603 h 2772075"/>
              <a:gd name="connsiteX20" fmla="*/ 3547196 w 3547303"/>
              <a:gd name="connsiteY20" fmla="*/ -473 h 2772075"/>
              <a:gd name="connsiteX21" fmla="*/ 2736724 w 3547303"/>
              <a:gd name="connsiteY21" fmla="*/ -473 h 2772075"/>
              <a:gd name="connsiteX22" fmla="*/ 2736724 w 3547303"/>
              <a:gd name="connsiteY22" fmla="*/ 804278 h 277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7303" h="2772075">
                <a:moveTo>
                  <a:pt x="2736724" y="804278"/>
                </a:moveTo>
                <a:lnTo>
                  <a:pt x="1718980" y="1008153"/>
                </a:lnTo>
                <a:lnTo>
                  <a:pt x="1718980" y="1014794"/>
                </a:lnTo>
                <a:lnTo>
                  <a:pt x="716406" y="804508"/>
                </a:lnTo>
                <a:lnTo>
                  <a:pt x="716406" y="804303"/>
                </a:lnTo>
                <a:lnTo>
                  <a:pt x="715461" y="804303"/>
                </a:lnTo>
                <a:lnTo>
                  <a:pt x="712473" y="803665"/>
                </a:lnTo>
                <a:lnTo>
                  <a:pt x="712473" y="804303"/>
                </a:lnTo>
                <a:lnTo>
                  <a:pt x="-108" y="804303"/>
                </a:lnTo>
                <a:lnTo>
                  <a:pt x="-108" y="2016882"/>
                </a:lnTo>
                <a:lnTo>
                  <a:pt x="712473" y="2016882"/>
                </a:lnTo>
                <a:lnTo>
                  <a:pt x="712473" y="2017521"/>
                </a:lnTo>
                <a:lnTo>
                  <a:pt x="715589" y="2016882"/>
                </a:lnTo>
                <a:lnTo>
                  <a:pt x="716406" y="2016882"/>
                </a:lnTo>
                <a:lnTo>
                  <a:pt x="716406" y="2016729"/>
                </a:lnTo>
                <a:lnTo>
                  <a:pt x="1733180" y="1813032"/>
                </a:lnTo>
                <a:lnTo>
                  <a:pt x="1733180" y="1806392"/>
                </a:lnTo>
                <a:lnTo>
                  <a:pt x="2736724" y="2016882"/>
                </a:lnTo>
                <a:lnTo>
                  <a:pt x="2736724" y="2771603"/>
                </a:lnTo>
                <a:lnTo>
                  <a:pt x="3547196" y="2771603"/>
                </a:lnTo>
                <a:lnTo>
                  <a:pt x="3547196" y="-473"/>
                </a:lnTo>
                <a:lnTo>
                  <a:pt x="2736724" y="-473"/>
                </a:lnTo>
                <a:lnTo>
                  <a:pt x="2736724" y="804278"/>
                </a:lnTo>
                <a:close/>
              </a:path>
            </a:pathLst>
          </a:custGeom>
          <a:solidFill>
            <a:schemeClr val="bg1">
              <a:lumMod val="75000"/>
            </a:schemeClr>
          </a:solidFill>
          <a:ln w="2551" cap="rnd">
            <a:solidFill>
              <a:schemeClr val="tx1"/>
            </a:solidFill>
            <a:prstDash val="solid"/>
            <a:round/>
          </a:ln>
        </p:spPr>
        <p:txBody>
          <a:bodyPr rtlCol="0" anchor="ctr"/>
          <a:lstStyle/>
          <a:p>
            <a:endParaRPr lang="en-GB"/>
          </a:p>
        </p:txBody>
      </p:sp>
      <p:sp>
        <p:nvSpPr>
          <p:cNvPr id="35" name="Graphic 9">
            <a:extLst>
              <a:ext uri="{FF2B5EF4-FFF2-40B4-BE49-F238E27FC236}">
                <a16:creationId xmlns:a16="http://schemas.microsoft.com/office/drawing/2014/main" id="{8562D40D-5E6D-48E1-EC11-E2C169366479}"/>
              </a:ext>
            </a:extLst>
          </p:cNvPr>
          <p:cNvSpPr>
            <a:spLocks noChangeAspect="1"/>
          </p:cNvSpPr>
          <p:nvPr/>
        </p:nvSpPr>
        <p:spPr>
          <a:xfrm>
            <a:off x="10961032" y="4980795"/>
            <a:ext cx="3526566" cy="229077"/>
          </a:xfrm>
          <a:custGeom>
            <a:avLst/>
            <a:gdLst>
              <a:gd name="connsiteX0" fmla="*/ -156 w 4294634"/>
              <a:gd name="connsiteY0" fmla="*/ -473 h 278969"/>
              <a:gd name="connsiteX1" fmla="*/ 4294479 w 4294634"/>
              <a:gd name="connsiteY1" fmla="*/ -473 h 278969"/>
              <a:gd name="connsiteX2" fmla="*/ 4294479 w 4294634"/>
              <a:gd name="connsiteY2" fmla="*/ 278497 h 278969"/>
              <a:gd name="connsiteX3" fmla="*/ -156 w 4294634"/>
              <a:gd name="connsiteY3" fmla="*/ 278497 h 278969"/>
            </a:gdLst>
            <a:ahLst/>
            <a:cxnLst>
              <a:cxn ang="0">
                <a:pos x="connsiteX0" y="connsiteY0"/>
              </a:cxn>
              <a:cxn ang="0">
                <a:pos x="connsiteX1" y="connsiteY1"/>
              </a:cxn>
              <a:cxn ang="0">
                <a:pos x="connsiteX2" y="connsiteY2"/>
              </a:cxn>
              <a:cxn ang="0">
                <a:pos x="connsiteX3" y="connsiteY3"/>
              </a:cxn>
            </a:cxnLst>
            <a:rect l="l" t="t" r="r" b="b"/>
            <a:pathLst>
              <a:path w="4294634" h="278969">
                <a:moveTo>
                  <a:pt x="-156" y="-473"/>
                </a:moveTo>
                <a:lnTo>
                  <a:pt x="4294479" y="-473"/>
                </a:lnTo>
                <a:lnTo>
                  <a:pt x="4294479" y="278497"/>
                </a:lnTo>
                <a:lnTo>
                  <a:pt x="-156" y="278497"/>
                </a:lnTo>
                <a:close/>
              </a:path>
            </a:pathLst>
          </a:custGeom>
          <a:solidFill>
            <a:srgbClr val="FFFFFF"/>
          </a:solidFill>
          <a:ln w="2627" cap="rnd">
            <a:noFill/>
            <a:prstDash val="solid"/>
            <a:round/>
          </a:ln>
        </p:spPr>
        <p:txBody>
          <a:bodyPr rtlCol="0" anchor="ctr"/>
          <a:lstStyle/>
          <a:p>
            <a:endParaRPr lang="en-GB"/>
          </a:p>
        </p:txBody>
      </p:sp>
      <p:sp>
        <p:nvSpPr>
          <p:cNvPr id="36" name="Arrow: Up 35">
            <a:extLst>
              <a:ext uri="{FF2B5EF4-FFF2-40B4-BE49-F238E27FC236}">
                <a16:creationId xmlns:a16="http://schemas.microsoft.com/office/drawing/2014/main" id="{2C0812A6-8EBC-FB33-DB7C-47E5112E02C9}"/>
              </a:ext>
            </a:extLst>
          </p:cNvPr>
          <p:cNvSpPr>
            <a:spLocks noChangeAspect="1"/>
          </p:cNvSpPr>
          <p:nvPr/>
        </p:nvSpPr>
        <p:spPr>
          <a:xfrm>
            <a:off x="10352631" y="5827719"/>
            <a:ext cx="523058" cy="998115"/>
          </a:xfrm>
          <a:prstGeom prst="up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ctr"/>
            <a:r>
              <a:rPr lang="en-GB" sz="1050"/>
              <a:t>1.2 </a:t>
            </a:r>
            <a:r>
              <a:rPr lang="en-GB" sz="1050" err="1"/>
              <a:t>Barg</a:t>
            </a:r>
            <a:endParaRPr lang="en-GB" sz="1050"/>
          </a:p>
        </p:txBody>
      </p:sp>
    </p:spTree>
    <p:extLst>
      <p:ext uri="{BB962C8B-B14F-4D97-AF65-F5344CB8AC3E}">
        <p14:creationId xmlns:p14="http://schemas.microsoft.com/office/powerpoint/2010/main" val="319588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94444E-6 2.83951E-6 L -1.94444E-6 -0.14121 " pathEditMode="relative" rAng="0" ptsTypes="AA">
                                      <p:cBhvr>
                                        <p:cTn id="6" dur="2000" fill="hold"/>
                                        <p:tgtEl>
                                          <p:spTgt spid="7"/>
                                        </p:tgtEl>
                                        <p:attrNameLst>
                                          <p:attrName>ppt_x</p:attrName>
                                          <p:attrName>ppt_y</p:attrName>
                                        </p:attrNameLst>
                                      </p:cBhvr>
                                      <p:rCtr x="0" y="-7068"/>
                                    </p:animMotion>
                                  </p:childTnLst>
                                </p:cTn>
                              </p:par>
                              <p:par>
                                <p:cTn id="7" presetID="10" presetClass="entr" presetSubtype="0" fill="hold" grpId="0" nodeType="withEffect">
                                  <p:stCondLst>
                                    <p:cond delay="500"/>
                                  </p:stCondLst>
                                  <p:childTnLst>
                                    <p:set>
                                      <p:cBhvr>
                                        <p:cTn id="8" dur="1" fill="hold">
                                          <p:stCondLst>
                                            <p:cond delay="0"/>
                                          </p:stCondLst>
                                        </p:cTn>
                                        <p:tgtEl>
                                          <p:spTgt spid="36"/>
                                        </p:tgtEl>
                                        <p:attrNameLst>
                                          <p:attrName>style.visibility</p:attrName>
                                        </p:attrNameLst>
                                      </p:cBhvr>
                                      <p:to>
                                        <p:strVal val="visible"/>
                                      </p:to>
                                    </p:set>
                                    <p:animEffect transition="in" filter="fade">
                                      <p:cBhvr>
                                        <p:cTn id="9" dur="500"/>
                                        <p:tgtEl>
                                          <p:spTgt spid="36"/>
                                        </p:tgtEl>
                                      </p:cBhvr>
                                    </p:animEffect>
                                  </p:childTnLst>
                                </p:cTn>
                              </p:par>
                              <p:par>
                                <p:cTn id="10" presetID="10" presetClass="entr" presetSubtype="0" fill="hold" nodeType="withEffect">
                                  <p:stCondLst>
                                    <p:cond delay="50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50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Start Slide - Re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CiS Template - Header Onl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d4112a7-312c-4782-9845-df536d19650e" xsi:nil="true"/>
    <lcf76f155ced4ddcb4097134ff3c332f xmlns="ca34cb31-defd-48ec-a7aa-ce67e22f532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08CA81136B874FA66D619D684F1A17" ma:contentTypeVersion="13" ma:contentTypeDescription="Create a new document." ma:contentTypeScope="" ma:versionID="4aa3a22aa6ecc954b7a8b49eaf3e070b">
  <xsd:schema xmlns:xsd="http://www.w3.org/2001/XMLSchema" xmlns:xs="http://www.w3.org/2001/XMLSchema" xmlns:p="http://schemas.microsoft.com/office/2006/metadata/properties" xmlns:ns2="ca34cb31-defd-48ec-a7aa-ce67e22f5322" xmlns:ns3="cd4112a7-312c-4782-9845-df536d19650e" targetNamespace="http://schemas.microsoft.com/office/2006/metadata/properties" ma:root="true" ma:fieldsID="c13f96386359bc365248aeb0ba1f15a9" ns2:_="" ns3:_="">
    <xsd:import namespace="ca34cb31-defd-48ec-a7aa-ce67e22f5322"/>
    <xsd:import namespace="cd4112a7-312c-4782-9845-df536d19650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4cb31-defd-48ec-a7aa-ce67e22f53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b42ea7-df49-4aac-a754-9e7bcab9fbd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4112a7-312c-4782-9845-df536d19650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375d9dd-46f3-4358-b335-8b564ebedfb5}" ma:internalName="TaxCatchAll" ma:showField="CatchAllData" ma:web="cd4112a7-312c-4782-9845-df536d1965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6FC40C-3D7B-4381-A25E-2277746BA822}">
  <ds:schemaRefs>
    <ds:schemaRef ds:uri="http://schemas.microsoft.com/sharepoint/v3/contenttype/forms"/>
  </ds:schemaRefs>
</ds:datastoreItem>
</file>

<file path=customXml/itemProps2.xml><?xml version="1.0" encoding="utf-8"?>
<ds:datastoreItem xmlns:ds="http://schemas.openxmlformats.org/officeDocument/2006/customXml" ds:itemID="{A8676698-4287-4193-8E11-895C396608E7}">
  <ds:schemaRefs>
    <ds:schemaRef ds:uri="http://schemas.microsoft.com/office/2006/metadata/properties"/>
    <ds:schemaRef ds:uri="http://schemas.microsoft.com/office/infopath/2007/PartnerControls"/>
    <ds:schemaRef ds:uri="cd4112a7-312c-4782-9845-df536d19650e"/>
    <ds:schemaRef ds:uri="ca34cb31-defd-48ec-a7aa-ce67e22f5322"/>
  </ds:schemaRefs>
</ds:datastoreItem>
</file>

<file path=customXml/itemProps3.xml><?xml version="1.0" encoding="utf-8"?>
<ds:datastoreItem xmlns:ds="http://schemas.openxmlformats.org/officeDocument/2006/customXml" ds:itemID="{3C17683E-C083-4F5C-BBFD-B1F36A349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34cb31-defd-48ec-a7aa-ce67e22f5322"/>
    <ds:schemaRef ds:uri="cd4112a7-312c-4782-9845-df536d196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3333</TotalTime>
  <Words>797</Words>
  <Application>Microsoft Office PowerPoint</Application>
  <PresentationFormat>Custom</PresentationFormat>
  <Paragraphs>134</Paragraphs>
  <Slides>11</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Stencil</vt:lpstr>
      <vt:lpstr>Poppins Semi-Bold</vt:lpstr>
      <vt:lpstr>Calibri</vt:lpstr>
      <vt:lpstr>Poppins</vt:lpstr>
      <vt:lpstr>Poppins Bold</vt:lpstr>
      <vt:lpstr>Aptos</vt:lpstr>
      <vt:lpstr>Poppins SemiBold</vt:lpstr>
      <vt:lpstr>Arial</vt:lpstr>
      <vt:lpstr>Poppins Light</vt:lpstr>
      <vt:lpstr>Start Slide - Red</vt:lpstr>
      <vt:lpstr>SCiS Template - Header Only Slide</vt:lpstr>
      <vt:lpstr>Personal Responsibility for Safety</vt:lpstr>
      <vt:lpstr>Personal Responsibility for Safety</vt:lpstr>
      <vt:lpstr>Personal Responsibility for Safety</vt:lpstr>
      <vt:lpstr>Personal Responsibility for Safety</vt:lpstr>
      <vt:lpstr>Personal Responsibility for Safety</vt:lpstr>
      <vt:lpstr>Personal Responsibility for Safety</vt:lpstr>
      <vt:lpstr>Personal Responsibility for Safety</vt:lpstr>
      <vt:lpstr>Personal Responsibility for Safety</vt:lpstr>
      <vt:lpstr>Personal Responsibility for Safety</vt:lpstr>
      <vt:lpstr>Personal Responsibility for Safety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Template - Safety Moment 2025.pptx</dc:title>
  <dc:creator>Nicola Mackie</dc:creator>
  <cp:lastModifiedBy>Aimie Clark</cp:lastModifiedBy>
  <cp:revision>4</cp:revision>
  <dcterms:created xsi:type="dcterms:W3CDTF">2006-08-16T00:00:00Z</dcterms:created>
  <dcterms:modified xsi:type="dcterms:W3CDTF">2026-04-01T10:48:14Z</dcterms:modified>
  <dc:identifier>DAG2gUSmL0s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0x0101006208CA81136B874FA66D619D684F1A17</vt:lpwstr>
  </property>
  <property fmtid="{D5CDD505-2E9C-101B-9397-08002B2CF9AE}" pid="3" name="MediaServiceImageTags">
    <vt:lpwstr/>
  </property>
</Properties>
</file>