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6" r:id="rId4"/>
    <p:sldMasterId id="2147483663" r:id="rId5"/>
  </p:sldMasterIdLst>
  <p:notesMasterIdLst>
    <p:notesMasterId r:id="rId16"/>
  </p:notesMasterIdLst>
  <p:sldIdLst>
    <p:sldId id="260" r:id="rId6"/>
    <p:sldId id="261" r:id="rId7"/>
    <p:sldId id="4113" r:id="rId8"/>
    <p:sldId id="4114" r:id="rId9"/>
    <p:sldId id="4115" r:id="rId10"/>
    <p:sldId id="4116" r:id="rId11"/>
    <p:sldId id="4117" r:id="rId12"/>
    <p:sldId id="4118" r:id="rId13"/>
    <p:sldId id="4119" r:id="rId14"/>
    <p:sldId id="264" r:id="rId15"/>
  </p:sldIdLst>
  <p:sldSz cx="18288000" cy="10287000"/>
  <p:notesSz cx="6858000" cy="9144000"/>
  <p:embeddedFontLst>
    <p:embeddedFont>
      <p:font typeface="Poppins" panose="00000500000000000000" pitchFamily="2" charset="0"/>
      <p:regular r:id="rId17"/>
      <p:bold r:id="rId18"/>
      <p:italic r:id="rId19"/>
      <p:boldItalic r:id="rId20"/>
    </p:embeddedFont>
    <p:embeddedFont>
      <p:font typeface="Poppins Bold" panose="00000800000000000000" charset="0"/>
      <p:regular r:id="rId21"/>
      <p:bold r:id="rId22"/>
    </p:embeddedFont>
    <p:embeddedFont>
      <p:font typeface="Poppins Light" panose="00000400000000000000" pitchFamily="2" charset="0"/>
      <p:regular r:id="rId23"/>
      <p:italic r:id="rId24"/>
    </p:embeddedFont>
    <p:embeddedFont>
      <p:font typeface="Poppins SemiBold" panose="00000700000000000000" pitchFamily="2" charset="0"/>
      <p:bold r:id="rId25"/>
      <p:boldItalic r:id="rId26"/>
    </p:embeddedFont>
    <p:embeddedFont>
      <p:font typeface="Poppins Semi-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D36"/>
    <a:srgbClr val="030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A0206F-9958-4F8A-A492-398F0C3C4962}" v="48" dt="2026-02-05T09:36:40.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07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mie Clark" userId="5ab98718-224f-4bce-83ef-bf75917c7207" providerId="ADAL" clId="{32EF0B2D-9C5A-4075-A354-8C1D6C2C9E77}"/>
    <pc:docChg chg="undo custSel addSld delSld modSld delMainMaster">
      <pc:chgData name="Aimie Clark" userId="5ab98718-224f-4bce-83ef-bf75917c7207" providerId="ADAL" clId="{32EF0B2D-9C5A-4075-A354-8C1D6C2C9E77}" dt="2026-02-05T09:50:21.968" v="1086" actId="207"/>
      <pc:docMkLst>
        <pc:docMk/>
      </pc:docMkLst>
      <pc:sldChg chg="del">
        <pc:chgData name="Aimie Clark" userId="5ab98718-224f-4bce-83ef-bf75917c7207" providerId="ADAL" clId="{32EF0B2D-9C5A-4075-A354-8C1D6C2C9E77}" dt="2026-02-05T09:40:13.146" v="1077" actId="47"/>
        <pc:sldMkLst>
          <pc:docMk/>
          <pc:sldMk cId="921283688" sldId="259"/>
        </pc:sldMkLst>
      </pc:sldChg>
      <pc:sldChg chg="addSp modSp mod">
        <pc:chgData name="Aimie Clark" userId="5ab98718-224f-4bce-83ef-bf75917c7207" providerId="ADAL" clId="{32EF0B2D-9C5A-4075-A354-8C1D6C2C9E77}" dt="2026-01-29T13:24:56.407" v="113" actId="1076"/>
        <pc:sldMkLst>
          <pc:docMk/>
          <pc:sldMk cId="3375214051" sldId="260"/>
        </pc:sldMkLst>
        <pc:spChg chg="mod">
          <ac:chgData name="Aimie Clark" userId="5ab98718-224f-4bce-83ef-bf75917c7207" providerId="ADAL" clId="{32EF0B2D-9C5A-4075-A354-8C1D6C2C9E77}" dt="2026-01-29T13:22:48.421" v="69" actId="20577"/>
          <ac:spMkLst>
            <pc:docMk/>
            <pc:sldMk cId="3375214051" sldId="260"/>
            <ac:spMk id="2" creationId="{B2DB47B3-2F49-3A2A-04C4-9480907EADAD}"/>
          </ac:spMkLst>
        </pc:spChg>
        <pc:spChg chg="mod">
          <ac:chgData name="Aimie Clark" userId="5ab98718-224f-4bce-83ef-bf75917c7207" providerId="ADAL" clId="{32EF0B2D-9C5A-4075-A354-8C1D6C2C9E77}" dt="2026-01-29T13:24:21.999" v="111" actId="255"/>
          <ac:spMkLst>
            <pc:docMk/>
            <pc:sldMk cId="3375214051" sldId="260"/>
            <ac:spMk id="3" creationId="{DC296ACD-D6E3-37C8-42FB-1F3B1A8BEB6D}"/>
          </ac:spMkLst>
        </pc:spChg>
        <pc:spChg chg="add mod">
          <ac:chgData name="Aimie Clark" userId="5ab98718-224f-4bce-83ef-bf75917c7207" providerId="ADAL" clId="{32EF0B2D-9C5A-4075-A354-8C1D6C2C9E77}" dt="2026-01-29T13:24:56.407" v="113" actId="1076"/>
          <ac:spMkLst>
            <pc:docMk/>
            <pc:sldMk cId="3375214051" sldId="260"/>
            <ac:spMk id="4" creationId="{6857163F-9F65-E2DC-03A6-C9638E6E3866}"/>
          </ac:spMkLst>
        </pc:spChg>
      </pc:sldChg>
      <pc:sldChg chg="addSp delSp modSp mod">
        <pc:chgData name="Aimie Clark" userId="5ab98718-224f-4bce-83ef-bf75917c7207" providerId="ADAL" clId="{32EF0B2D-9C5A-4075-A354-8C1D6C2C9E77}" dt="2026-02-05T09:40:56.585" v="1078" actId="34135"/>
        <pc:sldMkLst>
          <pc:docMk/>
          <pc:sldMk cId="38777835" sldId="261"/>
        </pc:sldMkLst>
        <pc:spChg chg="mod">
          <ac:chgData name="Aimie Clark" userId="5ab98718-224f-4bce-83ef-bf75917c7207" providerId="ADAL" clId="{32EF0B2D-9C5A-4075-A354-8C1D6C2C9E77}" dt="2026-01-29T13:25:42.292" v="149" actId="20577"/>
          <ac:spMkLst>
            <pc:docMk/>
            <pc:sldMk cId="38777835" sldId="261"/>
            <ac:spMk id="2" creationId="{9F1A63BF-E224-A434-5181-ACD12F9ACA3E}"/>
          </ac:spMkLst>
        </pc:spChg>
        <pc:spChg chg="mod">
          <ac:chgData name="Aimie Clark" userId="5ab98718-224f-4bce-83ef-bf75917c7207" providerId="ADAL" clId="{32EF0B2D-9C5A-4075-A354-8C1D6C2C9E77}" dt="2026-01-29T13:45:04.030" v="274" actId="20577"/>
          <ac:spMkLst>
            <pc:docMk/>
            <pc:sldMk cId="38777835" sldId="261"/>
            <ac:spMk id="3" creationId="{86C0F8ED-898E-E3F9-A908-7D29C51A495A}"/>
          </ac:spMkLst>
        </pc:spChg>
        <pc:spChg chg="add mod ord">
          <ac:chgData name="Aimie Clark" userId="5ab98718-224f-4bce-83ef-bf75917c7207" providerId="ADAL" clId="{32EF0B2D-9C5A-4075-A354-8C1D6C2C9E77}" dt="2026-02-05T08:49:03.133" v="443" actId="34135"/>
          <ac:spMkLst>
            <pc:docMk/>
            <pc:sldMk cId="38777835" sldId="261"/>
            <ac:spMk id="4" creationId="{EEB32083-EC8C-C91E-9914-C57A3B0F46E6}"/>
          </ac:spMkLst>
        </pc:spChg>
        <pc:spChg chg="mod">
          <ac:chgData name="Aimie Clark" userId="5ab98718-224f-4bce-83ef-bf75917c7207" providerId="ADAL" clId="{32EF0B2D-9C5A-4075-A354-8C1D6C2C9E77}" dt="2026-01-29T13:35:13.571" v="212" actId="1035"/>
          <ac:spMkLst>
            <pc:docMk/>
            <pc:sldMk cId="38777835" sldId="261"/>
            <ac:spMk id="5" creationId="{270737E4-EED3-BC5E-159A-D7C87A03332A}"/>
          </ac:spMkLst>
        </pc:spChg>
        <pc:spChg chg="mod">
          <ac:chgData name="Aimie Clark" userId="5ab98718-224f-4bce-83ef-bf75917c7207" providerId="ADAL" clId="{32EF0B2D-9C5A-4075-A354-8C1D6C2C9E77}" dt="2026-01-29T13:28:08.221" v="180" actId="1076"/>
          <ac:spMkLst>
            <pc:docMk/>
            <pc:sldMk cId="38777835" sldId="261"/>
            <ac:spMk id="8" creationId="{035DC4F8-9AF2-2725-4D7E-BB6594F19493}"/>
          </ac:spMkLst>
        </pc:spChg>
        <pc:spChg chg="mod">
          <ac:chgData name="Aimie Clark" userId="5ab98718-224f-4bce-83ef-bf75917c7207" providerId="ADAL" clId="{32EF0B2D-9C5A-4075-A354-8C1D6C2C9E77}" dt="2026-02-05T09:40:56.585" v="1078" actId="34135"/>
          <ac:spMkLst>
            <pc:docMk/>
            <pc:sldMk cId="38777835" sldId="261"/>
            <ac:spMk id="9" creationId="{A2D5D1BF-164A-4B79-FA19-5B54812A9319}"/>
          </ac:spMkLst>
        </pc:spChg>
        <pc:spChg chg="mod">
          <ac:chgData name="Aimie Clark" userId="5ab98718-224f-4bce-83ef-bf75917c7207" providerId="ADAL" clId="{32EF0B2D-9C5A-4075-A354-8C1D6C2C9E77}" dt="2026-02-05T09:40:56.585" v="1078" actId="34135"/>
          <ac:spMkLst>
            <pc:docMk/>
            <pc:sldMk cId="38777835" sldId="261"/>
            <ac:spMk id="13" creationId="{79B4A0A2-F429-0B1A-001A-48BEC2B06BC5}"/>
          </ac:spMkLst>
        </pc:spChg>
        <pc:spChg chg="mod">
          <ac:chgData name="Aimie Clark" userId="5ab98718-224f-4bce-83ef-bf75917c7207" providerId="ADAL" clId="{32EF0B2D-9C5A-4075-A354-8C1D6C2C9E77}" dt="2026-02-05T09:40:56.585" v="1078" actId="34135"/>
          <ac:spMkLst>
            <pc:docMk/>
            <pc:sldMk cId="38777835" sldId="261"/>
            <ac:spMk id="14" creationId="{66966CB2-FDD5-B31D-A49E-F7A7F9615C73}"/>
          </ac:spMkLst>
        </pc:spChg>
        <pc:spChg chg="mod">
          <ac:chgData name="Aimie Clark" userId="5ab98718-224f-4bce-83ef-bf75917c7207" providerId="ADAL" clId="{32EF0B2D-9C5A-4075-A354-8C1D6C2C9E77}" dt="2026-01-29T13:28:08.221" v="180" actId="1076"/>
          <ac:spMkLst>
            <pc:docMk/>
            <pc:sldMk cId="38777835" sldId="261"/>
            <ac:spMk id="15" creationId="{8CE7916F-57C5-6AC7-F3BD-236D2AEC4DDB}"/>
          </ac:spMkLst>
        </pc:spChg>
        <pc:spChg chg="mod">
          <ac:chgData name="Aimie Clark" userId="5ab98718-224f-4bce-83ef-bf75917c7207" providerId="ADAL" clId="{32EF0B2D-9C5A-4075-A354-8C1D6C2C9E77}" dt="2026-01-29T13:28:08.221" v="180" actId="1076"/>
          <ac:spMkLst>
            <pc:docMk/>
            <pc:sldMk cId="38777835" sldId="261"/>
            <ac:spMk id="21" creationId="{3F99C44F-6A67-0FA4-2C1F-E433275B5C09}"/>
          </ac:spMkLst>
        </pc:spChg>
        <pc:spChg chg="mod">
          <ac:chgData name="Aimie Clark" userId="5ab98718-224f-4bce-83ef-bf75917c7207" providerId="ADAL" clId="{32EF0B2D-9C5A-4075-A354-8C1D6C2C9E77}" dt="2026-01-29T13:28:08.221" v="180" actId="1076"/>
          <ac:spMkLst>
            <pc:docMk/>
            <pc:sldMk cId="38777835" sldId="261"/>
            <ac:spMk id="25" creationId="{40F90D20-894B-116F-D006-29E72D0353F0}"/>
          </ac:spMkLst>
        </pc:spChg>
        <pc:spChg chg="mod">
          <ac:chgData name="Aimie Clark" userId="5ab98718-224f-4bce-83ef-bf75917c7207" providerId="ADAL" clId="{32EF0B2D-9C5A-4075-A354-8C1D6C2C9E77}" dt="2026-01-29T13:28:08.221" v="180" actId="1076"/>
          <ac:spMkLst>
            <pc:docMk/>
            <pc:sldMk cId="38777835" sldId="261"/>
            <ac:spMk id="30" creationId="{0DFA6717-1A76-22EA-C0C3-108FFD2258DA}"/>
          </ac:spMkLst>
        </pc:spChg>
        <pc:spChg chg="mod">
          <ac:chgData name="Aimie Clark" userId="5ab98718-224f-4bce-83ef-bf75917c7207" providerId="ADAL" clId="{32EF0B2D-9C5A-4075-A354-8C1D6C2C9E77}" dt="2026-01-29T13:28:08.221" v="180" actId="1076"/>
          <ac:spMkLst>
            <pc:docMk/>
            <pc:sldMk cId="38777835" sldId="261"/>
            <ac:spMk id="32" creationId="{3302D066-B5CD-5097-ADC7-08C8978AD3B6}"/>
          </ac:spMkLst>
        </pc:spChg>
        <pc:spChg chg="mod">
          <ac:chgData name="Aimie Clark" userId="5ab98718-224f-4bce-83ef-bf75917c7207" providerId="ADAL" clId="{32EF0B2D-9C5A-4075-A354-8C1D6C2C9E77}" dt="2026-02-05T09:40:56.585" v="1078" actId="34135"/>
          <ac:spMkLst>
            <pc:docMk/>
            <pc:sldMk cId="38777835" sldId="261"/>
            <ac:spMk id="35" creationId="{C8196C13-240E-B8D0-7E53-05B442D46201}"/>
          </ac:spMkLst>
        </pc:spChg>
        <pc:spChg chg="mod">
          <ac:chgData name="Aimie Clark" userId="5ab98718-224f-4bce-83ef-bf75917c7207" providerId="ADAL" clId="{32EF0B2D-9C5A-4075-A354-8C1D6C2C9E77}" dt="2026-02-05T09:40:56.585" v="1078" actId="34135"/>
          <ac:spMkLst>
            <pc:docMk/>
            <pc:sldMk cId="38777835" sldId="261"/>
            <ac:spMk id="39" creationId="{C3B7E806-7827-EC1E-8B0C-141C07129B26}"/>
          </ac:spMkLst>
        </pc:spChg>
        <pc:spChg chg="mod">
          <ac:chgData name="Aimie Clark" userId="5ab98718-224f-4bce-83ef-bf75917c7207" providerId="ADAL" clId="{32EF0B2D-9C5A-4075-A354-8C1D6C2C9E77}" dt="2026-01-29T13:28:08.221" v="180" actId="1076"/>
          <ac:spMkLst>
            <pc:docMk/>
            <pc:sldMk cId="38777835" sldId="261"/>
            <ac:spMk id="42" creationId="{74568114-40CD-D405-E824-F9CF7B61FE93}"/>
          </ac:spMkLst>
        </pc:spChg>
        <pc:spChg chg="mod">
          <ac:chgData name="Aimie Clark" userId="5ab98718-224f-4bce-83ef-bf75917c7207" providerId="ADAL" clId="{32EF0B2D-9C5A-4075-A354-8C1D6C2C9E77}" dt="2026-01-29T13:28:08.221" v="180" actId="1076"/>
          <ac:spMkLst>
            <pc:docMk/>
            <pc:sldMk cId="38777835" sldId="261"/>
            <ac:spMk id="43" creationId="{F69F0581-0675-1A8D-71EE-A891D8D31637}"/>
          </ac:spMkLst>
        </pc:spChg>
        <pc:spChg chg="mod">
          <ac:chgData name="Aimie Clark" userId="5ab98718-224f-4bce-83ef-bf75917c7207" providerId="ADAL" clId="{32EF0B2D-9C5A-4075-A354-8C1D6C2C9E77}" dt="2026-01-29T13:28:08.221" v="180" actId="1076"/>
          <ac:spMkLst>
            <pc:docMk/>
            <pc:sldMk cId="38777835" sldId="261"/>
            <ac:spMk id="45" creationId="{F97AFC7E-301C-0BE6-214A-4062244DCB70}"/>
          </ac:spMkLst>
        </pc:spChg>
        <pc:spChg chg="mod topLvl">
          <ac:chgData name="Aimie Clark" userId="5ab98718-224f-4bce-83ef-bf75917c7207" providerId="ADAL" clId="{32EF0B2D-9C5A-4075-A354-8C1D6C2C9E77}" dt="2026-02-05T09:40:56.585" v="1078" actId="34135"/>
          <ac:spMkLst>
            <pc:docMk/>
            <pc:sldMk cId="38777835" sldId="261"/>
            <ac:spMk id="47" creationId="{6E01CAE3-FFAE-F730-8545-466BD3B079A5}"/>
          </ac:spMkLst>
        </pc:spChg>
        <pc:spChg chg="add mod">
          <ac:chgData name="Aimie Clark" userId="5ab98718-224f-4bce-83ef-bf75917c7207" providerId="ADAL" clId="{32EF0B2D-9C5A-4075-A354-8C1D6C2C9E77}" dt="2026-01-29T13:35:13.571" v="212" actId="1035"/>
          <ac:spMkLst>
            <pc:docMk/>
            <pc:sldMk cId="38777835" sldId="261"/>
            <ac:spMk id="49" creationId="{8EC04776-279C-2D35-6510-762C84BDD12D}"/>
          </ac:spMkLst>
        </pc:spChg>
        <pc:spChg chg="add mod">
          <ac:chgData name="Aimie Clark" userId="5ab98718-224f-4bce-83ef-bf75917c7207" providerId="ADAL" clId="{32EF0B2D-9C5A-4075-A354-8C1D6C2C9E77}" dt="2026-01-29T13:53:08.993" v="316" actId="1076"/>
          <ac:spMkLst>
            <pc:docMk/>
            <pc:sldMk cId="38777835" sldId="261"/>
            <ac:spMk id="50" creationId="{A795EB29-46F4-B41F-0595-6C697D625399}"/>
          </ac:spMkLst>
        </pc:spChg>
        <pc:spChg chg="add mod">
          <ac:chgData name="Aimie Clark" userId="5ab98718-224f-4bce-83ef-bf75917c7207" providerId="ADAL" clId="{32EF0B2D-9C5A-4075-A354-8C1D6C2C9E77}" dt="2026-01-29T13:53:53.399" v="319" actId="1076"/>
          <ac:spMkLst>
            <pc:docMk/>
            <pc:sldMk cId="38777835" sldId="261"/>
            <ac:spMk id="51" creationId="{60AB0A47-38EE-712D-B162-BB2FBC29D7D4}"/>
          </ac:spMkLst>
        </pc:spChg>
        <pc:spChg chg="add mod">
          <ac:chgData name="Aimie Clark" userId="5ab98718-224f-4bce-83ef-bf75917c7207" providerId="ADAL" clId="{32EF0B2D-9C5A-4075-A354-8C1D6C2C9E77}" dt="2026-01-29T13:53:00.398" v="315" actId="1076"/>
          <ac:spMkLst>
            <pc:docMk/>
            <pc:sldMk cId="38777835" sldId="261"/>
            <ac:spMk id="52" creationId="{047D79DF-09BF-321C-308B-EFAB2E242C91}"/>
          </ac:spMkLst>
        </pc:spChg>
        <pc:spChg chg="mod">
          <ac:chgData name="Aimie Clark" userId="5ab98718-224f-4bce-83ef-bf75917c7207" providerId="ADAL" clId="{32EF0B2D-9C5A-4075-A354-8C1D6C2C9E77}" dt="2026-01-29T13:51:50.781" v="307" actId="14100"/>
          <ac:spMkLst>
            <pc:docMk/>
            <pc:sldMk cId="38777835" sldId="261"/>
            <ac:spMk id="66" creationId="{D865701C-F33A-17AD-E9E5-019566E48336}"/>
          </ac:spMkLst>
        </pc:spChg>
        <pc:spChg chg="mod">
          <ac:chgData name="Aimie Clark" userId="5ab98718-224f-4bce-83ef-bf75917c7207" providerId="ADAL" clId="{32EF0B2D-9C5A-4075-A354-8C1D6C2C9E77}" dt="2026-01-29T13:51:50.781" v="307" actId="14100"/>
          <ac:spMkLst>
            <pc:docMk/>
            <pc:sldMk cId="38777835" sldId="261"/>
            <ac:spMk id="69" creationId="{2A49E977-9616-E1E1-5642-133A70AE3CD3}"/>
          </ac:spMkLst>
        </pc:spChg>
        <pc:spChg chg="mod">
          <ac:chgData name="Aimie Clark" userId="5ab98718-224f-4bce-83ef-bf75917c7207" providerId="ADAL" clId="{32EF0B2D-9C5A-4075-A354-8C1D6C2C9E77}" dt="2026-02-05T09:40:56.585" v="1078" actId="34135"/>
          <ac:spMkLst>
            <pc:docMk/>
            <pc:sldMk cId="38777835" sldId="261"/>
            <ac:spMk id="74" creationId="{7193234B-0A79-9537-35DB-DD13886691EE}"/>
          </ac:spMkLst>
        </pc:spChg>
        <pc:spChg chg="mod">
          <ac:chgData name="Aimie Clark" userId="5ab98718-224f-4bce-83ef-bf75917c7207" providerId="ADAL" clId="{32EF0B2D-9C5A-4075-A354-8C1D6C2C9E77}" dt="2026-01-29T13:51:50.781" v="307" actId="14100"/>
          <ac:spMkLst>
            <pc:docMk/>
            <pc:sldMk cId="38777835" sldId="261"/>
            <ac:spMk id="76" creationId="{C9D1DADD-FB3D-D866-F73E-1CE74CA8EDCC}"/>
          </ac:spMkLst>
        </pc:spChg>
        <pc:spChg chg="mod">
          <ac:chgData name="Aimie Clark" userId="5ab98718-224f-4bce-83ef-bf75917c7207" providerId="ADAL" clId="{32EF0B2D-9C5A-4075-A354-8C1D6C2C9E77}" dt="2026-01-29T13:51:50.781" v="307" actId="14100"/>
          <ac:spMkLst>
            <pc:docMk/>
            <pc:sldMk cId="38777835" sldId="261"/>
            <ac:spMk id="80" creationId="{43E49F0B-1122-AA81-92BD-2D667EC5EB42}"/>
          </ac:spMkLst>
        </pc:spChg>
        <pc:spChg chg="mod">
          <ac:chgData name="Aimie Clark" userId="5ab98718-224f-4bce-83ef-bf75917c7207" providerId="ADAL" clId="{32EF0B2D-9C5A-4075-A354-8C1D6C2C9E77}" dt="2026-01-29T13:51:50.781" v="307" actId="14100"/>
          <ac:spMkLst>
            <pc:docMk/>
            <pc:sldMk cId="38777835" sldId="261"/>
            <ac:spMk id="81" creationId="{AB37D2BB-B621-AFE0-4D90-9DDA39EA3CAB}"/>
          </ac:spMkLst>
        </pc:spChg>
        <pc:spChg chg="mod">
          <ac:chgData name="Aimie Clark" userId="5ab98718-224f-4bce-83ef-bf75917c7207" providerId="ADAL" clId="{32EF0B2D-9C5A-4075-A354-8C1D6C2C9E77}" dt="2026-01-29T13:51:50.781" v="307" actId="14100"/>
          <ac:spMkLst>
            <pc:docMk/>
            <pc:sldMk cId="38777835" sldId="261"/>
            <ac:spMk id="85" creationId="{614FEB02-66DB-F0E8-9F67-52AF2A91FF65}"/>
          </ac:spMkLst>
        </pc:spChg>
        <pc:spChg chg="mod">
          <ac:chgData name="Aimie Clark" userId="5ab98718-224f-4bce-83ef-bf75917c7207" providerId="ADAL" clId="{32EF0B2D-9C5A-4075-A354-8C1D6C2C9E77}" dt="2026-02-05T09:40:56.585" v="1078" actId="34135"/>
          <ac:spMkLst>
            <pc:docMk/>
            <pc:sldMk cId="38777835" sldId="261"/>
            <ac:spMk id="86" creationId="{71BFDD2D-71B9-BEB6-7DA2-844B01B0D716}"/>
          </ac:spMkLst>
        </pc:spChg>
        <pc:spChg chg="mod">
          <ac:chgData name="Aimie Clark" userId="5ab98718-224f-4bce-83ef-bf75917c7207" providerId="ADAL" clId="{32EF0B2D-9C5A-4075-A354-8C1D6C2C9E77}" dt="2026-02-05T09:40:56.585" v="1078" actId="34135"/>
          <ac:spMkLst>
            <pc:docMk/>
            <pc:sldMk cId="38777835" sldId="261"/>
            <ac:spMk id="87" creationId="{582BC7F5-AFCE-66A9-C4A3-F242A7514BCE}"/>
          </ac:spMkLst>
        </pc:spChg>
        <pc:spChg chg="mod">
          <ac:chgData name="Aimie Clark" userId="5ab98718-224f-4bce-83ef-bf75917c7207" providerId="ADAL" clId="{32EF0B2D-9C5A-4075-A354-8C1D6C2C9E77}" dt="2026-01-29T13:51:50.781" v="307" actId="14100"/>
          <ac:spMkLst>
            <pc:docMk/>
            <pc:sldMk cId="38777835" sldId="261"/>
            <ac:spMk id="88" creationId="{26915115-1410-12EF-1A21-CF69994551E4}"/>
          </ac:spMkLst>
        </pc:spChg>
        <pc:spChg chg="mod">
          <ac:chgData name="Aimie Clark" userId="5ab98718-224f-4bce-83ef-bf75917c7207" providerId="ADAL" clId="{32EF0B2D-9C5A-4075-A354-8C1D6C2C9E77}" dt="2026-01-29T13:51:50.781" v="307" actId="14100"/>
          <ac:spMkLst>
            <pc:docMk/>
            <pc:sldMk cId="38777835" sldId="261"/>
            <ac:spMk id="89" creationId="{77DC633D-20B4-71E1-2CF4-A27D97F508FB}"/>
          </ac:spMkLst>
        </pc:spChg>
        <pc:spChg chg="mod">
          <ac:chgData name="Aimie Clark" userId="5ab98718-224f-4bce-83ef-bf75917c7207" providerId="ADAL" clId="{32EF0B2D-9C5A-4075-A354-8C1D6C2C9E77}" dt="2026-01-29T13:52:37.004" v="312" actId="1076"/>
          <ac:spMkLst>
            <pc:docMk/>
            <pc:sldMk cId="38777835" sldId="261"/>
            <ac:spMk id="92" creationId="{08E220EB-4814-5260-A511-1356FB2E0A5C}"/>
          </ac:spMkLst>
        </pc:spChg>
        <pc:spChg chg="mod">
          <ac:chgData name="Aimie Clark" userId="5ab98718-224f-4bce-83ef-bf75917c7207" providerId="ADAL" clId="{32EF0B2D-9C5A-4075-A354-8C1D6C2C9E77}" dt="2026-01-29T13:52:37.004" v="312" actId="1076"/>
          <ac:spMkLst>
            <pc:docMk/>
            <pc:sldMk cId="38777835" sldId="261"/>
            <ac:spMk id="93" creationId="{2756AF24-3397-E10A-4A2E-58F61F80F7E0}"/>
          </ac:spMkLst>
        </pc:spChg>
        <pc:spChg chg="mod">
          <ac:chgData name="Aimie Clark" userId="5ab98718-224f-4bce-83ef-bf75917c7207" providerId="ADAL" clId="{32EF0B2D-9C5A-4075-A354-8C1D6C2C9E77}" dt="2026-01-29T13:52:37.004" v="312" actId="1076"/>
          <ac:spMkLst>
            <pc:docMk/>
            <pc:sldMk cId="38777835" sldId="261"/>
            <ac:spMk id="94" creationId="{77AC9501-6729-7A1C-CAF1-3BF3B141F87C}"/>
          </ac:spMkLst>
        </pc:spChg>
        <pc:spChg chg="mod">
          <ac:chgData name="Aimie Clark" userId="5ab98718-224f-4bce-83ef-bf75917c7207" providerId="ADAL" clId="{32EF0B2D-9C5A-4075-A354-8C1D6C2C9E77}" dt="2026-01-29T13:52:37.004" v="312" actId="1076"/>
          <ac:spMkLst>
            <pc:docMk/>
            <pc:sldMk cId="38777835" sldId="261"/>
            <ac:spMk id="95" creationId="{D8A4C547-CC7B-DB4E-EFE9-73D33221EC10}"/>
          </ac:spMkLst>
        </pc:spChg>
        <pc:spChg chg="mod">
          <ac:chgData name="Aimie Clark" userId="5ab98718-224f-4bce-83ef-bf75917c7207" providerId="ADAL" clId="{32EF0B2D-9C5A-4075-A354-8C1D6C2C9E77}" dt="2026-01-29T13:52:37.004" v="312" actId="1076"/>
          <ac:spMkLst>
            <pc:docMk/>
            <pc:sldMk cId="38777835" sldId="261"/>
            <ac:spMk id="96" creationId="{CBB397A9-BE0B-D877-E531-410F19827F77}"/>
          </ac:spMkLst>
        </pc:spChg>
        <pc:spChg chg="mod">
          <ac:chgData name="Aimie Clark" userId="5ab98718-224f-4bce-83ef-bf75917c7207" providerId="ADAL" clId="{32EF0B2D-9C5A-4075-A354-8C1D6C2C9E77}" dt="2026-02-05T09:40:56.585" v="1078" actId="34135"/>
          <ac:spMkLst>
            <pc:docMk/>
            <pc:sldMk cId="38777835" sldId="261"/>
            <ac:spMk id="97" creationId="{3BD65CE3-F91A-1C27-6B45-9B2DA0CBB458}"/>
          </ac:spMkLst>
        </pc:spChg>
        <pc:spChg chg="add mod">
          <ac:chgData name="Aimie Clark" userId="5ab98718-224f-4bce-83ef-bf75917c7207" providerId="ADAL" clId="{32EF0B2D-9C5A-4075-A354-8C1D6C2C9E77}" dt="2026-01-29T13:55:34.422" v="382" actId="1076"/>
          <ac:spMkLst>
            <pc:docMk/>
            <pc:sldMk cId="38777835" sldId="261"/>
            <ac:spMk id="99" creationId="{9BF6C4FF-43DB-7C94-FE2B-3ACE8234D4BD}"/>
          </ac:spMkLst>
        </pc:spChg>
        <pc:grpChg chg="mod">
          <ac:chgData name="Aimie Clark" userId="5ab98718-224f-4bce-83ef-bf75917c7207" providerId="ADAL" clId="{32EF0B2D-9C5A-4075-A354-8C1D6C2C9E77}" dt="2026-01-29T13:53:56.960" v="324" actId="1038"/>
          <ac:grpSpMkLst>
            <pc:docMk/>
            <pc:sldMk cId="38777835" sldId="261"/>
            <ac:grpSpMk id="59" creationId="{D3103E9A-C355-425B-7113-D8ACC9DA97AB}"/>
          </ac:grpSpMkLst>
        </pc:grpChg>
        <pc:grpChg chg="mod">
          <ac:chgData name="Aimie Clark" userId="5ab98718-224f-4bce-83ef-bf75917c7207" providerId="ADAL" clId="{32EF0B2D-9C5A-4075-A354-8C1D6C2C9E77}" dt="2026-01-29T13:52:37.004" v="312" actId="1076"/>
          <ac:grpSpMkLst>
            <pc:docMk/>
            <pc:sldMk cId="38777835" sldId="261"/>
            <ac:grpSpMk id="91" creationId="{CCD5FBF9-23E8-9774-7AA5-F86D55FBF9A6}"/>
          </ac:grpSpMkLst>
        </pc:grpChg>
        <pc:picChg chg="add mod ord">
          <ac:chgData name="Aimie Clark" userId="5ab98718-224f-4bce-83ef-bf75917c7207" providerId="ADAL" clId="{32EF0B2D-9C5A-4075-A354-8C1D6C2C9E77}" dt="2026-01-29T13:57:06.318" v="391" actId="14100"/>
          <ac:picMkLst>
            <pc:docMk/>
            <pc:sldMk cId="38777835" sldId="261"/>
            <ac:picMk id="54" creationId="{A74FD17F-6647-66E9-8680-DD0E46597506}"/>
          </ac:picMkLst>
        </pc:picChg>
        <pc:picChg chg="add mod">
          <ac:chgData name="Aimie Clark" userId="5ab98718-224f-4bce-83ef-bf75917c7207" providerId="ADAL" clId="{32EF0B2D-9C5A-4075-A354-8C1D6C2C9E77}" dt="2026-01-29T13:56:32.416" v="387" actId="1076"/>
          <ac:picMkLst>
            <pc:docMk/>
            <pc:sldMk cId="38777835" sldId="261"/>
            <ac:picMk id="58" creationId="{10842478-9F12-F651-9557-683CD7CE0406}"/>
          </ac:picMkLst>
        </pc:picChg>
        <pc:picChg chg="mod">
          <ac:chgData name="Aimie Clark" userId="5ab98718-224f-4bce-83ef-bf75917c7207" providerId="ADAL" clId="{32EF0B2D-9C5A-4075-A354-8C1D6C2C9E77}" dt="2026-01-29T13:52:08.737" v="309" actId="1076"/>
          <ac:picMkLst>
            <pc:docMk/>
            <pc:sldMk cId="38777835" sldId="261"/>
            <ac:picMk id="98" creationId="{0137452A-2316-0E30-CAEB-7B5260A76777}"/>
          </ac:picMkLst>
        </pc:picChg>
      </pc:sldChg>
      <pc:sldChg chg="add del">
        <pc:chgData name="Aimie Clark" userId="5ab98718-224f-4bce-83ef-bf75917c7207" providerId="ADAL" clId="{32EF0B2D-9C5A-4075-A354-8C1D6C2C9E77}" dt="2026-02-05T09:02:42.074" v="665" actId="47"/>
        <pc:sldMkLst>
          <pc:docMk/>
          <pc:sldMk cId="4145621844" sldId="324"/>
        </pc:sldMkLst>
      </pc:sldChg>
      <pc:sldChg chg="del">
        <pc:chgData name="Aimie Clark" userId="5ab98718-224f-4bce-83ef-bf75917c7207" providerId="ADAL" clId="{32EF0B2D-9C5A-4075-A354-8C1D6C2C9E77}" dt="2026-02-05T09:43:34.623" v="1085" actId="47"/>
        <pc:sldMkLst>
          <pc:docMk/>
          <pc:sldMk cId="0" sldId="4111"/>
        </pc:sldMkLst>
      </pc:sldChg>
      <pc:sldChg chg="add del">
        <pc:chgData name="Aimie Clark" userId="5ab98718-224f-4bce-83ef-bf75917c7207" providerId="ADAL" clId="{32EF0B2D-9C5A-4075-A354-8C1D6C2C9E77}" dt="2026-02-05T09:12:15.131" v="722" actId="47"/>
        <pc:sldMkLst>
          <pc:docMk/>
          <pc:sldMk cId="442901643" sldId="4112"/>
        </pc:sldMkLst>
      </pc:sldChg>
      <pc:sldChg chg="addSp delSp modSp add mod">
        <pc:chgData name="Aimie Clark" userId="5ab98718-224f-4bce-83ef-bf75917c7207" providerId="ADAL" clId="{32EF0B2D-9C5A-4075-A354-8C1D6C2C9E77}" dt="2026-02-05T09:41:16.894" v="1079" actId="34135"/>
        <pc:sldMkLst>
          <pc:docMk/>
          <pc:sldMk cId="676928778" sldId="4113"/>
        </pc:sldMkLst>
        <pc:spChg chg="mod">
          <ac:chgData name="Aimie Clark" userId="5ab98718-224f-4bce-83ef-bf75917c7207" providerId="ADAL" clId="{32EF0B2D-9C5A-4075-A354-8C1D6C2C9E77}" dt="2026-02-05T08:48:54.447" v="442" actId="34135"/>
          <ac:spMkLst>
            <pc:docMk/>
            <pc:sldMk cId="676928778" sldId="4113"/>
            <ac:spMk id="4" creationId="{BBEC4BFC-98DA-9B04-411F-13460EA4BF30}"/>
          </ac:spMkLst>
        </pc:spChg>
        <pc:spChg chg="mod">
          <ac:chgData name="Aimie Clark" userId="5ab98718-224f-4bce-83ef-bf75917c7207" providerId="ADAL" clId="{32EF0B2D-9C5A-4075-A354-8C1D6C2C9E77}" dt="2026-01-29T13:59:04.100" v="428" actId="1076"/>
          <ac:spMkLst>
            <pc:docMk/>
            <pc:sldMk cId="676928778" sldId="4113"/>
            <ac:spMk id="5" creationId="{89F273AB-0B0F-CB63-F203-691E6773DA3C}"/>
          </ac:spMkLst>
        </pc:spChg>
        <pc:spChg chg="mod">
          <ac:chgData name="Aimie Clark" userId="5ab98718-224f-4bce-83ef-bf75917c7207" providerId="ADAL" clId="{32EF0B2D-9C5A-4075-A354-8C1D6C2C9E77}" dt="2026-02-05T08:50:23.174" v="453"/>
          <ac:spMkLst>
            <pc:docMk/>
            <pc:sldMk cId="676928778" sldId="4113"/>
            <ac:spMk id="7" creationId="{A33283FF-FD5E-1C5F-DB40-E1F81AA2C75B}"/>
          </ac:spMkLst>
        </pc:spChg>
        <pc:spChg chg="mod">
          <ac:chgData name="Aimie Clark" userId="5ab98718-224f-4bce-83ef-bf75917c7207" providerId="ADAL" clId="{32EF0B2D-9C5A-4075-A354-8C1D6C2C9E77}" dt="2026-02-05T08:50:23.174" v="453"/>
          <ac:spMkLst>
            <pc:docMk/>
            <pc:sldMk cId="676928778" sldId="4113"/>
            <ac:spMk id="8" creationId="{A3018215-ED62-ADB1-1E8F-1A1AFD1B8894}"/>
          </ac:spMkLst>
        </pc:spChg>
        <pc:spChg chg="mod">
          <ac:chgData name="Aimie Clark" userId="5ab98718-224f-4bce-83ef-bf75917c7207" providerId="ADAL" clId="{32EF0B2D-9C5A-4075-A354-8C1D6C2C9E77}" dt="2026-02-05T08:50:23.174" v="453"/>
          <ac:spMkLst>
            <pc:docMk/>
            <pc:sldMk cId="676928778" sldId="4113"/>
            <ac:spMk id="11" creationId="{16CF613E-1E73-2855-492A-3492DE297463}"/>
          </ac:spMkLst>
        </pc:spChg>
        <pc:spChg chg="mod">
          <ac:chgData name="Aimie Clark" userId="5ab98718-224f-4bce-83ef-bf75917c7207" providerId="ADAL" clId="{32EF0B2D-9C5A-4075-A354-8C1D6C2C9E77}" dt="2026-02-05T08:50:23.174" v="453"/>
          <ac:spMkLst>
            <pc:docMk/>
            <pc:sldMk cId="676928778" sldId="4113"/>
            <ac:spMk id="16" creationId="{17C7170D-AFB0-FCD1-74AB-0F1CD03D9100}"/>
          </ac:spMkLst>
        </pc:spChg>
        <pc:spChg chg="mod">
          <ac:chgData name="Aimie Clark" userId="5ab98718-224f-4bce-83ef-bf75917c7207" providerId="ADAL" clId="{32EF0B2D-9C5A-4075-A354-8C1D6C2C9E77}" dt="2026-02-05T08:50:23.174" v="453"/>
          <ac:spMkLst>
            <pc:docMk/>
            <pc:sldMk cId="676928778" sldId="4113"/>
            <ac:spMk id="20" creationId="{76DAC503-C7C8-6B19-AD26-2BFD8B328EF5}"/>
          </ac:spMkLst>
        </pc:spChg>
        <pc:spChg chg="mod">
          <ac:chgData name="Aimie Clark" userId="5ab98718-224f-4bce-83ef-bf75917c7207" providerId="ADAL" clId="{32EF0B2D-9C5A-4075-A354-8C1D6C2C9E77}" dt="2026-02-05T08:50:23.174" v="453"/>
          <ac:spMkLst>
            <pc:docMk/>
            <pc:sldMk cId="676928778" sldId="4113"/>
            <ac:spMk id="25" creationId="{71F20D6D-D274-43B8-461E-4F52986429A8}"/>
          </ac:spMkLst>
        </pc:spChg>
        <pc:spChg chg="mod">
          <ac:chgData name="Aimie Clark" userId="5ab98718-224f-4bce-83ef-bf75917c7207" providerId="ADAL" clId="{32EF0B2D-9C5A-4075-A354-8C1D6C2C9E77}" dt="2026-02-05T08:50:23.174" v="453"/>
          <ac:spMkLst>
            <pc:docMk/>
            <pc:sldMk cId="676928778" sldId="4113"/>
            <ac:spMk id="31" creationId="{B98CA0B7-CAC6-0E5B-3AA3-357A03512664}"/>
          </ac:spMkLst>
        </pc:spChg>
        <pc:spChg chg="mod">
          <ac:chgData name="Aimie Clark" userId="5ab98718-224f-4bce-83ef-bf75917c7207" providerId="ADAL" clId="{32EF0B2D-9C5A-4075-A354-8C1D6C2C9E77}" dt="2026-02-05T08:50:23.174" v="453"/>
          <ac:spMkLst>
            <pc:docMk/>
            <pc:sldMk cId="676928778" sldId="4113"/>
            <ac:spMk id="33" creationId="{9A4479D9-8278-797A-6DF9-8E9FFAD18EDF}"/>
          </ac:spMkLst>
        </pc:spChg>
        <pc:spChg chg="mod">
          <ac:chgData name="Aimie Clark" userId="5ab98718-224f-4bce-83ef-bf75917c7207" providerId="ADAL" clId="{32EF0B2D-9C5A-4075-A354-8C1D6C2C9E77}" dt="2026-02-05T08:50:23.174" v="453"/>
          <ac:spMkLst>
            <pc:docMk/>
            <pc:sldMk cId="676928778" sldId="4113"/>
            <ac:spMk id="34" creationId="{EAC8D399-0A6E-C92D-D435-9003539605CE}"/>
          </ac:spMkLst>
        </pc:spChg>
        <pc:spChg chg="mod">
          <ac:chgData name="Aimie Clark" userId="5ab98718-224f-4bce-83ef-bf75917c7207" providerId="ADAL" clId="{32EF0B2D-9C5A-4075-A354-8C1D6C2C9E77}" dt="2026-02-05T08:50:23.174" v="453"/>
          <ac:spMkLst>
            <pc:docMk/>
            <pc:sldMk cId="676928778" sldId="4113"/>
            <ac:spMk id="35" creationId="{7FB8685D-77DA-773A-300F-748FE986114C}"/>
          </ac:spMkLst>
        </pc:spChg>
        <pc:spChg chg="mod">
          <ac:chgData name="Aimie Clark" userId="5ab98718-224f-4bce-83ef-bf75917c7207" providerId="ADAL" clId="{32EF0B2D-9C5A-4075-A354-8C1D6C2C9E77}" dt="2026-02-05T08:51:25.951" v="463" actId="14100"/>
          <ac:spMkLst>
            <pc:docMk/>
            <pc:sldMk cId="676928778" sldId="4113"/>
            <ac:spMk id="46" creationId="{71BCB653-4BBA-8AB4-C2D6-FBD43D1E1F14}"/>
          </ac:spMkLst>
        </pc:spChg>
        <pc:spChg chg="mod">
          <ac:chgData name="Aimie Clark" userId="5ab98718-224f-4bce-83ef-bf75917c7207" providerId="ADAL" clId="{32EF0B2D-9C5A-4075-A354-8C1D6C2C9E77}" dt="2026-02-05T08:51:25.951" v="463" actId="14100"/>
          <ac:spMkLst>
            <pc:docMk/>
            <pc:sldMk cId="676928778" sldId="4113"/>
            <ac:spMk id="47" creationId="{BFD76E45-F98B-CBE5-C062-85A7DB6A9E2E}"/>
          </ac:spMkLst>
        </pc:spChg>
        <pc:spChg chg="mod">
          <ac:chgData name="Aimie Clark" userId="5ab98718-224f-4bce-83ef-bf75917c7207" providerId="ADAL" clId="{32EF0B2D-9C5A-4075-A354-8C1D6C2C9E77}" dt="2026-02-05T08:51:25.951" v="463" actId="14100"/>
          <ac:spMkLst>
            <pc:docMk/>
            <pc:sldMk cId="676928778" sldId="4113"/>
            <ac:spMk id="49" creationId="{48BFE969-B353-659B-5F06-50F911E14250}"/>
          </ac:spMkLst>
        </pc:spChg>
        <pc:spChg chg="mod">
          <ac:chgData name="Aimie Clark" userId="5ab98718-224f-4bce-83ef-bf75917c7207" providerId="ADAL" clId="{32EF0B2D-9C5A-4075-A354-8C1D6C2C9E77}" dt="2026-02-05T08:51:25.951" v="463" actId="14100"/>
          <ac:spMkLst>
            <pc:docMk/>
            <pc:sldMk cId="676928778" sldId="4113"/>
            <ac:spMk id="50" creationId="{CDF2AC27-D3F6-7273-7730-EABBE2352975}"/>
          </ac:spMkLst>
        </pc:spChg>
        <pc:spChg chg="mod">
          <ac:chgData name="Aimie Clark" userId="5ab98718-224f-4bce-83ef-bf75917c7207" providerId="ADAL" clId="{32EF0B2D-9C5A-4075-A354-8C1D6C2C9E77}" dt="2026-02-05T08:52:23.617" v="497" actId="20577"/>
          <ac:spMkLst>
            <pc:docMk/>
            <pc:sldMk cId="676928778" sldId="4113"/>
            <ac:spMk id="51" creationId="{BFA0CAE8-F9EE-F25C-FEE3-C380FF8BF5D3}"/>
          </ac:spMkLst>
        </pc:spChg>
        <pc:spChg chg="mod">
          <ac:chgData name="Aimie Clark" userId="5ab98718-224f-4bce-83ef-bf75917c7207" providerId="ADAL" clId="{32EF0B2D-9C5A-4075-A354-8C1D6C2C9E77}" dt="2026-02-05T09:41:16.894" v="1079" actId="34135"/>
          <ac:spMkLst>
            <pc:docMk/>
            <pc:sldMk cId="676928778" sldId="4113"/>
            <ac:spMk id="52" creationId="{02D1E410-3211-C880-B345-F0E9394F4D6D}"/>
          </ac:spMkLst>
        </pc:spChg>
        <pc:spChg chg="mod">
          <ac:chgData name="Aimie Clark" userId="5ab98718-224f-4bce-83ef-bf75917c7207" providerId="ADAL" clId="{32EF0B2D-9C5A-4075-A354-8C1D6C2C9E77}" dt="2026-02-05T09:41:16.894" v="1079" actId="34135"/>
          <ac:spMkLst>
            <pc:docMk/>
            <pc:sldMk cId="676928778" sldId="4113"/>
            <ac:spMk id="53" creationId="{A916320F-9EC5-5173-E302-36E25D7F435A}"/>
          </ac:spMkLst>
        </pc:spChg>
        <pc:spChg chg="mod">
          <ac:chgData name="Aimie Clark" userId="5ab98718-224f-4bce-83ef-bf75917c7207" providerId="ADAL" clId="{32EF0B2D-9C5A-4075-A354-8C1D6C2C9E77}" dt="2026-02-05T09:41:16.894" v="1079" actId="34135"/>
          <ac:spMkLst>
            <pc:docMk/>
            <pc:sldMk cId="676928778" sldId="4113"/>
            <ac:spMk id="58" creationId="{4EDC6EA9-6441-E13E-B3B8-817045FEDC1F}"/>
          </ac:spMkLst>
        </pc:spChg>
        <pc:spChg chg="mod">
          <ac:chgData name="Aimie Clark" userId="5ab98718-224f-4bce-83ef-bf75917c7207" providerId="ADAL" clId="{32EF0B2D-9C5A-4075-A354-8C1D6C2C9E77}" dt="2026-02-05T09:41:16.894" v="1079" actId="34135"/>
          <ac:spMkLst>
            <pc:docMk/>
            <pc:sldMk cId="676928778" sldId="4113"/>
            <ac:spMk id="62" creationId="{E515ACDA-C8CF-5892-78B1-0A68D061FB34}"/>
          </ac:spMkLst>
        </pc:spChg>
        <pc:spChg chg="mod">
          <ac:chgData name="Aimie Clark" userId="5ab98718-224f-4bce-83ef-bf75917c7207" providerId="ADAL" clId="{32EF0B2D-9C5A-4075-A354-8C1D6C2C9E77}" dt="2026-02-05T09:41:16.894" v="1079" actId="34135"/>
          <ac:spMkLst>
            <pc:docMk/>
            <pc:sldMk cId="676928778" sldId="4113"/>
            <ac:spMk id="63" creationId="{EB6683E3-BE22-77A9-7A0A-0D6C09DB385C}"/>
          </ac:spMkLst>
        </pc:spChg>
        <pc:spChg chg="mod">
          <ac:chgData name="Aimie Clark" userId="5ab98718-224f-4bce-83ef-bf75917c7207" providerId="ADAL" clId="{32EF0B2D-9C5A-4075-A354-8C1D6C2C9E77}" dt="2026-02-05T09:41:16.894" v="1079" actId="34135"/>
          <ac:spMkLst>
            <pc:docMk/>
            <pc:sldMk cId="676928778" sldId="4113"/>
            <ac:spMk id="71" creationId="{82903B69-87DB-E1DC-32C0-DB117E323A17}"/>
          </ac:spMkLst>
        </pc:spChg>
        <pc:spChg chg="mod">
          <ac:chgData name="Aimie Clark" userId="5ab98718-224f-4bce-83ef-bf75917c7207" providerId="ADAL" clId="{32EF0B2D-9C5A-4075-A354-8C1D6C2C9E77}" dt="2026-02-05T09:41:16.894" v="1079" actId="34135"/>
          <ac:spMkLst>
            <pc:docMk/>
            <pc:sldMk cId="676928778" sldId="4113"/>
            <ac:spMk id="72" creationId="{A157395B-3D54-1F31-5B25-EC2352E11226}"/>
          </ac:spMkLst>
        </pc:spChg>
        <pc:spChg chg="mod">
          <ac:chgData name="Aimie Clark" userId="5ab98718-224f-4bce-83ef-bf75917c7207" providerId="ADAL" clId="{32EF0B2D-9C5A-4075-A354-8C1D6C2C9E77}" dt="2026-02-05T09:41:16.894" v="1079" actId="34135"/>
          <ac:spMkLst>
            <pc:docMk/>
            <pc:sldMk cId="676928778" sldId="4113"/>
            <ac:spMk id="75" creationId="{5BC57D90-8C93-D89B-195C-1AEE7F89C924}"/>
          </ac:spMkLst>
        </pc:spChg>
        <pc:spChg chg="mod">
          <ac:chgData name="Aimie Clark" userId="5ab98718-224f-4bce-83ef-bf75917c7207" providerId="ADAL" clId="{32EF0B2D-9C5A-4075-A354-8C1D6C2C9E77}" dt="2026-02-05T09:41:16.894" v="1079" actId="34135"/>
          <ac:spMkLst>
            <pc:docMk/>
            <pc:sldMk cId="676928778" sldId="4113"/>
            <ac:spMk id="78" creationId="{61BEFEA5-7BFB-F1B7-4870-3CB045149476}"/>
          </ac:spMkLst>
        </pc:spChg>
        <pc:spChg chg="mod">
          <ac:chgData name="Aimie Clark" userId="5ab98718-224f-4bce-83ef-bf75917c7207" providerId="ADAL" clId="{32EF0B2D-9C5A-4075-A354-8C1D6C2C9E77}" dt="2026-02-05T09:41:16.894" v="1079" actId="34135"/>
          <ac:spMkLst>
            <pc:docMk/>
            <pc:sldMk cId="676928778" sldId="4113"/>
            <ac:spMk id="79" creationId="{EAA20C82-902E-8388-9E14-3409305EC70C}"/>
          </ac:spMkLst>
        </pc:spChg>
        <pc:spChg chg="add mod">
          <ac:chgData name="Aimie Clark" userId="5ab98718-224f-4bce-83ef-bf75917c7207" providerId="ADAL" clId="{32EF0B2D-9C5A-4075-A354-8C1D6C2C9E77}" dt="2026-02-05T08:53:09.961" v="583" actId="20577"/>
          <ac:spMkLst>
            <pc:docMk/>
            <pc:sldMk cId="676928778" sldId="4113"/>
            <ac:spMk id="87" creationId="{EBDAD0C3-5DF2-3AF9-76C9-ED04C72CC93A}"/>
          </ac:spMkLst>
        </pc:spChg>
        <pc:grpChg chg="mod">
          <ac:chgData name="Aimie Clark" userId="5ab98718-224f-4bce-83ef-bf75917c7207" providerId="ADAL" clId="{32EF0B2D-9C5A-4075-A354-8C1D6C2C9E77}" dt="2026-02-05T08:51:25.951" v="463" actId="14100"/>
          <ac:grpSpMkLst>
            <pc:docMk/>
            <pc:sldMk cId="676928778" sldId="4113"/>
            <ac:grpSpMk id="45" creationId="{360B6863-63CE-A3B0-F56B-3D01C54F779B}"/>
          </ac:grpSpMkLst>
        </pc:grpChg>
        <pc:grpChg chg="mod">
          <ac:chgData name="Aimie Clark" userId="5ab98718-224f-4bce-83ef-bf75917c7207" providerId="ADAL" clId="{32EF0B2D-9C5A-4075-A354-8C1D6C2C9E77}" dt="2026-02-05T08:51:12.929" v="462" actId="14100"/>
          <ac:grpSpMkLst>
            <pc:docMk/>
            <pc:sldMk cId="676928778" sldId="4113"/>
            <ac:grpSpMk id="54" creationId="{EA731BA9-8C28-0060-C60C-C77E6F2E62DB}"/>
          </ac:grpSpMkLst>
        </pc:grpChg>
        <pc:picChg chg="add mod">
          <ac:chgData name="Aimie Clark" userId="5ab98718-224f-4bce-83ef-bf75917c7207" providerId="ADAL" clId="{32EF0B2D-9C5A-4075-A354-8C1D6C2C9E77}" dt="2026-02-05T08:50:26.635" v="455" actId="1076"/>
          <ac:picMkLst>
            <pc:docMk/>
            <pc:sldMk cId="676928778" sldId="4113"/>
            <ac:picMk id="48" creationId="{16DAD867-B119-9A23-09EB-7F54BF2F6308}"/>
          </ac:picMkLst>
        </pc:picChg>
        <pc:picChg chg="mod">
          <ac:chgData name="Aimie Clark" userId="5ab98718-224f-4bce-83ef-bf75917c7207" providerId="ADAL" clId="{32EF0B2D-9C5A-4075-A354-8C1D6C2C9E77}" dt="2026-02-05T08:51:38.919" v="477" actId="1037"/>
          <ac:picMkLst>
            <pc:docMk/>
            <pc:sldMk cId="676928778" sldId="4113"/>
            <ac:picMk id="86" creationId="{FF099755-A7F6-A3BC-C39F-2A245D55E637}"/>
          </ac:picMkLst>
        </pc:picChg>
      </pc:sldChg>
      <pc:sldChg chg="addSp delSp modSp add mod delAnim modAnim">
        <pc:chgData name="Aimie Clark" userId="5ab98718-224f-4bce-83ef-bf75917c7207" providerId="ADAL" clId="{32EF0B2D-9C5A-4075-A354-8C1D6C2C9E77}" dt="2026-02-05T09:42:39.049" v="1083" actId="34135"/>
        <pc:sldMkLst>
          <pc:docMk/>
          <pc:sldMk cId="884531838" sldId="4114"/>
        </pc:sldMkLst>
        <pc:spChg chg="mod">
          <ac:chgData name="Aimie Clark" userId="5ab98718-224f-4bce-83ef-bf75917c7207" providerId="ADAL" clId="{32EF0B2D-9C5A-4075-A354-8C1D6C2C9E77}" dt="2026-02-05T09:42:39.049" v="1083" actId="34135"/>
          <ac:spMkLst>
            <pc:docMk/>
            <pc:sldMk cId="884531838" sldId="4114"/>
            <ac:spMk id="5" creationId="{D4327E48-58A8-909B-1B7E-8F5865C156DA}"/>
          </ac:spMkLst>
        </pc:spChg>
        <pc:spChg chg="add del mod">
          <ac:chgData name="Aimie Clark" userId="5ab98718-224f-4bce-83ef-bf75917c7207" providerId="ADAL" clId="{32EF0B2D-9C5A-4075-A354-8C1D6C2C9E77}" dt="2026-02-05T08:55:54.135" v="590" actId="478"/>
          <ac:spMkLst>
            <pc:docMk/>
            <pc:sldMk cId="884531838" sldId="4114"/>
            <ac:spMk id="6" creationId="{19B0522D-A7FA-7253-6FE0-A6020E46F4AE}"/>
          </ac:spMkLst>
        </pc:spChg>
        <pc:spChg chg="add del mod">
          <ac:chgData name="Aimie Clark" userId="5ab98718-224f-4bce-83ef-bf75917c7207" providerId="ADAL" clId="{32EF0B2D-9C5A-4075-A354-8C1D6C2C9E77}" dt="2026-02-05T08:55:59.520" v="591" actId="478"/>
          <ac:spMkLst>
            <pc:docMk/>
            <pc:sldMk cId="884531838" sldId="4114"/>
            <ac:spMk id="7" creationId="{F92704F8-CD02-1078-10D8-8AE59F3C36EC}"/>
          </ac:spMkLst>
        </pc:spChg>
        <pc:spChg chg="add del mod">
          <ac:chgData name="Aimie Clark" userId="5ab98718-224f-4bce-83ef-bf75917c7207" providerId="ADAL" clId="{32EF0B2D-9C5A-4075-A354-8C1D6C2C9E77}" dt="2026-02-05T08:55:59.520" v="591" actId="478"/>
          <ac:spMkLst>
            <pc:docMk/>
            <pc:sldMk cId="884531838" sldId="4114"/>
            <ac:spMk id="8" creationId="{33E8C6C8-80BA-5926-2512-9EE6C1EC41FB}"/>
          </ac:spMkLst>
        </pc:spChg>
        <pc:spChg chg="add del mod">
          <ac:chgData name="Aimie Clark" userId="5ab98718-224f-4bce-83ef-bf75917c7207" providerId="ADAL" clId="{32EF0B2D-9C5A-4075-A354-8C1D6C2C9E77}" dt="2026-02-05T08:55:59.520" v="591" actId="478"/>
          <ac:spMkLst>
            <pc:docMk/>
            <pc:sldMk cId="884531838" sldId="4114"/>
            <ac:spMk id="9" creationId="{EC56AA2A-4538-8A5B-C9C7-B01A8D1DD30D}"/>
          </ac:spMkLst>
        </pc:spChg>
        <pc:spChg chg="add del mod">
          <ac:chgData name="Aimie Clark" userId="5ab98718-224f-4bce-83ef-bf75917c7207" providerId="ADAL" clId="{32EF0B2D-9C5A-4075-A354-8C1D6C2C9E77}" dt="2026-02-05T08:55:59.520" v="591" actId="478"/>
          <ac:spMkLst>
            <pc:docMk/>
            <pc:sldMk cId="884531838" sldId="4114"/>
            <ac:spMk id="10" creationId="{930DAB28-336F-6B1C-678A-ADAE83CC0310}"/>
          </ac:spMkLst>
        </pc:spChg>
        <pc:spChg chg="add del mod">
          <ac:chgData name="Aimie Clark" userId="5ab98718-224f-4bce-83ef-bf75917c7207" providerId="ADAL" clId="{32EF0B2D-9C5A-4075-A354-8C1D6C2C9E77}" dt="2026-02-05T08:55:59.520" v="591" actId="478"/>
          <ac:spMkLst>
            <pc:docMk/>
            <pc:sldMk cId="884531838" sldId="4114"/>
            <ac:spMk id="11" creationId="{C2F47A09-A08F-152C-1F19-ACBE9A774372}"/>
          </ac:spMkLst>
        </pc:spChg>
        <pc:spChg chg="del">
          <ac:chgData name="Aimie Clark" userId="5ab98718-224f-4bce-83ef-bf75917c7207" providerId="ADAL" clId="{32EF0B2D-9C5A-4075-A354-8C1D6C2C9E77}" dt="2026-02-05T08:55:59.520" v="591" actId="478"/>
          <ac:spMkLst>
            <pc:docMk/>
            <pc:sldMk cId="884531838" sldId="4114"/>
            <ac:spMk id="12" creationId="{28C05962-398B-BF79-FD28-6E968B9F3275}"/>
          </ac:spMkLst>
        </pc:spChg>
        <pc:spChg chg="add del mod">
          <ac:chgData name="Aimie Clark" userId="5ab98718-224f-4bce-83ef-bf75917c7207" providerId="ADAL" clId="{32EF0B2D-9C5A-4075-A354-8C1D6C2C9E77}" dt="2026-02-05T08:55:59.520" v="591" actId="478"/>
          <ac:spMkLst>
            <pc:docMk/>
            <pc:sldMk cId="884531838" sldId="4114"/>
            <ac:spMk id="13" creationId="{9D0BCB40-7CBE-952A-BB4B-2D5940C42DB2}"/>
          </ac:spMkLst>
        </pc:spChg>
        <pc:spChg chg="add del mod">
          <ac:chgData name="Aimie Clark" userId="5ab98718-224f-4bce-83ef-bf75917c7207" providerId="ADAL" clId="{32EF0B2D-9C5A-4075-A354-8C1D6C2C9E77}" dt="2026-02-05T08:55:59.520" v="591" actId="478"/>
          <ac:spMkLst>
            <pc:docMk/>
            <pc:sldMk cId="884531838" sldId="4114"/>
            <ac:spMk id="16" creationId="{ADBE172D-5A34-AEB3-BCD4-64D64B3B75EC}"/>
          </ac:spMkLst>
        </pc:spChg>
        <pc:spChg chg="add del mod">
          <ac:chgData name="Aimie Clark" userId="5ab98718-224f-4bce-83ef-bf75917c7207" providerId="ADAL" clId="{32EF0B2D-9C5A-4075-A354-8C1D6C2C9E77}" dt="2026-02-05T08:55:59.520" v="591" actId="478"/>
          <ac:spMkLst>
            <pc:docMk/>
            <pc:sldMk cId="884531838" sldId="4114"/>
            <ac:spMk id="17" creationId="{7D428163-F4FB-523E-59F1-35A7C22D7CDC}"/>
          </ac:spMkLst>
        </pc:spChg>
        <pc:spChg chg="add del mod">
          <ac:chgData name="Aimie Clark" userId="5ab98718-224f-4bce-83ef-bf75917c7207" providerId="ADAL" clId="{32EF0B2D-9C5A-4075-A354-8C1D6C2C9E77}" dt="2026-02-05T08:55:59.520" v="591" actId="478"/>
          <ac:spMkLst>
            <pc:docMk/>
            <pc:sldMk cId="884531838" sldId="4114"/>
            <ac:spMk id="18" creationId="{92BEABB9-975F-0756-F29B-163D86D41BC3}"/>
          </ac:spMkLst>
        </pc:spChg>
        <pc:spChg chg="add mod">
          <ac:chgData name="Aimie Clark" userId="5ab98718-224f-4bce-83ef-bf75917c7207" providerId="ADAL" clId="{32EF0B2D-9C5A-4075-A354-8C1D6C2C9E77}" dt="2026-02-05T09:42:39.049" v="1083" actId="34135"/>
          <ac:spMkLst>
            <pc:docMk/>
            <pc:sldMk cId="884531838" sldId="4114"/>
            <ac:spMk id="20" creationId="{20C1F8FE-2BD8-2890-7640-3E2B11D75901}"/>
          </ac:spMkLst>
        </pc:spChg>
        <pc:spChg chg="add mod">
          <ac:chgData name="Aimie Clark" userId="5ab98718-224f-4bce-83ef-bf75917c7207" providerId="ADAL" clId="{32EF0B2D-9C5A-4075-A354-8C1D6C2C9E77}" dt="2026-02-05T09:42:31.727" v="1082" actId="34135"/>
          <ac:spMkLst>
            <pc:docMk/>
            <pc:sldMk cId="884531838" sldId="4114"/>
            <ac:spMk id="21" creationId="{F453945B-F749-DFE7-921D-1B78D804B624}"/>
          </ac:spMkLst>
        </pc:spChg>
        <pc:spChg chg="add mod">
          <ac:chgData name="Aimie Clark" userId="5ab98718-224f-4bce-83ef-bf75917c7207" providerId="ADAL" clId="{32EF0B2D-9C5A-4075-A354-8C1D6C2C9E77}" dt="2026-02-05T09:42:31.727" v="1082" actId="34135"/>
          <ac:spMkLst>
            <pc:docMk/>
            <pc:sldMk cId="884531838" sldId="4114"/>
            <ac:spMk id="22" creationId="{ED52F23F-547A-08FC-D6E3-778443987234}"/>
          </ac:spMkLst>
        </pc:spChg>
        <pc:spChg chg="add mod">
          <ac:chgData name="Aimie Clark" userId="5ab98718-224f-4bce-83ef-bf75917c7207" providerId="ADAL" clId="{32EF0B2D-9C5A-4075-A354-8C1D6C2C9E77}" dt="2026-02-05T09:42:31.727" v="1082" actId="34135"/>
          <ac:spMkLst>
            <pc:docMk/>
            <pc:sldMk cId="884531838" sldId="4114"/>
            <ac:spMk id="23" creationId="{4651C6D3-5132-E4D5-E6C6-9A73F2262F97}"/>
          </ac:spMkLst>
        </pc:spChg>
        <pc:spChg chg="add mod">
          <ac:chgData name="Aimie Clark" userId="5ab98718-224f-4bce-83ef-bf75917c7207" providerId="ADAL" clId="{32EF0B2D-9C5A-4075-A354-8C1D6C2C9E77}" dt="2026-02-05T09:42:31.727" v="1082" actId="34135"/>
          <ac:spMkLst>
            <pc:docMk/>
            <pc:sldMk cId="884531838" sldId="4114"/>
            <ac:spMk id="24" creationId="{09F140B8-D851-7FF9-A167-4219EB22BB8E}"/>
          </ac:spMkLst>
        </pc:spChg>
        <pc:spChg chg="add mod">
          <ac:chgData name="Aimie Clark" userId="5ab98718-224f-4bce-83ef-bf75917c7207" providerId="ADAL" clId="{32EF0B2D-9C5A-4075-A354-8C1D6C2C9E77}" dt="2026-02-05T09:42:31.727" v="1082" actId="34135"/>
          <ac:spMkLst>
            <pc:docMk/>
            <pc:sldMk cId="884531838" sldId="4114"/>
            <ac:spMk id="25" creationId="{5BBF5E7F-25FC-E304-DB69-F1FCA66BE8DE}"/>
          </ac:spMkLst>
        </pc:spChg>
        <pc:spChg chg="mod">
          <ac:chgData name="Aimie Clark" userId="5ab98718-224f-4bce-83ef-bf75917c7207" providerId="ADAL" clId="{32EF0B2D-9C5A-4075-A354-8C1D6C2C9E77}" dt="2026-02-05T09:00:42.104" v="659" actId="207"/>
          <ac:spMkLst>
            <pc:docMk/>
            <pc:sldMk cId="884531838" sldId="4114"/>
            <ac:spMk id="26" creationId="{89146665-03AE-898A-756F-C9B61591EFC2}"/>
          </ac:spMkLst>
        </pc:spChg>
        <pc:spChg chg="add mod">
          <ac:chgData name="Aimie Clark" userId="5ab98718-224f-4bce-83ef-bf75917c7207" providerId="ADAL" clId="{32EF0B2D-9C5A-4075-A354-8C1D6C2C9E77}" dt="2026-02-05T09:42:31.727" v="1082" actId="34135"/>
          <ac:spMkLst>
            <pc:docMk/>
            <pc:sldMk cId="884531838" sldId="4114"/>
            <ac:spMk id="27" creationId="{ADDB23B4-E1C3-E06E-25E9-6C7E9D20F9D0}"/>
          </ac:spMkLst>
        </pc:spChg>
        <pc:spChg chg="add mod">
          <ac:chgData name="Aimie Clark" userId="5ab98718-224f-4bce-83ef-bf75917c7207" providerId="ADAL" clId="{32EF0B2D-9C5A-4075-A354-8C1D6C2C9E77}" dt="2026-02-05T09:42:31.727" v="1082" actId="34135"/>
          <ac:spMkLst>
            <pc:docMk/>
            <pc:sldMk cId="884531838" sldId="4114"/>
            <ac:spMk id="28" creationId="{0A68B0BB-7DF6-A69A-412D-CA4E5D3F399C}"/>
          </ac:spMkLst>
        </pc:spChg>
        <pc:spChg chg="add mod">
          <ac:chgData name="Aimie Clark" userId="5ab98718-224f-4bce-83ef-bf75917c7207" providerId="ADAL" clId="{32EF0B2D-9C5A-4075-A354-8C1D6C2C9E77}" dt="2026-02-05T09:42:31.727" v="1082" actId="34135"/>
          <ac:spMkLst>
            <pc:docMk/>
            <pc:sldMk cId="884531838" sldId="4114"/>
            <ac:spMk id="29" creationId="{38E6AC7A-25A2-7396-C7E0-108E00AECBF3}"/>
          </ac:spMkLst>
        </pc:spChg>
        <pc:spChg chg="add mod">
          <ac:chgData name="Aimie Clark" userId="5ab98718-224f-4bce-83ef-bf75917c7207" providerId="ADAL" clId="{32EF0B2D-9C5A-4075-A354-8C1D6C2C9E77}" dt="2026-02-05T09:42:31.727" v="1082" actId="34135"/>
          <ac:spMkLst>
            <pc:docMk/>
            <pc:sldMk cId="884531838" sldId="4114"/>
            <ac:spMk id="30" creationId="{E3311C47-EBC2-30C4-2D16-B9310917682B}"/>
          </ac:spMkLst>
        </pc:spChg>
        <pc:spChg chg="mod">
          <ac:chgData name="Aimie Clark" userId="5ab98718-224f-4bce-83ef-bf75917c7207" providerId="ADAL" clId="{32EF0B2D-9C5A-4075-A354-8C1D6C2C9E77}" dt="2026-02-05T08:57:40.955" v="596" actId="255"/>
          <ac:spMkLst>
            <pc:docMk/>
            <pc:sldMk cId="884531838" sldId="4114"/>
            <ac:spMk id="31" creationId="{B30F2C1F-C72B-772C-3409-F0A43FF13EE0}"/>
          </ac:spMkLst>
        </pc:spChg>
        <pc:spChg chg="mod">
          <ac:chgData name="Aimie Clark" userId="5ab98718-224f-4bce-83ef-bf75917c7207" providerId="ADAL" clId="{32EF0B2D-9C5A-4075-A354-8C1D6C2C9E77}" dt="2026-02-05T08:57:40.955" v="596" actId="255"/>
          <ac:spMkLst>
            <pc:docMk/>
            <pc:sldMk cId="884531838" sldId="4114"/>
            <ac:spMk id="32" creationId="{2F79E450-D03C-EC38-4CF6-ADF8EB5E2029}"/>
          </ac:spMkLst>
        </pc:spChg>
        <pc:spChg chg="add mod">
          <ac:chgData name="Aimie Clark" userId="5ab98718-224f-4bce-83ef-bf75917c7207" providerId="ADAL" clId="{32EF0B2D-9C5A-4075-A354-8C1D6C2C9E77}" dt="2026-02-05T09:42:31.727" v="1082" actId="34135"/>
          <ac:spMkLst>
            <pc:docMk/>
            <pc:sldMk cId="884531838" sldId="4114"/>
            <ac:spMk id="33" creationId="{FB78F261-9710-FD71-0C03-293924C707AD}"/>
          </ac:spMkLst>
        </pc:spChg>
        <pc:spChg chg="del">
          <ac:chgData name="Aimie Clark" userId="5ab98718-224f-4bce-83ef-bf75917c7207" providerId="ADAL" clId="{32EF0B2D-9C5A-4075-A354-8C1D6C2C9E77}" dt="2026-02-05T08:53:52.298" v="587" actId="21"/>
          <ac:spMkLst>
            <pc:docMk/>
            <pc:sldMk cId="884531838" sldId="4114"/>
            <ac:spMk id="51" creationId="{13B2AC62-5ACD-7F97-E33A-A511F5ACEF81}"/>
          </ac:spMkLst>
        </pc:spChg>
        <pc:spChg chg="del">
          <ac:chgData name="Aimie Clark" userId="5ab98718-224f-4bce-83ef-bf75917c7207" providerId="ADAL" clId="{32EF0B2D-9C5A-4075-A354-8C1D6C2C9E77}" dt="2026-02-05T08:53:45.704" v="586" actId="478"/>
          <ac:spMkLst>
            <pc:docMk/>
            <pc:sldMk cId="884531838" sldId="4114"/>
            <ac:spMk id="87" creationId="{DF16E058-CF90-2A8B-2516-D2F4F8B6D65A}"/>
          </ac:spMkLst>
        </pc:spChg>
        <pc:grpChg chg="del">
          <ac:chgData name="Aimie Clark" userId="5ab98718-224f-4bce-83ef-bf75917c7207" providerId="ADAL" clId="{32EF0B2D-9C5A-4075-A354-8C1D6C2C9E77}" dt="2026-02-05T08:53:42.310" v="585" actId="21"/>
          <ac:grpSpMkLst>
            <pc:docMk/>
            <pc:sldMk cId="884531838" sldId="4114"/>
            <ac:grpSpMk id="45" creationId="{875139C8-47EE-1375-A26F-A8AA3E5BAC52}"/>
          </ac:grpSpMkLst>
        </pc:grpChg>
        <pc:grpChg chg="del">
          <ac:chgData name="Aimie Clark" userId="5ab98718-224f-4bce-83ef-bf75917c7207" providerId="ADAL" clId="{32EF0B2D-9C5A-4075-A354-8C1D6C2C9E77}" dt="2026-02-05T08:53:45.704" v="586" actId="478"/>
          <ac:grpSpMkLst>
            <pc:docMk/>
            <pc:sldMk cId="884531838" sldId="4114"/>
            <ac:grpSpMk id="54" creationId="{D9B8F8CF-3A48-45B1-9A73-05CF8A4CDE8E}"/>
          </ac:grpSpMkLst>
        </pc:grpChg>
        <pc:graphicFrameChg chg="del">
          <ac:chgData name="Aimie Clark" userId="5ab98718-224f-4bce-83ef-bf75917c7207" providerId="ADAL" clId="{32EF0B2D-9C5A-4075-A354-8C1D6C2C9E77}" dt="2026-02-05T08:55:54.135" v="590" actId="478"/>
          <ac:graphicFrameMkLst>
            <pc:docMk/>
            <pc:sldMk cId="884531838" sldId="4114"/>
            <ac:graphicFrameMk id="3" creationId="{B66FBD1A-FC61-56EE-85A1-4F1C2E76A675}"/>
          </ac:graphicFrameMkLst>
        </pc:graphicFrameChg>
        <pc:graphicFrameChg chg="mod modGraphic">
          <ac:chgData name="Aimie Clark" userId="5ab98718-224f-4bce-83ef-bf75917c7207" providerId="ADAL" clId="{32EF0B2D-9C5A-4075-A354-8C1D6C2C9E77}" dt="2026-02-05T09:42:39.049" v="1083" actId="34135"/>
          <ac:graphicFrameMkLst>
            <pc:docMk/>
            <pc:sldMk cId="884531838" sldId="4114"/>
            <ac:graphicFrameMk id="19" creationId="{A07DEC42-EB86-D76E-C58A-C5C0F1ABF4F1}"/>
          </ac:graphicFrameMkLst>
        </pc:graphicFrameChg>
        <pc:picChg chg="del">
          <ac:chgData name="Aimie Clark" userId="5ab98718-224f-4bce-83ef-bf75917c7207" providerId="ADAL" clId="{32EF0B2D-9C5A-4075-A354-8C1D6C2C9E77}" dt="2026-02-05T08:53:42.310" v="585" actId="21"/>
          <ac:picMkLst>
            <pc:docMk/>
            <pc:sldMk cId="884531838" sldId="4114"/>
            <ac:picMk id="48" creationId="{2345B697-76A7-4CAB-3C27-251C3D42EF86}"/>
          </ac:picMkLst>
        </pc:picChg>
        <pc:picChg chg="del">
          <ac:chgData name="Aimie Clark" userId="5ab98718-224f-4bce-83ef-bf75917c7207" providerId="ADAL" clId="{32EF0B2D-9C5A-4075-A354-8C1D6C2C9E77}" dt="2026-02-05T08:53:45.704" v="586" actId="478"/>
          <ac:picMkLst>
            <pc:docMk/>
            <pc:sldMk cId="884531838" sldId="4114"/>
            <ac:picMk id="86" creationId="{F2D89A27-8C7E-8415-99B9-4248F8D8579C}"/>
          </ac:picMkLst>
        </pc:picChg>
      </pc:sldChg>
      <pc:sldChg chg="addSp delSp modSp add mod modShow modNotesTx">
        <pc:chgData name="Aimie Clark" userId="5ab98718-224f-4bce-83ef-bf75917c7207" providerId="ADAL" clId="{32EF0B2D-9C5A-4075-A354-8C1D6C2C9E77}" dt="2026-02-05T09:42:50.628" v="1084" actId="34135"/>
        <pc:sldMkLst>
          <pc:docMk/>
          <pc:sldMk cId="2564438642" sldId="4115"/>
        </pc:sldMkLst>
        <pc:spChg chg="add mod">
          <ac:chgData name="Aimie Clark" userId="5ab98718-224f-4bce-83ef-bf75917c7207" providerId="ADAL" clId="{32EF0B2D-9C5A-4075-A354-8C1D6C2C9E77}" dt="2026-02-05T09:03:34.786" v="673"/>
          <ac:spMkLst>
            <pc:docMk/>
            <pc:sldMk cId="2564438642" sldId="4115"/>
            <ac:spMk id="3" creationId="{506E4B78-A98B-92DA-F944-9BF492B26AAD}"/>
          </ac:spMkLst>
        </pc:spChg>
        <pc:spChg chg="mod">
          <ac:chgData name="Aimie Clark" userId="5ab98718-224f-4bce-83ef-bf75917c7207" providerId="ADAL" clId="{32EF0B2D-9C5A-4075-A354-8C1D6C2C9E77}" dt="2026-02-05T09:42:50.628" v="1084" actId="34135"/>
          <ac:spMkLst>
            <pc:docMk/>
            <pc:sldMk cId="2564438642" sldId="4115"/>
            <ac:spMk id="4" creationId="{67DF72E6-4093-84E8-9157-37C8105269F2}"/>
          </ac:spMkLst>
        </pc:spChg>
        <pc:spChg chg="del">
          <ac:chgData name="Aimie Clark" userId="5ab98718-224f-4bce-83ef-bf75917c7207" providerId="ADAL" clId="{32EF0B2D-9C5A-4075-A354-8C1D6C2C9E77}" dt="2026-02-05T09:03:32.318" v="672" actId="478"/>
          <ac:spMkLst>
            <pc:docMk/>
            <pc:sldMk cId="2564438642" sldId="4115"/>
            <ac:spMk id="5" creationId="{F8059608-19D7-4C53-B321-D8E2E0539A4A}"/>
          </ac:spMkLst>
        </pc:spChg>
        <pc:spChg chg="add mod">
          <ac:chgData name="Aimie Clark" userId="5ab98718-224f-4bce-83ef-bf75917c7207" providerId="ADAL" clId="{32EF0B2D-9C5A-4075-A354-8C1D6C2C9E77}" dt="2026-02-05T09:42:50.628" v="1084" actId="34135"/>
          <ac:spMkLst>
            <pc:docMk/>
            <pc:sldMk cId="2564438642" sldId="4115"/>
            <ac:spMk id="7" creationId="{C648100E-76C5-B1DB-F455-501D800EF2A5}"/>
          </ac:spMkLst>
        </pc:spChg>
        <pc:spChg chg="add mod">
          <ac:chgData name="Aimie Clark" userId="5ab98718-224f-4bce-83ef-bf75917c7207" providerId="ADAL" clId="{32EF0B2D-9C5A-4075-A354-8C1D6C2C9E77}" dt="2026-02-05T09:42:50.628" v="1084" actId="34135"/>
          <ac:spMkLst>
            <pc:docMk/>
            <pc:sldMk cId="2564438642" sldId="4115"/>
            <ac:spMk id="8" creationId="{4CEE9EE8-7536-9F69-5113-918DCA0A1BDE}"/>
          </ac:spMkLst>
        </pc:spChg>
        <pc:spChg chg="add mod">
          <ac:chgData name="Aimie Clark" userId="5ab98718-224f-4bce-83ef-bf75917c7207" providerId="ADAL" clId="{32EF0B2D-9C5A-4075-A354-8C1D6C2C9E77}" dt="2026-02-05T09:42:50.628" v="1084" actId="34135"/>
          <ac:spMkLst>
            <pc:docMk/>
            <pc:sldMk cId="2564438642" sldId="4115"/>
            <ac:spMk id="9" creationId="{30757AF1-224A-7E32-0DEB-9FE591C41847}"/>
          </ac:spMkLst>
        </pc:spChg>
        <pc:spChg chg="add mod">
          <ac:chgData name="Aimie Clark" userId="5ab98718-224f-4bce-83ef-bf75917c7207" providerId="ADAL" clId="{32EF0B2D-9C5A-4075-A354-8C1D6C2C9E77}" dt="2026-02-05T09:42:50.628" v="1084" actId="34135"/>
          <ac:spMkLst>
            <pc:docMk/>
            <pc:sldMk cId="2564438642" sldId="4115"/>
            <ac:spMk id="10" creationId="{FA7D1297-0D1C-18F2-A2A2-C4DDB6FAAB23}"/>
          </ac:spMkLst>
        </pc:spChg>
        <pc:spChg chg="add mod">
          <ac:chgData name="Aimie Clark" userId="5ab98718-224f-4bce-83ef-bf75917c7207" providerId="ADAL" clId="{32EF0B2D-9C5A-4075-A354-8C1D6C2C9E77}" dt="2026-02-05T09:42:50.628" v="1084" actId="34135"/>
          <ac:spMkLst>
            <pc:docMk/>
            <pc:sldMk cId="2564438642" sldId="4115"/>
            <ac:spMk id="11" creationId="{F2E70199-F368-0A36-DBF8-CB599E16498C}"/>
          </ac:spMkLst>
        </pc:spChg>
        <pc:spChg chg="add mod">
          <ac:chgData name="Aimie Clark" userId="5ab98718-224f-4bce-83ef-bf75917c7207" providerId="ADAL" clId="{32EF0B2D-9C5A-4075-A354-8C1D6C2C9E77}" dt="2026-02-05T09:42:50.628" v="1084" actId="34135"/>
          <ac:spMkLst>
            <pc:docMk/>
            <pc:sldMk cId="2564438642" sldId="4115"/>
            <ac:spMk id="12" creationId="{913B7EC1-AABB-EA51-5447-331B92ADFE3A}"/>
          </ac:spMkLst>
        </pc:spChg>
        <pc:spChg chg="add mod">
          <ac:chgData name="Aimie Clark" userId="5ab98718-224f-4bce-83ef-bf75917c7207" providerId="ADAL" clId="{32EF0B2D-9C5A-4075-A354-8C1D6C2C9E77}" dt="2026-02-05T09:42:50.628" v="1084" actId="34135"/>
          <ac:spMkLst>
            <pc:docMk/>
            <pc:sldMk cId="2564438642" sldId="4115"/>
            <ac:spMk id="13" creationId="{2E7AADCE-5ED5-3C52-CA9E-31DC0DB3CDBA}"/>
          </ac:spMkLst>
        </pc:spChg>
        <pc:spChg chg="add mod">
          <ac:chgData name="Aimie Clark" userId="5ab98718-224f-4bce-83ef-bf75917c7207" providerId="ADAL" clId="{32EF0B2D-9C5A-4075-A354-8C1D6C2C9E77}" dt="2026-02-05T09:42:50.628" v="1084" actId="34135"/>
          <ac:spMkLst>
            <pc:docMk/>
            <pc:sldMk cId="2564438642" sldId="4115"/>
            <ac:spMk id="14" creationId="{C400D994-5301-14FE-B6AA-A42ED5FE5A0B}"/>
          </ac:spMkLst>
        </pc:spChg>
        <pc:spChg chg="add mod">
          <ac:chgData name="Aimie Clark" userId="5ab98718-224f-4bce-83ef-bf75917c7207" providerId="ADAL" clId="{32EF0B2D-9C5A-4075-A354-8C1D6C2C9E77}" dt="2026-02-05T09:42:50.628" v="1084" actId="34135"/>
          <ac:spMkLst>
            <pc:docMk/>
            <pc:sldMk cId="2564438642" sldId="4115"/>
            <ac:spMk id="15" creationId="{152588D6-8D76-B171-BB75-0D53B94F070B}"/>
          </ac:spMkLst>
        </pc:spChg>
        <pc:spChg chg="add mod">
          <ac:chgData name="Aimie Clark" userId="5ab98718-224f-4bce-83ef-bf75917c7207" providerId="ADAL" clId="{32EF0B2D-9C5A-4075-A354-8C1D6C2C9E77}" dt="2026-02-05T09:12:00.884" v="721" actId="1076"/>
          <ac:spMkLst>
            <pc:docMk/>
            <pc:sldMk cId="2564438642" sldId="4115"/>
            <ac:spMk id="16" creationId="{FA7B5CDA-18D5-10DD-D719-A982B8C4FED6}"/>
          </ac:spMkLst>
        </pc:spChg>
        <pc:spChg chg="add mod">
          <ac:chgData name="Aimie Clark" userId="5ab98718-224f-4bce-83ef-bf75917c7207" providerId="ADAL" clId="{32EF0B2D-9C5A-4075-A354-8C1D6C2C9E77}" dt="2026-02-05T09:13:02.640" v="731" actId="1076"/>
          <ac:spMkLst>
            <pc:docMk/>
            <pc:sldMk cId="2564438642" sldId="4115"/>
            <ac:spMk id="17" creationId="{80C1DB52-0E13-950A-8217-BF62F5B57AEA}"/>
          </ac:spMkLst>
        </pc:spChg>
        <pc:spChg chg="mod">
          <ac:chgData name="Aimie Clark" userId="5ab98718-224f-4bce-83ef-bf75917c7207" providerId="ADAL" clId="{32EF0B2D-9C5A-4075-A354-8C1D6C2C9E77}" dt="2026-02-05T09:03:11.688" v="668" actId="1076"/>
          <ac:spMkLst>
            <pc:docMk/>
            <pc:sldMk cId="2564438642" sldId="4115"/>
            <ac:spMk id="49" creationId="{C40D3C55-9CCA-A183-FCF9-C77760F412A5}"/>
          </ac:spMkLst>
        </pc:spChg>
        <pc:spChg chg="del">
          <ac:chgData name="Aimie Clark" userId="5ab98718-224f-4bce-83ef-bf75917c7207" providerId="ADAL" clId="{32EF0B2D-9C5A-4075-A354-8C1D6C2C9E77}" dt="2026-02-05T09:03:12.410" v="669" actId="478"/>
          <ac:spMkLst>
            <pc:docMk/>
            <pc:sldMk cId="2564438642" sldId="4115"/>
            <ac:spMk id="51" creationId="{57916007-578F-66EE-0D1B-254B4F977289}"/>
          </ac:spMkLst>
        </pc:spChg>
        <pc:spChg chg="mod">
          <ac:chgData name="Aimie Clark" userId="5ab98718-224f-4bce-83ef-bf75917c7207" providerId="ADAL" clId="{32EF0B2D-9C5A-4075-A354-8C1D6C2C9E77}" dt="2026-02-05T09:03:11.688" v="668" actId="1076"/>
          <ac:spMkLst>
            <pc:docMk/>
            <pc:sldMk cId="2564438642" sldId="4115"/>
            <ac:spMk id="52" creationId="{ADA0EC3D-297F-EA23-4825-620916165F99}"/>
          </ac:spMkLst>
        </pc:spChg>
        <pc:spChg chg="mod">
          <ac:chgData name="Aimie Clark" userId="5ab98718-224f-4bce-83ef-bf75917c7207" providerId="ADAL" clId="{32EF0B2D-9C5A-4075-A354-8C1D6C2C9E77}" dt="2026-02-05T09:03:11.688" v="668" actId="1076"/>
          <ac:spMkLst>
            <pc:docMk/>
            <pc:sldMk cId="2564438642" sldId="4115"/>
            <ac:spMk id="62" creationId="{F989EC7A-FEE4-3A18-600B-5F67389AFAAB}"/>
          </ac:spMkLst>
        </pc:spChg>
        <pc:spChg chg="mod">
          <ac:chgData name="Aimie Clark" userId="5ab98718-224f-4bce-83ef-bf75917c7207" providerId="ADAL" clId="{32EF0B2D-9C5A-4075-A354-8C1D6C2C9E77}" dt="2026-02-05T09:03:11.688" v="668" actId="1076"/>
          <ac:spMkLst>
            <pc:docMk/>
            <pc:sldMk cId="2564438642" sldId="4115"/>
            <ac:spMk id="63" creationId="{A5D0DE53-09A2-8330-24F5-5B0E39BC0284}"/>
          </ac:spMkLst>
        </pc:spChg>
        <pc:spChg chg="mod">
          <ac:chgData name="Aimie Clark" userId="5ab98718-224f-4bce-83ef-bf75917c7207" providerId="ADAL" clId="{32EF0B2D-9C5A-4075-A354-8C1D6C2C9E77}" dt="2026-02-05T09:03:11.688" v="668" actId="1076"/>
          <ac:spMkLst>
            <pc:docMk/>
            <pc:sldMk cId="2564438642" sldId="4115"/>
            <ac:spMk id="67" creationId="{7F0886F0-282A-BABD-62EF-B9BF5222E12D}"/>
          </ac:spMkLst>
        </pc:spChg>
        <pc:spChg chg="mod">
          <ac:chgData name="Aimie Clark" userId="5ab98718-224f-4bce-83ef-bf75917c7207" providerId="ADAL" clId="{32EF0B2D-9C5A-4075-A354-8C1D6C2C9E77}" dt="2026-02-05T09:03:11.688" v="668" actId="1076"/>
          <ac:spMkLst>
            <pc:docMk/>
            <pc:sldMk cId="2564438642" sldId="4115"/>
            <ac:spMk id="68" creationId="{0B6E4F1A-B618-CC44-5152-25E92943C8F5}"/>
          </ac:spMkLst>
        </pc:spChg>
        <pc:spChg chg="mod">
          <ac:chgData name="Aimie Clark" userId="5ab98718-224f-4bce-83ef-bf75917c7207" providerId="ADAL" clId="{32EF0B2D-9C5A-4075-A354-8C1D6C2C9E77}" dt="2026-02-05T09:03:11.688" v="668" actId="1076"/>
          <ac:spMkLst>
            <pc:docMk/>
            <pc:sldMk cId="2564438642" sldId="4115"/>
            <ac:spMk id="70" creationId="{D4639F0E-2BB2-FD7E-030D-DA0286B06AF9}"/>
          </ac:spMkLst>
        </pc:spChg>
        <pc:spChg chg="mod">
          <ac:chgData name="Aimie Clark" userId="5ab98718-224f-4bce-83ef-bf75917c7207" providerId="ADAL" clId="{32EF0B2D-9C5A-4075-A354-8C1D6C2C9E77}" dt="2026-02-05T09:03:11.688" v="668" actId="1076"/>
          <ac:spMkLst>
            <pc:docMk/>
            <pc:sldMk cId="2564438642" sldId="4115"/>
            <ac:spMk id="75" creationId="{432A5838-353E-6A87-12F0-54EAFAB0CD98}"/>
          </ac:spMkLst>
        </pc:spChg>
        <pc:spChg chg="mod">
          <ac:chgData name="Aimie Clark" userId="5ab98718-224f-4bce-83ef-bf75917c7207" providerId="ADAL" clId="{32EF0B2D-9C5A-4075-A354-8C1D6C2C9E77}" dt="2026-02-05T09:03:11.688" v="668" actId="1076"/>
          <ac:spMkLst>
            <pc:docMk/>
            <pc:sldMk cId="2564438642" sldId="4115"/>
            <ac:spMk id="82" creationId="{77247206-1732-DBB6-9B40-8B5ED72F4FDC}"/>
          </ac:spMkLst>
        </pc:spChg>
        <pc:spChg chg="mod">
          <ac:chgData name="Aimie Clark" userId="5ab98718-224f-4bce-83ef-bf75917c7207" providerId="ADAL" clId="{32EF0B2D-9C5A-4075-A354-8C1D6C2C9E77}" dt="2026-02-05T09:03:11.688" v="668" actId="1076"/>
          <ac:spMkLst>
            <pc:docMk/>
            <pc:sldMk cId="2564438642" sldId="4115"/>
            <ac:spMk id="83" creationId="{41F49DB4-8CE0-9B83-6739-2F9ADA799795}"/>
          </ac:spMkLst>
        </pc:spChg>
        <pc:spChg chg="del">
          <ac:chgData name="Aimie Clark" userId="5ab98718-224f-4bce-83ef-bf75917c7207" providerId="ADAL" clId="{32EF0B2D-9C5A-4075-A354-8C1D6C2C9E77}" dt="2026-02-05T09:03:18.999" v="671" actId="478"/>
          <ac:spMkLst>
            <pc:docMk/>
            <pc:sldMk cId="2564438642" sldId="4115"/>
            <ac:spMk id="87" creationId="{B2C1B0A4-76C0-2167-D799-0C6DE0958B14}"/>
          </ac:spMkLst>
        </pc:spChg>
        <pc:grpChg chg="del">
          <ac:chgData name="Aimie Clark" userId="5ab98718-224f-4bce-83ef-bf75917c7207" providerId="ADAL" clId="{32EF0B2D-9C5A-4075-A354-8C1D6C2C9E77}" dt="2026-02-05T09:03:12.410" v="669" actId="478"/>
          <ac:grpSpMkLst>
            <pc:docMk/>
            <pc:sldMk cId="2564438642" sldId="4115"/>
            <ac:grpSpMk id="45" creationId="{2EA6D970-6B91-6F4A-D921-B4043AE73A98}"/>
          </ac:grpSpMkLst>
        </pc:grpChg>
        <pc:grpChg chg="del">
          <ac:chgData name="Aimie Clark" userId="5ab98718-224f-4bce-83ef-bf75917c7207" providerId="ADAL" clId="{32EF0B2D-9C5A-4075-A354-8C1D6C2C9E77}" dt="2026-02-05T09:03:12.410" v="669" actId="478"/>
          <ac:grpSpMkLst>
            <pc:docMk/>
            <pc:sldMk cId="2564438642" sldId="4115"/>
            <ac:grpSpMk id="54" creationId="{B53EEB03-6AA4-7297-30B1-0BFC240994FD}"/>
          </ac:grpSpMkLst>
        </pc:grpChg>
        <pc:graphicFrameChg chg="add mod modGraphic">
          <ac:chgData name="Aimie Clark" userId="5ab98718-224f-4bce-83ef-bf75917c7207" providerId="ADAL" clId="{32EF0B2D-9C5A-4075-A354-8C1D6C2C9E77}" dt="2026-02-05T09:11:05.564" v="708" actId="1076"/>
          <ac:graphicFrameMkLst>
            <pc:docMk/>
            <pc:sldMk cId="2564438642" sldId="4115"/>
            <ac:graphicFrameMk id="6" creationId="{B5F2BDB7-A24B-8DB6-81FC-1F25F98EB862}"/>
          </ac:graphicFrameMkLst>
        </pc:graphicFrameChg>
        <pc:picChg chg="del">
          <ac:chgData name="Aimie Clark" userId="5ab98718-224f-4bce-83ef-bf75917c7207" providerId="ADAL" clId="{32EF0B2D-9C5A-4075-A354-8C1D6C2C9E77}" dt="2026-02-05T09:03:06.541" v="667" actId="478"/>
          <ac:picMkLst>
            <pc:docMk/>
            <pc:sldMk cId="2564438642" sldId="4115"/>
            <ac:picMk id="48" creationId="{127ECD50-2124-5E05-1FB5-4DE88ED7594E}"/>
          </ac:picMkLst>
        </pc:picChg>
        <pc:picChg chg="del">
          <ac:chgData name="Aimie Clark" userId="5ab98718-224f-4bce-83ef-bf75917c7207" providerId="ADAL" clId="{32EF0B2D-9C5A-4075-A354-8C1D6C2C9E77}" dt="2026-02-05T09:03:14.401" v="670" actId="478"/>
          <ac:picMkLst>
            <pc:docMk/>
            <pc:sldMk cId="2564438642" sldId="4115"/>
            <ac:picMk id="86" creationId="{A6E9103F-45B3-A8AF-0B8F-45BCCFB284FE}"/>
          </ac:picMkLst>
        </pc:picChg>
      </pc:sldChg>
      <pc:sldChg chg="addSp delSp modSp add mod modShow">
        <pc:chgData name="Aimie Clark" userId="5ab98718-224f-4bce-83ef-bf75917c7207" providerId="ADAL" clId="{32EF0B2D-9C5A-4075-A354-8C1D6C2C9E77}" dt="2026-02-05T09:15:15.827" v="777" actId="1076"/>
        <pc:sldMkLst>
          <pc:docMk/>
          <pc:sldMk cId="3739968118" sldId="4116"/>
        </pc:sldMkLst>
        <pc:spChg chg="mod">
          <ac:chgData name="Aimie Clark" userId="5ab98718-224f-4bce-83ef-bf75917c7207" providerId="ADAL" clId="{32EF0B2D-9C5A-4075-A354-8C1D6C2C9E77}" dt="2026-02-05T09:14:31.351" v="768" actId="20577"/>
          <ac:spMkLst>
            <pc:docMk/>
            <pc:sldMk cId="3739968118" sldId="4116"/>
            <ac:spMk id="3" creationId="{D980AD66-B943-C502-8345-B992C5E53A6F}"/>
          </ac:spMkLst>
        </pc:spChg>
        <pc:spChg chg="add mod">
          <ac:chgData name="Aimie Clark" userId="5ab98718-224f-4bce-83ef-bf75917c7207" providerId="ADAL" clId="{32EF0B2D-9C5A-4075-A354-8C1D6C2C9E77}" dt="2026-02-05T09:14:59.305" v="774" actId="2711"/>
          <ac:spMkLst>
            <pc:docMk/>
            <pc:sldMk cId="3739968118" sldId="4116"/>
            <ac:spMk id="5" creationId="{3D36A179-0F11-68A8-154F-166F4681CCEC}"/>
          </ac:spMkLst>
        </pc:spChg>
        <pc:spChg chg="del">
          <ac:chgData name="Aimie Clark" userId="5ab98718-224f-4bce-83ef-bf75917c7207" providerId="ADAL" clId="{32EF0B2D-9C5A-4075-A354-8C1D6C2C9E77}" dt="2026-02-05T09:12:33.054" v="726" actId="478"/>
          <ac:spMkLst>
            <pc:docMk/>
            <pc:sldMk cId="3739968118" sldId="4116"/>
            <ac:spMk id="7" creationId="{1DBD6CA1-99A5-5928-D346-D0271DC90258}"/>
          </ac:spMkLst>
        </pc:spChg>
        <pc:spChg chg="del mod">
          <ac:chgData name="Aimie Clark" userId="5ab98718-224f-4bce-83ef-bf75917c7207" providerId="ADAL" clId="{32EF0B2D-9C5A-4075-A354-8C1D6C2C9E77}" dt="2026-02-05T09:12:38.005" v="728" actId="478"/>
          <ac:spMkLst>
            <pc:docMk/>
            <pc:sldMk cId="3739968118" sldId="4116"/>
            <ac:spMk id="8" creationId="{18917972-F4F5-AAEF-9578-FB6282F7E6F1}"/>
          </ac:spMkLst>
        </pc:spChg>
        <pc:spChg chg="del">
          <ac:chgData name="Aimie Clark" userId="5ab98718-224f-4bce-83ef-bf75917c7207" providerId="ADAL" clId="{32EF0B2D-9C5A-4075-A354-8C1D6C2C9E77}" dt="2026-02-05T09:12:41.339" v="729" actId="478"/>
          <ac:spMkLst>
            <pc:docMk/>
            <pc:sldMk cId="3739968118" sldId="4116"/>
            <ac:spMk id="9" creationId="{450C82D4-14C0-33C8-676B-2E956591E041}"/>
          </ac:spMkLst>
        </pc:spChg>
        <pc:spChg chg="del">
          <ac:chgData name="Aimie Clark" userId="5ab98718-224f-4bce-83ef-bf75917c7207" providerId="ADAL" clId="{32EF0B2D-9C5A-4075-A354-8C1D6C2C9E77}" dt="2026-02-05T09:12:33.054" v="726" actId="478"/>
          <ac:spMkLst>
            <pc:docMk/>
            <pc:sldMk cId="3739968118" sldId="4116"/>
            <ac:spMk id="10" creationId="{0A7DFD71-B416-A11E-DEF3-341507C11F5A}"/>
          </ac:spMkLst>
        </pc:spChg>
        <pc:spChg chg="del mod">
          <ac:chgData name="Aimie Clark" userId="5ab98718-224f-4bce-83ef-bf75917c7207" providerId="ADAL" clId="{32EF0B2D-9C5A-4075-A354-8C1D6C2C9E77}" dt="2026-02-05T09:12:38.005" v="728" actId="478"/>
          <ac:spMkLst>
            <pc:docMk/>
            <pc:sldMk cId="3739968118" sldId="4116"/>
            <ac:spMk id="11" creationId="{32270498-942A-7CDE-44C9-47C171170E2C}"/>
          </ac:spMkLst>
        </pc:spChg>
        <pc:spChg chg="del">
          <ac:chgData name="Aimie Clark" userId="5ab98718-224f-4bce-83ef-bf75917c7207" providerId="ADAL" clId="{32EF0B2D-9C5A-4075-A354-8C1D6C2C9E77}" dt="2026-02-05T09:12:41.339" v="729" actId="478"/>
          <ac:spMkLst>
            <pc:docMk/>
            <pc:sldMk cId="3739968118" sldId="4116"/>
            <ac:spMk id="12" creationId="{849B6215-3808-C95E-C17C-09500D3839C5}"/>
          </ac:spMkLst>
        </pc:spChg>
        <pc:spChg chg="del">
          <ac:chgData name="Aimie Clark" userId="5ab98718-224f-4bce-83ef-bf75917c7207" providerId="ADAL" clId="{32EF0B2D-9C5A-4075-A354-8C1D6C2C9E77}" dt="2026-02-05T09:13:17.473" v="732" actId="478"/>
          <ac:spMkLst>
            <pc:docMk/>
            <pc:sldMk cId="3739968118" sldId="4116"/>
            <ac:spMk id="13" creationId="{A1A43E68-DA7A-5F24-7BBE-FE526FED9CCB}"/>
          </ac:spMkLst>
        </pc:spChg>
        <pc:spChg chg="del mod">
          <ac:chgData name="Aimie Clark" userId="5ab98718-224f-4bce-83ef-bf75917c7207" providerId="ADAL" clId="{32EF0B2D-9C5A-4075-A354-8C1D6C2C9E77}" dt="2026-02-05T09:12:38.005" v="728" actId="478"/>
          <ac:spMkLst>
            <pc:docMk/>
            <pc:sldMk cId="3739968118" sldId="4116"/>
            <ac:spMk id="14" creationId="{00FACB1B-9E5E-7584-1BBB-5B0E66731351}"/>
          </ac:spMkLst>
        </pc:spChg>
        <pc:spChg chg="del mod">
          <ac:chgData name="Aimie Clark" userId="5ab98718-224f-4bce-83ef-bf75917c7207" providerId="ADAL" clId="{32EF0B2D-9C5A-4075-A354-8C1D6C2C9E77}" dt="2026-02-05T09:12:38.005" v="728" actId="478"/>
          <ac:spMkLst>
            <pc:docMk/>
            <pc:sldMk cId="3739968118" sldId="4116"/>
            <ac:spMk id="15" creationId="{04DE14E0-FD2F-2396-E534-7B378255AF74}"/>
          </ac:spMkLst>
        </pc:spChg>
        <pc:spChg chg="mod">
          <ac:chgData name="Aimie Clark" userId="5ab98718-224f-4bce-83ef-bf75917c7207" providerId="ADAL" clId="{32EF0B2D-9C5A-4075-A354-8C1D6C2C9E77}" dt="2026-02-05T09:15:15.827" v="777" actId="1076"/>
          <ac:spMkLst>
            <pc:docMk/>
            <pc:sldMk cId="3739968118" sldId="4116"/>
            <ac:spMk id="16" creationId="{F8C44386-3837-499C-B724-C6FA17B2B19F}"/>
          </ac:spMkLst>
        </pc:spChg>
        <pc:graphicFrameChg chg="del">
          <ac:chgData name="Aimie Clark" userId="5ab98718-224f-4bce-83ef-bf75917c7207" providerId="ADAL" clId="{32EF0B2D-9C5A-4075-A354-8C1D6C2C9E77}" dt="2026-02-05T09:12:27.181" v="725" actId="478"/>
          <ac:graphicFrameMkLst>
            <pc:docMk/>
            <pc:sldMk cId="3739968118" sldId="4116"/>
            <ac:graphicFrameMk id="6" creationId="{B5566DEF-A358-2FC3-89D3-BCA3818F1FFB}"/>
          </ac:graphicFrameMkLst>
        </pc:graphicFrameChg>
        <pc:picChg chg="add mod">
          <ac:chgData name="Aimie Clark" userId="5ab98718-224f-4bce-83ef-bf75917c7207" providerId="ADAL" clId="{32EF0B2D-9C5A-4075-A354-8C1D6C2C9E77}" dt="2026-02-05T09:14:49.497" v="772" actId="14100"/>
          <ac:picMkLst>
            <pc:docMk/>
            <pc:sldMk cId="3739968118" sldId="4116"/>
            <ac:picMk id="17" creationId="{802F7B52-6539-00C5-7B65-F056B4A8B066}"/>
          </ac:picMkLst>
        </pc:picChg>
      </pc:sldChg>
      <pc:sldChg chg="addSp delSp modSp add del mod">
        <pc:chgData name="Aimie Clark" userId="5ab98718-224f-4bce-83ef-bf75917c7207" providerId="ADAL" clId="{32EF0B2D-9C5A-4075-A354-8C1D6C2C9E77}" dt="2026-02-05T09:35:23.983" v="976" actId="207"/>
        <pc:sldMkLst>
          <pc:docMk/>
          <pc:sldMk cId="3425236570" sldId="4117"/>
        </pc:sldMkLst>
        <pc:spChg chg="mod">
          <ac:chgData name="Aimie Clark" userId="5ab98718-224f-4bce-83ef-bf75917c7207" providerId="ADAL" clId="{32EF0B2D-9C5A-4075-A354-8C1D6C2C9E77}" dt="2026-02-05T09:26:05.085" v="862" actId="113"/>
          <ac:spMkLst>
            <pc:docMk/>
            <pc:sldMk cId="3425236570" sldId="4117"/>
            <ac:spMk id="3" creationId="{3A169D52-A006-9FEC-7A1D-CAF017432D19}"/>
          </ac:spMkLst>
        </pc:spChg>
        <pc:spChg chg="del">
          <ac:chgData name="Aimie Clark" userId="5ab98718-224f-4bce-83ef-bf75917c7207" providerId="ADAL" clId="{32EF0B2D-9C5A-4075-A354-8C1D6C2C9E77}" dt="2026-02-05T09:25:15.099" v="859" actId="478"/>
          <ac:spMkLst>
            <pc:docMk/>
            <pc:sldMk cId="3425236570" sldId="4117"/>
            <ac:spMk id="5" creationId="{736C4153-6510-E294-B03A-522F88B780B5}"/>
          </ac:spMkLst>
        </pc:spChg>
        <pc:spChg chg="add mod">
          <ac:chgData name="Aimie Clark" userId="5ab98718-224f-4bce-83ef-bf75917c7207" providerId="ADAL" clId="{32EF0B2D-9C5A-4075-A354-8C1D6C2C9E77}" dt="2026-02-05T09:35:23.983" v="976" actId="207"/>
          <ac:spMkLst>
            <pc:docMk/>
            <pc:sldMk cId="3425236570" sldId="4117"/>
            <ac:spMk id="7" creationId="{6B244329-8512-9F18-7B95-A70BD721E7BB}"/>
          </ac:spMkLst>
        </pc:spChg>
        <pc:spChg chg="add mod">
          <ac:chgData name="Aimie Clark" userId="5ab98718-224f-4bce-83ef-bf75917c7207" providerId="ADAL" clId="{32EF0B2D-9C5A-4075-A354-8C1D6C2C9E77}" dt="2026-02-05T09:28:37.875" v="885" actId="1076"/>
          <ac:spMkLst>
            <pc:docMk/>
            <pc:sldMk cId="3425236570" sldId="4117"/>
            <ac:spMk id="11" creationId="{1D481FDB-E5CD-2B45-E118-747103ACB147}"/>
          </ac:spMkLst>
        </pc:spChg>
        <pc:spChg chg="del">
          <ac:chgData name="Aimie Clark" userId="5ab98718-224f-4bce-83ef-bf75917c7207" providerId="ADAL" clId="{32EF0B2D-9C5A-4075-A354-8C1D6C2C9E77}" dt="2026-02-05T09:16:01.059" v="781" actId="478"/>
          <ac:spMkLst>
            <pc:docMk/>
            <pc:sldMk cId="3425236570" sldId="4117"/>
            <ac:spMk id="16" creationId="{4AB19943-4DDB-0A41-C40F-34AA01134024}"/>
          </ac:spMkLst>
        </pc:spChg>
        <pc:graphicFrameChg chg="add mod modGraphic">
          <ac:chgData name="Aimie Clark" userId="5ab98718-224f-4bce-83ef-bf75917c7207" providerId="ADAL" clId="{32EF0B2D-9C5A-4075-A354-8C1D6C2C9E77}" dt="2026-02-05T09:29:20.164" v="887"/>
          <ac:graphicFrameMkLst>
            <pc:docMk/>
            <pc:sldMk cId="3425236570" sldId="4117"/>
            <ac:graphicFrameMk id="6" creationId="{8B451984-3443-8911-875F-172EB61E109B}"/>
          </ac:graphicFrameMkLst>
        </pc:graphicFrameChg>
        <pc:picChg chg="add mod">
          <ac:chgData name="Aimie Clark" userId="5ab98718-224f-4bce-83ef-bf75917c7207" providerId="ADAL" clId="{32EF0B2D-9C5A-4075-A354-8C1D6C2C9E77}" dt="2026-02-05T09:28:03.300" v="880" actId="1076"/>
          <ac:picMkLst>
            <pc:docMk/>
            <pc:sldMk cId="3425236570" sldId="4117"/>
            <ac:picMk id="8" creationId="{2AE0CF72-949E-3D84-A3AF-C341ECEC6659}"/>
          </ac:picMkLst>
        </pc:picChg>
        <pc:picChg chg="add mod">
          <ac:chgData name="Aimie Clark" userId="5ab98718-224f-4bce-83ef-bf75917c7207" providerId="ADAL" clId="{32EF0B2D-9C5A-4075-A354-8C1D6C2C9E77}" dt="2026-02-05T09:27:20.172" v="873" actId="14100"/>
          <ac:picMkLst>
            <pc:docMk/>
            <pc:sldMk cId="3425236570" sldId="4117"/>
            <ac:picMk id="9" creationId="{C5A82B29-0F3E-FABE-5D28-AE3E4454A64A}"/>
          </ac:picMkLst>
        </pc:picChg>
        <pc:picChg chg="add mod">
          <ac:chgData name="Aimie Clark" userId="5ab98718-224f-4bce-83ef-bf75917c7207" providerId="ADAL" clId="{32EF0B2D-9C5A-4075-A354-8C1D6C2C9E77}" dt="2026-02-05T09:27:29.450" v="874" actId="1076"/>
          <ac:picMkLst>
            <pc:docMk/>
            <pc:sldMk cId="3425236570" sldId="4117"/>
            <ac:picMk id="10" creationId="{513069C7-7C61-E5A5-5979-26D3B7A6F323}"/>
          </ac:picMkLst>
        </pc:picChg>
        <pc:picChg chg="del">
          <ac:chgData name="Aimie Clark" userId="5ab98718-224f-4bce-83ef-bf75917c7207" providerId="ADAL" clId="{32EF0B2D-9C5A-4075-A354-8C1D6C2C9E77}" dt="2026-02-05T09:16:01.059" v="781" actId="478"/>
          <ac:picMkLst>
            <pc:docMk/>
            <pc:sldMk cId="3425236570" sldId="4117"/>
            <ac:picMk id="17" creationId="{0037468C-82DA-DD55-C7DB-2D54D89BD1A7}"/>
          </ac:picMkLst>
        </pc:picChg>
      </pc:sldChg>
      <pc:sldChg chg="addSp delSp modSp add mod">
        <pc:chgData name="Aimie Clark" userId="5ab98718-224f-4bce-83ef-bf75917c7207" providerId="ADAL" clId="{32EF0B2D-9C5A-4075-A354-8C1D6C2C9E77}" dt="2026-02-05T09:35:14.602" v="974" actId="207"/>
        <pc:sldMkLst>
          <pc:docMk/>
          <pc:sldMk cId="2675568849" sldId="4118"/>
        </pc:sldMkLst>
        <pc:spChg chg="mod">
          <ac:chgData name="Aimie Clark" userId="5ab98718-224f-4bce-83ef-bf75917c7207" providerId="ADAL" clId="{32EF0B2D-9C5A-4075-A354-8C1D6C2C9E77}" dt="2026-02-05T09:32:00.600" v="951" actId="14100"/>
          <ac:spMkLst>
            <pc:docMk/>
            <pc:sldMk cId="2675568849" sldId="4118"/>
            <ac:spMk id="3" creationId="{A11E321C-6A80-48DD-7DA0-C4D48047892A}"/>
          </ac:spMkLst>
        </pc:spChg>
        <pc:spChg chg="add mod">
          <ac:chgData name="Aimie Clark" userId="5ab98718-224f-4bce-83ef-bf75917c7207" providerId="ADAL" clId="{32EF0B2D-9C5A-4075-A354-8C1D6C2C9E77}" dt="2026-02-05T09:35:14.602" v="974" actId="207"/>
          <ac:spMkLst>
            <pc:docMk/>
            <pc:sldMk cId="2675568849" sldId="4118"/>
            <ac:spMk id="5" creationId="{C7FB2D16-B08B-97E9-3EFA-C62A071CBB59}"/>
          </ac:spMkLst>
        </pc:spChg>
        <pc:spChg chg="del mod">
          <ac:chgData name="Aimie Clark" userId="5ab98718-224f-4bce-83ef-bf75917c7207" providerId="ADAL" clId="{32EF0B2D-9C5A-4075-A354-8C1D6C2C9E77}" dt="2026-02-05T09:30:23.402" v="939" actId="478"/>
          <ac:spMkLst>
            <pc:docMk/>
            <pc:sldMk cId="2675568849" sldId="4118"/>
            <ac:spMk id="7" creationId="{47265600-A8FF-63E0-2BC3-93C4319C4358}"/>
          </ac:spMkLst>
        </pc:spChg>
        <pc:spChg chg="del mod">
          <ac:chgData name="Aimie Clark" userId="5ab98718-224f-4bce-83ef-bf75917c7207" providerId="ADAL" clId="{32EF0B2D-9C5A-4075-A354-8C1D6C2C9E77}" dt="2026-02-05T09:30:23.402" v="939" actId="478"/>
          <ac:spMkLst>
            <pc:docMk/>
            <pc:sldMk cId="2675568849" sldId="4118"/>
            <ac:spMk id="11" creationId="{75DBB4F5-3F15-682B-7C51-8FBCDCF723A5}"/>
          </ac:spMkLst>
        </pc:spChg>
        <pc:spChg chg="add mod">
          <ac:chgData name="Aimie Clark" userId="5ab98718-224f-4bce-83ef-bf75917c7207" providerId="ADAL" clId="{32EF0B2D-9C5A-4075-A354-8C1D6C2C9E77}" dt="2026-02-05T09:34:47.628" v="971" actId="1076"/>
          <ac:spMkLst>
            <pc:docMk/>
            <pc:sldMk cId="2675568849" sldId="4118"/>
            <ac:spMk id="14" creationId="{E67A891D-A5C9-DB27-C81D-EE5FA4E097BF}"/>
          </ac:spMkLst>
        </pc:spChg>
        <pc:graphicFrameChg chg="del modGraphic">
          <ac:chgData name="Aimie Clark" userId="5ab98718-224f-4bce-83ef-bf75917c7207" providerId="ADAL" clId="{32EF0B2D-9C5A-4075-A354-8C1D6C2C9E77}" dt="2026-02-05T09:30:29.557" v="941" actId="478"/>
          <ac:graphicFrameMkLst>
            <pc:docMk/>
            <pc:sldMk cId="2675568849" sldId="4118"/>
            <ac:graphicFrameMk id="6" creationId="{186B1326-EBF6-C582-A63D-3C5C29294B2A}"/>
          </ac:graphicFrameMkLst>
        </pc:graphicFrameChg>
        <pc:graphicFrameChg chg="add mod modGraphic">
          <ac:chgData name="Aimie Clark" userId="5ab98718-224f-4bce-83ef-bf75917c7207" providerId="ADAL" clId="{32EF0B2D-9C5A-4075-A354-8C1D6C2C9E77}" dt="2026-02-05T09:33:52.726" v="964"/>
          <ac:graphicFrameMkLst>
            <pc:docMk/>
            <pc:sldMk cId="2675568849" sldId="4118"/>
            <ac:graphicFrameMk id="12" creationId="{314250E4-B2BD-B418-9DCD-A96D4AE90557}"/>
          </ac:graphicFrameMkLst>
        </pc:graphicFrameChg>
        <pc:picChg chg="del mod">
          <ac:chgData name="Aimie Clark" userId="5ab98718-224f-4bce-83ef-bf75917c7207" providerId="ADAL" clId="{32EF0B2D-9C5A-4075-A354-8C1D6C2C9E77}" dt="2026-02-05T09:30:23.402" v="939" actId="478"/>
          <ac:picMkLst>
            <pc:docMk/>
            <pc:sldMk cId="2675568849" sldId="4118"/>
            <ac:picMk id="8" creationId="{6FC57870-B733-C3E7-D44B-283005D3A044}"/>
          </ac:picMkLst>
        </pc:picChg>
        <pc:picChg chg="del">
          <ac:chgData name="Aimie Clark" userId="5ab98718-224f-4bce-83ef-bf75917c7207" providerId="ADAL" clId="{32EF0B2D-9C5A-4075-A354-8C1D6C2C9E77}" dt="2026-02-05T09:30:18.724" v="937" actId="478"/>
          <ac:picMkLst>
            <pc:docMk/>
            <pc:sldMk cId="2675568849" sldId="4118"/>
            <ac:picMk id="9" creationId="{CA102AD9-CAE6-8679-7196-B7A04D9D6738}"/>
          </ac:picMkLst>
        </pc:picChg>
        <pc:picChg chg="del">
          <ac:chgData name="Aimie Clark" userId="5ab98718-224f-4bce-83ef-bf75917c7207" providerId="ADAL" clId="{32EF0B2D-9C5A-4075-A354-8C1D6C2C9E77}" dt="2026-02-05T09:30:18.724" v="937" actId="478"/>
          <ac:picMkLst>
            <pc:docMk/>
            <pc:sldMk cId="2675568849" sldId="4118"/>
            <ac:picMk id="10" creationId="{C8D98354-08AA-F6A1-02FB-8A908B4BCC5F}"/>
          </ac:picMkLst>
        </pc:picChg>
        <pc:picChg chg="add mod">
          <ac:chgData name="Aimie Clark" userId="5ab98718-224f-4bce-83ef-bf75917c7207" providerId="ADAL" clId="{32EF0B2D-9C5A-4075-A354-8C1D6C2C9E77}" dt="2026-02-05T09:32:25.888" v="955" actId="1076"/>
          <ac:picMkLst>
            <pc:docMk/>
            <pc:sldMk cId="2675568849" sldId="4118"/>
            <ac:picMk id="13" creationId="{3400E6F6-7ACB-49C0-2A01-88EAEB247864}"/>
          </ac:picMkLst>
        </pc:picChg>
        <pc:picChg chg="add mod">
          <ac:chgData name="Aimie Clark" userId="5ab98718-224f-4bce-83ef-bf75917c7207" providerId="ADAL" clId="{32EF0B2D-9C5A-4075-A354-8C1D6C2C9E77}" dt="2026-02-05T09:34:55.078" v="973" actId="1076"/>
          <ac:picMkLst>
            <pc:docMk/>
            <pc:sldMk cId="2675568849" sldId="4118"/>
            <ac:picMk id="15" creationId="{C85F85DF-5550-6F26-3159-8BCFC52D470E}"/>
          </ac:picMkLst>
        </pc:picChg>
      </pc:sldChg>
      <pc:sldChg chg="addSp delSp modSp add mod">
        <pc:chgData name="Aimie Clark" userId="5ab98718-224f-4bce-83ef-bf75917c7207" providerId="ADAL" clId="{32EF0B2D-9C5A-4075-A354-8C1D6C2C9E77}" dt="2026-02-05T09:50:21.968" v="1086" actId="207"/>
        <pc:sldMkLst>
          <pc:docMk/>
          <pc:sldMk cId="3823583070" sldId="4119"/>
        </pc:sldMkLst>
        <pc:spChg chg="mod">
          <ac:chgData name="Aimie Clark" userId="5ab98718-224f-4bce-83ef-bf75917c7207" providerId="ADAL" clId="{32EF0B2D-9C5A-4075-A354-8C1D6C2C9E77}" dt="2026-02-05T09:36:18.069" v="1040" actId="27636"/>
          <ac:spMkLst>
            <pc:docMk/>
            <pc:sldMk cId="3823583070" sldId="4119"/>
            <ac:spMk id="3" creationId="{6D220762-79CC-E529-5BCF-F09641F4EF57}"/>
          </ac:spMkLst>
        </pc:spChg>
        <pc:spChg chg="del">
          <ac:chgData name="Aimie Clark" userId="5ab98718-224f-4bce-83ef-bf75917c7207" providerId="ADAL" clId="{32EF0B2D-9C5A-4075-A354-8C1D6C2C9E77}" dt="2026-02-05T09:35:35.641" v="978" actId="478"/>
          <ac:spMkLst>
            <pc:docMk/>
            <pc:sldMk cId="3823583070" sldId="4119"/>
            <ac:spMk id="5" creationId="{BB2CCA22-CC7E-0346-D919-C2FB98DF70A1}"/>
          </ac:spMkLst>
        </pc:spChg>
        <pc:spChg chg="add mod">
          <ac:chgData name="Aimie Clark" userId="5ab98718-224f-4bce-83ef-bf75917c7207" providerId="ADAL" clId="{32EF0B2D-9C5A-4075-A354-8C1D6C2C9E77}" dt="2026-02-05T09:50:21.968" v="1086" actId="207"/>
          <ac:spMkLst>
            <pc:docMk/>
            <pc:sldMk cId="3823583070" sldId="4119"/>
            <ac:spMk id="7" creationId="{BD09CEED-11CB-7755-69E5-704FF89A3667}"/>
          </ac:spMkLst>
        </pc:spChg>
        <pc:spChg chg="add mod">
          <ac:chgData name="Aimie Clark" userId="5ab98718-224f-4bce-83ef-bf75917c7207" providerId="ADAL" clId="{32EF0B2D-9C5A-4075-A354-8C1D6C2C9E77}" dt="2026-02-05T09:39:51.323" v="1074" actId="1076"/>
          <ac:spMkLst>
            <pc:docMk/>
            <pc:sldMk cId="3823583070" sldId="4119"/>
            <ac:spMk id="11" creationId="{80840E18-A475-F4C5-6623-B3B26A7BF7F8}"/>
          </ac:spMkLst>
        </pc:spChg>
        <pc:spChg chg="del">
          <ac:chgData name="Aimie Clark" userId="5ab98718-224f-4bce-83ef-bf75917c7207" providerId="ADAL" clId="{32EF0B2D-9C5A-4075-A354-8C1D6C2C9E77}" dt="2026-02-05T09:35:42.382" v="980" actId="478"/>
          <ac:spMkLst>
            <pc:docMk/>
            <pc:sldMk cId="3823583070" sldId="4119"/>
            <ac:spMk id="14" creationId="{9CC0F88D-6218-CBB0-DFA7-8F19C7BCF834}"/>
          </ac:spMkLst>
        </pc:spChg>
        <pc:graphicFrameChg chg="add mod modGraphic">
          <ac:chgData name="Aimie Clark" userId="5ab98718-224f-4bce-83ef-bf75917c7207" providerId="ADAL" clId="{32EF0B2D-9C5A-4075-A354-8C1D6C2C9E77}" dt="2026-02-05T09:38:32.069" v="1062" actId="255"/>
          <ac:graphicFrameMkLst>
            <pc:docMk/>
            <pc:sldMk cId="3823583070" sldId="4119"/>
            <ac:graphicFrameMk id="6" creationId="{54954B87-9FB7-DA2C-6993-2E1C11FC89F4}"/>
          </ac:graphicFrameMkLst>
        </pc:graphicFrameChg>
        <pc:graphicFrameChg chg="del">
          <ac:chgData name="Aimie Clark" userId="5ab98718-224f-4bce-83ef-bf75917c7207" providerId="ADAL" clId="{32EF0B2D-9C5A-4075-A354-8C1D6C2C9E77}" dt="2026-02-05T09:35:40.442" v="979" actId="478"/>
          <ac:graphicFrameMkLst>
            <pc:docMk/>
            <pc:sldMk cId="3823583070" sldId="4119"/>
            <ac:graphicFrameMk id="12" creationId="{F687090A-8478-93E5-6319-5D2459C75213}"/>
          </ac:graphicFrameMkLst>
        </pc:graphicFrameChg>
        <pc:picChg chg="add mod">
          <ac:chgData name="Aimie Clark" userId="5ab98718-224f-4bce-83ef-bf75917c7207" providerId="ADAL" clId="{32EF0B2D-9C5A-4075-A354-8C1D6C2C9E77}" dt="2026-02-05T09:40:01.449" v="1076" actId="14100"/>
          <ac:picMkLst>
            <pc:docMk/>
            <pc:sldMk cId="3823583070" sldId="4119"/>
            <ac:picMk id="8" creationId="{F28C1C9A-F59A-BDA5-8B89-82029667CE69}"/>
          </ac:picMkLst>
        </pc:picChg>
        <pc:picChg chg="add mod">
          <ac:chgData name="Aimie Clark" userId="5ab98718-224f-4bce-83ef-bf75917c7207" providerId="ADAL" clId="{32EF0B2D-9C5A-4075-A354-8C1D6C2C9E77}" dt="2026-02-05T09:37:22.929" v="1049" actId="1076"/>
          <ac:picMkLst>
            <pc:docMk/>
            <pc:sldMk cId="3823583070" sldId="4119"/>
            <ac:picMk id="9" creationId="{189F49ED-F824-541B-7ECD-28792C7D9A0C}"/>
          </ac:picMkLst>
        </pc:picChg>
        <pc:picChg chg="add mod">
          <ac:chgData name="Aimie Clark" userId="5ab98718-224f-4bce-83ef-bf75917c7207" providerId="ADAL" clId="{32EF0B2D-9C5A-4075-A354-8C1D6C2C9E77}" dt="2026-02-05T09:37:13.505" v="1046" actId="14100"/>
          <ac:picMkLst>
            <pc:docMk/>
            <pc:sldMk cId="3823583070" sldId="4119"/>
            <ac:picMk id="10" creationId="{F23B21A5-CB15-EFEB-3068-7AB6160E1B7F}"/>
          </ac:picMkLst>
        </pc:picChg>
        <pc:picChg chg="del">
          <ac:chgData name="Aimie Clark" userId="5ab98718-224f-4bce-83ef-bf75917c7207" providerId="ADAL" clId="{32EF0B2D-9C5A-4075-A354-8C1D6C2C9E77}" dt="2026-02-05T09:35:35.641" v="978" actId="478"/>
          <ac:picMkLst>
            <pc:docMk/>
            <pc:sldMk cId="3823583070" sldId="4119"/>
            <ac:picMk id="13" creationId="{9E06BA9C-0D1B-26A7-4107-485D57520A04}"/>
          </ac:picMkLst>
        </pc:picChg>
        <pc:picChg chg="del">
          <ac:chgData name="Aimie Clark" userId="5ab98718-224f-4bce-83ef-bf75917c7207" providerId="ADAL" clId="{32EF0B2D-9C5A-4075-A354-8C1D6C2C9E77}" dt="2026-02-05T09:35:40.442" v="979" actId="478"/>
          <ac:picMkLst>
            <pc:docMk/>
            <pc:sldMk cId="3823583070" sldId="4119"/>
            <ac:picMk id="15" creationId="{A77C379F-95ED-7DF6-789E-B345C392558E}"/>
          </ac:picMkLst>
        </pc:picChg>
      </pc:sldChg>
      <pc:sldMasterChg chg="del delSldLayout">
        <pc:chgData name="Aimie Clark" userId="5ab98718-224f-4bce-83ef-bf75917c7207" providerId="ADAL" clId="{32EF0B2D-9C5A-4075-A354-8C1D6C2C9E77}" dt="2026-02-05T09:02:42.074" v="665" actId="47"/>
        <pc:sldMasterMkLst>
          <pc:docMk/>
          <pc:sldMasterMk cId="94998975" sldId="2147483666"/>
        </pc:sldMasterMkLst>
        <pc:sldLayoutChg chg="del">
          <pc:chgData name="Aimie Clark" userId="5ab98718-224f-4bce-83ef-bf75917c7207" providerId="ADAL" clId="{32EF0B2D-9C5A-4075-A354-8C1D6C2C9E77}" dt="2026-02-05T09:02:42.074" v="665" actId="47"/>
          <pc:sldLayoutMkLst>
            <pc:docMk/>
            <pc:sldMasterMk cId="94998975" sldId="2147483666"/>
            <pc:sldLayoutMk cId="1541851700" sldId="2147483667"/>
          </pc:sldLayoutMkLst>
        </pc:sldLayoutChg>
        <pc:sldLayoutChg chg="del">
          <pc:chgData name="Aimie Clark" userId="5ab98718-224f-4bce-83ef-bf75917c7207" providerId="ADAL" clId="{32EF0B2D-9C5A-4075-A354-8C1D6C2C9E77}" dt="2026-02-05T09:02:42.074" v="665" actId="47"/>
          <pc:sldLayoutMkLst>
            <pc:docMk/>
            <pc:sldMasterMk cId="94998975" sldId="2147483666"/>
            <pc:sldLayoutMk cId="583305414" sldId="2147483668"/>
          </pc:sldLayoutMkLst>
        </pc:sldLayoutChg>
        <pc:sldLayoutChg chg="del">
          <pc:chgData name="Aimie Clark" userId="5ab98718-224f-4bce-83ef-bf75917c7207" providerId="ADAL" clId="{32EF0B2D-9C5A-4075-A354-8C1D6C2C9E77}" dt="2026-02-05T09:02:42.074" v="665" actId="47"/>
          <pc:sldLayoutMkLst>
            <pc:docMk/>
            <pc:sldMasterMk cId="94998975" sldId="2147483666"/>
            <pc:sldLayoutMk cId="1009282228" sldId="2147483669"/>
          </pc:sldLayoutMkLst>
        </pc:sldLayoutChg>
        <pc:sldLayoutChg chg="del">
          <pc:chgData name="Aimie Clark" userId="5ab98718-224f-4bce-83ef-bf75917c7207" providerId="ADAL" clId="{32EF0B2D-9C5A-4075-A354-8C1D6C2C9E77}" dt="2026-02-05T09:02:42.074" v="665" actId="47"/>
          <pc:sldLayoutMkLst>
            <pc:docMk/>
            <pc:sldMasterMk cId="94998975" sldId="2147483666"/>
            <pc:sldLayoutMk cId="1619845694" sldId="2147483670"/>
          </pc:sldLayoutMkLst>
        </pc:sldLayoutChg>
        <pc:sldLayoutChg chg="del">
          <pc:chgData name="Aimie Clark" userId="5ab98718-224f-4bce-83ef-bf75917c7207" providerId="ADAL" clId="{32EF0B2D-9C5A-4075-A354-8C1D6C2C9E77}" dt="2026-02-05T09:02:42.074" v="665" actId="47"/>
          <pc:sldLayoutMkLst>
            <pc:docMk/>
            <pc:sldMasterMk cId="94998975" sldId="2147483666"/>
            <pc:sldLayoutMk cId="1384364827" sldId="2147483671"/>
          </pc:sldLayoutMkLst>
        </pc:sldLayoutChg>
        <pc:sldLayoutChg chg="del">
          <pc:chgData name="Aimie Clark" userId="5ab98718-224f-4bce-83ef-bf75917c7207" providerId="ADAL" clId="{32EF0B2D-9C5A-4075-A354-8C1D6C2C9E77}" dt="2026-02-05T09:02:42.074" v="665" actId="47"/>
          <pc:sldLayoutMkLst>
            <pc:docMk/>
            <pc:sldMasterMk cId="94998975" sldId="2147483666"/>
            <pc:sldLayoutMk cId="1495274652" sldId="2147483672"/>
          </pc:sldLayoutMkLst>
        </pc:sldLayoutChg>
        <pc:sldLayoutChg chg="del">
          <pc:chgData name="Aimie Clark" userId="5ab98718-224f-4bce-83ef-bf75917c7207" providerId="ADAL" clId="{32EF0B2D-9C5A-4075-A354-8C1D6C2C9E77}" dt="2026-02-05T09:02:42.074" v="665" actId="47"/>
          <pc:sldLayoutMkLst>
            <pc:docMk/>
            <pc:sldMasterMk cId="94998975" sldId="2147483666"/>
            <pc:sldLayoutMk cId="3159864532" sldId="2147483673"/>
          </pc:sldLayoutMkLst>
        </pc:sldLayoutChg>
        <pc:sldLayoutChg chg="del">
          <pc:chgData name="Aimie Clark" userId="5ab98718-224f-4bce-83ef-bf75917c7207" providerId="ADAL" clId="{32EF0B2D-9C5A-4075-A354-8C1D6C2C9E77}" dt="2026-02-05T09:02:42.074" v="665" actId="47"/>
          <pc:sldLayoutMkLst>
            <pc:docMk/>
            <pc:sldMasterMk cId="94998975" sldId="2147483666"/>
            <pc:sldLayoutMk cId="37383066" sldId="2147483674"/>
          </pc:sldLayoutMkLst>
        </pc:sldLayoutChg>
        <pc:sldLayoutChg chg="del">
          <pc:chgData name="Aimie Clark" userId="5ab98718-224f-4bce-83ef-bf75917c7207" providerId="ADAL" clId="{32EF0B2D-9C5A-4075-A354-8C1D6C2C9E77}" dt="2026-02-05T09:02:42.074" v="665" actId="47"/>
          <pc:sldLayoutMkLst>
            <pc:docMk/>
            <pc:sldMasterMk cId="94998975" sldId="2147483666"/>
            <pc:sldLayoutMk cId="3062661258" sldId="2147483675"/>
          </pc:sldLayoutMkLst>
        </pc:sldLayoutChg>
        <pc:sldLayoutChg chg="del">
          <pc:chgData name="Aimie Clark" userId="5ab98718-224f-4bce-83ef-bf75917c7207" providerId="ADAL" clId="{32EF0B2D-9C5A-4075-A354-8C1D6C2C9E77}" dt="2026-02-05T09:02:42.074" v="665" actId="47"/>
          <pc:sldLayoutMkLst>
            <pc:docMk/>
            <pc:sldMasterMk cId="94998975" sldId="2147483666"/>
            <pc:sldLayoutMk cId="3351870286" sldId="2147483676"/>
          </pc:sldLayoutMkLst>
        </pc:sldLayoutChg>
        <pc:sldLayoutChg chg="del">
          <pc:chgData name="Aimie Clark" userId="5ab98718-224f-4bce-83ef-bf75917c7207" providerId="ADAL" clId="{32EF0B2D-9C5A-4075-A354-8C1D6C2C9E77}" dt="2026-02-05T09:02:42.074" v="665" actId="47"/>
          <pc:sldLayoutMkLst>
            <pc:docMk/>
            <pc:sldMasterMk cId="94998975" sldId="2147483666"/>
            <pc:sldLayoutMk cId="1404849613"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ANIMATED SLIDE Notes for presenter: This slide is intended to be shared in presentation mode as a discussion around the line of fire hazards and examples and controls for each. When ready to progress, click and the fields will be populated with the correct information. If you wish to print this slide with the populated field, the following hidden slide has been created for you to do so.</a:t>
            </a:r>
            <a:endParaRPr lang="en-GB" dirty="0"/>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61090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PRINT OUT</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40345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AE5E6-67BC-8691-BA3E-2BA376EA5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D3EE9-6FD2-7490-4C8B-45E49D8F88F0}"/>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CAE46C9-A35A-CD48-C0C9-E2324A6251F0}"/>
              </a:ext>
            </a:extLst>
          </p:cNvPr>
          <p:cNvSpPr>
            <a:spLocks noGrp="1"/>
          </p:cNvSpPr>
          <p:nvPr>
            <p:ph type="body" idx="1"/>
          </p:nvPr>
        </p:nvSpPr>
        <p:spPr/>
        <p:txBody>
          <a:bodyPr/>
          <a:lstStyle/>
          <a:p>
            <a:r>
              <a:rPr lang="en-GB" dirty="0"/>
              <a:t>PRINT OUT</a:t>
            </a:r>
          </a:p>
        </p:txBody>
      </p:sp>
      <p:sp>
        <p:nvSpPr>
          <p:cNvPr id="4" name="Slide Number Placeholder 3">
            <a:extLst>
              <a:ext uri="{FF2B5EF4-FFF2-40B4-BE49-F238E27FC236}">
                <a16:creationId xmlns:a16="http://schemas.microsoft.com/office/drawing/2014/main" id="{AC936F24-34F2-E9B5-7154-80FDED3CF2AD}"/>
              </a:ext>
            </a:extLst>
          </p:cNvPr>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79529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55EA6-A584-7AC1-6098-EFE02E61C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6E388-B7FE-2244-53B4-49A8BFB7C049}"/>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4000B3F0-0E9A-13A6-7789-0DA5ECC46CE4}"/>
              </a:ext>
            </a:extLst>
          </p:cNvPr>
          <p:cNvSpPr>
            <a:spLocks noGrp="1"/>
          </p:cNvSpPr>
          <p:nvPr>
            <p:ph type="body" idx="1"/>
          </p:nvPr>
        </p:nvSpPr>
        <p:spPr/>
        <p:txBody>
          <a:bodyPr/>
          <a:lstStyle/>
          <a:p>
            <a:r>
              <a:rPr lang="en-GB" dirty="0"/>
              <a:t>PRINT OUT</a:t>
            </a:r>
          </a:p>
        </p:txBody>
      </p:sp>
      <p:sp>
        <p:nvSpPr>
          <p:cNvPr id="4" name="Slide Number Placeholder 3">
            <a:extLst>
              <a:ext uri="{FF2B5EF4-FFF2-40B4-BE49-F238E27FC236}">
                <a16:creationId xmlns:a16="http://schemas.microsoft.com/office/drawing/2014/main" id="{BE033663-266A-DDA0-3F0E-CE1A7242420A}"/>
              </a:ext>
            </a:extLst>
          </p:cNvPr>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27827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9613C-8D47-7CED-3FA3-B3C3F251A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39F4A-0C9F-B4B1-9A29-B5482C69B5C4}"/>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484FDD3-0E10-C42E-554E-86BED1AC8ABD}"/>
              </a:ext>
            </a:extLst>
          </p:cNvPr>
          <p:cNvSpPr>
            <a:spLocks noGrp="1"/>
          </p:cNvSpPr>
          <p:nvPr>
            <p:ph type="body" idx="1"/>
          </p:nvPr>
        </p:nvSpPr>
        <p:spPr/>
        <p:txBody>
          <a:bodyPr/>
          <a:lstStyle/>
          <a:p>
            <a:r>
              <a:rPr lang="en-GB" dirty="0"/>
              <a:t>PRINT OUT</a:t>
            </a:r>
          </a:p>
        </p:txBody>
      </p:sp>
      <p:sp>
        <p:nvSpPr>
          <p:cNvPr id="4" name="Slide Number Placeholder 3">
            <a:extLst>
              <a:ext uri="{FF2B5EF4-FFF2-40B4-BE49-F238E27FC236}">
                <a16:creationId xmlns:a16="http://schemas.microsoft.com/office/drawing/2014/main" id="{E23C0D4A-AF18-76F4-06CC-C17C9192E283}"/>
              </a:ext>
            </a:extLst>
          </p:cNvPr>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240487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E7528-B0E2-4DF7-AAD3-998F3F1C7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39C6B-052F-FA28-7646-9C98AB63901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8BA5F1F5-6D73-3011-42C5-C304770ABA6A}"/>
              </a:ext>
            </a:extLst>
          </p:cNvPr>
          <p:cNvSpPr>
            <a:spLocks noGrp="1"/>
          </p:cNvSpPr>
          <p:nvPr>
            <p:ph type="body" idx="1"/>
          </p:nvPr>
        </p:nvSpPr>
        <p:spPr/>
        <p:txBody>
          <a:bodyPr/>
          <a:lstStyle/>
          <a:p>
            <a:r>
              <a:rPr lang="en-GB" dirty="0"/>
              <a:t>PRINT OUT</a:t>
            </a:r>
          </a:p>
        </p:txBody>
      </p:sp>
      <p:sp>
        <p:nvSpPr>
          <p:cNvPr id="4" name="Slide Number Placeholder 3">
            <a:extLst>
              <a:ext uri="{FF2B5EF4-FFF2-40B4-BE49-F238E27FC236}">
                <a16:creationId xmlns:a16="http://schemas.microsoft.com/office/drawing/2014/main" id="{8499E5E7-FC45-990D-058C-1BEA1BD5849E}"/>
              </a:ext>
            </a:extLst>
          </p:cNvPr>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08045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525789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7D991E3-4FB0-151C-E5A0-D5AF055EC722}"/>
              </a:ext>
            </a:extLst>
          </p:cNvPr>
          <p:cNvSpPr/>
          <p:nvPr userDrawn="1"/>
        </p:nvSpPr>
        <p:spPr>
          <a:xfrm>
            <a:off x="0" y="0"/>
            <a:ext cx="18288000" cy="9158058"/>
          </a:xfrm>
          <a:custGeom>
            <a:avLst/>
            <a:gdLst/>
            <a:ahLst/>
            <a:cxnLst/>
            <a:rect l="l" t="t" r="r" b="b"/>
            <a:pathLst>
              <a:path w="18288000" h="9158058">
                <a:moveTo>
                  <a:pt x="0" y="0"/>
                </a:moveTo>
                <a:lnTo>
                  <a:pt x="18288000" y="0"/>
                </a:lnTo>
                <a:lnTo>
                  <a:pt x="18288000" y="9158058"/>
                </a:lnTo>
                <a:lnTo>
                  <a:pt x="0" y="9158058"/>
                </a:lnTo>
                <a:lnTo>
                  <a:pt x="0" y="0"/>
                </a:lnTo>
                <a:close/>
              </a:path>
            </a:pathLst>
          </a:custGeom>
          <a:blipFill>
            <a:blip r:embed="rId2"/>
            <a:stretch>
              <a:fillRect l="-4509" b="-17392"/>
            </a:stretch>
          </a:blipFill>
        </p:spPr>
        <p:txBody>
          <a:bodyPr/>
          <a:lstStyle/>
          <a:p>
            <a:pPr algn="l"/>
            <a:endParaRPr lang="en-GB" dirty="0"/>
          </a:p>
        </p:txBody>
      </p:sp>
      <p:sp>
        <p:nvSpPr>
          <p:cNvPr id="3" name="Title Placeholder 25">
            <a:extLst>
              <a:ext uri="{FF2B5EF4-FFF2-40B4-BE49-F238E27FC236}">
                <a16:creationId xmlns:a16="http://schemas.microsoft.com/office/drawing/2014/main" id="{075C3EE7-1C62-3F21-4500-B1FD8A3A6BF7}"/>
              </a:ext>
            </a:extLst>
          </p:cNvPr>
          <p:cNvSpPr>
            <a:spLocks noGrp="1"/>
          </p:cNvSpPr>
          <p:nvPr>
            <p:ph type="title" hasCustomPrompt="1"/>
          </p:nvPr>
        </p:nvSpPr>
        <p:spPr>
          <a:xfrm>
            <a:off x="836785" y="2935658"/>
            <a:ext cx="10593216" cy="1057814"/>
          </a:xfrm>
          <a:prstGeom prst="rect">
            <a:avLst/>
          </a:prstGeom>
        </p:spPr>
        <p:txBody>
          <a:bodyPr vert="horz" lIns="91440" tIns="45720" rIns="91440" bIns="45720" rtlCol="0" anchor="ctr">
            <a:noAutofit/>
          </a:bodyPr>
          <a:lstStyle>
            <a:lvl1pPr>
              <a:defRPr lang="en-GB" sz="6000" b="0">
                <a:solidFill>
                  <a:srgbClr val="F03D36"/>
                </a:solidFill>
                <a:latin typeface="Poppins SemiBold" panose="00000700000000000000" pitchFamily="2" charset="0"/>
                <a:cs typeface="Poppins SemiBold" panose="00000700000000000000" pitchFamily="2" charset="0"/>
              </a:defRPr>
            </a:lvl1pPr>
          </a:lstStyle>
          <a:p>
            <a:pPr lvl="0"/>
            <a:r>
              <a:rPr lang="en-GB" dirty="0"/>
              <a:t>Click to add Main Title</a:t>
            </a:r>
          </a:p>
        </p:txBody>
      </p:sp>
      <p:sp>
        <p:nvSpPr>
          <p:cNvPr id="4" name="Text Placeholder 6">
            <a:extLst>
              <a:ext uri="{FF2B5EF4-FFF2-40B4-BE49-F238E27FC236}">
                <a16:creationId xmlns:a16="http://schemas.microsoft.com/office/drawing/2014/main" id="{2B8B1CB0-3761-D767-E06A-05A1186FD19E}"/>
              </a:ext>
            </a:extLst>
          </p:cNvPr>
          <p:cNvSpPr>
            <a:spLocks noGrp="1"/>
          </p:cNvSpPr>
          <p:nvPr>
            <p:ph type="body" sz="quarter" idx="10" hasCustomPrompt="1"/>
          </p:nvPr>
        </p:nvSpPr>
        <p:spPr>
          <a:xfrm>
            <a:off x="836784" y="4033467"/>
            <a:ext cx="10593216" cy="1057814"/>
          </a:xfrm>
          <a:prstGeom prst="rect">
            <a:avLst/>
          </a:prstGeom>
        </p:spPr>
        <p:txBody>
          <a:bodyPr/>
          <a:lstStyle>
            <a:lvl1pPr marL="0" indent="0">
              <a:buNone/>
              <a:defRPr lang="en-GB" sz="4000">
                <a:solidFill>
                  <a:srgbClr val="F03D36"/>
                </a:solidFill>
                <a:latin typeface="Poppins" panose="00000500000000000000" pitchFamily="2" charset="0"/>
                <a:cs typeface="Poppins" panose="00000500000000000000" pitchFamily="2" charset="0"/>
              </a:defRPr>
            </a:lvl1pPr>
          </a:lstStyle>
          <a:p>
            <a:pPr marL="342900" lvl="0" indent="-342900"/>
            <a:r>
              <a:rPr lang="en-US" dirty="0"/>
              <a:t>Click to add Subtitle</a:t>
            </a:r>
            <a:endParaRPr lang="en-GB" dirty="0"/>
          </a:p>
        </p:txBody>
      </p:sp>
      <p:grpSp>
        <p:nvGrpSpPr>
          <p:cNvPr id="5" name="Group 3">
            <a:extLst>
              <a:ext uri="{FF2B5EF4-FFF2-40B4-BE49-F238E27FC236}">
                <a16:creationId xmlns:a16="http://schemas.microsoft.com/office/drawing/2014/main" id="{B1E9956A-62D1-14D9-D2F6-FC9EF5F10B92}"/>
              </a:ext>
            </a:extLst>
          </p:cNvPr>
          <p:cNvGrpSpPr/>
          <p:nvPr userDrawn="1"/>
        </p:nvGrpSpPr>
        <p:grpSpPr>
          <a:xfrm>
            <a:off x="0" y="9080922"/>
            <a:ext cx="18288000" cy="1252583"/>
            <a:chOff x="0" y="0"/>
            <a:chExt cx="4816593" cy="329899"/>
          </a:xfrm>
        </p:grpSpPr>
        <p:sp>
          <p:nvSpPr>
            <p:cNvPr id="6" name="Freeform 4">
              <a:extLst>
                <a:ext uri="{FF2B5EF4-FFF2-40B4-BE49-F238E27FC236}">
                  <a16:creationId xmlns:a16="http://schemas.microsoft.com/office/drawing/2014/main" id="{74E0CA01-23A2-EB49-1412-7D3B661CB044}"/>
                </a:ext>
              </a:extLst>
            </p:cNvPr>
            <p:cNvSpPr/>
            <p:nvPr/>
          </p:nvSpPr>
          <p:spPr>
            <a:xfrm>
              <a:off x="0" y="0"/>
              <a:ext cx="4816592" cy="329899"/>
            </a:xfrm>
            <a:custGeom>
              <a:avLst/>
              <a:gdLst/>
              <a:ahLst/>
              <a:cxnLst/>
              <a:rect l="l" t="t" r="r" b="b"/>
              <a:pathLst>
                <a:path w="4816592" h="329899">
                  <a:moveTo>
                    <a:pt x="0" y="0"/>
                  </a:moveTo>
                  <a:lnTo>
                    <a:pt x="4816592" y="0"/>
                  </a:lnTo>
                  <a:lnTo>
                    <a:pt x="4816592" y="329899"/>
                  </a:lnTo>
                  <a:lnTo>
                    <a:pt x="0" y="329899"/>
                  </a:lnTo>
                  <a:close/>
                </a:path>
              </a:pathLst>
            </a:custGeom>
            <a:solidFill>
              <a:srgbClr val="F5EDE0"/>
            </a:solidFill>
          </p:spPr>
          <p:txBody>
            <a:bodyPr/>
            <a:lstStyle/>
            <a:p>
              <a:endParaRPr lang="en-GB"/>
            </a:p>
          </p:txBody>
        </p:sp>
        <p:sp>
          <p:nvSpPr>
            <p:cNvPr id="7" name="TextBox 5">
              <a:extLst>
                <a:ext uri="{FF2B5EF4-FFF2-40B4-BE49-F238E27FC236}">
                  <a16:creationId xmlns:a16="http://schemas.microsoft.com/office/drawing/2014/main" id="{DC091EAC-0D89-726F-4C45-F5C2E32FF64E}"/>
                </a:ext>
              </a:extLst>
            </p:cNvPr>
            <p:cNvSpPr txBox="1"/>
            <p:nvPr/>
          </p:nvSpPr>
          <p:spPr>
            <a:xfrm>
              <a:off x="0" y="9525"/>
              <a:ext cx="4816593" cy="320374"/>
            </a:xfrm>
            <a:prstGeom prst="rect">
              <a:avLst/>
            </a:prstGeom>
          </p:spPr>
          <p:txBody>
            <a:bodyPr lIns="50800" tIns="50800" rIns="50800" bIns="50800" rtlCol="0" anchor="ctr"/>
            <a:lstStyle/>
            <a:p>
              <a:pPr algn="ctr">
                <a:lnSpc>
                  <a:spcPts val="2592"/>
                </a:lnSpc>
              </a:pPr>
              <a:endParaRPr/>
            </a:p>
          </p:txBody>
        </p:sp>
      </p:grpSp>
      <p:sp>
        <p:nvSpPr>
          <p:cNvPr id="8" name="Freeform 6">
            <a:extLst>
              <a:ext uri="{FF2B5EF4-FFF2-40B4-BE49-F238E27FC236}">
                <a16:creationId xmlns:a16="http://schemas.microsoft.com/office/drawing/2014/main" id="{49573DF6-D442-F935-CACB-92AD526E3FD1}"/>
              </a:ext>
            </a:extLst>
          </p:cNvPr>
          <p:cNvSpPr/>
          <p:nvPr userDrawn="1"/>
        </p:nvSpPr>
        <p:spPr>
          <a:xfrm>
            <a:off x="16719949" y="9158058"/>
            <a:ext cx="1078701" cy="1098311"/>
          </a:xfrm>
          <a:custGeom>
            <a:avLst/>
            <a:gdLst/>
            <a:ahLst/>
            <a:cxnLst/>
            <a:rect l="l" t="t" r="r" b="b"/>
            <a:pathLst>
              <a:path w="1078701" h="1098311">
                <a:moveTo>
                  <a:pt x="0" y="0"/>
                </a:moveTo>
                <a:lnTo>
                  <a:pt x="1078702" y="0"/>
                </a:lnTo>
                <a:lnTo>
                  <a:pt x="1078702" y="1098311"/>
                </a:lnTo>
                <a:lnTo>
                  <a:pt x="0" y="1098311"/>
                </a:lnTo>
                <a:lnTo>
                  <a:pt x="0" y="0"/>
                </a:lnTo>
                <a:close/>
              </a:path>
            </a:pathLst>
          </a:custGeom>
          <a:blipFill>
            <a:blip r:embed="rId3"/>
            <a:stretch>
              <a:fillRect l="-14449" t="-11166" r="-11370" b="-12407"/>
            </a:stretch>
          </a:blipFill>
        </p:spPr>
        <p:txBody>
          <a:bodyPr/>
          <a:lstStyle/>
          <a:p>
            <a:endParaRPr lang="en-GB"/>
          </a:p>
        </p:txBody>
      </p:sp>
      <p:sp>
        <p:nvSpPr>
          <p:cNvPr id="9" name="TextBox 8">
            <a:extLst>
              <a:ext uri="{FF2B5EF4-FFF2-40B4-BE49-F238E27FC236}">
                <a16:creationId xmlns:a16="http://schemas.microsoft.com/office/drawing/2014/main" id="{F46A4104-6CAD-F430-977E-E9A284C9ED7A}"/>
              </a:ext>
            </a:extLst>
          </p:cNvPr>
          <p:cNvSpPr txBox="1"/>
          <p:nvPr userDrawn="1"/>
        </p:nvSpPr>
        <p:spPr>
          <a:xfrm>
            <a:off x="1028700" y="9450039"/>
            <a:ext cx="14246568" cy="495300"/>
          </a:xfrm>
          <a:prstGeom prst="rect">
            <a:avLst/>
          </a:prstGeom>
        </p:spPr>
        <p:txBody>
          <a:bodyPr lIns="0" tIns="0" rIns="0" bIns="0" rtlCol="0" anchor="t">
            <a:spAutoFit/>
          </a:bodyPr>
          <a:lstStyle/>
          <a:p>
            <a:pPr algn="l">
              <a:lnSpc>
                <a:spcPts val="1919"/>
              </a:lnSpc>
            </a:pPr>
            <a:r>
              <a:rPr lang="en-US" sz="1599" b="1" dirty="0">
                <a:solidFill>
                  <a:srgbClr val="030029"/>
                </a:solidFill>
                <a:latin typeface="Poppins Semi-Bold"/>
                <a:ea typeface="Poppins Semi-Bold"/>
                <a:cs typeface="Poppins Semi-Bold"/>
                <a:sym typeface="Poppins Semi-Bold"/>
              </a:rPr>
              <a:t>Disclaimer:</a:t>
            </a:r>
            <a:r>
              <a:rPr lang="en-US" sz="1599" b="1" dirty="0">
                <a:solidFill>
                  <a:srgbClr val="030029"/>
                </a:solidFill>
                <a:latin typeface="Poppins Bold"/>
                <a:ea typeface="Poppins Bold"/>
                <a:cs typeface="Poppins Bold"/>
                <a:sym typeface="Poppins Bold"/>
              </a:rPr>
              <a:t> </a:t>
            </a:r>
            <a:r>
              <a:rPr lang="en-US" sz="1599" dirty="0">
                <a:solidFill>
                  <a:srgbClr val="030029"/>
                </a:solidFill>
                <a:latin typeface="Poppins"/>
                <a:ea typeface="Poppins"/>
                <a:cs typeface="Poppins"/>
                <a:sym typeface="Poppins"/>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extLst>
      <p:ext uri="{BB962C8B-B14F-4D97-AF65-F5344CB8AC3E}">
        <p14:creationId xmlns:p14="http://schemas.microsoft.com/office/powerpoint/2010/main" val="372896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 Bullets">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70058C60-44E0-1154-E26E-1FEB97788871}"/>
              </a:ext>
            </a:extLst>
          </p:cNvPr>
          <p:cNvGrpSpPr/>
          <p:nvPr userDrawn="1"/>
        </p:nvGrpSpPr>
        <p:grpSpPr>
          <a:xfrm>
            <a:off x="0" y="9080923"/>
            <a:ext cx="18288000" cy="1206078"/>
            <a:chOff x="0" y="0"/>
            <a:chExt cx="4921850" cy="329899"/>
          </a:xfrm>
        </p:grpSpPr>
        <p:sp>
          <p:nvSpPr>
            <p:cNvPr id="6" name="Freeform 11">
              <a:extLst>
                <a:ext uri="{FF2B5EF4-FFF2-40B4-BE49-F238E27FC236}">
                  <a16:creationId xmlns:a16="http://schemas.microsoft.com/office/drawing/2014/main" id="{1C8DDD84-EFE0-BDCD-5805-F4E3C49406D4}"/>
                </a:ext>
              </a:extLst>
            </p:cNvPr>
            <p:cNvSpPr/>
            <p:nvPr/>
          </p:nvSpPr>
          <p:spPr>
            <a:xfrm>
              <a:off x="0" y="0"/>
              <a:ext cx="4921850" cy="329899"/>
            </a:xfrm>
            <a:custGeom>
              <a:avLst/>
              <a:gdLst/>
              <a:ahLst/>
              <a:cxnLst/>
              <a:rect l="l" t="t" r="r" b="b"/>
              <a:pathLst>
                <a:path w="4921850" h="329899">
                  <a:moveTo>
                    <a:pt x="0" y="0"/>
                  </a:moveTo>
                  <a:lnTo>
                    <a:pt x="4921850" y="0"/>
                  </a:lnTo>
                  <a:lnTo>
                    <a:pt x="4921850" y="329899"/>
                  </a:lnTo>
                  <a:lnTo>
                    <a:pt x="0" y="329899"/>
                  </a:lnTo>
                  <a:close/>
                </a:path>
              </a:pathLst>
            </a:custGeom>
            <a:solidFill>
              <a:srgbClr val="F5EDE0"/>
            </a:solidFill>
          </p:spPr>
          <p:txBody>
            <a:bodyPr/>
            <a:lstStyle/>
            <a:p>
              <a:endParaRPr lang="en-GB"/>
            </a:p>
          </p:txBody>
        </p:sp>
        <p:sp>
          <p:nvSpPr>
            <p:cNvPr id="7" name="TextBox 12">
              <a:extLst>
                <a:ext uri="{FF2B5EF4-FFF2-40B4-BE49-F238E27FC236}">
                  <a16:creationId xmlns:a16="http://schemas.microsoft.com/office/drawing/2014/main" id="{8082A514-D722-9091-F870-8EC9147620B3}"/>
                </a:ext>
              </a:extLst>
            </p:cNvPr>
            <p:cNvSpPr txBox="1"/>
            <p:nvPr/>
          </p:nvSpPr>
          <p:spPr>
            <a:xfrm>
              <a:off x="0" y="9525"/>
              <a:ext cx="4921850" cy="320374"/>
            </a:xfrm>
            <a:prstGeom prst="rect">
              <a:avLst/>
            </a:prstGeom>
          </p:spPr>
          <p:txBody>
            <a:bodyPr lIns="50800" tIns="50800" rIns="50800" bIns="50800" rtlCol="0" anchor="ctr"/>
            <a:lstStyle/>
            <a:p>
              <a:pPr algn="ctr">
                <a:lnSpc>
                  <a:spcPts val="2592"/>
                </a:lnSpc>
              </a:pPr>
              <a:endParaRPr/>
            </a:p>
          </p:txBody>
        </p:sp>
      </p:grpSp>
      <p:sp>
        <p:nvSpPr>
          <p:cNvPr id="8" name="Freeform 13">
            <a:extLst>
              <a:ext uri="{FF2B5EF4-FFF2-40B4-BE49-F238E27FC236}">
                <a16:creationId xmlns:a16="http://schemas.microsoft.com/office/drawing/2014/main" id="{42DE09C3-8C12-8116-E90A-6F030B36DE22}"/>
              </a:ext>
            </a:extLst>
          </p:cNvPr>
          <p:cNvSpPr/>
          <p:nvPr userDrawn="1"/>
        </p:nvSpPr>
        <p:spPr>
          <a:xfrm>
            <a:off x="15531362" y="9211503"/>
            <a:ext cx="2345897" cy="991421"/>
          </a:xfrm>
          <a:custGeom>
            <a:avLst/>
            <a:gdLst/>
            <a:ahLst/>
            <a:cxnLst/>
            <a:rect l="l" t="t" r="r" b="b"/>
            <a:pathLst>
              <a:path w="2345897" h="991421">
                <a:moveTo>
                  <a:pt x="0" y="0"/>
                </a:moveTo>
                <a:lnTo>
                  <a:pt x="2345898" y="0"/>
                </a:lnTo>
                <a:lnTo>
                  <a:pt x="2345898" y="991421"/>
                </a:lnTo>
                <a:lnTo>
                  <a:pt x="0" y="9914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14">
            <a:extLst>
              <a:ext uri="{FF2B5EF4-FFF2-40B4-BE49-F238E27FC236}">
                <a16:creationId xmlns:a16="http://schemas.microsoft.com/office/drawing/2014/main" id="{EA48909E-BEF8-24DC-02DB-B14758C5DD60}"/>
              </a:ext>
            </a:extLst>
          </p:cNvPr>
          <p:cNvSpPr/>
          <p:nvPr userDrawn="1"/>
        </p:nvSpPr>
        <p:spPr>
          <a:xfrm>
            <a:off x="380850" y="9158058"/>
            <a:ext cx="1201356" cy="1098311"/>
          </a:xfrm>
          <a:custGeom>
            <a:avLst/>
            <a:gdLst/>
            <a:ahLst/>
            <a:cxnLst/>
            <a:rect l="l" t="t" r="r" b="b"/>
            <a:pathLst>
              <a:path w="1201356" h="1098311">
                <a:moveTo>
                  <a:pt x="0" y="0"/>
                </a:moveTo>
                <a:lnTo>
                  <a:pt x="1201356" y="0"/>
                </a:lnTo>
                <a:lnTo>
                  <a:pt x="1201356" y="1098311"/>
                </a:lnTo>
                <a:lnTo>
                  <a:pt x="0" y="1098311"/>
                </a:lnTo>
                <a:lnTo>
                  <a:pt x="0" y="0"/>
                </a:lnTo>
                <a:close/>
              </a:path>
            </a:pathLst>
          </a:custGeom>
          <a:blipFill>
            <a:blip r:embed="rId4"/>
            <a:stretch>
              <a:fillRect l="-12973" t="-11166" b="-12407"/>
            </a:stretch>
          </a:blipFill>
        </p:spPr>
        <p:txBody>
          <a:bodyPr/>
          <a:lstStyle/>
          <a:p>
            <a:endParaRPr lang="en-GB"/>
          </a:p>
        </p:txBody>
      </p:sp>
      <p:sp>
        <p:nvSpPr>
          <p:cNvPr id="11" name="Title Placeholder 25">
            <a:extLst>
              <a:ext uri="{FF2B5EF4-FFF2-40B4-BE49-F238E27FC236}">
                <a16:creationId xmlns:a16="http://schemas.microsoft.com/office/drawing/2014/main" id="{707F26A4-1856-092D-8679-C2CA47E34AC5}"/>
              </a:ext>
            </a:extLst>
          </p:cNvPr>
          <p:cNvSpPr>
            <a:spLocks noGrp="1"/>
          </p:cNvSpPr>
          <p:nvPr>
            <p:ph type="title" hasCustomPrompt="1"/>
          </p:nvPr>
        </p:nvSpPr>
        <p:spPr>
          <a:xfrm>
            <a:off x="1447800" y="9258300"/>
            <a:ext cx="10593216" cy="884997"/>
          </a:xfrm>
          <a:prstGeom prst="rect">
            <a:avLst/>
          </a:prstGeom>
        </p:spPr>
        <p:txBody>
          <a:bodyPr vert="horz" lIns="91440" tIns="45720" rIns="91440" bIns="45720" rtlCol="0" anchor="ctr">
            <a:noAutofit/>
          </a:bodyPr>
          <a:lstStyle>
            <a:lvl1pPr>
              <a:defRPr lang="en-GB" sz="4000" b="0">
                <a:solidFill>
                  <a:srgbClr val="030029"/>
                </a:solidFill>
                <a:latin typeface="Poppins" panose="00000500000000000000" pitchFamily="2" charset="0"/>
                <a:cs typeface="Poppins" panose="00000500000000000000" pitchFamily="2" charset="0"/>
              </a:defRPr>
            </a:lvl1pPr>
          </a:lstStyle>
          <a:p>
            <a:pPr lvl="0"/>
            <a:r>
              <a:rPr lang="en-GB" dirty="0"/>
              <a:t>Click to add Main Title</a:t>
            </a:r>
          </a:p>
        </p:txBody>
      </p:sp>
      <p:sp>
        <p:nvSpPr>
          <p:cNvPr id="12" name="Text Placeholder 7">
            <a:extLst>
              <a:ext uri="{FF2B5EF4-FFF2-40B4-BE49-F238E27FC236}">
                <a16:creationId xmlns:a16="http://schemas.microsoft.com/office/drawing/2014/main" id="{DE3090D2-66D0-6DFC-0A53-EBF7A6748F2F}"/>
              </a:ext>
            </a:extLst>
          </p:cNvPr>
          <p:cNvSpPr>
            <a:spLocks noGrp="1"/>
          </p:cNvSpPr>
          <p:nvPr>
            <p:ph type="body" sz="quarter" idx="10"/>
          </p:nvPr>
        </p:nvSpPr>
        <p:spPr>
          <a:xfrm>
            <a:off x="685800" y="1562100"/>
            <a:ext cx="16611600" cy="6972300"/>
          </a:xfrm>
          <a:prstGeom prst="rect">
            <a:avLst/>
          </a:prstGeom>
        </p:spPr>
        <p:txBody>
          <a:bodyPr/>
          <a:lstStyle>
            <a:lvl1pPr marL="542925" indent="-542925" defTabSz="1080000">
              <a:buClr>
                <a:srgbClr val="ED1C24"/>
              </a:buClr>
              <a:buSzPct val="70000"/>
              <a:buFontTx/>
              <a:buBlip>
                <a:blip r:embed="rId5"/>
              </a:buBlip>
              <a:defRPr>
                <a:solidFill>
                  <a:srgbClr val="030029"/>
                </a:solidFill>
                <a:latin typeface="Poppins" panose="00000500000000000000" pitchFamily="2" charset="0"/>
                <a:cs typeface="Poppins" panose="00000500000000000000" pitchFamily="2" charset="0"/>
              </a:defRPr>
            </a:lvl1pPr>
            <a:lvl2pPr marL="1200150" indent="-514350">
              <a:buClr>
                <a:srgbClr val="ED1C24"/>
              </a:buClr>
              <a:buSzPct val="70000"/>
              <a:buFontTx/>
              <a:buBlip>
                <a:blip r:embed="rId5"/>
              </a:buBlip>
              <a:defRPr>
                <a:solidFill>
                  <a:srgbClr val="030029"/>
                </a:solidFill>
                <a:latin typeface="Poppins" panose="00000500000000000000" pitchFamily="2" charset="0"/>
                <a:cs typeface="Poppins" panose="00000500000000000000" pitchFamily="2" charset="0"/>
              </a:defRPr>
            </a:lvl2pPr>
            <a:lvl3pPr marL="1885950" indent="-514350">
              <a:buClr>
                <a:srgbClr val="ED1C24"/>
              </a:buClr>
              <a:buSzPct val="70000"/>
              <a:buFontTx/>
              <a:buBlip>
                <a:blip r:embed="rId5"/>
              </a:buBlip>
              <a:defRPr>
                <a:solidFill>
                  <a:srgbClr val="030029"/>
                </a:solidFill>
                <a:latin typeface="Poppins" panose="00000500000000000000" pitchFamily="2" charset="0"/>
                <a:cs typeface="Poppins" panose="00000500000000000000" pitchFamily="2" charset="0"/>
              </a:defRPr>
            </a:lvl3pPr>
            <a:lvl4pPr marL="2486025" indent="-428625">
              <a:buClr>
                <a:srgbClr val="ED1C24"/>
              </a:buClr>
              <a:buSzPct val="70000"/>
              <a:buFontTx/>
              <a:buBlip>
                <a:blip r:embed="rId5"/>
              </a:buBlip>
              <a:defRPr>
                <a:solidFill>
                  <a:srgbClr val="030029"/>
                </a:solidFill>
                <a:latin typeface="Poppins" panose="00000500000000000000" pitchFamily="2" charset="0"/>
                <a:cs typeface="Poppins" panose="00000500000000000000" pitchFamily="2" charset="0"/>
              </a:defRPr>
            </a:lvl4pPr>
            <a:lvl5pPr marL="3171825" indent="-428625">
              <a:buClr>
                <a:srgbClr val="ED1C24"/>
              </a:buClr>
              <a:buSzPct val="70000"/>
              <a:buFontTx/>
              <a:buBlip>
                <a:blip r:embed="rId5"/>
              </a:buBlip>
              <a:defRPr>
                <a:solidFill>
                  <a:srgbClr val="030029"/>
                </a:solidFill>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5">
            <a:extLst>
              <a:ext uri="{FF2B5EF4-FFF2-40B4-BE49-F238E27FC236}">
                <a16:creationId xmlns:a16="http://schemas.microsoft.com/office/drawing/2014/main" id="{E553A8F4-F7F0-A71E-0747-D0F0A01CAA52}"/>
              </a:ext>
            </a:extLst>
          </p:cNvPr>
          <p:cNvSpPr txBox="1">
            <a:spLocks/>
          </p:cNvSpPr>
          <p:nvPr userDrawn="1"/>
        </p:nvSpPr>
        <p:spPr>
          <a:xfrm>
            <a:off x="342900" y="342901"/>
            <a:ext cx="15773400" cy="1166813"/>
          </a:xfrm>
          <a:prstGeom prst="rect">
            <a:avLst/>
          </a:prstGeom>
        </p:spPr>
        <p:txBody>
          <a:bodyPr/>
          <a:lstStyle>
            <a:lvl1pPr algn="l" defTabSz="1371600" rtl="0" eaLnBrk="1" latinLnBrk="0" hangingPunct="1">
              <a:lnSpc>
                <a:spcPct val="90000"/>
              </a:lnSpc>
              <a:spcBef>
                <a:spcPct val="0"/>
              </a:spcBef>
              <a:buNone/>
              <a:defRPr sz="6600" b="1" kern="1200">
                <a:solidFill>
                  <a:srgbClr val="F03D36"/>
                </a:solidFill>
                <a:latin typeface="Poppins Light" panose="00000400000000000000" pitchFamily="2" charset="0"/>
                <a:ea typeface="+mj-ea"/>
                <a:cs typeface="Poppins Light" panose="00000400000000000000" pitchFamily="2" charset="0"/>
              </a:defRPr>
            </a:lvl1pPr>
          </a:lstStyle>
          <a:p>
            <a:r>
              <a:rPr lang="en-US" sz="4400" dirty="0"/>
              <a:t>Incident Description / What Happened?</a:t>
            </a:r>
            <a:endParaRPr lang="en-GB" sz="4400" dirty="0"/>
          </a:p>
        </p:txBody>
      </p:sp>
    </p:spTree>
    <p:extLst>
      <p:ext uri="{BB962C8B-B14F-4D97-AF65-F5344CB8AC3E}">
        <p14:creationId xmlns:p14="http://schemas.microsoft.com/office/powerpoint/2010/main" val="353195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 No Bullets">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70058C60-44E0-1154-E26E-1FEB97788871}"/>
              </a:ext>
            </a:extLst>
          </p:cNvPr>
          <p:cNvGrpSpPr/>
          <p:nvPr userDrawn="1"/>
        </p:nvGrpSpPr>
        <p:grpSpPr>
          <a:xfrm>
            <a:off x="0" y="9080923"/>
            <a:ext cx="18288000" cy="1206078"/>
            <a:chOff x="0" y="0"/>
            <a:chExt cx="4921850" cy="329899"/>
          </a:xfrm>
        </p:grpSpPr>
        <p:sp>
          <p:nvSpPr>
            <p:cNvPr id="6" name="Freeform 11">
              <a:extLst>
                <a:ext uri="{FF2B5EF4-FFF2-40B4-BE49-F238E27FC236}">
                  <a16:creationId xmlns:a16="http://schemas.microsoft.com/office/drawing/2014/main" id="{1C8DDD84-EFE0-BDCD-5805-F4E3C49406D4}"/>
                </a:ext>
              </a:extLst>
            </p:cNvPr>
            <p:cNvSpPr/>
            <p:nvPr/>
          </p:nvSpPr>
          <p:spPr>
            <a:xfrm>
              <a:off x="0" y="0"/>
              <a:ext cx="4921850" cy="329899"/>
            </a:xfrm>
            <a:custGeom>
              <a:avLst/>
              <a:gdLst/>
              <a:ahLst/>
              <a:cxnLst/>
              <a:rect l="l" t="t" r="r" b="b"/>
              <a:pathLst>
                <a:path w="4921850" h="329899">
                  <a:moveTo>
                    <a:pt x="0" y="0"/>
                  </a:moveTo>
                  <a:lnTo>
                    <a:pt x="4921850" y="0"/>
                  </a:lnTo>
                  <a:lnTo>
                    <a:pt x="4921850" y="329899"/>
                  </a:lnTo>
                  <a:lnTo>
                    <a:pt x="0" y="329899"/>
                  </a:lnTo>
                  <a:close/>
                </a:path>
              </a:pathLst>
            </a:custGeom>
            <a:solidFill>
              <a:srgbClr val="F5EDE0"/>
            </a:solidFill>
          </p:spPr>
          <p:txBody>
            <a:bodyPr/>
            <a:lstStyle/>
            <a:p>
              <a:endParaRPr lang="en-GB"/>
            </a:p>
          </p:txBody>
        </p:sp>
        <p:sp>
          <p:nvSpPr>
            <p:cNvPr id="7" name="TextBox 12">
              <a:extLst>
                <a:ext uri="{FF2B5EF4-FFF2-40B4-BE49-F238E27FC236}">
                  <a16:creationId xmlns:a16="http://schemas.microsoft.com/office/drawing/2014/main" id="{8082A514-D722-9091-F870-8EC9147620B3}"/>
                </a:ext>
              </a:extLst>
            </p:cNvPr>
            <p:cNvSpPr txBox="1"/>
            <p:nvPr/>
          </p:nvSpPr>
          <p:spPr>
            <a:xfrm>
              <a:off x="0" y="9525"/>
              <a:ext cx="4921850" cy="320374"/>
            </a:xfrm>
            <a:prstGeom prst="rect">
              <a:avLst/>
            </a:prstGeom>
          </p:spPr>
          <p:txBody>
            <a:bodyPr lIns="50800" tIns="50800" rIns="50800" bIns="50800" rtlCol="0" anchor="ctr"/>
            <a:lstStyle/>
            <a:p>
              <a:pPr algn="ctr">
                <a:lnSpc>
                  <a:spcPts val="2592"/>
                </a:lnSpc>
              </a:pPr>
              <a:endParaRPr/>
            </a:p>
          </p:txBody>
        </p:sp>
      </p:grpSp>
      <p:sp>
        <p:nvSpPr>
          <p:cNvPr id="8" name="Freeform 13">
            <a:extLst>
              <a:ext uri="{FF2B5EF4-FFF2-40B4-BE49-F238E27FC236}">
                <a16:creationId xmlns:a16="http://schemas.microsoft.com/office/drawing/2014/main" id="{42DE09C3-8C12-8116-E90A-6F030B36DE22}"/>
              </a:ext>
            </a:extLst>
          </p:cNvPr>
          <p:cNvSpPr/>
          <p:nvPr userDrawn="1"/>
        </p:nvSpPr>
        <p:spPr>
          <a:xfrm>
            <a:off x="15531362" y="9211503"/>
            <a:ext cx="2345897" cy="991421"/>
          </a:xfrm>
          <a:custGeom>
            <a:avLst/>
            <a:gdLst/>
            <a:ahLst/>
            <a:cxnLst/>
            <a:rect l="l" t="t" r="r" b="b"/>
            <a:pathLst>
              <a:path w="2345897" h="991421">
                <a:moveTo>
                  <a:pt x="0" y="0"/>
                </a:moveTo>
                <a:lnTo>
                  <a:pt x="2345898" y="0"/>
                </a:lnTo>
                <a:lnTo>
                  <a:pt x="2345898" y="991421"/>
                </a:lnTo>
                <a:lnTo>
                  <a:pt x="0" y="9914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14">
            <a:extLst>
              <a:ext uri="{FF2B5EF4-FFF2-40B4-BE49-F238E27FC236}">
                <a16:creationId xmlns:a16="http://schemas.microsoft.com/office/drawing/2014/main" id="{EA48909E-BEF8-24DC-02DB-B14758C5DD60}"/>
              </a:ext>
            </a:extLst>
          </p:cNvPr>
          <p:cNvSpPr/>
          <p:nvPr userDrawn="1"/>
        </p:nvSpPr>
        <p:spPr>
          <a:xfrm>
            <a:off x="380850" y="9158058"/>
            <a:ext cx="1201356" cy="1098311"/>
          </a:xfrm>
          <a:custGeom>
            <a:avLst/>
            <a:gdLst/>
            <a:ahLst/>
            <a:cxnLst/>
            <a:rect l="l" t="t" r="r" b="b"/>
            <a:pathLst>
              <a:path w="1201356" h="1098311">
                <a:moveTo>
                  <a:pt x="0" y="0"/>
                </a:moveTo>
                <a:lnTo>
                  <a:pt x="1201356" y="0"/>
                </a:lnTo>
                <a:lnTo>
                  <a:pt x="1201356" y="1098311"/>
                </a:lnTo>
                <a:lnTo>
                  <a:pt x="0" y="1098311"/>
                </a:lnTo>
                <a:lnTo>
                  <a:pt x="0" y="0"/>
                </a:lnTo>
                <a:close/>
              </a:path>
            </a:pathLst>
          </a:custGeom>
          <a:blipFill>
            <a:blip r:embed="rId4"/>
            <a:stretch>
              <a:fillRect l="-12973" t="-11166" b="-12407"/>
            </a:stretch>
          </a:blipFill>
        </p:spPr>
        <p:txBody>
          <a:bodyPr/>
          <a:lstStyle/>
          <a:p>
            <a:endParaRPr lang="en-GB"/>
          </a:p>
        </p:txBody>
      </p:sp>
      <p:sp>
        <p:nvSpPr>
          <p:cNvPr id="11" name="Title Placeholder 25">
            <a:extLst>
              <a:ext uri="{FF2B5EF4-FFF2-40B4-BE49-F238E27FC236}">
                <a16:creationId xmlns:a16="http://schemas.microsoft.com/office/drawing/2014/main" id="{707F26A4-1856-092D-8679-C2CA47E34AC5}"/>
              </a:ext>
            </a:extLst>
          </p:cNvPr>
          <p:cNvSpPr>
            <a:spLocks noGrp="1"/>
          </p:cNvSpPr>
          <p:nvPr>
            <p:ph type="title" hasCustomPrompt="1"/>
          </p:nvPr>
        </p:nvSpPr>
        <p:spPr>
          <a:xfrm>
            <a:off x="1447800" y="9258300"/>
            <a:ext cx="10593216" cy="884997"/>
          </a:xfrm>
          <a:prstGeom prst="rect">
            <a:avLst/>
          </a:prstGeom>
        </p:spPr>
        <p:txBody>
          <a:bodyPr vert="horz" lIns="91440" tIns="45720" rIns="91440" bIns="45720" rtlCol="0" anchor="ctr">
            <a:noAutofit/>
          </a:bodyPr>
          <a:lstStyle>
            <a:lvl1pPr>
              <a:defRPr lang="en-GB" sz="4000" b="0">
                <a:solidFill>
                  <a:srgbClr val="030029"/>
                </a:solidFill>
                <a:latin typeface="Poppins" panose="00000500000000000000" pitchFamily="2" charset="0"/>
                <a:cs typeface="Poppins" panose="00000500000000000000" pitchFamily="2" charset="0"/>
              </a:defRPr>
            </a:lvl1pPr>
          </a:lstStyle>
          <a:p>
            <a:pPr lvl="0"/>
            <a:r>
              <a:rPr lang="en-GB" dirty="0"/>
              <a:t>Click to add Main Title</a:t>
            </a:r>
          </a:p>
        </p:txBody>
      </p:sp>
      <p:sp>
        <p:nvSpPr>
          <p:cNvPr id="3" name="Text Placeholder 6">
            <a:extLst>
              <a:ext uri="{FF2B5EF4-FFF2-40B4-BE49-F238E27FC236}">
                <a16:creationId xmlns:a16="http://schemas.microsoft.com/office/drawing/2014/main" id="{B93C03D6-C3F8-2DD4-4BFD-92035C33DC2D}"/>
              </a:ext>
            </a:extLst>
          </p:cNvPr>
          <p:cNvSpPr>
            <a:spLocks noGrp="1"/>
          </p:cNvSpPr>
          <p:nvPr>
            <p:ph type="body" sz="quarter" idx="10" hasCustomPrompt="1"/>
          </p:nvPr>
        </p:nvSpPr>
        <p:spPr>
          <a:xfrm>
            <a:off x="380850" y="342900"/>
            <a:ext cx="16230750" cy="1057814"/>
          </a:xfrm>
          <a:prstGeom prst="rect">
            <a:avLst/>
          </a:prstGeom>
        </p:spPr>
        <p:txBody>
          <a:bodyPr/>
          <a:lstStyle>
            <a:lvl1pPr marL="0" indent="0">
              <a:buNone/>
              <a:defRPr lang="en-GB" sz="4400" b="1">
                <a:solidFill>
                  <a:srgbClr val="F03D36"/>
                </a:solidFill>
                <a:latin typeface="Poppins Light" panose="00000400000000000000" pitchFamily="2" charset="0"/>
                <a:cs typeface="Poppins Light" panose="00000400000000000000" pitchFamily="2" charset="0"/>
              </a:defRPr>
            </a:lvl1pPr>
          </a:lstStyle>
          <a:p>
            <a:pPr marL="342900" lvl="0" indent="-342900"/>
            <a:r>
              <a:rPr lang="en-US" dirty="0"/>
              <a:t>Click to add Slide Title</a:t>
            </a:r>
            <a:endParaRPr lang="en-GB" dirty="0"/>
          </a:p>
        </p:txBody>
      </p:sp>
    </p:spTree>
    <p:extLst>
      <p:ext uri="{BB962C8B-B14F-4D97-AF65-F5344CB8AC3E}">
        <p14:creationId xmlns:p14="http://schemas.microsoft.com/office/powerpoint/2010/main" val="371565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70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 Sub Slide">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70058C60-44E0-1154-E26E-1FEB97788871}"/>
              </a:ext>
            </a:extLst>
          </p:cNvPr>
          <p:cNvGrpSpPr/>
          <p:nvPr userDrawn="1"/>
        </p:nvGrpSpPr>
        <p:grpSpPr>
          <a:xfrm>
            <a:off x="0" y="9080923"/>
            <a:ext cx="18288000" cy="1206078"/>
            <a:chOff x="0" y="0"/>
            <a:chExt cx="4921850" cy="329899"/>
          </a:xfrm>
        </p:grpSpPr>
        <p:sp>
          <p:nvSpPr>
            <p:cNvPr id="6" name="Freeform 11">
              <a:extLst>
                <a:ext uri="{FF2B5EF4-FFF2-40B4-BE49-F238E27FC236}">
                  <a16:creationId xmlns:a16="http://schemas.microsoft.com/office/drawing/2014/main" id="{1C8DDD84-EFE0-BDCD-5805-F4E3C49406D4}"/>
                </a:ext>
              </a:extLst>
            </p:cNvPr>
            <p:cNvSpPr/>
            <p:nvPr/>
          </p:nvSpPr>
          <p:spPr>
            <a:xfrm>
              <a:off x="0" y="0"/>
              <a:ext cx="4921850" cy="329899"/>
            </a:xfrm>
            <a:custGeom>
              <a:avLst/>
              <a:gdLst/>
              <a:ahLst/>
              <a:cxnLst/>
              <a:rect l="l" t="t" r="r" b="b"/>
              <a:pathLst>
                <a:path w="4921850" h="329899">
                  <a:moveTo>
                    <a:pt x="0" y="0"/>
                  </a:moveTo>
                  <a:lnTo>
                    <a:pt x="4921850" y="0"/>
                  </a:lnTo>
                  <a:lnTo>
                    <a:pt x="4921850" y="329899"/>
                  </a:lnTo>
                  <a:lnTo>
                    <a:pt x="0" y="329899"/>
                  </a:lnTo>
                  <a:close/>
                </a:path>
              </a:pathLst>
            </a:custGeom>
            <a:solidFill>
              <a:srgbClr val="F5EDE0"/>
            </a:solidFill>
          </p:spPr>
          <p:txBody>
            <a:bodyPr/>
            <a:lstStyle/>
            <a:p>
              <a:endParaRPr lang="en-GB"/>
            </a:p>
          </p:txBody>
        </p:sp>
        <p:sp>
          <p:nvSpPr>
            <p:cNvPr id="7" name="TextBox 12">
              <a:extLst>
                <a:ext uri="{FF2B5EF4-FFF2-40B4-BE49-F238E27FC236}">
                  <a16:creationId xmlns:a16="http://schemas.microsoft.com/office/drawing/2014/main" id="{8082A514-D722-9091-F870-8EC9147620B3}"/>
                </a:ext>
              </a:extLst>
            </p:cNvPr>
            <p:cNvSpPr txBox="1"/>
            <p:nvPr/>
          </p:nvSpPr>
          <p:spPr>
            <a:xfrm>
              <a:off x="0" y="9525"/>
              <a:ext cx="4921850" cy="320374"/>
            </a:xfrm>
            <a:prstGeom prst="rect">
              <a:avLst/>
            </a:prstGeom>
          </p:spPr>
          <p:txBody>
            <a:bodyPr lIns="50800" tIns="50800" rIns="50800" bIns="50800" rtlCol="0" anchor="ctr"/>
            <a:lstStyle/>
            <a:p>
              <a:pPr algn="ctr">
                <a:lnSpc>
                  <a:spcPts val="2592"/>
                </a:lnSpc>
              </a:pPr>
              <a:endParaRPr/>
            </a:p>
          </p:txBody>
        </p:sp>
      </p:grpSp>
      <p:sp>
        <p:nvSpPr>
          <p:cNvPr id="8" name="Freeform 13">
            <a:extLst>
              <a:ext uri="{FF2B5EF4-FFF2-40B4-BE49-F238E27FC236}">
                <a16:creationId xmlns:a16="http://schemas.microsoft.com/office/drawing/2014/main" id="{42DE09C3-8C12-8116-E90A-6F030B36DE22}"/>
              </a:ext>
            </a:extLst>
          </p:cNvPr>
          <p:cNvSpPr/>
          <p:nvPr userDrawn="1"/>
        </p:nvSpPr>
        <p:spPr>
          <a:xfrm>
            <a:off x="15531362" y="9211503"/>
            <a:ext cx="2345897" cy="991421"/>
          </a:xfrm>
          <a:custGeom>
            <a:avLst/>
            <a:gdLst/>
            <a:ahLst/>
            <a:cxnLst/>
            <a:rect l="l" t="t" r="r" b="b"/>
            <a:pathLst>
              <a:path w="2345897" h="991421">
                <a:moveTo>
                  <a:pt x="0" y="0"/>
                </a:moveTo>
                <a:lnTo>
                  <a:pt x="2345898" y="0"/>
                </a:lnTo>
                <a:lnTo>
                  <a:pt x="2345898" y="991421"/>
                </a:lnTo>
                <a:lnTo>
                  <a:pt x="0" y="9914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14">
            <a:extLst>
              <a:ext uri="{FF2B5EF4-FFF2-40B4-BE49-F238E27FC236}">
                <a16:creationId xmlns:a16="http://schemas.microsoft.com/office/drawing/2014/main" id="{EA48909E-BEF8-24DC-02DB-B14758C5DD60}"/>
              </a:ext>
            </a:extLst>
          </p:cNvPr>
          <p:cNvSpPr/>
          <p:nvPr userDrawn="1"/>
        </p:nvSpPr>
        <p:spPr>
          <a:xfrm>
            <a:off x="380850" y="9158058"/>
            <a:ext cx="1201356" cy="1098311"/>
          </a:xfrm>
          <a:custGeom>
            <a:avLst/>
            <a:gdLst/>
            <a:ahLst/>
            <a:cxnLst/>
            <a:rect l="l" t="t" r="r" b="b"/>
            <a:pathLst>
              <a:path w="1201356" h="1098311">
                <a:moveTo>
                  <a:pt x="0" y="0"/>
                </a:moveTo>
                <a:lnTo>
                  <a:pt x="1201356" y="0"/>
                </a:lnTo>
                <a:lnTo>
                  <a:pt x="1201356" y="1098311"/>
                </a:lnTo>
                <a:lnTo>
                  <a:pt x="0" y="1098311"/>
                </a:lnTo>
                <a:lnTo>
                  <a:pt x="0" y="0"/>
                </a:lnTo>
                <a:close/>
              </a:path>
            </a:pathLst>
          </a:custGeom>
          <a:blipFill>
            <a:blip r:embed="rId4"/>
            <a:stretch>
              <a:fillRect l="-12973" t="-11166" b="-12407"/>
            </a:stretch>
          </a:blipFill>
        </p:spPr>
        <p:txBody>
          <a:bodyPr/>
          <a:lstStyle/>
          <a:p>
            <a:endParaRPr lang="en-GB"/>
          </a:p>
        </p:txBody>
      </p:sp>
      <p:sp>
        <p:nvSpPr>
          <p:cNvPr id="3" name="Text Placeholder 6">
            <a:extLst>
              <a:ext uri="{FF2B5EF4-FFF2-40B4-BE49-F238E27FC236}">
                <a16:creationId xmlns:a16="http://schemas.microsoft.com/office/drawing/2014/main" id="{B93C03D6-C3F8-2DD4-4BFD-92035C33DC2D}"/>
              </a:ext>
            </a:extLst>
          </p:cNvPr>
          <p:cNvSpPr>
            <a:spLocks noGrp="1"/>
          </p:cNvSpPr>
          <p:nvPr>
            <p:ph type="body" sz="quarter" idx="10" hasCustomPrompt="1"/>
          </p:nvPr>
        </p:nvSpPr>
        <p:spPr>
          <a:xfrm>
            <a:off x="410741" y="260196"/>
            <a:ext cx="12344400" cy="737995"/>
          </a:xfrm>
          <a:prstGeom prst="rect">
            <a:avLst/>
          </a:prstGeom>
        </p:spPr>
        <p:txBody>
          <a:bodyPr/>
          <a:lstStyle>
            <a:lvl1pPr marL="0" indent="0">
              <a:lnSpc>
                <a:spcPct val="100000"/>
              </a:lnSpc>
              <a:spcBef>
                <a:spcPts val="0"/>
              </a:spcBef>
              <a:buNone/>
              <a:defRPr lang="en-GB" sz="4400" b="1">
                <a:solidFill>
                  <a:srgbClr val="F03D36"/>
                </a:solidFill>
                <a:latin typeface="Poppins Light" panose="00000400000000000000" pitchFamily="2" charset="0"/>
                <a:cs typeface="Poppins Light" panose="00000400000000000000" pitchFamily="2" charset="0"/>
              </a:defRPr>
            </a:lvl1pPr>
          </a:lstStyle>
          <a:p>
            <a:pPr marL="342900" lvl="0" indent="-342900"/>
            <a:r>
              <a:rPr lang="en-US" dirty="0"/>
              <a:t>Click to add Slide Title</a:t>
            </a:r>
            <a:endParaRPr lang="en-GB" dirty="0"/>
          </a:p>
        </p:txBody>
      </p:sp>
      <p:sp>
        <p:nvSpPr>
          <p:cNvPr id="12" name="Freeform 11">
            <a:extLst>
              <a:ext uri="{FF2B5EF4-FFF2-40B4-BE49-F238E27FC236}">
                <a16:creationId xmlns:a16="http://schemas.microsoft.com/office/drawing/2014/main" id="{15E17E74-315B-CBE8-40D9-F8EB07DA9F70}"/>
              </a:ext>
            </a:extLst>
          </p:cNvPr>
          <p:cNvSpPr/>
          <p:nvPr userDrawn="1"/>
        </p:nvSpPr>
        <p:spPr>
          <a:xfrm>
            <a:off x="0" y="885"/>
            <a:ext cx="981528" cy="1174562"/>
          </a:xfrm>
          <a:custGeom>
            <a:avLst/>
            <a:gdLst/>
            <a:ahLst/>
            <a:cxnLst/>
            <a:rect l="l" t="t" r="r" b="b"/>
            <a:pathLst>
              <a:path w="981528" h="1174562">
                <a:moveTo>
                  <a:pt x="0" y="0"/>
                </a:moveTo>
                <a:lnTo>
                  <a:pt x="981528" y="0"/>
                </a:lnTo>
                <a:lnTo>
                  <a:pt x="981528" y="1174562"/>
                </a:lnTo>
                <a:lnTo>
                  <a:pt x="0" y="1174562"/>
                </a:lnTo>
                <a:lnTo>
                  <a:pt x="0" y="0"/>
                </a:lnTo>
                <a:close/>
              </a:path>
            </a:pathLst>
          </a:custGeom>
          <a:blipFill>
            <a:blip r:embed="rId5">
              <a:alphaModFix amt="21999"/>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3">
            <a:extLst>
              <a:ext uri="{FF2B5EF4-FFF2-40B4-BE49-F238E27FC236}">
                <a16:creationId xmlns:a16="http://schemas.microsoft.com/office/drawing/2014/main" id="{62D839C8-EB63-7B38-C54D-752AF6D89C1B}"/>
              </a:ext>
            </a:extLst>
          </p:cNvPr>
          <p:cNvSpPr txBox="1"/>
          <p:nvPr userDrawn="1"/>
        </p:nvSpPr>
        <p:spPr>
          <a:xfrm>
            <a:off x="1582206" y="9360796"/>
            <a:ext cx="8249478" cy="646331"/>
          </a:xfrm>
          <a:prstGeom prst="rect">
            <a:avLst/>
          </a:prstGeom>
          <a:noFill/>
        </p:spPr>
        <p:txBody>
          <a:bodyPr wrap="square" rtlCol="0">
            <a:spAutoFit/>
          </a:bodyPr>
          <a:lstStyle/>
          <a:p>
            <a:r>
              <a:rPr lang="en-GB" b="0" dirty="0">
                <a:solidFill>
                  <a:srgbClr val="030029"/>
                </a:solidFill>
                <a:latin typeface="Poppins SemiBold" panose="00000700000000000000" pitchFamily="2" charset="0"/>
                <a:cs typeface="Poppins SemiBold" panose="00000700000000000000" pitchFamily="2" charset="0"/>
              </a:rPr>
              <a:t>Preventing incidents and injuries across the energy industry</a:t>
            </a:r>
          </a:p>
          <a:p>
            <a:r>
              <a:rPr lang="en-GB" dirty="0">
                <a:solidFill>
                  <a:srgbClr val="F03D36"/>
                </a:solidFill>
                <a:latin typeface="Poppins" panose="00000500000000000000" pitchFamily="2" charset="0"/>
                <a:cs typeface="Poppins" panose="00000500000000000000" pitchFamily="2" charset="0"/>
              </a:rPr>
              <a:t>www.stepchangeinsafety.net</a:t>
            </a:r>
          </a:p>
        </p:txBody>
      </p:sp>
      <p:sp>
        <p:nvSpPr>
          <p:cNvPr id="11" name="Freeform 2">
            <a:extLst>
              <a:ext uri="{FF2B5EF4-FFF2-40B4-BE49-F238E27FC236}">
                <a16:creationId xmlns:a16="http://schemas.microsoft.com/office/drawing/2014/main" id="{39750822-CF71-0ECD-140F-D4C4EF50B334}"/>
              </a:ext>
            </a:extLst>
          </p:cNvPr>
          <p:cNvSpPr/>
          <p:nvPr userDrawn="1"/>
        </p:nvSpPr>
        <p:spPr>
          <a:xfrm>
            <a:off x="14429904" y="115550"/>
            <a:ext cx="3447355" cy="1027289"/>
          </a:xfrm>
          <a:custGeom>
            <a:avLst/>
            <a:gdLst/>
            <a:ahLst/>
            <a:cxnLst/>
            <a:rect l="l" t="t" r="r" b="b"/>
            <a:pathLst>
              <a:path w="3447355" h="1027289">
                <a:moveTo>
                  <a:pt x="0" y="0"/>
                </a:moveTo>
                <a:lnTo>
                  <a:pt x="3447355" y="0"/>
                </a:lnTo>
                <a:lnTo>
                  <a:pt x="3447355" y="1027289"/>
                </a:lnTo>
                <a:lnTo>
                  <a:pt x="0" y="1027289"/>
                </a:lnTo>
                <a:lnTo>
                  <a:pt x="0" y="0"/>
                </a:lnTo>
                <a:close/>
              </a:path>
            </a:pathLst>
          </a:custGeom>
          <a:blipFill>
            <a:blip r:embed="rId7"/>
            <a:stretch>
              <a:fillRect l="-33676" t="-229874" r="-33135" b="-229910"/>
            </a:stretch>
          </a:blipFill>
        </p:spPr>
        <p:txBody>
          <a:bodyPr/>
          <a:lstStyle/>
          <a:p>
            <a:endParaRPr lang="en-GB"/>
          </a:p>
        </p:txBody>
      </p:sp>
    </p:spTree>
    <p:extLst>
      <p:ext uri="{BB962C8B-B14F-4D97-AF65-F5344CB8AC3E}">
        <p14:creationId xmlns:p14="http://schemas.microsoft.com/office/powerpoint/2010/main" val="74280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89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31955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1" r:id="rId3"/>
    <p:sldLayoutId id="2147483662"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3DB56-F6A5-4A70-D110-E00424972BEF}"/>
              </a:ext>
            </a:extLst>
          </p:cNvPr>
          <p:cNvSpPr/>
          <p:nvPr userDrawn="1"/>
        </p:nvSpPr>
        <p:spPr>
          <a:xfrm>
            <a:off x="0" y="9747000"/>
            <a:ext cx="18288000" cy="540000"/>
          </a:xfrm>
          <a:prstGeom prst="rect">
            <a:avLst/>
          </a:prstGeom>
          <a:solidFill>
            <a:srgbClr val="F03D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C5D2A00E-7177-AE52-6433-54C94DB16659}"/>
              </a:ext>
            </a:extLst>
          </p:cNvPr>
          <p:cNvSpPr txBox="1"/>
          <p:nvPr userDrawn="1"/>
        </p:nvSpPr>
        <p:spPr>
          <a:xfrm>
            <a:off x="1" y="9829802"/>
            <a:ext cx="3637625" cy="334707"/>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1575" b="0" i="0" u="none" strike="noStrike" kern="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www.stepchangeinsafety.net</a:t>
            </a:r>
            <a:endParaRPr kumimoji="0" lang="en-GB" sz="1575" b="0" i="0" u="none" strike="noStrike" kern="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endParaRPr>
          </a:p>
        </p:txBody>
      </p:sp>
      <p:sp>
        <p:nvSpPr>
          <p:cNvPr id="11" name="TextBox 10">
            <a:extLst>
              <a:ext uri="{FF2B5EF4-FFF2-40B4-BE49-F238E27FC236}">
                <a16:creationId xmlns:a16="http://schemas.microsoft.com/office/drawing/2014/main" id="{400A1366-1FA3-5375-0C12-A02638A3DDB5}"/>
              </a:ext>
            </a:extLst>
          </p:cNvPr>
          <p:cNvSpPr txBox="1"/>
          <p:nvPr userDrawn="1"/>
        </p:nvSpPr>
        <p:spPr>
          <a:xfrm>
            <a:off x="16344900" y="9829801"/>
            <a:ext cx="1943100" cy="334707"/>
          </a:xfrm>
          <a:prstGeom prst="rect">
            <a:avLst/>
          </a:prstGeom>
          <a:noFill/>
        </p:spPr>
        <p:txBody>
          <a:bodyPr wrap="square" rtlCol="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575" b="0" i="0" u="none" strike="noStrike" kern="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#PlayYourPart</a:t>
            </a:r>
            <a:endParaRPr kumimoji="0" lang="en-GB" sz="1575" b="0" i="0" u="none" strike="noStrike" kern="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endParaRPr>
          </a:p>
        </p:txBody>
      </p:sp>
      <p:sp>
        <p:nvSpPr>
          <p:cNvPr id="15" name="Rectangle 1">
            <a:extLst>
              <a:ext uri="{FF2B5EF4-FFF2-40B4-BE49-F238E27FC236}">
                <a16:creationId xmlns:a16="http://schemas.microsoft.com/office/drawing/2014/main" id="{94701207-3A93-C341-9634-5D7613C069F6}"/>
              </a:ext>
            </a:extLst>
          </p:cNvPr>
          <p:cNvSpPr>
            <a:spLocks noChangeArrowheads="1"/>
          </p:cNvSpPr>
          <p:nvPr userDrawn="1"/>
        </p:nvSpPr>
        <p:spPr bwMode="auto">
          <a:xfrm>
            <a:off x="1" y="-276998"/>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6" name="Title Placeholder 5">
            <a:extLst>
              <a:ext uri="{FF2B5EF4-FFF2-40B4-BE49-F238E27FC236}">
                <a16:creationId xmlns:a16="http://schemas.microsoft.com/office/drawing/2014/main" id="{1B2BF47C-36DA-5F49-C4DB-74A4E8A8CBB8}"/>
              </a:ext>
            </a:extLst>
          </p:cNvPr>
          <p:cNvSpPr>
            <a:spLocks noGrp="1"/>
          </p:cNvSpPr>
          <p:nvPr>
            <p:ph type="title"/>
          </p:nvPr>
        </p:nvSpPr>
        <p:spPr>
          <a:xfrm>
            <a:off x="364466" y="198318"/>
            <a:ext cx="15773400" cy="87567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627369296"/>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3600" b="1" kern="1200">
          <a:solidFill>
            <a:srgbClr val="F03D36"/>
          </a:solidFill>
          <a:latin typeface="Poppins Light" panose="00000400000000000000" pitchFamily="2" charset="0"/>
          <a:ea typeface="+mj-ea"/>
          <a:cs typeface="Poppins Light" panose="00000400000000000000" pitchFamily="2" charset="0"/>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orm.jotform.com/252923279879072"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hyperlink" Target="https://www.stepchangeinsafety.net/alerts-moments/serious-hand-injury-during-mooring-operations/" TargetMode="External"/><Relationship Id="rId13" Type="http://schemas.openxmlformats.org/officeDocument/2006/relationships/hyperlink" Target="https://www.stepchangeinsafety.net/alerts-moments/hand-injury-whilst-using-portable-hand-grinder/" TargetMode="External"/><Relationship Id="rId3" Type="http://schemas.openxmlformats.org/officeDocument/2006/relationships/hyperlink" Target="https://www.stepchangeinsafety.net/alerts-moments/shifting-of-centre-of-gravity-of-load/" TargetMode="External"/><Relationship Id="rId7" Type="http://schemas.openxmlformats.org/officeDocument/2006/relationships/hyperlink" Target="https://www.stepchangeinsafety.net/alerts-moments/lti-fingertip-pinched-by-wire-sling/" TargetMode="External"/><Relationship Id="rId12" Type="http://schemas.openxmlformats.org/officeDocument/2006/relationships/hyperlink" Target="https://www.stepchangeinsafety.net/alerts-moments/container-door-closed-injuring-hand/" TargetMode="External"/><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stepchangeinsafety.net/alerts-moments/restricted-work-case-classification-finger-injury/" TargetMode="External"/><Relationship Id="rId11" Type="http://schemas.openxmlformats.org/officeDocument/2006/relationships/hyperlink" Target="https://www.stepchangeinsafety.net/alerts-moments/line-of-fire-driving/" TargetMode="External"/><Relationship Id="rId5" Type="http://schemas.openxmlformats.org/officeDocument/2006/relationships/hyperlink" Target="https://www.stepchangeinsafety.net/alerts-moments/two-hand-injuries/" TargetMode="External"/><Relationship Id="rId15" Type="http://schemas.openxmlformats.org/officeDocument/2006/relationships/image" Target="../media/image19.png"/><Relationship Id="rId10" Type="http://schemas.openxmlformats.org/officeDocument/2006/relationships/hyperlink" Target="https://www.stepchangeinsafety.net/alerts-moments/caught-between-unplanned-movement-of-equipment-leads-to-severe-injuries/" TargetMode="External"/><Relationship Id="rId4" Type="http://schemas.openxmlformats.org/officeDocument/2006/relationships/hyperlink" Target="https://www.stepchangeinsafety.net/alerts-moments/lti-finger-crush-whilst-operating-safety-gate/" TargetMode="External"/><Relationship Id="rId9" Type="http://schemas.openxmlformats.org/officeDocument/2006/relationships/hyperlink" Target="https://www.stepchangeinsafety.net/alerts-moments/finger-injury-while-setting-up-pipe-cutting-operation/" TargetMode="External"/><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hyperlink" Target="https://www.stepchangeinsafety.net/alerts-moments/head-injury-due-to-windsock-mast-failure/" TargetMode="External"/><Relationship Id="rId3" Type="http://schemas.openxmlformats.org/officeDocument/2006/relationships/hyperlink" Target="https://www.stepchangeinsafety.net/alerts-moments/serious-lti-person-struck-in-rigging-accident/" TargetMode="External"/><Relationship Id="rId7" Type="http://schemas.openxmlformats.org/officeDocument/2006/relationships/hyperlink" Target="https://www.stepchangeinsafety.net/alerts-moments/uk-hse-worker-struck-in-the-face-by-a-crane-hoo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tepchangeinsafety.net/alerts-moments/lti-worker-fractured-arm-during-mooring-line-handling/" TargetMode="External"/><Relationship Id="rId11" Type="http://schemas.openxmlformats.org/officeDocument/2006/relationships/image" Target="../media/image22.png"/><Relationship Id="rId5" Type="http://schemas.openxmlformats.org/officeDocument/2006/relationships/hyperlink" Target="https://www.stepchangeinsafety.net/alerts-moments/diver-in-the-bell-hit-by-falling-object/" TargetMode="External"/><Relationship Id="rId10" Type="http://schemas.openxmlformats.org/officeDocument/2006/relationships/image" Target="../media/image21.png"/><Relationship Id="rId4" Type="http://schemas.openxmlformats.org/officeDocument/2006/relationships/hyperlink" Target="https://www.stepchangeinsafety.net/alerts-moments/forklift-knocked-spooler-bar-onto-persons-leg/" TargetMode="External"/><Relationship Id="rId9" Type="http://schemas.openxmlformats.org/officeDocument/2006/relationships/hyperlink" Target="https://www.stepchangeinsafety.net/alerts-moments/sudden-ice-plug-release-results-in-struck-by-injur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stepchangeinsafety.net/alerts-moments/employee-fell-into-the-cable-pit/" TargetMode="External"/><Relationship Id="rId13" Type="http://schemas.openxmlformats.org/officeDocument/2006/relationships/image" Target="../media/image24.png"/><Relationship Id="rId3" Type="http://schemas.openxmlformats.org/officeDocument/2006/relationships/hyperlink" Target="https://www.stepchangeinsafety.net/alerts-moments/person-injured-going-down-ladder/" TargetMode="External"/><Relationship Id="rId7" Type="http://schemas.openxmlformats.org/officeDocument/2006/relationships/hyperlink" Target="https://www.stepchangeinsafety.net/alerts-moments/electrocution-incident-make-sure-electrical-equipment-is-safe/" TargetMode="External"/><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tepchangeinsafety.net/alerts-moments/lti-partial-thickness-burns-from-cooling-water/" TargetMode="External"/><Relationship Id="rId11" Type="http://schemas.openxmlformats.org/officeDocument/2006/relationships/hyperlink" Target="https://iadc.org/wp-content/uploads/2014/03/sa04-05.pdf" TargetMode="External"/><Relationship Id="rId5" Type="http://schemas.openxmlformats.org/officeDocument/2006/relationships/hyperlink" Target="https://www.stepchangeinsafety.net/alerts-moments/lti-gangway-collapsed/" TargetMode="External"/><Relationship Id="rId10" Type="http://schemas.openxmlformats.org/officeDocument/2006/relationships/hyperlink" Target="https://www.stepchangeinsafety.net/alerts-moments/electrician-suffered-flash-burn-to-hand/" TargetMode="External"/><Relationship Id="rId4" Type="http://schemas.openxmlformats.org/officeDocument/2006/relationships/hyperlink" Target="https://www.stepchangeinsafety.net/alerts-moments/lti-fingers-injured-during-fender-lifting-operation/" TargetMode="External"/><Relationship Id="rId9" Type="http://schemas.openxmlformats.org/officeDocument/2006/relationships/hyperlink" Target="https://www.stepchangeinsafety.net/alerts-moments/pressure-release-after-ice-plug-removal-results-in-injury/" TargetMode="External"/><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47B3-2F49-3A2A-04C4-9480907EADAD}"/>
              </a:ext>
            </a:extLst>
          </p:cNvPr>
          <p:cNvSpPr>
            <a:spLocks noGrp="1"/>
          </p:cNvSpPr>
          <p:nvPr>
            <p:ph type="title"/>
          </p:nvPr>
        </p:nvSpPr>
        <p:spPr/>
        <p:txBody>
          <a:bodyPr/>
          <a:lstStyle/>
          <a:p>
            <a:r>
              <a:rPr lang="en-GB" dirty="0"/>
              <a:t>Line of Fire – Hazards &amp; Controls</a:t>
            </a:r>
          </a:p>
        </p:txBody>
      </p:sp>
      <p:sp>
        <p:nvSpPr>
          <p:cNvPr id="3" name="Text Placeholder 2">
            <a:extLst>
              <a:ext uri="{FF2B5EF4-FFF2-40B4-BE49-F238E27FC236}">
                <a16:creationId xmlns:a16="http://schemas.microsoft.com/office/drawing/2014/main" id="{DC296ACD-D6E3-37C8-42FB-1F3B1A8BEB6D}"/>
              </a:ext>
            </a:extLst>
          </p:cNvPr>
          <p:cNvSpPr>
            <a:spLocks noGrp="1"/>
          </p:cNvSpPr>
          <p:nvPr>
            <p:ph type="body" sz="quarter" idx="10"/>
          </p:nvPr>
        </p:nvSpPr>
        <p:spPr>
          <a:xfrm>
            <a:off x="836785" y="4762500"/>
            <a:ext cx="10593216" cy="1057814"/>
          </a:xfrm>
        </p:spPr>
        <p:txBody>
          <a:bodyPr/>
          <a:lstStyle/>
          <a:p>
            <a:pPr marL="0" indent="0">
              <a:buNone/>
            </a:pPr>
            <a:r>
              <a:rPr lang="en-GB" dirty="0"/>
              <a:t>Struck By </a:t>
            </a:r>
            <a:r>
              <a:rPr lang="en-GB" sz="6600" dirty="0"/>
              <a:t>|</a:t>
            </a:r>
            <a:r>
              <a:rPr lang="en-GB" dirty="0"/>
              <a:t> Caught In </a:t>
            </a:r>
            <a:r>
              <a:rPr lang="en-GB" sz="6600" dirty="0"/>
              <a:t>|</a:t>
            </a:r>
            <a:r>
              <a:rPr lang="en-GB" dirty="0"/>
              <a:t> Released Energy</a:t>
            </a:r>
          </a:p>
        </p:txBody>
      </p:sp>
      <p:sp>
        <p:nvSpPr>
          <p:cNvPr id="4" name="Freeform 5">
            <a:extLst>
              <a:ext uri="{FF2B5EF4-FFF2-40B4-BE49-F238E27FC236}">
                <a16:creationId xmlns:a16="http://schemas.microsoft.com/office/drawing/2014/main" id="{6857163F-9F65-E2DC-03A6-C9638E6E3866}"/>
              </a:ext>
            </a:extLst>
          </p:cNvPr>
          <p:cNvSpPr/>
          <p:nvPr/>
        </p:nvSpPr>
        <p:spPr>
          <a:xfrm>
            <a:off x="685800" y="342900"/>
            <a:ext cx="4199085" cy="967164"/>
          </a:xfrm>
          <a:custGeom>
            <a:avLst/>
            <a:gdLst/>
            <a:ahLst/>
            <a:cxnLst/>
            <a:rect l="l" t="t" r="r" b="b"/>
            <a:pathLst>
              <a:path w="4199085" h="967164">
                <a:moveTo>
                  <a:pt x="0" y="0"/>
                </a:moveTo>
                <a:lnTo>
                  <a:pt x="4199086" y="0"/>
                </a:lnTo>
                <a:lnTo>
                  <a:pt x="4199086" y="967163"/>
                </a:lnTo>
                <a:lnTo>
                  <a:pt x="0" y="967163"/>
                </a:lnTo>
                <a:lnTo>
                  <a:pt x="0" y="0"/>
                </a:lnTo>
                <a:close/>
              </a:path>
            </a:pathLst>
          </a:custGeom>
          <a:blipFill>
            <a:blip r:embed="rId2"/>
            <a:stretch>
              <a:fillRect l="-18677" t="-247614" r="-18271" b="-246970"/>
            </a:stretch>
          </a:blipFill>
        </p:spPr>
        <p:txBody>
          <a:bodyPr/>
          <a:lstStyle/>
          <a:p>
            <a:endParaRPr lang="en-GB"/>
          </a:p>
        </p:txBody>
      </p:sp>
    </p:spTree>
    <p:extLst>
      <p:ext uri="{BB962C8B-B14F-4D97-AF65-F5344CB8AC3E}">
        <p14:creationId xmlns:p14="http://schemas.microsoft.com/office/powerpoint/2010/main" val="337521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BEAD64-392B-4490-112A-CCF529F85ED1}"/>
              </a:ext>
            </a:extLst>
          </p:cNvPr>
          <p:cNvSpPr>
            <a:spLocks noGrp="1"/>
          </p:cNvSpPr>
          <p:nvPr>
            <p:ph type="body" sz="quarter" idx="10"/>
          </p:nvPr>
        </p:nvSpPr>
        <p:spPr>
          <a:xfrm>
            <a:off x="410740" y="260196"/>
            <a:ext cx="13762459" cy="737995"/>
          </a:xfrm>
        </p:spPr>
        <p:txBody>
          <a:bodyPr/>
          <a:lstStyle/>
          <a:p>
            <a:r>
              <a:rPr lang="en-GB" dirty="0"/>
              <a:t>Verification of learnings shared and feedback</a:t>
            </a:r>
          </a:p>
        </p:txBody>
      </p:sp>
      <p:sp>
        <p:nvSpPr>
          <p:cNvPr id="3" name="TextBox 2">
            <a:extLst>
              <a:ext uri="{FF2B5EF4-FFF2-40B4-BE49-F238E27FC236}">
                <a16:creationId xmlns:a16="http://schemas.microsoft.com/office/drawing/2014/main" id="{9152E34E-E477-03FB-FD35-8FB388DB6BE8}"/>
              </a:ext>
            </a:extLst>
          </p:cNvPr>
          <p:cNvSpPr txBox="1"/>
          <p:nvPr/>
        </p:nvSpPr>
        <p:spPr>
          <a:xfrm>
            <a:off x="410740" y="1181100"/>
            <a:ext cx="13472899" cy="707886"/>
          </a:xfrm>
          <a:prstGeom prst="rect">
            <a:avLst/>
          </a:prstGeom>
          <a:noFill/>
        </p:spPr>
        <p:txBody>
          <a:bodyPr wrap="square" rtlCol="0">
            <a:spAutoFit/>
          </a:bodyPr>
          <a:lstStyle/>
          <a:p>
            <a:r>
              <a:rPr lang="en-GB" sz="2000" dirty="0">
                <a:solidFill>
                  <a:srgbClr val="030029"/>
                </a:solidFill>
                <a:latin typeface="Poppins" panose="00000500000000000000" pitchFamily="2" charset="0"/>
                <a:cs typeface="Poppins" panose="00000500000000000000" pitchFamily="2" charset="0"/>
              </a:rPr>
              <a:t>To ensure this learning leads to meaningful improvement, follow the Plan </a:t>
            </a:r>
            <a:r>
              <a:rPr lang="en-GB" sz="2000">
                <a:solidFill>
                  <a:srgbClr val="030029"/>
                </a:solidFill>
                <a:latin typeface="Poppins" panose="00000500000000000000" pitchFamily="2" charset="0"/>
                <a:cs typeface="Poppins" panose="00000500000000000000" pitchFamily="2" charset="0"/>
              </a:rPr>
              <a:t>Do Check </a:t>
            </a:r>
            <a:r>
              <a:rPr lang="en-GB" sz="2000" dirty="0">
                <a:solidFill>
                  <a:srgbClr val="030029"/>
                </a:solidFill>
                <a:latin typeface="Poppins" panose="00000500000000000000" pitchFamily="2" charset="0"/>
                <a:cs typeface="Poppins" panose="00000500000000000000" pitchFamily="2" charset="0"/>
              </a:rPr>
              <a:t>Act process and provide your feedback to Step Change in Safety</a:t>
            </a:r>
            <a:r>
              <a:rPr lang="en-GB" sz="2000">
                <a:solidFill>
                  <a:srgbClr val="030029"/>
                </a:solidFill>
                <a:latin typeface="Poppins" panose="00000500000000000000" pitchFamily="2" charset="0"/>
                <a:cs typeface="Poppins" panose="00000500000000000000" pitchFamily="2" charset="0"/>
              </a:rPr>
              <a:t>. </a:t>
            </a:r>
            <a:endParaRPr lang="en-GB" sz="2000" b="1" dirty="0">
              <a:solidFill>
                <a:srgbClr val="030029"/>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04846C67-95D8-7514-8BDE-5F5E064C8D17}"/>
              </a:ext>
            </a:extLst>
          </p:cNvPr>
          <p:cNvSpPr txBox="1"/>
          <p:nvPr/>
        </p:nvSpPr>
        <p:spPr>
          <a:xfrm>
            <a:off x="14579221" y="8084674"/>
            <a:ext cx="3419752" cy="646331"/>
          </a:xfrm>
          <a:prstGeom prst="rect">
            <a:avLst/>
          </a:prstGeom>
          <a:noFill/>
        </p:spPr>
        <p:txBody>
          <a:bodyPr wrap="square">
            <a:spAutoFit/>
          </a:bodyPr>
          <a:lstStyle/>
          <a:p>
            <a:r>
              <a:rPr lang="en-GB" dirty="0"/>
              <a:t>Link to </a:t>
            </a:r>
            <a:r>
              <a:rPr lang="en-GB" b="1" dirty="0">
                <a:solidFill>
                  <a:srgbClr val="F03D36"/>
                </a:solidFill>
                <a:hlinkClick r:id="rId3">
                  <a:extLst>
                    <a:ext uri="{A12FA001-AC4F-418D-AE19-62706E023703}">
                      <ahyp:hlinkClr xmlns:ahyp="http://schemas.microsoft.com/office/drawing/2018/hyperlinkcolor" val="tx"/>
                    </a:ext>
                  </a:extLst>
                </a:hlinkClick>
              </a:rPr>
              <a:t>Resource Feedback Form</a:t>
            </a:r>
            <a:endParaRPr lang="en-GB" b="1" dirty="0">
              <a:solidFill>
                <a:srgbClr val="F03D36"/>
              </a:solidFill>
            </a:endParaRPr>
          </a:p>
        </p:txBody>
      </p:sp>
      <p:pic>
        <p:nvPicPr>
          <p:cNvPr id="6" name="Picture 5">
            <a:extLst>
              <a:ext uri="{FF2B5EF4-FFF2-40B4-BE49-F238E27FC236}">
                <a16:creationId xmlns:a16="http://schemas.microsoft.com/office/drawing/2014/main" id="{A2283051-2F31-CD82-9590-D5FF8999CEE4}"/>
              </a:ext>
            </a:extLst>
          </p:cNvPr>
          <p:cNvPicPr>
            <a:picLocks noChangeAspect="1"/>
          </p:cNvPicPr>
          <p:nvPr/>
        </p:nvPicPr>
        <p:blipFill>
          <a:blip r:embed="rId4"/>
          <a:stretch>
            <a:fillRect/>
          </a:stretch>
        </p:blipFill>
        <p:spPr>
          <a:xfrm>
            <a:off x="14579221" y="3399332"/>
            <a:ext cx="3419752" cy="4274690"/>
          </a:xfrm>
          <a:prstGeom prst="rect">
            <a:avLst/>
          </a:prstGeom>
        </p:spPr>
      </p:pic>
      <p:sp>
        <p:nvSpPr>
          <p:cNvPr id="9" name="TextBox 8">
            <a:extLst>
              <a:ext uri="{FF2B5EF4-FFF2-40B4-BE49-F238E27FC236}">
                <a16:creationId xmlns:a16="http://schemas.microsoft.com/office/drawing/2014/main" id="{BDD02A26-A988-C9B5-354E-09E5240EBD4A}"/>
              </a:ext>
            </a:extLst>
          </p:cNvPr>
          <p:cNvSpPr txBox="1"/>
          <p:nvPr/>
        </p:nvSpPr>
        <p:spPr>
          <a:xfrm>
            <a:off x="14555337" y="2391132"/>
            <a:ext cx="3655325" cy="984885"/>
          </a:xfrm>
          <a:prstGeom prst="rect">
            <a:avLst/>
          </a:prstGeom>
          <a:noFill/>
        </p:spPr>
        <p:txBody>
          <a:bodyPr wrap="square" rtlCol="0">
            <a:spAutoFit/>
          </a:bodyPr>
          <a:lstStyle/>
          <a:p>
            <a:r>
              <a:rPr lang="en-GB" sz="1450" dirty="0">
                <a:solidFill>
                  <a:srgbClr val="030029"/>
                </a:solidFill>
                <a:latin typeface="Poppins" panose="00000500000000000000" pitchFamily="2" charset="0"/>
                <a:cs typeface="Poppins" panose="00000500000000000000" pitchFamily="2" charset="0"/>
              </a:rPr>
              <a:t>Share your learnings and feedback. </a:t>
            </a:r>
            <a:r>
              <a:rPr lang="en-GB" sz="1450" b="1" dirty="0">
                <a:solidFill>
                  <a:srgbClr val="F03D36"/>
                </a:solidFill>
                <a:latin typeface="Poppins" panose="00000500000000000000" pitchFamily="2" charset="0"/>
                <a:cs typeface="Poppins" panose="00000500000000000000" pitchFamily="2" charset="0"/>
              </a:rPr>
              <a:t>Your proactive engagement helps create a safer workplace for everyone.</a:t>
            </a:r>
          </a:p>
        </p:txBody>
      </p:sp>
      <p:sp>
        <p:nvSpPr>
          <p:cNvPr id="7" name="Rectangle 6">
            <a:extLst>
              <a:ext uri="{FF2B5EF4-FFF2-40B4-BE49-F238E27FC236}">
                <a16:creationId xmlns:a16="http://schemas.microsoft.com/office/drawing/2014/main" id="{E7362937-7C86-1E84-B256-A47891AE0230}"/>
              </a:ext>
            </a:extLst>
          </p:cNvPr>
          <p:cNvSpPr>
            <a:spLocks noGrp="1" noRot="1" noMove="1" noResize="1" noEditPoints="1" noAdjustHandles="1" noChangeArrowheads="1" noChangeShapeType="1"/>
          </p:cNvSpPr>
          <p:nvPr/>
        </p:nvSpPr>
        <p:spPr>
          <a:xfrm>
            <a:off x="13883639" y="114300"/>
            <a:ext cx="4115334" cy="1066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5">
            <a:extLst>
              <a:ext uri="{FF2B5EF4-FFF2-40B4-BE49-F238E27FC236}">
                <a16:creationId xmlns:a16="http://schemas.microsoft.com/office/drawing/2014/main" id="{C1CE9517-CD86-0B5D-1776-6C0F3952A7D5}"/>
              </a:ext>
            </a:extLst>
          </p:cNvPr>
          <p:cNvSpPr>
            <a:spLocks noGrp="1" noRot="1" noMove="1" noResize="1" noEditPoints="1" noAdjustHandles="1" noChangeArrowheads="1" noChangeShapeType="1"/>
          </p:cNvSpPr>
          <p:nvPr/>
        </p:nvSpPr>
        <p:spPr>
          <a:xfrm>
            <a:off x="13797473" y="172900"/>
            <a:ext cx="4173791" cy="984885"/>
          </a:xfrm>
          <a:custGeom>
            <a:avLst/>
            <a:gdLst/>
            <a:ahLst/>
            <a:cxnLst/>
            <a:rect l="l" t="t" r="r" b="b"/>
            <a:pathLst>
              <a:path w="4199085" h="967164">
                <a:moveTo>
                  <a:pt x="0" y="0"/>
                </a:moveTo>
                <a:lnTo>
                  <a:pt x="4199086" y="0"/>
                </a:lnTo>
                <a:lnTo>
                  <a:pt x="4199086" y="967163"/>
                </a:lnTo>
                <a:lnTo>
                  <a:pt x="0" y="967163"/>
                </a:lnTo>
                <a:lnTo>
                  <a:pt x="0" y="0"/>
                </a:lnTo>
                <a:close/>
              </a:path>
            </a:pathLst>
          </a:custGeom>
          <a:blipFill>
            <a:blip r:embed="rId5"/>
            <a:stretch>
              <a:fillRect l="-18677" t="-247614" r="-18271" b="-246970"/>
            </a:stretch>
          </a:blipFill>
        </p:spPr>
        <p:txBody>
          <a:bodyPr/>
          <a:lstStyle/>
          <a:p>
            <a:endParaRPr lang="en-GB"/>
          </a:p>
        </p:txBody>
      </p:sp>
      <p:pic>
        <p:nvPicPr>
          <p:cNvPr id="10" name="Picture 9">
            <a:extLst>
              <a:ext uri="{FF2B5EF4-FFF2-40B4-BE49-F238E27FC236}">
                <a16:creationId xmlns:a16="http://schemas.microsoft.com/office/drawing/2014/main" id="{54DB53C4-29A5-7D0C-ABFB-D15CD45E8159}"/>
              </a:ext>
            </a:extLst>
          </p:cNvPr>
          <p:cNvPicPr>
            <a:picLocks noChangeAspect="1"/>
          </p:cNvPicPr>
          <p:nvPr/>
        </p:nvPicPr>
        <p:blipFill>
          <a:blip r:embed="rId6"/>
          <a:stretch>
            <a:fillRect/>
          </a:stretch>
        </p:blipFill>
        <p:spPr>
          <a:xfrm>
            <a:off x="149886" y="2213766"/>
            <a:ext cx="14284166" cy="6194073"/>
          </a:xfrm>
          <a:prstGeom prst="rect">
            <a:avLst/>
          </a:prstGeom>
        </p:spPr>
      </p:pic>
    </p:spTree>
    <p:extLst>
      <p:ext uri="{BB962C8B-B14F-4D97-AF65-F5344CB8AC3E}">
        <p14:creationId xmlns:p14="http://schemas.microsoft.com/office/powerpoint/2010/main" val="177735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B32083-EC8C-C91E-9914-C57A3B0F46E6}"/>
              </a:ext>
            </a:extLst>
          </p:cNvPr>
          <p:cNvSpPr>
            <a:spLocks noGrp="1" noRot="1" noMove="1" noResize="1" noEditPoints="1" noAdjustHandles="1" noChangeArrowheads="1" noChangeShapeType="1"/>
          </p:cNvSpPr>
          <p:nvPr/>
        </p:nvSpPr>
        <p:spPr>
          <a:xfrm>
            <a:off x="123097" y="-11715"/>
            <a:ext cx="11277600" cy="167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a:extLst>
              <a:ext uri="{FF2B5EF4-FFF2-40B4-BE49-F238E27FC236}">
                <a16:creationId xmlns:a16="http://schemas.microsoft.com/office/drawing/2014/main" id="{A74FD17F-6647-66E9-8680-DD0E46597506}"/>
              </a:ext>
            </a:extLst>
          </p:cNvPr>
          <p:cNvPicPr>
            <a:picLocks noGrp="1" noRot="1" noChangeAspect="1" noMove="1" noResize="1" noEditPoints="1" noAdjustHandles="1" noChangeArrowheads="1" noChangeShapeType="1" noCrop="1"/>
          </p:cNvPicPr>
          <p:nvPr/>
        </p:nvPicPr>
        <p:blipFill>
          <a:blip r:embed="rId2"/>
          <a:stretch>
            <a:fillRect/>
          </a:stretch>
        </p:blipFill>
        <p:spPr>
          <a:xfrm>
            <a:off x="9982200" y="187385"/>
            <a:ext cx="8013960" cy="3336086"/>
          </a:xfrm>
          <a:prstGeom prst="rect">
            <a:avLst/>
          </a:prstGeom>
        </p:spPr>
      </p:pic>
      <p:sp>
        <p:nvSpPr>
          <p:cNvPr id="2" name="Title 1">
            <a:extLst>
              <a:ext uri="{FF2B5EF4-FFF2-40B4-BE49-F238E27FC236}">
                <a16:creationId xmlns:a16="http://schemas.microsoft.com/office/drawing/2014/main" id="{9F1A63BF-E224-A434-5181-ACD12F9ACA3E}"/>
              </a:ext>
            </a:extLst>
          </p:cNvPr>
          <p:cNvSpPr>
            <a:spLocks noGrp="1"/>
          </p:cNvSpPr>
          <p:nvPr>
            <p:ph type="title"/>
          </p:nvPr>
        </p:nvSpPr>
        <p:spPr/>
        <p:txBody>
          <a:bodyPr/>
          <a:lstStyle/>
          <a:p>
            <a:r>
              <a:rPr lang="en-GB" dirty="0"/>
              <a:t>Line of Fire – Hazards &amp; Controls</a:t>
            </a:r>
          </a:p>
        </p:txBody>
      </p:sp>
      <p:sp>
        <p:nvSpPr>
          <p:cNvPr id="3" name="Text Placeholder 2">
            <a:extLst>
              <a:ext uri="{FF2B5EF4-FFF2-40B4-BE49-F238E27FC236}">
                <a16:creationId xmlns:a16="http://schemas.microsoft.com/office/drawing/2014/main" id="{86C0F8ED-898E-E3F9-A908-7D29C51A495A}"/>
              </a:ext>
            </a:extLst>
          </p:cNvPr>
          <p:cNvSpPr>
            <a:spLocks noGrp="1" noRot="1" noMove="1" noResize="1" noEditPoints="1" noAdjustHandles="1" noChangeArrowheads="1" noChangeShapeType="1"/>
          </p:cNvSpPr>
          <p:nvPr>
            <p:ph type="body" sz="quarter" idx="10"/>
          </p:nvPr>
        </p:nvSpPr>
        <p:spPr>
          <a:xfrm>
            <a:off x="685800" y="2582181"/>
            <a:ext cx="9296400" cy="2118883"/>
          </a:xfrm>
        </p:spPr>
        <p:txBody>
          <a:bodyPr/>
          <a:lstStyle/>
          <a:p>
            <a:r>
              <a:rPr lang="en-GB" sz="2000" dirty="0">
                <a:solidFill>
                  <a:schemeClr val="tx1"/>
                </a:solidFill>
              </a:rPr>
              <a:t>Line of Fire means being in harms way; either through being </a:t>
            </a:r>
            <a:r>
              <a:rPr lang="en-GB" sz="2000" b="1" dirty="0">
                <a:solidFill>
                  <a:srgbClr val="F03D36"/>
                </a:solidFill>
              </a:rPr>
              <a:t>caught in or between</a:t>
            </a:r>
            <a:r>
              <a:rPr lang="en-GB" sz="2000" dirty="0">
                <a:solidFill>
                  <a:srgbClr val="F03D36"/>
                </a:solidFill>
              </a:rPr>
              <a:t>, </a:t>
            </a:r>
            <a:r>
              <a:rPr lang="en-GB" sz="2000" b="1" dirty="0">
                <a:solidFill>
                  <a:srgbClr val="F03D36"/>
                </a:solidFill>
              </a:rPr>
              <a:t>struck by</a:t>
            </a:r>
            <a:r>
              <a:rPr lang="en-GB" sz="2000" dirty="0">
                <a:solidFill>
                  <a:srgbClr val="F03D36"/>
                </a:solidFill>
              </a:rPr>
              <a:t>, </a:t>
            </a:r>
            <a:r>
              <a:rPr lang="en-GB" sz="2000" dirty="0">
                <a:solidFill>
                  <a:schemeClr val="tx1"/>
                </a:solidFill>
              </a:rPr>
              <a:t>or through </a:t>
            </a:r>
            <a:r>
              <a:rPr lang="en-GB" sz="2000" b="1" dirty="0">
                <a:solidFill>
                  <a:srgbClr val="F03D36"/>
                </a:solidFill>
              </a:rPr>
              <a:t>released energy</a:t>
            </a:r>
          </a:p>
          <a:p>
            <a:endParaRPr lang="en-GB" sz="2000" dirty="0">
              <a:solidFill>
                <a:schemeClr val="tx1"/>
              </a:solidFill>
            </a:endParaRPr>
          </a:p>
          <a:p>
            <a:r>
              <a:rPr lang="en-GB" sz="2000" dirty="0">
                <a:solidFill>
                  <a:schemeClr val="tx1"/>
                </a:solidFill>
              </a:rPr>
              <a:t>A review of E-Obs</a:t>
            </a:r>
            <a:r>
              <a:rPr lang="en-GB" sz="2000" dirty="0">
                <a:solidFill>
                  <a:srgbClr val="C00000"/>
                </a:solidFill>
              </a:rPr>
              <a:t>*</a:t>
            </a:r>
            <a:r>
              <a:rPr lang="en-GB" sz="2000" dirty="0">
                <a:solidFill>
                  <a:schemeClr val="tx1"/>
                </a:solidFill>
              </a:rPr>
              <a:t> data from 2025 shows Line of Fire was a factor in 34% of the observations raised across the industry (where a Life Saving Rule was selected)</a:t>
            </a:r>
          </a:p>
          <a:p>
            <a:endParaRPr lang="en-GB" sz="2000" dirty="0"/>
          </a:p>
        </p:txBody>
      </p:sp>
      <p:sp>
        <p:nvSpPr>
          <p:cNvPr id="5" name="Title 1">
            <a:extLst>
              <a:ext uri="{FF2B5EF4-FFF2-40B4-BE49-F238E27FC236}">
                <a16:creationId xmlns:a16="http://schemas.microsoft.com/office/drawing/2014/main" id="{270737E4-EED3-BC5E-159A-D7C87A03332A}"/>
              </a:ext>
            </a:extLst>
          </p:cNvPr>
          <p:cNvSpPr txBox="1">
            <a:spLocks noGrp="1" noRot="1" noMove="1" noResize="1" noEditPoints="1" noAdjustHandles="1" noChangeArrowheads="1" noChangeShapeType="1"/>
          </p:cNvSpPr>
          <p:nvPr/>
        </p:nvSpPr>
        <p:spPr>
          <a:xfrm>
            <a:off x="2463224" y="114300"/>
            <a:ext cx="116169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u="none" strike="noStrike" kern="1200" cap="none" spc="0" normalizeH="0" baseline="0" noProof="0" dirty="0">
                <a:ln>
                  <a:noFill/>
                </a:ln>
                <a:solidFill>
                  <a:sysClr val="window" lastClr="FFFFFF">
                    <a:lumMod val="50000"/>
                  </a:sysClr>
                </a:solidFill>
                <a:effectLst/>
                <a:uLnTx/>
                <a:uFillTx/>
                <a:latin typeface="Calibri Light" panose="020F0302020204030204"/>
              </a:rPr>
              <a:t>Line of Fire</a:t>
            </a:r>
          </a:p>
        </p:txBody>
      </p:sp>
      <p:grpSp>
        <p:nvGrpSpPr>
          <p:cNvPr id="6" name="Group 5">
            <a:extLst>
              <a:ext uri="{FF2B5EF4-FFF2-40B4-BE49-F238E27FC236}">
                <a16:creationId xmlns:a16="http://schemas.microsoft.com/office/drawing/2014/main" id="{D9A749E2-4D3E-19BF-A53E-D15EC8279C0A}"/>
              </a:ext>
            </a:extLst>
          </p:cNvPr>
          <p:cNvGrpSpPr>
            <a:grpSpLocks noGrp="1" noUngrp="1" noRot="1" noChangeAspect="1" noMove="1" noResize="1"/>
          </p:cNvGrpSpPr>
          <p:nvPr/>
        </p:nvGrpSpPr>
        <p:grpSpPr>
          <a:xfrm>
            <a:off x="451338" y="287215"/>
            <a:ext cx="1774665" cy="1774665"/>
            <a:chOff x="4627563" y="2676525"/>
            <a:chExt cx="406400" cy="406400"/>
          </a:xfrm>
        </p:grpSpPr>
        <p:sp>
          <p:nvSpPr>
            <p:cNvPr id="7" name="Oval 75">
              <a:extLst>
                <a:ext uri="{FF2B5EF4-FFF2-40B4-BE49-F238E27FC236}">
                  <a16:creationId xmlns:a16="http://schemas.microsoft.com/office/drawing/2014/main" id="{F998CAC8-4585-818E-97B6-FA5ADA2A4D96}"/>
                </a:ext>
              </a:extLst>
            </p:cNvPr>
            <p:cNvSpPr>
              <a:spLocks noGrp="1" noRot="1" noMove="1" noResize="1" noEditPoints="1" noAdjustHandles="1" noChangeArrowheads="1" noChangeShapeType="1"/>
            </p:cNvSpPr>
            <p:nvPr/>
          </p:nvSpPr>
          <p:spPr bwMode="auto">
            <a:xfrm>
              <a:off x="4627563" y="2676525"/>
              <a:ext cx="406400" cy="406400"/>
            </a:xfrm>
            <a:prstGeom prst="ellipse">
              <a:avLst/>
            </a:prstGeom>
            <a:solidFill>
              <a:srgbClr val="245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8" name="Freeform 76">
              <a:extLst>
                <a:ext uri="{FF2B5EF4-FFF2-40B4-BE49-F238E27FC236}">
                  <a16:creationId xmlns:a16="http://schemas.microsoft.com/office/drawing/2014/main" id="{035DC4F8-9AF2-2725-4D7E-BB6594F19493}"/>
                </a:ext>
              </a:extLst>
            </p:cNvPr>
            <p:cNvSpPr>
              <a:spLocks noGrp="1" noRot="1" noMove="1" noResize="1" noEditPoints="1" noAdjustHandles="1" noChangeArrowheads="1" noChangeShapeType="1"/>
            </p:cNvSpPr>
            <p:nvPr/>
          </p:nvSpPr>
          <p:spPr bwMode="auto">
            <a:xfrm>
              <a:off x="4776788" y="2773363"/>
              <a:ext cx="93663" cy="69850"/>
            </a:xfrm>
            <a:custGeom>
              <a:avLst/>
              <a:gdLst>
                <a:gd name="T0" fmla="*/ 158 w 540"/>
                <a:gd name="T1" fmla="*/ 211 h 404"/>
                <a:gd name="T2" fmla="*/ 151 w 540"/>
                <a:gd name="T3" fmla="*/ 215 h 404"/>
                <a:gd name="T4" fmla="*/ 49 w 540"/>
                <a:gd name="T5" fmla="*/ 214 h 404"/>
                <a:gd name="T6" fmla="*/ 0 w 540"/>
                <a:gd name="T7" fmla="*/ 294 h 404"/>
                <a:gd name="T8" fmla="*/ 29 w 540"/>
                <a:gd name="T9" fmla="*/ 277 h 404"/>
                <a:gd name="T10" fmla="*/ 43 w 540"/>
                <a:gd name="T11" fmla="*/ 269 h 404"/>
                <a:gd name="T12" fmla="*/ 84 w 540"/>
                <a:gd name="T13" fmla="*/ 245 h 404"/>
                <a:gd name="T14" fmla="*/ 140 w 540"/>
                <a:gd name="T15" fmla="*/ 277 h 404"/>
                <a:gd name="T16" fmla="*/ 140 w 540"/>
                <a:gd name="T17" fmla="*/ 341 h 404"/>
                <a:gd name="T18" fmla="*/ 98 w 540"/>
                <a:gd name="T19" fmla="*/ 364 h 404"/>
                <a:gd name="T20" fmla="*/ 98 w 540"/>
                <a:gd name="T21" fmla="*/ 364 h 404"/>
                <a:gd name="T22" fmla="*/ 55 w 540"/>
                <a:gd name="T23" fmla="*/ 389 h 404"/>
                <a:gd name="T24" fmla="*/ 149 w 540"/>
                <a:gd name="T25" fmla="*/ 387 h 404"/>
                <a:gd name="T26" fmla="*/ 199 w 540"/>
                <a:gd name="T27" fmla="*/ 298 h 404"/>
                <a:gd name="T28" fmla="*/ 389 w 540"/>
                <a:gd name="T29" fmla="*/ 189 h 404"/>
                <a:gd name="T30" fmla="*/ 490 w 540"/>
                <a:gd name="T31" fmla="*/ 190 h 404"/>
                <a:gd name="T32" fmla="*/ 540 w 540"/>
                <a:gd name="T33" fmla="*/ 109 h 404"/>
                <a:gd name="T34" fmla="*/ 510 w 540"/>
                <a:gd name="T35" fmla="*/ 127 h 404"/>
                <a:gd name="T36" fmla="*/ 496 w 540"/>
                <a:gd name="T37" fmla="*/ 135 h 404"/>
                <a:gd name="T38" fmla="*/ 455 w 540"/>
                <a:gd name="T39" fmla="*/ 158 h 404"/>
                <a:gd name="T40" fmla="*/ 400 w 540"/>
                <a:gd name="T41" fmla="*/ 127 h 404"/>
                <a:gd name="T42" fmla="*/ 400 w 540"/>
                <a:gd name="T43" fmla="*/ 63 h 404"/>
                <a:gd name="T44" fmla="*/ 441 w 540"/>
                <a:gd name="T45" fmla="*/ 39 h 404"/>
                <a:gd name="T46" fmla="*/ 441 w 540"/>
                <a:gd name="T47" fmla="*/ 39 h 404"/>
                <a:gd name="T48" fmla="*/ 485 w 540"/>
                <a:gd name="T49" fmla="*/ 14 h 404"/>
                <a:gd name="T50" fmla="*/ 390 w 540"/>
                <a:gd name="T51" fmla="*/ 17 h 404"/>
                <a:gd name="T52" fmla="*/ 341 w 540"/>
                <a:gd name="T53" fmla="*/ 105 h 404"/>
                <a:gd name="T54" fmla="*/ 202 w 540"/>
                <a:gd name="T55" fmla="*/ 186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0" h="404">
                  <a:moveTo>
                    <a:pt x="158" y="211"/>
                  </a:moveTo>
                  <a:lnTo>
                    <a:pt x="151" y="215"/>
                  </a:lnTo>
                  <a:cubicBezTo>
                    <a:pt x="121" y="197"/>
                    <a:pt x="82" y="195"/>
                    <a:pt x="49" y="214"/>
                  </a:cubicBezTo>
                  <a:cubicBezTo>
                    <a:pt x="19" y="231"/>
                    <a:pt x="2" y="262"/>
                    <a:pt x="0" y="294"/>
                  </a:cubicBezTo>
                  <a:lnTo>
                    <a:pt x="29" y="277"/>
                  </a:lnTo>
                  <a:lnTo>
                    <a:pt x="43" y="269"/>
                  </a:lnTo>
                  <a:lnTo>
                    <a:pt x="84" y="245"/>
                  </a:lnTo>
                  <a:lnTo>
                    <a:pt x="140" y="277"/>
                  </a:lnTo>
                  <a:lnTo>
                    <a:pt x="140" y="341"/>
                  </a:lnTo>
                  <a:lnTo>
                    <a:pt x="98" y="364"/>
                  </a:lnTo>
                  <a:lnTo>
                    <a:pt x="98" y="364"/>
                  </a:lnTo>
                  <a:lnTo>
                    <a:pt x="55" y="389"/>
                  </a:lnTo>
                  <a:cubicBezTo>
                    <a:pt x="84" y="404"/>
                    <a:pt x="119" y="404"/>
                    <a:pt x="149" y="387"/>
                  </a:cubicBezTo>
                  <a:cubicBezTo>
                    <a:pt x="182" y="368"/>
                    <a:pt x="200" y="333"/>
                    <a:pt x="199" y="298"/>
                  </a:cubicBezTo>
                  <a:lnTo>
                    <a:pt x="389" y="189"/>
                  </a:lnTo>
                  <a:cubicBezTo>
                    <a:pt x="419" y="207"/>
                    <a:pt x="458" y="209"/>
                    <a:pt x="490" y="190"/>
                  </a:cubicBezTo>
                  <a:cubicBezTo>
                    <a:pt x="520" y="172"/>
                    <a:pt x="538" y="142"/>
                    <a:pt x="540" y="109"/>
                  </a:cubicBezTo>
                  <a:lnTo>
                    <a:pt x="510" y="127"/>
                  </a:lnTo>
                  <a:lnTo>
                    <a:pt x="496" y="135"/>
                  </a:lnTo>
                  <a:lnTo>
                    <a:pt x="455" y="158"/>
                  </a:lnTo>
                  <a:lnTo>
                    <a:pt x="400" y="127"/>
                  </a:lnTo>
                  <a:lnTo>
                    <a:pt x="400" y="63"/>
                  </a:lnTo>
                  <a:lnTo>
                    <a:pt x="441" y="39"/>
                  </a:lnTo>
                  <a:lnTo>
                    <a:pt x="441" y="39"/>
                  </a:lnTo>
                  <a:lnTo>
                    <a:pt x="485" y="14"/>
                  </a:lnTo>
                  <a:cubicBezTo>
                    <a:pt x="456" y="0"/>
                    <a:pt x="420" y="0"/>
                    <a:pt x="390" y="17"/>
                  </a:cubicBezTo>
                  <a:cubicBezTo>
                    <a:pt x="358" y="36"/>
                    <a:pt x="340" y="70"/>
                    <a:pt x="341" y="105"/>
                  </a:cubicBezTo>
                  <a:lnTo>
                    <a:pt x="202" y="18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9" name="Line 77">
              <a:extLst>
                <a:ext uri="{FF2B5EF4-FFF2-40B4-BE49-F238E27FC236}">
                  <a16:creationId xmlns:a16="http://schemas.microsoft.com/office/drawing/2014/main" id="{A2D5D1BF-164A-4B79-FA19-5B54812A9319}"/>
                </a:ext>
              </a:extLst>
            </p:cNvPr>
            <p:cNvSpPr>
              <a:spLocks noGrp="1" noRot="1" noMove="1" noResize="1" noEditPoints="1" noAdjustHandles="1" noChangeArrowheads="1" noChangeShapeType="1"/>
            </p:cNvSpPr>
            <p:nvPr/>
          </p:nvSpPr>
          <p:spPr bwMode="auto">
            <a:xfrm>
              <a:off x="4837113" y="2720975"/>
              <a:ext cx="0" cy="33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0" name="Line 78">
              <a:extLst>
                <a:ext uri="{FF2B5EF4-FFF2-40B4-BE49-F238E27FC236}">
                  <a16:creationId xmlns:a16="http://schemas.microsoft.com/office/drawing/2014/main" id="{05E994F1-E345-EECA-9B60-B168A2224C3B}"/>
                </a:ext>
              </a:extLst>
            </p:cNvPr>
            <p:cNvSpPr>
              <a:spLocks noGrp="1" noRot="1" noMove="1" noResize="1" noEditPoints="1" noAdjustHandles="1" noChangeArrowheads="1" noChangeShapeType="1"/>
            </p:cNvSpPr>
            <p:nvPr/>
          </p:nvSpPr>
          <p:spPr bwMode="auto">
            <a:xfrm>
              <a:off x="4837113" y="2720975"/>
              <a:ext cx="0" cy="33338"/>
            </a:xfrm>
            <a:prstGeom prst="line">
              <a:avLst/>
            </a:prstGeom>
            <a:noFill/>
            <a:ln w="476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1" name="Line 79">
              <a:extLst>
                <a:ext uri="{FF2B5EF4-FFF2-40B4-BE49-F238E27FC236}">
                  <a16:creationId xmlns:a16="http://schemas.microsoft.com/office/drawing/2014/main" id="{081A9345-6F1B-494D-93C5-6115EE24203F}"/>
                </a:ext>
              </a:extLst>
            </p:cNvPr>
            <p:cNvSpPr>
              <a:spLocks noGrp="1" noRot="1" noMove="1" noResize="1" noEditPoints="1" noAdjustHandles="1" noChangeArrowheads="1" noChangeShapeType="1"/>
            </p:cNvSpPr>
            <p:nvPr/>
          </p:nvSpPr>
          <p:spPr bwMode="auto">
            <a:xfrm>
              <a:off x="4816476" y="2743200"/>
              <a:ext cx="0" cy="38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2" name="Line 80">
              <a:extLst>
                <a:ext uri="{FF2B5EF4-FFF2-40B4-BE49-F238E27FC236}">
                  <a16:creationId xmlns:a16="http://schemas.microsoft.com/office/drawing/2014/main" id="{732A6FD6-1C67-EB11-7C0D-B4ED7806460F}"/>
                </a:ext>
              </a:extLst>
            </p:cNvPr>
            <p:cNvSpPr>
              <a:spLocks noGrp="1" noRot="1" noMove="1" noResize="1" noEditPoints="1" noAdjustHandles="1" noChangeArrowheads="1" noChangeShapeType="1"/>
            </p:cNvSpPr>
            <p:nvPr/>
          </p:nvSpPr>
          <p:spPr bwMode="auto">
            <a:xfrm>
              <a:off x="4816476" y="2743200"/>
              <a:ext cx="0" cy="38100"/>
            </a:xfrm>
            <a:prstGeom prst="line">
              <a:avLst/>
            </a:prstGeom>
            <a:noFill/>
            <a:ln w="476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3" name="Line 81">
              <a:extLst>
                <a:ext uri="{FF2B5EF4-FFF2-40B4-BE49-F238E27FC236}">
                  <a16:creationId xmlns:a16="http://schemas.microsoft.com/office/drawing/2014/main" id="{79B4A0A2-F429-0B1A-001A-48BEC2B06BC5}"/>
                </a:ext>
              </a:extLst>
            </p:cNvPr>
            <p:cNvSpPr>
              <a:spLocks noGrp="1" noRot="1" noMove="1" noResize="1" noEditPoints="1" noAdjustHandles="1" noChangeArrowheads="1" noChangeShapeType="1"/>
            </p:cNvSpPr>
            <p:nvPr/>
          </p:nvSpPr>
          <p:spPr bwMode="auto">
            <a:xfrm>
              <a:off x="4795838" y="2727325"/>
              <a:ext cx="0" cy="460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4" name="Line 82">
              <a:extLst>
                <a:ext uri="{FF2B5EF4-FFF2-40B4-BE49-F238E27FC236}">
                  <a16:creationId xmlns:a16="http://schemas.microsoft.com/office/drawing/2014/main" id="{66966CB2-FDD5-B31D-A49E-F7A7F9615C73}"/>
                </a:ext>
              </a:extLst>
            </p:cNvPr>
            <p:cNvSpPr>
              <a:spLocks noGrp="1" noRot="1" noMove="1" noResize="1" noEditPoints="1" noAdjustHandles="1" noChangeArrowheads="1" noChangeShapeType="1"/>
            </p:cNvSpPr>
            <p:nvPr/>
          </p:nvSpPr>
          <p:spPr bwMode="auto">
            <a:xfrm>
              <a:off x="4795838" y="2727325"/>
              <a:ext cx="0" cy="46038"/>
            </a:xfrm>
            <a:prstGeom prst="line">
              <a:avLst/>
            </a:prstGeom>
            <a:noFill/>
            <a:ln w="476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5" name="Freeform 83">
              <a:extLst>
                <a:ext uri="{FF2B5EF4-FFF2-40B4-BE49-F238E27FC236}">
                  <a16:creationId xmlns:a16="http://schemas.microsoft.com/office/drawing/2014/main" id="{8CE7916F-57C5-6AC7-F3BD-236D2AEC4DDB}"/>
                </a:ext>
              </a:extLst>
            </p:cNvPr>
            <p:cNvSpPr>
              <a:spLocks noGrp="1" noRot="1" noMove="1" noResize="1" noEditPoints="1" noAdjustHandles="1" noChangeArrowheads="1" noChangeShapeType="1"/>
            </p:cNvSpPr>
            <p:nvPr/>
          </p:nvSpPr>
          <p:spPr bwMode="auto">
            <a:xfrm>
              <a:off x="4792663" y="2886075"/>
              <a:ext cx="66675" cy="92075"/>
            </a:xfrm>
            <a:custGeom>
              <a:avLst/>
              <a:gdLst>
                <a:gd name="T0" fmla="*/ 381 w 391"/>
                <a:gd name="T1" fmla="*/ 163 h 534"/>
                <a:gd name="T2" fmla="*/ 332 w 391"/>
                <a:gd name="T3" fmla="*/ 97 h 534"/>
                <a:gd name="T4" fmla="*/ 332 w 391"/>
                <a:gd name="T5" fmla="*/ 97 h 534"/>
                <a:gd name="T6" fmla="*/ 272 w 391"/>
                <a:gd name="T7" fmla="*/ 15 h 534"/>
                <a:gd name="T8" fmla="*/ 243 w 391"/>
                <a:gd name="T9" fmla="*/ 2 h 534"/>
                <a:gd name="T10" fmla="*/ 238 w 391"/>
                <a:gd name="T11" fmla="*/ 2 h 534"/>
                <a:gd name="T12" fmla="*/ 207 w 391"/>
                <a:gd name="T13" fmla="*/ 2 h 534"/>
                <a:gd name="T14" fmla="*/ 203 w 391"/>
                <a:gd name="T15" fmla="*/ 2 h 534"/>
                <a:gd name="T16" fmla="*/ 175 w 391"/>
                <a:gd name="T17" fmla="*/ 15 h 534"/>
                <a:gd name="T18" fmla="*/ 124 w 391"/>
                <a:gd name="T19" fmla="*/ 84 h 534"/>
                <a:gd name="T20" fmla="*/ 45 w 391"/>
                <a:gd name="T21" fmla="*/ 47 h 534"/>
                <a:gd name="T22" fmla="*/ 30 w 391"/>
                <a:gd name="T23" fmla="*/ 44 h 534"/>
                <a:gd name="T24" fmla="*/ 25 w 391"/>
                <a:gd name="T25" fmla="*/ 44 h 534"/>
                <a:gd name="T26" fmla="*/ 6 w 391"/>
                <a:gd name="T27" fmla="*/ 58 h 534"/>
                <a:gd name="T28" fmla="*/ 23 w 391"/>
                <a:gd name="T29" fmla="*/ 95 h 534"/>
                <a:gd name="T30" fmla="*/ 25 w 391"/>
                <a:gd name="T31" fmla="*/ 96 h 534"/>
                <a:gd name="T32" fmla="*/ 30 w 391"/>
                <a:gd name="T33" fmla="*/ 98 h 534"/>
                <a:gd name="T34" fmla="*/ 115 w 391"/>
                <a:gd name="T35" fmla="*/ 139 h 534"/>
                <a:gd name="T36" fmla="*/ 131 w 391"/>
                <a:gd name="T37" fmla="*/ 142 h 534"/>
                <a:gd name="T38" fmla="*/ 157 w 391"/>
                <a:gd name="T39" fmla="*/ 129 h 534"/>
                <a:gd name="T40" fmla="*/ 170 w 391"/>
                <a:gd name="T41" fmla="*/ 112 h 534"/>
                <a:gd name="T42" fmla="*/ 170 w 391"/>
                <a:gd name="T43" fmla="*/ 217 h 534"/>
                <a:gd name="T44" fmla="*/ 138 w 391"/>
                <a:gd name="T45" fmla="*/ 334 h 534"/>
                <a:gd name="T46" fmla="*/ 137 w 391"/>
                <a:gd name="T47" fmla="*/ 339 h 534"/>
                <a:gd name="T48" fmla="*/ 135 w 391"/>
                <a:gd name="T49" fmla="*/ 345 h 534"/>
                <a:gd name="T50" fmla="*/ 101 w 391"/>
                <a:gd name="T51" fmla="*/ 470 h 534"/>
                <a:gd name="T52" fmla="*/ 120 w 391"/>
                <a:gd name="T53" fmla="*/ 515 h 534"/>
                <a:gd name="T54" fmla="*/ 160 w 391"/>
                <a:gd name="T55" fmla="*/ 486 h 534"/>
                <a:gd name="T56" fmla="*/ 195 w 391"/>
                <a:gd name="T57" fmla="*/ 361 h 534"/>
                <a:gd name="T58" fmla="*/ 196 w 391"/>
                <a:gd name="T59" fmla="*/ 356 h 534"/>
                <a:gd name="T60" fmla="*/ 197 w 391"/>
                <a:gd name="T61" fmla="*/ 350 h 534"/>
                <a:gd name="T62" fmla="*/ 219 w 391"/>
                <a:gd name="T63" fmla="*/ 272 h 534"/>
                <a:gd name="T64" fmla="*/ 230 w 391"/>
                <a:gd name="T65" fmla="*/ 350 h 534"/>
                <a:gd name="T66" fmla="*/ 231 w 391"/>
                <a:gd name="T67" fmla="*/ 356 h 534"/>
                <a:gd name="T68" fmla="*/ 232 w 391"/>
                <a:gd name="T69" fmla="*/ 361 h 534"/>
                <a:gd name="T70" fmla="*/ 304 w 391"/>
                <a:gd name="T71" fmla="*/ 489 h 534"/>
                <a:gd name="T72" fmla="*/ 355 w 391"/>
                <a:gd name="T73" fmla="*/ 524 h 534"/>
                <a:gd name="T74" fmla="*/ 365 w 391"/>
                <a:gd name="T75" fmla="*/ 481 h 534"/>
                <a:gd name="T76" fmla="*/ 293 w 391"/>
                <a:gd name="T77" fmla="*/ 352 h 534"/>
                <a:gd name="T78" fmla="*/ 292 w 391"/>
                <a:gd name="T79" fmla="*/ 347 h 534"/>
                <a:gd name="T80" fmla="*/ 291 w 391"/>
                <a:gd name="T81" fmla="*/ 342 h 534"/>
                <a:gd name="T82" fmla="*/ 275 w 391"/>
                <a:gd name="T83" fmla="*/ 223 h 534"/>
                <a:gd name="T84" fmla="*/ 275 w 391"/>
                <a:gd name="T85" fmla="*/ 218 h 534"/>
                <a:gd name="T86" fmla="*/ 275 w 391"/>
                <a:gd name="T87" fmla="*/ 109 h 534"/>
                <a:gd name="T88" fmla="*/ 290 w 391"/>
                <a:gd name="T89" fmla="*/ 129 h 534"/>
                <a:gd name="T90" fmla="*/ 290 w 391"/>
                <a:gd name="T91" fmla="*/ 129 h 534"/>
                <a:gd name="T92" fmla="*/ 338 w 391"/>
                <a:gd name="T93" fmla="*/ 194 h 534"/>
                <a:gd name="T94" fmla="*/ 377 w 391"/>
                <a:gd name="T95" fmla="*/ 203 h 534"/>
                <a:gd name="T96" fmla="*/ 381 w 391"/>
                <a:gd name="T97" fmla="*/ 16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1" h="534">
                  <a:moveTo>
                    <a:pt x="381" y="163"/>
                  </a:moveTo>
                  <a:lnTo>
                    <a:pt x="332" y="97"/>
                  </a:lnTo>
                  <a:cubicBezTo>
                    <a:pt x="332" y="97"/>
                    <a:pt x="332" y="97"/>
                    <a:pt x="332" y="97"/>
                  </a:cubicBezTo>
                  <a:lnTo>
                    <a:pt x="272" y="15"/>
                  </a:lnTo>
                  <a:cubicBezTo>
                    <a:pt x="264" y="5"/>
                    <a:pt x="253" y="0"/>
                    <a:pt x="243" y="2"/>
                  </a:cubicBezTo>
                  <a:cubicBezTo>
                    <a:pt x="241" y="2"/>
                    <a:pt x="239" y="2"/>
                    <a:pt x="238" y="2"/>
                  </a:cubicBezTo>
                  <a:lnTo>
                    <a:pt x="207" y="2"/>
                  </a:lnTo>
                  <a:cubicBezTo>
                    <a:pt x="206" y="2"/>
                    <a:pt x="205" y="2"/>
                    <a:pt x="203" y="2"/>
                  </a:cubicBezTo>
                  <a:cubicBezTo>
                    <a:pt x="193" y="1"/>
                    <a:pt x="182" y="5"/>
                    <a:pt x="175" y="15"/>
                  </a:cubicBezTo>
                  <a:lnTo>
                    <a:pt x="124" y="84"/>
                  </a:lnTo>
                  <a:lnTo>
                    <a:pt x="45" y="47"/>
                  </a:lnTo>
                  <a:cubicBezTo>
                    <a:pt x="40" y="45"/>
                    <a:pt x="35" y="44"/>
                    <a:pt x="30" y="44"/>
                  </a:cubicBezTo>
                  <a:lnTo>
                    <a:pt x="25" y="44"/>
                  </a:lnTo>
                  <a:cubicBezTo>
                    <a:pt x="17" y="46"/>
                    <a:pt x="10" y="51"/>
                    <a:pt x="6" y="58"/>
                  </a:cubicBezTo>
                  <a:cubicBezTo>
                    <a:pt x="0" y="71"/>
                    <a:pt x="7" y="88"/>
                    <a:pt x="23" y="95"/>
                  </a:cubicBezTo>
                  <a:lnTo>
                    <a:pt x="25" y="96"/>
                  </a:lnTo>
                  <a:lnTo>
                    <a:pt x="30" y="98"/>
                  </a:lnTo>
                  <a:lnTo>
                    <a:pt x="115" y="139"/>
                  </a:lnTo>
                  <a:cubicBezTo>
                    <a:pt x="120" y="141"/>
                    <a:pt x="125" y="142"/>
                    <a:pt x="131" y="142"/>
                  </a:cubicBezTo>
                  <a:cubicBezTo>
                    <a:pt x="140" y="143"/>
                    <a:pt x="151" y="138"/>
                    <a:pt x="157" y="129"/>
                  </a:cubicBezTo>
                  <a:lnTo>
                    <a:pt x="170" y="112"/>
                  </a:lnTo>
                  <a:lnTo>
                    <a:pt x="170" y="217"/>
                  </a:lnTo>
                  <a:lnTo>
                    <a:pt x="138" y="334"/>
                  </a:lnTo>
                  <a:cubicBezTo>
                    <a:pt x="137" y="336"/>
                    <a:pt x="137" y="338"/>
                    <a:pt x="137" y="339"/>
                  </a:cubicBezTo>
                  <a:cubicBezTo>
                    <a:pt x="136" y="341"/>
                    <a:pt x="136" y="343"/>
                    <a:pt x="135" y="345"/>
                  </a:cubicBezTo>
                  <a:lnTo>
                    <a:pt x="101" y="470"/>
                  </a:lnTo>
                  <a:cubicBezTo>
                    <a:pt x="95" y="490"/>
                    <a:pt x="104" y="511"/>
                    <a:pt x="120" y="515"/>
                  </a:cubicBezTo>
                  <a:cubicBezTo>
                    <a:pt x="137" y="520"/>
                    <a:pt x="155" y="507"/>
                    <a:pt x="160" y="486"/>
                  </a:cubicBezTo>
                  <a:lnTo>
                    <a:pt x="195" y="361"/>
                  </a:lnTo>
                  <a:cubicBezTo>
                    <a:pt x="195" y="359"/>
                    <a:pt x="195" y="357"/>
                    <a:pt x="196" y="356"/>
                  </a:cubicBezTo>
                  <a:cubicBezTo>
                    <a:pt x="196" y="354"/>
                    <a:pt x="197" y="352"/>
                    <a:pt x="197" y="350"/>
                  </a:cubicBezTo>
                  <a:lnTo>
                    <a:pt x="219" y="272"/>
                  </a:lnTo>
                  <a:lnTo>
                    <a:pt x="230" y="350"/>
                  </a:lnTo>
                  <a:cubicBezTo>
                    <a:pt x="230" y="352"/>
                    <a:pt x="231" y="354"/>
                    <a:pt x="231" y="356"/>
                  </a:cubicBezTo>
                  <a:cubicBezTo>
                    <a:pt x="231" y="357"/>
                    <a:pt x="231" y="359"/>
                    <a:pt x="232" y="361"/>
                  </a:cubicBezTo>
                  <a:lnTo>
                    <a:pt x="304" y="489"/>
                  </a:lnTo>
                  <a:cubicBezTo>
                    <a:pt x="304" y="489"/>
                    <a:pt x="325" y="534"/>
                    <a:pt x="355" y="524"/>
                  </a:cubicBezTo>
                  <a:cubicBezTo>
                    <a:pt x="377" y="516"/>
                    <a:pt x="373" y="495"/>
                    <a:pt x="365" y="481"/>
                  </a:cubicBezTo>
                  <a:lnTo>
                    <a:pt x="293" y="352"/>
                  </a:lnTo>
                  <a:cubicBezTo>
                    <a:pt x="292" y="351"/>
                    <a:pt x="292" y="349"/>
                    <a:pt x="292" y="347"/>
                  </a:cubicBezTo>
                  <a:cubicBezTo>
                    <a:pt x="292" y="345"/>
                    <a:pt x="291" y="344"/>
                    <a:pt x="291" y="342"/>
                  </a:cubicBezTo>
                  <a:lnTo>
                    <a:pt x="275" y="223"/>
                  </a:lnTo>
                  <a:cubicBezTo>
                    <a:pt x="275" y="222"/>
                    <a:pt x="275" y="220"/>
                    <a:pt x="275" y="218"/>
                  </a:cubicBezTo>
                  <a:lnTo>
                    <a:pt x="275" y="109"/>
                  </a:lnTo>
                  <a:lnTo>
                    <a:pt x="290" y="129"/>
                  </a:lnTo>
                  <a:cubicBezTo>
                    <a:pt x="290" y="129"/>
                    <a:pt x="290" y="129"/>
                    <a:pt x="290" y="129"/>
                  </a:cubicBezTo>
                  <a:lnTo>
                    <a:pt x="338" y="194"/>
                  </a:lnTo>
                  <a:cubicBezTo>
                    <a:pt x="348" y="208"/>
                    <a:pt x="366" y="211"/>
                    <a:pt x="377" y="203"/>
                  </a:cubicBezTo>
                  <a:cubicBezTo>
                    <a:pt x="389" y="194"/>
                    <a:pt x="391" y="176"/>
                    <a:pt x="381"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6" name="Freeform 84">
              <a:extLst>
                <a:ext uri="{FF2B5EF4-FFF2-40B4-BE49-F238E27FC236}">
                  <a16:creationId xmlns:a16="http://schemas.microsoft.com/office/drawing/2014/main" id="{116683C5-AAFC-E3DB-323C-81E170182DF7}"/>
                </a:ext>
              </a:extLst>
            </p:cNvPr>
            <p:cNvSpPr>
              <a:spLocks noGrp="1" noRot="1" noMove="1" noResize="1" noEditPoints="1" noAdjustHandles="1" noChangeArrowheads="1" noChangeShapeType="1"/>
            </p:cNvSpPr>
            <p:nvPr/>
          </p:nvSpPr>
          <p:spPr bwMode="auto">
            <a:xfrm>
              <a:off x="4821238" y="2863850"/>
              <a:ext cx="19050" cy="19050"/>
            </a:xfrm>
            <a:custGeom>
              <a:avLst/>
              <a:gdLst>
                <a:gd name="T0" fmla="*/ 42 w 114"/>
                <a:gd name="T1" fmla="*/ 105 h 113"/>
                <a:gd name="T2" fmla="*/ 106 w 114"/>
                <a:gd name="T3" fmla="*/ 71 h 113"/>
                <a:gd name="T4" fmla="*/ 71 w 114"/>
                <a:gd name="T5" fmla="*/ 8 h 113"/>
                <a:gd name="T6" fmla="*/ 8 w 114"/>
                <a:gd name="T7" fmla="*/ 42 h 113"/>
                <a:gd name="T8" fmla="*/ 42 w 114"/>
                <a:gd name="T9" fmla="*/ 105 h 113"/>
              </a:gdLst>
              <a:ahLst/>
              <a:cxnLst>
                <a:cxn ang="0">
                  <a:pos x="T0" y="T1"/>
                </a:cxn>
                <a:cxn ang="0">
                  <a:pos x="T2" y="T3"/>
                </a:cxn>
                <a:cxn ang="0">
                  <a:pos x="T4" y="T5"/>
                </a:cxn>
                <a:cxn ang="0">
                  <a:pos x="T6" y="T7"/>
                </a:cxn>
                <a:cxn ang="0">
                  <a:pos x="T8" y="T9"/>
                </a:cxn>
              </a:cxnLst>
              <a:rect l="0" t="0" r="r" b="b"/>
              <a:pathLst>
                <a:path w="114" h="113">
                  <a:moveTo>
                    <a:pt x="42" y="105"/>
                  </a:moveTo>
                  <a:cubicBezTo>
                    <a:pt x="69" y="113"/>
                    <a:pt x="98" y="98"/>
                    <a:pt x="106" y="71"/>
                  </a:cubicBezTo>
                  <a:cubicBezTo>
                    <a:pt x="114" y="44"/>
                    <a:pt x="98" y="16"/>
                    <a:pt x="71" y="8"/>
                  </a:cubicBezTo>
                  <a:cubicBezTo>
                    <a:pt x="44" y="0"/>
                    <a:pt x="16" y="15"/>
                    <a:pt x="8" y="42"/>
                  </a:cubicBezTo>
                  <a:cubicBezTo>
                    <a:pt x="0" y="69"/>
                    <a:pt x="15" y="97"/>
                    <a:pt x="42"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7" name="Freeform 85">
              <a:extLst>
                <a:ext uri="{FF2B5EF4-FFF2-40B4-BE49-F238E27FC236}">
                  <a16:creationId xmlns:a16="http://schemas.microsoft.com/office/drawing/2014/main" id="{C505E811-7898-662B-7380-17B3D6F12926}"/>
                </a:ext>
              </a:extLst>
            </p:cNvPr>
            <p:cNvSpPr>
              <a:spLocks noGrp="1" noRot="1" noMove="1" noResize="1" noEditPoints="1" noAdjustHandles="1" noChangeArrowheads="1" noChangeShapeType="1"/>
            </p:cNvSpPr>
            <p:nvPr/>
          </p:nvSpPr>
          <p:spPr bwMode="auto">
            <a:xfrm>
              <a:off x="4751388" y="2865438"/>
              <a:ext cx="15875" cy="26988"/>
            </a:xfrm>
            <a:custGeom>
              <a:avLst/>
              <a:gdLst>
                <a:gd name="T0" fmla="*/ 0 w 90"/>
                <a:gd name="T1" fmla="*/ 114 h 156"/>
                <a:gd name="T2" fmla="*/ 46 w 90"/>
                <a:gd name="T3" fmla="*/ 74 h 156"/>
                <a:gd name="T4" fmla="*/ 90 w 90"/>
                <a:gd name="T5" fmla="*/ 0 h 156"/>
                <a:gd name="T6" fmla="*/ 90 w 90"/>
                <a:gd name="T7" fmla="*/ 86 h 156"/>
                <a:gd name="T8" fmla="*/ 14 w 90"/>
                <a:gd name="T9" fmla="*/ 156 h 156"/>
                <a:gd name="T10" fmla="*/ 0 w 90"/>
                <a:gd name="T11" fmla="*/ 114 h 156"/>
              </a:gdLst>
              <a:ahLst/>
              <a:cxnLst>
                <a:cxn ang="0">
                  <a:pos x="T0" y="T1"/>
                </a:cxn>
                <a:cxn ang="0">
                  <a:pos x="T2" y="T3"/>
                </a:cxn>
                <a:cxn ang="0">
                  <a:pos x="T4" y="T5"/>
                </a:cxn>
                <a:cxn ang="0">
                  <a:pos x="T6" y="T7"/>
                </a:cxn>
                <a:cxn ang="0">
                  <a:pos x="T8" y="T9"/>
                </a:cxn>
                <a:cxn ang="0">
                  <a:pos x="T10" y="T11"/>
                </a:cxn>
              </a:cxnLst>
              <a:rect l="0" t="0" r="r" b="b"/>
              <a:pathLst>
                <a:path w="90" h="156">
                  <a:moveTo>
                    <a:pt x="0" y="114"/>
                  </a:moveTo>
                  <a:lnTo>
                    <a:pt x="46" y="74"/>
                  </a:lnTo>
                  <a:lnTo>
                    <a:pt x="90" y="0"/>
                  </a:lnTo>
                  <a:lnTo>
                    <a:pt x="90" y="86"/>
                  </a:lnTo>
                  <a:lnTo>
                    <a:pt x="14" y="156"/>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8" name="Freeform 86">
              <a:extLst>
                <a:ext uri="{FF2B5EF4-FFF2-40B4-BE49-F238E27FC236}">
                  <a16:creationId xmlns:a16="http://schemas.microsoft.com/office/drawing/2014/main" id="{861F9306-9AC5-2636-6E81-4694277543E5}"/>
                </a:ext>
              </a:extLst>
            </p:cNvPr>
            <p:cNvSpPr>
              <a:spLocks noGrp="1" noRot="1" noMove="1" noResize="1" noEditPoints="1" noAdjustHandles="1" noChangeArrowheads="1" noChangeShapeType="1"/>
            </p:cNvSpPr>
            <p:nvPr/>
          </p:nvSpPr>
          <p:spPr bwMode="auto">
            <a:xfrm>
              <a:off x="4759326" y="2895600"/>
              <a:ext cx="20638" cy="7938"/>
            </a:xfrm>
            <a:custGeom>
              <a:avLst/>
              <a:gdLst>
                <a:gd name="T0" fmla="*/ 90 w 115"/>
                <a:gd name="T1" fmla="*/ 0 h 44"/>
                <a:gd name="T2" fmla="*/ 115 w 115"/>
                <a:gd name="T3" fmla="*/ 24 h 44"/>
                <a:gd name="T4" fmla="*/ 72 w 115"/>
                <a:gd name="T5" fmla="*/ 44 h 44"/>
                <a:gd name="T6" fmla="*/ 0 w 115"/>
                <a:gd name="T7" fmla="*/ 28 h 44"/>
                <a:gd name="T8" fmla="*/ 90 w 115"/>
                <a:gd name="T9" fmla="*/ 0 h 44"/>
              </a:gdLst>
              <a:ahLst/>
              <a:cxnLst>
                <a:cxn ang="0">
                  <a:pos x="T0" y="T1"/>
                </a:cxn>
                <a:cxn ang="0">
                  <a:pos x="T2" y="T3"/>
                </a:cxn>
                <a:cxn ang="0">
                  <a:pos x="T4" y="T5"/>
                </a:cxn>
                <a:cxn ang="0">
                  <a:pos x="T6" y="T7"/>
                </a:cxn>
                <a:cxn ang="0">
                  <a:pos x="T8" y="T9"/>
                </a:cxn>
              </a:cxnLst>
              <a:rect l="0" t="0" r="r" b="b"/>
              <a:pathLst>
                <a:path w="115" h="44">
                  <a:moveTo>
                    <a:pt x="90" y="0"/>
                  </a:moveTo>
                  <a:lnTo>
                    <a:pt x="115" y="24"/>
                  </a:lnTo>
                  <a:lnTo>
                    <a:pt x="72" y="44"/>
                  </a:lnTo>
                  <a:lnTo>
                    <a:pt x="0" y="2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9" name="Freeform 87">
              <a:extLst>
                <a:ext uri="{FF2B5EF4-FFF2-40B4-BE49-F238E27FC236}">
                  <a16:creationId xmlns:a16="http://schemas.microsoft.com/office/drawing/2014/main" id="{113E57FE-991C-7573-303A-82BB4547152B}"/>
                </a:ext>
              </a:extLst>
            </p:cNvPr>
            <p:cNvSpPr>
              <a:spLocks noGrp="1" noRot="1" noMove="1" noResize="1" noEditPoints="1" noAdjustHandles="1" noChangeArrowheads="1" noChangeShapeType="1"/>
            </p:cNvSpPr>
            <p:nvPr/>
          </p:nvSpPr>
          <p:spPr bwMode="auto">
            <a:xfrm>
              <a:off x="4733926" y="2865438"/>
              <a:ext cx="17463" cy="9525"/>
            </a:xfrm>
            <a:custGeom>
              <a:avLst/>
              <a:gdLst>
                <a:gd name="T0" fmla="*/ 36 w 99"/>
                <a:gd name="T1" fmla="*/ 0 h 52"/>
                <a:gd name="T2" fmla="*/ 99 w 99"/>
                <a:gd name="T3" fmla="*/ 23 h 52"/>
                <a:gd name="T4" fmla="*/ 56 w 99"/>
                <a:gd name="T5" fmla="*/ 43 h 52"/>
                <a:gd name="T6" fmla="*/ 0 w 99"/>
                <a:gd name="T7" fmla="*/ 52 h 52"/>
                <a:gd name="T8" fmla="*/ 36 w 99"/>
                <a:gd name="T9" fmla="*/ 0 h 52"/>
              </a:gdLst>
              <a:ahLst/>
              <a:cxnLst>
                <a:cxn ang="0">
                  <a:pos x="T0" y="T1"/>
                </a:cxn>
                <a:cxn ang="0">
                  <a:pos x="T2" y="T3"/>
                </a:cxn>
                <a:cxn ang="0">
                  <a:pos x="T4" y="T5"/>
                </a:cxn>
                <a:cxn ang="0">
                  <a:pos x="T6" y="T7"/>
                </a:cxn>
                <a:cxn ang="0">
                  <a:pos x="T8" y="T9"/>
                </a:cxn>
              </a:cxnLst>
              <a:rect l="0" t="0" r="r" b="b"/>
              <a:pathLst>
                <a:path w="99" h="52">
                  <a:moveTo>
                    <a:pt x="36" y="0"/>
                  </a:moveTo>
                  <a:lnTo>
                    <a:pt x="99" y="23"/>
                  </a:lnTo>
                  <a:lnTo>
                    <a:pt x="56" y="43"/>
                  </a:lnTo>
                  <a:lnTo>
                    <a:pt x="0" y="52"/>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0" name="Freeform 88">
              <a:extLst>
                <a:ext uri="{FF2B5EF4-FFF2-40B4-BE49-F238E27FC236}">
                  <a16:creationId xmlns:a16="http://schemas.microsoft.com/office/drawing/2014/main" id="{48344BB0-71E7-721C-E4E9-538DDE85E978}"/>
                </a:ext>
              </a:extLst>
            </p:cNvPr>
            <p:cNvSpPr>
              <a:spLocks noGrp="1" noRot="1" noMove="1" noResize="1" noEditPoints="1" noAdjustHandles="1" noChangeArrowheads="1" noChangeShapeType="1"/>
            </p:cNvSpPr>
            <p:nvPr/>
          </p:nvSpPr>
          <p:spPr bwMode="auto">
            <a:xfrm>
              <a:off x="4768851" y="2924175"/>
              <a:ext cx="19050" cy="11113"/>
            </a:xfrm>
            <a:custGeom>
              <a:avLst/>
              <a:gdLst>
                <a:gd name="T0" fmla="*/ 0 w 108"/>
                <a:gd name="T1" fmla="*/ 4 h 62"/>
                <a:gd name="T2" fmla="*/ 60 w 108"/>
                <a:gd name="T3" fmla="*/ 11 h 62"/>
                <a:gd name="T4" fmla="*/ 108 w 108"/>
                <a:gd name="T5" fmla="*/ 0 h 62"/>
                <a:gd name="T6" fmla="*/ 62 w 108"/>
                <a:gd name="T7" fmla="*/ 62 h 62"/>
                <a:gd name="T8" fmla="*/ 11 w 108"/>
                <a:gd name="T9" fmla="*/ 45 h 62"/>
                <a:gd name="T10" fmla="*/ 0 w 108"/>
                <a:gd name="T11" fmla="*/ 4 h 62"/>
              </a:gdLst>
              <a:ahLst/>
              <a:cxnLst>
                <a:cxn ang="0">
                  <a:pos x="T0" y="T1"/>
                </a:cxn>
                <a:cxn ang="0">
                  <a:pos x="T2" y="T3"/>
                </a:cxn>
                <a:cxn ang="0">
                  <a:pos x="T4" y="T5"/>
                </a:cxn>
                <a:cxn ang="0">
                  <a:pos x="T6" y="T7"/>
                </a:cxn>
                <a:cxn ang="0">
                  <a:pos x="T8" y="T9"/>
                </a:cxn>
                <a:cxn ang="0">
                  <a:pos x="T10" y="T11"/>
                </a:cxn>
              </a:cxnLst>
              <a:rect l="0" t="0" r="r" b="b"/>
              <a:pathLst>
                <a:path w="108" h="62">
                  <a:moveTo>
                    <a:pt x="0" y="4"/>
                  </a:moveTo>
                  <a:lnTo>
                    <a:pt x="60" y="11"/>
                  </a:lnTo>
                  <a:lnTo>
                    <a:pt x="108" y="0"/>
                  </a:lnTo>
                  <a:lnTo>
                    <a:pt x="62" y="62"/>
                  </a:lnTo>
                  <a:lnTo>
                    <a:pt x="11" y="45"/>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1" name="Freeform 89">
              <a:extLst>
                <a:ext uri="{FF2B5EF4-FFF2-40B4-BE49-F238E27FC236}">
                  <a16:creationId xmlns:a16="http://schemas.microsoft.com/office/drawing/2014/main" id="{3F99C44F-6A67-0FA4-2C1F-E433275B5C09}"/>
                </a:ext>
              </a:extLst>
            </p:cNvPr>
            <p:cNvSpPr>
              <a:spLocks noGrp="1" noRot="1" noMove="1" noResize="1" noEditPoints="1" noAdjustHandles="1" noChangeArrowheads="1" noChangeShapeType="1"/>
            </p:cNvSpPr>
            <p:nvPr/>
          </p:nvSpPr>
          <p:spPr bwMode="auto">
            <a:xfrm>
              <a:off x="4752976" y="2909888"/>
              <a:ext cx="20638" cy="7938"/>
            </a:xfrm>
            <a:custGeom>
              <a:avLst/>
              <a:gdLst>
                <a:gd name="T0" fmla="*/ 73 w 114"/>
                <a:gd name="T1" fmla="*/ 0 h 43"/>
                <a:gd name="T2" fmla="*/ 114 w 114"/>
                <a:gd name="T3" fmla="*/ 26 h 43"/>
                <a:gd name="T4" fmla="*/ 49 w 114"/>
                <a:gd name="T5" fmla="*/ 43 h 43"/>
                <a:gd name="T6" fmla="*/ 0 w 114"/>
                <a:gd name="T7" fmla="*/ 5 h 43"/>
                <a:gd name="T8" fmla="*/ 73 w 114"/>
                <a:gd name="T9" fmla="*/ 0 h 43"/>
              </a:gdLst>
              <a:ahLst/>
              <a:cxnLst>
                <a:cxn ang="0">
                  <a:pos x="T0" y="T1"/>
                </a:cxn>
                <a:cxn ang="0">
                  <a:pos x="T2" y="T3"/>
                </a:cxn>
                <a:cxn ang="0">
                  <a:pos x="T4" y="T5"/>
                </a:cxn>
                <a:cxn ang="0">
                  <a:pos x="T6" y="T7"/>
                </a:cxn>
                <a:cxn ang="0">
                  <a:pos x="T8" y="T9"/>
                </a:cxn>
              </a:cxnLst>
              <a:rect l="0" t="0" r="r" b="b"/>
              <a:pathLst>
                <a:path w="114" h="43">
                  <a:moveTo>
                    <a:pt x="73" y="0"/>
                  </a:moveTo>
                  <a:lnTo>
                    <a:pt x="114" y="26"/>
                  </a:lnTo>
                  <a:lnTo>
                    <a:pt x="49" y="43"/>
                  </a:lnTo>
                  <a:lnTo>
                    <a:pt x="0" y="5"/>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2" name="Rectangle 90">
              <a:extLst>
                <a:ext uri="{FF2B5EF4-FFF2-40B4-BE49-F238E27FC236}">
                  <a16:creationId xmlns:a16="http://schemas.microsoft.com/office/drawing/2014/main" id="{FC54C313-C265-56B4-82E1-550878B057F5}"/>
                </a:ext>
              </a:extLst>
            </p:cNvPr>
            <p:cNvSpPr>
              <a:spLocks noGrp="1" noRot="1" noMove="1" noResize="1" noEditPoints="1" noAdjustHandles="1" noChangeArrowheads="1" noChangeShapeType="1"/>
            </p:cNvSpPr>
            <p:nvPr/>
          </p:nvSpPr>
          <p:spPr bwMode="auto">
            <a:xfrm>
              <a:off x="4687888" y="2947988"/>
              <a:ext cx="952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3" name="Rectangle 91">
              <a:extLst>
                <a:ext uri="{FF2B5EF4-FFF2-40B4-BE49-F238E27FC236}">
                  <a16:creationId xmlns:a16="http://schemas.microsoft.com/office/drawing/2014/main" id="{8C1CB305-E505-79BF-9727-0515026402E8}"/>
                </a:ext>
              </a:extLst>
            </p:cNvPr>
            <p:cNvSpPr>
              <a:spLocks noGrp="1" noRot="1" noMove="1" noResize="1" noEditPoints="1" noAdjustHandles="1" noChangeArrowheads="1" noChangeShapeType="1"/>
            </p:cNvSpPr>
            <p:nvPr/>
          </p:nvSpPr>
          <p:spPr bwMode="auto">
            <a:xfrm>
              <a:off x="4741863" y="2947988"/>
              <a:ext cx="952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4" name="Rectangle 92">
              <a:extLst>
                <a:ext uri="{FF2B5EF4-FFF2-40B4-BE49-F238E27FC236}">
                  <a16:creationId xmlns:a16="http://schemas.microsoft.com/office/drawing/2014/main" id="{625AF81C-20BC-308F-20A1-914D77F3DBE5}"/>
                </a:ext>
              </a:extLst>
            </p:cNvPr>
            <p:cNvSpPr>
              <a:spLocks noGrp="1" noRot="1" noMove="1" noResize="1" noEditPoints="1" noAdjustHandles="1" noChangeArrowheads="1" noChangeShapeType="1"/>
            </p:cNvSpPr>
            <p:nvPr/>
          </p:nvSpPr>
          <p:spPr bwMode="auto">
            <a:xfrm>
              <a:off x="4716463" y="2936875"/>
              <a:ext cx="6350"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5" name="Oval 93">
              <a:extLst>
                <a:ext uri="{FF2B5EF4-FFF2-40B4-BE49-F238E27FC236}">
                  <a16:creationId xmlns:a16="http://schemas.microsoft.com/office/drawing/2014/main" id="{40F90D20-894B-116F-D006-29E72D0353F0}"/>
                </a:ext>
              </a:extLst>
            </p:cNvPr>
            <p:cNvSpPr>
              <a:spLocks noGrp="1" noRot="1" noMove="1" noResize="1" noEditPoints="1" noAdjustHandles="1" noChangeArrowheads="1" noChangeShapeType="1"/>
            </p:cNvSpPr>
            <p:nvPr/>
          </p:nvSpPr>
          <p:spPr bwMode="auto">
            <a:xfrm>
              <a:off x="4705351" y="2947988"/>
              <a:ext cx="28575"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6" name="Rectangle 94">
              <a:extLst>
                <a:ext uri="{FF2B5EF4-FFF2-40B4-BE49-F238E27FC236}">
                  <a16:creationId xmlns:a16="http://schemas.microsoft.com/office/drawing/2014/main" id="{77109F91-136B-38E6-8EDA-6E8F4A4DEA09}"/>
                </a:ext>
              </a:extLst>
            </p:cNvPr>
            <p:cNvSpPr>
              <a:spLocks noGrp="1" noRot="1" noMove="1" noResize="1" noEditPoints="1" noAdjustHandles="1" noChangeArrowheads="1" noChangeShapeType="1"/>
            </p:cNvSpPr>
            <p:nvPr/>
          </p:nvSpPr>
          <p:spPr bwMode="auto">
            <a:xfrm>
              <a:off x="4702176" y="2954338"/>
              <a:ext cx="34925"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7" name="Rectangle 95">
              <a:extLst>
                <a:ext uri="{FF2B5EF4-FFF2-40B4-BE49-F238E27FC236}">
                  <a16:creationId xmlns:a16="http://schemas.microsoft.com/office/drawing/2014/main" id="{6D304EC1-69CE-EBC6-5768-9273BA757A65}"/>
                </a:ext>
              </a:extLst>
            </p:cNvPr>
            <p:cNvSpPr>
              <a:spLocks noGrp="1" noRot="1" noMove="1" noResize="1" noEditPoints="1" noAdjustHandles="1" noChangeArrowheads="1" noChangeShapeType="1"/>
            </p:cNvSpPr>
            <p:nvPr/>
          </p:nvSpPr>
          <p:spPr bwMode="auto">
            <a:xfrm>
              <a:off x="4756151" y="2954338"/>
              <a:ext cx="142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8" name="Rectangle 96">
              <a:extLst>
                <a:ext uri="{FF2B5EF4-FFF2-40B4-BE49-F238E27FC236}">
                  <a16:creationId xmlns:a16="http://schemas.microsoft.com/office/drawing/2014/main" id="{CD8DD5AB-4AB4-11ED-6459-F4340670A843}"/>
                </a:ext>
              </a:extLst>
            </p:cNvPr>
            <p:cNvSpPr>
              <a:spLocks noGrp="1" noRot="1" noMove="1" noResize="1" noEditPoints="1" noAdjustHandles="1" noChangeArrowheads="1" noChangeShapeType="1"/>
            </p:cNvSpPr>
            <p:nvPr/>
          </p:nvSpPr>
          <p:spPr bwMode="auto">
            <a:xfrm>
              <a:off x="4668838" y="2954338"/>
              <a:ext cx="142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9" name="Freeform 97">
              <a:extLst>
                <a:ext uri="{FF2B5EF4-FFF2-40B4-BE49-F238E27FC236}">
                  <a16:creationId xmlns:a16="http://schemas.microsoft.com/office/drawing/2014/main" id="{21577205-0DCF-831E-DFDE-FEFFBA1907FA}"/>
                </a:ext>
              </a:extLst>
            </p:cNvPr>
            <p:cNvSpPr>
              <a:spLocks noGrp="1" noRot="1" noMove="1" noResize="1" noEditPoints="1" noAdjustHandles="1" noChangeArrowheads="1" noChangeShapeType="1"/>
            </p:cNvSpPr>
            <p:nvPr/>
          </p:nvSpPr>
          <p:spPr bwMode="auto">
            <a:xfrm>
              <a:off x="4691063" y="2897188"/>
              <a:ext cx="46038" cy="33338"/>
            </a:xfrm>
            <a:custGeom>
              <a:avLst/>
              <a:gdLst>
                <a:gd name="T0" fmla="*/ 107 w 273"/>
                <a:gd name="T1" fmla="*/ 40 h 192"/>
                <a:gd name="T2" fmla="*/ 160 w 273"/>
                <a:gd name="T3" fmla="*/ 3 h 192"/>
                <a:gd name="T4" fmla="*/ 193 w 273"/>
                <a:gd name="T5" fmla="*/ 50 h 192"/>
                <a:gd name="T6" fmla="*/ 233 w 273"/>
                <a:gd name="T7" fmla="*/ 95 h 192"/>
                <a:gd name="T8" fmla="*/ 265 w 273"/>
                <a:gd name="T9" fmla="*/ 140 h 192"/>
                <a:gd name="T10" fmla="*/ 199 w 273"/>
                <a:gd name="T11" fmla="*/ 161 h 192"/>
                <a:gd name="T12" fmla="*/ 151 w 273"/>
                <a:gd name="T13" fmla="*/ 183 h 192"/>
                <a:gd name="T14" fmla="*/ 126 w 273"/>
                <a:gd name="T15" fmla="*/ 146 h 192"/>
                <a:gd name="T16" fmla="*/ 46 w 273"/>
                <a:gd name="T17" fmla="*/ 128 h 192"/>
                <a:gd name="T18" fmla="*/ 107 w 273"/>
                <a:gd name="T19" fmla="*/ 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92">
                  <a:moveTo>
                    <a:pt x="107" y="40"/>
                  </a:moveTo>
                  <a:cubicBezTo>
                    <a:pt x="107" y="40"/>
                    <a:pt x="118" y="0"/>
                    <a:pt x="160" y="3"/>
                  </a:cubicBezTo>
                  <a:cubicBezTo>
                    <a:pt x="201" y="7"/>
                    <a:pt x="199" y="45"/>
                    <a:pt x="193" y="50"/>
                  </a:cubicBezTo>
                  <a:cubicBezTo>
                    <a:pt x="193" y="50"/>
                    <a:pt x="251" y="42"/>
                    <a:pt x="233" y="95"/>
                  </a:cubicBezTo>
                  <a:cubicBezTo>
                    <a:pt x="233" y="95"/>
                    <a:pt x="273" y="100"/>
                    <a:pt x="265" y="140"/>
                  </a:cubicBezTo>
                  <a:cubicBezTo>
                    <a:pt x="256" y="180"/>
                    <a:pt x="199" y="161"/>
                    <a:pt x="199" y="161"/>
                  </a:cubicBezTo>
                  <a:cubicBezTo>
                    <a:pt x="199" y="161"/>
                    <a:pt x="191" y="192"/>
                    <a:pt x="151" y="183"/>
                  </a:cubicBezTo>
                  <a:cubicBezTo>
                    <a:pt x="112" y="175"/>
                    <a:pt x="126" y="146"/>
                    <a:pt x="126" y="146"/>
                  </a:cubicBezTo>
                  <a:cubicBezTo>
                    <a:pt x="126" y="146"/>
                    <a:pt x="87" y="179"/>
                    <a:pt x="46" y="128"/>
                  </a:cubicBezTo>
                  <a:cubicBezTo>
                    <a:pt x="0" y="72"/>
                    <a:pt x="76" y="10"/>
                    <a:pt x="107"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30" name="Freeform 98">
              <a:extLst>
                <a:ext uri="{FF2B5EF4-FFF2-40B4-BE49-F238E27FC236}">
                  <a16:creationId xmlns:a16="http://schemas.microsoft.com/office/drawing/2014/main" id="{0DFA6717-1A76-22EA-C0C3-108FFD2258DA}"/>
                </a:ext>
              </a:extLst>
            </p:cNvPr>
            <p:cNvSpPr>
              <a:spLocks noGrp="1" noRot="1" noMove="1" noResize="1" noEditPoints="1" noAdjustHandles="1" noChangeArrowheads="1" noChangeShapeType="1"/>
            </p:cNvSpPr>
            <p:nvPr/>
          </p:nvSpPr>
          <p:spPr bwMode="auto">
            <a:xfrm>
              <a:off x="4700588" y="2868613"/>
              <a:ext cx="47625" cy="42863"/>
            </a:xfrm>
            <a:custGeom>
              <a:avLst/>
              <a:gdLst>
                <a:gd name="T0" fmla="*/ 41 w 273"/>
                <a:gd name="T1" fmla="*/ 174 h 255"/>
                <a:gd name="T2" fmla="*/ 51 w 273"/>
                <a:gd name="T3" fmla="*/ 83 h 255"/>
                <a:gd name="T4" fmla="*/ 104 w 273"/>
                <a:gd name="T5" fmla="*/ 76 h 255"/>
                <a:gd name="T6" fmla="*/ 131 w 273"/>
                <a:gd name="T7" fmla="*/ 0 h 255"/>
                <a:gd name="T8" fmla="*/ 131 w 273"/>
                <a:gd name="T9" fmla="*/ 80 h 255"/>
                <a:gd name="T10" fmla="*/ 158 w 273"/>
                <a:gd name="T11" fmla="*/ 133 h 255"/>
                <a:gd name="T12" fmla="*/ 199 w 273"/>
                <a:gd name="T13" fmla="*/ 123 h 255"/>
                <a:gd name="T14" fmla="*/ 224 w 273"/>
                <a:gd name="T15" fmla="*/ 178 h 255"/>
                <a:gd name="T16" fmla="*/ 256 w 273"/>
                <a:gd name="T17" fmla="*/ 193 h 255"/>
                <a:gd name="T18" fmla="*/ 273 w 273"/>
                <a:gd name="T19" fmla="*/ 185 h 255"/>
                <a:gd name="T20" fmla="*/ 248 w 273"/>
                <a:gd name="T21" fmla="*/ 216 h 255"/>
                <a:gd name="T22" fmla="*/ 227 w 273"/>
                <a:gd name="T23" fmla="*/ 255 h 255"/>
                <a:gd name="T24" fmla="*/ 192 w 273"/>
                <a:gd name="T25" fmla="*/ 206 h 255"/>
                <a:gd name="T26" fmla="*/ 144 w 273"/>
                <a:gd name="T27" fmla="*/ 171 h 255"/>
                <a:gd name="T28" fmla="*/ 97 w 273"/>
                <a:gd name="T29" fmla="*/ 124 h 255"/>
                <a:gd name="T30" fmla="*/ 41 w 273"/>
                <a:gd name="T31" fmla="*/ 17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255">
                  <a:moveTo>
                    <a:pt x="41" y="174"/>
                  </a:moveTo>
                  <a:cubicBezTo>
                    <a:pt x="41" y="174"/>
                    <a:pt x="0" y="123"/>
                    <a:pt x="51" y="83"/>
                  </a:cubicBezTo>
                  <a:cubicBezTo>
                    <a:pt x="65" y="75"/>
                    <a:pt x="94" y="76"/>
                    <a:pt x="104" y="76"/>
                  </a:cubicBezTo>
                  <a:cubicBezTo>
                    <a:pt x="114" y="76"/>
                    <a:pt x="131" y="0"/>
                    <a:pt x="131" y="0"/>
                  </a:cubicBezTo>
                  <a:cubicBezTo>
                    <a:pt x="131" y="0"/>
                    <a:pt x="128" y="69"/>
                    <a:pt x="131" y="80"/>
                  </a:cubicBezTo>
                  <a:cubicBezTo>
                    <a:pt x="134" y="90"/>
                    <a:pt x="158" y="99"/>
                    <a:pt x="158" y="133"/>
                  </a:cubicBezTo>
                  <a:cubicBezTo>
                    <a:pt x="158" y="133"/>
                    <a:pt x="178" y="118"/>
                    <a:pt x="199" y="123"/>
                  </a:cubicBezTo>
                  <a:cubicBezTo>
                    <a:pt x="221" y="128"/>
                    <a:pt x="232" y="163"/>
                    <a:pt x="224" y="178"/>
                  </a:cubicBezTo>
                  <a:cubicBezTo>
                    <a:pt x="224" y="178"/>
                    <a:pt x="230" y="202"/>
                    <a:pt x="256" y="193"/>
                  </a:cubicBezTo>
                  <a:lnTo>
                    <a:pt x="273" y="185"/>
                  </a:lnTo>
                  <a:cubicBezTo>
                    <a:pt x="273" y="185"/>
                    <a:pt x="249" y="204"/>
                    <a:pt x="248" y="216"/>
                  </a:cubicBezTo>
                  <a:cubicBezTo>
                    <a:pt x="247" y="227"/>
                    <a:pt x="238" y="248"/>
                    <a:pt x="227" y="255"/>
                  </a:cubicBezTo>
                  <a:cubicBezTo>
                    <a:pt x="227" y="255"/>
                    <a:pt x="241" y="207"/>
                    <a:pt x="192" y="206"/>
                  </a:cubicBezTo>
                  <a:cubicBezTo>
                    <a:pt x="192" y="206"/>
                    <a:pt x="202" y="156"/>
                    <a:pt x="144" y="171"/>
                  </a:cubicBezTo>
                  <a:cubicBezTo>
                    <a:pt x="144" y="171"/>
                    <a:pt x="138" y="122"/>
                    <a:pt x="97" y="124"/>
                  </a:cubicBezTo>
                  <a:cubicBezTo>
                    <a:pt x="55" y="125"/>
                    <a:pt x="41" y="174"/>
                    <a:pt x="41" y="1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31" name="Freeform 99">
              <a:extLst>
                <a:ext uri="{FF2B5EF4-FFF2-40B4-BE49-F238E27FC236}">
                  <a16:creationId xmlns:a16="http://schemas.microsoft.com/office/drawing/2014/main" id="{6232F5FA-4FA4-6603-BDD7-E465728733D2}"/>
                </a:ext>
              </a:extLst>
            </p:cNvPr>
            <p:cNvSpPr>
              <a:spLocks noGrp="1" noRot="1" noMove="1" noResize="1" noEditPoints="1" noAdjustHandles="1" noChangeArrowheads="1" noChangeShapeType="1"/>
            </p:cNvSpPr>
            <p:nvPr/>
          </p:nvSpPr>
          <p:spPr bwMode="auto">
            <a:xfrm>
              <a:off x="4684713" y="2892425"/>
              <a:ext cx="19050" cy="25400"/>
            </a:xfrm>
            <a:custGeom>
              <a:avLst/>
              <a:gdLst>
                <a:gd name="T0" fmla="*/ 103 w 105"/>
                <a:gd name="T1" fmla="*/ 50 h 142"/>
                <a:gd name="T2" fmla="*/ 45 w 105"/>
                <a:gd name="T3" fmla="*/ 142 h 142"/>
                <a:gd name="T4" fmla="*/ 18 w 105"/>
                <a:gd name="T5" fmla="*/ 112 h 142"/>
                <a:gd name="T6" fmla="*/ 34 w 105"/>
                <a:gd name="T7" fmla="*/ 86 h 142"/>
                <a:gd name="T8" fmla="*/ 34 w 105"/>
                <a:gd name="T9" fmla="*/ 31 h 142"/>
                <a:gd name="T10" fmla="*/ 103 w 105"/>
                <a:gd name="T11" fmla="*/ 50 h 142"/>
              </a:gdLst>
              <a:ahLst/>
              <a:cxnLst>
                <a:cxn ang="0">
                  <a:pos x="T0" y="T1"/>
                </a:cxn>
                <a:cxn ang="0">
                  <a:pos x="T2" y="T3"/>
                </a:cxn>
                <a:cxn ang="0">
                  <a:pos x="T4" y="T5"/>
                </a:cxn>
                <a:cxn ang="0">
                  <a:pos x="T6" y="T7"/>
                </a:cxn>
                <a:cxn ang="0">
                  <a:pos x="T8" y="T9"/>
                </a:cxn>
                <a:cxn ang="0">
                  <a:pos x="T10" y="T11"/>
                </a:cxn>
              </a:cxnLst>
              <a:rect l="0" t="0" r="r" b="b"/>
              <a:pathLst>
                <a:path w="105" h="142">
                  <a:moveTo>
                    <a:pt x="103" y="50"/>
                  </a:moveTo>
                  <a:cubicBezTo>
                    <a:pt x="103" y="50"/>
                    <a:pt x="13" y="62"/>
                    <a:pt x="45" y="142"/>
                  </a:cubicBezTo>
                  <a:cubicBezTo>
                    <a:pt x="45" y="142"/>
                    <a:pt x="14" y="141"/>
                    <a:pt x="18" y="112"/>
                  </a:cubicBezTo>
                  <a:cubicBezTo>
                    <a:pt x="22" y="84"/>
                    <a:pt x="34" y="86"/>
                    <a:pt x="34" y="86"/>
                  </a:cubicBezTo>
                  <a:cubicBezTo>
                    <a:pt x="34" y="86"/>
                    <a:pt x="0" y="63"/>
                    <a:pt x="34" y="31"/>
                  </a:cubicBezTo>
                  <a:cubicBezTo>
                    <a:pt x="68" y="0"/>
                    <a:pt x="105" y="32"/>
                    <a:pt x="1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32" name="Freeform 100">
              <a:extLst>
                <a:ext uri="{FF2B5EF4-FFF2-40B4-BE49-F238E27FC236}">
                  <a16:creationId xmlns:a16="http://schemas.microsoft.com/office/drawing/2014/main" id="{3302D066-B5CD-5097-ADC7-08C8978AD3B6}"/>
                </a:ext>
              </a:extLst>
            </p:cNvPr>
            <p:cNvSpPr>
              <a:spLocks noGrp="1" noRot="1" noMove="1" noResize="1" noEditPoints="1" noAdjustHandles="1" noChangeArrowheads="1" noChangeShapeType="1"/>
            </p:cNvSpPr>
            <p:nvPr/>
          </p:nvSpPr>
          <p:spPr bwMode="auto">
            <a:xfrm>
              <a:off x="4694238" y="2879725"/>
              <a:ext cx="7938" cy="12700"/>
            </a:xfrm>
            <a:custGeom>
              <a:avLst/>
              <a:gdLst>
                <a:gd name="T0" fmla="*/ 2 w 48"/>
                <a:gd name="T1" fmla="*/ 0 h 76"/>
                <a:gd name="T2" fmla="*/ 48 w 48"/>
                <a:gd name="T3" fmla="*/ 76 h 76"/>
                <a:gd name="T4" fmla="*/ 2 w 48"/>
                <a:gd name="T5" fmla="*/ 0 h 76"/>
              </a:gdLst>
              <a:ahLst/>
              <a:cxnLst>
                <a:cxn ang="0">
                  <a:pos x="T0" y="T1"/>
                </a:cxn>
                <a:cxn ang="0">
                  <a:pos x="T2" y="T3"/>
                </a:cxn>
                <a:cxn ang="0">
                  <a:pos x="T4" y="T5"/>
                </a:cxn>
              </a:cxnLst>
              <a:rect l="0" t="0" r="r" b="b"/>
              <a:pathLst>
                <a:path w="48" h="76">
                  <a:moveTo>
                    <a:pt x="2" y="0"/>
                  </a:moveTo>
                  <a:cubicBezTo>
                    <a:pt x="2" y="0"/>
                    <a:pt x="47" y="43"/>
                    <a:pt x="48" y="76"/>
                  </a:cubicBezTo>
                  <a:cubicBezTo>
                    <a:pt x="48" y="76"/>
                    <a:pt x="0" y="43"/>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33" name="Freeform 101">
              <a:extLst>
                <a:ext uri="{FF2B5EF4-FFF2-40B4-BE49-F238E27FC236}">
                  <a16:creationId xmlns:a16="http://schemas.microsoft.com/office/drawing/2014/main" id="{C48BA4D7-E772-CF4C-9171-FC690AEB6079}"/>
                </a:ext>
              </a:extLst>
            </p:cNvPr>
            <p:cNvSpPr>
              <a:spLocks noGrp="1" noRot="1" noMove="1" noResize="1" noEditPoints="1" noAdjustHandles="1" noChangeArrowheads="1" noChangeShapeType="1"/>
            </p:cNvSpPr>
            <p:nvPr/>
          </p:nvSpPr>
          <p:spPr bwMode="auto">
            <a:xfrm>
              <a:off x="4738688" y="2924175"/>
              <a:ext cx="11113" cy="4763"/>
            </a:xfrm>
            <a:custGeom>
              <a:avLst/>
              <a:gdLst>
                <a:gd name="T0" fmla="*/ 0 w 65"/>
                <a:gd name="T1" fmla="*/ 0 h 34"/>
                <a:gd name="T2" fmla="*/ 33 w 65"/>
                <a:gd name="T3" fmla="*/ 7 h 34"/>
                <a:gd name="T4" fmla="*/ 59 w 65"/>
                <a:gd name="T5" fmla="*/ 26 h 34"/>
                <a:gd name="T6" fmla="*/ 0 w 65"/>
                <a:gd name="T7" fmla="*/ 0 h 34"/>
              </a:gdLst>
              <a:ahLst/>
              <a:cxnLst>
                <a:cxn ang="0">
                  <a:pos x="T0" y="T1"/>
                </a:cxn>
                <a:cxn ang="0">
                  <a:pos x="T2" y="T3"/>
                </a:cxn>
                <a:cxn ang="0">
                  <a:pos x="T4" y="T5"/>
                </a:cxn>
                <a:cxn ang="0">
                  <a:pos x="T6" y="T7"/>
                </a:cxn>
              </a:cxnLst>
              <a:rect l="0" t="0" r="r" b="b"/>
              <a:pathLst>
                <a:path w="65" h="34">
                  <a:moveTo>
                    <a:pt x="0" y="0"/>
                  </a:moveTo>
                  <a:cubicBezTo>
                    <a:pt x="0" y="0"/>
                    <a:pt x="18" y="1"/>
                    <a:pt x="33" y="7"/>
                  </a:cubicBezTo>
                  <a:cubicBezTo>
                    <a:pt x="45" y="13"/>
                    <a:pt x="55" y="22"/>
                    <a:pt x="59" y="26"/>
                  </a:cubicBezTo>
                  <a:cubicBezTo>
                    <a:pt x="65" y="34"/>
                    <a:pt x="21" y="2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34" name="Freeform 102">
              <a:extLst>
                <a:ext uri="{FF2B5EF4-FFF2-40B4-BE49-F238E27FC236}">
                  <a16:creationId xmlns:a16="http://schemas.microsoft.com/office/drawing/2014/main" id="{02D24D9B-249A-5F5A-A124-DEF336F26E8E}"/>
                </a:ext>
              </a:extLst>
            </p:cNvPr>
            <p:cNvSpPr>
              <a:spLocks noGrp="1" noRot="1" noMove="1" noResize="1" noEditPoints="1" noAdjustHandles="1" noChangeArrowheads="1" noChangeShapeType="1"/>
            </p:cNvSpPr>
            <p:nvPr/>
          </p:nvSpPr>
          <p:spPr bwMode="auto">
            <a:xfrm>
              <a:off x="4733926" y="2928938"/>
              <a:ext cx="6350" cy="6350"/>
            </a:xfrm>
            <a:custGeom>
              <a:avLst/>
              <a:gdLst>
                <a:gd name="T0" fmla="*/ 22 w 31"/>
                <a:gd name="T1" fmla="*/ 16 h 39"/>
                <a:gd name="T2" fmla="*/ 28 w 31"/>
                <a:gd name="T3" fmla="*/ 37 h 39"/>
                <a:gd name="T4" fmla="*/ 10 w 31"/>
                <a:gd name="T5" fmla="*/ 24 h 39"/>
                <a:gd name="T6" fmla="*/ 3 w 31"/>
                <a:gd name="T7" fmla="*/ 2 h 39"/>
                <a:gd name="T8" fmla="*/ 22 w 31"/>
                <a:gd name="T9" fmla="*/ 16 h 39"/>
              </a:gdLst>
              <a:ahLst/>
              <a:cxnLst>
                <a:cxn ang="0">
                  <a:pos x="T0" y="T1"/>
                </a:cxn>
                <a:cxn ang="0">
                  <a:pos x="T2" y="T3"/>
                </a:cxn>
                <a:cxn ang="0">
                  <a:pos x="T4" y="T5"/>
                </a:cxn>
                <a:cxn ang="0">
                  <a:pos x="T6" y="T7"/>
                </a:cxn>
                <a:cxn ang="0">
                  <a:pos x="T8" y="T9"/>
                </a:cxn>
              </a:cxnLst>
              <a:rect l="0" t="0" r="r" b="b"/>
              <a:pathLst>
                <a:path w="31" h="39">
                  <a:moveTo>
                    <a:pt x="22" y="16"/>
                  </a:moveTo>
                  <a:cubicBezTo>
                    <a:pt x="28" y="25"/>
                    <a:pt x="31" y="35"/>
                    <a:pt x="28" y="37"/>
                  </a:cubicBezTo>
                  <a:cubicBezTo>
                    <a:pt x="25" y="39"/>
                    <a:pt x="17" y="33"/>
                    <a:pt x="10" y="24"/>
                  </a:cubicBezTo>
                  <a:cubicBezTo>
                    <a:pt x="3" y="14"/>
                    <a:pt x="0" y="5"/>
                    <a:pt x="3" y="2"/>
                  </a:cubicBezTo>
                  <a:cubicBezTo>
                    <a:pt x="7" y="0"/>
                    <a:pt x="15" y="6"/>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35" name="Freeform 103">
              <a:extLst>
                <a:ext uri="{FF2B5EF4-FFF2-40B4-BE49-F238E27FC236}">
                  <a16:creationId xmlns:a16="http://schemas.microsoft.com/office/drawing/2014/main" id="{C8196C13-240E-B8D0-7E53-05B442D46201}"/>
                </a:ext>
              </a:extLst>
            </p:cNvPr>
            <p:cNvSpPr>
              <a:spLocks noGrp="1" noRot="1" noMove="1" noResize="1" noEditPoints="1" noAdjustHandles="1" noChangeArrowheads="1" noChangeShapeType="1"/>
            </p:cNvSpPr>
            <p:nvPr/>
          </p:nvSpPr>
          <p:spPr bwMode="auto">
            <a:xfrm>
              <a:off x="4683126" y="2921000"/>
              <a:ext cx="12700" cy="9525"/>
            </a:xfrm>
            <a:custGeom>
              <a:avLst/>
              <a:gdLst>
                <a:gd name="T0" fmla="*/ 67 w 70"/>
                <a:gd name="T1" fmla="*/ 4 h 53"/>
                <a:gd name="T2" fmla="*/ 30 w 70"/>
                <a:gd name="T3" fmla="*/ 21 h 53"/>
                <a:gd name="T4" fmla="*/ 2 w 70"/>
                <a:gd name="T5" fmla="*/ 49 h 53"/>
                <a:gd name="T6" fmla="*/ 39 w 70"/>
                <a:gd name="T7" fmla="*/ 33 h 53"/>
                <a:gd name="T8" fmla="*/ 67 w 70"/>
                <a:gd name="T9" fmla="*/ 4 h 53"/>
              </a:gdLst>
              <a:ahLst/>
              <a:cxnLst>
                <a:cxn ang="0">
                  <a:pos x="T0" y="T1"/>
                </a:cxn>
                <a:cxn ang="0">
                  <a:pos x="T2" y="T3"/>
                </a:cxn>
                <a:cxn ang="0">
                  <a:pos x="T4" y="T5"/>
                </a:cxn>
                <a:cxn ang="0">
                  <a:pos x="T6" y="T7"/>
                </a:cxn>
                <a:cxn ang="0">
                  <a:pos x="T8" y="T9"/>
                </a:cxn>
              </a:cxnLst>
              <a:rect l="0" t="0" r="r" b="b"/>
              <a:pathLst>
                <a:path w="70" h="53">
                  <a:moveTo>
                    <a:pt x="67" y="4"/>
                  </a:moveTo>
                  <a:cubicBezTo>
                    <a:pt x="65" y="0"/>
                    <a:pt x="48" y="8"/>
                    <a:pt x="30" y="21"/>
                  </a:cubicBezTo>
                  <a:cubicBezTo>
                    <a:pt x="12" y="33"/>
                    <a:pt x="0" y="46"/>
                    <a:pt x="2" y="49"/>
                  </a:cubicBezTo>
                  <a:cubicBezTo>
                    <a:pt x="4" y="53"/>
                    <a:pt x="21" y="45"/>
                    <a:pt x="39" y="33"/>
                  </a:cubicBezTo>
                  <a:cubicBezTo>
                    <a:pt x="57" y="20"/>
                    <a:pt x="70" y="7"/>
                    <a:pt x="6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36" name="Freeform 104">
              <a:extLst>
                <a:ext uri="{FF2B5EF4-FFF2-40B4-BE49-F238E27FC236}">
                  <a16:creationId xmlns:a16="http://schemas.microsoft.com/office/drawing/2014/main" id="{65691FD8-4004-F5E9-C83F-117D04B0A442}"/>
                </a:ext>
              </a:extLst>
            </p:cNvPr>
            <p:cNvSpPr>
              <a:spLocks noGrp="1" noRot="1" noMove="1" noResize="1" noEditPoints="1" noAdjustHandles="1" noChangeArrowheads="1" noChangeShapeType="1"/>
            </p:cNvSpPr>
            <p:nvPr/>
          </p:nvSpPr>
          <p:spPr bwMode="auto">
            <a:xfrm>
              <a:off x="4689476" y="2925763"/>
              <a:ext cx="7938" cy="7938"/>
            </a:xfrm>
            <a:custGeom>
              <a:avLst/>
              <a:gdLst>
                <a:gd name="T0" fmla="*/ 43 w 46"/>
                <a:gd name="T1" fmla="*/ 3 h 44"/>
                <a:gd name="T2" fmla="*/ 18 w 46"/>
                <a:gd name="T3" fmla="*/ 17 h 44"/>
                <a:gd name="T4" fmla="*/ 3 w 46"/>
                <a:gd name="T5" fmla="*/ 41 h 44"/>
                <a:gd name="T6" fmla="*/ 28 w 46"/>
                <a:gd name="T7" fmla="*/ 27 h 44"/>
                <a:gd name="T8" fmla="*/ 43 w 46"/>
                <a:gd name="T9" fmla="*/ 3 h 44"/>
              </a:gdLst>
              <a:ahLst/>
              <a:cxnLst>
                <a:cxn ang="0">
                  <a:pos x="T0" y="T1"/>
                </a:cxn>
                <a:cxn ang="0">
                  <a:pos x="T2" y="T3"/>
                </a:cxn>
                <a:cxn ang="0">
                  <a:pos x="T4" y="T5"/>
                </a:cxn>
                <a:cxn ang="0">
                  <a:pos x="T6" y="T7"/>
                </a:cxn>
                <a:cxn ang="0">
                  <a:pos x="T8" y="T9"/>
                </a:cxn>
              </a:cxnLst>
              <a:rect l="0" t="0" r="r" b="b"/>
              <a:pathLst>
                <a:path w="46" h="44">
                  <a:moveTo>
                    <a:pt x="43" y="3"/>
                  </a:moveTo>
                  <a:cubicBezTo>
                    <a:pt x="40" y="0"/>
                    <a:pt x="29" y="6"/>
                    <a:pt x="18" y="17"/>
                  </a:cubicBezTo>
                  <a:cubicBezTo>
                    <a:pt x="7" y="27"/>
                    <a:pt x="0" y="38"/>
                    <a:pt x="3" y="41"/>
                  </a:cubicBezTo>
                  <a:cubicBezTo>
                    <a:pt x="5" y="44"/>
                    <a:pt x="16" y="37"/>
                    <a:pt x="28" y="27"/>
                  </a:cubicBezTo>
                  <a:cubicBezTo>
                    <a:pt x="39" y="16"/>
                    <a:pt x="46" y="6"/>
                    <a:pt x="4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37" name="Freeform 105">
              <a:extLst>
                <a:ext uri="{FF2B5EF4-FFF2-40B4-BE49-F238E27FC236}">
                  <a16:creationId xmlns:a16="http://schemas.microsoft.com/office/drawing/2014/main" id="{7ACE320C-F75F-B0A6-1567-3B8061030AC4}"/>
                </a:ext>
              </a:extLst>
            </p:cNvPr>
            <p:cNvSpPr>
              <a:spLocks noGrp="1" noRot="1" noMove="1" noResize="1" noEditPoints="1" noAdjustHandles="1" noChangeArrowheads="1" noChangeShapeType="1"/>
            </p:cNvSpPr>
            <p:nvPr/>
          </p:nvSpPr>
          <p:spPr bwMode="auto">
            <a:xfrm>
              <a:off x="4875213" y="2882900"/>
              <a:ext cx="117475" cy="76200"/>
            </a:xfrm>
            <a:custGeom>
              <a:avLst/>
              <a:gdLst>
                <a:gd name="T0" fmla="*/ 209 w 688"/>
                <a:gd name="T1" fmla="*/ 162 h 449"/>
                <a:gd name="T2" fmla="*/ 198 w 688"/>
                <a:gd name="T3" fmla="*/ 176 h 449"/>
                <a:gd name="T4" fmla="*/ 29 w 688"/>
                <a:gd name="T5" fmla="*/ 176 h 449"/>
                <a:gd name="T6" fmla="*/ 33 w 688"/>
                <a:gd name="T7" fmla="*/ 156 h 449"/>
                <a:gd name="T8" fmla="*/ 80 w 688"/>
                <a:gd name="T9" fmla="*/ 38 h 449"/>
                <a:gd name="T10" fmla="*/ 95 w 688"/>
                <a:gd name="T11" fmla="*/ 28 h 449"/>
                <a:gd name="T12" fmla="*/ 185 w 688"/>
                <a:gd name="T13" fmla="*/ 28 h 449"/>
                <a:gd name="T14" fmla="*/ 209 w 688"/>
                <a:gd name="T15" fmla="*/ 162 h 449"/>
                <a:gd name="T16" fmla="*/ 530 w 688"/>
                <a:gd name="T17" fmla="*/ 328 h 449"/>
                <a:gd name="T18" fmla="*/ 675 w 688"/>
                <a:gd name="T19" fmla="*/ 449 h 449"/>
                <a:gd name="T20" fmla="*/ 675 w 688"/>
                <a:gd name="T21" fmla="*/ 449 h 449"/>
                <a:gd name="T22" fmla="*/ 686 w 688"/>
                <a:gd name="T23" fmla="*/ 436 h 449"/>
                <a:gd name="T24" fmla="*/ 668 w 688"/>
                <a:gd name="T25" fmla="*/ 331 h 449"/>
                <a:gd name="T26" fmla="*/ 652 w 688"/>
                <a:gd name="T27" fmla="*/ 317 h 449"/>
                <a:gd name="T28" fmla="*/ 471 w 688"/>
                <a:gd name="T29" fmla="*/ 317 h 449"/>
                <a:gd name="T30" fmla="*/ 579 w 688"/>
                <a:gd name="T31" fmla="*/ 317 h 449"/>
                <a:gd name="T32" fmla="*/ 415 w 688"/>
                <a:gd name="T33" fmla="*/ 317 h 449"/>
                <a:gd name="T34" fmla="*/ 415 w 688"/>
                <a:gd name="T35" fmla="*/ 314 h 449"/>
                <a:gd name="T36" fmla="*/ 364 w 688"/>
                <a:gd name="T37" fmla="*/ 28 h 449"/>
                <a:gd name="T38" fmla="*/ 332 w 688"/>
                <a:gd name="T39" fmla="*/ 0 h 449"/>
                <a:gd name="T40" fmla="*/ 90 w 688"/>
                <a:gd name="T41" fmla="*/ 0 h 449"/>
                <a:gd name="T42" fmla="*/ 54 w 688"/>
                <a:gd name="T43" fmla="*/ 24 h 449"/>
                <a:gd name="T44" fmla="*/ 7 w 688"/>
                <a:gd name="T45" fmla="*/ 142 h 449"/>
                <a:gd name="T46" fmla="*/ 2 w 688"/>
                <a:gd name="T47" fmla="*/ 193 h 449"/>
                <a:gd name="T48" fmla="*/ 44 w 688"/>
                <a:gd name="T49" fmla="*/ 432 h 449"/>
                <a:gd name="T50" fmla="*/ 57 w 688"/>
                <a:gd name="T51" fmla="*/ 449 h 449"/>
                <a:gd name="T52" fmla="*/ 109 w 688"/>
                <a:gd name="T53" fmla="*/ 449 h 449"/>
                <a:gd name="T54" fmla="*/ 210 w 688"/>
                <a:gd name="T55" fmla="*/ 328 h 449"/>
                <a:gd name="T56" fmla="*/ 355 w 688"/>
                <a:gd name="T57" fmla="*/ 449 h 449"/>
                <a:gd name="T58" fmla="*/ 376 w 688"/>
                <a:gd name="T59" fmla="*/ 449 h 449"/>
                <a:gd name="T60" fmla="*/ 427 w 688"/>
                <a:gd name="T61" fmla="*/ 449 h 449"/>
                <a:gd name="T62" fmla="*/ 529 w 688"/>
                <a:gd name="T63" fmla="*/ 32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8" h="449">
                  <a:moveTo>
                    <a:pt x="209" y="162"/>
                  </a:moveTo>
                  <a:cubicBezTo>
                    <a:pt x="210" y="169"/>
                    <a:pt x="205" y="176"/>
                    <a:pt x="198" y="176"/>
                  </a:cubicBezTo>
                  <a:lnTo>
                    <a:pt x="29" y="176"/>
                  </a:lnTo>
                  <a:cubicBezTo>
                    <a:pt x="30" y="168"/>
                    <a:pt x="31" y="161"/>
                    <a:pt x="33" y="156"/>
                  </a:cubicBezTo>
                  <a:lnTo>
                    <a:pt x="80" y="38"/>
                  </a:lnTo>
                  <a:cubicBezTo>
                    <a:pt x="82" y="33"/>
                    <a:pt x="90" y="28"/>
                    <a:pt x="95" y="28"/>
                  </a:cubicBezTo>
                  <a:lnTo>
                    <a:pt x="185" y="28"/>
                  </a:lnTo>
                  <a:lnTo>
                    <a:pt x="209" y="162"/>
                  </a:lnTo>
                  <a:close/>
                  <a:moveTo>
                    <a:pt x="530" y="328"/>
                  </a:moveTo>
                  <a:cubicBezTo>
                    <a:pt x="598" y="328"/>
                    <a:pt x="662" y="382"/>
                    <a:pt x="675" y="449"/>
                  </a:cubicBezTo>
                  <a:lnTo>
                    <a:pt x="675" y="449"/>
                  </a:lnTo>
                  <a:cubicBezTo>
                    <a:pt x="683" y="449"/>
                    <a:pt x="688" y="443"/>
                    <a:pt x="686" y="436"/>
                  </a:cubicBezTo>
                  <a:lnTo>
                    <a:pt x="668" y="331"/>
                  </a:lnTo>
                  <a:cubicBezTo>
                    <a:pt x="666" y="324"/>
                    <a:pt x="659" y="317"/>
                    <a:pt x="652" y="317"/>
                  </a:cubicBezTo>
                  <a:lnTo>
                    <a:pt x="471" y="317"/>
                  </a:lnTo>
                  <a:lnTo>
                    <a:pt x="579" y="317"/>
                  </a:lnTo>
                  <a:lnTo>
                    <a:pt x="415" y="317"/>
                  </a:lnTo>
                  <a:cubicBezTo>
                    <a:pt x="415" y="316"/>
                    <a:pt x="415" y="315"/>
                    <a:pt x="415" y="314"/>
                  </a:cubicBezTo>
                  <a:lnTo>
                    <a:pt x="364" y="28"/>
                  </a:lnTo>
                  <a:cubicBezTo>
                    <a:pt x="361" y="13"/>
                    <a:pt x="347" y="0"/>
                    <a:pt x="332" y="0"/>
                  </a:cubicBezTo>
                  <a:lnTo>
                    <a:pt x="90" y="0"/>
                  </a:lnTo>
                  <a:cubicBezTo>
                    <a:pt x="75" y="0"/>
                    <a:pt x="59" y="11"/>
                    <a:pt x="54" y="24"/>
                  </a:cubicBezTo>
                  <a:lnTo>
                    <a:pt x="7" y="142"/>
                  </a:lnTo>
                  <a:cubicBezTo>
                    <a:pt x="2" y="155"/>
                    <a:pt x="0" y="178"/>
                    <a:pt x="2" y="193"/>
                  </a:cubicBezTo>
                  <a:lnTo>
                    <a:pt x="44" y="432"/>
                  </a:lnTo>
                  <a:cubicBezTo>
                    <a:pt x="46" y="441"/>
                    <a:pt x="50" y="444"/>
                    <a:pt x="57" y="449"/>
                  </a:cubicBezTo>
                  <a:lnTo>
                    <a:pt x="109" y="449"/>
                  </a:lnTo>
                  <a:cubicBezTo>
                    <a:pt x="98" y="382"/>
                    <a:pt x="143" y="328"/>
                    <a:pt x="210" y="328"/>
                  </a:cubicBezTo>
                  <a:cubicBezTo>
                    <a:pt x="278" y="328"/>
                    <a:pt x="342" y="382"/>
                    <a:pt x="355" y="449"/>
                  </a:cubicBezTo>
                  <a:lnTo>
                    <a:pt x="376" y="449"/>
                  </a:lnTo>
                  <a:lnTo>
                    <a:pt x="427" y="449"/>
                  </a:lnTo>
                  <a:cubicBezTo>
                    <a:pt x="416" y="382"/>
                    <a:pt x="461" y="328"/>
                    <a:pt x="529" y="3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38" name="Freeform 106">
              <a:extLst>
                <a:ext uri="{FF2B5EF4-FFF2-40B4-BE49-F238E27FC236}">
                  <a16:creationId xmlns:a16="http://schemas.microsoft.com/office/drawing/2014/main" id="{90A11143-7362-7442-DCC5-493B80458FDE}"/>
                </a:ext>
              </a:extLst>
            </p:cNvPr>
            <p:cNvSpPr>
              <a:spLocks noGrp="1" noRot="1" noMove="1" noResize="1" noEditPoints="1" noAdjustHandles="1" noChangeArrowheads="1" noChangeShapeType="1"/>
            </p:cNvSpPr>
            <p:nvPr/>
          </p:nvSpPr>
          <p:spPr bwMode="auto">
            <a:xfrm>
              <a:off x="4895851" y="2943225"/>
              <a:ext cx="36513" cy="33338"/>
            </a:xfrm>
            <a:custGeom>
              <a:avLst/>
              <a:gdLst>
                <a:gd name="T0" fmla="*/ 95 w 210"/>
                <a:gd name="T1" fmla="*/ 36 h 191"/>
                <a:gd name="T2" fmla="*/ 164 w 210"/>
                <a:gd name="T3" fmla="*/ 95 h 191"/>
                <a:gd name="T4" fmla="*/ 115 w 210"/>
                <a:gd name="T5" fmla="*/ 154 h 191"/>
                <a:gd name="T6" fmla="*/ 46 w 210"/>
                <a:gd name="T7" fmla="*/ 95 h 191"/>
                <a:gd name="T8" fmla="*/ 95 w 210"/>
                <a:gd name="T9" fmla="*/ 36 h 191"/>
                <a:gd name="T10" fmla="*/ 122 w 210"/>
                <a:gd name="T11" fmla="*/ 191 h 191"/>
                <a:gd name="T12" fmla="*/ 200 w 210"/>
                <a:gd name="T13" fmla="*/ 95 h 191"/>
                <a:gd name="T14" fmla="*/ 88 w 210"/>
                <a:gd name="T15" fmla="*/ 0 h 191"/>
                <a:gd name="T16" fmla="*/ 9 w 210"/>
                <a:gd name="T17" fmla="*/ 95 h 191"/>
                <a:gd name="T18" fmla="*/ 122 w 210"/>
                <a:gd name="T19"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1">
                  <a:moveTo>
                    <a:pt x="95" y="36"/>
                  </a:moveTo>
                  <a:cubicBezTo>
                    <a:pt x="127" y="36"/>
                    <a:pt x="158" y="63"/>
                    <a:pt x="164" y="95"/>
                  </a:cubicBezTo>
                  <a:cubicBezTo>
                    <a:pt x="170" y="128"/>
                    <a:pt x="148" y="154"/>
                    <a:pt x="115" y="154"/>
                  </a:cubicBezTo>
                  <a:cubicBezTo>
                    <a:pt x="83" y="154"/>
                    <a:pt x="51" y="128"/>
                    <a:pt x="46" y="95"/>
                  </a:cubicBezTo>
                  <a:cubicBezTo>
                    <a:pt x="40" y="63"/>
                    <a:pt x="62" y="36"/>
                    <a:pt x="95" y="36"/>
                  </a:cubicBezTo>
                  <a:close/>
                  <a:moveTo>
                    <a:pt x="122" y="191"/>
                  </a:moveTo>
                  <a:cubicBezTo>
                    <a:pt x="174" y="191"/>
                    <a:pt x="210" y="148"/>
                    <a:pt x="200" y="95"/>
                  </a:cubicBezTo>
                  <a:cubicBezTo>
                    <a:pt x="191" y="43"/>
                    <a:pt x="141" y="0"/>
                    <a:pt x="88" y="0"/>
                  </a:cubicBezTo>
                  <a:cubicBezTo>
                    <a:pt x="35" y="0"/>
                    <a:pt x="0" y="43"/>
                    <a:pt x="9" y="95"/>
                  </a:cubicBezTo>
                  <a:cubicBezTo>
                    <a:pt x="19" y="148"/>
                    <a:pt x="69" y="191"/>
                    <a:pt x="122" y="1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39" name="Freeform 107">
              <a:extLst>
                <a:ext uri="{FF2B5EF4-FFF2-40B4-BE49-F238E27FC236}">
                  <a16:creationId xmlns:a16="http://schemas.microsoft.com/office/drawing/2014/main" id="{C3B7E806-7827-EC1E-8B0C-141C07129B26}"/>
                </a:ext>
              </a:extLst>
            </p:cNvPr>
            <p:cNvSpPr>
              <a:spLocks noGrp="1" noRot="1" noMove="1" noResize="1" noEditPoints="1" noAdjustHandles="1" noChangeArrowheads="1" noChangeShapeType="1"/>
            </p:cNvSpPr>
            <p:nvPr/>
          </p:nvSpPr>
          <p:spPr bwMode="auto">
            <a:xfrm>
              <a:off x="4951413" y="2943225"/>
              <a:ext cx="36513" cy="33338"/>
            </a:xfrm>
            <a:custGeom>
              <a:avLst/>
              <a:gdLst>
                <a:gd name="T0" fmla="*/ 95 w 210"/>
                <a:gd name="T1" fmla="*/ 36 h 191"/>
                <a:gd name="T2" fmla="*/ 164 w 210"/>
                <a:gd name="T3" fmla="*/ 95 h 191"/>
                <a:gd name="T4" fmla="*/ 116 w 210"/>
                <a:gd name="T5" fmla="*/ 154 h 191"/>
                <a:gd name="T6" fmla="*/ 46 w 210"/>
                <a:gd name="T7" fmla="*/ 95 h 191"/>
                <a:gd name="T8" fmla="*/ 95 w 210"/>
                <a:gd name="T9" fmla="*/ 36 h 191"/>
                <a:gd name="T10" fmla="*/ 122 w 210"/>
                <a:gd name="T11" fmla="*/ 191 h 191"/>
                <a:gd name="T12" fmla="*/ 201 w 210"/>
                <a:gd name="T13" fmla="*/ 95 h 191"/>
                <a:gd name="T14" fmla="*/ 88 w 210"/>
                <a:gd name="T15" fmla="*/ 0 h 191"/>
                <a:gd name="T16" fmla="*/ 10 w 210"/>
                <a:gd name="T17" fmla="*/ 95 h 191"/>
                <a:gd name="T18" fmla="*/ 122 w 210"/>
                <a:gd name="T19"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1">
                  <a:moveTo>
                    <a:pt x="95" y="36"/>
                  </a:moveTo>
                  <a:cubicBezTo>
                    <a:pt x="127" y="36"/>
                    <a:pt x="159" y="63"/>
                    <a:pt x="164" y="95"/>
                  </a:cubicBezTo>
                  <a:cubicBezTo>
                    <a:pt x="170" y="128"/>
                    <a:pt x="148" y="154"/>
                    <a:pt x="116" y="154"/>
                  </a:cubicBezTo>
                  <a:cubicBezTo>
                    <a:pt x="83" y="154"/>
                    <a:pt x="52" y="128"/>
                    <a:pt x="46" y="95"/>
                  </a:cubicBezTo>
                  <a:cubicBezTo>
                    <a:pt x="40" y="63"/>
                    <a:pt x="62" y="36"/>
                    <a:pt x="95" y="36"/>
                  </a:cubicBezTo>
                  <a:close/>
                  <a:moveTo>
                    <a:pt x="122" y="191"/>
                  </a:moveTo>
                  <a:cubicBezTo>
                    <a:pt x="175" y="191"/>
                    <a:pt x="210" y="148"/>
                    <a:pt x="201" y="95"/>
                  </a:cubicBezTo>
                  <a:cubicBezTo>
                    <a:pt x="192" y="43"/>
                    <a:pt x="141" y="0"/>
                    <a:pt x="88" y="0"/>
                  </a:cubicBezTo>
                  <a:cubicBezTo>
                    <a:pt x="36" y="0"/>
                    <a:pt x="0" y="43"/>
                    <a:pt x="10" y="95"/>
                  </a:cubicBezTo>
                  <a:cubicBezTo>
                    <a:pt x="19" y="148"/>
                    <a:pt x="69" y="191"/>
                    <a:pt x="122" y="1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40" name="Line 108">
              <a:extLst>
                <a:ext uri="{FF2B5EF4-FFF2-40B4-BE49-F238E27FC236}">
                  <a16:creationId xmlns:a16="http://schemas.microsoft.com/office/drawing/2014/main" id="{72C7F325-C01D-0C8E-58D4-0A105055E94C}"/>
                </a:ext>
              </a:extLst>
            </p:cNvPr>
            <p:cNvSpPr>
              <a:spLocks noGrp="1" noRot="1" noMove="1" noResize="1" noEditPoints="1" noAdjustHandles="1" noChangeArrowheads="1" noChangeShapeType="1"/>
            </p:cNvSpPr>
            <p:nvPr/>
          </p:nvSpPr>
          <p:spPr bwMode="auto">
            <a:xfrm flipH="1">
              <a:off x="4972051" y="2921000"/>
              <a:ext cx="317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41" name="Line 109">
              <a:extLst>
                <a:ext uri="{FF2B5EF4-FFF2-40B4-BE49-F238E27FC236}">
                  <a16:creationId xmlns:a16="http://schemas.microsoft.com/office/drawing/2014/main" id="{8C47F838-6F32-405B-666F-FE2E5B90D2FD}"/>
                </a:ext>
              </a:extLst>
            </p:cNvPr>
            <p:cNvSpPr>
              <a:spLocks noGrp="1" noRot="1" noMove="1" noResize="1" noEditPoints="1" noAdjustHandles="1" noChangeArrowheads="1" noChangeShapeType="1"/>
            </p:cNvSpPr>
            <p:nvPr/>
          </p:nvSpPr>
          <p:spPr bwMode="auto">
            <a:xfrm flipH="1">
              <a:off x="4972051" y="2921000"/>
              <a:ext cx="31750" cy="0"/>
            </a:xfrm>
            <a:prstGeom prst="line">
              <a:avLst/>
            </a:prstGeom>
            <a:noFill/>
            <a:ln w="317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42" name="Line 110">
              <a:extLst>
                <a:ext uri="{FF2B5EF4-FFF2-40B4-BE49-F238E27FC236}">
                  <a16:creationId xmlns:a16="http://schemas.microsoft.com/office/drawing/2014/main" id="{74568114-40CD-D405-E824-F9CF7B61FE93}"/>
                </a:ext>
              </a:extLst>
            </p:cNvPr>
            <p:cNvSpPr>
              <a:spLocks noGrp="1" noRot="1" noMove="1" noResize="1" noEditPoints="1" noAdjustHandles="1" noChangeArrowheads="1" noChangeShapeType="1"/>
            </p:cNvSpPr>
            <p:nvPr/>
          </p:nvSpPr>
          <p:spPr bwMode="auto">
            <a:xfrm flipH="1">
              <a:off x="4949826" y="2908300"/>
              <a:ext cx="396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43" name="Line 111">
              <a:extLst>
                <a:ext uri="{FF2B5EF4-FFF2-40B4-BE49-F238E27FC236}">
                  <a16:creationId xmlns:a16="http://schemas.microsoft.com/office/drawing/2014/main" id="{F69F0581-0675-1A8D-71EE-A891D8D31637}"/>
                </a:ext>
              </a:extLst>
            </p:cNvPr>
            <p:cNvSpPr>
              <a:spLocks noGrp="1" noRot="1" noMove="1" noResize="1" noEditPoints="1" noAdjustHandles="1" noChangeArrowheads="1" noChangeShapeType="1"/>
            </p:cNvSpPr>
            <p:nvPr/>
          </p:nvSpPr>
          <p:spPr bwMode="auto">
            <a:xfrm flipH="1">
              <a:off x="4949826" y="2908300"/>
              <a:ext cx="39688" cy="0"/>
            </a:xfrm>
            <a:prstGeom prst="line">
              <a:avLst/>
            </a:prstGeom>
            <a:noFill/>
            <a:ln w="317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44" name="Line 112">
              <a:extLst>
                <a:ext uri="{FF2B5EF4-FFF2-40B4-BE49-F238E27FC236}">
                  <a16:creationId xmlns:a16="http://schemas.microsoft.com/office/drawing/2014/main" id="{8102DE9C-CEBF-45D9-9E31-BEBFF8EBED69}"/>
                </a:ext>
              </a:extLst>
            </p:cNvPr>
            <p:cNvSpPr>
              <a:spLocks noGrp="1" noRot="1" noMove="1" noResize="1" noEditPoints="1" noAdjustHandles="1" noChangeArrowheads="1" noChangeShapeType="1"/>
            </p:cNvSpPr>
            <p:nvPr/>
          </p:nvSpPr>
          <p:spPr bwMode="auto">
            <a:xfrm flipH="1">
              <a:off x="4959351" y="2894013"/>
              <a:ext cx="444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45" name="Line 113">
              <a:extLst>
                <a:ext uri="{FF2B5EF4-FFF2-40B4-BE49-F238E27FC236}">
                  <a16:creationId xmlns:a16="http://schemas.microsoft.com/office/drawing/2014/main" id="{F97AFC7E-301C-0BE6-214A-4062244DCB70}"/>
                </a:ext>
              </a:extLst>
            </p:cNvPr>
            <p:cNvSpPr>
              <a:spLocks noGrp="1" noRot="1" noMove="1" noResize="1" noEditPoints="1" noAdjustHandles="1" noChangeArrowheads="1" noChangeShapeType="1"/>
            </p:cNvSpPr>
            <p:nvPr/>
          </p:nvSpPr>
          <p:spPr bwMode="auto">
            <a:xfrm flipH="1">
              <a:off x="4959351" y="2894013"/>
              <a:ext cx="44450" cy="0"/>
            </a:xfrm>
            <a:prstGeom prst="line">
              <a:avLst/>
            </a:prstGeom>
            <a:noFill/>
            <a:ln w="317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grpSp>
      <p:sp>
        <p:nvSpPr>
          <p:cNvPr id="47" name="Content Placeholder 3">
            <a:extLst>
              <a:ext uri="{FF2B5EF4-FFF2-40B4-BE49-F238E27FC236}">
                <a16:creationId xmlns:a16="http://schemas.microsoft.com/office/drawing/2014/main" id="{6E01CAE3-FFAE-F730-8545-466BD3B079A5}"/>
              </a:ext>
            </a:extLst>
          </p:cNvPr>
          <p:cNvSpPr txBox="1">
            <a:spLocks noGrp="1" noRot="1" noMove="1" noResize="1" noEditPoints="1" noAdjustHandles="1" noChangeArrowheads="1" noChangeShapeType="1"/>
          </p:cNvSpPr>
          <p:nvPr/>
        </p:nvSpPr>
        <p:spPr>
          <a:xfrm>
            <a:off x="11082845" y="3674469"/>
            <a:ext cx="6747955" cy="1009912"/>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white">
                    <a:lumMod val="65000"/>
                  </a:prstClr>
                </a:solidFill>
                <a:effectLst/>
                <a:uLnTx/>
                <a:uFillTx/>
                <a:latin typeface="Poppins" panose="00000500000000000000" pitchFamily="2" charset="0"/>
                <a:cs typeface="Poppins" panose="00000500000000000000" pitchFamily="2" charset="0"/>
              </a:rPr>
              <a:t>Graph 1: </a:t>
            </a:r>
            <a:r>
              <a:rPr kumimoji="0" lang="en-GB" sz="1600" b="0" i="0" u="none" strike="noStrike" kern="1200" cap="none" spc="0" normalizeH="0" baseline="0" noProof="0" dirty="0">
                <a:ln>
                  <a:noFill/>
                </a:ln>
                <a:solidFill>
                  <a:prstClr val="white">
                    <a:lumMod val="65000"/>
                  </a:prstClr>
                </a:solidFill>
                <a:effectLst/>
                <a:uLnTx/>
                <a:uFillTx/>
                <a:latin typeface="Poppins" panose="00000500000000000000" pitchFamily="2" charset="0"/>
                <a:cs typeface="Poppins" panose="00000500000000000000" pitchFamily="2" charset="0"/>
              </a:rPr>
              <a:t>E-Obs industry data from Jan – Dec 2025. Shows Line of Fire as most selected Life Saving Rule (where a Life Saving Rule was selected)</a:t>
            </a:r>
          </a:p>
        </p:txBody>
      </p:sp>
      <p:sp>
        <p:nvSpPr>
          <p:cNvPr id="49" name="TextBox 48">
            <a:extLst>
              <a:ext uri="{FF2B5EF4-FFF2-40B4-BE49-F238E27FC236}">
                <a16:creationId xmlns:a16="http://schemas.microsoft.com/office/drawing/2014/main" id="{8EC04776-279C-2D35-6510-762C84BDD12D}"/>
              </a:ext>
            </a:extLst>
          </p:cNvPr>
          <p:cNvSpPr txBox="1">
            <a:spLocks noGrp="1" noRot="1" noMove="1" noResize="1" noEditPoints="1" noAdjustHandles="1" noChangeArrowheads="1" noChangeShapeType="1"/>
          </p:cNvSpPr>
          <p:nvPr/>
        </p:nvSpPr>
        <p:spPr>
          <a:xfrm>
            <a:off x="2551823" y="1224587"/>
            <a:ext cx="3832107" cy="1077218"/>
          </a:xfrm>
          <a:prstGeom prst="rect">
            <a:avLst/>
          </a:prstGeom>
          <a:noFill/>
        </p:spPr>
        <p:txBody>
          <a:bodyPr wrap="square" rtlCol="0">
            <a:spAutoFit/>
          </a:bodyPr>
          <a:lstStyle/>
          <a:p>
            <a:r>
              <a:rPr lang="en-GB" sz="2400" b="1" i="1" dirty="0">
                <a:solidFill>
                  <a:srgbClr val="245BA7"/>
                </a:solidFill>
                <a:latin typeface="Calibri" panose="020F0502020204030204" pitchFamily="34" charset="0"/>
                <a:ea typeface="Calibri" panose="020F0502020204030204" pitchFamily="34" charset="0"/>
                <a:cs typeface="Calibri" panose="020F0502020204030204" pitchFamily="34" charset="0"/>
              </a:rPr>
              <a:t>Keep yourself and others out of the line of fire</a:t>
            </a:r>
          </a:p>
          <a:p>
            <a:endParaRPr lang="en-GB" sz="1600" b="1" i="1" dirty="0">
              <a:solidFill>
                <a:srgbClr val="245BA7"/>
              </a:solidFill>
            </a:endParaRPr>
          </a:p>
        </p:txBody>
      </p:sp>
      <p:sp>
        <p:nvSpPr>
          <p:cNvPr id="50" name="Content Placeholder 3">
            <a:extLst>
              <a:ext uri="{FF2B5EF4-FFF2-40B4-BE49-F238E27FC236}">
                <a16:creationId xmlns:a16="http://schemas.microsoft.com/office/drawing/2014/main" id="{A795EB29-46F4-B41F-0595-6C697D625399}"/>
              </a:ext>
            </a:extLst>
          </p:cNvPr>
          <p:cNvSpPr txBox="1">
            <a:spLocks noGrp="1" noRot="1" noMove="1" noResize="1" noEditPoints="1" noAdjustHandles="1" noChangeArrowheads="1" noChangeShapeType="1"/>
          </p:cNvSpPr>
          <p:nvPr/>
        </p:nvSpPr>
        <p:spPr>
          <a:xfrm>
            <a:off x="2024969" y="4996441"/>
            <a:ext cx="11160207" cy="844905"/>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Use your Toolbox Talk to ensure your team understand the hazards, the harm they can cause us, and how we can control them.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26A22"/>
              </a:solidFill>
              <a:effectLst/>
              <a:uLnTx/>
              <a:uFillTx/>
              <a:latin typeface="Poppins" panose="00000500000000000000" pitchFamily="2" charset="0"/>
              <a:cs typeface="Poppins" panose="00000500000000000000" pitchFamily="2" charset="0"/>
            </a:endParaRPr>
          </a:p>
        </p:txBody>
      </p:sp>
      <p:sp>
        <p:nvSpPr>
          <p:cNvPr id="51" name="Content Placeholder 3">
            <a:extLst>
              <a:ext uri="{FF2B5EF4-FFF2-40B4-BE49-F238E27FC236}">
                <a16:creationId xmlns:a16="http://schemas.microsoft.com/office/drawing/2014/main" id="{60AB0A47-38EE-712D-B162-BB2FBC29D7D4}"/>
              </a:ext>
            </a:extLst>
          </p:cNvPr>
          <p:cNvSpPr txBox="1">
            <a:spLocks noGrp="1" noRot="1" noMove="1" noResize="1" noEditPoints="1" noAdjustHandles="1" noChangeArrowheads="1" noChangeShapeType="1"/>
          </p:cNvSpPr>
          <p:nvPr/>
        </p:nvSpPr>
        <p:spPr>
          <a:xfrm>
            <a:off x="445476" y="6358493"/>
            <a:ext cx="14402802" cy="777887"/>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By continually Dynamically Risk Assessing our environment, we can remain spatially and situationally aware whilst identifying any new hazards that have arisen due to changes in circumstances.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26A22"/>
              </a:solidFill>
              <a:effectLst/>
              <a:uLnTx/>
              <a:uFillTx/>
              <a:latin typeface="Poppins" panose="00000500000000000000" pitchFamily="2" charset="0"/>
              <a:cs typeface="Poppins" panose="00000500000000000000" pitchFamily="2" charset="0"/>
            </a:endParaRPr>
          </a:p>
        </p:txBody>
      </p:sp>
      <p:sp>
        <p:nvSpPr>
          <p:cNvPr id="52" name="Content Placeholder 3">
            <a:extLst>
              <a:ext uri="{FF2B5EF4-FFF2-40B4-BE49-F238E27FC236}">
                <a16:creationId xmlns:a16="http://schemas.microsoft.com/office/drawing/2014/main" id="{047D79DF-09BF-321C-308B-EFAB2E242C91}"/>
              </a:ext>
            </a:extLst>
          </p:cNvPr>
          <p:cNvSpPr txBox="1">
            <a:spLocks noGrp="1" noRot="1" noMove="1" noResize="1" noEditPoints="1" noAdjustHandles="1" noChangeArrowheads="1" noChangeShapeType="1"/>
          </p:cNvSpPr>
          <p:nvPr/>
        </p:nvSpPr>
        <p:spPr>
          <a:xfrm>
            <a:off x="1997240" y="7485736"/>
            <a:ext cx="15661273" cy="61165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We can prevent potential injuries to ourselves and colleagues by rectifying and reporting any unwanted conditions we observe. Reporting unwanted conditions allows our </a:t>
            </a:r>
            <a:r>
              <a:rPr kumimoji="0" lang="en-US" sz="2000" b="0" i="0" u="none" strike="noStrike" kern="1200" cap="none" spc="0" normalizeH="0" baseline="0" noProof="0" dirty="0" err="1">
                <a:ln>
                  <a:noFill/>
                </a:ln>
                <a:solidFill>
                  <a:prstClr val="black"/>
                </a:solidFill>
                <a:effectLst/>
                <a:uLnTx/>
                <a:uFillTx/>
                <a:latin typeface="Poppins" panose="00000500000000000000" pitchFamily="2" charset="0"/>
                <a:cs typeface="Poppins" panose="00000500000000000000" pitchFamily="2" charset="0"/>
              </a:rPr>
              <a:t>organisations</a:t>
            </a:r>
            <a:r>
              <a:rPr kumimoji="0" lang="en-US" sz="20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 to act on them and communicate any applicable learnings.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26A22"/>
              </a:solidFill>
              <a:effectLst/>
              <a:uLnTx/>
              <a:uFillTx/>
              <a:latin typeface="Poppins" panose="00000500000000000000" pitchFamily="2" charset="0"/>
              <a:cs typeface="Poppins"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26A22"/>
              </a:solidFill>
              <a:effectLst/>
              <a:uLnTx/>
              <a:uFillTx/>
              <a:latin typeface="Poppins" panose="00000500000000000000" pitchFamily="2" charset="0"/>
              <a:cs typeface="Poppins" panose="00000500000000000000" pitchFamily="2" charset="0"/>
            </a:endParaRPr>
          </a:p>
        </p:txBody>
      </p:sp>
      <p:pic>
        <p:nvPicPr>
          <p:cNvPr id="58" name="Picture 57">
            <a:extLst>
              <a:ext uri="{FF2B5EF4-FFF2-40B4-BE49-F238E27FC236}">
                <a16:creationId xmlns:a16="http://schemas.microsoft.com/office/drawing/2014/main" id="{10842478-9F12-F651-9557-683CD7CE0406}"/>
              </a:ext>
            </a:extLst>
          </p:cNvPr>
          <p:cNvPicPr>
            <a:picLocks noChangeAspect="1"/>
          </p:cNvPicPr>
          <p:nvPr/>
        </p:nvPicPr>
        <p:blipFill>
          <a:blip r:embed="rId3"/>
          <a:stretch>
            <a:fillRect/>
          </a:stretch>
        </p:blipFill>
        <p:spPr>
          <a:xfrm>
            <a:off x="14540381" y="1604350"/>
            <a:ext cx="2496119" cy="576028"/>
          </a:xfrm>
          <a:prstGeom prst="rect">
            <a:avLst/>
          </a:prstGeom>
        </p:spPr>
      </p:pic>
      <p:grpSp>
        <p:nvGrpSpPr>
          <p:cNvPr id="59" name="Group 58">
            <a:extLst>
              <a:ext uri="{FF2B5EF4-FFF2-40B4-BE49-F238E27FC236}">
                <a16:creationId xmlns:a16="http://schemas.microsoft.com/office/drawing/2014/main" id="{D3103E9A-C355-425B-7113-D8ACC9DA97AB}"/>
              </a:ext>
            </a:extLst>
          </p:cNvPr>
          <p:cNvGrpSpPr>
            <a:grpSpLocks noGrp="1" noUngrp="1" noRot="1" noMove="1" noResize="1"/>
          </p:cNvGrpSpPr>
          <p:nvPr/>
        </p:nvGrpSpPr>
        <p:grpSpPr>
          <a:xfrm>
            <a:off x="14680370" y="5845333"/>
            <a:ext cx="3150430" cy="1196417"/>
            <a:chOff x="1780523" y="2810084"/>
            <a:chExt cx="2005052" cy="734971"/>
          </a:xfrm>
          <a:solidFill>
            <a:srgbClr val="59595B"/>
          </a:solidFill>
        </p:grpSpPr>
        <p:grpSp>
          <p:nvGrpSpPr>
            <p:cNvPr id="60" name="Group 59">
              <a:extLst>
                <a:ext uri="{FF2B5EF4-FFF2-40B4-BE49-F238E27FC236}">
                  <a16:creationId xmlns:a16="http://schemas.microsoft.com/office/drawing/2014/main" id="{57061BA5-358E-D330-3E2F-2161F9F09299}"/>
                </a:ext>
              </a:extLst>
            </p:cNvPr>
            <p:cNvGrpSpPr>
              <a:grpSpLocks noGrp="1" noUngrp="1" noRot="1" noMove="1" noResize="1"/>
            </p:cNvGrpSpPr>
            <p:nvPr/>
          </p:nvGrpSpPr>
          <p:grpSpPr>
            <a:xfrm>
              <a:off x="3156506" y="2810084"/>
              <a:ext cx="629069" cy="734971"/>
              <a:chOff x="4279777" y="2810084"/>
              <a:chExt cx="985120" cy="1150962"/>
            </a:xfrm>
            <a:grpFill/>
          </p:grpSpPr>
          <p:grpSp>
            <p:nvGrpSpPr>
              <p:cNvPr id="70" name="Group 69">
                <a:extLst>
                  <a:ext uri="{FF2B5EF4-FFF2-40B4-BE49-F238E27FC236}">
                    <a16:creationId xmlns:a16="http://schemas.microsoft.com/office/drawing/2014/main" id="{16BCDA03-D15E-2E7D-9782-00F28D7CFBB7}"/>
                  </a:ext>
                </a:extLst>
              </p:cNvPr>
              <p:cNvGrpSpPr>
                <a:grpSpLocks noGrp="1" noUngrp="1" noRot="1" noMove="1" noResize="1"/>
              </p:cNvGrpSpPr>
              <p:nvPr/>
            </p:nvGrpSpPr>
            <p:grpSpPr>
              <a:xfrm>
                <a:off x="4279777" y="2810084"/>
                <a:ext cx="985120" cy="1150962"/>
                <a:chOff x="5753612" y="3436937"/>
                <a:chExt cx="587167" cy="686015"/>
              </a:xfrm>
              <a:grpFill/>
            </p:grpSpPr>
            <p:sp>
              <p:nvSpPr>
                <p:cNvPr id="74" name="Freeform: Shape 73">
                  <a:extLst>
                    <a:ext uri="{FF2B5EF4-FFF2-40B4-BE49-F238E27FC236}">
                      <a16:creationId xmlns:a16="http://schemas.microsoft.com/office/drawing/2014/main" id="{7193234B-0A79-9537-35DB-DD13886691EE}"/>
                    </a:ext>
                  </a:extLst>
                </p:cNvPr>
                <p:cNvSpPr>
                  <a:spLocks noGrp="1" noRot="1" noMove="1" noResize="1" noEditPoints="1" noAdjustHandles="1" noChangeArrowheads="1" noChangeShapeType="1"/>
                </p:cNvSpPr>
                <p:nvPr/>
              </p:nvSpPr>
              <p:spPr>
                <a:xfrm>
                  <a:off x="6041011" y="3566442"/>
                  <a:ext cx="12585" cy="68477"/>
                </a:xfrm>
                <a:custGeom>
                  <a:avLst/>
                  <a:gdLst>
                    <a:gd name="connsiteX0" fmla="*/ 12586 w 12585"/>
                    <a:gd name="connsiteY0" fmla="*/ 62177 h 68477"/>
                    <a:gd name="connsiteX1" fmla="*/ 6287 w 12585"/>
                    <a:gd name="connsiteY1" fmla="*/ 68478 h 68477"/>
                    <a:gd name="connsiteX2" fmla="*/ 0 w 12585"/>
                    <a:gd name="connsiteY2" fmla="*/ 62177 h 68477"/>
                    <a:gd name="connsiteX3" fmla="*/ 0 w 12585"/>
                    <a:gd name="connsiteY3" fmla="*/ 6301 h 68477"/>
                    <a:gd name="connsiteX4" fmla="*/ 6287 w 12585"/>
                    <a:gd name="connsiteY4" fmla="*/ 0 h 68477"/>
                    <a:gd name="connsiteX5" fmla="*/ 12586 w 12585"/>
                    <a:gd name="connsiteY5" fmla="*/ 6301 h 68477"/>
                    <a:gd name="connsiteX6" fmla="*/ 12586 w 12585"/>
                    <a:gd name="connsiteY6" fmla="*/ 62177 h 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5" h="68477">
                      <a:moveTo>
                        <a:pt x="12586" y="62177"/>
                      </a:moveTo>
                      <a:cubicBezTo>
                        <a:pt x="12586" y="65646"/>
                        <a:pt x="9766" y="68478"/>
                        <a:pt x="6287" y="68478"/>
                      </a:cubicBezTo>
                      <a:cubicBezTo>
                        <a:pt x="2820" y="68478"/>
                        <a:pt x="0" y="65657"/>
                        <a:pt x="0" y="62177"/>
                      </a:cubicBezTo>
                      <a:lnTo>
                        <a:pt x="0" y="6301"/>
                      </a:lnTo>
                      <a:cubicBezTo>
                        <a:pt x="0" y="2821"/>
                        <a:pt x="2808" y="0"/>
                        <a:pt x="6287" y="0"/>
                      </a:cubicBezTo>
                      <a:cubicBezTo>
                        <a:pt x="9755" y="0"/>
                        <a:pt x="12586" y="2809"/>
                        <a:pt x="12586" y="6301"/>
                      </a:cubicBezTo>
                      <a:lnTo>
                        <a:pt x="12586" y="62177"/>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5" name="Freeform: Shape 74">
                  <a:extLst>
                    <a:ext uri="{FF2B5EF4-FFF2-40B4-BE49-F238E27FC236}">
                      <a16:creationId xmlns:a16="http://schemas.microsoft.com/office/drawing/2014/main" id="{E9CF4A6E-D74F-B74D-B88E-496EE0523007}"/>
                    </a:ext>
                  </a:extLst>
                </p:cNvPr>
                <p:cNvSpPr>
                  <a:spLocks noGrp="1" noRot="1" noMove="1" noResize="1" noEditPoints="1" noAdjustHandles="1" noChangeArrowheads="1" noChangeShapeType="1"/>
                </p:cNvSpPr>
                <p:nvPr/>
              </p:nvSpPr>
              <p:spPr>
                <a:xfrm>
                  <a:off x="6041011" y="4023335"/>
                  <a:ext cx="12585" cy="68477"/>
                </a:xfrm>
                <a:custGeom>
                  <a:avLst/>
                  <a:gdLst>
                    <a:gd name="connsiteX0" fmla="*/ 12586 w 12585"/>
                    <a:gd name="connsiteY0" fmla="*/ 62177 h 68477"/>
                    <a:gd name="connsiteX1" fmla="*/ 6287 w 12585"/>
                    <a:gd name="connsiteY1" fmla="*/ 68478 h 68477"/>
                    <a:gd name="connsiteX2" fmla="*/ 0 w 12585"/>
                    <a:gd name="connsiteY2" fmla="*/ 62177 h 68477"/>
                    <a:gd name="connsiteX3" fmla="*/ 0 w 12585"/>
                    <a:gd name="connsiteY3" fmla="*/ 6301 h 68477"/>
                    <a:gd name="connsiteX4" fmla="*/ 6287 w 12585"/>
                    <a:gd name="connsiteY4" fmla="*/ 0 h 68477"/>
                    <a:gd name="connsiteX5" fmla="*/ 12586 w 12585"/>
                    <a:gd name="connsiteY5" fmla="*/ 6301 h 68477"/>
                    <a:gd name="connsiteX6" fmla="*/ 12586 w 12585"/>
                    <a:gd name="connsiteY6" fmla="*/ 62177 h 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5" h="68477">
                      <a:moveTo>
                        <a:pt x="12586" y="62177"/>
                      </a:moveTo>
                      <a:cubicBezTo>
                        <a:pt x="12586" y="65646"/>
                        <a:pt x="9766" y="68478"/>
                        <a:pt x="6287" y="68478"/>
                      </a:cubicBezTo>
                      <a:cubicBezTo>
                        <a:pt x="2820" y="68478"/>
                        <a:pt x="0" y="65657"/>
                        <a:pt x="0" y="62177"/>
                      </a:cubicBezTo>
                      <a:lnTo>
                        <a:pt x="0" y="6301"/>
                      </a:lnTo>
                      <a:cubicBezTo>
                        <a:pt x="0" y="2821"/>
                        <a:pt x="2808" y="0"/>
                        <a:pt x="6287" y="0"/>
                      </a:cubicBezTo>
                      <a:cubicBezTo>
                        <a:pt x="9755" y="0"/>
                        <a:pt x="12586" y="2809"/>
                        <a:pt x="12586" y="6301"/>
                      </a:cubicBezTo>
                      <a:lnTo>
                        <a:pt x="12586" y="62177"/>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6" name="Freeform: Shape 75">
                  <a:extLst>
                    <a:ext uri="{FF2B5EF4-FFF2-40B4-BE49-F238E27FC236}">
                      <a16:creationId xmlns:a16="http://schemas.microsoft.com/office/drawing/2014/main" id="{C9D1DADD-FB3D-D866-F73E-1CE74CA8EDCC}"/>
                    </a:ext>
                  </a:extLst>
                </p:cNvPr>
                <p:cNvSpPr>
                  <a:spLocks noGrp="1" noRot="1" noMove="1" noResize="1" noEditPoints="1" noAdjustHandles="1" noChangeArrowheads="1" noChangeShapeType="1"/>
                </p:cNvSpPr>
                <p:nvPr/>
              </p:nvSpPr>
              <p:spPr>
                <a:xfrm>
                  <a:off x="6241437" y="3822827"/>
                  <a:ext cx="68453" cy="12590"/>
                </a:xfrm>
                <a:custGeom>
                  <a:avLst/>
                  <a:gdLst>
                    <a:gd name="connsiteX0" fmla="*/ 6299 w 68453"/>
                    <a:gd name="connsiteY0" fmla="*/ 12590 h 12590"/>
                    <a:gd name="connsiteX1" fmla="*/ 0 w 68453"/>
                    <a:gd name="connsiteY1" fmla="*/ 6289 h 12590"/>
                    <a:gd name="connsiteX2" fmla="*/ 6299 w 68453"/>
                    <a:gd name="connsiteY2" fmla="*/ 0 h 12590"/>
                    <a:gd name="connsiteX3" fmla="*/ 62166 w 68453"/>
                    <a:gd name="connsiteY3" fmla="*/ 0 h 12590"/>
                    <a:gd name="connsiteX4" fmla="*/ 68453 w 68453"/>
                    <a:gd name="connsiteY4" fmla="*/ 6289 h 12590"/>
                    <a:gd name="connsiteX5" fmla="*/ 62166 w 68453"/>
                    <a:gd name="connsiteY5" fmla="*/ 12590 h 12590"/>
                    <a:gd name="connsiteX6" fmla="*/ 6299 w 68453"/>
                    <a:gd name="connsiteY6" fmla="*/ 12590 h 1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53" h="12590">
                      <a:moveTo>
                        <a:pt x="6299" y="12590"/>
                      </a:moveTo>
                      <a:cubicBezTo>
                        <a:pt x="2831" y="12590"/>
                        <a:pt x="0" y="9781"/>
                        <a:pt x="0" y="6289"/>
                      </a:cubicBezTo>
                      <a:cubicBezTo>
                        <a:pt x="0" y="2809"/>
                        <a:pt x="2820" y="0"/>
                        <a:pt x="6299" y="0"/>
                      </a:cubicBezTo>
                      <a:lnTo>
                        <a:pt x="62166" y="0"/>
                      </a:lnTo>
                      <a:cubicBezTo>
                        <a:pt x="65634" y="0"/>
                        <a:pt x="68453" y="2809"/>
                        <a:pt x="68453" y="6289"/>
                      </a:cubicBezTo>
                      <a:cubicBezTo>
                        <a:pt x="68453" y="9770"/>
                        <a:pt x="65645" y="12590"/>
                        <a:pt x="62166" y="12590"/>
                      </a:cubicBezTo>
                      <a:lnTo>
                        <a:pt x="6299" y="12590"/>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7" name="Freeform: Shape 76">
                  <a:extLst>
                    <a:ext uri="{FF2B5EF4-FFF2-40B4-BE49-F238E27FC236}">
                      <a16:creationId xmlns:a16="http://schemas.microsoft.com/office/drawing/2014/main" id="{7C9BA34E-696D-F19F-0636-D96F974DE770}"/>
                    </a:ext>
                  </a:extLst>
                </p:cNvPr>
                <p:cNvSpPr>
                  <a:spLocks noGrp="1" noRot="1" noMove="1" noResize="1" noEditPoints="1" noAdjustHandles="1" noChangeArrowheads="1" noChangeShapeType="1"/>
                </p:cNvSpPr>
                <p:nvPr/>
              </p:nvSpPr>
              <p:spPr>
                <a:xfrm>
                  <a:off x="5784707" y="3822827"/>
                  <a:ext cx="68453" cy="12590"/>
                </a:xfrm>
                <a:custGeom>
                  <a:avLst/>
                  <a:gdLst>
                    <a:gd name="connsiteX0" fmla="*/ 6299 w 68453"/>
                    <a:gd name="connsiteY0" fmla="*/ 12590 h 12590"/>
                    <a:gd name="connsiteX1" fmla="*/ 0 w 68453"/>
                    <a:gd name="connsiteY1" fmla="*/ 6289 h 12590"/>
                    <a:gd name="connsiteX2" fmla="*/ 6299 w 68453"/>
                    <a:gd name="connsiteY2" fmla="*/ 0 h 12590"/>
                    <a:gd name="connsiteX3" fmla="*/ 62155 w 68453"/>
                    <a:gd name="connsiteY3" fmla="*/ 0 h 12590"/>
                    <a:gd name="connsiteX4" fmla="*/ 68453 w 68453"/>
                    <a:gd name="connsiteY4" fmla="*/ 6289 h 12590"/>
                    <a:gd name="connsiteX5" fmla="*/ 62155 w 68453"/>
                    <a:gd name="connsiteY5" fmla="*/ 12590 h 12590"/>
                    <a:gd name="connsiteX6" fmla="*/ 6299 w 68453"/>
                    <a:gd name="connsiteY6" fmla="*/ 12590 h 1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53" h="12590">
                      <a:moveTo>
                        <a:pt x="6299" y="12590"/>
                      </a:moveTo>
                      <a:cubicBezTo>
                        <a:pt x="2831" y="12590"/>
                        <a:pt x="0" y="9781"/>
                        <a:pt x="0" y="6289"/>
                      </a:cubicBezTo>
                      <a:cubicBezTo>
                        <a:pt x="0" y="2809"/>
                        <a:pt x="2820" y="0"/>
                        <a:pt x="6299" y="0"/>
                      </a:cubicBezTo>
                      <a:lnTo>
                        <a:pt x="62155" y="0"/>
                      </a:lnTo>
                      <a:cubicBezTo>
                        <a:pt x="65645" y="0"/>
                        <a:pt x="68453" y="2809"/>
                        <a:pt x="68453" y="6289"/>
                      </a:cubicBezTo>
                      <a:cubicBezTo>
                        <a:pt x="68453" y="9770"/>
                        <a:pt x="65645" y="12590"/>
                        <a:pt x="62155" y="12590"/>
                      </a:cubicBezTo>
                      <a:lnTo>
                        <a:pt x="6299" y="12590"/>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8" name="Freeform: Shape 77">
                  <a:extLst>
                    <a:ext uri="{FF2B5EF4-FFF2-40B4-BE49-F238E27FC236}">
                      <a16:creationId xmlns:a16="http://schemas.microsoft.com/office/drawing/2014/main" id="{E7DC1056-642D-E525-73EF-56D521B3825C}"/>
                    </a:ext>
                  </a:extLst>
                </p:cNvPr>
                <p:cNvSpPr>
                  <a:spLocks noGrp="1" noRot="1" noMove="1" noResize="1" noEditPoints="1" noAdjustHandles="1" noChangeArrowheads="1" noChangeShapeType="1"/>
                </p:cNvSpPr>
                <p:nvPr/>
              </p:nvSpPr>
              <p:spPr>
                <a:xfrm>
                  <a:off x="6157069" y="3600593"/>
                  <a:ext cx="22263" cy="33761"/>
                </a:xfrm>
                <a:custGeom>
                  <a:avLst/>
                  <a:gdLst>
                    <a:gd name="connsiteX0" fmla="*/ 6489 w 22263"/>
                    <a:gd name="connsiteY0" fmla="*/ 32007 h 33761"/>
                    <a:gd name="connsiteX1" fmla="*/ 1749 w 22263"/>
                    <a:gd name="connsiteY1" fmla="*/ 33303 h 33761"/>
                    <a:gd name="connsiteX2" fmla="*/ 452 w 22263"/>
                    <a:gd name="connsiteY2" fmla="*/ 28561 h 33761"/>
                    <a:gd name="connsiteX3" fmla="*/ 15767 w 22263"/>
                    <a:gd name="connsiteY3" fmla="*/ 1754 h 33761"/>
                    <a:gd name="connsiteX4" fmla="*/ 20508 w 22263"/>
                    <a:gd name="connsiteY4" fmla="*/ 458 h 33761"/>
                    <a:gd name="connsiteX5" fmla="*/ 21804 w 22263"/>
                    <a:gd name="connsiteY5" fmla="*/ 5200 h 33761"/>
                    <a:gd name="connsiteX6" fmla="*/ 6489 w 22263"/>
                    <a:gd name="connsiteY6" fmla="*/ 32007 h 3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3" h="33761">
                      <a:moveTo>
                        <a:pt x="6489" y="32007"/>
                      </a:moveTo>
                      <a:cubicBezTo>
                        <a:pt x="5534" y="33667"/>
                        <a:pt x="3408" y="34259"/>
                        <a:pt x="1749" y="33303"/>
                      </a:cubicBezTo>
                      <a:cubicBezTo>
                        <a:pt x="89" y="32348"/>
                        <a:pt x="-491" y="30221"/>
                        <a:pt x="452" y="28561"/>
                      </a:cubicBezTo>
                      <a:lnTo>
                        <a:pt x="15767" y="1754"/>
                      </a:lnTo>
                      <a:cubicBezTo>
                        <a:pt x="16722" y="94"/>
                        <a:pt x="18836" y="-498"/>
                        <a:pt x="20508" y="458"/>
                      </a:cubicBezTo>
                      <a:cubicBezTo>
                        <a:pt x="22179" y="1413"/>
                        <a:pt x="22759" y="3540"/>
                        <a:pt x="21804" y="5200"/>
                      </a:cubicBezTo>
                      <a:lnTo>
                        <a:pt x="6489" y="32007"/>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9" name="Freeform: Shape 78">
                  <a:extLst>
                    <a:ext uri="{FF2B5EF4-FFF2-40B4-BE49-F238E27FC236}">
                      <a16:creationId xmlns:a16="http://schemas.microsoft.com/office/drawing/2014/main" id="{03452C4D-0E28-5CAC-28B7-7E5E8152C6D3}"/>
                    </a:ext>
                  </a:extLst>
                </p:cNvPr>
                <p:cNvSpPr>
                  <a:spLocks noGrp="1" noRot="1" noMove="1" noResize="1" noEditPoints="1" noAdjustHandles="1" noChangeArrowheads="1" noChangeShapeType="1"/>
                </p:cNvSpPr>
                <p:nvPr/>
              </p:nvSpPr>
              <p:spPr>
                <a:xfrm>
                  <a:off x="5915150" y="4021271"/>
                  <a:ext cx="24024" cy="36420"/>
                </a:xfrm>
                <a:custGeom>
                  <a:avLst/>
                  <a:gdLst>
                    <a:gd name="connsiteX0" fmla="*/ 7009 w 24024"/>
                    <a:gd name="connsiteY0" fmla="*/ 34535 h 36420"/>
                    <a:gd name="connsiteX1" fmla="*/ 1892 w 24024"/>
                    <a:gd name="connsiteY1" fmla="*/ 35933 h 36420"/>
                    <a:gd name="connsiteX2" fmla="*/ 494 w 24024"/>
                    <a:gd name="connsiteY2" fmla="*/ 30804 h 36420"/>
                    <a:gd name="connsiteX3" fmla="*/ 17013 w 24024"/>
                    <a:gd name="connsiteY3" fmla="*/ 1882 h 36420"/>
                    <a:gd name="connsiteX4" fmla="*/ 22129 w 24024"/>
                    <a:gd name="connsiteY4" fmla="*/ 495 h 36420"/>
                    <a:gd name="connsiteX5" fmla="*/ 23528 w 24024"/>
                    <a:gd name="connsiteY5" fmla="*/ 5613 h 36420"/>
                    <a:gd name="connsiteX6" fmla="*/ 7009 w 24024"/>
                    <a:gd name="connsiteY6" fmla="*/ 34523 h 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4" h="36420">
                      <a:moveTo>
                        <a:pt x="7009" y="34535"/>
                      </a:moveTo>
                      <a:cubicBezTo>
                        <a:pt x="5974" y="36331"/>
                        <a:pt x="3689" y="36946"/>
                        <a:pt x="1892" y="35933"/>
                      </a:cubicBezTo>
                      <a:cubicBezTo>
                        <a:pt x="85" y="34898"/>
                        <a:pt x="-529" y="32612"/>
                        <a:pt x="494" y="30804"/>
                      </a:cubicBezTo>
                      <a:lnTo>
                        <a:pt x="17013" y="1882"/>
                      </a:lnTo>
                      <a:cubicBezTo>
                        <a:pt x="18048" y="85"/>
                        <a:pt x="20333" y="-529"/>
                        <a:pt x="22129" y="495"/>
                      </a:cubicBezTo>
                      <a:cubicBezTo>
                        <a:pt x="23926" y="1518"/>
                        <a:pt x="24562" y="3804"/>
                        <a:pt x="23528" y="5613"/>
                      </a:cubicBezTo>
                      <a:lnTo>
                        <a:pt x="7009" y="34523"/>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0" name="Freeform: Shape 79">
                  <a:extLst>
                    <a:ext uri="{FF2B5EF4-FFF2-40B4-BE49-F238E27FC236}">
                      <a16:creationId xmlns:a16="http://schemas.microsoft.com/office/drawing/2014/main" id="{43E49F0B-1122-AA81-92BD-2D667EC5EB42}"/>
                    </a:ext>
                  </a:extLst>
                </p:cNvPr>
                <p:cNvSpPr>
                  <a:spLocks noGrp="1" noRot="1" noMove="1" noResize="1" noEditPoints="1" noAdjustHandles="1" noChangeArrowheads="1" noChangeShapeType="1"/>
                </p:cNvSpPr>
                <p:nvPr/>
              </p:nvSpPr>
              <p:spPr>
                <a:xfrm>
                  <a:off x="6242011" y="3938926"/>
                  <a:ext cx="33751" cy="22269"/>
                </a:xfrm>
                <a:custGeom>
                  <a:avLst/>
                  <a:gdLst>
                    <a:gd name="connsiteX0" fmla="*/ 1756 w 33751"/>
                    <a:gd name="connsiteY0" fmla="*/ 6492 h 22269"/>
                    <a:gd name="connsiteX1" fmla="*/ 460 w 33751"/>
                    <a:gd name="connsiteY1" fmla="*/ 1749 h 22269"/>
                    <a:gd name="connsiteX2" fmla="*/ 5201 w 33751"/>
                    <a:gd name="connsiteY2" fmla="*/ 453 h 22269"/>
                    <a:gd name="connsiteX3" fmla="*/ 31998 w 33751"/>
                    <a:gd name="connsiteY3" fmla="*/ 15772 h 22269"/>
                    <a:gd name="connsiteX4" fmla="*/ 33294 w 33751"/>
                    <a:gd name="connsiteY4" fmla="*/ 20515 h 22269"/>
                    <a:gd name="connsiteX5" fmla="*/ 28553 w 33751"/>
                    <a:gd name="connsiteY5" fmla="*/ 21811 h 22269"/>
                    <a:gd name="connsiteX6" fmla="*/ 1756 w 33751"/>
                    <a:gd name="connsiteY6" fmla="*/ 6492 h 2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 h="22269">
                      <a:moveTo>
                        <a:pt x="1756" y="6492"/>
                      </a:moveTo>
                      <a:cubicBezTo>
                        <a:pt x="85" y="5536"/>
                        <a:pt x="-495" y="3410"/>
                        <a:pt x="460" y="1749"/>
                      </a:cubicBezTo>
                      <a:cubicBezTo>
                        <a:pt x="1415" y="89"/>
                        <a:pt x="3530" y="-491"/>
                        <a:pt x="5201" y="453"/>
                      </a:cubicBezTo>
                      <a:lnTo>
                        <a:pt x="31998" y="15772"/>
                      </a:lnTo>
                      <a:cubicBezTo>
                        <a:pt x="33658" y="16728"/>
                        <a:pt x="34249" y="18854"/>
                        <a:pt x="33294" y="20515"/>
                      </a:cubicBezTo>
                      <a:cubicBezTo>
                        <a:pt x="32339" y="22175"/>
                        <a:pt x="30224" y="22767"/>
                        <a:pt x="28553" y="21811"/>
                      </a:cubicBezTo>
                      <a:lnTo>
                        <a:pt x="1756" y="6492"/>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1" name="Freeform: Shape 80">
                  <a:extLst>
                    <a:ext uri="{FF2B5EF4-FFF2-40B4-BE49-F238E27FC236}">
                      <a16:creationId xmlns:a16="http://schemas.microsoft.com/office/drawing/2014/main" id="{AB37D2BB-B621-AFE0-4D90-9DDA39EA3CAB}"/>
                    </a:ext>
                  </a:extLst>
                </p:cNvPr>
                <p:cNvSpPr>
                  <a:spLocks noGrp="1" noRot="1" noMove="1" noResize="1" noEditPoints="1" noAdjustHandles="1" noChangeArrowheads="1" noChangeShapeType="1"/>
                </p:cNvSpPr>
                <p:nvPr/>
              </p:nvSpPr>
              <p:spPr>
                <a:xfrm>
                  <a:off x="5818792" y="3696842"/>
                  <a:ext cx="38016" cy="25093"/>
                </a:xfrm>
                <a:custGeom>
                  <a:avLst/>
                  <a:gdLst>
                    <a:gd name="connsiteX0" fmla="*/ 1978 w 38016"/>
                    <a:gd name="connsiteY0" fmla="*/ 7318 h 25093"/>
                    <a:gd name="connsiteX1" fmla="*/ 522 w 38016"/>
                    <a:gd name="connsiteY1" fmla="*/ 1972 h 25093"/>
                    <a:gd name="connsiteX2" fmla="*/ 5866 w 38016"/>
                    <a:gd name="connsiteY2" fmla="*/ 528 h 25093"/>
                    <a:gd name="connsiteX3" fmla="*/ 36039 w 38016"/>
                    <a:gd name="connsiteY3" fmla="*/ 17770 h 25093"/>
                    <a:gd name="connsiteX4" fmla="*/ 37495 w 38016"/>
                    <a:gd name="connsiteY4" fmla="*/ 23115 h 25093"/>
                    <a:gd name="connsiteX5" fmla="*/ 32151 w 38016"/>
                    <a:gd name="connsiteY5" fmla="*/ 24571 h 25093"/>
                    <a:gd name="connsiteX6" fmla="*/ 1978 w 38016"/>
                    <a:gd name="connsiteY6" fmla="*/ 7318 h 2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6" h="25093">
                      <a:moveTo>
                        <a:pt x="1978" y="7318"/>
                      </a:moveTo>
                      <a:cubicBezTo>
                        <a:pt x="90" y="6249"/>
                        <a:pt x="-558" y="3860"/>
                        <a:pt x="522" y="1972"/>
                      </a:cubicBezTo>
                      <a:cubicBezTo>
                        <a:pt x="1602" y="96"/>
                        <a:pt x="3990" y="-564"/>
                        <a:pt x="5866" y="528"/>
                      </a:cubicBezTo>
                      <a:lnTo>
                        <a:pt x="36039" y="17770"/>
                      </a:lnTo>
                      <a:cubicBezTo>
                        <a:pt x="37927" y="18850"/>
                        <a:pt x="38575" y="21238"/>
                        <a:pt x="37495" y="23115"/>
                      </a:cubicBezTo>
                      <a:cubicBezTo>
                        <a:pt x="36414" y="25003"/>
                        <a:pt x="34027" y="25651"/>
                        <a:pt x="32151" y="24571"/>
                      </a:cubicBezTo>
                      <a:lnTo>
                        <a:pt x="1978" y="7318"/>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2" name="Freeform: Shape 81">
                  <a:extLst>
                    <a:ext uri="{FF2B5EF4-FFF2-40B4-BE49-F238E27FC236}">
                      <a16:creationId xmlns:a16="http://schemas.microsoft.com/office/drawing/2014/main" id="{F8449A30-09C7-B615-A62E-B547C8814D01}"/>
                    </a:ext>
                  </a:extLst>
                </p:cNvPr>
                <p:cNvSpPr>
                  <a:spLocks noGrp="1" noRot="1" noMove="1" noResize="1" noEditPoints="1" noAdjustHandles="1" noChangeArrowheads="1" noChangeShapeType="1"/>
                </p:cNvSpPr>
                <p:nvPr/>
              </p:nvSpPr>
              <p:spPr>
                <a:xfrm>
                  <a:off x="6234834" y="3690828"/>
                  <a:ext cx="37422" cy="25810"/>
                </a:xfrm>
                <a:custGeom>
                  <a:avLst/>
                  <a:gdLst>
                    <a:gd name="connsiteX0" fmla="*/ 5932 w 37422"/>
                    <a:gd name="connsiteY0" fmla="*/ 25240 h 25810"/>
                    <a:gd name="connsiteX1" fmla="*/ 566 w 37422"/>
                    <a:gd name="connsiteY1" fmla="*/ 23932 h 25810"/>
                    <a:gd name="connsiteX2" fmla="*/ 1873 w 37422"/>
                    <a:gd name="connsiteY2" fmla="*/ 18564 h 25810"/>
                    <a:gd name="connsiteX3" fmla="*/ 31490 w 37422"/>
                    <a:gd name="connsiteY3" fmla="*/ 571 h 25810"/>
                    <a:gd name="connsiteX4" fmla="*/ 36856 w 37422"/>
                    <a:gd name="connsiteY4" fmla="*/ 1879 h 25810"/>
                    <a:gd name="connsiteX5" fmla="*/ 35549 w 37422"/>
                    <a:gd name="connsiteY5" fmla="*/ 7236 h 25810"/>
                    <a:gd name="connsiteX6" fmla="*/ 5932 w 37422"/>
                    <a:gd name="connsiteY6" fmla="*/ 25251 h 2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2" h="25810">
                      <a:moveTo>
                        <a:pt x="5932" y="25240"/>
                      </a:moveTo>
                      <a:cubicBezTo>
                        <a:pt x="4090" y="26366"/>
                        <a:pt x="1692" y="25774"/>
                        <a:pt x="566" y="23932"/>
                      </a:cubicBezTo>
                      <a:cubicBezTo>
                        <a:pt x="-548" y="22089"/>
                        <a:pt x="32" y="19690"/>
                        <a:pt x="1873" y="18564"/>
                      </a:cubicBezTo>
                      <a:lnTo>
                        <a:pt x="31490" y="571"/>
                      </a:lnTo>
                      <a:cubicBezTo>
                        <a:pt x="33332" y="-555"/>
                        <a:pt x="35731" y="37"/>
                        <a:pt x="36856" y="1879"/>
                      </a:cubicBezTo>
                      <a:cubicBezTo>
                        <a:pt x="37970" y="3710"/>
                        <a:pt x="37390" y="6121"/>
                        <a:pt x="35549" y="7236"/>
                      </a:cubicBezTo>
                      <a:lnTo>
                        <a:pt x="5932" y="25251"/>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3" name="Freeform: Shape 82">
                  <a:extLst>
                    <a:ext uri="{FF2B5EF4-FFF2-40B4-BE49-F238E27FC236}">
                      <a16:creationId xmlns:a16="http://schemas.microsoft.com/office/drawing/2014/main" id="{F5164497-AFE9-0953-BE3C-765DFB8B6F2A}"/>
                    </a:ext>
                  </a:extLst>
                </p:cNvPr>
                <p:cNvSpPr>
                  <a:spLocks noGrp="1" noRot="1" noMove="1" noResize="1" noEditPoints="1" noAdjustHandles="1" noChangeArrowheads="1" noChangeShapeType="1"/>
                </p:cNvSpPr>
                <p:nvPr/>
              </p:nvSpPr>
              <p:spPr>
                <a:xfrm>
                  <a:off x="5822348" y="3941868"/>
                  <a:ext cx="37066" cy="25561"/>
                </a:xfrm>
                <a:custGeom>
                  <a:avLst/>
                  <a:gdLst>
                    <a:gd name="connsiteX0" fmla="*/ 5880 w 37066"/>
                    <a:gd name="connsiteY0" fmla="*/ 25000 h 25561"/>
                    <a:gd name="connsiteX1" fmla="*/ 559 w 37066"/>
                    <a:gd name="connsiteY1" fmla="*/ 23703 h 25561"/>
                    <a:gd name="connsiteX2" fmla="*/ 1855 w 37066"/>
                    <a:gd name="connsiteY2" fmla="*/ 18403 h 25561"/>
                    <a:gd name="connsiteX3" fmla="*/ 31198 w 37066"/>
                    <a:gd name="connsiteY3" fmla="*/ 559 h 25561"/>
                    <a:gd name="connsiteX4" fmla="*/ 36508 w 37066"/>
                    <a:gd name="connsiteY4" fmla="*/ 1856 h 25561"/>
                    <a:gd name="connsiteX5" fmla="*/ 35212 w 37066"/>
                    <a:gd name="connsiteY5" fmla="*/ 7178 h 25561"/>
                    <a:gd name="connsiteX6" fmla="*/ 5880 w 37066"/>
                    <a:gd name="connsiteY6" fmla="*/ 25011 h 2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66" h="25561">
                      <a:moveTo>
                        <a:pt x="5880" y="25000"/>
                      </a:moveTo>
                      <a:cubicBezTo>
                        <a:pt x="4060" y="26103"/>
                        <a:pt x="1684" y="25534"/>
                        <a:pt x="559" y="23703"/>
                      </a:cubicBezTo>
                      <a:cubicBezTo>
                        <a:pt x="-544" y="21884"/>
                        <a:pt x="36" y="19507"/>
                        <a:pt x="1855" y="18403"/>
                      </a:cubicBezTo>
                      <a:lnTo>
                        <a:pt x="31198" y="559"/>
                      </a:lnTo>
                      <a:cubicBezTo>
                        <a:pt x="33017" y="-544"/>
                        <a:pt x="35394" y="36"/>
                        <a:pt x="36508" y="1856"/>
                      </a:cubicBezTo>
                      <a:cubicBezTo>
                        <a:pt x="37611" y="3687"/>
                        <a:pt x="37031" y="6064"/>
                        <a:pt x="35212" y="7178"/>
                      </a:cubicBezTo>
                      <a:lnTo>
                        <a:pt x="5880" y="25011"/>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4" name="Freeform: Shape 83">
                  <a:extLst>
                    <a:ext uri="{FF2B5EF4-FFF2-40B4-BE49-F238E27FC236}">
                      <a16:creationId xmlns:a16="http://schemas.microsoft.com/office/drawing/2014/main" id="{F2DBD0F6-A727-CA54-1FF7-6D0A68D7344F}"/>
                    </a:ext>
                  </a:extLst>
                </p:cNvPr>
                <p:cNvSpPr>
                  <a:spLocks noGrp="1" noRot="1" noMove="1" noResize="1" noEditPoints="1" noAdjustHandles="1" noChangeArrowheads="1" noChangeShapeType="1"/>
                </p:cNvSpPr>
                <p:nvPr/>
              </p:nvSpPr>
              <p:spPr>
                <a:xfrm>
                  <a:off x="6162573" y="4021069"/>
                  <a:ext cx="22783" cy="33025"/>
                </a:xfrm>
                <a:custGeom>
                  <a:avLst/>
                  <a:gdLst>
                    <a:gd name="connsiteX0" fmla="*/ 508 w 22783"/>
                    <a:gd name="connsiteY0" fmla="*/ 5235 h 33025"/>
                    <a:gd name="connsiteX1" fmla="*/ 1668 w 22783"/>
                    <a:gd name="connsiteY1" fmla="*/ 503 h 33025"/>
                    <a:gd name="connsiteX2" fmla="*/ 6397 w 22783"/>
                    <a:gd name="connsiteY2" fmla="*/ 1664 h 33025"/>
                    <a:gd name="connsiteX3" fmla="*/ 22280 w 22783"/>
                    <a:gd name="connsiteY3" fmla="*/ 27788 h 33025"/>
                    <a:gd name="connsiteX4" fmla="*/ 21120 w 22783"/>
                    <a:gd name="connsiteY4" fmla="*/ 32530 h 33025"/>
                    <a:gd name="connsiteX5" fmla="*/ 16391 w 22783"/>
                    <a:gd name="connsiteY5" fmla="*/ 31370 h 33025"/>
                    <a:gd name="connsiteX6" fmla="*/ 508 w 22783"/>
                    <a:gd name="connsiteY6" fmla="*/ 5223 h 3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3" h="33025">
                      <a:moveTo>
                        <a:pt x="508" y="5235"/>
                      </a:moveTo>
                      <a:cubicBezTo>
                        <a:pt x="-492" y="3608"/>
                        <a:pt x="31" y="1493"/>
                        <a:pt x="1668" y="503"/>
                      </a:cubicBezTo>
                      <a:cubicBezTo>
                        <a:pt x="3294" y="-486"/>
                        <a:pt x="5408" y="26"/>
                        <a:pt x="6397" y="1664"/>
                      </a:cubicBezTo>
                      <a:lnTo>
                        <a:pt x="22280" y="27788"/>
                      </a:lnTo>
                      <a:cubicBezTo>
                        <a:pt x="23269" y="29414"/>
                        <a:pt x="22758" y="31541"/>
                        <a:pt x="21120" y="32530"/>
                      </a:cubicBezTo>
                      <a:cubicBezTo>
                        <a:pt x="19495" y="33508"/>
                        <a:pt x="17380" y="32996"/>
                        <a:pt x="16391" y="31370"/>
                      </a:cubicBezTo>
                      <a:lnTo>
                        <a:pt x="508" y="5223"/>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5" name="Freeform: Shape 84">
                  <a:extLst>
                    <a:ext uri="{FF2B5EF4-FFF2-40B4-BE49-F238E27FC236}">
                      <a16:creationId xmlns:a16="http://schemas.microsoft.com/office/drawing/2014/main" id="{614FEB02-66DB-F0E8-9F67-52AF2A91FF65}"/>
                    </a:ext>
                  </a:extLst>
                </p:cNvPr>
                <p:cNvSpPr>
                  <a:spLocks noGrp="1" noRot="1" noMove="1" noResize="1" noEditPoints="1" noAdjustHandles="1" noChangeArrowheads="1" noChangeShapeType="1"/>
                </p:cNvSpPr>
                <p:nvPr/>
              </p:nvSpPr>
              <p:spPr>
                <a:xfrm>
                  <a:off x="5909132" y="3604113"/>
                  <a:ext cx="24597" cy="35694"/>
                </a:xfrm>
                <a:custGeom>
                  <a:avLst/>
                  <a:gdLst>
                    <a:gd name="connsiteX0" fmla="*/ 543 w 24597"/>
                    <a:gd name="connsiteY0" fmla="*/ 5661 h 35694"/>
                    <a:gd name="connsiteX1" fmla="*/ 1783 w 24597"/>
                    <a:gd name="connsiteY1" fmla="*/ 543 h 35694"/>
                    <a:gd name="connsiteX2" fmla="*/ 6899 w 24597"/>
                    <a:gd name="connsiteY2" fmla="*/ 1794 h 35694"/>
                    <a:gd name="connsiteX3" fmla="*/ 24055 w 24597"/>
                    <a:gd name="connsiteY3" fmla="*/ 30034 h 35694"/>
                    <a:gd name="connsiteX4" fmla="*/ 22804 w 24597"/>
                    <a:gd name="connsiteY4" fmla="*/ 35151 h 35694"/>
                    <a:gd name="connsiteX5" fmla="*/ 17688 w 24597"/>
                    <a:gd name="connsiteY5" fmla="*/ 33900 h 35694"/>
                    <a:gd name="connsiteX6" fmla="*/ 532 w 24597"/>
                    <a:gd name="connsiteY6" fmla="*/ 5661 h 3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97" h="35694">
                      <a:moveTo>
                        <a:pt x="543" y="5661"/>
                      </a:moveTo>
                      <a:cubicBezTo>
                        <a:pt x="-525" y="3909"/>
                        <a:pt x="32" y="1623"/>
                        <a:pt x="1783" y="543"/>
                      </a:cubicBezTo>
                      <a:cubicBezTo>
                        <a:pt x="3533" y="-526"/>
                        <a:pt x="5830" y="31"/>
                        <a:pt x="6899" y="1794"/>
                      </a:cubicBezTo>
                      <a:lnTo>
                        <a:pt x="24055" y="30034"/>
                      </a:lnTo>
                      <a:cubicBezTo>
                        <a:pt x="25123" y="31785"/>
                        <a:pt x="24566" y="34071"/>
                        <a:pt x="22804" y="35151"/>
                      </a:cubicBezTo>
                      <a:cubicBezTo>
                        <a:pt x="21053" y="36221"/>
                        <a:pt x="18757" y="35663"/>
                        <a:pt x="17688" y="33900"/>
                      </a:cubicBezTo>
                      <a:lnTo>
                        <a:pt x="532" y="5661"/>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6" name="Freeform: Shape 85">
                  <a:extLst>
                    <a:ext uri="{FF2B5EF4-FFF2-40B4-BE49-F238E27FC236}">
                      <a16:creationId xmlns:a16="http://schemas.microsoft.com/office/drawing/2014/main" id="{71BFDD2D-71B9-BEB6-7DA2-844B01B0D716}"/>
                    </a:ext>
                  </a:extLst>
                </p:cNvPr>
                <p:cNvSpPr>
                  <a:spLocks noGrp="1" noRot="1" noMove="1" noResize="1" noEditPoints="1" noAdjustHandles="1" noChangeArrowheads="1" noChangeShapeType="1"/>
                </p:cNvSpPr>
                <p:nvPr/>
              </p:nvSpPr>
              <p:spPr>
                <a:xfrm>
                  <a:off x="5753612" y="3535587"/>
                  <a:ext cx="587167" cy="587365"/>
                </a:xfrm>
                <a:custGeom>
                  <a:avLst/>
                  <a:gdLst>
                    <a:gd name="connsiteX0" fmla="*/ 587156 w 587167"/>
                    <a:gd name="connsiteY0" fmla="*/ 293688 h 587365"/>
                    <a:gd name="connsiteX1" fmla="*/ 501172 w 587167"/>
                    <a:gd name="connsiteY1" fmla="*/ 501351 h 587365"/>
                    <a:gd name="connsiteX2" fmla="*/ 293584 w 587167"/>
                    <a:gd name="connsiteY2" fmla="*/ 587366 h 587365"/>
                    <a:gd name="connsiteX3" fmla="*/ 85984 w 587167"/>
                    <a:gd name="connsiteY3" fmla="*/ 501351 h 587365"/>
                    <a:gd name="connsiteX4" fmla="*/ 0 w 587167"/>
                    <a:gd name="connsiteY4" fmla="*/ 293677 h 587365"/>
                    <a:gd name="connsiteX5" fmla="*/ 85996 w 587167"/>
                    <a:gd name="connsiteY5" fmla="*/ 86015 h 587365"/>
                    <a:gd name="connsiteX6" fmla="*/ 293595 w 587167"/>
                    <a:gd name="connsiteY6" fmla="*/ 0 h 587365"/>
                    <a:gd name="connsiteX7" fmla="*/ 501183 w 587167"/>
                    <a:gd name="connsiteY7" fmla="*/ 86015 h 587365"/>
                    <a:gd name="connsiteX8" fmla="*/ 587167 w 587167"/>
                    <a:gd name="connsiteY8" fmla="*/ 293677 h 587365"/>
                    <a:gd name="connsiteX9" fmla="*/ 482435 w 587167"/>
                    <a:gd name="connsiteY9" fmla="*/ 482619 h 587365"/>
                    <a:gd name="connsiteX10" fmla="*/ 560666 w 587167"/>
                    <a:gd name="connsiteY10" fmla="*/ 293688 h 587365"/>
                    <a:gd name="connsiteX11" fmla="*/ 482435 w 587167"/>
                    <a:gd name="connsiteY11" fmla="*/ 104758 h 587365"/>
                    <a:gd name="connsiteX12" fmla="*/ 293572 w 587167"/>
                    <a:gd name="connsiteY12" fmla="*/ 26499 h 587365"/>
                    <a:gd name="connsiteX13" fmla="*/ 104698 w 587167"/>
                    <a:gd name="connsiteY13" fmla="*/ 104758 h 587365"/>
                    <a:gd name="connsiteX14" fmla="*/ 26467 w 587167"/>
                    <a:gd name="connsiteY14" fmla="*/ 293688 h 587365"/>
                    <a:gd name="connsiteX15" fmla="*/ 104698 w 587167"/>
                    <a:gd name="connsiteY15" fmla="*/ 482619 h 587365"/>
                    <a:gd name="connsiteX16" fmla="*/ 293572 w 587167"/>
                    <a:gd name="connsiteY16" fmla="*/ 560878 h 587365"/>
                    <a:gd name="connsiteX17" fmla="*/ 482435 w 587167"/>
                    <a:gd name="connsiteY17" fmla="*/ 482619 h 58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7167" h="587365">
                      <a:moveTo>
                        <a:pt x="587156" y="293688"/>
                      </a:moveTo>
                      <a:cubicBezTo>
                        <a:pt x="587156" y="374779"/>
                        <a:pt x="554288" y="448215"/>
                        <a:pt x="501172" y="501351"/>
                      </a:cubicBezTo>
                      <a:cubicBezTo>
                        <a:pt x="448044" y="554497"/>
                        <a:pt x="374645" y="587366"/>
                        <a:pt x="293584" y="587366"/>
                      </a:cubicBezTo>
                      <a:cubicBezTo>
                        <a:pt x="212511" y="587366"/>
                        <a:pt x="139112" y="554486"/>
                        <a:pt x="85984" y="501351"/>
                      </a:cubicBezTo>
                      <a:cubicBezTo>
                        <a:pt x="32857" y="448204"/>
                        <a:pt x="0" y="374779"/>
                        <a:pt x="0" y="293677"/>
                      </a:cubicBezTo>
                      <a:cubicBezTo>
                        <a:pt x="0" y="212587"/>
                        <a:pt x="32868" y="139150"/>
                        <a:pt x="85996" y="86015"/>
                      </a:cubicBezTo>
                      <a:cubicBezTo>
                        <a:pt x="139123" y="32868"/>
                        <a:pt x="212522" y="0"/>
                        <a:pt x="293595" y="0"/>
                      </a:cubicBezTo>
                      <a:cubicBezTo>
                        <a:pt x="374657" y="0"/>
                        <a:pt x="448067" y="32880"/>
                        <a:pt x="501183" y="86015"/>
                      </a:cubicBezTo>
                      <a:cubicBezTo>
                        <a:pt x="554311" y="139162"/>
                        <a:pt x="587167" y="212587"/>
                        <a:pt x="587167" y="293677"/>
                      </a:cubicBezTo>
                      <a:close/>
                      <a:moveTo>
                        <a:pt x="482435" y="482619"/>
                      </a:moveTo>
                      <a:cubicBezTo>
                        <a:pt x="530765" y="434272"/>
                        <a:pt x="560666" y="367466"/>
                        <a:pt x="560666" y="293688"/>
                      </a:cubicBezTo>
                      <a:cubicBezTo>
                        <a:pt x="560666" y="219911"/>
                        <a:pt x="530765" y="153105"/>
                        <a:pt x="482435" y="104758"/>
                      </a:cubicBezTo>
                      <a:cubicBezTo>
                        <a:pt x="434105" y="56411"/>
                        <a:pt x="367323" y="26499"/>
                        <a:pt x="293572" y="26499"/>
                      </a:cubicBezTo>
                      <a:cubicBezTo>
                        <a:pt x="219810" y="26499"/>
                        <a:pt x="153028" y="56411"/>
                        <a:pt x="104698" y="104758"/>
                      </a:cubicBezTo>
                      <a:cubicBezTo>
                        <a:pt x="56368" y="153105"/>
                        <a:pt x="26467" y="219911"/>
                        <a:pt x="26467" y="293688"/>
                      </a:cubicBezTo>
                      <a:cubicBezTo>
                        <a:pt x="26467" y="367466"/>
                        <a:pt x="56368" y="434272"/>
                        <a:pt x="104698" y="482619"/>
                      </a:cubicBezTo>
                      <a:cubicBezTo>
                        <a:pt x="153028" y="530966"/>
                        <a:pt x="219810" y="560878"/>
                        <a:pt x="293572" y="560878"/>
                      </a:cubicBezTo>
                      <a:cubicBezTo>
                        <a:pt x="367323" y="560878"/>
                        <a:pt x="434105" y="530966"/>
                        <a:pt x="482435" y="482619"/>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7" name="Freeform: Shape 86">
                  <a:extLst>
                    <a:ext uri="{FF2B5EF4-FFF2-40B4-BE49-F238E27FC236}">
                      <a16:creationId xmlns:a16="http://schemas.microsoft.com/office/drawing/2014/main" id="{582BC7F5-AFCE-66A9-C4A3-F242A7514BCE}"/>
                    </a:ext>
                  </a:extLst>
                </p:cNvPr>
                <p:cNvSpPr>
                  <a:spLocks noGrp="1" noRot="1" noMove="1" noResize="1" noEditPoints="1" noAdjustHandles="1" noChangeArrowheads="1" noChangeShapeType="1"/>
                </p:cNvSpPr>
                <p:nvPr/>
              </p:nvSpPr>
              <p:spPr>
                <a:xfrm>
                  <a:off x="6018989" y="3466143"/>
                  <a:ext cx="59551" cy="62017"/>
                </a:xfrm>
                <a:custGeom>
                  <a:avLst/>
                  <a:gdLst>
                    <a:gd name="connsiteX0" fmla="*/ 49524 w 59551"/>
                    <a:gd name="connsiteY0" fmla="*/ 62018 h 62017"/>
                    <a:gd name="connsiteX1" fmla="*/ 10039 w 59551"/>
                    <a:gd name="connsiteY1" fmla="*/ 62018 h 62017"/>
                    <a:gd name="connsiteX2" fmla="*/ 10039 w 59551"/>
                    <a:gd name="connsiteY2" fmla="*/ 41341 h 62017"/>
                    <a:gd name="connsiteX3" fmla="*/ 49524 w 59551"/>
                    <a:gd name="connsiteY3" fmla="*/ 41341 h 62017"/>
                    <a:gd name="connsiteX4" fmla="*/ 49524 w 59551"/>
                    <a:gd name="connsiteY4" fmla="*/ 62018 h 62017"/>
                    <a:gd name="connsiteX5" fmla="*/ 59551 w 59551"/>
                    <a:gd name="connsiteY5" fmla="*/ 41341 h 62017"/>
                    <a:gd name="connsiteX6" fmla="*/ 0 w 59551"/>
                    <a:gd name="connsiteY6" fmla="*/ 41341 h 62017"/>
                    <a:gd name="connsiteX7" fmla="*/ 0 w 59551"/>
                    <a:gd name="connsiteY7" fmla="*/ 0 h 62017"/>
                    <a:gd name="connsiteX8" fmla="*/ 59551 w 59551"/>
                    <a:gd name="connsiteY8" fmla="*/ 0 h 62017"/>
                    <a:gd name="connsiteX9" fmla="*/ 59551 w 59551"/>
                    <a:gd name="connsiteY9" fmla="*/ 41341 h 6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51" h="62017">
                      <a:moveTo>
                        <a:pt x="49524" y="62018"/>
                      </a:moveTo>
                      <a:lnTo>
                        <a:pt x="10039" y="62018"/>
                      </a:lnTo>
                      <a:lnTo>
                        <a:pt x="10039" y="41341"/>
                      </a:lnTo>
                      <a:lnTo>
                        <a:pt x="49524" y="41341"/>
                      </a:lnTo>
                      <a:lnTo>
                        <a:pt x="49524" y="62018"/>
                      </a:lnTo>
                      <a:close/>
                      <a:moveTo>
                        <a:pt x="59551" y="41341"/>
                      </a:moveTo>
                      <a:lnTo>
                        <a:pt x="0" y="41341"/>
                      </a:lnTo>
                      <a:lnTo>
                        <a:pt x="0" y="0"/>
                      </a:lnTo>
                      <a:lnTo>
                        <a:pt x="59551" y="0"/>
                      </a:lnTo>
                      <a:lnTo>
                        <a:pt x="59551" y="41341"/>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8" name="Freeform: Shape 87">
                  <a:extLst>
                    <a:ext uri="{FF2B5EF4-FFF2-40B4-BE49-F238E27FC236}">
                      <a16:creationId xmlns:a16="http://schemas.microsoft.com/office/drawing/2014/main" id="{26915115-1410-12EF-1A21-CF69994551E4}"/>
                    </a:ext>
                  </a:extLst>
                </p:cNvPr>
                <p:cNvSpPr>
                  <a:spLocks noGrp="1" noRot="1" noMove="1" noResize="1" noEditPoints="1" noAdjustHandles="1" noChangeArrowheads="1" noChangeShapeType="1"/>
                </p:cNvSpPr>
                <p:nvPr/>
              </p:nvSpPr>
              <p:spPr>
                <a:xfrm>
                  <a:off x="6175178" y="3498454"/>
                  <a:ext cx="75115" cy="78918"/>
                </a:xfrm>
                <a:custGeom>
                  <a:avLst/>
                  <a:gdLst>
                    <a:gd name="connsiteX0" fmla="*/ 52855 w 75115"/>
                    <a:gd name="connsiteY0" fmla="*/ 66920 h 78918"/>
                    <a:gd name="connsiteX1" fmla="*/ 2683 w 75115"/>
                    <a:gd name="connsiteY1" fmla="*/ 34825 h 78918"/>
                    <a:gd name="connsiteX2" fmla="*/ 24944 w 75115"/>
                    <a:gd name="connsiteY2" fmla="*/ 0 h 78918"/>
                    <a:gd name="connsiteX3" fmla="*/ 75115 w 75115"/>
                    <a:gd name="connsiteY3" fmla="*/ 32095 h 78918"/>
                    <a:gd name="connsiteX4" fmla="*/ 52855 w 75115"/>
                    <a:gd name="connsiteY4" fmla="*/ 66920 h 78918"/>
                    <a:gd name="connsiteX5" fmla="*/ 33266 w 75115"/>
                    <a:gd name="connsiteY5" fmla="*/ 78918 h 78918"/>
                    <a:gd name="connsiteX6" fmla="*/ 0 w 75115"/>
                    <a:gd name="connsiteY6" fmla="*/ 57639 h 78918"/>
                    <a:gd name="connsiteX7" fmla="*/ 11142 w 75115"/>
                    <a:gd name="connsiteY7" fmla="*/ 40227 h 78918"/>
                    <a:gd name="connsiteX8" fmla="*/ 44396 w 75115"/>
                    <a:gd name="connsiteY8" fmla="*/ 61506 h 78918"/>
                    <a:gd name="connsiteX9" fmla="*/ 33277 w 75115"/>
                    <a:gd name="connsiteY9" fmla="*/ 78918 h 7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15" h="78918">
                      <a:moveTo>
                        <a:pt x="52855" y="66920"/>
                      </a:moveTo>
                      <a:lnTo>
                        <a:pt x="2683" y="34825"/>
                      </a:lnTo>
                      <a:lnTo>
                        <a:pt x="24944" y="0"/>
                      </a:lnTo>
                      <a:lnTo>
                        <a:pt x="75115" y="32095"/>
                      </a:lnTo>
                      <a:lnTo>
                        <a:pt x="52855" y="66920"/>
                      </a:lnTo>
                      <a:close/>
                      <a:moveTo>
                        <a:pt x="33266" y="78918"/>
                      </a:moveTo>
                      <a:lnTo>
                        <a:pt x="0" y="57639"/>
                      </a:lnTo>
                      <a:lnTo>
                        <a:pt x="11142" y="40227"/>
                      </a:lnTo>
                      <a:lnTo>
                        <a:pt x="44396" y="61506"/>
                      </a:lnTo>
                      <a:lnTo>
                        <a:pt x="33277" y="78918"/>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9" name="Freeform: Shape 88">
                  <a:extLst>
                    <a:ext uri="{FF2B5EF4-FFF2-40B4-BE49-F238E27FC236}">
                      <a16:creationId xmlns:a16="http://schemas.microsoft.com/office/drawing/2014/main" id="{77DC633D-20B4-71E1-2CF4-A27D97F508FB}"/>
                    </a:ext>
                  </a:extLst>
                </p:cNvPr>
                <p:cNvSpPr>
                  <a:spLocks noGrp="1" noRot="1" noMove="1" noResize="1" noEditPoints="1" noAdjustHandles="1" noChangeArrowheads="1" noChangeShapeType="1"/>
                </p:cNvSpPr>
                <p:nvPr/>
              </p:nvSpPr>
              <p:spPr>
                <a:xfrm>
                  <a:off x="5829205" y="3506984"/>
                  <a:ext cx="75536" cy="79054"/>
                </a:xfrm>
                <a:custGeom>
                  <a:avLst/>
                  <a:gdLst>
                    <a:gd name="connsiteX0" fmla="*/ 75536 w 75536"/>
                    <a:gd name="connsiteY0" fmla="*/ 57207 h 79054"/>
                    <a:gd name="connsiteX1" fmla="*/ 42645 w 75536"/>
                    <a:gd name="connsiteY1" fmla="*/ 79055 h 79054"/>
                    <a:gd name="connsiteX2" fmla="*/ 31220 w 75536"/>
                    <a:gd name="connsiteY2" fmla="*/ 61836 h 79054"/>
                    <a:gd name="connsiteX3" fmla="*/ 64099 w 75536"/>
                    <a:gd name="connsiteY3" fmla="*/ 39977 h 79054"/>
                    <a:gd name="connsiteX4" fmla="*/ 75536 w 75536"/>
                    <a:gd name="connsiteY4" fmla="*/ 57207 h 79054"/>
                    <a:gd name="connsiteX5" fmla="*/ 72466 w 75536"/>
                    <a:gd name="connsiteY5" fmla="*/ 34438 h 79054"/>
                    <a:gd name="connsiteX6" fmla="*/ 22863 w 75536"/>
                    <a:gd name="connsiteY6" fmla="*/ 67386 h 79054"/>
                    <a:gd name="connsiteX7" fmla="*/ 0 w 75536"/>
                    <a:gd name="connsiteY7" fmla="*/ 32948 h 79054"/>
                    <a:gd name="connsiteX8" fmla="*/ 49603 w 75536"/>
                    <a:gd name="connsiteY8" fmla="*/ 0 h 79054"/>
                    <a:gd name="connsiteX9" fmla="*/ 72466 w 75536"/>
                    <a:gd name="connsiteY9" fmla="*/ 34438 h 7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36" h="79054">
                      <a:moveTo>
                        <a:pt x="75536" y="57207"/>
                      </a:moveTo>
                      <a:lnTo>
                        <a:pt x="42645" y="79055"/>
                      </a:lnTo>
                      <a:lnTo>
                        <a:pt x="31220" y="61836"/>
                      </a:lnTo>
                      <a:lnTo>
                        <a:pt x="64099" y="39977"/>
                      </a:lnTo>
                      <a:lnTo>
                        <a:pt x="75536" y="57207"/>
                      </a:lnTo>
                      <a:close/>
                      <a:moveTo>
                        <a:pt x="72466" y="34438"/>
                      </a:moveTo>
                      <a:lnTo>
                        <a:pt x="22863" y="67386"/>
                      </a:lnTo>
                      <a:lnTo>
                        <a:pt x="0" y="32948"/>
                      </a:lnTo>
                      <a:lnTo>
                        <a:pt x="49603" y="0"/>
                      </a:lnTo>
                      <a:lnTo>
                        <a:pt x="72466" y="34438"/>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90" name="Freeform: Shape 89">
                  <a:extLst>
                    <a:ext uri="{FF2B5EF4-FFF2-40B4-BE49-F238E27FC236}">
                      <a16:creationId xmlns:a16="http://schemas.microsoft.com/office/drawing/2014/main" id="{B48C91CE-35C3-6621-F0FC-0CAF96041569}"/>
                    </a:ext>
                  </a:extLst>
                </p:cNvPr>
                <p:cNvSpPr>
                  <a:spLocks noGrp="1" noRot="1" noMove="1" noResize="1" noEditPoints="1" noAdjustHandles="1" noChangeArrowheads="1" noChangeShapeType="1"/>
                </p:cNvSpPr>
                <p:nvPr/>
              </p:nvSpPr>
              <p:spPr>
                <a:xfrm>
                  <a:off x="5983950" y="3436937"/>
                  <a:ext cx="126697" cy="101448"/>
                </a:xfrm>
                <a:custGeom>
                  <a:avLst/>
                  <a:gdLst>
                    <a:gd name="connsiteX0" fmla="*/ 7504 w 126697"/>
                    <a:gd name="connsiteY0" fmla="*/ 63337 h 101448"/>
                    <a:gd name="connsiteX1" fmla="*/ 63360 w 126697"/>
                    <a:gd name="connsiteY1" fmla="*/ 8302 h 101448"/>
                    <a:gd name="connsiteX2" fmla="*/ 119193 w 126697"/>
                    <a:gd name="connsiteY2" fmla="*/ 63337 h 101448"/>
                    <a:gd name="connsiteX3" fmla="*/ 105539 w 126697"/>
                    <a:gd name="connsiteY3" fmla="*/ 99333 h 101448"/>
                    <a:gd name="connsiteX4" fmla="*/ 113907 w 126697"/>
                    <a:gd name="connsiteY4" fmla="*/ 101448 h 101448"/>
                    <a:gd name="connsiteX5" fmla="*/ 126697 w 126697"/>
                    <a:gd name="connsiteY5" fmla="*/ 63337 h 101448"/>
                    <a:gd name="connsiteX6" fmla="*/ 63360 w 126697"/>
                    <a:gd name="connsiteY6" fmla="*/ 0 h 101448"/>
                    <a:gd name="connsiteX7" fmla="*/ 0 w 126697"/>
                    <a:gd name="connsiteY7" fmla="*/ 63337 h 101448"/>
                    <a:gd name="connsiteX8" fmla="*/ 12767 w 126697"/>
                    <a:gd name="connsiteY8" fmla="*/ 101414 h 101448"/>
                    <a:gd name="connsiteX9" fmla="*/ 21135 w 126697"/>
                    <a:gd name="connsiteY9" fmla="*/ 99310 h 101448"/>
                    <a:gd name="connsiteX10" fmla="*/ 7504 w 126697"/>
                    <a:gd name="connsiteY10" fmla="*/ 63348 h 1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97" h="101448">
                      <a:moveTo>
                        <a:pt x="7504" y="63337"/>
                      </a:moveTo>
                      <a:cubicBezTo>
                        <a:pt x="7504" y="32993"/>
                        <a:pt x="32550" y="8302"/>
                        <a:pt x="63360" y="8302"/>
                      </a:cubicBezTo>
                      <a:cubicBezTo>
                        <a:pt x="94147" y="8302"/>
                        <a:pt x="119193" y="32993"/>
                        <a:pt x="119193" y="63337"/>
                      </a:cubicBezTo>
                      <a:cubicBezTo>
                        <a:pt x="119193" y="77087"/>
                        <a:pt x="114043" y="89666"/>
                        <a:pt x="105539" y="99333"/>
                      </a:cubicBezTo>
                      <a:cubicBezTo>
                        <a:pt x="108347" y="99970"/>
                        <a:pt x="111133" y="100675"/>
                        <a:pt x="113907" y="101448"/>
                      </a:cubicBezTo>
                      <a:cubicBezTo>
                        <a:pt x="121933" y="90837"/>
                        <a:pt x="126697" y="77633"/>
                        <a:pt x="126697" y="63337"/>
                      </a:cubicBezTo>
                      <a:cubicBezTo>
                        <a:pt x="126697" y="28421"/>
                        <a:pt x="98274" y="0"/>
                        <a:pt x="63360" y="0"/>
                      </a:cubicBezTo>
                      <a:cubicBezTo>
                        <a:pt x="28423" y="0"/>
                        <a:pt x="0" y="28421"/>
                        <a:pt x="0" y="63337"/>
                      </a:cubicBezTo>
                      <a:cubicBezTo>
                        <a:pt x="0" y="77610"/>
                        <a:pt x="4764" y="90803"/>
                        <a:pt x="12767" y="101414"/>
                      </a:cubicBezTo>
                      <a:cubicBezTo>
                        <a:pt x="15542" y="100641"/>
                        <a:pt x="18327" y="99936"/>
                        <a:pt x="21135" y="99310"/>
                      </a:cubicBezTo>
                      <a:cubicBezTo>
                        <a:pt x="12654" y="89654"/>
                        <a:pt x="7504" y="77087"/>
                        <a:pt x="7504" y="63348"/>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grpSp>
          <p:grpSp>
            <p:nvGrpSpPr>
              <p:cNvPr id="71" name="Group 70">
                <a:extLst>
                  <a:ext uri="{FF2B5EF4-FFF2-40B4-BE49-F238E27FC236}">
                    <a16:creationId xmlns:a16="http://schemas.microsoft.com/office/drawing/2014/main" id="{9BC57514-3DC1-84FA-3BE9-FFA24B70D935}"/>
                  </a:ext>
                </a:extLst>
              </p:cNvPr>
              <p:cNvGrpSpPr>
                <a:grpSpLocks noGrp="1" noUngrp="1" noRot="1" noMove="1" noResize="1"/>
              </p:cNvGrpSpPr>
              <p:nvPr/>
            </p:nvGrpSpPr>
            <p:grpSpPr>
              <a:xfrm>
                <a:off x="4478938" y="3239916"/>
                <a:ext cx="586798" cy="409391"/>
                <a:chOff x="5671936" y="3693132"/>
                <a:chExt cx="349753" cy="244012"/>
              </a:xfrm>
              <a:grpFill/>
            </p:grpSpPr>
            <p:sp>
              <p:nvSpPr>
                <p:cNvPr id="72" name="Freeform: Shape 71">
                  <a:extLst>
                    <a:ext uri="{FF2B5EF4-FFF2-40B4-BE49-F238E27FC236}">
                      <a16:creationId xmlns:a16="http://schemas.microsoft.com/office/drawing/2014/main" id="{15030442-EFF1-B2A0-C8DB-5E68093854DD}"/>
                    </a:ext>
                  </a:extLst>
                </p:cNvPr>
                <p:cNvSpPr>
                  <a:spLocks noGrp="1" noRot="1" noMove="1" noResize="1" noEditPoints="1" noAdjustHandles="1" noChangeArrowheads="1" noChangeShapeType="1"/>
                </p:cNvSpPr>
                <p:nvPr/>
              </p:nvSpPr>
              <p:spPr>
                <a:xfrm>
                  <a:off x="5671936" y="3879778"/>
                  <a:ext cx="349753" cy="57366"/>
                </a:xfrm>
                <a:custGeom>
                  <a:avLst/>
                  <a:gdLst>
                    <a:gd name="connsiteX0" fmla="*/ 41577 w 387685"/>
                    <a:gd name="connsiteY0" fmla="*/ 5300 h 63587"/>
                    <a:gd name="connsiteX1" fmla="*/ 22931 w 387685"/>
                    <a:gd name="connsiteY1" fmla="*/ 387 h 63587"/>
                    <a:gd name="connsiteX2" fmla="*/ 2376 w 387685"/>
                    <a:gd name="connsiteY2" fmla="*/ 20415 h 63587"/>
                    <a:gd name="connsiteX3" fmla="*/ 18498 w 387685"/>
                    <a:gd name="connsiteY3" fmla="*/ 37258 h 63587"/>
                    <a:gd name="connsiteX4" fmla="*/ 27911 w 387685"/>
                    <a:gd name="connsiteY4" fmla="*/ 44071 h 63587"/>
                    <a:gd name="connsiteX5" fmla="*/ 20408 w 387685"/>
                    <a:gd name="connsiteY5" fmla="*/ 50087 h 63587"/>
                    <a:gd name="connsiteX6" fmla="*/ 6640 w 387685"/>
                    <a:gd name="connsiteY6" fmla="*/ 43923 h 63587"/>
                    <a:gd name="connsiteX7" fmla="*/ 0 w 387685"/>
                    <a:gd name="connsiteY7" fmla="*/ 56411 h 63587"/>
                    <a:gd name="connsiteX8" fmla="*/ 20953 w 387685"/>
                    <a:gd name="connsiteY8" fmla="*/ 63223 h 63587"/>
                    <a:gd name="connsiteX9" fmla="*/ 37882 w 387685"/>
                    <a:gd name="connsiteY9" fmla="*/ 57594 h 63587"/>
                    <a:gd name="connsiteX10" fmla="*/ 44044 w 387685"/>
                    <a:gd name="connsiteY10" fmla="*/ 41535 h 63587"/>
                    <a:gd name="connsiteX11" fmla="*/ 29344 w 387685"/>
                    <a:gd name="connsiteY11" fmla="*/ 25237 h 63587"/>
                    <a:gd name="connsiteX12" fmla="*/ 25376 w 387685"/>
                    <a:gd name="connsiteY12" fmla="*/ 24043 h 63587"/>
                    <a:gd name="connsiteX13" fmla="*/ 18498 w 387685"/>
                    <a:gd name="connsiteY13" fmla="*/ 18345 h 63587"/>
                    <a:gd name="connsiteX14" fmla="*/ 25160 w 387685"/>
                    <a:gd name="connsiteY14" fmla="*/ 13363 h 63587"/>
                    <a:gd name="connsiteX15" fmla="*/ 35426 w 387685"/>
                    <a:gd name="connsiteY15" fmla="*/ 17310 h 63587"/>
                    <a:gd name="connsiteX16" fmla="*/ 41588 w 387685"/>
                    <a:gd name="connsiteY16" fmla="*/ 5289 h 63587"/>
                    <a:gd name="connsiteX17" fmla="*/ 85302 w 387685"/>
                    <a:gd name="connsiteY17" fmla="*/ 15115 h 63587"/>
                    <a:gd name="connsiteX18" fmla="*/ 85302 w 387685"/>
                    <a:gd name="connsiteY18" fmla="*/ 1979 h 63587"/>
                    <a:gd name="connsiteX19" fmla="*/ 51388 w 387685"/>
                    <a:gd name="connsiteY19" fmla="*/ 1979 h 63587"/>
                    <a:gd name="connsiteX20" fmla="*/ 51388 w 387685"/>
                    <a:gd name="connsiteY20" fmla="*/ 61620 h 63587"/>
                    <a:gd name="connsiteX21" fmla="*/ 85302 w 387685"/>
                    <a:gd name="connsiteY21" fmla="*/ 61620 h 63587"/>
                    <a:gd name="connsiteX22" fmla="*/ 85302 w 387685"/>
                    <a:gd name="connsiteY22" fmla="*/ 48484 h 63587"/>
                    <a:gd name="connsiteX23" fmla="*/ 66884 w 387685"/>
                    <a:gd name="connsiteY23" fmla="*/ 48484 h 63587"/>
                    <a:gd name="connsiteX24" fmla="*/ 66884 w 387685"/>
                    <a:gd name="connsiteY24" fmla="*/ 38214 h 63587"/>
                    <a:gd name="connsiteX25" fmla="*/ 84370 w 387685"/>
                    <a:gd name="connsiteY25" fmla="*/ 38214 h 63587"/>
                    <a:gd name="connsiteX26" fmla="*/ 84370 w 387685"/>
                    <a:gd name="connsiteY26" fmla="*/ 25078 h 63587"/>
                    <a:gd name="connsiteX27" fmla="*/ 66884 w 387685"/>
                    <a:gd name="connsiteY27" fmla="*/ 25078 h 63587"/>
                    <a:gd name="connsiteX28" fmla="*/ 66884 w 387685"/>
                    <a:gd name="connsiteY28" fmla="*/ 15126 h 63587"/>
                    <a:gd name="connsiteX29" fmla="*/ 85302 w 387685"/>
                    <a:gd name="connsiteY29" fmla="*/ 15126 h 63587"/>
                    <a:gd name="connsiteX30" fmla="*/ 137486 w 387685"/>
                    <a:gd name="connsiteY30" fmla="*/ 3412 h 63587"/>
                    <a:gd name="connsiteX31" fmla="*/ 123343 w 387685"/>
                    <a:gd name="connsiteY31" fmla="*/ 387 h 63587"/>
                    <a:gd name="connsiteX32" fmla="*/ 100639 w 387685"/>
                    <a:gd name="connsiteY32" fmla="*/ 10054 h 63587"/>
                    <a:gd name="connsiteX33" fmla="*/ 91874 w 387685"/>
                    <a:gd name="connsiteY33" fmla="*/ 31890 h 63587"/>
                    <a:gd name="connsiteX34" fmla="*/ 101446 w 387685"/>
                    <a:gd name="connsiteY34" fmla="*/ 54420 h 63587"/>
                    <a:gd name="connsiteX35" fmla="*/ 123821 w 387685"/>
                    <a:gd name="connsiteY35" fmla="*/ 63212 h 63587"/>
                    <a:gd name="connsiteX36" fmla="*/ 137498 w 387685"/>
                    <a:gd name="connsiteY36" fmla="*/ 60437 h 63587"/>
                    <a:gd name="connsiteX37" fmla="*/ 137498 w 387685"/>
                    <a:gd name="connsiteY37" fmla="*/ 41853 h 63587"/>
                    <a:gd name="connsiteX38" fmla="*/ 124139 w 387685"/>
                    <a:gd name="connsiteY38" fmla="*/ 48177 h 63587"/>
                    <a:gd name="connsiteX39" fmla="*/ 108006 w 387685"/>
                    <a:gd name="connsiteY39" fmla="*/ 31958 h 63587"/>
                    <a:gd name="connsiteX40" fmla="*/ 123900 w 387685"/>
                    <a:gd name="connsiteY40" fmla="*/ 15433 h 63587"/>
                    <a:gd name="connsiteX41" fmla="*/ 137509 w 387685"/>
                    <a:gd name="connsiteY41" fmla="*/ 21996 h 63587"/>
                    <a:gd name="connsiteX42" fmla="*/ 137509 w 387685"/>
                    <a:gd name="connsiteY42" fmla="*/ 3412 h 63587"/>
                    <a:gd name="connsiteX43" fmla="*/ 177028 w 387685"/>
                    <a:gd name="connsiteY43" fmla="*/ 0 h 63587"/>
                    <a:gd name="connsiteX44" fmla="*/ 144058 w 387685"/>
                    <a:gd name="connsiteY44" fmla="*/ 30696 h 63587"/>
                    <a:gd name="connsiteX45" fmla="*/ 177028 w 387685"/>
                    <a:gd name="connsiteY45" fmla="*/ 63587 h 63587"/>
                    <a:gd name="connsiteX46" fmla="*/ 209998 w 387685"/>
                    <a:gd name="connsiteY46" fmla="*/ 30696 h 63587"/>
                    <a:gd name="connsiteX47" fmla="*/ 177028 w 387685"/>
                    <a:gd name="connsiteY47" fmla="*/ 0 h 63587"/>
                    <a:gd name="connsiteX48" fmla="*/ 177028 w 387685"/>
                    <a:gd name="connsiteY48" fmla="*/ 15024 h 63587"/>
                    <a:gd name="connsiteX49" fmla="*/ 193865 w 387685"/>
                    <a:gd name="connsiteY49" fmla="*/ 30764 h 63587"/>
                    <a:gd name="connsiteX50" fmla="*/ 177028 w 387685"/>
                    <a:gd name="connsiteY50" fmla="*/ 48563 h 63587"/>
                    <a:gd name="connsiteX51" fmla="*/ 160168 w 387685"/>
                    <a:gd name="connsiteY51" fmla="*/ 30764 h 63587"/>
                    <a:gd name="connsiteX52" fmla="*/ 177028 w 387685"/>
                    <a:gd name="connsiteY52" fmla="*/ 15024 h 63587"/>
                    <a:gd name="connsiteX53" fmla="*/ 217195 w 387685"/>
                    <a:gd name="connsiteY53" fmla="*/ 61620 h 63587"/>
                    <a:gd name="connsiteX54" fmla="*/ 232680 w 387685"/>
                    <a:gd name="connsiteY54" fmla="*/ 61620 h 63587"/>
                    <a:gd name="connsiteX55" fmla="*/ 232680 w 387685"/>
                    <a:gd name="connsiteY55" fmla="*/ 25066 h 63587"/>
                    <a:gd name="connsiteX56" fmla="*/ 232839 w 387685"/>
                    <a:gd name="connsiteY56" fmla="*/ 25066 h 63587"/>
                    <a:gd name="connsiteX57" fmla="*/ 261239 w 387685"/>
                    <a:gd name="connsiteY57" fmla="*/ 61620 h 63587"/>
                    <a:gd name="connsiteX58" fmla="*/ 276723 w 387685"/>
                    <a:gd name="connsiteY58" fmla="*/ 61620 h 63587"/>
                    <a:gd name="connsiteX59" fmla="*/ 276723 w 387685"/>
                    <a:gd name="connsiteY59" fmla="*/ 1979 h 63587"/>
                    <a:gd name="connsiteX60" fmla="*/ 261239 w 387685"/>
                    <a:gd name="connsiteY60" fmla="*/ 1979 h 63587"/>
                    <a:gd name="connsiteX61" fmla="*/ 261239 w 387685"/>
                    <a:gd name="connsiteY61" fmla="*/ 38430 h 63587"/>
                    <a:gd name="connsiteX62" fmla="*/ 261079 w 387685"/>
                    <a:gd name="connsiteY62" fmla="*/ 38430 h 63587"/>
                    <a:gd name="connsiteX63" fmla="*/ 232680 w 387685"/>
                    <a:gd name="connsiteY63" fmla="*/ 1979 h 63587"/>
                    <a:gd name="connsiteX64" fmla="*/ 217195 w 387685"/>
                    <a:gd name="connsiteY64" fmla="*/ 1979 h 63587"/>
                    <a:gd name="connsiteX65" fmla="*/ 217195 w 387685"/>
                    <a:gd name="connsiteY65" fmla="*/ 61620 h 63587"/>
                    <a:gd name="connsiteX66" fmla="*/ 286865 w 387685"/>
                    <a:gd name="connsiteY66" fmla="*/ 61620 h 63587"/>
                    <a:gd name="connsiteX67" fmla="*/ 308852 w 387685"/>
                    <a:gd name="connsiteY67" fmla="*/ 61620 h 63587"/>
                    <a:gd name="connsiteX68" fmla="*/ 339140 w 387685"/>
                    <a:gd name="connsiteY68" fmla="*/ 31799 h 63587"/>
                    <a:gd name="connsiteX69" fmla="*/ 308852 w 387685"/>
                    <a:gd name="connsiteY69" fmla="*/ 1979 h 63587"/>
                    <a:gd name="connsiteX70" fmla="*/ 286865 w 387685"/>
                    <a:gd name="connsiteY70" fmla="*/ 1979 h 63587"/>
                    <a:gd name="connsiteX71" fmla="*/ 286865 w 387685"/>
                    <a:gd name="connsiteY71" fmla="*/ 61620 h 63587"/>
                    <a:gd name="connsiteX72" fmla="*/ 302349 w 387685"/>
                    <a:gd name="connsiteY72" fmla="*/ 15115 h 63587"/>
                    <a:gd name="connsiteX73" fmla="*/ 305999 w 387685"/>
                    <a:gd name="connsiteY73" fmla="*/ 15115 h 63587"/>
                    <a:gd name="connsiteX74" fmla="*/ 322984 w 387685"/>
                    <a:gd name="connsiteY74" fmla="*/ 31799 h 63587"/>
                    <a:gd name="connsiteX75" fmla="*/ 305817 w 387685"/>
                    <a:gd name="connsiteY75" fmla="*/ 48484 h 63587"/>
                    <a:gd name="connsiteX76" fmla="*/ 302338 w 387685"/>
                    <a:gd name="connsiteY76" fmla="*/ 48484 h 63587"/>
                    <a:gd name="connsiteX77" fmla="*/ 302338 w 387685"/>
                    <a:gd name="connsiteY77" fmla="*/ 15115 h 63587"/>
                    <a:gd name="connsiteX78" fmla="*/ 385218 w 387685"/>
                    <a:gd name="connsiteY78" fmla="*/ 5300 h 63587"/>
                    <a:gd name="connsiteX79" fmla="*/ 366573 w 387685"/>
                    <a:gd name="connsiteY79" fmla="*/ 387 h 63587"/>
                    <a:gd name="connsiteX80" fmla="*/ 346018 w 387685"/>
                    <a:gd name="connsiteY80" fmla="*/ 20415 h 63587"/>
                    <a:gd name="connsiteX81" fmla="*/ 362139 w 387685"/>
                    <a:gd name="connsiteY81" fmla="*/ 37258 h 63587"/>
                    <a:gd name="connsiteX82" fmla="*/ 371553 w 387685"/>
                    <a:gd name="connsiteY82" fmla="*/ 44071 h 63587"/>
                    <a:gd name="connsiteX83" fmla="*/ 364049 w 387685"/>
                    <a:gd name="connsiteY83" fmla="*/ 50087 h 63587"/>
                    <a:gd name="connsiteX84" fmla="*/ 350281 w 387685"/>
                    <a:gd name="connsiteY84" fmla="*/ 43923 h 63587"/>
                    <a:gd name="connsiteX85" fmla="*/ 343642 w 387685"/>
                    <a:gd name="connsiteY85" fmla="*/ 56411 h 63587"/>
                    <a:gd name="connsiteX86" fmla="*/ 364595 w 387685"/>
                    <a:gd name="connsiteY86" fmla="*/ 63223 h 63587"/>
                    <a:gd name="connsiteX87" fmla="*/ 381524 w 387685"/>
                    <a:gd name="connsiteY87" fmla="*/ 57594 h 63587"/>
                    <a:gd name="connsiteX88" fmla="*/ 387685 w 387685"/>
                    <a:gd name="connsiteY88" fmla="*/ 41535 h 63587"/>
                    <a:gd name="connsiteX89" fmla="*/ 372985 w 387685"/>
                    <a:gd name="connsiteY89" fmla="*/ 25237 h 63587"/>
                    <a:gd name="connsiteX90" fmla="*/ 369018 w 387685"/>
                    <a:gd name="connsiteY90" fmla="*/ 24043 h 63587"/>
                    <a:gd name="connsiteX91" fmla="*/ 362139 w 387685"/>
                    <a:gd name="connsiteY91" fmla="*/ 18345 h 63587"/>
                    <a:gd name="connsiteX92" fmla="*/ 368801 w 387685"/>
                    <a:gd name="connsiteY92" fmla="*/ 13363 h 63587"/>
                    <a:gd name="connsiteX93" fmla="*/ 379068 w 387685"/>
                    <a:gd name="connsiteY93" fmla="*/ 17310 h 63587"/>
                    <a:gd name="connsiteX94" fmla="*/ 385230 w 387685"/>
                    <a:gd name="connsiteY94" fmla="*/ 5289 h 6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87685" h="63587">
                      <a:moveTo>
                        <a:pt x="41577" y="5300"/>
                      </a:moveTo>
                      <a:cubicBezTo>
                        <a:pt x="36290" y="2297"/>
                        <a:pt x="28934" y="387"/>
                        <a:pt x="22931" y="387"/>
                      </a:cubicBezTo>
                      <a:cubicBezTo>
                        <a:pt x="10983" y="387"/>
                        <a:pt x="2376" y="8302"/>
                        <a:pt x="2376" y="20415"/>
                      </a:cubicBezTo>
                      <a:cubicBezTo>
                        <a:pt x="2376" y="31958"/>
                        <a:pt x="8766" y="34495"/>
                        <a:pt x="18498" y="37258"/>
                      </a:cubicBezTo>
                      <a:cubicBezTo>
                        <a:pt x="21840" y="38225"/>
                        <a:pt x="27911" y="39726"/>
                        <a:pt x="27911" y="44071"/>
                      </a:cubicBezTo>
                      <a:cubicBezTo>
                        <a:pt x="27911" y="48268"/>
                        <a:pt x="24034" y="50087"/>
                        <a:pt x="20408" y="50087"/>
                      </a:cubicBezTo>
                      <a:cubicBezTo>
                        <a:pt x="15121" y="50087"/>
                        <a:pt x="10516" y="47312"/>
                        <a:pt x="6640" y="43923"/>
                      </a:cubicBezTo>
                      <a:lnTo>
                        <a:pt x="0" y="56411"/>
                      </a:lnTo>
                      <a:cubicBezTo>
                        <a:pt x="6071" y="60698"/>
                        <a:pt x="13450" y="63223"/>
                        <a:pt x="20953" y="63223"/>
                      </a:cubicBezTo>
                      <a:cubicBezTo>
                        <a:pt x="26968" y="63223"/>
                        <a:pt x="33221" y="61540"/>
                        <a:pt x="37882" y="57594"/>
                      </a:cubicBezTo>
                      <a:cubicBezTo>
                        <a:pt x="42611" y="53556"/>
                        <a:pt x="44044" y="47483"/>
                        <a:pt x="44044" y="41535"/>
                      </a:cubicBezTo>
                      <a:cubicBezTo>
                        <a:pt x="44044" y="31890"/>
                        <a:pt x="37632" y="27705"/>
                        <a:pt x="29344" y="25237"/>
                      </a:cubicBezTo>
                      <a:lnTo>
                        <a:pt x="25376" y="24043"/>
                      </a:lnTo>
                      <a:cubicBezTo>
                        <a:pt x="22681" y="23167"/>
                        <a:pt x="18498" y="21848"/>
                        <a:pt x="18498" y="18345"/>
                      </a:cubicBezTo>
                      <a:cubicBezTo>
                        <a:pt x="18498" y="15024"/>
                        <a:pt x="22306" y="13363"/>
                        <a:pt x="25160" y="13363"/>
                      </a:cubicBezTo>
                      <a:cubicBezTo>
                        <a:pt x="28946" y="13363"/>
                        <a:pt x="32584" y="14956"/>
                        <a:pt x="35426" y="17310"/>
                      </a:cubicBezTo>
                      <a:lnTo>
                        <a:pt x="41588" y="5289"/>
                      </a:lnTo>
                      <a:close/>
                      <a:moveTo>
                        <a:pt x="85302" y="15115"/>
                      </a:moveTo>
                      <a:lnTo>
                        <a:pt x="85302" y="1979"/>
                      </a:lnTo>
                      <a:lnTo>
                        <a:pt x="51388" y="1979"/>
                      </a:lnTo>
                      <a:lnTo>
                        <a:pt x="51388" y="61620"/>
                      </a:lnTo>
                      <a:lnTo>
                        <a:pt x="85302" y="61620"/>
                      </a:lnTo>
                      <a:lnTo>
                        <a:pt x="85302" y="48484"/>
                      </a:lnTo>
                      <a:lnTo>
                        <a:pt x="66884" y="48484"/>
                      </a:lnTo>
                      <a:lnTo>
                        <a:pt x="66884" y="38214"/>
                      </a:lnTo>
                      <a:lnTo>
                        <a:pt x="84370" y="38214"/>
                      </a:lnTo>
                      <a:lnTo>
                        <a:pt x="84370" y="25078"/>
                      </a:lnTo>
                      <a:lnTo>
                        <a:pt x="66884" y="25078"/>
                      </a:lnTo>
                      <a:lnTo>
                        <a:pt x="66884" y="15126"/>
                      </a:lnTo>
                      <a:lnTo>
                        <a:pt x="85302" y="15126"/>
                      </a:lnTo>
                      <a:close/>
                      <a:moveTo>
                        <a:pt x="137486" y="3412"/>
                      </a:moveTo>
                      <a:cubicBezTo>
                        <a:pt x="132916" y="1501"/>
                        <a:pt x="128323" y="387"/>
                        <a:pt x="123343" y="387"/>
                      </a:cubicBezTo>
                      <a:cubicBezTo>
                        <a:pt x="114964" y="387"/>
                        <a:pt x="106483" y="4037"/>
                        <a:pt x="100639" y="10054"/>
                      </a:cubicBezTo>
                      <a:cubicBezTo>
                        <a:pt x="94943" y="15911"/>
                        <a:pt x="91874" y="23736"/>
                        <a:pt x="91874" y="31890"/>
                      </a:cubicBezTo>
                      <a:cubicBezTo>
                        <a:pt x="91874" y="40750"/>
                        <a:pt x="94875" y="48484"/>
                        <a:pt x="101446" y="54420"/>
                      </a:cubicBezTo>
                      <a:cubicBezTo>
                        <a:pt x="107608" y="60027"/>
                        <a:pt x="115521" y="63212"/>
                        <a:pt x="123821" y="63212"/>
                      </a:cubicBezTo>
                      <a:cubicBezTo>
                        <a:pt x="128641" y="63212"/>
                        <a:pt x="132359" y="62029"/>
                        <a:pt x="137498" y="60437"/>
                      </a:cubicBezTo>
                      <a:lnTo>
                        <a:pt x="137498" y="41853"/>
                      </a:lnTo>
                      <a:cubicBezTo>
                        <a:pt x="134269" y="45731"/>
                        <a:pt x="129198" y="48177"/>
                        <a:pt x="124139" y="48177"/>
                      </a:cubicBezTo>
                      <a:cubicBezTo>
                        <a:pt x="114498" y="48177"/>
                        <a:pt x="108006" y="41387"/>
                        <a:pt x="108006" y="31958"/>
                      </a:cubicBezTo>
                      <a:cubicBezTo>
                        <a:pt x="108006" y="22701"/>
                        <a:pt x="114418" y="15433"/>
                        <a:pt x="123900" y="15433"/>
                      </a:cubicBezTo>
                      <a:cubicBezTo>
                        <a:pt x="129210" y="15433"/>
                        <a:pt x="134348" y="17719"/>
                        <a:pt x="137509" y="21996"/>
                      </a:cubicBezTo>
                      <a:lnTo>
                        <a:pt x="137509" y="3412"/>
                      </a:lnTo>
                      <a:close/>
                      <a:moveTo>
                        <a:pt x="177028" y="0"/>
                      </a:moveTo>
                      <a:cubicBezTo>
                        <a:pt x="159861" y="0"/>
                        <a:pt x="144058" y="12647"/>
                        <a:pt x="144058" y="30696"/>
                      </a:cubicBezTo>
                      <a:cubicBezTo>
                        <a:pt x="144058" y="49985"/>
                        <a:pt x="157894" y="63587"/>
                        <a:pt x="177028" y="63587"/>
                      </a:cubicBezTo>
                      <a:cubicBezTo>
                        <a:pt x="196173" y="63587"/>
                        <a:pt x="209998" y="49974"/>
                        <a:pt x="209998" y="30696"/>
                      </a:cubicBezTo>
                      <a:cubicBezTo>
                        <a:pt x="209998" y="12647"/>
                        <a:pt x="194172" y="0"/>
                        <a:pt x="177028" y="0"/>
                      </a:cubicBezTo>
                      <a:close/>
                      <a:moveTo>
                        <a:pt x="177028" y="15024"/>
                      </a:moveTo>
                      <a:cubicBezTo>
                        <a:pt x="186282" y="15024"/>
                        <a:pt x="193865" y="22530"/>
                        <a:pt x="193865" y="30764"/>
                      </a:cubicBezTo>
                      <a:cubicBezTo>
                        <a:pt x="193865" y="41057"/>
                        <a:pt x="186294" y="48563"/>
                        <a:pt x="177028" y="48563"/>
                      </a:cubicBezTo>
                      <a:cubicBezTo>
                        <a:pt x="167774" y="48563"/>
                        <a:pt x="160168" y="41057"/>
                        <a:pt x="160168" y="30764"/>
                      </a:cubicBezTo>
                      <a:cubicBezTo>
                        <a:pt x="160168" y="22530"/>
                        <a:pt x="167762" y="15024"/>
                        <a:pt x="177028" y="15024"/>
                      </a:cubicBezTo>
                      <a:close/>
                      <a:moveTo>
                        <a:pt x="217195" y="61620"/>
                      </a:moveTo>
                      <a:lnTo>
                        <a:pt x="232680" y="61620"/>
                      </a:lnTo>
                      <a:lnTo>
                        <a:pt x="232680" y="25066"/>
                      </a:lnTo>
                      <a:lnTo>
                        <a:pt x="232839" y="25066"/>
                      </a:lnTo>
                      <a:lnTo>
                        <a:pt x="261239" y="61620"/>
                      </a:lnTo>
                      <a:lnTo>
                        <a:pt x="276723" y="61620"/>
                      </a:lnTo>
                      <a:lnTo>
                        <a:pt x="276723" y="1979"/>
                      </a:lnTo>
                      <a:lnTo>
                        <a:pt x="261239" y="1979"/>
                      </a:lnTo>
                      <a:lnTo>
                        <a:pt x="261239" y="38430"/>
                      </a:lnTo>
                      <a:lnTo>
                        <a:pt x="261079" y="38430"/>
                      </a:lnTo>
                      <a:lnTo>
                        <a:pt x="232680" y="1979"/>
                      </a:lnTo>
                      <a:lnTo>
                        <a:pt x="217195" y="1979"/>
                      </a:lnTo>
                      <a:lnTo>
                        <a:pt x="217195" y="61620"/>
                      </a:lnTo>
                      <a:close/>
                      <a:moveTo>
                        <a:pt x="286865" y="61620"/>
                      </a:moveTo>
                      <a:lnTo>
                        <a:pt x="308852" y="61620"/>
                      </a:lnTo>
                      <a:cubicBezTo>
                        <a:pt x="325372" y="61620"/>
                        <a:pt x="339140" y="48575"/>
                        <a:pt x="339140" y="31799"/>
                      </a:cubicBezTo>
                      <a:cubicBezTo>
                        <a:pt x="339140" y="15024"/>
                        <a:pt x="325440" y="1979"/>
                        <a:pt x="308852" y="1979"/>
                      </a:cubicBezTo>
                      <a:lnTo>
                        <a:pt x="286865" y="1979"/>
                      </a:lnTo>
                      <a:lnTo>
                        <a:pt x="286865" y="61620"/>
                      </a:lnTo>
                      <a:close/>
                      <a:moveTo>
                        <a:pt x="302349" y="15115"/>
                      </a:moveTo>
                      <a:lnTo>
                        <a:pt x="305999" y="15115"/>
                      </a:lnTo>
                      <a:cubicBezTo>
                        <a:pt x="315947" y="15115"/>
                        <a:pt x="322984" y="21131"/>
                        <a:pt x="322984" y="31799"/>
                      </a:cubicBezTo>
                      <a:cubicBezTo>
                        <a:pt x="322984" y="43434"/>
                        <a:pt x="315071" y="48484"/>
                        <a:pt x="305817" y="48484"/>
                      </a:cubicBezTo>
                      <a:lnTo>
                        <a:pt x="302338" y="48484"/>
                      </a:lnTo>
                      <a:lnTo>
                        <a:pt x="302338" y="15115"/>
                      </a:lnTo>
                      <a:close/>
                      <a:moveTo>
                        <a:pt x="385218" y="5300"/>
                      </a:moveTo>
                      <a:cubicBezTo>
                        <a:pt x="379932" y="2297"/>
                        <a:pt x="372576" y="387"/>
                        <a:pt x="366573" y="387"/>
                      </a:cubicBezTo>
                      <a:cubicBezTo>
                        <a:pt x="354624" y="387"/>
                        <a:pt x="346018" y="8302"/>
                        <a:pt x="346018" y="20415"/>
                      </a:cubicBezTo>
                      <a:cubicBezTo>
                        <a:pt x="346018" y="31958"/>
                        <a:pt x="352407" y="34495"/>
                        <a:pt x="362139" y="37258"/>
                      </a:cubicBezTo>
                      <a:cubicBezTo>
                        <a:pt x="365482" y="38225"/>
                        <a:pt x="371553" y="39726"/>
                        <a:pt x="371553" y="44071"/>
                      </a:cubicBezTo>
                      <a:cubicBezTo>
                        <a:pt x="371553" y="48268"/>
                        <a:pt x="367676" y="50087"/>
                        <a:pt x="364049" y="50087"/>
                      </a:cubicBezTo>
                      <a:cubicBezTo>
                        <a:pt x="358763" y="50087"/>
                        <a:pt x="354158" y="47312"/>
                        <a:pt x="350281" y="43923"/>
                      </a:cubicBezTo>
                      <a:lnTo>
                        <a:pt x="343642" y="56411"/>
                      </a:lnTo>
                      <a:cubicBezTo>
                        <a:pt x="349713" y="60698"/>
                        <a:pt x="357091" y="63223"/>
                        <a:pt x="364595" y="63223"/>
                      </a:cubicBezTo>
                      <a:cubicBezTo>
                        <a:pt x="370609" y="63223"/>
                        <a:pt x="376862" y="61540"/>
                        <a:pt x="381524" y="57594"/>
                      </a:cubicBezTo>
                      <a:cubicBezTo>
                        <a:pt x="386253" y="53556"/>
                        <a:pt x="387685" y="47483"/>
                        <a:pt x="387685" y="41535"/>
                      </a:cubicBezTo>
                      <a:cubicBezTo>
                        <a:pt x="387685" y="31890"/>
                        <a:pt x="381273" y="27705"/>
                        <a:pt x="372985" y="25237"/>
                      </a:cubicBezTo>
                      <a:lnTo>
                        <a:pt x="369018" y="24043"/>
                      </a:lnTo>
                      <a:cubicBezTo>
                        <a:pt x="366323" y="23167"/>
                        <a:pt x="362139" y="21848"/>
                        <a:pt x="362139" y="18345"/>
                      </a:cubicBezTo>
                      <a:cubicBezTo>
                        <a:pt x="362139" y="15024"/>
                        <a:pt x="365948" y="13363"/>
                        <a:pt x="368801" y="13363"/>
                      </a:cubicBezTo>
                      <a:cubicBezTo>
                        <a:pt x="372587" y="13363"/>
                        <a:pt x="376225" y="14956"/>
                        <a:pt x="379068" y="17310"/>
                      </a:cubicBezTo>
                      <a:lnTo>
                        <a:pt x="385230" y="5289"/>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3" name="Freeform: Shape 72">
                  <a:extLst>
                    <a:ext uri="{FF2B5EF4-FFF2-40B4-BE49-F238E27FC236}">
                      <a16:creationId xmlns:a16="http://schemas.microsoft.com/office/drawing/2014/main" id="{7CDE1683-0F5E-9F94-D4B1-AC6B2A261FCE}"/>
                    </a:ext>
                  </a:extLst>
                </p:cNvPr>
                <p:cNvSpPr>
                  <a:spLocks noGrp="1" noRot="1" noMove="1" noResize="1" noEditPoints="1" noAdjustHandles="1" noChangeArrowheads="1" noChangeShapeType="1"/>
                </p:cNvSpPr>
                <p:nvPr/>
              </p:nvSpPr>
              <p:spPr>
                <a:xfrm>
                  <a:off x="5713024" y="3693132"/>
                  <a:ext cx="281659" cy="174282"/>
                </a:xfrm>
                <a:custGeom>
                  <a:avLst/>
                  <a:gdLst>
                    <a:gd name="connsiteX0" fmla="*/ 85189 w 312206"/>
                    <a:gd name="connsiteY0" fmla="*/ 146645 h 193184"/>
                    <a:gd name="connsiteX1" fmla="*/ 112963 w 312206"/>
                    <a:gd name="connsiteY1" fmla="*/ 120817 h 193184"/>
                    <a:gd name="connsiteX2" fmla="*/ 141875 w 312206"/>
                    <a:gd name="connsiteY2" fmla="*/ 63633 h 193184"/>
                    <a:gd name="connsiteX3" fmla="*/ 72819 w 312206"/>
                    <a:gd name="connsiteY3" fmla="*/ 0 h 193184"/>
                    <a:gd name="connsiteX4" fmla="*/ 3081 w 312206"/>
                    <a:gd name="connsiteY4" fmla="*/ 68819 h 193184"/>
                    <a:gd name="connsiteX5" fmla="*/ 54321 w 312206"/>
                    <a:gd name="connsiteY5" fmla="*/ 68819 h 193184"/>
                    <a:gd name="connsiteX6" fmla="*/ 53651 w 312206"/>
                    <a:gd name="connsiteY6" fmla="*/ 61222 h 193184"/>
                    <a:gd name="connsiteX7" fmla="*/ 73092 w 312206"/>
                    <a:gd name="connsiteY7" fmla="*/ 39431 h 193184"/>
                    <a:gd name="connsiteX8" fmla="*/ 93465 w 312206"/>
                    <a:gd name="connsiteY8" fmla="*/ 62700 h 193184"/>
                    <a:gd name="connsiteX9" fmla="*/ 73092 w 312206"/>
                    <a:gd name="connsiteY9" fmla="*/ 106555 h 193184"/>
                    <a:gd name="connsiteX10" fmla="*/ 0 w 312206"/>
                    <a:gd name="connsiteY10" fmla="*/ 186064 h 193184"/>
                    <a:gd name="connsiteX11" fmla="*/ 143773 w 312206"/>
                    <a:gd name="connsiteY11" fmla="*/ 186064 h 193184"/>
                    <a:gd name="connsiteX12" fmla="*/ 143773 w 312206"/>
                    <a:gd name="connsiteY12" fmla="*/ 146645 h 193184"/>
                    <a:gd name="connsiteX13" fmla="*/ 85200 w 312206"/>
                    <a:gd name="connsiteY13" fmla="*/ 146645 h 193184"/>
                    <a:gd name="connsiteX14" fmla="*/ 236283 w 312206"/>
                    <a:gd name="connsiteY14" fmla="*/ 0 h 193184"/>
                    <a:gd name="connsiteX15" fmla="*/ 160361 w 312206"/>
                    <a:gd name="connsiteY15" fmla="*/ 96592 h 193184"/>
                    <a:gd name="connsiteX16" fmla="*/ 236283 w 312206"/>
                    <a:gd name="connsiteY16" fmla="*/ 193184 h 193184"/>
                    <a:gd name="connsiteX17" fmla="*/ 312206 w 312206"/>
                    <a:gd name="connsiteY17" fmla="*/ 96592 h 193184"/>
                    <a:gd name="connsiteX18" fmla="*/ 236283 w 312206"/>
                    <a:gd name="connsiteY18" fmla="*/ 0 h 193184"/>
                    <a:gd name="connsiteX19" fmla="*/ 236283 w 312206"/>
                    <a:gd name="connsiteY19" fmla="*/ 41103 h 193184"/>
                    <a:gd name="connsiteX20" fmla="*/ 265934 w 312206"/>
                    <a:gd name="connsiteY20" fmla="*/ 96330 h 193184"/>
                    <a:gd name="connsiteX21" fmla="*/ 236283 w 312206"/>
                    <a:gd name="connsiteY21" fmla="*/ 152161 h 193184"/>
                    <a:gd name="connsiteX22" fmla="*/ 206633 w 312206"/>
                    <a:gd name="connsiteY22" fmla="*/ 96330 h 193184"/>
                    <a:gd name="connsiteX23" fmla="*/ 236283 w 312206"/>
                    <a:gd name="connsiteY23" fmla="*/ 41103 h 19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206" h="193184">
                      <a:moveTo>
                        <a:pt x="85189" y="146645"/>
                      </a:moveTo>
                      <a:lnTo>
                        <a:pt x="112963" y="120817"/>
                      </a:lnTo>
                      <a:cubicBezTo>
                        <a:pt x="131188" y="104201"/>
                        <a:pt x="141875" y="89268"/>
                        <a:pt x="141875" y="63633"/>
                      </a:cubicBezTo>
                      <a:cubicBezTo>
                        <a:pt x="141875" y="24680"/>
                        <a:pt x="110337" y="0"/>
                        <a:pt x="72819" y="0"/>
                      </a:cubicBezTo>
                      <a:cubicBezTo>
                        <a:pt x="30651" y="0"/>
                        <a:pt x="4502" y="27785"/>
                        <a:pt x="3081" y="68819"/>
                      </a:cubicBezTo>
                      <a:lnTo>
                        <a:pt x="54321" y="68819"/>
                      </a:lnTo>
                      <a:cubicBezTo>
                        <a:pt x="53844" y="66192"/>
                        <a:pt x="53651" y="63633"/>
                        <a:pt x="53651" y="61222"/>
                      </a:cubicBezTo>
                      <a:cubicBezTo>
                        <a:pt x="53651" y="49109"/>
                        <a:pt x="60506" y="39431"/>
                        <a:pt x="73092" y="39431"/>
                      </a:cubicBezTo>
                      <a:cubicBezTo>
                        <a:pt x="85393" y="39431"/>
                        <a:pt x="93465" y="51270"/>
                        <a:pt x="93465" y="62700"/>
                      </a:cubicBezTo>
                      <a:cubicBezTo>
                        <a:pt x="93465" y="79043"/>
                        <a:pt x="83517" y="95193"/>
                        <a:pt x="73092" y="106555"/>
                      </a:cubicBezTo>
                      <a:lnTo>
                        <a:pt x="0" y="186064"/>
                      </a:lnTo>
                      <a:lnTo>
                        <a:pt x="143773" y="186064"/>
                      </a:lnTo>
                      <a:lnTo>
                        <a:pt x="143773" y="146645"/>
                      </a:lnTo>
                      <a:lnTo>
                        <a:pt x="85200" y="146645"/>
                      </a:lnTo>
                      <a:close/>
                      <a:moveTo>
                        <a:pt x="236283" y="0"/>
                      </a:moveTo>
                      <a:cubicBezTo>
                        <a:pt x="183156" y="0"/>
                        <a:pt x="160361" y="50121"/>
                        <a:pt x="160361" y="96592"/>
                      </a:cubicBezTo>
                      <a:cubicBezTo>
                        <a:pt x="160361" y="143074"/>
                        <a:pt x="182883" y="193184"/>
                        <a:pt x="236283" y="193184"/>
                      </a:cubicBezTo>
                      <a:cubicBezTo>
                        <a:pt x="289673" y="193184"/>
                        <a:pt x="312206" y="143074"/>
                        <a:pt x="312206" y="96592"/>
                      </a:cubicBezTo>
                      <a:cubicBezTo>
                        <a:pt x="312206" y="50110"/>
                        <a:pt x="289411" y="0"/>
                        <a:pt x="236283" y="0"/>
                      </a:cubicBezTo>
                      <a:close/>
                      <a:moveTo>
                        <a:pt x="236283" y="41103"/>
                      </a:moveTo>
                      <a:cubicBezTo>
                        <a:pt x="260227" y="41103"/>
                        <a:pt x="265934" y="79043"/>
                        <a:pt x="265934" y="96330"/>
                      </a:cubicBezTo>
                      <a:cubicBezTo>
                        <a:pt x="265934" y="113686"/>
                        <a:pt x="260215" y="152161"/>
                        <a:pt x="236283" y="152161"/>
                      </a:cubicBezTo>
                      <a:cubicBezTo>
                        <a:pt x="212340" y="152161"/>
                        <a:pt x="206633" y="113686"/>
                        <a:pt x="206633" y="96330"/>
                      </a:cubicBezTo>
                      <a:cubicBezTo>
                        <a:pt x="206633" y="79043"/>
                        <a:pt x="212352" y="41103"/>
                        <a:pt x="236283" y="41103"/>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grpSp>
        </p:grpSp>
        <p:grpSp>
          <p:nvGrpSpPr>
            <p:cNvPr id="61" name="Group 60">
              <a:extLst>
                <a:ext uri="{FF2B5EF4-FFF2-40B4-BE49-F238E27FC236}">
                  <a16:creationId xmlns:a16="http://schemas.microsoft.com/office/drawing/2014/main" id="{55B32924-C71B-6560-CED2-6099921F87A9}"/>
                </a:ext>
              </a:extLst>
            </p:cNvPr>
            <p:cNvGrpSpPr>
              <a:grpSpLocks noGrp="1" noUngrp="1" noRot="1" noMove="1" noResize="1"/>
            </p:cNvGrpSpPr>
            <p:nvPr/>
          </p:nvGrpSpPr>
          <p:grpSpPr>
            <a:xfrm>
              <a:off x="2622608" y="3108438"/>
              <a:ext cx="376877" cy="293578"/>
              <a:chOff x="5182839" y="3682903"/>
              <a:chExt cx="389925" cy="303742"/>
            </a:xfrm>
            <a:grpFill/>
          </p:grpSpPr>
          <p:sp>
            <p:nvSpPr>
              <p:cNvPr id="68" name="Freeform: Shape 67">
                <a:extLst>
                  <a:ext uri="{FF2B5EF4-FFF2-40B4-BE49-F238E27FC236}">
                    <a16:creationId xmlns:a16="http://schemas.microsoft.com/office/drawing/2014/main" id="{7519FD01-144B-A0DA-2B67-9B09857D8E7A}"/>
                  </a:ext>
                </a:extLst>
              </p:cNvPr>
              <p:cNvSpPr>
                <a:spLocks noGrp="1" noRot="1" noMove="1" noResize="1" noEditPoints="1" noAdjustHandles="1" noChangeArrowheads="1" noChangeShapeType="1"/>
              </p:cNvSpPr>
              <p:nvPr/>
            </p:nvSpPr>
            <p:spPr>
              <a:xfrm>
                <a:off x="5190900" y="3682903"/>
                <a:ext cx="370609" cy="186053"/>
              </a:xfrm>
              <a:custGeom>
                <a:avLst/>
                <a:gdLst>
                  <a:gd name="connsiteX0" fmla="*/ 120512 w 370609"/>
                  <a:gd name="connsiteY0" fmla="*/ 39419 h 186053"/>
                  <a:gd name="connsiteX1" fmla="*/ 120512 w 370609"/>
                  <a:gd name="connsiteY1" fmla="*/ 0 h 186053"/>
                  <a:gd name="connsiteX2" fmla="*/ 27513 w 370609"/>
                  <a:gd name="connsiteY2" fmla="*/ 0 h 186053"/>
                  <a:gd name="connsiteX3" fmla="*/ 11847 w 370609"/>
                  <a:gd name="connsiteY3" fmla="*/ 97070 h 186053"/>
                  <a:gd name="connsiteX4" fmla="*/ 45999 w 370609"/>
                  <a:gd name="connsiteY4" fmla="*/ 89734 h 186053"/>
                  <a:gd name="connsiteX5" fmla="*/ 85200 w 370609"/>
                  <a:gd name="connsiteY5" fmla="*/ 120339 h 186053"/>
                  <a:gd name="connsiteX6" fmla="*/ 56686 w 370609"/>
                  <a:gd name="connsiteY6" fmla="*/ 146645 h 186053"/>
                  <a:gd name="connsiteX7" fmla="*/ 6856 w 370609"/>
                  <a:gd name="connsiteY7" fmla="*/ 125992 h 186053"/>
                  <a:gd name="connsiteX8" fmla="*/ 0 w 370609"/>
                  <a:gd name="connsiteY8" fmla="*/ 169915 h 186053"/>
                  <a:gd name="connsiteX9" fmla="*/ 58369 w 370609"/>
                  <a:gd name="connsiteY9" fmla="*/ 186053 h 186053"/>
                  <a:gd name="connsiteX10" fmla="*/ 110553 w 370609"/>
                  <a:gd name="connsiteY10" fmla="*/ 171120 h 186053"/>
                  <a:gd name="connsiteX11" fmla="*/ 133553 w 370609"/>
                  <a:gd name="connsiteY11" fmla="*/ 122693 h 186053"/>
                  <a:gd name="connsiteX12" fmla="*/ 70204 w 370609"/>
                  <a:gd name="connsiteY12" fmla="*/ 58583 h 186053"/>
                  <a:gd name="connsiteX13" fmla="*/ 55549 w 370609"/>
                  <a:gd name="connsiteY13" fmla="*/ 59800 h 186053"/>
                  <a:gd name="connsiteX14" fmla="*/ 58573 w 370609"/>
                  <a:gd name="connsiteY14" fmla="*/ 39419 h 186053"/>
                  <a:gd name="connsiteX15" fmla="*/ 120501 w 370609"/>
                  <a:gd name="connsiteY15" fmla="*/ 39419 h 186053"/>
                  <a:gd name="connsiteX16" fmla="*/ 207395 w 370609"/>
                  <a:gd name="connsiteY16" fmla="*/ 57184 h 186053"/>
                  <a:gd name="connsiteX17" fmla="*/ 164226 w 370609"/>
                  <a:gd name="connsiteY17" fmla="*/ 57184 h 186053"/>
                  <a:gd name="connsiteX18" fmla="*/ 164226 w 370609"/>
                  <a:gd name="connsiteY18" fmla="*/ 178945 h 186053"/>
                  <a:gd name="connsiteX19" fmla="*/ 207395 w 370609"/>
                  <a:gd name="connsiteY19" fmla="*/ 178945 h 186053"/>
                  <a:gd name="connsiteX20" fmla="*/ 207395 w 370609"/>
                  <a:gd name="connsiteY20" fmla="*/ 120828 h 186053"/>
                  <a:gd name="connsiteX21" fmla="*/ 226563 w 370609"/>
                  <a:gd name="connsiteY21" fmla="*/ 86663 h 186053"/>
                  <a:gd name="connsiteX22" fmla="*/ 245799 w 370609"/>
                  <a:gd name="connsiteY22" fmla="*/ 120828 h 186053"/>
                  <a:gd name="connsiteX23" fmla="*/ 245799 w 370609"/>
                  <a:gd name="connsiteY23" fmla="*/ 178945 h 186053"/>
                  <a:gd name="connsiteX24" fmla="*/ 288968 w 370609"/>
                  <a:gd name="connsiteY24" fmla="*/ 178945 h 186053"/>
                  <a:gd name="connsiteX25" fmla="*/ 288968 w 370609"/>
                  <a:gd name="connsiteY25" fmla="*/ 120828 h 186053"/>
                  <a:gd name="connsiteX26" fmla="*/ 309614 w 370609"/>
                  <a:gd name="connsiteY26" fmla="*/ 87596 h 186053"/>
                  <a:gd name="connsiteX27" fmla="*/ 327441 w 370609"/>
                  <a:gd name="connsiteY27" fmla="*/ 120828 h 186053"/>
                  <a:gd name="connsiteX28" fmla="*/ 327441 w 370609"/>
                  <a:gd name="connsiteY28" fmla="*/ 178945 h 186053"/>
                  <a:gd name="connsiteX29" fmla="*/ 370609 w 370609"/>
                  <a:gd name="connsiteY29" fmla="*/ 178945 h 186053"/>
                  <a:gd name="connsiteX30" fmla="*/ 370609 w 370609"/>
                  <a:gd name="connsiteY30" fmla="*/ 101312 h 186053"/>
                  <a:gd name="connsiteX31" fmla="*/ 329055 w 370609"/>
                  <a:gd name="connsiteY31" fmla="*/ 53147 h 186053"/>
                  <a:gd name="connsiteX32" fmla="*/ 287831 w 370609"/>
                  <a:gd name="connsiteY32" fmla="*/ 76416 h 186053"/>
                  <a:gd name="connsiteX33" fmla="*/ 246277 w 370609"/>
                  <a:gd name="connsiteY33" fmla="*/ 53147 h 186053"/>
                  <a:gd name="connsiteX34" fmla="*/ 207884 w 370609"/>
                  <a:gd name="connsiteY34" fmla="*/ 72390 h 186053"/>
                  <a:gd name="connsiteX35" fmla="*/ 207406 w 370609"/>
                  <a:gd name="connsiteY35" fmla="*/ 72390 h 186053"/>
                  <a:gd name="connsiteX36" fmla="*/ 207406 w 370609"/>
                  <a:gd name="connsiteY36" fmla="*/ 57184 h 18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0609" h="186053">
                    <a:moveTo>
                      <a:pt x="120512" y="39419"/>
                    </a:moveTo>
                    <a:lnTo>
                      <a:pt x="120512" y="0"/>
                    </a:lnTo>
                    <a:lnTo>
                      <a:pt x="27513" y="0"/>
                    </a:lnTo>
                    <a:lnTo>
                      <a:pt x="11847" y="97070"/>
                    </a:lnTo>
                    <a:cubicBezTo>
                      <a:pt x="22534" y="92088"/>
                      <a:pt x="34175" y="89734"/>
                      <a:pt x="45999" y="89734"/>
                    </a:cubicBezTo>
                    <a:cubicBezTo>
                      <a:pt x="64565" y="89734"/>
                      <a:pt x="85200" y="98753"/>
                      <a:pt x="85200" y="120339"/>
                    </a:cubicBezTo>
                    <a:cubicBezTo>
                      <a:pt x="85200" y="135943"/>
                      <a:pt x="71421" y="146645"/>
                      <a:pt x="56686" y="146645"/>
                    </a:cubicBezTo>
                    <a:cubicBezTo>
                      <a:pt x="38189" y="146645"/>
                      <a:pt x="20646" y="138366"/>
                      <a:pt x="6856" y="125992"/>
                    </a:cubicBezTo>
                    <a:lnTo>
                      <a:pt x="0" y="169915"/>
                    </a:lnTo>
                    <a:cubicBezTo>
                      <a:pt x="17349" y="181083"/>
                      <a:pt x="37995" y="186053"/>
                      <a:pt x="58369" y="186053"/>
                    </a:cubicBezTo>
                    <a:cubicBezTo>
                      <a:pt x="76184" y="186053"/>
                      <a:pt x="96296" y="182493"/>
                      <a:pt x="110553" y="171120"/>
                    </a:cubicBezTo>
                    <a:cubicBezTo>
                      <a:pt x="125276" y="159008"/>
                      <a:pt x="133553" y="141459"/>
                      <a:pt x="133553" y="122693"/>
                    </a:cubicBezTo>
                    <a:cubicBezTo>
                      <a:pt x="133553" y="85697"/>
                      <a:pt x="106790" y="55762"/>
                      <a:pt x="70204" y="58583"/>
                    </a:cubicBezTo>
                    <a:lnTo>
                      <a:pt x="55549" y="59800"/>
                    </a:lnTo>
                    <a:lnTo>
                      <a:pt x="58573" y="39419"/>
                    </a:lnTo>
                    <a:lnTo>
                      <a:pt x="120501" y="39419"/>
                    </a:lnTo>
                    <a:close/>
                    <a:moveTo>
                      <a:pt x="207395" y="57184"/>
                    </a:moveTo>
                    <a:lnTo>
                      <a:pt x="164226" y="57184"/>
                    </a:lnTo>
                    <a:lnTo>
                      <a:pt x="164226" y="178945"/>
                    </a:lnTo>
                    <a:lnTo>
                      <a:pt x="207395" y="178945"/>
                    </a:lnTo>
                    <a:lnTo>
                      <a:pt x="207395" y="120828"/>
                    </a:lnTo>
                    <a:cubicBezTo>
                      <a:pt x="207395" y="107306"/>
                      <a:pt x="207395" y="86663"/>
                      <a:pt x="226563" y="86663"/>
                    </a:cubicBezTo>
                    <a:cubicBezTo>
                      <a:pt x="245799" y="86663"/>
                      <a:pt x="245799" y="107317"/>
                      <a:pt x="245799" y="120828"/>
                    </a:cubicBezTo>
                    <a:lnTo>
                      <a:pt x="245799" y="178945"/>
                    </a:lnTo>
                    <a:lnTo>
                      <a:pt x="288968" y="178945"/>
                    </a:lnTo>
                    <a:lnTo>
                      <a:pt x="288968" y="120828"/>
                    </a:lnTo>
                    <a:cubicBezTo>
                      <a:pt x="288968" y="106305"/>
                      <a:pt x="289707" y="87596"/>
                      <a:pt x="309614" y="87596"/>
                    </a:cubicBezTo>
                    <a:cubicBezTo>
                      <a:pt x="327907" y="87596"/>
                      <a:pt x="327441" y="108250"/>
                      <a:pt x="327441" y="120828"/>
                    </a:cubicBezTo>
                    <a:lnTo>
                      <a:pt x="327441" y="178945"/>
                    </a:lnTo>
                    <a:lnTo>
                      <a:pt x="370609" y="178945"/>
                    </a:lnTo>
                    <a:lnTo>
                      <a:pt x="370609" y="101312"/>
                    </a:lnTo>
                    <a:cubicBezTo>
                      <a:pt x="370609" y="73334"/>
                      <a:pt x="359922" y="53147"/>
                      <a:pt x="329055" y="53147"/>
                    </a:cubicBezTo>
                    <a:cubicBezTo>
                      <a:pt x="312513" y="53147"/>
                      <a:pt x="296108" y="61222"/>
                      <a:pt x="287831" y="76416"/>
                    </a:cubicBezTo>
                    <a:cubicBezTo>
                      <a:pt x="279020" y="60278"/>
                      <a:pt x="263819" y="53147"/>
                      <a:pt x="246277" y="53147"/>
                    </a:cubicBezTo>
                    <a:cubicBezTo>
                      <a:pt x="230610" y="53147"/>
                      <a:pt x="218036" y="58867"/>
                      <a:pt x="207884" y="72390"/>
                    </a:cubicBezTo>
                    <a:lnTo>
                      <a:pt x="207406" y="72390"/>
                    </a:lnTo>
                    <a:lnTo>
                      <a:pt x="207406" y="57184"/>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69" name="Freeform: Shape 68">
                <a:extLst>
                  <a:ext uri="{FF2B5EF4-FFF2-40B4-BE49-F238E27FC236}">
                    <a16:creationId xmlns:a16="http://schemas.microsoft.com/office/drawing/2014/main" id="{2A49E977-9616-E1E1-5642-133A70AE3CD3}"/>
                  </a:ext>
                </a:extLst>
              </p:cNvPr>
              <p:cNvSpPr>
                <a:spLocks noGrp="1" noRot="1" noMove="1" noResize="1" noEditPoints="1" noAdjustHandles="1" noChangeArrowheads="1" noChangeShapeType="1"/>
              </p:cNvSpPr>
              <p:nvPr/>
            </p:nvSpPr>
            <p:spPr>
              <a:xfrm>
                <a:off x="5182839" y="3927460"/>
                <a:ext cx="389925" cy="59185"/>
              </a:xfrm>
              <a:custGeom>
                <a:avLst/>
                <a:gdLst>
                  <a:gd name="connsiteX0" fmla="*/ 0 w 389925"/>
                  <a:gd name="connsiteY0" fmla="*/ 57832 h 59185"/>
                  <a:gd name="connsiteX1" fmla="*/ 24364 w 389925"/>
                  <a:gd name="connsiteY1" fmla="*/ 57832 h 59185"/>
                  <a:gd name="connsiteX2" fmla="*/ 49990 w 389925"/>
                  <a:gd name="connsiteY2" fmla="*/ 29263 h 59185"/>
                  <a:gd name="connsiteX3" fmla="*/ 24364 w 389925"/>
                  <a:gd name="connsiteY3" fmla="*/ 1342 h 59185"/>
                  <a:gd name="connsiteX4" fmla="*/ 0 w 389925"/>
                  <a:gd name="connsiteY4" fmla="*/ 1342 h 59185"/>
                  <a:gd name="connsiteX5" fmla="*/ 0 w 389925"/>
                  <a:gd name="connsiteY5" fmla="*/ 57821 h 59185"/>
                  <a:gd name="connsiteX6" fmla="*/ 12415 w 389925"/>
                  <a:gd name="connsiteY6" fmla="*/ 11794 h 59185"/>
                  <a:gd name="connsiteX7" fmla="*/ 21272 w 389925"/>
                  <a:gd name="connsiteY7" fmla="*/ 11794 h 59185"/>
                  <a:gd name="connsiteX8" fmla="*/ 37563 w 389925"/>
                  <a:gd name="connsiteY8" fmla="*/ 30446 h 59185"/>
                  <a:gd name="connsiteX9" fmla="*/ 23488 w 389925"/>
                  <a:gd name="connsiteY9" fmla="*/ 47369 h 59185"/>
                  <a:gd name="connsiteX10" fmla="*/ 12415 w 389925"/>
                  <a:gd name="connsiteY10" fmla="*/ 47369 h 59185"/>
                  <a:gd name="connsiteX11" fmla="*/ 12415 w 389925"/>
                  <a:gd name="connsiteY11" fmla="*/ 11783 h 59185"/>
                  <a:gd name="connsiteX12" fmla="*/ 58585 w 389925"/>
                  <a:gd name="connsiteY12" fmla="*/ 57832 h 59185"/>
                  <a:gd name="connsiteX13" fmla="*/ 71000 w 389925"/>
                  <a:gd name="connsiteY13" fmla="*/ 57832 h 59185"/>
                  <a:gd name="connsiteX14" fmla="*/ 71000 w 389925"/>
                  <a:gd name="connsiteY14" fmla="*/ 1353 h 59185"/>
                  <a:gd name="connsiteX15" fmla="*/ 58585 w 389925"/>
                  <a:gd name="connsiteY15" fmla="*/ 1353 h 59185"/>
                  <a:gd name="connsiteX16" fmla="*/ 58585 w 389925"/>
                  <a:gd name="connsiteY16" fmla="*/ 57832 h 59185"/>
                  <a:gd name="connsiteX17" fmla="*/ 78378 w 389925"/>
                  <a:gd name="connsiteY17" fmla="*/ 39089 h 59185"/>
                  <a:gd name="connsiteX18" fmla="*/ 102401 w 389925"/>
                  <a:gd name="connsiteY18" fmla="*/ 59174 h 59185"/>
                  <a:gd name="connsiteX19" fmla="*/ 125890 w 389925"/>
                  <a:gd name="connsiteY19" fmla="*/ 41057 h 59185"/>
                  <a:gd name="connsiteX20" fmla="*/ 109120 w 389925"/>
                  <a:gd name="connsiteY20" fmla="*/ 24600 h 59185"/>
                  <a:gd name="connsiteX21" fmla="*/ 92283 w 389925"/>
                  <a:gd name="connsiteY21" fmla="*/ 16059 h 59185"/>
                  <a:gd name="connsiteX22" fmla="*/ 100821 w 389925"/>
                  <a:gd name="connsiteY22" fmla="*/ 9667 h 59185"/>
                  <a:gd name="connsiteX23" fmla="*/ 111963 w 389925"/>
                  <a:gd name="connsiteY23" fmla="*/ 18208 h 59185"/>
                  <a:gd name="connsiteX24" fmla="*/ 123980 w 389925"/>
                  <a:gd name="connsiteY24" fmla="*/ 18208 h 59185"/>
                  <a:gd name="connsiteX25" fmla="*/ 101355 w 389925"/>
                  <a:gd name="connsiteY25" fmla="*/ 0 h 59185"/>
                  <a:gd name="connsiteX26" fmla="*/ 80243 w 389925"/>
                  <a:gd name="connsiteY26" fmla="*/ 17094 h 59185"/>
                  <a:gd name="connsiteX27" fmla="*/ 97103 w 389925"/>
                  <a:gd name="connsiteY27" fmla="*/ 33153 h 59185"/>
                  <a:gd name="connsiteX28" fmla="*/ 113873 w 389925"/>
                  <a:gd name="connsiteY28" fmla="*/ 42501 h 59185"/>
                  <a:gd name="connsiteX29" fmla="*/ 102867 w 389925"/>
                  <a:gd name="connsiteY29" fmla="*/ 49541 h 59185"/>
                  <a:gd name="connsiteX30" fmla="*/ 90384 w 389925"/>
                  <a:gd name="connsiteY30" fmla="*/ 39089 h 59185"/>
                  <a:gd name="connsiteX31" fmla="*/ 78367 w 389925"/>
                  <a:gd name="connsiteY31" fmla="*/ 39089 h 59185"/>
                  <a:gd name="connsiteX32" fmla="*/ 145752 w 389925"/>
                  <a:gd name="connsiteY32" fmla="*/ 57832 h 59185"/>
                  <a:gd name="connsiteX33" fmla="*/ 158167 w 389925"/>
                  <a:gd name="connsiteY33" fmla="*/ 57832 h 59185"/>
                  <a:gd name="connsiteX34" fmla="*/ 158167 w 389925"/>
                  <a:gd name="connsiteY34" fmla="*/ 11794 h 59185"/>
                  <a:gd name="connsiteX35" fmla="*/ 175084 w 389925"/>
                  <a:gd name="connsiteY35" fmla="*/ 11794 h 59185"/>
                  <a:gd name="connsiteX36" fmla="*/ 175084 w 389925"/>
                  <a:gd name="connsiteY36" fmla="*/ 1342 h 59185"/>
                  <a:gd name="connsiteX37" fmla="*/ 128823 w 389925"/>
                  <a:gd name="connsiteY37" fmla="*/ 1342 h 59185"/>
                  <a:gd name="connsiteX38" fmla="*/ 128823 w 389925"/>
                  <a:gd name="connsiteY38" fmla="*/ 11794 h 59185"/>
                  <a:gd name="connsiteX39" fmla="*/ 145752 w 389925"/>
                  <a:gd name="connsiteY39" fmla="*/ 11794 h 59185"/>
                  <a:gd name="connsiteX40" fmla="*/ 145752 w 389925"/>
                  <a:gd name="connsiteY40" fmla="*/ 57832 h 59185"/>
                  <a:gd name="connsiteX41" fmla="*/ 169695 w 389925"/>
                  <a:gd name="connsiteY41" fmla="*/ 57832 h 59185"/>
                  <a:gd name="connsiteX42" fmla="*/ 182269 w 389925"/>
                  <a:gd name="connsiteY42" fmla="*/ 57832 h 59185"/>
                  <a:gd name="connsiteX43" fmla="*/ 186703 w 389925"/>
                  <a:gd name="connsiteY43" fmla="*/ 45254 h 59185"/>
                  <a:gd name="connsiteX44" fmla="*/ 207815 w 389925"/>
                  <a:gd name="connsiteY44" fmla="*/ 45254 h 59185"/>
                  <a:gd name="connsiteX45" fmla="*/ 212067 w 389925"/>
                  <a:gd name="connsiteY45" fmla="*/ 57832 h 59185"/>
                  <a:gd name="connsiteX46" fmla="*/ 224960 w 389925"/>
                  <a:gd name="connsiteY46" fmla="*/ 57832 h 59185"/>
                  <a:gd name="connsiteX47" fmla="*/ 203848 w 389925"/>
                  <a:gd name="connsiteY47" fmla="*/ 1353 h 59185"/>
                  <a:gd name="connsiteX48" fmla="*/ 191114 w 389925"/>
                  <a:gd name="connsiteY48" fmla="*/ 1353 h 59185"/>
                  <a:gd name="connsiteX49" fmla="*/ 169683 w 389925"/>
                  <a:gd name="connsiteY49" fmla="*/ 57832 h 59185"/>
                  <a:gd name="connsiteX50" fmla="*/ 197310 w 389925"/>
                  <a:gd name="connsiteY50" fmla="*/ 15274 h 59185"/>
                  <a:gd name="connsiteX51" fmla="*/ 197469 w 389925"/>
                  <a:gd name="connsiteY51" fmla="*/ 15274 h 59185"/>
                  <a:gd name="connsiteX52" fmla="*/ 204575 w 389925"/>
                  <a:gd name="connsiteY52" fmla="*/ 35996 h 59185"/>
                  <a:gd name="connsiteX53" fmla="*/ 189943 w 389925"/>
                  <a:gd name="connsiteY53" fmla="*/ 35996 h 59185"/>
                  <a:gd name="connsiteX54" fmla="*/ 197310 w 389925"/>
                  <a:gd name="connsiteY54" fmla="*/ 15274 h 59185"/>
                  <a:gd name="connsiteX55" fmla="*/ 229883 w 389925"/>
                  <a:gd name="connsiteY55" fmla="*/ 57832 h 59185"/>
                  <a:gd name="connsiteX56" fmla="*/ 241513 w 389925"/>
                  <a:gd name="connsiteY56" fmla="*/ 57832 h 59185"/>
                  <a:gd name="connsiteX57" fmla="*/ 241513 w 389925"/>
                  <a:gd name="connsiteY57" fmla="*/ 20028 h 59185"/>
                  <a:gd name="connsiteX58" fmla="*/ 241672 w 389925"/>
                  <a:gd name="connsiteY58" fmla="*/ 20028 h 59185"/>
                  <a:gd name="connsiteX59" fmla="*/ 265161 w 389925"/>
                  <a:gd name="connsiteY59" fmla="*/ 57832 h 59185"/>
                  <a:gd name="connsiteX60" fmla="*/ 277576 w 389925"/>
                  <a:gd name="connsiteY60" fmla="*/ 57832 h 59185"/>
                  <a:gd name="connsiteX61" fmla="*/ 277576 w 389925"/>
                  <a:gd name="connsiteY61" fmla="*/ 1353 h 59185"/>
                  <a:gd name="connsiteX62" fmla="*/ 265945 w 389925"/>
                  <a:gd name="connsiteY62" fmla="*/ 1353 h 59185"/>
                  <a:gd name="connsiteX63" fmla="*/ 265945 w 389925"/>
                  <a:gd name="connsiteY63" fmla="*/ 39249 h 59185"/>
                  <a:gd name="connsiteX64" fmla="*/ 265786 w 389925"/>
                  <a:gd name="connsiteY64" fmla="*/ 39249 h 59185"/>
                  <a:gd name="connsiteX65" fmla="*/ 242230 w 389925"/>
                  <a:gd name="connsiteY65" fmla="*/ 1353 h 59185"/>
                  <a:gd name="connsiteX66" fmla="*/ 229883 w 389925"/>
                  <a:gd name="connsiteY66" fmla="*/ 1353 h 59185"/>
                  <a:gd name="connsiteX67" fmla="*/ 229883 w 389925"/>
                  <a:gd name="connsiteY67" fmla="*/ 57832 h 59185"/>
                  <a:gd name="connsiteX68" fmla="*/ 338150 w 389925"/>
                  <a:gd name="connsiteY68" fmla="*/ 20347 h 59185"/>
                  <a:gd name="connsiteX69" fmla="*/ 313786 w 389925"/>
                  <a:gd name="connsiteY69" fmla="*/ 11 h 59185"/>
                  <a:gd name="connsiteX70" fmla="*/ 286035 w 389925"/>
                  <a:gd name="connsiteY70" fmla="*/ 29832 h 59185"/>
                  <a:gd name="connsiteX71" fmla="*/ 313786 w 389925"/>
                  <a:gd name="connsiteY71" fmla="*/ 59186 h 59185"/>
                  <a:gd name="connsiteX72" fmla="*/ 338628 w 389925"/>
                  <a:gd name="connsiteY72" fmla="*/ 36087 h 59185"/>
                  <a:gd name="connsiteX73" fmla="*/ 326611 w 389925"/>
                  <a:gd name="connsiteY73" fmla="*/ 36087 h 59185"/>
                  <a:gd name="connsiteX74" fmla="*/ 313786 w 389925"/>
                  <a:gd name="connsiteY74" fmla="*/ 48734 h 59185"/>
                  <a:gd name="connsiteX75" fmla="*/ 298461 w 389925"/>
                  <a:gd name="connsiteY75" fmla="*/ 29832 h 59185"/>
                  <a:gd name="connsiteX76" fmla="*/ 313786 w 389925"/>
                  <a:gd name="connsiteY76" fmla="*/ 10463 h 59185"/>
                  <a:gd name="connsiteX77" fmla="*/ 326145 w 389925"/>
                  <a:gd name="connsiteY77" fmla="*/ 20347 h 59185"/>
                  <a:gd name="connsiteX78" fmla="*/ 338162 w 389925"/>
                  <a:gd name="connsiteY78" fmla="*/ 20347 h 59185"/>
                  <a:gd name="connsiteX79" fmla="*/ 347064 w 389925"/>
                  <a:gd name="connsiteY79" fmla="*/ 57832 h 59185"/>
                  <a:gd name="connsiteX80" fmla="*/ 389925 w 389925"/>
                  <a:gd name="connsiteY80" fmla="*/ 57832 h 59185"/>
                  <a:gd name="connsiteX81" fmla="*/ 389925 w 389925"/>
                  <a:gd name="connsiteY81" fmla="*/ 47380 h 59185"/>
                  <a:gd name="connsiteX82" fmla="*/ 359490 w 389925"/>
                  <a:gd name="connsiteY82" fmla="*/ 47380 h 59185"/>
                  <a:gd name="connsiteX83" fmla="*/ 359490 w 389925"/>
                  <a:gd name="connsiteY83" fmla="*/ 33551 h 59185"/>
                  <a:gd name="connsiteX84" fmla="*/ 386855 w 389925"/>
                  <a:gd name="connsiteY84" fmla="*/ 33551 h 59185"/>
                  <a:gd name="connsiteX85" fmla="*/ 386855 w 389925"/>
                  <a:gd name="connsiteY85" fmla="*/ 23906 h 59185"/>
                  <a:gd name="connsiteX86" fmla="*/ 359490 w 389925"/>
                  <a:gd name="connsiteY86" fmla="*/ 23906 h 59185"/>
                  <a:gd name="connsiteX87" fmla="*/ 359490 w 389925"/>
                  <a:gd name="connsiteY87" fmla="*/ 11794 h 59185"/>
                  <a:gd name="connsiteX88" fmla="*/ 389300 w 389925"/>
                  <a:gd name="connsiteY88" fmla="*/ 11794 h 59185"/>
                  <a:gd name="connsiteX89" fmla="*/ 389300 w 389925"/>
                  <a:gd name="connsiteY89" fmla="*/ 1342 h 59185"/>
                  <a:gd name="connsiteX90" fmla="*/ 347075 w 389925"/>
                  <a:gd name="connsiteY90" fmla="*/ 1342 h 59185"/>
                  <a:gd name="connsiteX91" fmla="*/ 347075 w 389925"/>
                  <a:gd name="connsiteY91" fmla="*/ 57821 h 5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89925" h="59185">
                    <a:moveTo>
                      <a:pt x="0" y="57832"/>
                    </a:moveTo>
                    <a:lnTo>
                      <a:pt x="24364" y="57832"/>
                    </a:lnTo>
                    <a:cubicBezTo>
                      <a:pt x="41599" y="57832"/>
                      <a:pt x="49990" y="45663"/>
                      <a:pt x="49990" y="29263"/>
                    </a:cubicBezTo>
                    <a:cubicBezTo>
                      <a:pt x="49990" y="10520"/>
                      <a:pt x="39007" y="1342"/>
                      <a:pt x="24364" y="1342"/>
                    </a:cubicBezTo>
                    <a:lnTo>
                      <a:pt x="0" y="1342"/>
                    </a:lnTo>
                    <a:lnTo>
                      <a:pt x="0" y="57821"/>
                    </a:lnTo>
                    <a:close/>
                    <a:moveTo>
                      <a:pt x="12415" y="11794"/>
                    </a:moveTo>
                    <a:lnTo>
                      <a:pt x="21272" y="11794"/>
                    </a:lnTo>
                    <a:cubicBezTo>
                      <a:pt x="33618" y="11794"/>
                      <a:pt x="37563" y="19061"/>
                      <a:pt x="37563" y="30446"/>
                    </a:cubicBezTo>
                    <a:cubicBezTo>
                      <a:pt x="37563" y="42956"/>
                      <a:pt x="30685" y="47369"/>
                      <a:pt x="23488" y="47369"/>
                    </a:cubicBezTo>
                    <a:lnTo>
                      <a:pt x="12415" y="47369"/>
                    </a:lnTo>
                    <a:lnTo>
                      <a:pt x="12415" y="11783"/>
                    </a:lnTo>
                    <a:close/>
                    <a:moveTo>
                      <a:pt x="58585" y="57832"/>
                    </a:moveTo>
                    <a:lnTo>
                      <a:pt x="71000" y="57832"/>
                    </a:lnTo>
                    <a:lnTo>
                      <a:pt x="71000" y="1353"/>
                    </a:lnTo>
                    <a:lnTo>
                      <a:pt x="58585" y="1353"/>
                    </a:lnTo>
                    <a:lnTo>
                      <a:pt x="58585" y="57832"/>
                    </a:lnTo>
                    <a:close/>
                    <a:moveTo>
                      <a:pt x="78378" y="39089"/>
                    </a:moveTo>
                    <a:cubicBezTo>
                      <a:pt x="78219" y="53010"/>
                      <a:pt x="89918" y="59174"/>
                      <a:pt x="102401" y="59174"/>
                    </a:cubicBezTo>
                    <a:cubicBezTo>
                      <a:pt x="117761" y="59174"/>
                      <a:pt x="125890" y="51418"/>
                      <a:pt x="125890" y="41057"/>
                    </a:cubicBezTo>
                    <a:cubicBezTo>
                      <a:pt x="125890" y="28251"/>
                      <a:pt x="113225" y="25635"/>
                      <a:pt x="109120" y="24600"/>
                    </a:cubicBezTo>
                    <a:cubicBezTo>
                      <a:pt x="94977" y="20961"/>
                      <a:pt x="92283" y="20403"/>
                      <a:pt x="92283" y="16059"/>
                    </a:cubicBezTo>
                    <a:cubicBezTo>
                      <a:pt x="92283" y="11328"/>
                      <a:pt x="96853" y="9667"/>
                      <a:pt x="100821" y="9667"/>
                    </a:cubicBezTo>
                    <a:cubicBezTo>
                      <a:pt x="106744" y="9667"/>
                      <a:pt x="111565" y="11396"/>
                      <a:pt x="111963" y="18208"/>
                    </a:cubicBezTo>
                    <a:lnTo>
                      <a:pt x="123980" y="18208"/>
                    </a:lnTo>
                    <a:cubicBezTo>
                      <a:pt x="123980" y="5141"/>
                      <a:pt x="113156" y="0"/>
                      <a:pt x="101355" y="0"/>
                    </a:cubicBezTo>
                    <a:cubicBezTo>
                      <a:pt x="91157" y="0"/>
                      <a:pt x="80243" y="5539"/>
                      <a:pt x="80243" y="17094"/>
                    </a:cubicBezTo>
                    <a:cubicBezTo>
                      <a:pt x="80243" y="27694"/>
                      <a:pt x="88713" y="30946"/>
                      <a:pt x="97103" y="33153"/>
                    </a:cubicBezTo>
                    <a:cubicBezTo>
                      <a:pt x="105403" y="35370"/>
                      <a:pt x="113873" y="36405"/>
                      <a:pt x="113873" y="42501"/>
                    </a:cubicBezTo>
                    <a:cubicBezTo>
                      <a:pt x="113873" y="48268"/>
                      <a:pt x="107210" y="49541"/>
                      <a:pt x="102867" y="49541"/>
                    </a:cubicBezTo>
                    <a:cubicBezTo>
                      <a:pt x="96228" y="49541"/>
                      <a:pt x="90384" y="46607"/>
                      <a:pt x="90384" y="39089"/>
                    </a:cubicBezTo>
                    <a:lnTo>
                      <a:pt x="78367" y="39089"/>
                    </a:lnTo>
                    <a:close/>
                    <a:moveTo>
                      <a:pt x="145752" y="57832"/>
                    </a:moveTo>
                    <a:lnTo>
                      <a:pt x="158167" y="57832"/>
                    </a:lnTo>
                    <a:lnTo>
                      <a:pt x="158167" y="11794"/>
                    </a:lnTo>
                    <a:lnTo>
                      <a:pt x="175084" y="11794"/>
                    </a:lnTo>
                    <a:lnTo>
                      <a:pt x="175084" y="1342"/>
                    </a:lnTo>
                    <a:lnTo>
                      <a:pt x="128823" y="1342"/>
                    </a:lnTo>
                    <a:lnTo>
                      <a:pt x="128823" y="11794"/>
                    </a:lnTo>
                    <a:lnTo>
                      <a:pt x="145752" y="11794"/>
                    </a:lnTo>
                    <a:lnTo>
                      <a:pt x="145752" y="57832"/>
                    </a:lnTo>
                    <a:close/>
                    <a:moveTo>
                      <a:pt x="169695" y="57832"/>
                    </a:moveTo>
                    <a:lnTo>
                      <a:pt x="182269" y="57832"/>
                    </a:lnTo>
                    <a:lnTo>
                      <a:pt x="186703" y="45254"/>
                    </a:lnTo>
                    <a:lnTo>
                      <a:pt x="207815" y="45254"/>
                    </a:lnTo>
                    <a:lnTo>
                      <a:pt x="212067" y="57832"/>
                    </a:lnTo>
                    <a:lnTo>
                      <a:pt x="224960" y="57832"/>
                    </a:lnTo>
                    <a:lnTo>
                      <a:pt x="203848" y="1353"/>
                    </a:lnTo>
                    <a:lnTo>
                      <a:pt x="191114" y="1353"/>
                    </a:lnTo>
                    <a:lnTo>
                      <a:pt x="169683" y="57832"/>
                    </a:lnTo>
                    <a:close/>
                    <a:moveTo>
                      <a:pt x="197310" y="15274"/>
                    </a:moveTo>
                    <a:lnTo>
                      <a:pt x="197469" y="15274"/>
                    </a:lnTo>
                    <a:lnTo>
                      <a:pt x="204575" y="35996"/>
                    </a:lnTo>
                    <a:lnTo>
                      <a:pt x="189943" y="35996"/>
                    </a:lnTo>
                    <a:lnTo>
                      <a:pt x="197310" y="15274"/>
                    </a:lnTo>
                    <a:close/>
                    <a:moveTo>
                      <a:pt x="229883" y="57832"/>
                    </a:moveTo>
                    <a:lnTo>
                      <a:pt x="241513" y="57832"/>
                    </a:lnTo>
                    <a:lnTo>
                      <a:pt x="241513" y="20028"/>
                    </a:lnTo>
                    <a:lnTo>
                      <a:pt x="241672" y="20028"/>
                    </a:lnTo>
                    <a:lnTo>
                      <a:pt x="265161" y="57832"/>
                    </a:lnTo>
                    <a:lnTo>
                      <a:pt x="277576" y="57832"/>
                    </a:lnTo>
                    <a:lnTo>
                      <a:pt x="277576" y="1353"/>
                    </a:lnTo>
                    <a:lnTo>
                      <a:pt x="265945" y="1353"/>
                    </a:lnTo>
                    <a:lnTo>
                      <a:pt x="265945" y="39249"/>
                    </a:lnTo>
                    <a:lnTo>
                      <a:pt x="265786" y="39249"/>
                    </a:lnTo>
                    <a:lnTo>
                      <a:pt x="242230" y="1353"/>
                    </a:lnTo>
                    <a:lnTo>
                      <a:pt x="229883" y="1353"/>
                    </a:lnTo>
                    <a:lnTo>
                      <a:pt x="229883" y="57832"/>
                    </a:lnTo>
                    <a:close/>
                    <a:moveTo>
                      <a:pt x="338150" y="20347"/>
                    </a:moveTo>
                    <a:cubicBezTo>
                      <a:pt x="336650" y="7302"/>
                      <a:pt x="326201" y="11"/>
                      <a:pt x="313786" y="11"/>
                    </a:cubicBezTo>
                    <a:cubicBezTo>
                      <a:pt x="296324" y="11"/>
                      <a:pt x="286035" y="13056"/>
                      <a:pt x="286035" y="29832"/>
                    </a:cubicBezTo>
                    <a:cubicBezTo>
                      <a:pt x="286035" y="46129"/>
                      <a:pt x="296324" y="59186"/>
                      <a:pt x="313786" y="59186"/>
                    </a:cubicBezTo>
                    <a:cubicBezTo>
                      <a:pt x="327634" y="59186"/>
                      <a:pt x="337366" y="50167"/>
                      <a:pt x="338628" y="36087"/>
                    </a:cubicBezTo>
                    <a:lnTo>
                      <a:pt x="326611" y="36087"/>
                    </a:lnTo>
                    <a:cubicBezTo>
                      <a:pt x="325644" y="43514"/>
                      <a:pt x="321392" y="48734"/>
                      <a:pt x="313786" y="48734"/>
                    </a:cubicBezTo>
                    <a:cubicBezTo>
                      <a:pt x="302645" y="48734"/>
                      <a:pt x="298461" y="39249"/>
                      <a:pt x="298461" y="29832"/>
                    </a:cubicBezTo>
                    <a:cubicBezTo>
                      <a:pt x="298461" y="19948"/>
                      <a:pt x="302656" y="10463"/>
                      <a:pt x="313786" y="10463"/>
                    </a:cubicBezTo>
                    <a:cubicBezTo>
                      <a:pt x="319948" y="10463"/>
                      <a:pt x="325337" y="14717"/>
                      <a:pt x="326145" y="20347"/>
                    </a:cubicBezTo>
                    <a:lnTo>
                      <a:pt x="338162" y="20347"/>
                    </a:lnTo>
                    <a:close/>
                    <a:moveTo>
                      <a:pt x="347064" y="57832"/>
                    </a:moveTo>
                    <a:lnTo>
                      <a:pt x="389925" y="57832"/>
                    </a:lnTo>
                    <a:lnTo>
                      <a:pt x="389925" y="47380"/>
                    </a:lnTo>
                    <a:lnTo>
                      <a:pt x="359490" y="47380"/>
                    </a:lnTo>
                    <a:lnTo>
                      <a:pt x="359490" y="33551"/>
                    </a:lnTo>
                    <a:lnTo>
                      <a:pt x="386855" y="33551"/>
                    </a:lnTo>
                    <a:lnTo>
                      <a:pt x="386855" y="23906"/>
                    </a:lnTo>
                    <a:lnTo>
                      <a:pt x="359490" y="23906"/>
                    </a:lnTo>
                    <a:lnTo>
                      <a:pt x="359490" y="11794"/>
                    </a:lnTo>
                    <a:lnTo>
                      <a:pt x="389300" y="11794"/>
                    </a:lnTo>
                    <a:lnTo>
                      <a:pt x="389300" y="1342"/>
                    </a:lnTo>
                    <a:lnTo>
                      <a:pt x="347075" y="1342"/>
                    </a:lnTo>
                    <a:lnTo>
                      <a:pt x="347075" y="57821"/>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grpSp>
        <p:grpSp>
          <p:nvGrpSpPr>
            <p:cNvPr id="62" name="Group 61">
              <a:extLst>
                <a:ext uri="{FF2B5EF4-FFF2-40B4-BE49-F238E27FC236}">
                  <a16:creationId xmlns:a16="http://schemas.microsoft.com/office/drawing/2014/main" id="{5B98C59D-2DCB-E0EC-C425-57101B85DAB9}"/>
                </a:ext>
              </a:extLst>
            </p:cNvPr>
            <p:cNvGrpSpPr>
              <a:grpSpLocks noGrp="1" noUngrp="1" noRot="1" noMove="1" noResize="1"/>
            </p:cNvGrpSpPr>
            <p:nvPr/>
          </p:nvGrpSpPr>
          <p:grpSpPr>
            <a:xfrm>
              <a:off x="1780523" y="2907815"/>
              <a:ext cx="662205" cy="628676"/>
              <a:chOff x="4210275" y="3898262"/>
              <a:chExt cx="592784" cy="562770"/>
            </a:xfrm>
            <a:grpFill/>
          </p:grpSpPr>
          <p:sp>
            <p:nvSpPr>
              <p:cNvPr id="63" name="Freeform: Shape 62">
                <a:extLst>
                  <a:ext uri="{FF2B5EF4-FFF2-40B4-BE49-F238E27FC236}">
                    <a16:creationId xmlns:a16="http://schemas.microsoft.com/office/drawing/2014/main" id="{1EAFBE10-6488-0678-0679-DB80C71AF568}"/>
                  </a:ext>
                </a:extLst>
              </p:cNvPr>
              <p:cNvSpPr>
                <a:spLocks noGrp="1" noRot="1" noChangeAspect="1" noMove="1" noResize="1" noEditPoints="1" noAdjustHandles="1" noChangeArrowheads="1" noChangeShapeType="1"/>
              </p:cNvSpPr>
              <p:nvPr/>
            </p:nvSpPr>
            <p:spPr>
              <a:xfrm>
                <a:off x="4210275" y="3898262"/>
                <a:ext cx="592784" cy="562770"/>
              </a:xfrm>
              <a:custGeom>
                <a:avLst/>
                <a:gdLst>
                  <a:gd name="connsiteX0" fmla="*/ 1373157 w 2893654"/>
                  <a:gd name="connsiteY0" fmla="*/ 0 h 2747137"/>
                  <a:gd name="connsiteX1" fmla="*/ 2140866 w 2893654"/>
                  <a:gd name="connsiteY1" fmla="*/ 234596 h 2747137"/>
                  <a:gd name="connsiteX2" fmla="*/ 2249223 w 2893654"/>
                  <a:gd name="connsiteY2" fmla="*/ 324030 h 2747137"/>
                  <a:gd name="connsiteX3" fmla="*/ 2177085 w 2893654"/>
                  <a:gd name="connsiteY3" fmla="*/ 424521 h 2747137"/>
                  <a:gd name="connsiteX4" fmla="*/ 2071496 w 2893654"/>
                  <a:gd name="connsiteY4" fmla="*/ 337374 h 2747137"/>
                  <a:gd name="connsiteX5" fmla="*/ 1373049 w 2893654"/>
                  <a:gd name="connsiteY5" fmla="*/ 123937 h 2747137"/>
                  <a:gd name="connsiteX6" fmla="*/ 489677 w 2893654"/>
                  <a:gd name="connsiteY6" fmla="*/ 489958 h 2747137"/>
                  <a:gd name="connsiteX7" fmla="*/ 123787 w 2893654"/>
                  <a:gd name="connsiteY7" fmla="*/ 1373592 h 2747137"/>
                  <a:gd name="connsiteX8" fmla="*/ 489677 w 2893654"/>
                  <a:gd name="connsiteY8" fmla="*/ 2257231 h 2747137"/>
                  <a:gd name="connsiteX9" fmla="*/ 1373049 w 2893654"/>
                  <a:gd name="connsiteY9" fmla="*/ 2623252 h 2747137"/>
                  <a:gd name="connsiteX10" fmla="*/ 2256370 w 2893654"/>
                  <a:gd name="connsiteY10" fmla="*/ 2257231 h 2747137"/>
                  <a:gd name="connsiteX11" fmla="*/ 2615809 w 2893654"/>
                  <a:gd name="connsiteY11" fmla="*/ 1501357 h 2747137"/>
                  <a:gd name="connsiteX12" fmla="*/ 2622057 w 2893654"/>
                  <a:gd name="connsiteY12" fmla="*/ 1377610 h 2747137"/>
                  <a:gd name="connsiteX13" fmla="*/ 2472379 w 2893654"/>
                  <a:gd name="connsiteY13" fmla="*/ 1377610 h 2747137"/>
                  <a:gd name="connsiteX14" fmla="*/ 2683017 w 2893654"/>
                  <a:gd name="connsiteY14" fmla="*/ 1091473 h 2747137"/>
                  <a:gd name="connsiteX15" fmla="*/ 2893654 w 2893654"/>
                  <a:gd name="connsiteY15" fmla="*/ 1377610 h 2747137"/>
                  <a:gd name="connsiteX16" fmla="*/ 2745952 w 2893654"/>
                  <a:gd name="connsiteY16" fmla="*/ 1377610 h 2747137"/>
                  <a:gd name="connsiteX17" fmla="*/ 2739064 w 2893654"/>
                  <a:gd name="connsiteY17" fmla="*/ 1514023 h 2747137"/>
                  <a:gd name="connsiteX18" fmla="*/ 2344004 w 2893654"/>
                  <a:gd name="connsiteY18" fmla="*/ 2344841 h 2747137"/>
                  <a:gd name="connsiteX19" fmla="*/ 1373106 w 2893654"/>
                  <a:gd name="connsiteY19" fmla="*/ 2747137 h 2747137"/>
                  <a:gd name="connsiteX20" fmla="*/ 402151 w 2893654"/>
                  <a:gd name="connsiteY20" fmla="*/ 2344841 h 2747137"/>
                  <a:gd name="connsiteX21" fmla="*/ 0 w 2893654"/>
                  <a:gd name="connsiteY21" fmla="*/ 1373541 h 2747137"/>
                  <a:gd name="connsiteX22" fmla="*/ 402207 w 2893654"/>
                  <a:gd name="connsiteY22" fmla="*/ 402296 h 2747137"/>
                  <a:gd name="connsiteX23" fmla="*/ 1373157 w 2893654"/>
                  <a:gd name="connsiteY23" fmla="*/ 0 h 274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3654" h="2747137">
                    <a:moveTo>
                      <a:pt x="1373157" y="0"/>
                    </a:moveTo>
                    <a:cubicBezTo>
                      <a:pt x="1657507" y="0"/>
                      <a:pt x="1921723" y="86502"/>
                      <a:pt x="2140866" y="234596"/>
                    </a:cubicBezTo>
                    <a:lnTo>
                      <a:pt x="2249223" y="324030"/>
                    </a:lnTo>
                    <a:lnTo>
                      <a:pt x="2177085" y="424521"/>
                    </a:lnTo>
                    <a:lnTo>
                      <a:pt x="2071496" y="337374"/>
                    </a:lnTo>
                    <a:cubicBezTo>
                      <a:pt x="1872123" y="202633"/>
                      <a:pt x="1631751" y="123937"/>
                      <a:pt x="1373049" y="123937"/>
                    </a:cubicBezTo>
                    <a:cubicBezTo>
                      <a:pt x="1028061" y="123937"/>
                      <a:pt x="715719" y="263837"/>
                      <a:pt x="489677" y="489958"/>
                    </a:cubicBezTo>
                    <a:cubicBezTo>
                      <a:pt x="263636" y="716079"/>
                      <a:pt x="123787" y="1028534"/>
                      <a:pt x="123787" y="1373592"/>
                    </a:cubicBezTo>
                    <a:cubicBezTo>
                      <a:pt x="123787" y="1718655"/>
                      <a:pt x="263636" y="2031110"/>
                      <a:pt x="489677" y="2257231"/>
                    </a:cubicBezTo>
                    <a:cubicBezTo>
                      <a:pt x="715719" y="2483352"/>
                      <a:pt x="1028061" y="2623252"/>
                      <a:pt x="1373049" y="2623252"/>
                    </a:cubicBezTo>
                    <a:cubicBezTo>
                      <a:pt x="1717986" y="2623252"/>
                      <a:pt x="2030328" y="2483352"/>
                      <a:pt x="2256370" y="2257231"/>
                    </a:cubicBezTo>
                    <a:cubicBezTo>
                      <a:pt x="2454156" y="2059375"/>
                      <a:pt x="2585951" y="1795420"/>
                      <a:pt x="2615809" y="1501357"/>
                    </a:cubicBezTo>
                    <a:lnTo>
                      <a:pt x="2622057" y="1377610"/>
                    </a:lnTo>
                    <a:lnTo>
                      <a:pt x="2472379" y="1377610"/>
                    </a:lnTo>
                    <a:lnTo>
                      <a:pt x="2683017" y="1091473"/>
                    </a:lnTo>
                    <a:lnTo>
                      <a:pt x="2893654" y="1377610"/>
                    </a:lnTo>
                    <a:lnTo>
                      <a:pt x="2745952" y="1377610"/>
                    </a:lnTo>
                    <a:lnTo>
                      <a:pt x="2739064" y="1514023"/>
                    </a:lnTo>
                    <a:cubicBezTo>
                      <a:pt x="2706244" y="1837241"/>
                      <a:pt x="2561376" y="2127387"/>
                      <a:pt x="2344004" y="2344841"/>
                    </a:cubicBezTo>
                    <a:cubicBezTo>
                      <a:pt x="2095522" y="2593407"/>
                      <a:pt x="1752231" y="2747137"/>
                      <a:pt x="1373106" y="2747137"/>
                    </a:cubicBezTo>
                    <a:cubicBezTo>
                      <a:pt x="993923" y="2747137"/>
                      <a:pt x="650633" y="2593356"/>
                      <a:pt x="402151" y="2344841"/>
                    </a:cubicBezTo>
                    <a:cubicBezTo>
                      <a:pt x="153674" y="2096270"/>
                      <a:pt x="0" y="1752858"/>
                      <a:pt x="0" y="1373541"/>
                    </a:cubicBezTo>
                    <a:cubicBezTo>
                      <a:pt x="0" y="994279"/>
                      <a:pt x="153725" y="650811"/>
                      <a:pt x="402207" y="402296"/>
                    </a:cubicBezTo>
                    <a:cubicBezTo>
                      <a:pt x="650685" y="153725"/>
                      <a:pt x="993975" y="0"/>
                      <a:pt x="1373157" y="0"/>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grpSp>
            <p:nvGrpSpPr>
              <p:cNvPr id="64" name="Group 63">
                <a:extLst>
                  <a:ext uri="{FF2B5EF4-FFF2-40B4-BE49-F238E27FC236}">
                    <a16:creationId xmlns:a16="http://schemas.microsoft.com/office/drawing/2014/main" id="{A4185A1F-07E2-D110-C54B-F1CC1F702DD0}"/>
                  </a:ext>
                </a:extLst>
              </p:cNvPr>
              <p:cNvGrpSpPr>
                <a:grpSpLocks noGrp="1" noUngrp="1" noRot="1" noMove="1" noResize="1"/>
              </p:cNvGrpSpPr>
              <p:nvPr/>
            </p:nvGrpSpPr>
            <p:grpSpPr>
              <a:xfrm>
                <a:off x="4279504" y="4011845"/>
                <a:ext cx="471347" cy="312554"/>
                <a:chOff x="4032293" y="3621181"/>
                <a:chExt cx="544776" cy="361245"/>
              </a:xfrm>
              <a:grpFill/>
            </p:grpSpPr>
            <p:sp>
              <p:nvSpPr>
                <p:cNvPr id="65" name="Freeform: Shape 64">
                  <a:extLst>
                    <a:ext uri="{FF2B5EF4-FFF2-40B4-BE49-F238E27FC236}">
                      <a16:creationId xmlns:a16="http://schemas.microsoft.com/office/drawing/2014/main" id="{5CACB73D-343A-A12B-8F6E-C48F56DC30F0}"/>
                    </a:ext>
                  </a:extLst>
                </p:cNvPr>
                <p:cNvSpPr>
                  <a:spLocks noGrp="1" noRot="1" noMove="1" noResize="1" noEditPoints="1" noAdjustHandles="1" noChangeArrowheads="1" noChangeShapeType="1"/>
                </p:cNvSpPr>
                <p:nvPr/>
              </p:nvSpPr>
              <p:spPr>
                <a:xfrm>
                  <a:off x="4032293" y="3676409"/>
                  <a:ext cx="481177" cy="195845"/>
                </a:xfrm>
                <a:custGeom>
                  <a:avLst/>
                  <a:gdLst>
                    <a:gd name="connsiteX0" fmla="*/ 53178 w 481177"/>
                    <a:gd name="connsiteY0" fmla="*/ 59470 h 195845"/>
                    <a:gd name="connsiteX1" fmla="*/ 72403 w 481177"/>
                    <a:gd name="connsiteY1" fmla="*/ 38532 h 195845"/>
                    <a:gd name="connsiteX2" fmla="*/ 90878 w 481177"/>
                    <a:gd name="connsiteY2" fmla="*/ 56809 h 195845"/>
                    <a:gd name="connsiteX3" fmla="*/ 70220 w 481177"/>
                    <a:gd name="connsiteY3" fmla="*/ 76791 h 195845"/>
                    <a:gd name="connsiteX4" fmla="*/ 65445 w 481177"/>
                    <a:gd name="connsiteY4" fmla="*/ 76791 h 195845"/>
                    <a:gd name="connsiteX5" fmla="*/ 65445 w 481177"/>
                    <a:gd name="connsiteY5" fmla="*/ 108295 h 195845"/>
                    <a:gd name="connsiteX6" fmla="*/ 73562 w 481177"/>
                    <a:gd name="connsiteY6" fmla="*/ 106862 h 195845"/>
                    <a:gd name="connsiteX7" fmla="*/ 98574 w 481177"/>
                    <a:gd name="connsiteY7" fmla="*/ 131132 h 195845"/>
                    <a:gd name="connsiteX8" fmla="*/ 73358 w 481177"/>
                    <a:gd name="connsiteY8" fmla="*/ 155403 h 195845"/>
                    <a:gd name="connsiteX9" fmla="*/ 48141 w 481177"/>
                    <a:gd name="connsiteY9" fmla="*/ 129699 h 195845"/>
                    <a:gd name="connsiteX10" fmla="*/ 16 w 481177"/>
                    <a:gd name="connsiteY10" fmla="*/ 129699 h 195845"/>
                    <a:gd name="connsiteX11" fmla="*/ 20674 w 481177"/>
                    <a:gd name="connsiteY11" fmla="*/ 175385 h 195845"/>
                    <a:gd name="connsiteX12" fmla="*/ 74790 w 481177"/>
                    <a:gd name="connsiteY12" fmla="*/ 195834 h 195845"/>
                    <a:gd name="connsiteX13" fmla="*/ 145267 w 481177"/>
                    <a:gd name="connsiteY13" fmla="*/ 135693 h 195845"/>
                    <a:gd name="connsiteX14" fmla="*/ 115685 w 481177"/>
                    <a:gd name="connsiteY14" fmla="*/ 90007 h 195845"/>
                    <a:gd name="connsiteX15" fmla="*/ 134705 w 481177"/>
                    <a:gd name="connsiteY15" fmla="*/ 52703 h 195845"/>
                    <a:gd name="connsiteX16" fmla="*/ 76700 w 481177"/>
                    <a:gd name="connsiteY16" fmla="*/ 0 h 195845"/>
                    <a:gd name="connsiteX17" fmla="*/ 30553 w 481177"/>
                    <a:gd name="connsiteY17" fmla="*/ 15684 h 195845"/>
                    <a:gd name="connsiteX18" fmla="*/ 9418 w 481177"/>
                    <a:gd name="connsiteY18" fmla="*/ 59459 h 195845"/>
                    <a:gd name="connsiteX19" fmla="*/ 53178 w 481177"/>
                    <a:gd name="connsiteY19" fmla="*/ 59459 h 195845"/>
                    <a:gd name="connsiteX20" fmla="*/ 230399 w 481177"/>
                    <a:gd name="connsiteY20" fmla="*/ 7233 h 195845"/>
                    <a:gd name="connsiteX21" fmla="*/ 191414 w 481177"/>
                    <a:gd name="connsiteY21" fmla="*/ 58242 h 195845"/>
                    <a:gd name="connsiteX22" fmla="*/ 162309 w 481177"/>
                    <a:gd name="connsiteY22" fmla="*/ 130382 h 195845"/>
                    <a:gd name="connsiteX23" fmla="*/ 186571 w 481177"/>
                    <a:gd name="connsiteY23" fmla="*/ 180230 h 195845"/>
                    <a:gd name="connsiteX24" fmla="*/ 238312 w 481177"/>
                    <a:gd name="connsiteY24" fmla="*/ 195845 h 195845"/>
                    <a:gd name="connsiteX25" fmla="*/ 316224 w 481177"/>
                    <a:gd name="connsiteY25" fmla="*/ 127254 h 195845"/>
                    <a:gd name="connsiteX26" fmla="*/ 258014 w 481177"/>
                    <a:gd name="connsiteY26" fmla="*/ 63564 h 195845"/>
                    <a:gd name="connsiteX27" fmla="*/ 232798 w 481177"/>
                    <a:gd name="connsiteY27" fmla="*/ 69080 h 195845"/>
                    <a:gd name="connsiteX28" fmla="*/ 232320 w 481177"/>
                    <a:gd name="connsiteY28" fmla="*/ 68603 h 195845"/>
                    <a:gd name="connsiteX29" fmla="*/ 283788 w 481177"/>
                    <a:gd name="connsiteY29" fmla="*/ 7233 h 195845"/>
                    <a:gd name="connsiteX30" fmla="*/ 230410 w 481177"/>
                    <a:gd name="connsiteY30" fmla="*/ 7233 h 195845"/>
                    <a:gd name="connsiteX31" fmla="*/ 238039 w 481177"/>
                    <a:gd name="connsiteY31" fmla="*/ 158814 h 195845"/>
                    <a:gd name="connsiteX32" fmla="*/ 208252 w 481177"/>
                    <a:gd name="connsiteY32" fmla="*/ 128744 h 195845"/>
                    <a:gd name="connsiteX33" fmla="*/ 238039 w 481177"/>
                    <a:gd name="connsiteY33" fmla="*/ 99151 h 195845"/>
                    <a:gd name="connsiteX34" fmla="*/ 267144 w 481177"/>
                    <a:gd name="connsiteY34" fmla="*/ 128744 h 195845"/>
                    <a:gd name="connsiteX35" fmla="*/ 238039 w 481177"/>
                    <a:gd name="connsiteY35" fmla="*/ 158814 h 195845"/>
                    <a:gd name="connsiteX36" fmla="*/ 404221 w 481177"/>
                    <a:gd name="connsiteY36" fmla="*/ 0 h 195845"/>
                    <a:gd name="connsiteX37" fmla="*/ 327263 w 481177"/>
                    <a:gd name="connsiteY37" fmla="*/ 97911 h 195845"/>
                    <a:gd name="connsiteX38" fmla="*/ 404221 w 481177"/>
                    <a:gd name="connsiteY38" fmla="*/ 195823 h 195845"/>
                    <a:gd name="connsiteX39" fmla="*/ 481178 w 481177"/>
                    <a:gd name="connsiteY39" fmla="*/ 97911 h 195845"/>
                    <a:gd name="connsiteX40" fmla="*/ 404221 w 481177"/>
                    <a:gd name="connsiteY40" fmla="*/ 0 h 195845"/>
                    <a:gd name="connsiteX41" fmla="*/ 404221 w 481177"/>
                    <a:gd name="connsiteY41" fmla="*/ 41660 h 195845"/>
                    <a:gd name="connsiteX42" fmla="*/ 434280 w 481177"/>
                    <a:gd name="connsiteY42" fmla="*/ 97638 h 195845"/>
                    <a:gd name="connsiteX43" fmla="*/ 404221 w 481177"/>
                    <a:gd name="connsiteY43" fmla="*/ 154231 h 195845"/>
                    <a:gd name="connsiteX44" fmla="*/ 374161 w 481177"/>
                    <a:gd name="connsiteY44" fmla="*/ 97638 h 195845"/>
                    <a:gd name="connsiteX45" fmla="*/ 404221 w 481177"/>
                    <a:gd name="connsiteY45" fmla="*/ 41660 h 19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1177" h="195845">
                      <a:moveTo>
                        <a:pt x="53178" y="59470"/>
                      </a:moveTo>
                      <a:cubicBezTo>
                        <a:pt x="52905" y="47676"/>
                        <a:pt x="60329" y="38532"/>
                        <a:pt x="72403" y="38532"/>
                      </a:cubicBezTo>
                      <a:cubicBezTo>
                        <a:pt x="82965" y="38532"/>
                        <a:pt x="90878" y="45686"/>
                        <a:pt x="90878" y="56809"/>
                      </a:cubicBezTo>
                      <a:cubicBezTo>
                        <a:pt x="90878" y="69285"/>
                        <a:pt x="82214" y="76791"/>
                        <a:pt x="70220" y="76791"/>
                      </a:cubicBezTo>
                      <a:lnTo>
                        <a:pt x="65445" y="76791"/>
                      </a:lnTo>
                      <a:lnTo>
                        <a:pt x="65445" y="108295"/>
                      </a:lnTo>
                      <a:cubicBezTo>
                        <a:pt x="68037" y="107544"/>
                        <a:pt x="70697" y="106862"/>
                        <a:pt x="73562" y="106862"/>
                      </a:cubicBezTo>
                      <a:cubicBezTo>
                        <a:pt x="86785" y="106862"/>
                        <a:pt x="98574" y="117428"/>
                        <a:pt x="98574" y="131132"/>
                      </a:cubicBezTo>
                      <a:cubicBezTo>
                        <a:pt x="98574" y="145792"/>
                        <a:pt x="87808" y="155403"/>
                        <a:pt x="73358" y="155403"/>
                      </a:cubicBezTo>
                      <a:cubicBezTo>
                        <a:pt x="58430" y="155403"/>
                        <a:pt x="48141" y="144086"/>
                        <a:pt x="48141" y="129699"/>
                      </a:cubicBezTo>
                      <a:lnTo>
                        <a:pt x="16" y="129699"/>
                      </a:lnTo>
                      <a:cubicBezTo>
                        <a:pt x="-462" y="145588"/>
                        <a:pt x="9896" y="164342"/>
                        <a:pt x="20674" y="175385"/>
                      </a:cubicBezTo>
                      <a:cubicBezTo>
                        <a:pt x="35396" y="190318"/>
                        <a:pt x="54144" y="195834"/>
                        <a:pt x="74790" y="195834"/>
                      </a:cubicBezTo>
                      <a:cubicBezTo>
                        <a:pt x="110853" y="195834"/>
                        <a:pt x="145267" y="175385"/>
                        <a:pt x="145267" y="135693"/>
                      </a:cubicBezTo>
                      <a:cubicBezTo>
                        <a:pt x="145267" y="117143"/>
                        <a:pt x="134899" y="95057"/>
                        <a:pt x="115685" y="90007"/>
                      </a:cubicBezTo>
                      <a:cubicBezTo>
                        <a:pt x="128907" y="82512"/>
                        <a:pt x="134705" y="67090"/>
                        <a:pt x="134705" y="52703"/>
                      </a:cubicBezTo>
                      <a:cubicBezTo>
                        <a:pt x="134705" y="18743"/>
                        <a:pt x="109204" y="0"/>
                        <a:pt x="76700" y="0"/>
                      </a:cubicBezTo>
                      <a:cubicBezTo>
                        <a:pt x="58226" y="0"/>
                        <a:pt x="42070" y="5323"/>
                        <a:pt x="30553" y="15684"/>
                      </a:cubicBezTo>
                      <a:cubicBezTo>
                        <a:pt x="19036" y="25988"/>
                        <a:pt x="11328" y="40431"/>
                        <a:pt x="9418" y="59459"/>
                      </a:cubicBezTo>
                      <a:lnTo>
                        <a:pt x="53178" y="59459"/>
                      </a:lnTo>
                      <a:close/>
                      <a:moveTo>
                        <a:pt x="230399" y="7233"/>
                      </a:moveTo>
                      <a:lnTo>
                        <a:pt x="191414" y="58242"/>
                      </a:lnTo>
                      <a:cubicBezTo>
                        <a:pt x="175805" y="78702"/>
                        <a:pt x="162309" y="104201"/>
                        <a:pt x="162309" y="130382"/>
                      </a:cubicBezTo>
                      <a:cubicBezTo>
                        <a:pt x="162309" y="149136"/>
                        <a:pt x="172189" y="168163"/>
                        <a:pt x="186571" y="180230"/>
                      </a:cubicBezTo>
                      <a:cubicBezTo>
                        <a:pt x="200544" y="191273"/>
                        <a:pt x="220724" y="195845"/>
                        <a:pt x="238312" y="195845"/>
                      </a:cubicBezTo>
                      <a:cubicBezTo>
                        <a:pt x="279684" y="195845"/>
                        <a:pt x="316224" y="171780"/>
                        <a:pt x="316224" y="127254"/>
                      </a:cubicBezTo>
                      <a:cubicBezTo>
                        <a:pt x="316224" y="94113"/>
                        <a:pt x="293588" y="63564"/>
                        <a:pt x="258014" y="63564"/>
                      </a:cubicBezTo>
                      <a:cubicBezTo>
                        <a:pt x="248669" y="63564"/>
                        <a:pt x="240972" y="65475"/>
                        <a:pt x="232798" y="69080"/>
                      </a:cubicBezTo>
                      <a:lnTo>
                        <a:pt x="232320" y="68603"/>
                      </a:lnTo>
                      <a:lnTo>
                        <a:pt x="283788" y="7233"/>
                      </a:lnTo>
                      <a:lnTo>
                        <a:pt x="230410" y="7233"/>
                      </a:lnTo>
                      <a:close/>
                      <a:moveTo>
                        <a:pt x="238039" y="158814"/>
                      </a:moveTo>
                      <a:cubicBezTo>
                        <a:pt x="221747" y="158814"/>
                        <a:pt x="208252" y="145315"/>
                        <a:pt x="208252" y="128744"/>
                      </a:cubicBezTo>
                      <a:cubicBezTo>
                        <a:pt x="208252" y="112378"/>
                        <a:pt x="221747" y="99151"/>
                        <a:pt x="238039" y="99151"/>
                      </a:cubicBezTo>
                      <a:cubicBezTo>
                        <a:pt x="254672" y="99151"/>
                        <a:pt x="267144" y="112378"/>
                        <a:pt x="267144" y="128744"/>
                      </a:cubicBezTo>
                      <a:cubicBezTo>
                        <a:pt x="267144" y="145315"/>
                        <a:pt x="254672" y="158814"/>
                        <a:pt x="238039" y="158814"/>
                      </a:cubicBezTo>
                      <a:close/>
                      <a:moveTo>
                        <a:pt x="404221" y="0"/>
                      </a:moveTo>
                      <a:cubicBezTo>
                        <a:pt x="350365" y="0"/>
                        <a:pt x="327263" y="50804"/>
                        <a:pt x="327263" y="97911"/>
                      </a:cubicBezTo>
                      <a:cubicBezTo>
                        <a:pt x="327263" y="145030"/>
                        <a:pt x="350092" y="195823"/>
                        <a:pt x="404221" y="195823"/>
                      </a:cubicBezTo>
                      <a:cubicBezTo>
                        <a:pt x="458337" y="195823"/>
                        <a:pt x="481178" y="145030"/>
                        <a:pt x="481178" y="97911"/>
                      </a:cubicBezTo>
                      <a:cubicBezTo>
                        <a:pt x="481178" y="50792"/>
                        <a:pt x="458065" y="0"/>
                        <a:pt x="404221" y="0"/>
                      </a:cubicBezTo>
                      <a:close/>
                      <a:moveTo>
                        <a:pt x="404221" y="41660"/>
                      </a:moveTo>
                      <a:cubicBezTo>
                        <a:pt x="428482" y="41660"/>
                        <a:pt x="434280" y="80112"/>
                        <a:pt x="434280" y="97638"/>
                      </a:cubicBezTo>
                      <a:cubicBezTo>
                        <a:pt x="434280" y="115233"/>
                        <a:pt x="428482" y="154231"/>
                        <a:pt x="404221" y="154231"/>
                      </a:cubicBezTo>
                      <a:cubicBezTo>
                        <a:pt x="379959" y="154231"/>
                        <a:pt x="374161" y="115221"/>
                        <a:pt x="374161" y="97638"/>
                      </a:cubicBezTo>
                      <a:cubicBezTo>
                        <a:pt x="374161" y="80112"/>
                        <a:pt x="379959" y="41660"/>
                        <a:pt x="404221" y="41660"/>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dirty="0">
                    <a:ln>
                      <a:noFill/>
                    </a:ln>
                    <a:solidFill>
                      <a:prstClr val="black"/>
                    </a:solidFill>
                    <a:effectLst/>
                    <a:uLnTx/>
                    <a:uFillTx/>
                    <a:latin typeface="Arial"/>
                  </a:endParaRPr>
                </a:p>
              </p:txBody>
            </p:sp>
            <p:sp>
              <p:nvSpPr>
                <p:cNvPr id="66" name="Freeform: Shape 65">
                  <a:extLst>
                    <a:ext uri="{FF2B5EF4-FFF2-40B4-BE49-F238E27FC236}">
                      <a16:creationId xmlns:a16="http://schemas.microsoft.com/office/drawing/2014/main" id="{D865701C-F33A-17AD-E9E5-019566E48336}"/>
                    </a:ext>
                  </a:extLst>
                </p:cNvPr>
                <p:cNvSpPr>
                  <a:spLocks noGrp="1" noRot="1" noMove="1" noResize="1" noEditPoints="1" noAdjustHandles="1" noChangeArrowheads="1" noChangeShapeType="1"/>
                </p:cNvSpPr>
                <p:nvPr/>
              </p:nvSpPr>
              <p:spPr>
                <a:xfrm>
                  <a:off x="4502056" y="3621181"/>
                  <a:ext cx="75013" cy="75062"/>
                </a:xfrm>
                <a:custGeom>
                  <a:avLst/>
                  <a:gdLst>
                    <a:gd name="connsiteX0" fmla="*/ 37507 w 75013"/>
                    <a:gd name="connsiteY0" fmla="*/ 64258 h 75062"/>
                    <a:gd name="connsiteX1" fmla="*/ 56391 w 75013"/>
                    <a:gd name="connsiteY1" fmla="*/ 56433 h 75062"/>
                    <a:gd name="connsiteX2" fmla="*/ 64213 w 75013"/>
                    <a:gd name="connsiteY2" fmla="*/ 37543 h 75062"/>
                    <a:gd name="connsiteX3" fmla="*/ 56391 w 75013"/>
                    <a:gd name="connsiteY3" fmla="*/ 18618 h 75062"/>
                    <a:gd name="connsiteX4" fmla="*/ 37507 w 75013"/>
                    <a:gd name="connsiteY4" fmla="*/ 10816 h 75062"/>
                    <a:gd name="connsiteX5" fmla="*/ 18623 w 75013"/>
                    <a:gd name="connsiteY5" fmla="*/ 18618 h 75062"/>
                    <a:gd name="connsiteX6" fmla="*/ 10801 w 75013"/>
                    <a:gd name="connsiteY6" fmla="*/ 37543 h 75062"/>
                    <a:gd name="connsiteX7" fmla="*/ 18623 w 75013"/>
                    <a:gd name="connsiteY7" fmla="*/ 56433 h 75062"/>
                    <a:gd name="connsiteX8" fmla="*/ 37507 w 75013"/>
                    <a:gd name="connsiteY8" fmla="*/ 64258 h 75062"/>
                    <a:gd name="connsiteX9" fmla="*/ 64031 w 75013"/>
                    <a:gd name="connsiteY9" fmla="*/ 64076 h 75062"/>
                    <a:gd name="connsiteX10" fmla="*/ 37507 w 75013"/>
                    <a:gd name="connsiteY10" fmla="*/ 75063 h 75062"/>
                    <a:gd name="connsiteX11" fmla="*/ 10983 w 75013"/>
                    <a:gd name="connsiteY11" fmla="*/ 64076 h 75062"/>
                    <a:gd name="connsiteX12" fmla="*/ 0 w 75013"/>
                    <a:gd name="connsiteY12" fmla="*/ 37543 h 75062"/>
                    <a:gd name="connsiteX13" fmla="*/ 10983 w 75013"/>
                    <a:gd name="connsiteY13" fmla="*/ 11021 h 75062"/>
                    <a:gd name="connsiteX14" fmla="*/ 37507 w 75013"/>
                    <a:gd name="connsiteY14" fmla="*/ 0 h 75062"/>
                    <a:gd name="connsiteX15" fmla="*/ 64031 w 75013"/>
                    <a:gd name="connsiteY15" fmla="*/ 11021 h 75062"/>
                    <a:gd name="connsiteX16" fmla="*/ 75013 w 75013"/>
                    <a:gd name="connsiteY16" fmla="*/ 37543 h 75062"/>
                    <a:gd name="connsiteX17" fmla="*/ 64031 w 75013"/>
                    <a:gd name="connsiteY17" fmla="*/ 64076 h 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013" h="75062">
                      <a:moveTo>
                        <a:pt x="37507" y="64258"/>
                      </a:moveTo>
                      <a:cubicBezTo>
                        <a:pt x="44885" y="64258"/>
                        <a:pt x="51570" y="61267"/>
                        <a:pt x="56391" y="56433"/>
                      </a:cubicBezTo>
                      <a:cubicBezTo>
                        <a:pt x="61222" y="51600"/>
                        <a:pt x="64213" y="44913"/>
                        <a:pt x="64213" y="37543"/>
                      </a:cubicBezTo>
                      <a:cubicBezTo>
                        <a:pt x="64213" y="30150"/>
                        <a:pt x="61222" y="23451"/>
                        <a:pt x="56391" y="18618"/>
                      </a:cubicBezTo>
                      <a:cubicBezTo>
                        <a:pt x="51570" y="13796"/>
                        <a:pt x="44897" y="10816"/>
                        <a:pt x="37507" y="10816"/>
                      </a:cubicBezTo>
                      <a:cubicBezTo>
                        <a:pt x="30117" y="10816"/>
                        <a:pt x="23432" y="13807"/>
                        <a:pt x="18623" y="18618"/>
                      </a:cubicBezTo>
                      <a:cubicBezTo>
                        <a:pt x="13791" y="23451"/>
                        <a:pt x="10801" y="30150"/>
                        <a:pt x="10801" y="37543"/>
                      </a:cubicBezTo>
                      <a:cubicBezTo>
                        <a:pt x="10801" y="44913"/>
                        <a:pt x="13791" y="51600"/>
                        <a:pt x="18623" y="56433"/>
                      </a:cubicBezTo>
                      <a:cubicBezTo>
                        <a:pt x="23454" y="61267"/>
                        <a:pt x="30139" y="64258"/>
                        <a:pt x="37507" y="64258"/>
                      </a:cubicBezTo>
                      <a:close/>
                      <a:moveTo>
                        <a:pt x="64031" y="64076"/>
                      </a:moveTo>
                      <a:cubicBezTo>
                        <a:pt x="57243" y="70866"/>
                        <a:pt x="47864" y="75063"/>
                        <a:pt x="37507" y="75063"/>
                      </a:cubicBezTo>
                      <a:cubicBezTo>
                        <a:pt x="27149" y="75063"/>
                        <a:pt x="17770" y="70866"/>
                        <a:pt x="10983" y="64076"/>
                      </a:cubicBezTo>
                      <a:cubicBezTo>
                        <a:pt x="4195" y="57286"/>
                        <a:pt x="0" y="47904"/>
                        <a:pt x="0" y="37543"/>
                      </a:cubicBezTo>
                      <a:cubicBezTo>
                        <a:pt x="0" y="27193"/>
                        <a:pt x="4207" y="17810"/>
                        <a:pt x="10983" y="11021"/>
                      </a:cubicBezTo>
                      <a:cubicBezTo>
                        <a:pt x="17781" y="4219"/>
                        <a:pt x="27161" y="0"/>
                        <a:pt x="37507" y="0"/>
                      </a:cubicBezTo>
                      <a:cubicBezTo>
                        <a:pt x="47852" y="0"/>
                        <a:pt x="57232" y="4208"/>
                        <a:pt x="64031" y="11021"/>
                      </a:cubicBezTo>
                      <a:cubicBezTo>
                        <a:pt x="70818" y="17810"/>
                        <a:pt x="75013" y="27193"/>
                        <a:pt x="75013" y="37543"/>
                      </a:cubicBezTo>
                      <a:cubicBezTo>
                        <a:pt x="75013" y="47904"/>
                        <a:pt x="70818" y="57286"/>
                        <a:pt x="64031" y="64076"/>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67" name="Freeform: Shape 66">
                  <a:extLst>
                    <a:ext uri="{FF2B5EF4-FFF2-40B4-BE49-F238E27FC236}">
                      <a16:creationId xmlns:a16="http://schemas.microsoft.com/office/drawing/2014/main" id="{5F227A49-6460-1B04-A5DE-79A384C9A77A}"/>
                    </a:ext>
                  </a:extLst>
                </p:cNvPr>
                <p:cNvSpPr>
                  <a:spLocks noGrp="1" noRot="1" noMove="1" noResize="1" noEditPoints="1" noAdjustHandles="1" noChangeArrowheads="1" noChangeShapeType="1"/>
                </p:cNvSpPr>
                <p:nvPr/>
              </p:nvSpPr>
              <p:spPr>
                <a:xfrm>
                  <a:off x="4162735" y="3918839"/>
                  <a:ext cx="235146" cy="63587"/>
                </a:xfrm>
                <a:custGeom>
                  <a:avLst/>
                  <a:gdLst>
                    <a:gd name="connsiteX0" fmla="*/ 15485 w 235146"/>
                    <a:gd name="connsiteY0" fmla="*/ 1979 h 63587"/>
                    <a:gd name="connsiteX1" fmla="*/ 0 w 235146"/>
                    <a:gd name="connsiteY1" fmla="*/ 1979 h 63587"/>
                    <a:gd name="connsiteX2" fmla="*/ 0 w 235146"/>
                    <a:gd name="connsiteY2" fmla="*/ 61620 h 63587"/>
                    <a:gd name="connsiteX3" fmla="*/ 34073 w 235146"/>
                    <a:gd name="connsiteY3" fmla="*/ 61620 h 63587"/>
                    <a:gd name="connsiteX4" fmla="*/ 34073 w 235146"/>
                    <a:gd name="connsiteY4" fmla="*/ 48484 h 63587"/>
                    <a:gd name="connsiteX5" fmla="*/ 15496 w 235146"/>
                    <a:gd name="connsiteY5" fmla="*/ 48484 h 63587"/>
                    <a:gd name="connsiteX6" fmla="*/ 15496 w 235146"/>
                    <a:gd name="connsiteY6" fmla="*/ 1979 h 63587"/>
                    <a:gd name="connsiteX7" fmla="*/ 69101 w 235146"/>
                    <a:gd name="connsiteY7" fmla="*/ 0 h 63587"/>
                    <a:gd name="connsiteX8" fmla="*/ 36131 w 235146"/>
                    <a:gd name="connsiteY8" fmla="*/ 30696 h 63587"/>
                    <a:gd name="connsiteX9" fmla="*/ 69101 w 235146"/>
                    <a:gd name="connsiteY9" fmla="*/ 63587 h 63587"/>
                    <a:gd name="connsiteX10" fmla="*/ 102072 w 235146"/>
                    <a:gd name="connsiteY10" fmla="*/ 30696 h 63587"/>
                    <a:gd name="connsiteX11" fmla="*/ 69101 w 235146"/>
                    <a:gd name="connsiteY11" fmla="*/ 0 h 63587"/>
                    <a:gd name="connsiteX12" fmla="*/ 69101 w 235146"/>
                    <a:gd name="connsiteY12" fmla="*/ 15024 h 63587"/>
                    <a:gd name="connsiteX13" fmla="*/ 85939 w 235146"/>
                    <a:gd name="connsiteY13" fmla="*/ 30764 h 63587"/>
                    <a:gd name="connsiteX14" fmla="*/ 69101 w 235146"/>
                    <a:gd name="connsiteY14" fmla="*/ 48563 h 63587"/>
                    <a:gd name="connsiteX15" fmla="*/ 52241 w 235146"/>
                    <a:gd name="connsiteY15" fmla="*/ 30764 h 63587"/>
                    <a:gd name="connsiteX16" fmla="*/ 69101 w 235146"/>
                    <a:gd name="connsiteY16" fmla="*/ 15024 h 63587"/>
                    <a:gd name="connsiteX17" fmla="*/ 139237 w 235146"/>
                    <a:gd name="connsiteY17" fmla="*/ 0 h 63587"/>
                    <a:gd name="connsiteX18" fmla="*/ 106267 w 235146"/>
                    <a:gd name="connsiteY18" fmla="*/ 30696 h 63587"/>
                    <a:gd name="connsiteX19" fmla="*/ 139237 w 235146"/>
                    <a:gd name="connsiteY19" fmla="*/ 63587 h 63587"/>
                    <a:gd name="connsiteX20" fmla="*/ 172207 w 235146"/>
                    <a:gd name="connsiteY20" fmla="*/ 30696 h 63587"/>
                    <a:gd name="connsiteX21" fmla="*/ 139237 w 235146"/>
                    <a:gd name="connsiteY21" fmla="*/ 0 h 63587"/>
                    <a:gd name="connsiteX22" fmla="*/ 139237 w 235146"/>
                    <a:gd name="connsiteY22" fmla="*/ 15024 h 63587"/>
                    <a:gd name="connsiteX23" fmla="*/ 156075 w 235146"/>
                    <a:gd name="connsiteY23" fmla="*/ 30764 h 63587"/>
                    <a:gd name="connsiteX24" fmla="*/ 139237 w 235146"/>
                    <a:gd name="connsiteY24" fmla="*/ 48563 h 63587"/>
                    <a:gd name="connsiteX25" fmla="*/ 122377 w 235146"/>
                    <a:gd name="connsiteY25" fmla="*/ 30764 h 63587"/>
                    <a:gd name="connsiteX26" fmla="*/ 139237 w 235146"/>
                    <a:gd name="connsiteY26" fmla="*/ 15024 h 63587"/>
                    <a:gd name="connsiteX27" fmla="*/ 195048 w 235146"/>
                    <a:gd name="connsiteY27" fmla="*/ 26568 h 63587"/>
                    <a:gd name="connsiteX28" fmla="*/ 194889 w 235146"/>
                    <a:gd name="connsiteY28" fmla="*/ 26568 h 63587"/>
                    <a:gd name="connsiteX29" fmla="*/ 194889 w 235146"/>
                    <a:gd name="connsiteY29" fmla="*/ 1968 h 63587"/>
                    <a:gd name="connsiteX30" fmla="*/ 179404 w 235146"/>
                    <a:gd name="connsiteY30" fmla="*/ 1968 h 63587"/>
                    <a:gd name="connsiteX31" fmla="*/ 179404 w 235146"/>
                    <a:gd name="connsiteY31" fmla="*/ 61608 h 63587"/>
                    <a:gd name="connsiteX32" fmla="*/ 194889 w 235146"/>
                    <a:gd name="connsiteY32" fmla="*/ 61608 h 63587"/>
                    <a:gd name="connsiteX33" fmla="*/ 194889 w 235146"/>
                    <a:gd name="connsiteY33" fmla="*/ 35734 h 63587"/>
                    <a:gd name="connsiteX34" fmla="*/ 195048 w 235146"/>
                    <a:gd name="connsiteY34" fmla="*/ 35734 h 63587"/>
                    <a:gd name="connsiteX35" fmla="*/ 215057 w 235146"/>
                    <a:gd name="connsiteY35" fmla="*/ 61608 h 63587"/>
                    <a:gd name="connsiteX36" fmla="*/ 235147 w 235146"/>
                    <a:gd name="connsiteY36" fmla="*/ 61608 h 63587"/>
                    <a:gd name="connsiteX37" fmla="*/ 209282 w 235146"/>
                    <a:gd name="connsiteY37" fmla="*/ 30196 h 63587"/>
                    <a:gd name="connsiteX38" fmla="*/ 233021 w 235146"/>
                    <a:gd name="connsiteY38" fmla="*/ 1968 h 63587"/>
                    <a:gd name="connsiteX39" fmla="*/ 213784 w 235146"/>
                    <a:gd name="connsiteY39" fmla="*/ 1968 h 63587"/>
                    <a:gd name="connsiteX40" fmla="*/ 195048 w 235146"/>
                    <a:gd name="connsiteY40" fmla="*/ 26568 h 6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5146" h="63587">
                      <a:moveTo>
                        <a:pt x="15485" y="1979"/>
                      </a:moveTo>
                      <a:lnTo>
                        <a:pt x="0" y="1979"/>
                      </a:lnTo>
                      <a:lnTo>
                        <a:pt x="0" y="61620"/>
                      </a:lnTo>
                      <a:lnTo>
                        <a:pt x="34073" y="61620"/>
                      </a:lnTo>
                      <a:lnTo>
                        <a:pt x="34073" y="48484"/>
                      </a:lnTo>
                      <a:lnTo>
                        <a:pt x="15496" y="48484"/>
                      </a:lnTo>
                      <a:lnTo>
                        <a:pt x="15496" y="1979"/>
                      </a:lnTo>
                      <a:close/>
                      <a:moveTo>
                        <a:pt x="69101" y="0"/>
                      </a:moveTo>
                      <a:cubicBezTo>
                        <a:pt x="51934" y="0"/>
                        <a:pt x="36131" y="12647"/>
                        <a:pt x="36131" y="30696"/>
                      </a:cubicBezTo>
                      <a:cubicBezTo>
                        <a:pt x="36131" y="49985"/>
                        <a:pt x="49967" y="63587"/>
                        <a:pt x="69101" y="63587"/>
                      </a:cubicBezTo>
                      <a:cubicBezTo>
                        <a:pt x="88247" y="63587"/>
                        <a:pt x="102072" y="49974"/>
                        <a:pt x="102072" y="30696"/>
                      </a:cubicBezTo>
                      <a:cubicBezTo>
                        <a:pt x="102072" y="12647"/>
                        <a:pt x="86246" y="0"/>
                        <a:pt x="69101" y="0"/>
                      </a:cubicBezTo>
                      <a:close/>
                      <a:moveTo>
                        <a:pt x="69101" y="15024"/>
                      </a:moveTo>
                      <a:cubicBezTo>
                        <a:pt x="78356" y="15024"/>
                        <a:pt x="85939" y="22530"/>
                        <a:pt x="85939" y="30764"/>
                      </a:cubicBezTo>
                      <a:cubicBezTo>
                        <a:pt x="85939" y="41057"/>
                        <a:pt x="78367" y="48563"/>
                        <a:pt x="69101" y="48563"/>
                      </a:cubicBezTo>
                      <a:cubicBezTo>
                        <a:pt x="59847" y="48563"/>
                        <a:pt x="52241" y="41057"/>
                        <a:pt x="52241" y="30764"/>
                      </a:cubicBezTo>
                      <a:cubicBezTo>
                        <a:pt x="52241" y="22530"/>
                        <a:pt x="59835" y="15024"/>
                        <a:pt x="69101" y="15024"/>
                      </a:cubicBezTo>
                      <a:close/>
                      <a:moveTo>
                        <a:pt x="139237" y="0"/>
                      </a:moveTo>
                      <a:cubicBezTo>
                        <a:pt x="122070" y="0"/>
                        <a:pt x="106267" y="12647"/>
                        <a:pt x="106267" y="30696"/>
                      </a:cubicBezTo>
                      <a:cubicBezTo>
                        <a:pt x="106267" y="49985"/>
                        <a:pt x="120103" y="63587"/>
                        <a:pt x="139237" y="63587"/>
                      </a:cubicBezTo>
                      <a:cubicBezTo>
                        <a:pt x="158383" y="63587"/>
                        <a:pt x="172207" y="49974"/>
                        <a:pt x="172207" y="30696"/>
                      </a:cubicBezTo>
                      <a:cubicBezTo>
                        <a:pt x="172207" y="12647"/>
                        <a:pt x="156382" y="0"/>
                        <a:pt x="139237" y="0"/>
                      </a:cubicBezTo>
                      <a:close/>
                      <a:moveTo>
                        <a:pt x="139237" y="15024"/>
                      </a:moveTo>
                      <a:cubicBezTo>
                        <a:pt x="148491" y="15024"/>
                        <a:pt x="156075" y="22530"/>
                        <a:pt x="156075" y="30764"/>
                      </a:cubicBezTo>
                      <a:cubicBezTo>
                        <a:pt x="156075" y="41057"/>
                        <a:pt x="148503" y="48563"/>
                        <a:pt x="139237" y="48563"/>
                      </a:cubicBezTo>
                      <a:cubicBezTo>
                        <a:pt x="129983" y="48563"/>
                        <a:pt x="122377" y="41057"/>
                        <a:pt x="122377" y="30764"/>
                      </a:cubicBezTo>
                      <a:cubicBezTo>
                        <a:pt x="122377" y="22530"/>
                        <a:pt x="129971" y="15024"/>
                        <a:pt x="139237" y="15024"/>
                      </a:cubicBezTo>
                      <a:close/>
                      <a:moveTo>
                        <a:pt x="195048" y="26568"/>
                      </a:moveTo>
                      <a:lnTo>
                        <a:pt x="194889" y="26568"/>
                      </a:lnTo>
                      <a:lnTo>
                        <a:pt x="194889" y="1968"/>
                      </a:lnTo>
                      <a:lnTo>
                        <a:pt x="179404" y="1968"/>
                      </a:lnTo>
                      <a:lnTo>
                        <a:pt x="179404" y="61608"/>
                      </a:lnTo>
                      <a:lnTo>
                        <a:pt x="194889" y="61608"/>
                      </a:lnTo>
                      <a:lnTo>
                        <a:pt x="194889" y="35734"/>
                      </a:lnTo>
                      <a:lnTo>
                        <a:pt x="195048" y="35734"/>
                      </a:lnTo>
                      <a:lnTo>
                        <a:pt x="215057" y="61608"/>
                      </a:lnTo>
                      <a:lnTo>
                        <a:pt x="235147" y="61608"/>
                      </a:lnTo>
                      <a:lnTo>
                        <a:pt x="209282" y="30196"/>
                      </a:lnTo>
                      <a:lnTo>
                        <a:pt x="233021" y="1968"/>
                      </a:lnTo>
                      <a:lnTo>
                        <a:pt x="213784" y="1968"/>
                      </a:lnTo>
                      <a:lnTo>
                        <a:pt x="195048" y="26568"/>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grpSp>
        </p:grpSp>
      </p:grpSp>
      <p:grpSp>
        <p:nvGrpSpPr>
          <p:cNvPr id="91" name="Group 90">
            <a:extLst>
              <a:ext uri="{FF2B5EF4-FFF2-40B4-BE49-F238E27FC236}">
                <a16:creationId xmlns:a16="http://schemas.microsoft.com/office/drawing/2014/main" id="{CCD5FBF9-23E8-9774-7AA5-F86D55FBF9A6}"/>
              </a:ext>
            </a:extLst>
          </p:cNvPr>
          <p:cNvGrpSpPr>
            <a:grpSpLocks noGrp="1" noUngrp="1" noRot="1" noChangeAspect="1" noMove="1" noResize="1"/>
          </p:cNvGrpSpPr>
          <p:nvPr/>
        </p:nvGrpSpPr>
        <p:grpSpPr>
          <a:xfrm>
            <a:off x="521996" y="5172136"/>
            <a:ext cx="1300600" cy="832288"/>
            <a:chOff x="-2214563" y="815975"/>
            <a:chExt cx="850900" cy="544513"/>
          </a:xfrm>
        </p:grpSpPr>
        <p:sp>
          <p:nvSpPr>
            <p:cNvPr id="92" name="Freeform 107">
              <a:extLst>
                <a:ext uri="{FF2B5EF4-FFF2-40B4-BE49-F238E27FC236}">
                  <a16:creationId xmlns:a16="http://schemas.microsoft.com/office/drawing/2014/main" id="{08E220EB-4814-5260-A511-1356FB2E0A5C}"/>
                </a:ext>
              </a:extLst>
            </p:cNvPr>
            <p:cNvSpPr>
              <a:spLocks noGrp="1" noRot="1" noMove="1" noResize="1" noEditPoints="1" noAdjustHandles="1" noChangeArrowheads="1" noChangeShapeType="1"/>
            </p:cNvSpPr>
            <p:nvPr/>
          </p:nvSpPr>
          <p:spPr bwMode="auto">
            <a:xfrm>
              <a:off x="-2205038" y="820738"/>
              <a:ext cx="827088" cy="528638"/>
            </a:xfrm>
            <a:custGeom>
              <a:avLst/>
              <a:gdLst>
                <a:gd name="T0" fmla="*/ 63 w 1085"/>
                <a:gd name="T1" fmla="*/ 682 h 693"/>
                <a:gd name="T2" fmla="*/ 35 w 1085"/>
                <a:gd name="T3" fmla="*/ 308 h 693"/>
                <a:gd name="T4" fmla="*/ 0 w 1085"/>
                <a:gd name="T5" fmla="*/ 302 h 693"/>
                <a:gd name="T6" fmla="*/ 0 w 1085"/>
                <a:gd name="T7" fmla="*/ 178 h 693"/>
                <a:gd name="T8" fmla="*/ 16 w 1085"/>
                <a:gd name="T9" fmla="*/ 161 h 693"/>
                <a:gd name="T10" fmla="*/ 51 w 1085"/>
                <a:gd name="T11" fmla="*/ 161 h 693"/>
                <a:gd name="T12" fmla="*/ 79 w 1085"/>
                <a:gd name="T13" fmla="*/ 122 h 693"/>
                <a:gd name="T14" fmla="*/ 419 w 1085"/>
                <a:gd name="T15" fmla="*/ 122 h 693"/>
                <a:gd name="T16" fmla="*/ 419 w 1085"/>
                <a:gd name="T17" fmla="*/ 24 h 693"/>
                <a:gd name="T18" fmla="*/ 438 w 1085"/>
                <a:gd name="T19" fmla="*/ 0 h 693"/>
                <a:gd name="T20" fmla="*/ 654 w 1085"/>
                <a:gd name="T21" fmla="*/ 0 h 693"/>
                <a:gd name="T22" fmla="*/ 669 w 1085"/>
                <a:gd name="T23" fmla="*/ 28 h 693"/>
                <a:gd name="T24" fmla="*/ 669 w 1085"/>
                <a:gd name="T25" fmla="*/ 120 h 693"/>
                <a:gd name="T26" fmla="*/ 1003 w 1085"/>
                <a:gd name="T27" fmla="*/ 120 h 693"/>
                <a:gd name="T28" fmla="*/ 1044 w 1085"/>
                <a:gd name="T29" fmla="*/ 158 h 693"/>
                <a:gd name="T30" fmla="*/ 1085 w 1085"/>
                <a:gd name="T31" fmla="*/ 168 h 693"/>
                <a:gd name="T32" fmla="*/ 1085 w 1085"/>
                <a:gd name="T33" fmla="*/ 295 h 693"/>
                <a:gd name="T34" fmla="*/ 1055 w 1085"/>
                <a:gd name="T35" fmla="*/ 308 h 693"/>
                <a:gd name="T36" fmla="*/ 1047 w 1085"/>
                <a:gd name="T37" fmla="*/ 385 h 693"/>
                <a:gd name="T38" fmla="*/ 1030 w 1085"/>
                <a:gd name="T39" fmla="*/ 669 h 693"/>
                <a:gd name="T40" fmla="*/ 1013 w 1085"/>
                <a:gd name="T41" fmla="*/ 693 h 693"/>
                <a:gd name="T42" fmla="*/ 107 w 1085"/>
                <a:gd name="T43" fmla="*/ 693 h 693"/>
                <a:gd name="T44" fmla="*/ 83 w 1085"/>
                <a:gd name="T45" fmla="*/ 693 h 693"/>
                <a:gd name="T46" fmla="*/ 63 w 1085"/>
                <a:gd name="T47" fmla="*/ 682 h 693"/>
                <a:gd name="T48" fmla="*/ 630 w 1085"/>
                <a:gd name="T49" fmla="*/ 119 h 693"/>
                <a:gd name="T50" fmla="*/ 630 w 1085"/>
                <a:gd name="T51" fmla="*/ 60 h 693"/>
                <a:gd name="T52" fmla="*/ 624 w 1085"/>
                <a:gd name="T53" fmla="*/ 44 h 693"/>
                <a:gd name="T54" fmla="*/ 476 w 1085"/>
                <a:gd name="T55" fmla="*/ 38 h 693"/>
                <a:gd name="T56" fmla="*/ 458 w 1085"/>
                <a:gd name="T57" fmla="*/ 63 h 693"/>
                <a:gd name="T58" fmla="*/ 456 w 1085"/>
                <a:gd name="T59" fmla="*/ 119 h 693"/>
                <a:gd name="T60" fmla="*/ 630 w 1085"/>
                <a:gd name="T61" fmla="*/ 11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5" h="693">
                  <a:moveTo>
                    <a:pt x="63" y="682"/>
                  </a:moveTo>
                  <a:lnTo>
                    <a:pt x="35" y="308"/>
                  </a:lnTo>
                  <a:lnTo>
                    <a:pt x="0" y="302"/>
                  </a:lnTo>
                  <a:lnTo>
                    <a:pt x="0" y="178"/>
                  </a:lnTo>
                  <a:lnTo>
                    <a:pt x="16" y="161"/>
                  </a:lnTo>
                  <a:lnTo>
                    <a:pt x="51" y="161"/>
                  </a:lnTo>
                  <a:lnTo>
                    <a:pt x="79" y="122"/>
                  </a:lnTo>
                  <a:lnTo>
                    <a:pt x="419" y="122"/>
                  </a:lnTo>
                  <a:lnTo>
                    <a:pt x="419" y="24"/>
                  </a:lnTo>
                  <a:lnTo>
                    <a:pt x="438" y="0"/>
                  </a:lnTo>
                  <a:lnTo>
                    <a:pt x="654" y="0"/>
                  </a:lnTo>
                  <a:lnTo>
                    <a:pt x="669" y="28"/>
                  </a:lnTo>
                  <a:lnTo>
                    <a:pt x="669" y="120"/>
                  </a:lnTo>
                  <a:lnTo>
                    <a:pt x="1003" y="120"/>
                  </a:lnTo>
                  <a:lnTo>
                    <a:pt x="1044" y="158"/>
                  </a:lnTo>
                  <a:lnTo>
                    <a:pt x="1085" y="168"/>
                  </a:lnTo>
                  <a:lnTo>
                    <a:pt x="1085" y="295"/>
                  </a:lnTo>
                  <a:lnTo>
                    <a:pt x="1055" y="308"/>
                  </a:lnTo>
                  <a:lnTo>
                    <a:pt x="1047" y="385"/>
                  </a:lnTo>
                  <a:lnTo>
                    <a:pt x="1030" y="669"/>
                  </a:lnTo>
                  <a:lnTo>
                    <a:pt x="1013" y="693"/>
                  </a:lnTo>
                  <a:lnTo>
                    <a:pt x="107" y="693"/>
                  </a:lnTo>
                  <a:lnTo>
                    <a:pt x="83" y="693"/>
                  </a:lnTo>
                  <a:lnTo>
                    <a:pt x="63" y="682"/>
                  </a:lnTo>
                  <a:close/>
                  <a:moveTo>
                    <a:pt x="630" y="119"/>
                  </a:moveTo>
                  <a:lnTo>
                    <a:pt x="630" y="60"/>
                  </a:lnTo>
                  <a:lnTo>
                    <a:pt x="624" y="44"/>
                  </a:lnTo>
                  <a:lnTo>
                    <a:pt x="476" y="38"/>
                  </a:lnTo>
                  <a:lnTo>
                    <a:pt x="458" y="63"/>
                  </a:lnTo>
                  <a:lnTo>
                    <a:pt x="456" y="119"/>
                  </a:lnTo>
                  <a:lnTo>
                    <a:pt x="63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08">
              <a:extLst>
                <a:ext uri="{FF2B5EF4-FFF2-40B4-BE49-F238E27FC236}">
                  <a16:creationId xmlns:a16="http://schemas.microsoft.com/office/drawing/2014/main" id="{2756AF24-3397-E10A-4A2E-58F61F80F7E0}"/>
                </a:ext>
              </a:extLst>
            </p:cNvPr>
            <p:cNvSpPr>
              <a:spLocks noGrp="1" noRot="1" noMove="1" noResize="1" noEditPoints="1" noAdjustHandles="1" noChangeArrowheads="1" noChangeShapeType="1"/>
            </p:cNvSpPr>
            <p:nvPr/>
          </p:nvSpPr>
          <p:spPr bwMode="auto">
            <a:xfrm>
              <a:off x="-2209800" y="819150"/>
              <a:ext cx="841375" cy="536575"/>
            </a:xfrm>
            <a:custGeom>
              <a:avLst/>
              <a:gdLst>
                <a:gd name="T0" fmla="*/ 1059 w 1105"/>
                <a:gd name="T1" fmla="*/ 157 h 703"/>
                <a:gd name="T2" fmla="*/ 1007 w 1105"/>
                <a:gd name="T3" fmla="*/ 118 h 703"/>
                <a:gd name="T4" fmla="*/ 685 w 1105"/>
                <a:gd name="T5" fmla="*/ 25 h 703"/>
                <a:gd name="T6" fmla="*/ 445 w 1105"/>
                <a:gd name="T7" fmla="*/ 0 h 703"/>
                <a:gd name="T8" fmla="*/ 420 w 1105"/>
                <a:gd name="T9" fmla="*/ 118 h 703"/>
                <a:gd name="T10" fmla="*/ 65 w 1105"/>
                <a:gd name="T11" fmla="*/ 133 h 703"/>
                <a:gd name="T12" fmla="*/ 25 w 1105"/>
                <a:gd name="T13" fmla="*/ 157 h 703"/>
                <a:gd name="T14" fmla="*/ 0 w 1105"/>
                <a:gd name="T15" fmla="*/ 237 h 703"/>
                <a:gd name="T16" fmla="*/ 25 w 1105"/>
                <a:gd name="T17" fmla="*/ 318 h 703"/>
                <a:gd name="T18" fmla="*/ 62 w 1105"/>
                <a:gd name="T19" fmla="*/ 679 h 703"/>
                <a:gd name="T20" fmla="*/ 1018 w 1105"/>
                <a:gd name="T21" fmla="*/ 703 h 703"/>
                <a:gd name="T22" fmla="*/ 1070 w 1105"/>
                <a:gd name="T23" fmla="*/ 318 h 703"/>
                <a:gd name="T24" fmla="*/ 1105 w 1105"/>
                <a:gd name="T25" fmla="*/ 293 h 703"/>
                <a:gd name="T26" fmla="*/ 1105 w 1105"/>
                <a:gd name="T27" fmla="*/ 181 h 703"/>
                <a:gd name="T28" fmla="*/ 445 w 1105"/>
                <a:gd name="T29" fmla="*/ 17 h 703"/>
                <a:gd name="T30" fmla="*/ 668 w 1105"/>
                <a:gd name="T31" fmla="*/ 25 h 703"/>
                <a:gd name="T32" fmla="*/ 648 w 1105"/>
                <a:gd name="T33" fmla="*/ 118 h 703"/>
                <a:gd name="T34" fmla="*/ 624 w 1105"/>
                <a:gd name="T35" fmla="*/ 37 h 703"/>
                <a:gd name="T36" fmla="*/ 457 w 1105"/>
                <a:gd name="T37" fmla="*/ 62 h 703"/>
                <a:gd name="T38" fmla="*/ 437 w 1105"/>
                <a:gd name="T39" fmla="*/ 118 h 703"/>
                <a:gd name="T40" fmla="*/ 445 w 1105"/>
                <a:gd name="T41" fmla="*/ 17 h 703"/>
                <a:gd name="T42" fmla="*/ 473 w 1105"/>
                <a:gd name="T43" fmla="*/ 118 h 703"/>
                <a:gd name="T44" fmla="*/ 481 w 1105"/>
                <a:gd name="T45" fmla="*/ 54 h 703"/>
                <a:gd name="T46" fmla="*/ 632 w 1105"/>
                <a:gd name="T47" fmla="*/ 62 h 703"/>
                <a:gd name="T48" fmla="*/ 98 w 1105"/>
                <a:gd name="T49" fmla="*/ 135 h 703"/>
                <a:gd name="T50" fmla="*/ 465 w 1105"/>
                <a:gd name="T51" fmla="*/ 135 h 703"/>
                <a:gd name="T52" fmla="*/ 676 w 1105"/>
                <a:gd name="T53" fmla="*/ 135 h 703"/>
                <a:gd name="T54" fmla="*/ 1027 w 1105"/>
                <a:gd name="T55" fmla="*/ 144 h 703"/>
                <a:gd name="T56" fmla="*/ 68 w 1105"/>
                <a:gd name="T57" fmla="*/ 157 h 703"/>
                <a:gd name="T58" fmla="*/ 98 w 1105"/>
                <a:gd name="T59" fmla="*/ 135 h 703"/>
                <a:gd name="T60" fmla="*/ 50 w 1105"/>
                <a:gd name="T61" fmla="*/ 173 h 703"/>
                <a:gd name="T62" fmla="*/ 1056 w 1105"/>
                <a:gd name="T63" fmla="*/ 173 h 703"/>
                <a:gd name="T64" fmla="*/ 1088 w 1105"/>
                <a:gd name="T65" fmla="*/ 181 h 703"/>
                <a:gd name="T66" fmla="*/ 921 w 1105"/>
                <a:gd name="T67" fmla="*/ 229 h 703"/>
                <a:gd name="T68" fmla="*/ 913 w 1105"/>
                <a:gd name="T69" fmla="*/ 181 h 703"/>
                <a:gd name="T70" fmla="*/ 811 w 1105"/>
                <a:gd name="T71" fmla="*/ 189 h 703"/>
                <a:gd name="T72" fmla="*/ 310 w 1105"/>
                <a:gd name="T73" fmla="*/ 229 h 703"/>
                <a:gd name="T74" fmla="*/ 301 w 1105"/>
                <a:gd name="T75" fmla="*/ 181 h 703"/>
                <a:gd name="T76" fmla="*/ 200 w 1105"/>
                <a:gd name="T77" fmla="*/ 189 h 703"/>
                <a:gd name="T78" fmla="*/ 17 w 1105"/>
                <a:gd name="T79" fmla="*/ 229 h 703"/>
                <a:gd name="T80" fmla="*/ 25 w 1105"/>
                <a:gd name="T81" fmla="*/ 173 h 703"/>
                <a:gd name="T82" fmla="*/ 904 w 1105"/>
                <a:gd name="T83" fmla="*/ 198 h 703"/>
                <a:gd name="T84" fmla="*/ 828 w 1105"/>
                <a:gd name="T85" fmla="*/ 279 h 703"/>
                <a:gd name="T86" fmla="*/ 217 w 1105"/>
                <a:gd name="T87" fmla="*/ 198 h 703"/>
                <a:gd name="T88" fmla="*/ 293 w 1105"/>
                <a:gd name="T89" fmla="*/ 279 h 703"/>
                <a:gd name="T90" fmla="*/ 217 w 1105"/>
                <a:gd name="T91" fmla="*/ 198 h 703"/>
                <a:gd name="T92" fmla="*/ 1018 w 1105"/>
                <a:gd name="T93" fmla="*/ 686 h 703"/>
                <a:gd name="T94" fmla="*/ 78 w 1105"/>
                <a:gd name="T95" fmla="*/ 678 h 703"/>
                <a:gd name="T96" fmla="*/ 1053 w 1105"/>
                <a:gd name="T97" fmla="*/ 318 h 703"/>
                <a:gd name="T98" fmla="*/ 1080 w 1105"/>
                <a:gd name="T99" fmla="*/ 301 h 703"/>
                <a:gd name="T100" fmla="*/ 43 w 1105"/>
                <a:gd name="T101" fmla="*/ 301 h 703"/>
                <a:gd name="T102" fmla="*/ 17 w 1105"/>
                <a:gd name="T103" fmla="*/ 293 h 703"/>
                <a:gd name="T104" fmla="*/ 200 w 1105"/>
                <a:gd name="T105" fmla="*/ 246 h 703"/>
                <a:gd name="T106" fmla="*/ 208 w 1105"/>
                <a:gd name="T107" fmla="*/ 296 h 703"/>
                <a:gd name="T108" fmla="*/ 310 w 1105"/>
                <a:gd name="T109" fmla="*/ 287 h 703"/>
                <a:gd name="T110" fmla="*/ 811 w 1105"/>
                <a:gd name="T111" fmla="*/ 246 h 703"/>
                <a:gd name="T112" fmla="*/ 820 w 1105"/>
                <a:gd name="T113" fmla="*/ 296 h 703"/>
                <a:gd name="T114" fmla="*/ 921 w 1105"/>
                <a:gd name="T115" fmla="*/ 287 h 703"/>
                <a:gd name="T116" fmla="*/ 1088 w 1105"/>
                <a:gd name="T117" fmla="*/ 246 h 703"/>
                <a:gd name="T118" fmla="*/ 1080 w 1105"/>
                <a:gd name="T119" fmla="*/ 3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5" h="703">
                  <a:moveTo>
                    <a:pt x="1080" y="157"/>
                  </a:moveTo>
                  <a:lnTo>
                    <a:pt x="1059" y="157"/>
                  </a:lnTo>
                  <a:lnTo>
                    <a:pt x="1040" y="133"/>
                  </a:lnTo>
                  <a:cubicBezTo>
                    <a:pt x="1033" y="125"/>
                    <a:pt x="1019" y="118"/>
                    <a:pt x="1007" y="118"/>
                  </a:cubicBezTo>
                  <a:lnTo>
                    <a:pt x="685" y="118"/>
                  </a:lnTo>
                  <a:lnTo>
                    <a:pt x="685" y="25"/>
                  </a:lnTo>
                  <a:cubicBezTo>
                    <a:pt x="685" y="11"/>
                    <a:pt x="674" y="0"/>
                    <a:pt x="660" y="0"/>
                  </a:cubicBezTo>
                  <a:lnTo>
                    <a:pt x="445" y="0"/>
                  </a:lnTo>
                  <a:cubicBezTo>
                    <a:pt x="431" y="0"/>
                    <a:pt x="420" y="11"/>
                    <a:pt x="420" y="25"/>
                  </a:cubicBezTo>
                  <a:lnTo>
                    <a:pt x="420" y="118"/>
                  </a:lnTo>
                  <a:lnTo>
                    <a:pt x="98" y="118"/>
                  </a:lnTo>
                  <a:cubicBezTo>
                    <a:pt x="86" y="118"/>
                    <a:pt x="72" y="125"/>
                    <a:pt x="65" y="133"/>
                  </a:cubicBezTo>
                  <a:lnTo>
                    <a:pt x="46" y="157"/>
                  </a:lnTo>
                  <a:lnTo>
                    <a:pt x="25" y="157"/>
                  </a:lnTo>
                  <a:cubicBezTo>
                    <a:pt x="11" y="157"/>
                    <a:pt x="0" y="168"/>
                    <a:pt x="0" y="181"/>
                  </a:cubicBezTo>
                  <a:lnTo>
                    <a:pt x="0" y="237"/>
                  </a:lnTo>
                  <a:lnTo>
                    <a:pt x="0" y="293"/>
                  </a:lnTo>
                  <a:cubicBezTo>
                    <a:pt x="0" y="307"/>
                    <a:pt x="11" y="318"/>
                    <a:pt x="25" y="318"/>
                  </a:cubicBezTo>
                  <a:lnTo>
                    <a:pt x="35" y="318"/>
                  </a:lnTo>
                  <a:lnTo>
                    <a:pt x="62" y="679"/>
                  </a:lnTo>
                  <a:cubicBezTo>
                    <a:pt x="63" y="692"/>
                    <a:pt x="74" y="703"/>
                    <a:pt x="87" y="703"/>
                  </a:cubicBezTo>
                  <a:lnTo>
                    <a:pt x="1018" y="703"/>
                  </a:lnTo>
                  <a:cubicBezTo>
                    <a:pt x="1031" y="703"/>
                    <a:pt x="1042" y="692"/>
                    <a:pt x="1043" y="679"/>
                  </a:cubicBezTo>
                  <a:lnTo>
                    <a:pt x="1070" y="318"/>
                  </a:lnTo>
                  <a:lnTo>
                    <a:pt x="1080" y="318"/>
                  </a:lnTo>
                  <a:cubicBezTo>
                    <a:pt x="1094" y="318"/>
                    <a:pt x="1105" y="307"/>
                    <a:pt x="1105" y="293"/>
                  </a:cubicBezTo>
                  <a:lnTo>
                    <a:pt x="1105" y="237"/>
                  </a:lnTo>
                  <a:lnTo>
                    <a:pt x="1105" y="181"/>
                  </a:lnTo>
                  <a:cubicBezTo>
                    <a:pt x="1105" y="168"/>
                    <a:pt x="1094" y="157"/>
                    <a:pt x="1080" y="157"/>
                  </a:cubicBezTo>
                  <a:close/>
                  <a:moveTo>
                    <a:pt x="445" y="17"/>
                  </a:moveTo>
                  <a:lnTo>
                    <a:pt x="660" y="17"/>
                  </a:lnTo>
                  <a:cubicBezTo>
                    <a:pt x="665" y="17"/>
                    <a:pt x="668" y="20"/>
                    <a:pt x="668" y="25"/>
                  </a:cubicBezTo>
                  <a:lnTo>
                    <a:pt x="668" y="118"/>
                  </a:lnTo>
                  <a:lnTo>
                    <a:pt x="648" y="118"/>
                  </a:lnTo>
                  <a:lnTo>
                    <a:pt x="648" y="62"/>
                  </a:lnTo>
                  <a:cubicBezTo>
                    <a:pt x="648" y="48"/>
                    <a:pt x="637" y="37"/>
                    <a:pt x="624" y="37"/>
                  </a:cubicBezTo>
                  <a:lnTo>
                    <a:pt x="481" y="37"/>
                  </a:lnTo>
                  <a:cubicBezTo>
                    <a:pt x="468" y="37"/>
                    <a:pt x="457" y="48"/>
                    <a:pt x="457" y="62"/>
                  </a:cubicBezTo>
                  <a:lnTo>
                    <a:pt x="457" y="118"/>
                  </a:lnTo>
                  <a:lnTo>
                    <a:pt x="437" y="118"/>
                  </a:lnTo>
                  <a:lnTo>
                    <a:pt x="437" y="25"/>
                  </a:lnTo>
                  <a:cubicBezTo>
                    <a:pt x="437" y="20"/>
                    <a:pt x="440" y="17"/>
                    <a:pt x="445" y="17"/>
                  </a:cubicBezTo>
                  <a:close/>
                  <a:moveTo>
                    <a:pt x="632" y="118"/>
                  </a:moveTo>
                  <a:lnTo>
                    <a:pt x="473" y="118"/>
                  </a:lnTo>
                  <a:lnTo>
                    <a:pt x="473" y="62"/>
                  </a:lnTo>
                  <a:cubicBezTo>
                    <a:pt x="473" y="57"/>
                    <a:pt x="477" y="54"/>
                    <a:pt x="481" y="54"/>
                  </a:cubicBezTo>
                  <a:lnTo>
                    <a:pt x="624" y="54"/>
                  </a:lnTo>
                  <a:cubicBezTo>
                    <a:pt x="628" y="54"/>
                    <a:pt x="632" y="57"/>
                    <a:pt x="632" y="62"/>
                  </a:cubicBezTo>
                  <a:lnTo>
                    <a:pt x="632" y="118"/>
                  </a:lnTo>
                  <a:close/>
                  <a:moveTo>
                    <a:pt x="98" y="135"/>
                  </a:moveTo>
                  <a:lnTo>
                    <a:pt x="429" y="135"/>
                  </a:lnTo>
                  <a:lnTo>
                    <a:pt x="465" y="135"/>
                  </a:lnTo>
                  <a:lnTo>
                    <a:pt x="640" y="135"/>
                  </a:lnTo>
                  <a:lnTo>
                    <a:pt x="676" y="135"/>
                  </a:lnTo>
                  <a:lnTo>
                    <a:pt x="1007" y="135"/>
                  </a:lnTo>
                  <a:cubicBezTo>
                    <a:pt x="1014" y="135"/>
                    <a:pt x="1023" y="139"/>
                    <a:pt x="1027" y="144"/>
                  </a:cubicBezTo>
                  <a:lnTo>
                    <a:pt x="1037" y="157"/>
                  </a:lnTo>
                  <a:lnTo>
                    <a:pt x="68" y="157"/>
                  </a:lnTo>
                  <a:lnTo>
                    <a:pt x="78" y="144"/>
                  </a:lnTo>
                  <a:cubicBezTo>
                    <a:pt x="82" y="139"/>
                    <a:pt x="91" y="135"/>
                    <a:pt x="98" y="135"/>
                  </a:cubicBezTo>
                  <a:close/>
                  <a:moveTo>
                    <a:pt x="25" y="173"/>
                  </a:moveTo>
                  <a:lnTo>
                    <a:pt x="50" y="173"/>
                  </a:lnTo>
                  <a:lnTo>
                    <a:pt x="1055" y="173"/>
                  </a:lnTo>
                  <a:lnTo>
                    <a:pt x="1056" y="173"/>
                  </a:lnTo>
                  <a:lnTo>
                    <a:pt x="1080" y="173"/>
                  </a:lnTo>
                  <a:cubicBezTo>
                    <a:pt x="1084" y="173"/>
                    <a:pt x="1088" y="177"/>
                    <a:pt x="1088" y="181"/>
                  </a:cubicBezTo>
                  <a:lnTo>
                    <a:pt x="1088" y="229"/>
                  </a:lnTo>
                  <a:lnTo>
                    <a:pt x="921" y="229"/>
                  </a:lnTo>
                  <a:lnTo>
                    <a:pt x="921" y="189"/>
                  </a:lnTo>
                  <a:cubicBezTo>
                    <a:pt x="921" y="185"/>
                    <a:pt x="917" y="181"/>
                    <a:pt x="913" y="181"/>
                  </a:cubicBezTo>
                  <a:lnTo>
                    <a:pt x="820" y="181"/>
                  </a:lnTo>
                  <a:cubicBezTo>
                    <a:pt x="815" y="181"/>
                    <a:pt x="811" y="185"/>
                    <a:pt x="811" y="189"/>
                  </a:cubicBezTo>
                  <a:lnTo>
                    <a:pt x="811" y="229"/>
                  </a:lnTo>
                  <a:lnTo>
                    <a:pt x="310" y="229"/>
                  </a:lnTo>
                  <a:lnTo>
                    <a:pt x="310" y="189"/>
                  </a:lnTo>
                  <a:cubicBezTo>
                    <a:pt x="310" y="185"/>
                    <a:pt x="306" y="181"/>
                    <a:pt x="301" y="181"/>
                  </a:cubicBezTo>
                  <a:lnTo>
                    <a:pt x="208" y="181"/>
                  </a:lnTo>
                  <a:cubicBezTo>
                    <a:pt x="204" y="181"/>
                    <a:pt x="200" y="185"/>
                    <a:pt x="200" y="189"/>
                  </a:cubicBezTo>
                  <a:lnTo>
                    <a:pt x="200" y="229"/>
                  </a:lnTo>
                  <a:lnTo>
                    <a:pt x="17" y="229"/>
                  </a:lnTo>
                  <a:lnTo>
                    <a:pt x="17" y="181"/>
                  </a:lnTo>
                  <a:cubicBezTo>
                    <a:pt x="17" y="177"/>
                    <a:pt x="21" y="173"/>
                    <a:pt x="25" y="173"/>
                  </a:cubicBezTo>
                  <a:close/>
                  <a:moveTo>
                    <a:pt x="828" y="198"/>
                  </a:moveTo>
                  <a:lnTo>
                    <a:pt x="904" y="198"/>
                  </a:lnTo>
                  <a:lnTo>
                    <a:pt x="904" y="279"/>
                  </a:lnTo>
                  <a:lnTo>
                    <a:pt x="828" y="279"/>
                  </a:lnTo>
                  <a:lnTo>
                    <a:pt x="828" y="198"/>
                  </a:lnTo>
                  <a:close/>
                  <a:moveTo>
                    <a:pt x="217" y="198"/>
                  </a:moveTo>
                  <a:lnTo>
                    <a:pt x="293" y="198"/>
                  </a:lnTo>
                  <a:lnTo>
                    <a:pt x="293" y="279"/>
                  </a:lnTo>
                  <a:lnTo>
                    <a:pt x="217" y="279"/>
                  </a:lnTo>
                  <a:lnTo>
                    <a:pt x="217" y="198"/>
                  </a:lnTo>
                  <a:close/>
                  <a:moveTo>
                    <a:pt x="1027" y="678"/>
                  </a:moveTo>
                  <a:cubicBezTo>
                    <a:pt x="1026" y="682"/>
                    <a:pt x="1022" y="686"/>
                    <a:pt x="1018" y="686"/>
                  </a:cubicBezTo>
                  <a:lnTo>
                    <a:pt x="87" y="686"/>
                  </a:lnTo>
                  <a:cubicBezTo>
                    <a:pt x="83" y="686"/>
                    <a:pt x="79" y="682"/>
                    <a:pt x="78" y="678"/>
                  </a:cubicBezTo>
                  <a:lnTo>
                    <a:pt x="52" y="318"/>
                  </a:lnTo>
                  <a:lnTo>
                    <a:pt x="1053" y="318"/>
                  </a:lnTo>
                  <a:lnTo>
                    <a:pt x="1027" y="678"/>
                  </a:lnTo>
                  <a:close/>
                  <a:moveTo>
                    <a:pt x="1080" y="301"/>
                  </a:moveTo>
                  <a:lnTo>
                    <a:pt x="1062" y="301"/>
                  </a:lnTo>
                  <a:lnTo>
                    <a:pt x="43" y="301"/>
                  </a:lnTo>
                  <a:lnTo>
                    <a:pt x="25" y="301"/>
                  </a:lnTo>
                  <a:cubicBezTo>
                    <a:pt x="21" y="301"/>
                    <a:pt x="17" y="298"/>
                    <a:pt x="17" y="293"/>
                  </a:cubicBezTo>
                  <a:lnTo>
                    <a:pt x="17" y="246"/>
                  </a:lnTo>
                  <a:lnTo>
                    <a:pt x="200" y="246"/>
                  </a:lnTo>
                  <a:lnTo>
                    <a:pt x="200" y="287"/>
                  </a:lnTo>
                  <a:cubicBezTo>
                    <a:pt x="200" y="292"/>
                    <a:pt x="204" y="296"/>
                    <a:pt x="208" y="296"/>
                  </a:cubicBezTo>
                  <a:lnTo>
                    <a:pt x="301" y="296"/>
                  </a:lnTo>
                  <a:cubicBezTo>
                    <a:pt x="306" y="296"/>
                    <a:pt x="310" y="292"/>
                    <a:pt x="310" y="287"/>
                  </a:cubicBezTo>
                  <a:lnTo>
                    <a:pt x="310" y="246"/>
                  </a:lnTo>
                  <a:lnTo>
                    <a:pt x="811" y="246"/>
                  </a:lnTo>
                  <a:lnTo>
                    <a:pt x="811" y="287"/>
                  </a:lnTo>
                  <a:cubicBezTo>
                    <a:pt x="811" y="292"/>
                    <a:pt x="815" y="296"/>
                    <a:pt x="820" y="296"/>
                  </a:cubicBezTo>
                  <a:lnTo>
                    <a:pt x="913" y="296"/>
                  </a:lnTo>
                  <a:cubicBezTo>
                    <a:pt x="917" y="296"/>
                    <a:pt x="921" y="292"/>
                    <a:pt x="921" y="287"/>
                  </a:cubicBezTo>
                  <a:lnTo>
                    <a:pt x="921" y="246"/>
                  </a:lnTo>
                  <a:lnTo>
                    <a:pt x="1088" y="246"/>
                  </a:lnTo>
                  <a:lnTo>
                    <a:pt x="1088" y="293"/>
                  </a:lnTo>
                  <a:cubicBezTo>
                    <a:pt x="1088" y="298"/>
                    <a:pt x="1084" y="301"/>
                    <a:pt x="1080" y="301"/>
                  </a:cubicBez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09">
              <a:extLst>
                <a:ext uri="{FF2B5EF4-FFF2-40B4-BE49-F238E27FC236}">
                  <a16:creationId xmlns:a16="http://schemas.microsoft.com/office/drawing/2014/main" id="{77AC9501-6729-7A1C-CAF1-3BF3B141F87C}"/>
                </a:ext>
              </a:extLst>
            </p:cNvPr>
            <p:cNvSpPr>
              <a:spLocks noGrp="1" noRot="1" noMove="1" noResize="1" noEditPoints="1" noAdjustHandles="1" noChangeArrowheads="1" noChangeShapeType="1"/>
            </p:cNvSpPr>
            <p:nvPr/>
          </p:nvSpPr>
          <p:spPr bwMode="auto">
            <a:xfrm>
              <a:off x="-2214563" y="815975"/>
              <a:ext cx="850900" cy="544513"/>
            </a:xfrm>
            <a:custGeom>
              <a:avLst/>
              <a:gdLst>
                <a:gd name="T0" fmla="*/ 31 w 1117"/>
                <a:gd name="T1" fmla="*/ 330 h 715"/>
                <a:gd name="T2" fmla="*/ 31 w 1117"/>
                <a:gd name="T3" fmla="*/ 156 h 715"/>
                <a:gd name="T4" fmla="*/ 104 w 1117"/>
                <a:gd name="T5" fmla="*/ 118 h 715"/>
                <a:gd name="T6" fmla="*/ 666 w 1117"/>
                <a:gd name="T7" fmla="*/ 0 h 715"/>
                <a:gd name="T8" fmla="*/ 1051 w 1117"/>
                <a:gd name="T9" fmla="*/ 136 h 715"/>
                <a:gd name="T10" fmla="*/ 1117 w 1117"/>
                <a:gd name="T11" fmla="*/ 243 h 715"/>
                <a:gd name="T12" fmla="*/ 1055 w 1117"/>
                <a:gd name="T13" fmla="*/ 685 h 715"/>
                <a:gd name="T14" fmla="*/ 1024 w 1117"/>
                <a:gd name="T15" fmla="*/ 703 h 715"/>
                <a:gd name="T16" fmla="*/ 1105 w 1117"/>
                <a:gd name="T17" fmla="*/ 299 h 715"/>
                <a:gd name="T18" fmla="*/ 1062 w 1117"/>
                <a:gd name="T19" fmla="*/ 169 h 715"/>
                <a:gd name="T20" fmla="*/ 685 w 1117"/>
                <a:gd name="T21" fmla="*/ 31 h 715"/>
                <a:gd name="T22" fmla="*/ 432 w 1117"/>
                <a:gd name="T23" fmla="*/ 130 h 715"/>
                <a:gd name="T24" fmla="*/ 55 w 1117"/>
                <a:gd name="T25" fmla="*/ 169 h 715"/>
                <a:gd name="T26" fmla="*/ 13 w 1117"/>
                <a:gd name="T27" fmla="*/ 299 h 715"/>
                <a:gd name="T28" fmla="*/ 93 w 1117"/>
                <a:gd name="T29" fmla="*/ 703 h 715"/>
                <a:gd name="T30" fmla="*/ 1065 w 1117"/>
                <a:gd name="T31" fmla="*/ 318 h 715"/>
                <a:gd name="T32" fmla="*/ 93 w 1117"/>
                <a:gd name="T33" fmla="*/ 686 h 715"/>
                <a:gd name="T34" fmla="*/ 65 w 1117"/>
                <a:gd name="T35" fmla="*/ 330 h 715"/>
                <a:gd name="T36" fmla="*/ 17 w 1117"/>
                <a:gd name="T37" fmla="*/ 299 h 715"/>
                <a:gd name="T38" fmla="*/ 214 w 1117"/>
                <a:gd name="T39" fmla="*/ 295 h 715"/>
                <a:gd name="T40" fmla="*/ 823 w 1117"/>
                <a:gd name="T41" fmla="*/ 245 h 715"/>
                <a:gd name="T42" fmla="*/ 921 w 1117"/>
                <a:gd name="T43" fmla="*/ 293 h 715"/>
                <a:gd name="T44" fmla="*/ 1086 w 1117"/>
                <a:gd name="T45" fmla="*/ 313 h 715"/>
                <a:gd name="T46" fmla="*/ 31 w 1117"/>
                <a:gd name="T47" fmla="*/ 301 h 715"/>
                <a:gd name="T48" fmla="*/ 200 w 1117"/>
                <a:gd name="T49" fmla="*/ 258 h 715"/>
                <a:gd name="T50" fmla="*/ 319 w 1117"/>
                <a:gd name="T51" fmla="*/ 301 h 715"/>
                <a:gd name="T52" fmla="*/ 322 w 1117"/>
                <a:gd name="T53" fmla="*/ 258 h 715"/>
                <a:gd name="T54" fmla="*/ 1068 w 1117"/>
                <a:gd name="T55" fmla="*/ 301 h 715"/>
                <a:gd name="T56" fmla="*/ 933 w 1117"/>
                <a:gd name="T57" fmla="*/ 258 h 715"/>
                <a:gd name="T58" fmla="*/ 217 w 1117"/>
                <a:gd name="T59" fmla="*/ 198 h 715"/>
                <a:gd name="T60" fmla="*/ 217 w 1117"/>
                <a:gd name="T61" fmla="*/ 291 h 715"/>
                <a:gd name="T62" fmla="*/ 916 w 1117"/>
                <a:gd name="T63" fmla="*/ 198 h 715"/>
                <a:gd name="T64" fmla="*/ 293 w 1117"/>
                <a:gd name="T65" fmla="*/ 279 h 715"/>
                <a:gd name="T66" fmla="*/ 840 w 1117"/>
                <a:gd name="T67" fmla="*/ 279 h 715"/>
                <a:gd name="T68" fmla="*/ 840 w 1117"/>
                <a:gd name="T69" fmla="*/ 279 h 715"/>
                <a:gd name="T70" fmla="*/ 56 w 1117"/>
                <a:gd name="T71" fmla="*/ 173 h 715"/>
                <a:gd name="T72" fmla="*/ 1100 w 1117"/>
                <a:gd name="T73" fmla="*/ 187 h 715"/>
                <a:gd name="T74" fmla="*/ 919 w 1117"/>
                <a:gd name="T75" fmla="*/ 193 h 715"/>
                <a:gd name="T76" fmla="*/ 310 w 1117"/>
                <a:gd name="T77" fmla="*/ 241 h 715"/>
                <a:gd name="T78" fmla="*/ 212 w 1117"/>
                <a:gd name="T79" fmla="*/ 195 h 715"/>
                <a:gd name="T80" fmla="*/ 200 w 1117"/>
                <a:gd name="T81" fmla="*/ 229 h 715"/>
                <a:gd name="T82" fmla="*/ 31 w 1117"/>
                <a:gd name="T83" fmla="*/ 185 h 715"/>
                <a:gd name="T84" fmla="*/ 811 w 1117"/>
                <a:gd name="T85" fmla="*/ 229 h 715"/>
                <a:gd name="T86" fmla="*/ 322 w 1117"/>
                <a:gd name="T87" fmla="*/ 195 h 715"/>
                <a:gd name="T88" fmla="*/ 1088 w 1117"/>
                <a:gd name="T89" fmla="*/ 187 h 715"/>
                <a:gd name="T90" fmla="*/ 929 w 1117"/>
                <a:gd name="T91" fmla="*/ 185 h 715"/>
                <a:gd name="T92" fmla="*/ 79 w 1117"/>
                <a:gd name="T93" fmla="*/ 146 h 715"/>
                <a:gd name="T94" fmla="*/ 471 w 1117"/>
                <a:gd name="T95" fmla="*/ 135 h 715"/>
                <a:gd name="T96" fmla="*/ 1027 w 1117"/>
                <a:gd name="T97" fmla="*/ 138 h 715"/>
                <a:gd name="T98" fmla="*/ 87 w 1117"/>
                <a:gd name="T99" fmla="*/ 156 h 715"/>
                <a:gd name="T100" fmla="*/ 1013 w 1117"/>
                <a:gd name="T101" fmla="*/ 147 h 715"/>
                <a:gd name="T102" fmla="*/ 435 w 1117"/>
                <a:gd name="T103" fmla="*/ 147 h 715"/>
                <a:gd name="T104" fmla="*/ 437 w 1117"/>
                <a:gd name="T105" fmla="*/ 130 h 715"/>
                <a:gd name="T106" fmla="*/ 680 w 1117"/>
                <a:gd name="T107" fmla="*/ 31 h 715"/>
                <a:gd name="T108" fmla="*/ 630 w 1117"/>
                <a:gd name="T109" fmla="*/ 49 h 715"/>
                <a:gd name="T110" fmla="*/ 437 w 1117"/>
                <a:gd name="T111" fmla="*/ 130 h 715"/>
                <a:gd name="T112" fmla="*/ 630 w 1117"/>
                <a:gd name="T113" fmla="*/ 54 h 715"/>
                <a:gd name="T114" fmla="*/ 473 w 1117"/>
                <a:gd name="T115" fmla="*/ 130 h 715"/>
                <a:gd name="T116" fmla="*/ 487 w 1117"/>
                <a:gd name="T117" fmla="*/ 37 h 715"/>
                <a:gd name="T118" fmla="*/ 668 w 1117"/>
                <a:gd name="T119" fmla="*/ 118 h 715"/>
                <a:gd name="T120" fmla="*/ 449 w 1117"/>
                <a:gd name="T121" fmla="*/ 31 h 715"/>
                <a:gd name="T122" fmla="*/ 631 w 1117"/>
                <a:gd name="T123" fmla="*/ 68 h 715"/>
                <a:gd name="T124" fmla="*/ 486 w 1117"/>
                <a:gd name="T125" fmla="*/ 11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7" h="715">
                  <a:moveTo>
                    <a:pt x="93" y="715"/>
                  </a:moveTo>
                  <a:cubicBezTo>
                    <a:pt x="77" y="715"/>
                    <a:pt x="63" y="702"/>
                    <a:pt x="62" y="685"/>
                  </a:cubicBezTo>
                  <a:lnTo>
                    <a:pt x="36" y="330"/>
                  </a:lnTo>
                  <a:lnTo>
                    <a:pt x="31" y="330"/>
                  </a:lnTo>
                  <a:cubicBezTo>
                    <a:pt x="14" y="330"/>
                    <a:pt x="0" y="316"/>
                    <a:pt x="0" y="299"/>
                  </a:cubicBezTo>
                  <a:lnTo>
                    <a:pt x="0" y="243"/>
                  </a:lnTo>
                  <a:lnTo>
                    <a:pt x="0" y="187"/>
                  </a:lnTo>
                  <a:cubicBezTo>
                    <a:pt x="0" y="170"/>
                    <a:pt x="14" y="156"/>
                    <a:pt x="31" y="156"/>
                  </a:cubicBezTo>
                  <a:lnTo>
                    <a:pt x="49" y="156"/>
                  </a:lnTo>
                  <a:lnTo>
                    <a:pt x="66" y="135"/>
                  </a:lnTo>
                  <a:lnTo>
                    <a:pt x="66" y="135"/>
                  </a:lnTo>
                  <a:cubicBezTo>
                    <a:pt x="75" y="125"/>
                    <a:pt x="90" y="118"/>
                    <a:pt x="104" y="118"/>
                  </a:cubicBezTo>
                  <a:lnTo>
                    <a:pt x="420" y="118"/>
                  </a:lnTo>
                  <a:lnTo>
                    <a:pt x="420" y="31"/>
                  </a:lnTo>
                  <a:cubicBezTo>
                    <a:pt x="420" y="14"/>
                    <a:pt x="434" y="0"/>
                    <a:pt x="451" y="0"/>
                  </a:cubicBezTo>
                  <a:lnTo>
                    <a:pt x="666" y="0"/>
                  </a:lnTo>
                  <a:cubicBezTo>
                    <a:pt x="683" y="0"/>
                    <a:pt x="697" y="14"/>
                    <a:pt x="697" y="31"/>
                  </a:cubicBezTo>
                  <a:lnTo>
                    <a:pt x="697" y="118"/>
                  </a:lnTo>
                  <a:lnTo>
                    <a:pt x="1013" y="118"/>
                  </a:lnTo>
                  <a:cubicBezTo>
                    <a:pt x="1027" y="118"/>
                    <a:pt x="1042" y="125"/>
                    <a:pt x="1051" y="136"/>
                  </a:cubicBezTo>
                  <a:lnTo>
                    <a:pt x="1068" y="156"/>
                  </a:lnTo>
                  <a:lnTo>
                    <a:pt x="1086" y="156"/>
                  </a:lnTo>
                  <a:cubicBezTo>
                    <a:pt x="1103" y="156"/>
                    <a:pt x="1117" y="170"/>
                    <a:pt x="1117" y="187"/>
                  </a:cubicBezTo>
                  <a:lnTo>
                    <a:pt x="1117" y="243"/>
                  </a:lnTo>
                  <a:lnTo>
                    <a:pt x="1117" y="299"/>
                  </a:lnTo>
                  <a:cubicBezTo>
                    <a:pt x="1117" y="316"/>
                    <a:pt x="1103" y="330"/>
                    <a:pt x="1086" y="330"/>
                  </a:cubicBezTo>
                  <a:lnTo>
                    <a:pt x="1081" y="330"/>
                  </a:lnTo>
                  <a:lnTo>
                    <a:pt x="1055" y="685"/>
                  </a:lnTo>
                  <a:cubicBezTo>
                    <a:pt x="1054" y="702"/>
                    <a:pt x="1040" y="715"/>
                    <a:pt x="1024" y="715"/>
                  </a:cubicBezTo>
                  <a:lnTo>
                    <a:pt x="93" y="715"/>
                  </a:lnTo>
                  <a:close/>
                  <a:moveTo>
                    <a:pt x="93" y="703"/>
                  </a:moveTo>
                  <a:lnTo>
                    <a:pt x="1024" y="703"/>
                  </a:lnTo>
                  <a:cubicBezTo>
                    <a:pt x="1033" y="703"/>
                    <a:pt x="1042" y="694"/>
                    <a:pt x="1043" y="684"/>
                  </a:cubicBezTo>
                  <a:lnTo>
                    <a:pt x="1070" y="318"/>
                  </a:lnTo>
                  <a:lnTo>
                    <a:pt x="1086" y="318"/>
                  </a:lnTo>
                  <a:cubicBezTo>
                    <a:pt x="1096" y="318"/>
                    <a:pt x="1105" y="309"/>
                    <a:pt x="1105" y="299"/>
                  </a:cubicBezTo>
                  <a:lnTo>
                    <a:pt x="1105" y="243"/>
                  </a:lnTo>
                  <a:lnTo>
                    <a:pt x="1105" y="187"/>
                  </a:lnTo>
                  <a:cubicBezTo>
                    <a:pt x="1105" y="177"/>
                    <a:pt x="1096" y="169"/>
                    <a:pt x="1086" y="169"/>
                  </a:cubicBezTo>
                  <a:lnTo>
                    <a:pt x="1062" y="169"/>
                  </a:lnTo>
                  <a:lnTo>
                    <a:pt x="1041" y="143"/>
                  </a:lnTo>
                  <a:cubicBezTo>
                    <a:pt x="1035" y="136"/>
                    <a:pt x="1022" y="130"/>
                    <a:pt x="1013" y="130"/>
                  </a:cubicBezTo>
                  <a:lnTo>
                    <a:pt x="685" y="130"/>
                  </a:lnTo>
                  <a:lnTo>
                    <a:pt x="685" y="31"/>
                  </a:lnTo>
                  <a:cubicBezTo>
                    <a:pt x="685" y="20"/>
                    <a:pt x="677" y="12"/>
                    <a:pt x="666" y="12"/>
                  </a:cubicBezTo>
                  <a:lnTo>
                    <a:pt x="451" y="12"/>
                  </a:lnTo>
                  <a:cubicBezTo>
                    <a:pt x="441" y="12"/>
                    <a:pt x="432" y="20"/>
                    <a:pt x="432" y="31"/>
                  </a:cubicBezTo>
                  <a:lnTo>
                    <a:pt x="432" y="130"/>
                  </a:lnTo>
                  <a:lnTo>
                    <a:pt x="104" y="130"/>
                  </a:lnTo>
                  <a:cubicBezTo>
                    <a:pt x="95" y="130"/>
                    <a:pt x="82" y="136"/>
                    <a:pt x="76" y="143"/>
                  </a:cubicBezTo>
                  <a:lnTo>
                    <a:pt x="76" y="143"/>
                  </a:lnTo>
                  <a:lnTo>
                    <a:pt x="55" y="169"/>
                  </a:lnTo>
                  <a:lnTo>
                    <a:pt x="31" y="169"/>
                  </a:lnTo>
                  <a:cubicBezTo>
                    <a:pt x="21" y="169"/>
                    <a:pt x="13" y="177"/>
                    <a:pt x="13" y="187"/>
                  </a:cubicBezTo>
                  <a:lnTo>
                    <a:pt x="13" y="243"/>
                  </a:lnTo>
                  <a:lnTo>
                    <a:pt x="13" y="299"/>
                  </a:lnTo>
                  <a:cubicBezTo>
                    <a:pt x="13" y="309"/>
                    <a:pt x="21" y="318"/>
                    <a:pt x="31" y="318"/>
                  </a:cubicBezTo>
                  <a:lnTo>
                    <a:pt x="47" y="318"/>
                  </a:lnTo>
                  <a:lnTo>
                    <a:pt x="74" y="684"/>
                  </a:lnTo>
                  <a:cubicBezTo>
                    <a:pt x="75" y="694"/>
                    <a:pt x="84" y="703"/>
                    <a:pt x="93" y="703"/>
                  </a:cubicBezTo>
                  <a:close/>
                  <a:moveTo>
                    <a:pt x="93" y="698"/>
                  </a:moveTo>
                  <a:cubicBezTo>
                    <a:pt x="85" y="698"/>
                    <a:pt x="79" y="692"/>
                    <a:pt x="78" y="684"/>
                  </a:cubicBezTo>
                  <a:lnTo>
                    <a:pt x="52" y="318"/>
                  </a:lnTo>
                  <a:lnTo>
                    <a:pt x="1065" y="318"/>
                  </a:lnTo>
                  <a:lnTo>
                    <a:pt x="1039" y="684"/>
                  </a:lnTo>
                  <a:cubicBezTo>
                    <a:pt x="1038" y="692"/>
                    <a:pt x="1032" y="698"/>
                    <a:pt x="1024" y="698"/>
                  </a:cubicBezTo>
                  <a:lnTo>
                    <a:pt x="93" y="698"/>
                  </a:lnTo>
                  <a:close/>
                  <a:moveTo>
                    <a:pt x="93" y="686"/>
                  </a:moveTo>
                  <a:lnTo>
                    <a:pt x="1024" y="686"/>
                  </a:lnTo>
                  <a:cubicBezTo>
                    <a:pt x="1025" y="686"/>
                    <a:pt x="1026" y="684"/>
                    <a:pt x="1026" y="683"/>
                  </a:cubicBezTo>
                  <a:lnTo>
                    <a:pt x="1052" y="330"/>
                  </a:lnTo>
                  <a:lnTo>
                    <a:pt x="65" y="330"/>
                  </a:lnTo>
                  <a:lnTo>
                    <a:pt x="91" y="683"/>
                  </a:lnTo>
                  <a:cubicBezTo>
                    <a:pt x="91" y="684"/>
                    <a:pt x="92" y="686"/>
                    <a:pt x="93" y="686"/>
                  </a:cubicBezTo>
                  <a:close/>
                  <a:moveTo>
                    <a:pt x="31" y="313"/>
                  </a:moveTo>
                  <a:cubicBezTo>
                    <a:pt x="23" y="313"/>
                    <a:pt x="17" y="307"/>
                    <a:pt x="17" y="299"/>
                  </a:cubicBezTo>
                  <a:lnTo>
                    <a:pt x="17" y="245"/>
                  </a:lnTo>
                  <a:lnTo>
                    <a:pt x="212" y="245"/>
                  </a:lnTo>
                  <a:lnTo>
                    <a:pt x="212" y="293"/>
                  </a:lnTo>
                  <a:cubicBezTo>
                    <a:pt x="212" y="294"/>
                    <a:pt x="213" y="295"/>
                    <a:pt x="214" y="295"/>
                  </a:cubicBezTo>
                  <a:lnTo>
                    <a:pt x="307" y="295"/>
                  </a:lnTo>
                  <a:cubicBezTo>
                    <a:pt x="309" y="295"/>
                    <a:pt x="310" y="294"/>
                    <a:pt x="310" y="293"/>
                  </a:cubicBezTo>
                  <a:lnTo>
                    <a:pt x="310" y="245"/>
                  </a:lnTo>
                  <a:lnTo>
                    <a:pt x="823" y="245"/>
                  </a:lnTo>
                  <a:lnTo>
                    <a:pt x="823" y="293"/>
                  </a:lnTo>
                  <a:cubicBezTo>
                    <a:pt x="823" y="294"/>
                    <a:pt x="824" y="295"/>
                    <a:pt x="826" y="295"/>
                  </a:cubicBezTo>
                  <a:lnTo>
                    <a:pt x="919" y="295"/>
                  </a:lnTo>
                  <a:cubicBezTo>
                    <a:pt x="920" y="295"/>
                    <a:pt x="921" y="294"/>
                    <a:pt x="921" y="293"/>
                  </a:cubicBezTo>
                  <a:lnTo>
                    <a:pt x="921" y="245"/>
                  </a:lnTo>
                  <a:lnTo>
                    <a:pt x="1100" y="245"/>
                  </a:lnTo>
                  <a:lnTo>
                    <a:pt x="1100" y="299"/>
                  </a:lnTo>
                  <a:cubicBezTo>
                    <a:pt x="1100" y="307"/>
                    <a:pt x="1094" y="313"/>
                    <a:pt x="1086" y="313"/>
                  </a:cubicBezTo>
                  <a:lnTo>
                    <a:pt x="1068" y="313"/>
                  </a:lnTo>
                  <a:lnTo>
                    <a:pt x="49" y="313"/>
                  </a:lnTo>
                  <a:lnTo>
                    <a:pt x="31" y="313"/>
                  </a:lnTo>
                  <a:close/>
                  <a:moveTo>
                    <a:pt x="31" y="301"/>
                  </a:moveTo>
                  <a:lnTo>
                    <a:pt x="49" y="301"/>
                  </a:lnTo>
                  <a:lnTo>
                    <a:pt x="203" y="301"/>
                  </a:lnTo>
                  <a:cubicBezTo>
                    <a:pt x="202" y="299"/>
                    <a:pt x="200" y="296"/>
                    <a:pt x="200" y="293"/>
                  </a:cubicBezTo>
                  <a:lnTo>
                    <a:pt x="200" y="258"/>
                  </a:lnTo>
                  <a:lnTo>
                    <a:pt x="29" y="258"/>
                  </a:lnTo>
                  <a:lnTo>
                    <a:pt x="29" y="299"/>
                  </a:lnTo>
                  <a:cubicBezTo>
                    <a:pt x="29" y="300"/>
                    <a:pt x="30" y="301"/>
                    <a:pt x="31" y="301"/>
                  </a:cubicBezTo>
                  <a:close/>
                  <a:moveTo>
                    <a:pt x="319" y="301"/>
                  </a:moveTo>
                  <a:lnTo>
                    <a:pt x="814" y="301"/>
                  </a:lnTo>
                  <a:cubicBezTo>
                    <a:pt x="813" y="299"/>
                    <a:pt x="811" y="296"/>
                    <a:pt x="811" y="293"/>
                  </a:cubicBezTo>
                  <a:lnTo>
                    <a:pt x="811" y="258"/>
                  </a:lnTo>
                  <a:lnTo>
                    <a:pt x="322" y="258"/>
                  </a:lnTo>
                  <a:lnTo>
                    <a:pt x="322" y="293"/>
                  </a:lnTo>
                  <a:cubicBezTo>
                    <a:pt x="322" y="296"/>
                    <a:pt x="320" y="299"/>
                    <a:pt x="319" y="301"/>
                  </a:cubicBezTo>
                  <a:close/>
                  <a:moveTo>
                    <a:pt x="930" y="301"/>
                  </a:moveTo>
                  <a:lnTo>
                    <a:pt x="1068" y="301"/>
                  </a:lnTo>
                  <a:lnTo>
                    <a:pt x="1086" y="301"/>
                  </a:lnTo>
                  <a:cubicBezTo>
                    <a:pt x="1087" y="301"/>
                    <a:pt x="1088" y="300"/>
                    <a:pt x="1088" y="299"/>
                  </a:cubicBezTo>
                  <a:lnTo>
                    <a:pt x="1088" y="258"/>
                  </a:lnTo>
                  <a:lnTo>
                    <a:pt x="933" y="258"/>
                  </a:lnTo>
                  <a:lnTo>
                    <a:pt x="933" y="293"/>
                  </a:lnTo>
                  <a:cubicBezTo>
                    <a:pt x="933" y="296"/>
                    <a:pt x="931" y="299"/>
                    <a:pt x="930" y="301"/>
                  </a:cubicBezTo>
                  <a:close/>
                  <a:moveTo>
                    <a:pt x="217" y="291"/>
                  </a:moveTo>
                  <a:lnTo>
                    <a:pt x="217" y="198"/>
                  </a:lnTo>
                  <a:lnTo>
                    <a:pt x="223" y="198"/>
                  </a:lnTo>
                  <a:lnTo>
                    <a:pt x="305" y="198"/>
                  </a:lnTo>
                  <a:lnTo>
                    <a:pt x="305" y="291"/>
                  </a:lnTo>
                  <a:lnTo>
                    <a:pt x="217" y="291"/>
                  </a:lnTo>
                  <a:close/>
                  <a:moveTo>
                    <a:pt x="828" y="291"/>
                  </a:moveTo>
                  <a:lnTo>
                    <a:pt x="828" y="198"/>
                  </a:lnTo>
                  <a:lnTo>
                    <a:pt x="834" y="198"/>
                  </a:lnTo>
                  <a:lnTo>
                    <a:pt x="916" y="198"/>
                  </a:lnTo>
                  <a:lnTo>
                    <a:pt x="916" y="291"/>
                  </a:lnTo>
                  <a:lnTo>
                    <a:pt x="828" y="291"/>
                  </a:lnTo>
                  <a:close/>
                  <a:moveTo>
                    <a:pt x="229" y="279"/>
                  </a:moveTo>
                  <a:lnTo>
                    <a:pt x="293" y="279"/>
                  </a:lnTo>
                  <a:lnTo>
                    <a:pt x="293" y="210"/>
                  </a:lnTo>
                  <a:lnTo>
                    <a:pt x="229" y="210"/>
                  </a:lnTo>
                  <a:lnTo>
                    <a:pt x="229" y="279"/>
                  </a:lnTo>
                  <a:close/>
                  <a:moveTo>
                    <a:pt x="840" y="279"/>
                  </a:moveTo>
                  <a:lnTo>
                    <a:pt x="904" y="279"/>
                  </a:lnTo>
                  <a:lnTo>
                    <a:pt x="904" y="210"/>
                  </a:lnTo>
                  <a:lnTo>
                    <a:pt x="840" y="210"/>
                  </a:lnTo>
                  <a:lnTo>
                    <a:pt x="840" y="279"/>
                  </a:lnTo>
                  <a:close/>
                  <a:moveTo>
                    <a:pt x="17" y="241"/>
                  </a:moveTo>
                  <a:lnTo>
                    <a:pt x="17" y="187"/>
                  </a:lnTo>
                  <a:cubicBezTo>
                    <a:pt x="17" y="179"/>
                    <a:pt x="23" y="173"/>
                    <a:pt x="31" y="173"/>
                  </a:cubicBezTo>
                  <a:lnTo>
                    <a:pt x="56" y="173"/>
                  </a:lnTo>
                  <a:lnTo>
                    <a:pt x="1061" y="173"/>
                  </a:lnTo>
                  <a:lnTo>
                    <a:pt x="1062" y="173"/>
                  </a:lnTo>
                  <a:lnTo>
                    <a:pt x="1086" y="173"/>
                  </a:lnTo>
                  <a:cubicBezTo>
                    <a:pt x="1094" y="173"/>
                    <a:pt x="1100" y="179"/>
                    <a:pt x="1100" y="187"/>
                  </a:cubicBezTo>
                  <a:lnTo>
                    <a:pt x="1100" y="241"/>
                  </a:lnTo>
                  <a:lnTo>
                    <a:pt x="921" y="241"/>
                  </a:lnTo>
                  <a:lnTo>
                    <a:pt x="921" y="195"/>
                  </a:lnTo>
                  <a:cubicBezTo>
                    <a:pt x="921" y="194"/>
                    <a:pt x="920" y="193"/>
                    <a:pt x="919" y="193"/>
                  </a:cubicBezTo>
                  <a:lnTo>
                    <a:pt x="826" y="193"/>
                  </a:lnTo>
                  <a:cubicBezTo>
                    <a:pt x="824" y="193"/>
                    <a:pt x="823" y="194"/>
                    <a:pt x="823" y="195"/>
                  </a:cubicBezTo>
                  <a:lnTo>
                    <a:pt x="823" y="241"/>
                  </a:lnTo>
                  <a:lnTo>
                    <a:pt x="310" y="241"/>
                  </a:lnTo>
                  <a:lnTo>
                    <a:pt x="310" y="195"/>
                  </a:lnTo>
                  <a:cubicBezTo>
                    <a:pt x="310" y="194"/>
                    <a:pt x="309" y="193"/>
                    <a:pt x="307" y="193"/>
                  </a:cubicBezTo>
                  <a:lnTo>
                    <a:pt x="214" y="193"/>
                  </a:lnTo>
                  <a:cubicBezTo>
                    <a:pt x="213" y="193"/>
                    <a:pt x="212" y="194"/>
                    <a:pt x="212" y="195"/>
                  </a:cubicBezTo>
                  <a:lnTo>
                    <a:pt x="212" y="241"/>
                  </a:lnTo>
                  <a:lnTo>
                    <a:pt x="17" y="241"/>
                  </a:lnTo>
                  <a:close/>
                  <a:moveTo>
                    <a:pt x="29" y="229"/>
                  </a:moveTo>
                  <a:lnTo>
                    <a:pt x="200" y="229"/>
                  </a:lnTo>
                  <a:lnTo>
                    <a:pt x="200" y="195"/>
                  </a:lnTo>
                  <a:cubicBezTo>
                    <a:pt x="200" y="192"/>
                    <a:pt x="202" y="188"/>
                    <a:pt x="204" y="185"/>
                  </a:cubicBezTo>
                  <a:lnTo>
                    <a:pt x="56" y="185"/>
                  </a:lnTo>
                  <a:lnTo>
                    <a:pt x="31" y="185"/>
                  </a:lnTo>
                  <a:cubicBezTo>
                    <a:pt x="30" y="185"/>
                    <a:pt x="29" y="186"/>
                    <a:pt x="29" y="187"/>
                  </a:cubicBezTo>
                  <a:lnTo>
                    <a:pt x="29" y="229"/>
                  </a:lnTo>
                  <a:close/>
                  <a:moveTo>
                    <a:pt x="322" y="229"/>
                  </a:moveTo>
                  <a:lnTo>
                    <a:pt x="811" y="229"/>
                  </a:lnTo>
                  <a:lnTo>
                    <a:pt x="811" y="195"/>
                  </a:lnTo>
                  <a:cubicBezTo>
                    <a:pt x="811" y="192"/>
                    <a:pt x="813" y="188"/>
                    <a:pt x="815" y="185"/>
                  </a:cubicBezTo>
                  <a:lnTo>
                    <a:pt x="318" y="185"/>
                  </a:lnTo>
                  <a:cubicBezTo>
                    <a:pt x="320" y="188"/>
                    <a:pt x="322" y="192"/>
                    <a:pt x="322" y="195"/>
                  </a:cubicBezTo>
                  <a:lnTo>
                    <a:pt x="322" y="229"/>
                  </a:lnTo>
                  <a:close/>
                  <a:moveTo>
                    <a:pt x="933" y="229"/>
                  </a:moveTo>
                  <a:lnTo>
                    <a:pt x="1088" y="229"/>
                  </a:lnTo>
                  <a:lnTo>
                    <a:pt x="1088" y="187"/>
                  </a:lnTo>
                  <a:cubicBezTo>
                    <a:pt x="1088" y="186"/>
                    <a:pt x="1087" y="185"/>
                    <a:pt x="1086" y="185"/>
                  </a:cubicBezTo>
                  <a:lnTo>
                    <a:pt x="1062" y="185"/>
                  </a:lnTo>
                  <a:lnTo>
                    <a:pt x="1061" y="185"/>
                  </a:lnTo>
                  <a:lnTo>
                    <a:pt x="929" y="185"/>
                  </a:lnTo>
                  <a:cubicBezTo>
                    <a:pt x="931" y="188"/>
                    <a:pt x="933" y="192"/>
                    <a:pt x="933" y="195"/>
                  </a:cubicBezTo>
                  <a:lnTo>
                    <a:pt x="933" y="229"/>
                  </a:lnTo>
                  <a:close/>
                  <a:moveTo>
                    <a:pt x="60" y="169"/>
                  </a:moveTo>
                  <a:lnTo>
                    <a:pt x="79" y="146"/>
                  </a:lnTo>
                  <a:lnTo>
                    <a:pt x="79" y="146"/>
                  </a:lnTo>
                  <a:cubicBezTo>
                    <a:pt x="85" y="139"/>
                    <a:pt x="95" y="135"/>
                    <a:pt x="104" y="135"/>
                  </a:cubicBezTo>
                  <a:lnTo>
                    <a:pt x="435" y="135"/>
                  </a:lnTo>
                  <a:lnTo>
                    <a:pt x="471" y="135"/>
                  </a:lnTo>
                  <a:lnTo>
                    <a:pt x="646" y="135"/>
                  </a:lnTo>
                  <a:lnTo>
                    <a:pt x="682" y="135"/>
                  </a:lnTo>
                  <a:lnTo>
                    <a:pt x="1013" y="135"/>
                  </a:lnTo>
                  <a:cubicBezTo>
                    <a:pt x="1018" y="135"/>
                    <a:pt x="1022" y="136"/>
                    <a:pt x="1027" y="138"/>
                  </a:cubicBezTo>
                  <a:cubicBezTo>
                    <a:pt x="1031" y="140"/>
                    <a:pt x="1035" y="143"/>
                    <a:pt x="1038" y="146"/>
                  </a:cubicBezTo>
                  <a:lnTo>
                    <a:pt x="1057" y="169"/>
                  </a:lnTo>
                  <a:lnTo>
                    <a:pt x="60" y="169"/>
                  </a:lnTo>
                  <a:close/>
                  <a:moveTo>
                    <a:pt x="87" y="156"/>
                  </a:moveTo>
                  <a:lnTo>
                    <a:pt x="1030" y="156"/>
                  </a:lnTo>
                  <a:lnTo>
                    <a:pt x="1028" y="154"/>
                  </a:lnTo>
                  <a:cubicBezTo>
                    <a:pt x="1027" y="153"/>
                    <a:pt x="1024" y="151"/>
                    <a:pt x="1021" y="149"/>
                  </a:cubicBezTo>
                  <a:cubicBezTo>
                    <a:pt x="1018" y="148"/>
                    <a:pt x="1015" y="147"/>
                    <a:pt x="1013" y="147"/>
                  </a:cubicBezTo>
                  <a:lnTo>
                    <a:pt x="682" y="147"/>
                  </a:lnTo>
                  <a:lnTo>
                    <a:pt x="646" y="147"/>
                  </a:lnTo>
                  <a:lnTo>
                    <a:pt x="471" y="147"/>
                  </a:lnTo>
                  <a:lnTo>
                    <a:pt x="435" y="147"/>
                  </a:lnTo>
                  <a:lnTo>
                    <a:pt x="104" y="147"/>
                  </a:lnTo>
                  <a:cubicBezTo>
                    <a:pt x="100" y="147"/>
                    <a:pt x="91" y="151"/>
                    <a:pt x="89" y="154"/>
                  </a:cubicBezTo>
                  <a:lnTo>
                    <a:pt x="87" y="156"/>
                  </a:lnTo>
                  <a:close/>
                  <a:moveTo>
                    <a:pt x="437" y="130"/>
                  </a:moveTo>
                  <a:lnTo>
                    <a:pt x="437" y="31"/>
                  </a:lnTo>
                  <a:cubicBezTo>
                    <a:pt x="437" y="23"/>
                    <a:pt x="443" y="17"/>
                    <a:pt x="451" y="17"/>
                  </a:cubicBezTo>
                  <a:lnTo>
                    <a:pt x="666" y="17"/>
                  </a:lnTo>
                  <a:cubicBezTo>
                    <a:pt x="674" y="17"/>
                    <a:pt x="680" y="23"/>
                    <a:pt x="680" y="31"/>
                  </a:cubicBezTo>
                  <a:lnTo>
                    <a:pt x="680" y="130"/>
                  </a:lnTo>
                  <a:lnTo>
                    <a:pt x="648" y="130"/>
                  </a:lnTo>
                  <a:lnTo>
                    <a:pt x="648" y="68"/>
                  </a:lnTo>
                  <a:cubicBezTo>
                    <a:pt x="648" y="58"/>
                    <a:pt x="640" y="49"/>
                    <a:pt x="630" y="49"/>
                  </a:cubicBezTo>
                  <a:lnTo>
                    <a:pt x="487" y="49"/>
                  </a:lnTo>
                  <a:cubicBezTo>
                    <a:pt x="477" y="49"/>
                    <a:pt x="469" y="58"/>
                    <a:pt x="469" y="68"/>
                  </a:cubicBezTo>
                  <a:lnTo>
                    <a:pt x="469" y="130"/>
                  </a:lnTo>
                  <a:lnTo>
                    <a:pt x="437" y="130"/>
                  </a:lnTo>
                  <a:close/>
                  <a:moveTo>
                    <a:pt x="473" y="130"/>
                  </a:moveTo>
                  <a:lnTo>
                    <a:pt x="473" y="68"/>
                  </a:lnTo>
                  <a:cubicBezTo>
                    <a:pt x="473" y="60"/>
                    <a:pt x="480" y="54"/>
                    <a:pt x="487" y="54"/>
                  </a:cubicBezTo>
                  <a:lnTo>
                    <a:pt x="630" y="54"/>
                  </a:lnTo>
                  <a:cubicBezTo>
                    <a:pt x="637" y="54"/>
                    <a:pt x="644" y="60"/>
                    <a:pt x="644" y="68"/>
                  </a:cubicBezTo>
                  <a:lnTo>
                    <a:pt x="644" y="130"/>
                  </a:lnTo>
                  <a:lnTo>
                    <a:pt x="638" y="130"/>
                  </a:lnTo>
                  <a:lnTo>
                    <a:pt x="473" y="130"/>
                  </a:lnTo>
                  <a:close/>
                  <a:moveTo>
                    <a:pt x="449" y="118"/>
                  </a:moveTo>
                  <a:lnTo>
                    <a:pt x="457" y="118"/>
                  </a:lnTo>
                  <a:lnTo>
                    <a:pt x="457" y="68"/>
                  </a:lnTo>
                  <a:cubicBezTo>
                    <a:pt x="457" y="51"/>
                    <a:pt x="470" y="37"/>
                    <a:pt x="487" y="37"/>
                  </a:cubicBezTo>
                  <a:lnTo>
                    <a:pt x="630" y="37"/>
                  </a:lnTo>
                  <a:cubicBezTo>
                    <a:pt x="647" y="37"/>
                    <a:pt x="661" y="51"/>
                    <a:pt x="661" y="68"/>
                  </a:cubicBezTo>
                  <a:lnTo>
                    <a:pt x="661" y="118"/>
                  </a:lnTo>
                  <a:lnTo>
                    <a:pt x="668" y="118"/>
                  </a:lnTo>
                  <a:lnTo>
                    <a:pt x="668" y="31"/>
                  </a:lnTo>
                  <a:cubicBezTo>
                    <a:pt x="668" y="30"/>
                    <a:pt x="667" y="29"/>
                    <a:pt x="666" y="29"/>
                  </a:cubicBezTo>
                  <a:lnTo>
                    <a:pt x="451" y="29"/>
                  </a:lnTo>
                  <a:cubicBezTo>
                    <a:pt x="450" y="29"/>
                    <a:pt x="449" y="30"/>
                    <a:pt x="449" y="31"/>
                  </a:cubicBezTo>
                  <a:lnTo>
                    <a:pt x="449" y="118"/>
                  </a:lnTo>
                  <a:close/>
                  <a:moveTo>
                    <a:pt x="486" y="118"/>
                  </a:moveTo>
                  <a:lnTo>
                    <a:pt x="631" y="118"/>
                  </a:lnTo>
                  <a:lnTo>
                    <a:pt x="631" y="68"/>
                  </a:lnTo>
                  <a:cubicBezTo>
                    <a:pt x="631" y="67"/>
                    <a:pt x="631" y="66"/>
                    <a:pt x="630" y="66"/>
                  </a:cubicBezTo>
                  <a:lnTo>
                    <a:pt x="487" y="66"/>
                  </a:lnTo>
                  <a:cubicBezTo>
                    <a:pt x="486" y="66"/>
                    <a:pt x="486" y="67"/>
                    <a:pt x="486" y="68"/>
                  </a:cubicBezTo>
                  <a:lnTo>
                    <a:pt x="486" y="118"/>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10">
              <a:extLst>
                <a:ext uri="{FF2B5EF4-FFF2-40B4-BE49-F238E27FC236}">
                  <a16:creationId xmlns:a16="http://schemas.microsoft.com/office/drawing/2014/main" id="{D8A4C547-CC7B-DB4E-EFE9-73D33221EC10}"/>
                </a:ext>
              </a:extLst>
            </p:cNvPr>
            <p:cNvSpPr>
              <a:spLocks noGrp="1" noRot="1" noMove="1" noResize="1" noEditPoints="1" noAdjustHandles="1" noChangeArrowheads="1" noChangeShapeType="1"/>
            </p:cNvSpPr>
            <p:nvPr/>
          </p:nvSpPr>
          <p:spPr bwMode="auto">
            <a:xfrm>
              <a:off x="-1987550" y="1135063"/>
              <a:ext cx="141288" cy="161925"/>
            </a:xfrm>
            <a:custGeom>
              <a:avLst/>
              <a:gdLst>
                <a:gd name="T0" fmla="*/ 186 w 186"/>
                <a:gd name="T1" fmla="*/ 41 h 212"/>
                <a:gd name="T2" fmla="*/ 120 w 186"/>
                <a:gd name="T3" fmla="*/ 41 h 212"/>
                <a:gd name="T4" fmla="*/ 120 w 186"/>
                <a:gd name="T5" fmla="*/ 212 h 212"/>
                <a:gd name="T6" fmla="*/ 66 w 186"/>
                <a:gd name="T7" fmla="*/ 212 h 212"/>
                <a:gd name="T8" fmla="*/ 66 w 186"/>
                <a:gd name="T9" fmla="*/ 41 h 212"/>
                <a:gd name="T10" fmla="*/ 0 w 186"/>
                <a:gd name="T11" fmla="*/ 41 h 212"/>
                <a:gd name="T12" fmla="*/ 0 w 186"/>
                <a:gd name="T13" fmla="*/ 0 h 212"/>
                <a:gd name="T14" fmla="*/ 186 w 186"/>
                <a:gd name="T15" fmla="*/ 0 h 212"/>
                <a:gd name="T16" fmla="*/ 186 w 186"/>
                <a:gd name="T17" fmla="*/ 4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12">
                  <a:moveTo>
                    <a:pt x="186" y="41"/>
                  </a:moveTo>
                  <a:lnTo>
                    <a:pt x="120" y="41"/>
                  </a:lnTo>
                  <a:lnTo>
                    <a:pt x="120" y="212"/>
                  </a:lnTo>
                  <a:lnTo>
                    <a:pt x="66" y="212"/>
                  </a:lnTo>
                  <a:lnTo>
                    <a:pt x="66" y="41"/>
                  </a:lnTo>
                  <a:lnTo>
                    <a:pt x="0" y="41"/>
                  </a:lnTo>
                  <a:lnTo>
                    <a:pt x="0" y="0"/>
                  </a:lnTo>
                  <a:lnTo>
                    <a:pt x="186" y="0"/>
                  </a:lnTo>
                  <a:lnTo>
                    <a:pt x="186" y="41"/>
                  </a:lnTo>
                  <a:close/>
                </a:path>
              </a:pathLst>
            </a:custGeom>
            <a:solidFill>
              <a:srgbClr val="E22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11">
              <a:extLst>
                <a:ext uri="{FF2B5EF4-FFF2-40B4-BE49-F238E27FC236}">
                  <a16:creationId xmlns:a16="http://schemas.microsoft.com/office/drawing/2014/main" id="{CBB397A9-BE0B-D877-E531-410F19827F77}"/>
                </a:ext>
              </a:extLst>
            </p:cNvPr>
            <p:cNvSpPr>
              <a:spLocks noGrp="1" noRot="1" noMove="1" noResize="1" noEditPoints="1" noAdjustHandles="1" noChangeArrowheads="1" noChangeShapeType="1"/>
            </p:cNvSpPr>
            <p:nvPr/>
          </p:nvSpPr>
          <p:spPr bwMode="auto">
            <a:xfrm>
              <a:off x="-1835150" y="1135063"/>
              <a:ext cx="136525" cy="161925"/>
            </a:xfrm>
            <a:custGeom>
              <a:avLst/>
              <a:gdLst>
                <a:gd name="T0" fmla="*/ 180 w 180"/>
                <a:gd name="T1" fmla="*/ 147 h 212"/>
                <a:gd name="T2" fmla="*/ 174 w 180"/>
                <a:gd name="T3" fmla="*/ 174 h 212"/>
                <a:gd name="T4" fmla="*/ 157 w 180"/>
                <a:gd name="T5" fmla="*/ 194 h 212"/>
                <a:gd name="T6" fmla="*/ 130 w 180"/>
                <a:gd name="T7" fmla="*/ 208 h 212"/>
                <a:gd name="T8" fmla="*/ 92 w 180"/>
                <a:gd name="T9" fmla="*/ 212 h 212"/>
                <a:gd name="T10" fmla="*/ 0 w 180"/>
                <a:gd name="T11" fmla="*/ 212 h 212"/>
                <a:gd name="T12" fmla="*/ 0 w 180"/>
                <a:gd name="T13" fmla="*/ 0 h 212"/>
                <a:gd name="T14" fmla="*/ 82 w 180"/>
                <a:gd name="T15" fmla="*/ 0 h 212"/>
                <a:gd name="T16" fmla="*/ 119 w 180"/>
                <a:gd name="T17" fmla="*/ 2 h 212"/>
                <a:gd name="T18" fmla="*/ 143 w 180"/>
                <a:gd name="T19" fmla="*/ 9 h 212"/>
                <a:gd name="T20" fmla="*/ 160 w 180"/>
                <a:gd name="T21" fmla="*/ 26 h 212"/>
                <a:gd name="T22" fmla="*/ 166 w 180"/>
                <a:gd name="T23" fmla="*/ 49 h 212"/>
                <a:gd name="T24" fmla="*/ 158 w 180"/>
                <a:gd name="T25" fmla="*/ 76 h 212"/>
                <a:gd name="T26" fmla="*/ 135 w 180"/>
                <a:gd name="T27" fmla="*/ 95 h 212"/>
                <a:gd name="T28" fmla="*/ 135 w 180"/>
                <a:gd name="T29" fmla="*/ 96 h 212"/>
                <a:gd name="T30" fmla="*/ 168 w 180"/>
                <a:gd name="T31" fmla="*/ 113 h 212"/>
                <a:gd name="T32" fmla="*/ 180 w 180"/>
                <a:gd name="T33" fmla="*/ 147 h 212"/>
                <a:gd name="T34" fmla="*/ 111 w 180"/>
                <a:gd name="T35" fmla="*/ 60 h 212"/>
                <a:gd name="T36" fmla="*/ 108 w 180"/>
                <a:gd name="T37" fmla="*/ 49 h 212"/>
                <a:gd name="T38" fmla="*/ 99 w 180"/>
                <a:gd name="T39" fmla="*/ 42 h 212"/>
                <a:gd name="T40" fmla="*/ 84 w 180"/>
                <a:gd name="T41" fmla="*/ 39 h 212"/>
                <a:gd name="T42" fmla="*/ 59 w 180"/>
                <a:gd name="T43" fmla="*/ 39 h 212"/>
                <a:gd name="T44" fmla="*/ 54 w 180"/>
                <a:gd name="T45" fmla="*/ 39 h 212"/>
                <a:gd name="T46" fmla="*/ 54 w 180"/>
                <a:gd name="T47" fmla="*/ 84 h 212"/>
                <a:gd name="T48" fmla="*/ 62 w 180"/>
                <a:gd name="T49" fmla="*/ 84 h 212"/>
                <a:gd name="T50" fmla="*/ 84 w 180"/>
                <a:gd name="T51" fmla="*/ 83 h 212"/>
                <a:gd name="T52" fmla="*/ 99 w 180"/>
                <a:gd name="T53" fmla="*/ 80 h 212"/>
                <a:gd name="T54" fmla="*/ 108 w 180"/>
                <a:gd name="T55" fmla="*/ 72 h 212"/>
                <a:gd name="T56" fmla="*/ 111 w 180"/>
                <a:gd name="T57" fmla="*/ 60 h 212"/>
                <a:gd name="T58" fmla="*/ 124 w 180"/>
                <a:gd name="T59" fmla="*/ 146 h 212"/>
                <a:gd name="T60" fmla="*/ 120 w 180"/>
                <a:gd name="T61" fmla="*/ 131 h 212"/>
                <a:gd name="T62" fmla="*/ 107 w 180"/>
                <a:gd name="T63" fmla="*/ 122 h 212"/>
                <a:gd name="T64" fmla="*/ 89 w 180"/>
                <a:gd name="T65" fmla="*/ 120 h 212"/>
                <a:gd name="T66" fmla="*/ 66 w 180"/>
                <a:gd name="T67" fmla="*/ 120 h 212"/>
                <a:gd name="T68" fmla="*/ 54 w 180"/>
                <a:gd name="T69" fmla="*/ 120 h 212"/>
                <a:gd name="T70" fmla="*/ 54 w 180"/>
                <a:gd name="T71" fmla="*/ 173 h 212"/>
                <a:gd name="T72" fmla="*/ 58 w 180"/>
                <a:gd name="T73" fmla="*/ 173 h 212"/>
                <a:gd name="T74" fmla="*/ 91 w 180"/>
                <a:gd name="T75" fmla="*/ 173 h 212"/>
                <a:gd name="T76" fmla="*/ 109 w 180"/>
                <a:gd name="T77" fmla="*/ 169 h 212"/>
                <a:gd name="T78" fmla="*/ 121 w 180"/>
                <a:gd name="T79" fmla="*/ 160 h 212"/>
                <a:gd name="T80" fmla="*/ 124 w 180"/>
                <a:gd name="T81" fmla="*/ 14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 h="212">
                  <a:moveTo>
                    <a:pt x="180" y="147"/>
                  </a:moveTo>
                  <a:cubicBezTo>
                    <a:pt x="180" y="157"/>
                    <a:pt x="178" y="166"/>
                    <a:pt x="174" y="174"/>
                  </a:cubicBezTo>
                  <a:cubicBezTo>
                    <a:pt x="170" y="182"/>
                    <a:pt x="165" y="189"/>
                    <a:pt x="157" y="194"/>
                  </a:cubicBezTo>
                  <a:cubicBezTo>
                    <a:pt x="149" y="201"/>
                    <a:pt x="140" y="205"/>
                    <a:pt x="130" y="208"/>
                  </a:cubicBezTo>
                  <a:cubicBezTo>
                    <a:pt x="120" y="210"/>
                    <a:pt x="107" y="212"/>
                    <a:pt x="92" y="212"/>
                  </a:cubicBezTo>
                  <a:lnTo>
                    <a:pt x="0" y="212"/>
                  </a:lnTo>
                  <a:lnTo>
                    <a:pt x="0" y="0"/>
                  </a:lnTo>
                  <a:lnTo>
                    <a:pt x="82" y="0"/>
                  </a:lnTo>
                  <a:cubicBezTo>
                    <a:pt x="99" y="0"/>
                    <a:pt x="111" y="1"/>
                    <a:pt x="119" y="2"/>
                  </a:cubicBezTo>
                  <a:cubicBezTo>
                    <a:pt x="127" y="3"/>
                    <a:pt x="135" y="6"/>
                    <a:pt x="143" y="9"/>
                  </a:cubicBezTo>
                  <a:cubicBezTo>
                    <a:pt x="151" y="14"/>
                    <a:pt x="157" y="19"/>
                    <a:pt x="160" y="26"/>
                  </a:cubicBezTo>
                  <a:cubicBezTo>
                    <a:pt x="164" y="33"/>
                    <a:pt x="166" y="41"/>
                    <a:pt x="166" y="49"/>
                  </a:cubicBezTo>
                  <a:cubicBezTo>
                    <a:pt x="166" y="60"/>
                    <a:pt x="164" y="69"/>
                    <a:pt x="158" y="76"/>
                  </a:cubicBezTo>
                  <a:cubicBezTo>
                    <a:pt x="153" y="84"/>
                    <a:pt x="145" y="90"/>
                    <a:pt x="135" y="95"/>
                  </a:cubicBezTo>
                  <a:lnTo>
                    <a:pt x="135" y="96"/>
                  </a:lnTo>
                  <a:cubicBezTo>
                    <a:pt x="149" y="99"/>
                    <a:pt x="160" y="104"/>
                    <a:pt x="168" y="113"/>
                  </a:cubicBezTo>
                  <a:cubicBezTo>
                    <a:pt x="176" y="121"/>
                    <a:pt x="180" y="133"/>
                    <a:pt x="180" y="147"/>
                  </a:cubicBezTo>
                  <a:close/>
                  <a:moveTo>
                    <a:pt x="111" y="60"/>
                  </a:moveTo>
                  <a:cubicBezTo>
                    <a:pt x="111" y="56"/>
                    <a:pt x="110" y="53"/>
                    <a:pt x="108" y="49"/>
                  </a:cubicBezTo>
                  <a:cubicBezTo>
                    <a:pt x="106" y="46"/>
                    <a:pt x="103" y="43"/>
                    <a:pt x="99" y="42"/>
                  </a:cubicBezTo>
                  <a:cubicBezTo>
                    <a:pt x="95" y="40"/>
                    <a:pt x="90" y="39"/>
                    <a:pt x="84" y="39"/>
                  </a:cubicBezTo>
                  <a:cubicBezTo>
                    <a:pt x="78" y="39"/>
                    <a:pt x="70" y="39"/>
                    <a:pt x="59" y="39"/>
                  </a:cubicBezTo>
                  <a:lnTo>
                    <a:pt x="54" y="39"/>
                  </a:lnTo>
                  <a:lnTo>
                    <a:pt x="54" y="84"/>
                  </a:lnTo>
                  <a:lnTo>
                    <a:pt x="62" y="84"/>
                  </a:lnTo>
                  <a:cubicBezTo>
                    <a:pt x="71" y="84"/>
                    <a:pt x="78" y="84"/>
                    <a:pt x="84" y="83"/>
                  </a:cubicBezTo>
                  <a:cubicBezTo>
                    <a:pt x="90" y="83"/>
                    <a:pt x="95" y="82"/>
                    <a:pt x="99" y="80"/>
                  </a:cubicBezTo>
                  <a:cubicBezTo>
                    <a:pt x="104" y="78"/>
                    <a:pt x="107" y="75"/>
                    <a:pt x="108" y="72"/>
                  </a:cubicBezTo>
                  <a:cubicBezTo>
                    <a:pt x="110" y="69"/>
                    <a:pt x="111" y="65"/>
                    <a:pt x="111" y="60"/>
                  </a:cubicBezTo>
                  <a:close/>
                  <a:moveTo>
                    <a:pt x="124" y="146"/>
                  </a:moveTo>
                  <a:cubicBezTo>
                    <a:pt x="124" y="139"/>
                    <a:pt x="123" y="134"/>
                    <a:pt x="120" y="131"/>
                  </a:cubicBezTo>
                  <a:cubicBezTo>
                    <a:pt x="117" y="127"/>
                    <a:pt x="113" y="124"/>
                    <a:pt x="107" y="122"/>
                  </a:cubicBezTo>
                  <a:cubicBezTo>
                    <a:pt x="103" y="121"/>
                    <a:pt x="97" y="120"/>
                    <a:pt x="89" y="120"/>
                  </a:cubicBezTo>
                  <a:cubicBezTo>
                    <a:pt x="82" y="120"/>
                    <a:pt x="74" y="120"/>
                    <a:pt x="66" y="120"/>
                  </a:cubicBezTo>
                  <a:lnTo>
                    <a:pt x="54" y="120"/>
                  </a:lnTo>
                  <a:lnTo>
                    <a:pt x="54" y="173"/>
                  </a:lnTo>
                  <a:lnTo>
                    <a:pt x="58" y="173"/>
                  </a:lnTo>
                  <a:cubicBezTo>
                    <a:pt x="73" y="173"/>
                    <a:pt x="84" y="173"/>
                    <a:pt x="91" y="173"/>
                  </a:cubicBezTo>
                  <a:cubicBezTo>
                    <a:pt x="97" y="173"/>
                    <a:pt x="103" y="171"/>
                    <a:pt x="109" y="169"/>
                  </a:cubicBezTo>
                  <a:cubicBezTo>
                    <a:pt x="115" y="167"/>
                    <a:pt x="119" y="164"/>
                    <a:pt x="121" y="160"/>
                  </a:cubicBezTo>
                  <a:cubicBezTo>
                    <a:pt x="123" y="156"/>
                    <a:pt x="124" y="151"/>
                    <a:pt x="124" y="146"/>
                  </a:cubicBezTo>
                  <a:close/>
                </a:path>
              </a:pathLst>
            </a:custGeom>
            <a:solidFill>
              <a:srgbClr val="E22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12">
              <a:extLst>
                <a:ext uri="{FF2B5EF4-FFF2-40B4-BE49-F238E27FC236}">
                  <a16:creationId xmlns:a16="http://schemas.microsoft.com/office/drawing/2014/main" id="{3BD65CE3-F91A-1C27-6B45-9B2DA0CBB458}"/>
                </a:ext>
              </a:extLst>
            </p:cNvPr>
            <p:cNvSpPr>
              <a:spLocks noGrp="1" noRot="1" noMove="1" noResize="1" noEditPoints="1" noAdjustHandles="1" noChangeArrowheads="1" noChangeShapeType="1"/>
            </p:cNvSpPr>
            <p:nvPr/>
          </p:nvSpPr>
          <p:spPr bwMode="auto">
            <a:xfrm>
              <a:off x="-1697038" y="1135063"/>
              <a:ext cx="142875" cy="161925"/>
            </a:xfrm>
            <a:custGeom>
              <a:avLst/>
              <a:gdLst>
                <a:gd name="T0" fmla="*/ 187 w 187"/>
                <a:gd name="T1" fmla="*/ 41 h 212"/>
                <a:gd name="T2" fmla="*/ 121 w 187"/>
                <a:gd name="T3" fmla="*/ 41 h 212"/>
                <a:gd name="T4" fmla="*/ 121 w 187"/>
                <a:gd name="T5" fmla="*/ 212 h 212"/>
                <a:gd name="T6" fmla="*/ 66 w 187"/>
                <a:gd name="T7" fmla="*/ 212 h 212"/>
                <a:gd name="T8" fmla="*/ 66 w 187"/>
                <a:gd name="T9" fmla="*/ 41 h 212"/>
                <a:gd name="T10" fmla="*/ 0 w 187"/>
                <a:gd name="T11" fmla="*/ 41 h 212"/>
                <a:gd name="T12" fmla="*/ 0 w 187"/>
                <a:gd name="T13" fmla="*/ 0 h 212"/>
                <a:gd name="T14" fmla="*/ 187 w 187"/>
                <a:gd name="T15" fmla="*/ 0 h 212"/>
                <a:gd name="T16" fmla="*/ 187 w 187"/>
                <a:gd name="T17" fmla="*/ 4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212">
                  <a:moveTo>
                    <a:pt x="187" y="41"/>
                  </a:moveTo>
                  <a:lnTo>
                    <a:pt x="121" y="41"/>
                  </a:lnTo>
                  <a:lnTo>
                    <a:pt x="121" y="212"/>
                  </a:lnTo>
                  <a:lnTo>
                    <a:pt x="66" y="212"/>
                  </a:lnTo>
                  <a:lnTo>
                    <a:pt x="66" y="41"/>
                  </a:lnTo>
                  <a:lnTo>
                    <a:pt x="0" y="41"/>
                  </a:lnTo>
                  <a:lnTo>
                    <a:pt x="0" y="0"/>
                  </a:lnTo>
                  <a:lnTo>
                    <a:pt x="187" y="0"/>
                  </a:lnTo>
                  <a:lnTo>
                    <a:pt x="187" y="41"/>
                  </a:lnTo>
                  <a:close/>
                </a:path>
              </a:pathLst>
            </a:custGeom>
            <a:solidFill>
              <a:srgbClr val="E22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98" name="Graphic 97">
            <a:extLst>
              <a:ext uri="{FF2B5EF4-FFF2-40B4-BE49-F238E27FC236}">
                <a16:creationId xmlns:a16="http://schemas.microsoft.com/office/drawing/2014/main" id="{0137452A-2316-0E30-CAEB-7B5260A7677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723" y="7442733"/>
            <a:ext cx="1436977" cy="1138736"/>
          </a:xfrm>
          <a:prstGeom prst="rect">
            <a:avLst/>
          </a:prstGeom>
        </p:spPr>
      </p:pic>
      <p:sp>
        <p:nvSpPr>
          <p:cNvPr id="99" name="Content Placeholder 3">
            <a:extLst>
              <a:ext uri="{FF2B5EF4-FFF2-40B4-BE49-F238E27FC236}">
                <a16:creationId xmlns:a16="http://schemas.microsoft.com/office/drawing/2014/main" id="{9BF6C4FF-43DB-7C94-FE2B-3ACE8234D4BD}"/>
              </a:ext>
            </a:extLst>
          </p:cNvPr>
          <p:cNvSpPr txBox="1">
            <a:spLocks noGrp="1" noRot="1" noMove="1" noResize="1" noEditPoints="1" noAdjustHandles="1" noChangeArrowheads="1" noChangeShapeType="1"/>
          </p:cNvSpPr>
          <p:nvPr/>
        </p:nvSpPr>
        <p:spPr>
          <a:xfrm>
            <a:off x="11924013" y="8515784"/>
            <a:ext cx="6553200" cy="61165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a:t>
            </a:r>
            <a:r>
              <a:rPr kumimoji="0" lang="en-US" sz="1800" b="1" i="0" u="none" strike="noStrike" kern="1200" cap="none" spc="0" normalizeH="0" baseline="0" noProof="0" dirty="0">
                <a:ln>
                  <a:noFill/>
                </a:ln>
                <a:solidFill>
                  <a:srgbClr val="F03D36"/>
                </a:solidFill>
                <a:effectLst/>
                <a:uLnTx/>
                <a:uFillTx/>
                <a:latin typeface="Poppins" panose="00000500000000000000" pitchFamily="2" charset="0"/>
                <a:cs typeface="Poppins" panose="00000500000000000000" pitchFamily="2" charset="0"/>
              </a:rPr>
              <a:t>E-Obs – Industry electronic observation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26A22"/>
              </a:solidFill>
              <a:effectLst/>
              <a:uLnTx/>
              <a:uFillTx/>
              <a:latin typeface="Poppins" panose="00000500000000000000" pitchFamily="2" charset="0"/>
              <a:cs typeface="Poppins"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26A22"/>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77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2CDC2-28C8-E6D3-D7B7-D4339807C14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BEC4BFC-98DA-9B04-411F-13460EA4BF30}"/>
              </a:ext>
            </a:extLst>
          </p:cNvPr>
          <p:cNvSpPr>
            <a:spLocks noGrp="1" noRot="1" noMove="1" noResize="1" noEditPoints="1" noAdjustHandles="1" noChangeArrowheads="1" noChangeShapeType="1"/>
          </p:cNvSpPr>
          <p:nvPr/>
        </p:nvSpPr>
        <p:spPr>
          <a:xfrm>
            <a:off x="312968" y="268023"/>
            <a:ext cx="11616906" cy="167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A57E290-B61F-3AB7-6AAC-FFE43CBB3C72}"/>
              </a:ext>
            </a:extLst>
          </p:cNvPr>
          <p:cNvSpPr>
            <a:spLocks noGrp="1"/>
          </p:cNvSpPr>
          <p:nvPr>
            <p:ph type="title"/>
          </p:nvPr>
        </p:nvSpPr>
        <p:spPr/>
        <p:txBody>
          <a:bodyPr/>
          <a:lstStyle/>
          <a:p>
            <a:r>
              <a:rPr lang="en-GB" dirty="0"/>
              <a:t>Line of Fire – Hazards &amp; Controls</a:t>
            </a:r>
          </a:p>
        </p:txBody>
      </p:sp>
      <p:sp>
        <p:nvSpPr>
          <p:cNvPr id="5" name="Title 1">
            <a:extLst>
              <a:ext uri="{FF2B5EF4-FFF2-40B4-BE49-F238E27FC236}">
                <a16:creationId xmlns:a16="http://schemas.microsoft.com/office/drawing/2014/main" id="{89F273AB-0B0F-CB63-F203-691E6773DA3C}"/>
              </a:ext>
            </a:extLst>
          </p:cNvPr>
          <p:cNvSpPr txBox="1">
            <a:spLocks noGrp="1" noRot="1" noMove="1" noResize="1" noEditPoints="1" noAdjustHandles="1" noChangeArrowheads="1" noChangeShapeType="1"/>
          </p:cNvSpPr>
          <p:nvPr/>
        </p:nvSpPr>
        <p:spPr>
          <a:xfrm>
            <a:off x="289522" y="226986"/>
            <a:ext cx="116169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rgbClr val="F03D36"/>
                </a:solidFill>
                <a:effectLst/>
                <a:uLnTx/>
                <a:uFillTx/>
                <a:latin typeface="Poppins" panose="00000500000000000000" pitchFamily="2" charset="0"/>
                <a:cs typeface="Poppins" panose="00000500000000000000" pitchFamily="2" charset="0"/>
              </a:rPr>
              <a:t>Hierarchy of Controls</a:t>
            </a:r>
          </a:p>
        </p:txBody>
      </p:sp>
      <p:sp>
        <p:nvSpPr>
          <p:cNvPr id="51" name="Content Placeholder 3">
            <a:extLst>
              <a:ext uri="{FF2B5EF4-FFF2-40B4-BE49-F238E27FC236}">
                <a16:creationId xmlns:a16="http://schemas.microsoft.com/office/drawing/2014/main" id="{BFA0CAE8-F9EE-F25C-FEE3-C380FF8BF5D3}"/>
              </a:ext>
            </a:extLst>
          </p:cNvPr>
          <p:cNvSpPr txBox="1">
            <a:spLocks noGrp="1" noRot="1" noMove="1" noResize="1" noEditPoints="1" noAdjustHandles="1" noChangeArrowheads="1" noChangeShapeType="1"/>
          </p:cNvSpPr>
          <p:nvPr/>
        </p:nvSpPr>
        <p:spPr>
          <a:xfrm>
            <a:off x="10727770" y="2476500"/>
            <a:ext cx="7009245" cy="777887"/>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latin typeface="Poppins" panose="00000500000000000000" pitchFamily="2" charset="0"/>
                <a:cs typeface="Poppins" panose="00000500000000000000" pitchFamily="2" charset="0"/>
              </a:rPr>
              <a:t>The Hierarchy of Controls can be referred to, to reduce or remove hazards.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26A22"/>
              </a:solidFill>
              <a:effectLst/>
              <a:uLnTx/>
              <a:uFillTx/>
              <a:latin typeface="Poppins" panose="00000500000000000000" pitchFamily="2" charset="0"/>
              <a:cs typeface="Poppins" panose="00000500000000000000" pitchFamily="2" charset="0"/>
            </a:endParaRPr>
          </a:p>
        </p:txBody>
      </p:sp>
      <p:pic>
        <p:nvPicPr>
          <p:cNvPr id="48" name="Picture 47">
            <a:extLst>
              <a:ext uri="{FF2B5EF4-FFF2-40B4-BE49-F238E27FC236}">
                <a16:creationId xmlns:a16="http://schemas.microsoft.com/office/drawing/2014/main" id="{16DAD867-B119-9A23-09EB-7F54BF2F6308}"/>
              </a:ext>
            </a:extLst>
          </p:cNvPr>
          <p:cNvPicPr>
            <a:picLocks noGrp="1" noRot="1" noChangeAspect="1" noMove="1" noResize="1" noEditPoints="1" noAdjustHandles="1" noChangeArrowheads="1" noChangeShapeType="1" noCrop="1"/>
          </p:cNvPicPr>
          <p:nvPr/>
        </p:nvPicPr>
        <p:blipFill>
          <a:blip r:embed="rId2"/>
          <a:stretch>
            <a:fillRect/>
          </a:stretch>
        </p:blipFill>
        <p:spPr>
          <a:xfrm>
            <a:off x="533400" y="1944423"/>
            <a:ext cx="9677400" cy="6983690"/>
          </a:xfrm>
          <a:prstGeom prst="rect">
            <a:avLst/>
          </a:prstGeom>
        </p:spPr>
      </p:pic>
      <p:grpSp>
        <p:nvGrpSpPr>
          <p:cNvPr id="45" name="Group 44">
            <a:extLst>
              <a:ext uri="{FF2B5EF4-FFF2-40B4-BE49-F238E27FC236}">
                <a16:creationId xmlns:a16="http://schemas.microsoft.com/office/drawing/2014/main" id="{360B6863-63CE-A3B0-F56B-3D01C54F779B}"/>
              </a:ext>
            </a:extLst>
          </p:cNvPr>
          <p:cNvGrpSpPr>
            <a:grpSpLocks noGrp="1" noUngrp="1" noRot="1" noChangeAspect="1" noMove="1" noResize="1"/>
          </p:cNvGrpSpPr>
          <p:nvPr/>
        </p:nvGrpSpPr>
        <p:grpSpPr>
          <a:xfrm>
            <a:off x="10718762" y="4592959"/>
            <a:ext cx="1609292" cy="1029828"/>
            <a:chOff x="-2214563" y="815975"/>
            <a:chExt cx="850900" cy="544513"/>
          </a:xfrm>
        </p:grpSpPr>
        <p:sp>
          <p:nvSpPr>
            <p:cNvPr id="46" name="Freeform 107">
              <a:extLst>
                <a:ext uri="{FF2B5EF4-FFF2-40B4-BE49-F238E27FC236}">
                  <a16:creationId xmlns:a16="http://schemas.microsoft.com/office/drawing/2014/main" id="{71BCB653-4BBA-8AB4-C2D6-FBD43D1E1F14}"/>
                </a:ext>
              </a:extLst>
            </p:cNvPr>
            <p:cNvSpPr>
              <a:spLocks noGrp="1" noRot="1" noMove="1" noResize="1" noEditPoints="1" noAdjustHandles="1" noChangeArrowheads="1" noChangeShapeType="1"/>
            </p:cNvSpPr>
            <p:nvPr/>
          </p:nvSpPr>
          <p:spPr bwMode="auto">
            <a:xfrm>
              <a:off x="-2205038" y="820738"/>
              <a:ext cx="827088" cy="528638"/>
            </a:xfrm>
            <a:custGeom>
              <a:avLst/>
              <a:gdLst>
                <a:gd name="T0" fmla="*/ 63 w 1085"/>
                <a:gd name="T1" fmla="*/ 682 h 693"/>
                <a:gd name="T2" fmla="*/ 35 w 1085"/>
                <a:gd name="T3" fmla="*/ 308 h 693"/>
                <a:gd name="T4" fmla="*/ 0 w 1085"/>
                <a:gd name="T5" fmla="*/ 302 h 693"/>
                <a:gd name="T6" fmla="*/ 0 w 1085"/>
                <a:gd name="T7" fmla="*/ 178 h 693"/>
                <a:gd name="T8" fmla="*/ 16 w 1085"/>
                <a:gd name="T9" fmla="*/ 161 h 693"/>
                <a:gd name="T10" fmla="*/ 51 w 1085"/>
                <a:gd name="T11" fmla="*/ 161 h 693"/>
                <a:gd name="T12" fmla="*/ 79 w 1085"/>
                <a:gd name="T13" fmla="*/ 122 h 693"/>
                <a:gd name="T14" fmla="*/ 419 w 1085"/>
                <a:gd name="T15" fmla="*/ 122 h 693"/>
                <a:gd name="T16" fmla="*/ 419 w 1085"/>
                <a:gd name="T17" fmla="*/ 24 h 693"/>
                <a:gd name="T18" fmla="*/ 438 w 1085"/>
                <a:gd name="T19" fmla="*/ 0 h 693"/>
                <a:gd name="T20" fmla="*/ 654 w 1085"/>
                <a:gd name="T21" fmla="*/ 0 h 693"/>
                <a:gd name="T22" fmla="*/ 669 w 1085"/>
                <a:gd name="T23" fmla="*/ 28 h 693"/>
                <a:gd name="T24" fmla="*/ 669 w 1085"/>
                <a:gd name="T25" fmla="*/ 120 h 693"/>
                <a:gd name="T26" fmla="*/ 1003 w 1085"/>
                <a:gd name="T27" fmla="*/ 120 h 693"/>
                <a:gd name="T28" fmla="*/ 1044 w 1085"/>
                <a:gd name="T29" fmla="*/ 158 h 693"/>
                <a:gd name="T30" fmla="*/ 1085 w 1085"/>
                <a:gd name="T31" fmla="*/ 168 h 693"/>
                <a:gd name="T32" fmla="*/ 1085 w 1085"/>
                <a:gd name="T33" fmla="*/ 295 h 693"/>
                <a:gd name="T34" fmla="*/ 1055 w 1085"/>
                <a:gd name="T35" fmla="*/ 308 h 693"/>
                <a:gd name="T36" fmla="*/ 1047 w 1085"/>
                <a:gd name="T37" fmla="*/ 385 h 693"/>
                <a:gd name="T38" fmla="*/ 1030 w 1085"/>
                <a:gd name="T39" fmla="*/ 669 h 693"/>
                <a:gd name="T40" fmla="*/ 1013 w 1085"/>
                <a:gd name="T41" fmla="*/ 693 h 693"/>
                <a:gd name="T42" fmla="*/ 107 w 1085"/>
                <a:gd name="T43" fmla="*/ 693 h 693"/>
                <a:gd name="T44" fmla="*/ 83 w 1085"/>
                <a:gd name="T45" fmla="*/ 693 h 693"/>
                <a:gd name="T46" fmla="*/ 63 w 1085"/>
                <a:gd name="T47" fmla="*/ 682 h 693"/>
                <a:gd name="T48" fmla="*/ 630 w 1085"/>
                <a:gd name="T49" fmla="*/ 119 h 693"/>
                <a:gd name="T50" fmla="*/ 630 w 1085"/>
                <a:gd name="T51" fmla="*/ 60 h 693"/>
                <a:gd name="T52" fmla="*/ 624 w 1085"/>
                <a:gd name="T53" fmla="*/ 44 h 693"/>
                <a:gd name="T54" fmla="*/ 476 w 1085"/>
                <a:gd name="T55" fmla="*/ 38 h 693"/>
                <a:gd name="T56" fmla="*/ 458 w 1085"/>
                <a:gd name="T57" fmla="*/ 63 h 693"/>
                <a:gd name="T58" fmla="*/ 456 w 1085"/>
                <a:gd name="T59" fmla="*/ 119 h 693"/>
                <a:gd name="T60" fmla="*/ 630 w 1085"/>
                <a:gd name="T61" fmla="*/ 11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5" h="693">
                  <a:moveTo>
                    <a:pt x="63" y="682"/>
                  </a:moveTo>
                  <a:lnTo>
                    <a:pt x="35" y="308"/>
                  </a:lnTo>
                  <a:lnTo>
                    <a:pt x="0" y="302"/>
                  </a:lnTo>
                  <a:lnTo>
                    <a:pt x="0" y="178"/>
                  </a:lnTo>
                  <a:lnTo>
                    <a:pt x="16" y="161"/>
                  </a:lnTo>
                  <a:lnTo>
                    <a:pt x="51" y="161"/>
                  </a:lnTo>
                  <a:lnTo>
                    <a:pt x="79" y="122"/>
                  </a:lnTo>
                  <a:lnTo>
                    <a:pt x="419" y="122"/>
                  </a:lnTo>
                  <a:lnTo>
                    <a:pt x="419" y="24"/>
                  </a:lnTo>
                  <a:lnTo>
                    <a:pt x="438" y="0"/>
                  </a:lnTo>
                  <a:lnTo>
                    <a:pt x="654" y="0"/>
                  </a:lnTo>
                  <a:lnTo>
                    <a:pt x="669" y="28"/>
                  </a:lnTo>
                  <a:lnTo>
                    <a:pt x="669" y="120"/>
                  </a:lnTo>
                  <a:lnTo>
                    <a:pt x="1003" y="120"/>
                  </a:lnTo>
                  <a:lnTo>
                    <a:pt x="1044" y="158"/>
                  </a:lnTo>
                  <a:lnTo>
                    <a:pt x="1085" y="168"/>
                  </a:lnTo>
                  <a:lnTo>
                    <a:pt x="1085" y="295"/>
                  </a:lnTo>
                  <a:lnTo>
                    <a:pt x="1055" y="308"/>
                  </a:lnTo>
                  <a:lnTo>
                    <a:pt x="1047" y="385"/>
                  </a:lnTo>
                  <a:lnTo>
                    <a:pt x="1030" y="669"/>
                  </a:lnTo>
                  <a:lnTo>
                    <a:pt x="1013" y="693"/>
                  </a:lnTo>
                  <a:lnTo>
                    <a:pt x="107" y="693"/>
                  </a:lnTo>
                  <a:lnTo>
                    <a:pt x="83" y="693"/>
                  </a:lnTo>
                  <a:lnTo>
                    <a:pt x="63" y="682"/>
                  </a:lnTo>
                  <a:close/>
                  <a:moveTo>
                    <a:pt x="630" y="119"/>
                  </a:moveTo>
                  <a:lnTo>
                    <a:pt x="630" y="60"/>
                  </a:lnTo>
                  <a:lnTo>
                    <a:pt x="624" y="44"/>
                  </a:lnTo>
                  <a:lnTo>
                    <a:pt x="476" y="38"/>
                  </a:lnTo>
                  <a:lnTo>
                    <a:pt x="458" y="63"/>
                  </a:lnTo>
                  <a:lnTo>
                    <a:pt x="456" y="119"/>
                  </a:lnTo>
                  <a:lnTo>
                    <a:pt x="63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08">
              <a:extLst>
                <a:ext uri="{FF2B5EF4-FFF2-40B4-BE49-F238E27FC236}">
                  <a16:creationId xmlns:a16="http://schemas.microsoft.com/office/drawing/2014/main" id="{BFD76E45-F98B-CBE5-C062-85A7DB6A9E2E}"/>
                </a:ext>
              </a:extLst>
            </p:cNvPr>
            <p:cNvSpPr>
              <a:spLocks noGrp="1" noRot="1" noMove="1" noResize="1" noEditPoints="1" noAdjustHandles="1" noChangeArrowheads="1" noChangeShapeType="1"/>
            </p:cNvSpPr>
            <p:nvPr/>
          </p:nvSpPr>
          <p:spPr bwMode="auto">
            <a:xfrm>
              <a:off x="-2209800" y="819150"/>
              <a:ext cx="841375" cy="536575"/>
            </a:xfrm>
            <a:custGeom>
              <a:avLst/>
              <a:gdLst>
                <a:gd name="T0" fmla="*/ 1059 w 1105"/>
                <a:gd name="T1" fmla="*/ 157 h 703"/>
                <a:gd name="T2" fmla="*/ 1007 w 1105"/>
                <a:gd name="T3" fmla="*/ 118 h 703"/>
                <a:gd name="T4" fmla="*/ 685 w 1105"/>
                <a:gd name="T5" fmla="*/ 25 h 703"/>
                <a:gd name="T6" fmla="*/ 445 w 1105"/>
                <a:gd name="T7" fmla="*/ 0 h 703"/>
                <a:gd name="T8" fmla="*/ 420 w 1105"/>
                <a:gd name="T9" fmla="*/ 118 h 703"/>
                <a:gd name="T10" fmla="*/ 65 w 1105"/>
                <a:gd name="T11" fmla="*/ 133 h 703"/>
                <a:gd name="T12" fmla="*/ 25 w 1105"/>
                <a:gd name="T13" fmla="*/ 157 h 703"/>
                <a:gd name="T14" fmla="*/ 0 w 1105"/>
                <a:gd name="T15" fmla="*/ 237 h 703"/>
                <a:gd name="T16" fmla="*/ 25 w 1105"/>
                <a:gd name="T17" fmla="*/ 318 h 703"/>
                <a:gd name="T18" fmla="*/ 62 w 1105"/>
                <a:gd name="T19" fmla="*/ 679 h 703"/>
                <a:gd name="T20" fmla="*/ 1018 w 1105"/>
                <a:gd name="T21" fmla="*/ 703 h 703"/>
                <a:gd name="T22" fmla="*/ 1070 w 1105"/>
                <a:gd name="T23" fmla="*/ 318 h 703"/>
                <a:gd name="T24" fmla="*/ 1105 w 1105"/>
                <a:gd name="T25" fmla="*/ 293 h 703"/>
                <a:gd name="T26" fmla="*/ 1105 w 1105"/>
                <a:gd name="T27" fmla="*/ 181 h 703"/>
                <a:gd name="T28" fmla="*/ 445 w 1105"/>
                <a:gd name="T29" fmla="*/ 17 h 703"/>
                <a:gd name="T30" fmla="*/ 668 w 1105"/>
                <a:gd name="T31" fmla="*/ 25 h 703"/>
                <a:gd name="T32" fmla="*/ 648 w 1105"/>
                <a:gd name="T33" fmla="*/ 118 h 703"/>
                <a:gd name="T34" fmla="*/ 624 w 1105"/>
                <a:gd name="T35" fmla="*/ 37 h 703"/>
                <a:gd name="T36" fmla="*/ 457 w 1105"/>
                <a:gd name="T37" fmla="*/ 62 h 703"/>
                <a:gd name="T38" fmla="*/ 437 w 1105"/>
                <a:gd name="T39" fmla="*/ 118 h 703"/>
                <a:gd name="T40" fmla="*/ 445 w 1105"/>
                <a:gd name="T41" fmla="*/ 17 h 703"/>
                <a:gd name="T42" fmla="*/ 473 w 1105"/>
                <a:gd name="T43" fmla="*/ 118 h 703"/>
                <a:gd name="T44" fmla="*/ 481 w 1105"/>
                <a:gd name="T45" fmla="*/ 54 h 703"/>
                <a:gd name="T46" fmla="*/ 632 w 1105"/>
                <a:gd name="T47" fmla="*/ 62 h 703"/>
                <a:gd name="T48" fmla="*/ 98 w 1105"/>
                <a:gd name="T49" fmla="*/ 135 h 703"/>
                <a:gd name="T50" fmla="*/ 465 w 1105"/>
                <a:gd name="T51" fmla="*/ 135 h 703"/>
                <a:gd name="T52" fmla="*/ 676 w 1105"/>
                <a:gd name="T53" fmla="*/ 135 h 703"/>
                <a:gd name="T54" fmla="*/ 1027 w 1105"/>
                <a:gd name="T55" fmla="*/ 144 h 703"/>
                <a:gd name="T56" fmla="*/ 68 w 1105"/>
                <a:gd name="T57" fmla="*/ 157 h 703"/>
                <a:gd name="T58" fmla="*/ 98 w 1105"/>
                <a:gd name="T59" fmla="*/ 135 h 703"/>
                <a:gd name="T60" fmla="*/ 50 w 1105"/>
                <a:gd name="T61" fmla="*/ 173 h 703"/>
                <a:gd name="T62" fmla="*/ 1056 w 1105"/>
                <a:gd name="T63" fmla="*/ 173 h 703"/>
                <a:gd name="T64" fmla="*/ 1088 w 1105"/>
                <a:gd name="T65" fmla="*/ 181 h 703"/>
                <a:gd name="T66" fmla="*/ 921 w 1105"/>
                <a:gd name="T67" fmla="*/ 229 h 703"/>
                <a:gd name="T68" fmla="*/ 913 w 1105"/>
                <a:gd name="T69" fmla="*/ 181 h 703"/>
                <a:gd name="T70" fmla="*/ 811 w 1105"/>
                <a:gd name="T71" fmla="*/ 189 h 703"/>
                <a:gd name="T72" fmla="*/ 310 w 1105"/>
                <a:gd name="T73" fmla="*/ 229 h 703"/>
                <a:gd name="T74" fmla="*/ 301 w 1105"/>
                <a:gd name="T75" fmla="*/ 181 h 703"/>
                <a:gd name="T76" fmla="*/ 200 w 1105"/>
                <a:gd name="T77" fmla="*/ 189 h 703"/>
                <a:gd name="T78" fmla="*/ 17 w 1105"/>
                <a:gd name="T79" fmla="*/ 229 h 703"/>
                <a:gd name="T80" fmla="*/ 25 w 1105"/>
                <a:gd name="T81" fmla="*/ 173 h 703"/>
                <a:gd name="T82" fmla="*/ 904 w 1105"/>
                <a:gd name="T83" fmla="*/ 198 h 703"/>
                <a:gd name="T84" fmla="*/ 828 w 1105"/>
                <a:gd name="T85" fmla="*/ 279 h 703"/>
                <a:gd name="T86" fmla="*/ 217 w 1105"/>
                <a:gd name="T87" fmla="*/ 198 h 703"/>
                <a:gd name="T88" fmla="*/ 293 w 1105"/>
                <a:gd name="T89" fmla="*/ 279 h 703"/>
                <a:gd name="T90" fmla="*/ 217 w 1105"/>
                <a:gd name="T91" fmla="*/ 198 h 703"/>
                <a:gd name="T92" fmla="*/ 1018 w 1105"/>
                <a:gd name="T93" fmla="*/ 686 h 703"/>
                <a:gd name="T94" fmla="*/ 78 w 1105"/>
                <a:gd name="T95" fmla="*/ 678 h 703"/>
                <a:gd name="T96" fmla="*/ 1053 w 1105"/>
                <a:gd name="T97" fmla="*/ 318 h 703"/>
                <a:gd name="T98" fmla="*/ 1080 w 1105"/>
                <a:gd name="T99" fmla="*/ 301 h 703"/>
                <a:gd name="T100" fmla="*/ 43 w 1105"/>
                <a:gd name="T101" fmla="*/ 301 h 703"/>
                <a:gd name="T102" fmla="*/ 17 w 1105"/>
                <a:gd name="T103" fmla="*/ 293 h 703"/>
                <a:gd name="T104" fmla="*/ 200 w 1105"/>
                <a:gd name="T105" fmla="*/ 246 h 703"/>
                <a:gd name="T106" fmla="*/ 208 w 1105"/>
                <a:gd name="T107" fmla="*/ 296 h 703"/>
                <a:gd name="T108" fmla="*/ 310 w 1105"/>
                <a:gd name="T109" fmla="*/ 287 h 703"/>
                <a:gd name="T110" fmla="*/ 811 w 1105"/>
                <a:gd name="T111" fmla="*/ 246 h 703"/>
                <a:gd name="T112" fmla="*/ 820 w 1105"/>
                <a:gd name="T113" fmla="*/ 296 h 703"/>
                <a:gd name="T114" fmla="*/ 921 w 1105"/>
                <a:gd name="T115" fmla="*/ 287 h 703"/>
                <a:gd name="T116" fmla="*/ 1088 w 1105"/>
                <a:gd name="T117" fmla="*/ 246 h 703"/>
                <a:gd name="T118" fmla="*/ 1080 w 1105"/>
                <a:gd name="T119" fmla="*/ 3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5" h="703">
                  <a:moveTo>
                    <a:pt x="1080" y="157"/>
                  </a:moveTo>
                  <a:lnTo>
                    <a:pt x="1059" y="157"/>
                  </a:lnTo>
                  <a:lnTo>
                    <a:pt x="1040" y="133"/>
                  </a:lnTo>
                  <a:cubicBezTo>
                    <a:pt x="1033" y="125"/>
                    <a:pt x="1019" y="118"/>
                    <a:pt x="1007" y="118"/>
                  </a:cubicBezTo>
                  <a:lnTo>
                    <a:pt x="685" y="118"/>
                  </a:lnTo>
                  <a:lnTo>
                    <a:pt x="685" y="25"/>
                  </a:lnTo>
                  <a:cubicBezTo>
                    <a:pt x="685" y="11"/>
                    <a:pt x="674" y="0"/>
                    <a:pt x="660" y="0"/>
                  </a:cubicBezTo>
                  <a:lnTo>
                    <a:pt x="445" y="0"/>
                  </a:lnTo>
                  <a:cubicBezTo>
                    <a:pt x="431" y="0"/>
                    <a:pt x="420" y="11"/>
                    <a:pt x="420" y="25"/>
                  </a:cubicBezTo>
                  <a:lnTo>
                    <a:pt x="420" y="118"/>
                  </a:lnTo>
                  <a:lnTo>
                    <a:pt x="98" y="118"/>
                  </a:lnTo>
                  <a:cubicBezTo>
                    <a:pt x="86" y="118"/>
                    <a:pt x="72" y="125"/>
                    <a:pt x="65" y="133"/>
                  </a:cubicBezTo>
                  <a:lnTo>
                    <a:pt x="46" y="157"/>
                  </a:lnTo>
                  <a:lnTo>
                    <a:pt x="25" y="157"/>
                  </a:lnTo>
                  <a:cubicBezTo>
                    <a:pt x="11" y="157"/>
                    <a:pt x="0" y="168"/>
                    <a:pt x="0" y="181"/>
                  </a:cubicBezTo>
                  <a:lnTo>
                    <a:pt x="0" y="237"/>
                  </a:lnTo>
                  <a:lnTo>
                    <a:pt x="0" y="293"/>
                  </a:lnTo>
                  <a:cubicBezTo>
                    <a:pt x="0" y="307"/>
                    <a:pt x="11" y="318"/>
                    <a:pt x="25" y="318"/>
                  </a:cubicBezTo>
                  <a:lnTo>
                    <a:pt x="35" y="318"/>
                  </a:lnTo>
                  <a:lnTo>
                    <a:pt x="62" y="679"/>
                  </a:lnTo>
                  <a:cubicBezTo>
                    <a:pt x="63" y="692"/>
                    <a:pt x="74" y="703"/>
                    <a:pt x="87" y="703"/>
                  </a:cubicBezTo>
                  <a:lnTo>
                    <a:pt x="1018" y="703"/>
                  </a:lnTo>
                  <a:cubicBezTo>
                    <a:pt x="1031" y="703"/>
                    <a:pt x="1042" y="692"/>
                    <a:pt x="1043" y="679"/>
                  </a:cubicBezTo>
                  <a:lnTo>
                    <a:pt x="1070" y="318"/>
                  </a:lnTo>
                  <a:lnTo>
                    <a:pt x="1080" y="318"/>
                  </a:lnTo>
                  <a:cubicBezTo>
                    <a:pt x="1094" y="318"/>
                    <a:pt x="1105" y="307"/>
                    <a:pt x="1105" y="293"/>
                  </a:cubicBezTo>
                  <a:lnTo>
                    <a:pt x="1105" y="237"/>
                  </a:lnTo>
                  <a:lnTo>
                    <a:pt x="1105" y="181"/>
                  </a:lnTo>
                  <a:cubicBezTo>
                    <a:pt x="1105" y="168"/>
                    <a:pt x="1094" y="157"/>
                    <a:pt x="1080" y="157"/>
                  </a:cubicBezTo>
                  <a:close/>
                  <a:moveTo>
                    <a:pt x="445" y="17"/>
                  </a:moveTo>
                  <a:lnTo>
                    <a:pt x="660" y="17"/>
                  </a:lnTo>
                  <a:cubicBezTo>
                    <a:pt x="665" y="17"/>
                    <a:pt x="668" y="20"/>
                    <a:pt x="668" y="25"/>
                  </a:cubicBezTo>
                  <a:lnTo>
                    <a:pt x="668" y="118"/>
                  </a:lnTo>
                  <a:lnTo>
                    <a:pt x="648" y="118"/>
                  </a:lnTo>
                  <a:lnTo>
                    <a:pt x="648" y="62"/>
                  </a:lnTo>
                  <a:cubicBezTo>
                    <a:pt x="648" y="48"/>
                    <a:pt x="637" y="37"/>
                    <a:pt x="624" y="37"/>
                  </a:cubicBezTo>
                  <a:lnTo>
                    <a:pt x="481" y="37"/>
                  </a:lnTo>
                  <a:cubicBezTo>
                    <a:pt x="468" y="37"/>
                    <a:pt x="457" y="48"/>
                    <a:pt x="457" y="62"/>
                  </a:cubicBezTo>
                  <a:lnTo>
                    <a:pt x="457" y="118"/>
                  </a:lnTo>
                  <a:lnTo>
                    <a:pt x="437" y="118"/>
                  </a:lnTo>
                  <a:lnTo>
                    <a:pt x="437" y="25"/>
                  </a:lnTo>
                  <a:cubicBezTo>
                    <a:pt x="437" y="20"/>
                    <a:pt x="440" y="17"/>
                    <a:pt x="445" y="17"/>
                  </a:cubicBezTo>
                  <a:close/>
                  <a:moveTo>
                    <a:pt x="632" y="118"/>
                  </a:moveTo>
                  <a:lnTo>
                    <a:pt x="473" y="118"/>
                  </a:lnTo>
                  <a:lnTo>
                    <a:pt x="473" y="62"/>
                  </a:lnTo>
                  <a:cubicBezTo>
                    <a:pt x="473" y="57"/>
                    <a:pt x="477" y="54"/>
                    <a:pt x="481" y="54"/>
                  </a:cubicBezTo>
                  <a:lnTo>
                    <a:pt x="624" y="54"/>
                  </a:lnTo>
                  <a:cubicBezTo>
                    <a:pt x="628" y="54"/>
                    <a:pt x="632" y="57"/>
                    <a:pt x="632" y="62"/>
                  </a:cubicBezTo>
                  <a:lnTo>
                    <a:pt x="632" y="118"/>
                  </a:lnTo>
                  <a:close/>
                  <a:moveTo>
                    <a:pt x="98" y="135"/>
                  </a:moveTo>
                  <a:lnTo>
                    <a:pt x="429" y="135"/>
                  </a:lnTo>
                  <a:lnTo>
                    <a:pt x="465" y="135"/>
                  </a:lnTo>
                  <a:lnTo>
                    <a:pt x="640" y="135"/>
                  </a:lnTo>
                  <a:lnTo>
                    <a:pt x="676" y="135"/>
                  </a:lnTo>
                  <a:lnTo>
                    <a:pt x="1007" y="135"/>
                  </a:lnTo>
                  <a:cubicBezTo>
                    <a:pt x="1014" y="135"/>
                    <a:pt x="1023" y="139"/>
                    <a:pt x="1027" y="144"/>
                  </a:cubicBezTo>
                  <a:lnTo>
                    <a:pt x="1037" y="157"/>
                  </a:lnTo>
                  <a:lnTo>
                    <a:pt x="68" y="157"/>
                  </a:lnTo>
                  <a:lnTo>
                    <a:pt x="78" y="144"/>
                  </a:lnTo>
                  <a:cubicBezTo>
                    <a:pt x="82" y="139"/>
                    <a:pt x="91" y="135"/>
                    <a:pt x="98" y="135"/>
                  </a:cubicBezTo>
                  <a:close/>
                  <a:moveTo>
                    <a:pt x="25" y="173"/>
                  </a:moveTo>
                  <a:lnTo>
                    <a:pt x="50" y="173"/>
                  </a:lnTo>
                  <a:lnTo>
                    <a:pt x="1055" y="173"/>
                  </a:lnTo>
                  <a:lnTo>
                    <a:pt x="1056" y="173"/>
                  </a:lnTo>
                  <a:lnTo>
                    <a:pt x="1080" y="173"/>
                  </a:lnTo>
                  <a:cubicBezTo>
                    <a:pt x="1084" y="173"/>
                    <a:pt x="1088" y="177"/>
                    <a:pt x="1088" y="181"/>
                  </a:cubicBezTo>
                  <a:lnTo>
                    <a:pt x="1088" y="229"/>
                  </a:lnTo>
                  <a:lnTo>
                    <a:pt x="921" y="229"/>
                  </a:lnTo>
                  <a:lnTo>
                    <a:pt x="921" y="189"/>
                  </a:lnTo>
                  <a:cubicBezTo>
                    <a:pt x="921" y="185"/>
                    <a:pt x="917" y="181"/>
                    <a:pt x="913" y="181"/>
                  </a:cubicBezTo>
                  <a:lnTo>
                    <a:pt x="820" y="181"/>
                  </a:lnTo>
                  <a:cubicBezTo>
                    <a:pt x="815" y="181"/>
                    <a:pt x="811" y="185"/>
                    <a:pt x="811" y="189"/>
                  </a:cubicBezTo>
                  <a:lnTo>
                    <a:pt x="811" y="229"/>
                  </a:lnTo>
                  <a:lnTo>
                    <a:pt x="310" y="229"/>
                  </a:lnTo>
                  <a:lnTo>
                    <a:pt x="310" y="189"/>
                  </a:lnTo>
                  <a:cubicBezTo>
                    <a:pt x="310" y="185"/>
                    <a:pt x="306" y="181"/>
                    <a:pt x="301" y="181"/>
                  </a:cubicBezTo>
                  <a:lnTo>
                    <a:pt x="208" y="181"/>
                  </a:lnTo>
                  <a:cubicBezTo>
                    <a:pt x="204" y="181"/>
                    <a:pt x="200" y="185"/>
                    <a:pt x="200" y="189"/>
                  </a:cubicBezTo>
                  <a:lnTo>
                    <a:pt x="200" y="229"/>
                  </a:lnTo>
                  <a:lnTo>
                    <a:pt x="17" y="229"/>
                  </a:lnTo>
                  <a:lnTo>
                    <a:pt x="17" y="181"/>
                  </a:lnTo>
                  <a:cubicBezTo>
                    <a:pt x="17" y="177"/>
                    <a:pt x="21" y="173"/>
                    <a:pt x="25" y="173"/>
                  </a:cubicBezTo>
                  <a:close/>
                  <a:moveTo>
                    <a:pt x="828" y="198"/>
                  </a:moveTo>
                  <a:lnTo>
                    <a:pt x="904" y="198"/>
                  </a:lnTo>
                  <a:lnTo>
                    <a:pt x="904" y="279"/>
                  </a:lnTo>
                  <a:lnTo>
                    <a:pt x="828" y="279"/>
                  </a:lnTo>
                  <a:lnTo>
                    <a:pt x="828" y="198"/>
                  </a:lnTo>
                  <a:close/>
                  <a:moveTo>
                    <a:pt x="217" y="198"/>
                  </a:moveTo>
                  <a:lnTo>
                    <a:pt x="293" y="198"/>
                  </a:lnTo>
                  <a:lnTo>
                    <a:pt x="293" y="279"/>
                  </a:lnTo>
                  <a:lnTo>
                    <a:pt x="217" y="279"/>
                  </a:lnTo>
                  <a:lnTo>
                    <a:pt x="217" y="198"/>
                  </a:lnTo>
                  <a:close/>
                  <a:moveTo>
                    <a:pt x="1027" y="678"/>
                  </a:moveTo>
                  <a:cubicBezTo>
                    <a:pt x="1026" y="682"/>
                    <a:pt x="1022" y="686"/>
                    <a:pt x="1018" y="686"/>
                  </a:cubicBezTo>
                  <a:lnTo>
                    <a:pt x="87" y="686"/>
                  </a:lnTo>
                  <a:cubicBezTo>
                    <a:pt x="83" y="686"/>
                    <a:pt x="79" y="682"/>
                    <a:pt x="78" y="678"/>
                  </a:cubicBezTo>
                  <a:lnTo>
                    <a:pt x="52" y="318"/>
                  </a:lnTo>
                  <a:lnTo>
                    <a:pt x="1053" y="318"/>
                  </a:lnTo>
                  <a:lnTo>
                    <a:pt x="1027" y="678"/>
                  </a:lnTo>
                  <a:close/>
                  <a:moveTo>
                    <a:pt x="1080" y="301"/>
                  </a:moveTo>
                  <a:lnTo>
                    <a:pt x="1062" y="301"/>
                  </a:lnTo>
                  <a:lnTo>
                    <a:pt x="43" y="301"/>
                  </a:lnTo>
                  <a:lnTo>
                    <a:pt x="25" y="301"/>
                  </a:lnTo>
                  <a:cubicBezTo>
                    <a:pt x="21" y="301"/>
                    <a:pt x="17" y="298"/>
                    <a:pt x="17" y="293"/>
                  </a:cubicBezTo>
                  <a:lnTo>
                    <a:pt x="17" y="246"/>
                  </a:lnTo>
                  <a:lnTo>
                    <a:pt x="200" y="246"/>
                  </a:lnTo>
                  <a:lnTo>
                    <a:pt x="200" y="287"/>
                  </a:lnTo>
                  <a:cubicBezTo>
                    <a:pt x="200" y="292"/>
                    <a:pt x="204" y="296"/>
                    <a:pt x="208" y="296"/>
                  </a:cubicBezTo>
                  <a:lnTo>
                    <a:pt x="301" y="296"/>
                  </a:lnTo>
                  <a:cubicBezTo>
                    <a:pt x="306" y="296"/>
                    <a:pt x="310" y="292"/>
                    <a:pt x="310" y="287"/>
                  </a:cubicBezTo>
                  <a:lnTo>
                    <a:pt x="310" y="246"/>
                  </a:lnTo>
                  <a:lnTo>
                    <a:pt x="811" y="246"/>
                  </a:lnTo>
                  <a:lnTo>
                    <a:pt x="811" y="287"/>
                  </a:lnTo>
                  <a:cubicBezTo>
                    <a:pt x="811" y="292"/>
                    <a:pt x="815" y="296"/>
                    <a:pt x="820" y="296"/>
                  </a:cubicBezTo>
                  <a:lnTo>
                    <a:pt x="913" y="296"/>
                  </a:lnTo>
                  <a:cubicBezTo>
                    <a:pt x="917" y="296"/>
                    <a:pt x="921" y="292"/>
                    <a:pt x="921" y="287"/>
                  </a:cubicBezTo>
                  <a:lnTo>
                    <a:pt x="921" y="246"/>
                  </a:lnTo>
                  <a:lnTo>
                    <a:pt x="1088" y="246"/>
                  </a:lnTo>
                  <a:lnTo>
                    <a:pt x="1088" y="293"/>
                  </a:lnTo>
                  <a:cubicBezTo>
                    <a:pt x="1088" y="298"/>
                    <a:pt x="1084" y="301"/>
                    <a:pt x="1080" y="301"/>
                  </a:cubicBez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09">
              <a:extLst>
                <a:ext uri="{FF2B5EF4-FFF2-40B4-BE49-F238E27FC236}">
                  <a16:creationId xmlns:a16="http://schemas.microsoft.com/office/drawing/2014/main" id="{48BFE969-B353-659B-5F06-50F911E14250}"/>
                </a:ext>
              </a:extLst>
            </p:cNvPr>
            <p:cNvSpPr>
              <a:spLocks noGrp="1" noRot="1" noMove="1" noResize="1" noEditPoints="1" noAdjustHandles="1" noChangeArrowheads="1" noChangeShapeType="1"/>
            </p:cNvSpPr>
            <p:nvPr/>
          </p:nvSpPr>
          <p:spPr bwMode="auto">
            <a:xfrm>
              <a:off x="-2214563" y="815975"/>
              <a:ext cx="850900" cy="544513"/>
            </a:xfrm>
            <a:custGeom>
              <a:avLst/>
              <a:gdLst>
                <a:gd name="T0" fmla="*/ 31 w 1117"/>
                <a:gd name="T1" fmla="*/ 330 h 715"/>
                <a:gd name="T2" fmla="*/ 31 w 1117"/>
                <a:gd name="T3" fmla="*/ 156 h 715"/>
                <a:gd name="T4" fmla="*/ 104 w 1117"/>
                <a:gd name="T5" fmla="*/ 118 h 715"/>
                <a:gd name="T6" fmla="*/ 666 w 1117"/>
                <a:gd name="T7" fmla="*/ 0 h 715"/>
                <a:gd name="T8" fmla="*/ 1051 w 1117"/>
                <a:gd name="T9" fmla="*/ 136 h 715"/>
                <a:gd name="T10" fmla="*/ 1117 w 1117"/>
                <a:gd name="T11" fmla="*/ 243 h 715"/>
                <a:gd name="T12" fmla="*/ 1055 w 1117"/>
                <a:gd name="T13" fmla="*/ 685 h 715"/>
                <a:gd name="T14" fmla="*/ 1024 w 1117"/>
                <a:gd name="T15" fmla="*/ 703 h 715"/>
                <a:gd name="T16" fmla="*/ 1105 w 1117"/>
                <a:gd name="T17" fmla="*/ 299 h 715"/>
                <a:gd name="T18" fmla="*/ 1062 w 1117"/>
                <a:gd name="T19" fmla="*/ 169 h 715"/>
                <a:gd name="T20" fmla="*/ 685 w 1117"/>
                <a:gd name="T21" fmla="*/ 31 h 715"/>
                <a:gd name="T22" fmla="*/ 432 w 1117"/>
                <a:gd name="T23" fmla="*/ 130 h 715"/>
                <a:gd name="T24" fmla="*/ 55 w 1117"/>
                <a:gd name="T25" fmla="*/ 169 h 715"/>
                <a:gd name="T26" fmla="*/ 13 w 1117"/>
                <a:gd name="T27" fmla="*/ 299 h 715"/>
                <a:gd name="T28" fmla="*/ 93 w 1117"/>
                <a:gd name="T29" fmla="*/ 703 h 715"/>
                <a:gd name="T30" fmla="*/ 1065 w 1117"/>
                <a:gd name="T31" fmla="*/ 318 h 715"/>
                <a:gd name="T32" fmla="*/ 93 w 1117"/>
                <a:gd name="T33" fmla="*/ 686 h 715"/>
                <a:gd name="T34" fmla="*/ 65 w 1117"/>
                <a:gd name="T35" fmla="*/ 330 h 715"/>
                <a:gd name="T36" fmla="*/ 17 w 1117"/>
                <a:gd name="T37" fmla="*/ 299 h 715"/>
                <a:gd name="T38" fmla="*/ 214 w 1117"/>
                <a:gd name="T39" fmla="*/ 295 h 715"/>
                <a:gd name="T40" fmla="*/ 823 w 1117"/>
                <a:gd name="T41" fmla="*/ 245 h 715"/>
                <a:gd name="T42" fmla="*/ 921 w 1117"/>
                <a:gd name="T43" fmla="*/ 293 h 715"/>
                <a:gd name="T44" fmla="*/ 1086 w 1117"/>
                <a:gd name="T45" fmla="*/ 313 h 715"/>
                <a:gd name="T46" fmla="*/ 31 w 1117"/>
                <a:gd name="T47" fmla="*/ 301 h 715"/>
                <a:gd name="T48" fmla="*/ 200 w 1117"/>
                <a:gd name="T49" fmla="*/ 258 h 715"/>
                <a:gd name="T50" fmla="*/ 319 w 1117"/>
                <a:gd name="T51" fmla="*/ 301 h 715"/>
                <a:gd name="T52" fmla="*/ 322 w 1117"/>
                <a:gd name="T53" fmla="*/ 258 h 715"/>
                <a:gd name="T54" fmla="*/ 1068 w 1117"/>
                <a:gd name="T55" fmla="*/ 301 h 715"/>
                <a:gd name="T56" fmla="*/ 933 w 1117"/>
                <a:gd name="T57" fmla="*/ 258 h 715"/>
                <a:gd name="T58" fmla="*/ 217 w 1117"/>
                <a:gd name="T59" fmla="*/ 198 h 715"/>
                <a:gd name="T60" fmla="*/ 217 w 1117"/>
                <a:gd name="T61" fmla="*/ 291 h 715"/>
                <a:gd name="T62" fmla="*/ 916 w 1117"/>
                <a:gd name="T63" fmla="*/ 198 h 715"/>
                <a:gd name="T64" fmla="*/ 293 w 1117"/>
                <a:gd name="T65" fmla="*/ 279 h 715"/>
                <a:gd name="T66" fmla="*/ 840 w 1117"/>
                <a:gd name="T67" fmla="*/ 279 h 715"/>
                <a:gd name="T68" fmla="*/ 840 w 1117"/>
                <a:gd name="T69" fmla="*/ 279 h 715"/>
                <a:gd name="T70" fmla="*/ 56 w 1117"/>
                <a:gd name="T71" fmla="*/ 173 h 715"/>
                <a:gd name="T72" fmla="*/ 1100 w 1117"/>
                <a:gd name="T73" fmla="*/ 187 h 715"/>
                <a:gd name="T74" fmla="*/ 919 w 1117"/>
                <a:gd name="T75" fmla="*/ 193 h 715"/>
                <a:gd name="T76" fmla="*/ 310 w 1117"/>
                <a:gd name="T77" fmla="*/ 241 h 715"/>
                <a:gd name="T78" fmla="*/ 212 w 1117"/>
                <a:gd name="T79" fmla="*/ 195 h 715"/>
                <a:gd name="T80" fmla="*/ 200 w 1117"/>
                <a:gd name="T81" fmla="*/ 229 h 715"/>
                <a:gd name="T82" fmla="*/ 31 w 1117"/>
                <a:gd name="T83" fmla="*/ 185 h 715"/>
                <a:gd name="T84" fmla="*/ 811 w 1117"/>
                <a:gd name="T85" fmla="*/ 229 h 715"/>
                <a:gd name="T86" fmla="*/ 322 w 1117"/>
                <a:gd name="T87" fmla="*/ 195 h 715"/>
                <a:gd name="T88" fmla="*/ 1088 w 1117"/>
                <a:gd name="T89" fmla="*/ 187 h 715"/>
                <a:gd name="T90" fmla="*/ 929 w 1117"/>
                <a:gd name="T91" fmla="*/ 185 h 715"/>
                <a:gd name="T92" fmla="*/ 79 w 1117"/>
                <a:gd name="T93" fmla="*/ 146 h 715"/>
                <a:gd name="T94" fmla="*/ 471 w 1117"/>
                <a:gd name="T95" fmla="*/ 135 h 715"/>
                <a:gd name="T96" fmla="*/ 1027 w 1117"/>
                <a:gd name="T97" fmla="*/ 138 h 715"/>
                <a:gd name="T98" fmla="*/ 87 w 1117"/>
                <a:gd name="T99" fmla="*/ 156 h 715"/>
                <a:gd name="T100" fmla="*/ 1013 w 1117"/>
                <a:gd name="T101" fmla="*/ 147 h 715"/>
                <a:gd name="T102" fmla="*/ 435 w 1117"/>
                <a:gd name="T103" fmla="*/ 147 h 715"/>
                <a:gd name="T104" fmla="*/ 437 w 1117"/>
                <a:gd name="T105" fmla="*/ 130 h 715"/>
                <a:gd name="T106" fmla="*/ 680 w 1117"/>
                <a:gd name="T107" fmla="*/ 31 h 715"/>
                <a:gd name="T108" fmla="*/ 630 w 1117"/>
                <a:gd name="T109" fmla="*/ 49 h 715"/>
                <a:gd name="T110" fmla="*/ 437 w 1117"/>
                <a:gd name="T111" fmla="*/ 130 h 715"/>
                <a:gd name="T112" fmla="*/ 630 w 1117"/>
                <a:gd name="T113" fmla="*/ 54 h 715"/>
                <a:gd name="T114" fmla="*/ 473 w 1117"/>
                <a:gd name="T115" fmla="*/ 130 h 715"/>
                <a:gd name="T116" fmla="*/ 487 w 1117"/>
                <a:gd name="T117" fmla="*/ 37 h 715"/>
                <a:gd name="T118" fmla="*/ 668 w 1117"/>
                <a:gd name="T119" fmla="*/ 118 h 715"/>
                <a:gd name="T120" fmla="*/ 449 w 1117"/>
                <a:gd name="T121" fmla="*/ 31 h 715"/>
                <a:gd name="T122" fmla="*/ 631 w 1117"/>
                <a:gd name="T123" fmla="*/ 68 h 715"/>
                <a:gd name="T124" fmla="*/ 486 w 1117"/>
                <a:gd name="T125" fmla="*/ 11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7" h="715">
                  <a:moveTo>
                    <a:pt x="93" y="715"/>
                  </a:moveTo>
                  <a:cubicBezTo>
                    <a:pt x="77" y="715"/>
                    <a:pt x="63" y="702"/>
                    <a:pt x="62" y="685"/>
                  </a:cubicBezTo>
                  <a:lnTo>
                    <a:pt x="36" y="330"/>
                  </a:lnTo>
                  <a:lnTo>
                    <a:pt x="31" y="330"/>
                  </a:lnTo>
                  <a:cubicBezTo>
                    <a:pt x="14" y="330"/>
                    <a:pt x="0" y="316"/>
                    <a:pt x="0" y="299"/>
                  </a:cubicBezTo>
                  <a:lnTo>
                    <a:pt x="0" y="243"/>
                  </a:lnTo>
                  <a:lnTo>
                    <a:pt x="0" y="187"/>
                  </a:lnTo>
                  <a:cubicBezTo>
                    <a:pt x="0" y="170"/>
                    <a:pt x="14" y="156"/>
                    <a:pt x="31" y="156"/>
                  </a:cubicBezTo>
                  <a:lnTo>
                    <a:pt x="49" y="156"/>
                  </a:lnTo>
                  <a:lnTo>
                    <a:pt x="66" y="135"/>
                  </a:lnTo>
                  <a:lnTo>
                    <a:pt x="66" y="135"/>
                  </a:lnTo>
                  <a:cubicBezTo>
                    <a:pt x="75" y="125"/>
                    <a:pt x="90" y="118"/>
                    <a:pt x="104" y="118"/>
                  </a:cubicBezTo>
                  <a:lnTo>
                    <a:pt x="420" y="118"/>
                  </a:lnTo>
                  <a:lnTo>
                    <a:pt x="420" y="31"/>
                  </a:lnTo>
                  <a:cubicBezTo>
                    <a:pt x="420" y="14"/>
                    <a:pt x="434" y="0"/>
                    <a:pt x="451" y="0"/>
                  </a:cubicBezTo>
                  <a:lnTo>
                    <a:pt x="666" y="0"/>
                  </a:lnTo>
                  <a:cubicBezTo>
                    <a:pt x="683" y="0"/>
                    <a:pt x="697" y="14"/>
                    <a:pt x="697" y="31"/>
                  </a:cubicBezTo>
                  <a:lnTo>
                    <a:pt x="697" y="118"/>
                  </a:lnTo>
                  <a:lnTo>
                    <a:pt x="1013" y="118"/>
                  </a:lnTo>
                  <a:cubicBezTo>
                    <a:pt x="1027" y="118"/>
                    <a:pt x="1042" y="125"/>
                    <a:pt x="1051" y="136"/>
                  </a:cubicBezTo>
                  <a:lnTo>
                    <a:pt x="1068" y="156"/>
                  </a:lnTo>
                  <a:lnTo>
                    <a:pt x="1086" y="156"/>
                  </a:lnTo>
                  <a:cubicBezTo>
                    <a:pt x="1103" y="156"/>
                    <a:pt x="1117" y="170"/>
                    <a:pt x="1117" y="187"/>
                  </a:cubicBezTo>
                  <a:lnTo>
                    <a:pt x="1117" y="243"/>
                  </a:lnTo>
                  <a:lnTo>
                    <a:pt x="1117" y="299"/>
                  </a:lnTo>
                  <a:cubicBezTo>
                    <a:pt x="1117" y="316"/>
                    <a:pt x="1103" y="330"/>
                    <a:pt x="1086" y="330"/>
                  </a:cubicBezTo>
                  <a:lnTo>
                    <a:pt x="1081" y="330"/>
                  </a:lnTo>
                  <a:lnTo>
                    <a:pt x="1055" y="685"/>
                  </a:lnTo>
                  <a:cubicBezTo>
                    <a:pt x="1054" y="702"/>
                    <a:pt x="1040" y="715"/>
                    <a:pt x="1024" y="715"/>
                  </a:cubicBezTo>
                  <a:lnTo>
                    <a:pt x="93" y="715"/>
                  </a:lnTo>
                  <a:close/>
                  <a:moveTo>
                    <a:pt x="93" y="703"/>
                  </a:moveTo>
                  <a:lnTo>
                    <a:pt x="1024" y="703"/>
                  </a:lnTo>
                  <a:cubicBezTo>
                    <a:pt x="1033" y="703"/>
                    <a:pt x="1042" y="694"/>
                    <a:pt x="1043" y="684"/>
                  </a:cubicBezTo>
                  <a:lnTo>
                    <a:pt x="1070" y="318"/>
                  </a:lnTo>
                  <a:lnTo>
                    <a:pt x="1086" y="318"/>
                  </a:lnTo>
                  <a:cubicBezTo>
                    <a:pt x="1096" y="318"/>
                    <a:pt x="1105" y="309"/>
                    <a:pt x="1105" y="299"/>
                  </a:cubicBezTo>
                  <a:lnTo>
                    <a:pt x="1105" y="243"/>
                  </a:lnTo>
                  <a:lnTo>
                    <a:pt x="1105" y="187"/>
                  </a:lnTo>
                  <a:cubicBezTo>
                    <a:pt x="1105" y="177"/>
                    <a:pt x="1096" y="169"/>
                    <a:pt x="1086" y="169"/>
                  </a:cubicBezTo>
                  <a:lnTo>
                    <a:pt x="1062" y="169"/>
                  </a:lnTo>
                  <a:lnTo>
                    <a:pt x="1041" y="143"/>
                  </a:lnTo>
                  <a:cubicBezTo>
                    <a:pt x="1035" y="136"/>
                    <a:pt x="1022" y="130"/>
                    <a:pt x="1013" y="130"/>
                  </a:cubicBezTo>
                  <a:lnTo>
                    <a:pt x="685" y="130"/>
                  </a:lnTo>
                  <a:lnTo>
                    <a:pt x="685" y="31"/>
                  </a:lnTo>
                  <a:cubicBezTo>
                    <a:pt x="685" y="20"/>
                    <a:pt x="677" y="12"/>
                    <a:pt x="666" y="12"/>
                  </a:cubicBezTo>
                  <a:lnTo>
                    <a:pt x="451" y="12"/>
                  </a:lnTo>
                  <a:cubicBezTo>
                    <a:pt x="441" y="12"/>
                    <a:pt x="432" y="20"/>
                    <a:pt x="432" y="31"/>
                  </a:cubicBezTo>
                  <a:lnTo>
                    <a:pt x="432" y="130"/>
                  </a:lnTo>
                  <a:lnTo>
                    <a:pt x="104" y="130"/>
                  </a:lnTo>
                  <a:cubicBezTo>
                    <a:pt x="95" y="130"/>
                    <a:pt x="82" y="136"/>
                    <a:pt x="76" y="143"/>
                  </a:cubicBezTo>
                  <a:lnTo>
                    <a:pt x="76" y="143"/>
                  </a:lnTo>
                  <a:lnTo>
                    <a:pt x="55" y="169"/>
                  </a:lnTo>
                  <a:lnTo>
                    <a:pt x="31" y="169"/>
                  </a:lnTo>
                  <a:cubicBezTo>
                    <a:pt x="21" y="169"/>
                    <a:pt x="13" y="177"/>
                    <a:pt x="13" y="187"/>
                  </a:cubicBezTo>
                  <a:lnTo>
                    <a:pt x="13" y="243"/>
                  </a:lnTo>
                  <a:lnTo>
                    <a:pt x="13" y="299"/>
                  </a:lnTo>
                  <a:cubicBezTo>
                    <a:pt x="13" y="309"/>
                    <a:pt x="21" y="318"/>
                    <a:pt x="31" y="318"/>
                  </a:cubicBezTo>
                  <a:lnTo>
                    <a:pt x="47" y="318"/>
                  </a:lnTo>
                  <a:lnTo>
                    <a:pt x="74" y="684"/>
                  </a:lnTo>
                  <a:cubicBezTo>
                    <a:pt x="75" y="694"/>
                    <a:pt x="84" y="703"/>
                    <a:pt x="93" y="703"/>
                  </a:cubicBezTo>
                  <a:close/>
                  <a:moveTo>
                    <a:pt x="93" y="698"/>
                  </a:moveTo>
                  <a:cubicBezTo>
                    <a:pt x="85" y="698"/>
                    <a:pt x="79" y="692"/>
                    <a:pt x="78" y="684"/>
                  </a:cubicBezTo>
                  <a:lnTo>
                    <a:pt x="52" y="318"/>
                  </a:lnTo>
                  <a:lnTo>
                    <a:pt x="1065" y="318"/>
                  </a:lnTo>
                  <a:lnTo>
                    <a:pt x="1039" y="684"/>
                  </a:lnTo>
                  <a:cubicBezTo>
                    <a:pt x="1038" y="692"/>
                    <a:pt x="1032" y="698"/>
                    <a:pt x="1024" y="698"/>
                  </a:cubicBezTo>
                  <a:lnTo>
                    <a:pt x="93" y="698"/>
                  </a:lnTo>
                  <a:close/>
                  <a:moveTo>
                    <a:pt x="93" y="686"/>
                  </a:moveTo>
                  <a:lnTo>
                    <a:pt x="1024" y="686"/>
                  </a:lnTo>
                  <a:cubicBezTo>
                    <a:pt x="1025" y="686"/>
                    <a:pt x="1026" y="684"/>
                    <a:pt x="1026" y="683"/>
                  </a:cubicBezTo>
                  <a:lnTo>
                    <a:pt x="1052" y="330"/>
                  </a:lnTo>
                  <a:lnTo>
                    <a:pt x="65" y="330"/>
                  </a:lnTo>
                  <a:lnTo>
                    <a:pt x="91" y="683"/>
                  </a:lnTo>
                  <a:cubicBezTo>
                    <a:pt x="91" y="684"/>
                    <a:pt x="92" y="686"/>
                    <a:pt x="93" y="686"/>
                  </a:cubicBezTo>
                  <a:close/>
                  <a:moveTo>
                    <a:pt x="31" y="313"/>
                  </a:moveTo>
                  <a:cubicBezTo>
                    <a:pt x="23" y="313"/>
                    <a:pt x="17" y="307"/>
                    <a:pt x="17" y="299"/>
                  </a:cubicBezTo>
                  <a:lnTo>
                    <a:pt x="17" y="245"/>
                  </a:lnTo>
                  <a:lnTo>
                    <a:pt x="212" y="245"/>
                  </a:lnTo>
                  <a:lnTo>
                    <a:pt x="212" y="293"/>
                  </a:lnTo>
                  <a:cubicBezTo>
                    <a:pt x="212" y="294"/>
                    <a:pt x="213" y="295"/>
                    <a:pt x="214" y="295"/>
                  </a:cubicBezTo>
                  <a:lnTo>
                    <a:pt x="307" y="295"/>
                  </a:lnTo>
                  <a:cubicBezTo>
                    <a:pt x="309" y="295"/>
                    <a:pt x="310" y="294"/>
                    <a:pt x="310" y="293"/>
                  </a:cubicBezTo>
                  <a:lnTo>
                    <a:pt x="310" y="245"/>
                  </a:lnTo>
                  <a:lnTo>
                    <a:pt x="823" y="245"/>
                  </a:lnTo>
                  <a:lnTo>
                    <a:pt x="823" y="293"/>
                  </a:lnTo>
                  <a:cubicBezTo>
                    <a:pt x="823" y="294"/>
                    <a:pt x="824" y="295"/>
                    <a:pt x="826" y="295"/>
                  </a:cubicBezTo>
                  <a:lnTo>
                    <a:pt x="919" y="295"/>
                  </a:lnTo>
                  <a:cubicBezTo>
                    <a:pt x="920" y="295"/>
                    <a:pt x="921" y="294"/>
                    <a:pt x="921" y="293"/>
                  </a:cubicBezTo>
                  <a:lnTo>
                    <a:pt x="921" y="245"/>
                  </a:lnTo>
                  <a:lnTo>
                    <a:pt x="1100" y="245"/>
                  </a:lnTo>
                  <a:lnTo>
                    <a:pt x="1100" y="299"/>
                  </a:lnTo>
                  <a:cubicBezTo>
                    <a:pt x="1100" y="307"/>
                    <a:pt x="1094" y="313"/>
                    <a:pt x="1086" y="313"/>
                  </a:cubicBezTo>
                  <a:lnTo>
                    <a:pt x="1068" y="313"/>
                  </a:lnTo>
                  <a:lnTo>
                    <a:pt x="49" y="313"/>
                  </a:lnTo>
                  <a:lnTo>
                    <a:pt x="31" y="313"/>
                  </a:lnTo>
                  <a:close/>
                  <a:moveTo>
                    <a:pt x="31" y="301"/>
                  </a:moveTo>
                  <a:lnTo>
                    <a:pt x="49" y="301"/>
                  </a:lnTo>
                  <a:lnTo>
                    <a:pt x="203" y="301"/>
                  </a:lnTo>
                  <a:cubicBezTo>
                    <a:pt x="202" y="299"/>
                    <a:pt x="200" y="296"/>
                    <a:pt x="200" y="293"/>
                  </a:cubicBezTo>
                  <a:lnTo>
                    <a:pt x="200" y="258"/>
                  </a:lnTo>
                  <a:lnTo>
                    <a:pt x="29" y="258"/>
                  </a:lnTo>
                  <a:lnTo>
                    <a:pt x="29" y="299"/>
                  </a:lnTo>
                  <a:cubicBezTo>
                    <a:pt x="29" y="300"/>
                    <a:pt x="30" y="301"/>
                    <a:pt x="31" y="301"/>
                  </a:cubicBezTo>
                  <a:close/>
                  <a:moveTo>
                    <a:pt x="319" y="301"/>
                  </a:moveTo>
                  <a:lnTo>
                    <a:pt x="814" y="301"/>
                  </a:lnTo>
                  <a:cubicBezTo>
                    <a:pt x="813" y="299"/>
                    <a:pt x="811" y="296"/>
                    <a:pt x="811" y="293"/>
                  </a:cubicBezTo>
                  <a:lnTo>
                    <a:pt x="811" y="258"/>
                  </a:lnTo>
                  <a:lnTo>
                    <a:pt x="322" y="258"/>
                  </a:lnTo>
                  <a:lnTo>
                    <a:pt x="322" y="293"/>
                  </a:lnTo>
                  <a:cubicBezTo>
                    <a:pt x="322" y="296"/>
                    <a:pt x="320" y="299"/>
                    <a:pt x="319" y="301"/>
                  </a:cubicBezTo>
                  <a:close/>
                  <a:moveTo>
                    <a:pt x="930" y="301"/>
                  </a:moveTo>
                  <a:lnTo>
                    <a:pt x="1068" y="301"/>
                  </a:lnTo>
                  <a:lnTo>
                    <a:pt x="1086" y="301"/>
                  </a:lnTo>
                  <a:cubicBezTo>
                    <a:pt x="1087" y="301"/>
                    <a:pt x="1088" y="300"/>
                    <a:pt x="1088" y="299"/>
                  </a:cubicBezTo>
                  <a:lnTo>
                    <a:pt x="1088" y="258"/>
                  </a:lnTo>
                  <a:lnTo>
                    <a:pt x="933" y="258"/>
                  </a:lnTo>
                  <a:lnTo>
                    <a:pt x="933" y="293"/>
                  </a:lnTo>
                  <a:cubicBezTo>
                    <a:pt x="933" y="296"/>
                    <a:pt x="931" y="299"/>
                    <a:pt x="930" y="301"/>
                  </a:cubicBezTo>
                  <a:close/>
                  <a:moveTo>
                    <a:pt x="217" y="291"/>
                  </a:moveTo>
                  <a:lnTo>
                    <a:pt x="217" y="198"/>
                  </a:lnTo>
                  <a:lnTo>
                    <a:pt x="223" y="198"/>
                  </a:lnTo>
                  <a:lnTo>
                    <a:pt x="305" y="198"/>
                  </a:lnTo>
                  <a:lnTo>
                    <a:pt x="305" y="291"/>
                  </a:lnTo>
                  <a:lnTo>
                    <a:pt x="217" y="291"/>
                  </a:lnTo>
                  <a:close/>
                  <a:moveTo>
                    <a:pt x="828" y="291"/>
                  </a:moveTo>
                  <a:lnTo>
                    <a:pt x="828" y="198"/>
                  </a:lnTo>
                  <a:lnTo>
                    <a:pt x="834" y="198"/>
                  </a:lnTo>
                  <a:lnTo>
                    <a:pt x="916" y="198"/>
                  </a:lnTo>
                  <a:lnTo>
                    <a:pt x="916" y="291"/>
                  </a:lnTo>
                  <a:lnTo>
                    <a:pt x="828" y="291"/>
                  </a:lnTo>
                  <a:close/>
                  <a:moveTo>
                    <a:pt x="229" y="279"/>
                  </a:moveTo>
                  <a:lnTo>
                    <a:pt x="293" y="279"/>
                  </a:lnTo>
                  <a:lnTo>
                    <a:pt x="293" y="210"/>
                  </a:lnTo>
                  <a:lnTo>
                    <a:pt x="229" y="210"/>
                  </a:lnTo>
                  <a:lnTo>
                    <a:pt x="229" y="279"/>
                  </a:lnTo>
                  <a:close/>
                  <a:moveTo>
                    <a:pt x="840" y="279"/>
                  </a:moveTo>
                  <a:lnTo>
                    <a:pt x="904" y="279"/>
                  </a:lnTo>
                  <a:lnTo>
                    <a:pt x="904" y="210"/>
                  </a:lnTo>
                  <a:lnTo>
                    <a:pt x="840" y="210"/>
                  </a:lnTo>
                  <a:lnTo>
                    <a:pt x="840" y="279"/>
                  </a:lnTo>
                  <a:close/>
                  <a:moveTo>
                    <a:pt x="17" y="241"/>
                  </a:moveTo>
                  <a:lnTo>
                    <a:pt x="17" y="187"/>
                  </a:lnTo>
                  <a:cubicBezTo>
                    <a:pt x="17" y="179"/>
                    <a:pt x="23" y="173"/>
                    <a:pt x="31" y="173"/>
                  </a:cubicBezTo>
                  <a:lnTo>
                    <a:pt x="56" y="173"/>
                  </a:lnTo>
                  <a:lnTo>
                    <a:pt x="1061" y="173"/>
                  </a:lnTo>
                  <a:lnTo>
                    <a:pt x="1062" y="173"/>
                  </a:lnTo>
                  <a:lnTo>
                    <a:pt x="1086" y="173"/>
                  </a:lnTo>
                  <a:cubicBezTo>
                    <a:pt x="1094" y="173"/>
                    <a:pt x="1100" y="179"/>
                    <a:pt x="1100" y="187"/>
                  </a:cubicBezTo>
                  <a:lnTo>
                    <a:pt x="1100" y="241"/>
                  </a:lnTo>
                  <a:lnTo>
                    <a:pt x="921" y="241"/>
                  </a:lnTo>
                  <a:lnTo>
                    <a:pt x="921" y="195"/>
                  </a:lnTo>
                  <a:cubicBezTo>
                    <a:pt x="921" y="194"/>
                    <a:pt x="920" y="193"/>
                    <a:pt x="919" y="193"/>
                  </a:cubicBezTo>
                  <a:lnTo>
                    <a:pt x="826" y="193"/>
                  </a:lnTo>
                  <a:cubicBezTo>
                    <a:pt x="824" y="193"/>
                    <a:pt x="823" y="194"/>
                    <a:pt x="823" y="195"/>
                  </a:cubicBezTo>
                  <a:lnTo>
                    <a:pt x="823" y="241"/>
                  </a:lnTo>
                  <a:lnTo>
                    <a:pt x="310" y="241"/>
                  </a:lnTo>
                  <a:lnTo>
                    <a:pt x="310" y="195"/>
                  </a:lnTo>
                  <a:cubicBezTo>
                    <a:pt x="310" y="194"/>
                    <a:pt x="309" y="193"/>
                    <a:pt x="307" y="193"/>
                  </a:cubicBezTo>
                  <a:lnTo>
                    <a:pt x="214" y="193"/>
                  </a:lnTo>
                  <a:cubicBezTo>
                    <a:pt x="213" y="193"/>
                    <a:pt x="212" y="194"/>
                    <a:pt x="212" y="195"/>
                  </a:cubicBezTo>
                  <a:lnTo>
                    <a:pt x="212" y="241"/>
                  </a:lnTo>
                  <a:lnTo>
                    <a:pt x="17" y="241"/>
                  </a:lnTo>
                  <a:close/>
                  <a:moveTo>
                    <a:pt x="29" y="229"/>
                  </a:moveTo>
                  <a:lnTo>
                    <a:pt x="200" y="229"/>
                  </a:lnTo>
                  <a:lnTo>
                    <a:pt x="200" y="195"/>
                  </a:lnTo>
                  <a:cubicBezTo>
                    <a:pt x="200" y="192"/>
                    <a:pt x="202" y="188"/>
                    <a:pt x="204" y="185"/>
                  </a:cubicBezTo>
                  <a:lnTo>
                    <a:pt x="56" y="185"/>
                  </a:lnTo>
                  <a:lnTo>
                    <a:pt x="31" y="185"/>
                  </a:lnTo>
                  <a:cubicBezTo>
                    <a:pt x="30" y="185"/>
                    <a:pt x="29" y="186"/>
                    <a:pt x="29" y="187"/>
                  </a:cubicBezTo>
                  <a:lnTo>
                    <a:pt x="29" y="229"/>
                  </a:lnTo>
                  <a:close/>
                  <a:moveTo>
                    <a:pt x="322" y="229"/>
                  </a:moveTo>
                  <a:lnTo>
                    <a:pt x="811" y="229"/>
                  </a:lnTo>
                  <a:lnTo>
                    <a:pt x="811" y="195"/>
                  </a:lnTo>
                  <a:cubicBezTo>
                    <a:pt x="811" y="192"/>
                    <a:pt x="813" y="188"/>
                    <a:pt x="815" y="185"/>
                  </a:cubicBezTo>
                  <a:lnTo>
                    <a:pt x="318" y="185"/>
                  </a:lnTo>
                  <a:cubicBezTo>
                    <a:pt x="320" y="188"/>
                    <a:pt x="322" y="192"/>
                    <a:pt x="322" y="195"/>
                  </a:cubicBezTo>
                  <a:lnTo>
                    <a:pt x="322" y="229"/>
                  </a:lnTo>
                  <a:close/>
                  <a:moveTo>
                    <a:pt x="933" y="229"/>
                  </a:moveTo>
                  <a:lnTo>
                    <a:pt x="1088" y="229"/>
                  </a:lnTo>
                  <a:lnTo>
                    <a:pt x="1088" y="187"/>
                  </a:lnTo>
                  <a:cubicBezTo>
                    <a:pt x="1088" y="186"/>
                    <a:pt x="1087" y="185"/>
                    <a:pt x="1086" y="185"/>
                  </a:cubicBezTo>
                  <a:lnTo>
                    <a:pt x="1062" y="185"/>
                  </a:lnTo>
                  <a:lnTo>
                    <a:pt x="1061" y="185"/>
                  </a:lnTo>
                  <a:lnTo>
                    <a:pt x="929" y="185"/>
                  </a:lnTo>
                  <a:cubicBezTo>
                    <a:pt x="931" y="188"/>
                    <a:pt x="933" y="192"/>
                    <a:pt x="933" y="195"/>
                  </a:cubicBezTo>
                  <a:lnTo>
                    <a:pt x="933" y="229"/>
                  </a:lnTo>
                  <a:close/>
                  <a:moveTo>
                    <a:pt x="60" y="169"/>
                  </a:moveTo>
                  <a:lnTo>
                    <a:pt x="79" y="146"/>
                  </a:lnTo>
                  <a:lnTo>
                    <a:pt x="79" y="146"/>
                  </a:lnTo>
                  <a:cubicBezTo>
                    <a:pt x="85" y="139"/>
                    <a:pt x="95" y="135"/>
                    <a:pt x="104" y="135"/>
                  </a:cubicBezTo>
                  <a:lnTo>
                    <a:pt x="435" y="135"/>
                  </a:lnTo>
                  <a:lnTo>
                    <a:pt x="471" y="135"/>
                  </a:lnTo>
                  <a:lnTo>
                    <a:pt x="646" y="135"/>
                  </a:lnTo>
                  <a:lnTo>
                    <a:pt x="682" y="135"/>
                  </a:lnTo>
                  <a:lnTo>
                    <a:pt x="1013" y="135"/>
                  </a:lnTo>
                  <a:cubicBezTo>
                    <a:pt x="1018" y="135"/>
                    <a:pt x="1022" y="136"/>
                    <a:pt x="1027" y="138"/>
                  </a:cubicBezTo>
                  <a:cubicBezTo>
                    <a:pt x="1031" y="140"/>
                    <a:pt x="1035" y="143"/>
                    <a:pt x="1038" y="146"/>
                  </a:cubicBezTo>
                  <a:lnTo>
                    <a:pt x="1057" y="169"/>
                  </a:lnTo>
                  <a:lnTo>
                    <a:pt x="60" y="169"/>
                  </a:lnTo>
                  <a:close/>
                  <a:moveTo>
                    <a:pt x="87" y="156"/>
                  </a:moveTo>
                  <a:lnTo>
                    <a:pt x="1030" y="156"/>
                  </a:lnTo>
                  <a:lnTo>
                    <a:pt x="1028" y="154"/>
                  </a:lnTo>
                  <a:cubicBezTo>
                    <a:pt x="1027" y="153"/>
                    <a:pt x="1024" y="151"/>
                    <a:pt x="1021" y="149"/>
                  </a:cubicBezTo>
                  <a:cubicBezTo>
                    <a:pt x="1018" y="148"/>
                    <a:pt x="1015" y="147"/>
                    <a:pt x="1013" y="147"/>
                  </a:cubicBezTo>
                  <a:lnTo>
                    <a:pt x="682" y="147"/>
                  </a:lnTo>
                  <a:lnTo>
                    <a:pt x="646" y="147"/>
                  </a:lnTo>
                  <a:lnTo>
                    <a:pt x="471" y="147"/>
                  </a:lnTo>
                  <a:lnTo>
                    <a:pt x="435" y="147"/>
                  </a:lnTo>
                  <a:lnTo>
                    <a:pt x="104" y="147"/>
                  </a:lnTo>
                  <a:cubicBezTo>
                    <a:pt x="100" y="147"/>
                    <a:pt x="91" y="151"/>
                    <a:pt x="89" y="154"/>
                  </a:cubicBezTo>
                  <a:lnTo>
                    <a:pt x="87" y="156"/>
                  </a:lnTo>
                  <a:close/>
                  <a:moveTo>
                    <a:pt x="437" y="130"/>
                  </a:moveTo>
                  <a:lnTo>
                    <a:pt x="437" y="31"/>
                  </a:lnTo>
                  <a:cubicBezTo>
                    <a:pt x="437" y="23"/>
                    <a:pt x="443" y="17"/>
                    <a:pt x="451" y="17"/>
                  </a:cubicBezTo>
                  <a:lnTo>
                    <a:pt x="666" y="17"/>
                  </a:lnTo>
                  <a:cubicBezTo>
                    <a:pt x="674" y="17"/>
                    <a:pt x="680" y="23"/>
                    <a:pt x="680" y="31"/>
                  </a:cubicBezTo>
                  <a:lnTo>
                    <a:pt x="680" y="130"/>
                  </a:lnTo>
                  <a:lnTo>
                    <a:pt x="648" y="130"/>
                  </a:lnTo>
                  <a:lnTo>
                    <a:pt x="648" y="68"/>
                  </a:lnTo>
                  <a:cubicBezTo>
                    <a:pt x="648" y="58"/>
                    <a:pt x="640" y="49"/>
                    <a:pt x="630" y="49"/>
                  </a:cubicBezTo>
                  <a:lnTo>
                    <a:pt x="487" y="49"/>
                  </a:lnTo>
                  <a:cubicBezTo>
                    <a:pt x="477" y="49"/>
                    <a:pt x="469" y="58"/>
                    <a:pt x="469" y="68"/>
                  </a:cubicBezTo>
                  <a:lnTo>
                    <a:pt x="469" y="130"/>
                  </a:lnTo>
                  <a:lnTo>
                    <a:pt x="437" y="130"/>
                  </a:lnTo>
                  <a:close/>
                  <a:moveTo>
                    <a:pt x="473" y="130"/>
                  </a:moveTo>
                  <a:lnTo>
                    <a:pt x="473" y="68"/>
                  </a:lnTo>
                  <a:cubicBezTo>
                    <a:pt x="473" y="60"/>
                    <a:pt x="480" y="54"/>
                    <a:pt x="487" y="54"/>
                  </a:cubicBezTo>
                  <a:lnTo>
                    <a:pt x="630" y="54"/>
                  </a:lnTo>
                  <a:cubicBezTo>
                    <a:pt x="637" y="54"/>
                    <a:pt x="644" y="60"/>
                    <a:pt x="644" y="68"/>
                  </a:cubicBezTo>
                  <a:lnTo>
                    <a:pt x="644" y="130"/>
                  </a:lnTo>
                  <a:lnTo>
                    <a:pt x="638" y="130"/>
                  </a:lnTo>
                  <a:lnTo>
                    <a:pt x="473" y="130"/>
                  </a:lnTo>
                  <a:close/>
                  <a:moveTo>
                    <a:pt x="449" y="118"/>
                  </a:moveTo>
                  <a:lnTo>
                    <a:pt x="457" y="118"/>
                  </a:lnTo>
                  <a:lnTo>
                    <a:pt x="457" y="68"/>
                  </a:lnTo>
                  <a:cubicBezTo>
                    <a:pt x="457" y="51"/>
                    <a:pt x="470" y="37"/>
                    <a:pt x="487" y="37"/>
                  </a:cubicBezTo>
                  <a:lnTo>
                    <a:pt x="630" y="37"/>
                  </a:lnTo>
                  <a:cubicBezTo>
                    <a:pt x="647" y="37"/>
                    <a:pt x="661" y="51"/>
                    <a:pt x="661" y="68"/>
                  </a:cubicBezTo>
                  <a:lnTo>
                    <a:pt x="661" y="118"/>
                  </a:lnTo>
                  <a:lnTo>
                    <a:pt x="668" y="118"/>
                  </a:lnTo>
                  <a:lnTo>
                    <a:pt x="668" y="31"/>
                  </a:lnTo>
                  <a:cubicBezTo>
                    <a:pt x="668" y="30"/>
                    <a:pt x="667" y="29"/>
                    <a:pt x="666" y="29"/>
                  </a:cubicBezTo>
                  <a:lnTo>
                    <a:pt x="451" y="29"/>
                  </a:lnTo>
                  <a:cubicBezTo>
                    <a:pt x="450" y="29"/>
                    <a:pt x="449" y="30"/>
                    <a:pt x="449" y="31"/>
                  </a:cubicBezTo>
                  <a:lnTo>
                    <a:pt x="449" y="118"/>
                  </a:lnTo>
                  <a:close/>
                  <a:moveTo>
                    <a:pt x="486" y="118"/>
                  </a:moveTo>
                  <a:lnTo>
                    <a:pt x="631" y="118"/>
                  </a:lnTo>
                  <a:lnTo>
                    <a:pt x="631" y="68"/>
                  </a:lnTo>
                  <a:cubicBezTo>
                    <a:pt x="631" y="67"/>
                    <a:pt x="631" y="66"/>
                    <a:pt x="630" y="66"/>
                  </a:cubicBezTo>
                  <a:lnTo>
                    <a:pt x="487" y="66"/>
                  </a:lnTo>
                  <a:cubicBezTo>
                    <a:pt x="486" y="66"/>
                    <a:pt x="486" y="67"/>
                    <a:pt x="486" y="68"/>
                  </a:cubicBezTo>
                  <a:lnTo>
                    <a:pt x="486" y="118"/>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10">
              <a:extLst>
                <a:ext uri="{FF2B5EF4-FFF2-40B4-BE49-F238E27FC236}">
                  <a16:creationId xmlns:a16="http://schemas.microsoft.com/office/drawing/2014/main" id="{CDF2AC27-D3F6-7273-7730-EABBE2352975}"/>
                </a:ext>
              </a:extLst>
            </p:cNvPr>
            <p:cNvSpPr>
              <a:spLocks noGrp="1" noRot="1" noMove="1" noResize="1" noEditPoints="1" noAdjustHandles="1" noChangeArrowheads="1" noChangeShapeType="1"/>
            </p:cNvSpPr>
            <p:nvPr/>
          </p:nvSpPr>
          <p:spPr bwMode="auto">
            <a:xfrm>
              <a:off x="-1987550" y="1135063"/>
              <a:ext cx="141288" cy="161925"/>
            </a:xfrm>
            <a:custGeom>
              <a:avLst/>
              <a:gdLst>
                <a:gd name="T0" fmla="*/ 186 w 186"/>
                <a:gd name="T1" fmla="*/ 41 h 212"/>
                <a:gd name="T2" fmla="*/ 120 w 186"/>
                <a:gd name="T3" fmla="*/ 41 h 212"/>
                <a:gd name="T4" fmla="*/ 120 w 186"/>
                <a:gd name="T5" fmla="*/ 212 h 212"/>
                <a:gd name="T6" fmla="*/ 66 w 186"/>
                <a:gd name="T7" fmla="*/ 212 h 212"/>
                <a:gd name="T8" fmla="*/ 66 w 186"/>
                <a:gd name="T9" fmla="*/ 41 h 212"/>
                <a:gd name="T10" fmla="*/ 0 w 186"/>
                <a:gd name="T11" fmla="*/ 41 h 212"/>
                <a:gd name="T12" fmla="*/ 0 w 186"/>
                <a:gd name="T13" fmla="*/ 0 h 212"/>
                <a:gd name="T14" fmla="*/ 186 w 186"/>
                <a:gd name="T15" fmla="*/ 0 h 212"/>
                <a:gd name="T16" fmla="*/ 186 w 186"/>
                <a:gd name="T17" fmla="*/ 4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12">
                  <a:moveTo>
                    <a:pt x="186" y="41"/>
                  </a:moveTo>
                  <a:lnTo>
                    <a:pt x="120" y="41"/>
                  </a:lnTo>
                  <a:lnTo>
                    <a:pt x="120" y="212"/>
                  </a:lnTo>
                  <a:lnTo>
                    <a:pt x="66" y="212"/>
                  </a:lnTo>
                  <a:lnTo>
                    <a:pt x="66" y="41"/>
                  </a:lnTo>
                  <a:lnTo>
                    <a:pt x="0" y="41"/>
                  </a:lnTo>
                  <a:lnTo>
                    <a:pt x="0" y="0"/>
                  </a:lnTo>
                  <a:lnTo>
                    <a:pt x="186" y="0"/>
                  </a:lnTo>
                  <a:lnTo>
                    <a:pt x="186" y="41"/>
                  </a:lnTo>
                  <a:close/>
                </a:path>
              </a:pathLst>
            </a:custGeom>
            <a:solidFill>
              <a:srgbClr val="E22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11">
              <a:extLst>
                <a:ext uri="{FF2B5EF4-FFF2-40B4-BE49-F238E27FC236}">
                  <a16:creationId xmlns:a16="http://schemas.microsoft.com/office/drawing/2014/main" id="{02D1E410-3211-C880-B345-F0E9394F4D6D}"/>
                </a:ext>
              </a:extLst>
            </p:cNvPr>
            <p:cNvSpPr>
              <a:spLocks noGrp="1" noRot="1" noMove="1" noResize="1" noEditPoints="1" noAdjustHandles="1" noChangeArrowheads="1" noChangeShapeType="1"/>
            </p:cNvSpPr>
            <p:nvPr/>
          </p:nvSpPr>
          <p:spPr bwMode="auto">
            <a:xfrm>
              <a:off x="-1835150" y="1135063"/>
              <a:ext cx="136525" cy="161925"/>
            </a:xfrm>
            <a:custGeom>
              <a:avLst/>
              <a:gdLst>
                <a:gd name="T0" fmla="*/ 180 w 180"/>
                <a:gd name="T1" fmla="*/ 147 h 212"/>
                <a:gd name="T2" fmla="*/ 174 w 180"/>
                <a:gd name="T3" fmla="*/ 174 h 212"/>
                <a:gd name="T4" fmla="*/ 157 w 180"/>
                <a:gd name="T5" fmla="*/ 194 h 212"/>
                <a:gd name="T6" fmla="*/ 130 w 180"/>
                <a:gd name="T7" fmla="*/ 208 h 212"/>
                <a:gd name="T8" fmla="*/ 92 w 180"/>
                <a:gd name="T9" fmla="*/ 212 h 212"/>
                <a:gd name="T10" fmla="*/ 0 w 180"/>
                <a:gd name="T11" fmla="*/ 212 h 212"/>
                <a:gd name="T12" fmla="*/ 0 w 180"/>
                <a:gd name="T13" fmla="*/ 0 h 212"/>
                <a:gd name="T14" fmla="*/ 82 w 180"/>
                <a:gd name="T15" fmla="*/ 0 h 212"/>
                <a:gd name="T16" fmla="*/ 119 w 180"/>
                <a:gd name="T17" fmla="*/ 2 h 212"/>
                <a:gd name="T18" fmla="*/ 143 w 180"/>
                <a:gd name="T19" fmla="*/ 9 h 212"/>
                <a:gd name="T20" fmla="*/ 160 w 180"/>
                <a:gd name="T21" fmla="*/ 26 h 212"/>
                <a:gd name="T22" fmla="*/ 166 w 180"/>
                <a:gd name="T23" fmla="*/ 49 h 212"/>
                <a:gd name="T24" fmla="*/ 158 w 180"/>
                <a:gd name="T25" fmla="*/ 76 h 212"/>
                <a:gd name="T26" fmla="*/ 135 w 180"/>
                <a:gd name="T27" fmla="*/ 95 h 212"/>
                <a:gd name="T28" fmla="*/ 135 w 180"/>
                <a:gd name="T29" fmla="*/ 96 h 212"/>
                <a:gd name="T30" fmla="*/ 168 w 180"/>
                <a:gd name="T31" fmla="*/ 113 h 212"/>
                <a:gd name="T32" fmla="*/ 180 w 180"/>
                <a:gd name="T33" fmla="*/ 147 h 212"/>
                <a:gd name="T34" fmla="*/ 111 w 180"/>
                <a:gd name="T35" fmla="*/ 60 h 212"/>
                <a:gd name="T36" fmla="*/ 108 w 180"/>
                <a:gd name="T37" fmla="*/ 49 h 212"/>
                <a:gd name="T38" fmla="*/ 99 w 180"/>
                <a:gd name="T39" fmla="*/ 42 h 212"/>
                <a:gd name="T40" fmla="*/ 84 w 180"/>
                <a:gd name="T41" fmla="*/ 39 h 212"/>
                <a:gd name="T42" fmla="*/ 59 w 180"/>
                <a:gd name="T43" fmla="*/ 39 h 212"/>
                <a:gd name="T44" fmla="*/ 54 w 180"/>
                <a:gd name="T45" fmla="*/ 39 h 212"/>
                <a:gd name="T46" fmla="*/ 54 w 180"/>
                <a:gd name="T47" fmla="*/ 84 h 212"/>
                <a:gd name="T48" fmla="*/ 62 w 180"/>
                <a:gd name="T49" fmla="*/ 84 h 212"/>
                <a:gd name="T50" fmla="*/ 84 w 180"/>
                <a:gd name="T51" fmla="*/ 83 h 212"/>
                <a:gd name="T52" fmla="*/ 99 w 180"/>
                <a:gd name="T53" fmla="*/ 80 h 212"/>
                <a:gd name="T54" fmla="*/ 108 w 180"/>
                <a:gd name="T55" fmla="*/ 72 h 212"/>
                <a:gd name="T56" fmla="*/ 111 w 180"/>
                <a:gd name="T57" fmla="*/ 60 h 212"/>
                <a:gd name="T58" fmla="*/ 124 w 180"/>
                <a:gd name="T59" fmla="*/ 146 h 212"/>
                <a:gd name="T60" fmla="*/ 120 w 180"/>
                <a:gd name="T61" fmla="*/ 131 h 212"/>
                <a:gd name="T62" fmla="*/ 107 w 180"/>
                <a:gd name="T63" fmla="*/ 122 h 212"/>
                <a:gd name="T64" fmla="*/ 89 w 180"/>
                <a:gd name="T65" fmla="*/ 120 h 212"/>
                <a:gd name="T66" fmla="*/ 66 w 180"/>
                <a:gd name="T67" fmla="*/ 120 h 212"/>
                <a:gd name="T68" fmla="*/ 54 w 180"/>
                <a:gd name="T69" fmla="*/ 120 h 212"/>
                <a:gd name="T70" fmla="*/ 54 w 180"/>
                <a:gd name="T71" fmla="*/ 173 h 212"/>
                <a:gd name="T72" fmla="*/ 58 w 180"/>
                <a:gd name="T73" fmla="*/ 173 h 212"/>
                <a:gd name="T74" fmla="*/ 91 w 180"/>
                <a:gd name="T75" fmla="*/ 173 h 212"/>
                <a:gd name="T76" fmla="*/ 109 w 180"/>
                <a:gd name="T77" fmla="*/ 169 h 212"/>
                <a:gd name="T78" fmla="*/ 121 w 180"/>
                <a:gd name="T79" fmla="*/ 160 h 212"/>
                <a:gd name="T80" fmla="*/ 124 w 180"/>
                <a:gd name="T81" fmla="*/ 14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 h="212">
                  <a:moveTo>
                    <a:pt x="180" y="147"/>
                  </a:moveTo>
                  <a:cubicBezTo>
                    <a:pt x="180" y="157"/>
                    <a:pt x="178" y="166"/>
                    <a:pt x="174" y="174"/>
                  </a:cubicBezTo>
                  <a:cubicBezTo>
                    <a:pt x="170" y="182"/>
                    <a:pt x="165" y="189"/>
                    <a:pt x="157" y="194"/>
                  </a:cubicBezTo>
                  <a:cubicBezTo>
                    <a:pt x="149" y="201"/>
                    <a:pt x="140" y="205"/>
                    <a:pt x="130" y="208"/>
                  </a:cubicBezTo>
                  <a:cubicBezTo>
                    <a:pt x="120" y="210"/>
                    <a:pt x="107" y="212"/>
                    <a:pt x="92" y="212"/>
                  </a:cubicBezTo>
                  <a:lnTo>
                    <a:pt x="0" y="212"/>
                  </a:lnTo>
                  <a:lnTo>
                    <a:pt x="0" y="0"/>
                  </a:lnTo>
                  <a:lnTo>
                    <a:pt x="82" y="0"/>
                  </a:lnTo>
                  <a:cubicBezTo>
                    <a:pt x="99" y="0"/>
                    <a:pt x="111" y="1"/>
                    <a:pt x="119" y="2"/>
                  </a:cubicBezTo>
                  <a:cubicBezTo>
                    <a:pt x="127" y="3"/>
                    <a:pt x="135" y="6"/>
                    <a:pt x="143" y="9"/>
                  </a:cubicBezTo>
                  <a:cubicBezTo>
                    <a:pt x="151" y="14"/>
                    <a:pt x="157" y="19"/>
                    <a:pt x="160" y="26"/>
                  </a:cubicBezTo>
                  <a:cubicBezTo>
                    <a:pt x="164" y="33"/>
                    <a:pt x="166" y="41"/>
                    <a:pt x="166" y="49"/>
                  </a:cubicBezTo>
                  <a:cubicBezTo>
                    <a:pt x="166" y="60"/>
                    <a:pt x="164" y="69"/>
                    <a:pt x="158" y="76"/>
                  </a:cubicBezTo>
                  <a:cubicBezTo>
                    <a:pt x="153" y="84"/>
                    <a:pt x="145" y="90"/>
                    <a:pt x="135" y="95"/>
                  </a:cubicBezTo>
                  <a:lnTo>
                    <a:pt x="135" y="96"/>
                  </a:lnTo>
                  <a:cubicBezTo>
                    <a:pt x="149" y="99"/>
                    <a:pt x="160" y="104"/>
                    <a:pt x="168" y="113"/>
                  </a:cubicBezTo>
                  <a:cubicBezTo>
                    <a:pt x="176" y="121"/>
                    <a:pt x="180" y="133"/>
                    <a:pt x="180" y="147"/>
                  </a:cubicBezTo>
                  <a:close/>
                  <a:moveTo>
                    <a:pt x="111" y="60"/>
                  </a:moveTo>
                  <a:cubicBezTo>
                    <a:pt x="111" y="56"/>
                    <a:pt x="110" y="53"/>
                    <a:pt x="108" y="49"/>
                  </a:cubicBezTo>
                  <a:cubicBezTo>
                    <a:pt x="106" y="46"/>
                    <a:pt x="103" y="43"/>
                    <a:pt x="99" y="42"/>
                  </a:cubicBezTo>
                  <a:cubicBezTo>
                    <a:pt x="95" y="40"/>
                    <a:pt x="90" y="39"/>
                    <a:pt x="84" y="39"/>
                  </a:cubicBezTo>
                  <a:cubicBezTo>
                    <a:pt x="78" y="39"/>
                    <a:pt x="70" y="39"/>
                    <a:pt x="59" y="39"/>
                  </a:cubicBezTo>
                  <a:lnTo>
                    <a:pt x="54" y="39"/>
                  </a:lnTo>
                  <a:lnTo>
                    <a:pt x="54" y="84"/>
                  </a:lnTo>
                  <a:lnTo>
                    <a:pt x="62" y="84"/>
                  </a:lnTo>
                  <a:cubicBezTo>
                    <a:pt x="71" y="84"/>
                    <a:pt x="78" y="84"/>
                    <a:pt x="84" y="83"/>
                  </a:cubicBezTo>
                  <a:cubicBezTo>
                    <a:pt x="90" y="83"/>
                    <a:pt x="95" y="82"/>
                    <a:pt x="99" y="80"/>
                  </a:cubicBezTo>
                  <a:cubicBezTo>
                    <a:pt x="104" y="78"/>
                    <a:pt x="107" y="75"/>
                    <a:pt x="108" y="72"/>
                  </a:cubicBezTo>
                  <a:cubicBezTo>
                    <a:pt x="110" y="69"/>
                    <a:pt x="111" y="65"/>
                    <a:pt x="111" y="60"/>
                  </a:cubicBezTo>
                  <a:close/>
                  <a:moveTo>
                    <a:pt x="124" y="146"/>
                  </a:moveTo>
                  <a:cubicBezTo>
                    <a:pt x="124" y="139"/>
                    <a:pt x="123" y="134"/>
                    <a:pt x="120" y="131"/>
                  </a:cubicBezTo>
                  <a:cubicBezTo>
                    <a:pt x="117" y="127"/>
                    <a:pt x="113" y="124"/>
                    <a:pt x="107" y="122"/>
                  </a:cubicBezTo>
                  <a:cubicBezTo>
                    <a:pt x="103" y="121"/>
                    <a:pt x="97" y="120"/>
                    <a:pt x="89" y="120"/>
                  </a:cubicBezTo>
                  <a:cubicBezTo>
                    <a:pt x="82" y="120"/>
                    <a:pt x="74" y="120"/>
                    <a:pt x="66" y="120"/>
                  </a:cubicBezTo>
                  <a:lnTo>
                    <a:pt x="54" y="120"/>
                  </a:lnTo>
                  <a:lnTo>
                    <a:pt x="54" y="173"/>
                  </a:lnTo>
                  <a:lnTo>
                    <a:pt x="58" y="173"/>
                  </a:lnTo>
                  <a:cubicBezTo>
                    <a:pt x="73" y="173"/>
                    <a:pt x="84" y="173"/>
                    <a:pt x="91" y="173"/>
                  </a:cubicBezTo>
                  <a:cubicBezTo>
                    <a:pt x="97" y="173"/>
                    <a:pt x="103" y="171"/>
                    <a:pt x="109" y="169"/>
                  </a:cubicBezTo>
                  <a:cubicBezTo>
                    <a:pt x="115" y="167"/>
                    <a:pt x="119" y="164"/>
                    <a:pt x="121" y="160"/>
                  </a:cubicBezTo>
                  <a:cubicBezTo>
                    <a:pt x="123" y="156"/>
                    <a:pt x="124" y="151"/>
                    <a:pt x="124" y="146"/>
                  </a:cubicBezTo>
                  <a:close/>
                </a:path>
              </a:pathLst>
            </a:custGeom>
            <a:solidFill>
              <a:srgbClr val="E22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12">
              <a:extLst>
                <a:ext uri="{FF2B5EF4-FFF2-40B4-BE49-F238E27FC236}">
                  <a16:creationId xmlns:a16="http://schemas.microsoft.com/office/drawing/2014/main" id="{A916320F-9EC5-5173-E302-36E25D7F435A}"/>
                </a:ext>
              </a:extLst>
            </p:cNvPr>
            <p:cNvSpPr>
              <a:spLocks noGrp="1" noRot="1" noMove="1" noResize="1" noEditPoints="1" noAdjustHandles="1" noChangeArrowheads="1" noChangeShapeType="1"/>
            </p:cNvSpPr>
            <p:nvPr/>
          </p:nvSpPr>
          <p:spPr bwMode="auto">
            <a:xfrm>
              <a:off x="-1697038" y="1135063"/>
              <a:ext cx="142875" cy="161925"/>
            </a:xfrm>
            <a:custGeom>
              <a:avLst/>
              <a:gdLst>
                <a:gd name="T0" fmla="*/ 187 w 187"/>
                <a:gd name="T1" fmla="*/ 41 h 212"/>
                <a:gd name="T2" fmla="*/ 121 w 187"/>
                <a:gd name="T3" fmla="*/ 41 h 212"/>
                <a:gd name="T4" fmla="*/ 121 w 187"/>
                <a:gd name="T5" fmla="*/ 212 h 212"/>
                <a:gd name="T6" fmla="*/ 66 w 187"/>
                <a:gd name="T7" fmla="*/ 212 h 212"/>
                <a:gd name="T8" fmla="*/ 66 w 187"/>
                <a:gd name="T9" fmla="*/ 41 h 212"/>
                <a:gd name="T10" fmla="*/ 0 w 187"/>
                <a:gd name="T11" fmla="*/ 41 h 212"/>
                <a:gd name="T12" fmla="*/ 0 w 187"/>
                <a:gd name="T13" fmla="*/ 0 h 212"/>
                <a:gd name="T14" fmla="*/ 187 w 187"/>
                <a:gd name="T15" fmla="*/ 0 h 212"/>
                <a:gd name="T16" fmla="*/ 187 w 187"/>
                <a:gd name="T17" fmla="*/ 4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212">
                  <a:moveTo>
                    <a:pt x="187" y="41"/>
                  </a:moveTo>
                  <a:lnTo>
                    <a:pt x="121" y="41"/>
                  </a:lnTo>
                  <a:lnTo>
                    <a:pt x="121" y="212"/>
                  </a:lnTo>
                  <a:lnTo>
                    <a:pt x="66" y="212"/>
                  </a:lnTo>
                  <a:lnTo>
                    <a:pt x="66" y="41"/>
                  </a:lnTo>
                  <a:lnTo>
                    <a:pt x="0" y="41"/>
                  </a:lnTo>
                  <a:lnTo>
                    <a:pt x="0" y="0"/>
                  </a:lnTo>
                  <a:lnTo>
                    <a:pt x="187" y="0"/>
                  </a:lnTo>
                  <a:lnTo>
                    <a:pt x="187" y="41"/>
                  </a:lnTo>
                  <a:close/>
                </a:path>
              </a:pathLst>
            </a:custGeom>
            <a:solidFill>
              <a:srgbClr val="E22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53">
            <a:extLst>
              <a:ext uri="{FF2B5EF4-FFF2-40B4-BE49-F238E27FC236}">
                <a16:creationId xmlns:a16="http://schemas.microsoft.com/office/drawing/2014/main" id="{EA731BA9-8C28-0060-C60C-C77E6F2E62DB}"/>
              </a:ext>
            </a:extLst>
          </p:cNvPr>
          <p:cNvGrpSpPr>
            <a:grpSpLocks noGrp="1" noUngrp="1" noRot="1" noMove="1" noResize="1"/>
          </p:cNvGrpSpPr>
          <p:nvPr/>
        </p:nvGrpSpPr>
        <p:grpSpPr>
          <a:xfrm>
            <a:off x="12866088" y="4562846"/>
            <a:ext cx="2982043" cy="1176749"/>
            <a:chOff x="1780523" y="2810084"/>
            <a:chExt cx="2005052" cy="734971"/>
          </a:xfrm>
          <a:solidFill>
            <a:srgbClr val="59595B"/>
          </a:solidFill>
        </p:grpSpPr>
        <p:grpSp>
          <p:nvGrpSpPr>
            <p:cNvPr id="55" name="Group 54">
              <a:extLst>
                <a:ext uri="{FF2B5EF4-FFF2-40B4-BE49-F238E27FC236}">
                  <a16:creationId xmlns:a16="http://schemas.microsoft.com/office/drawing/2014/main" id="{52087F6F-41D4-AEDE-D9CD-65281C53B0A4}"/>
                </a:ext>
              </a:extLst>
            </p:cNvPr>
            <p:cNvGrpSpPr>
              <a:grpSpLocks noGrp="1" noUngrp="1" noRot="1" noMove="1" noResize="1"/>
            </p:cNvGrpSpPr>
            <p:nvPr/>
          </p:nvGrpSpPr>
          <p:grpSpPr>
            <a:xfrm>
              <a:off x="3156506" y="2810084"/>
              <a:ext cx="629069" cy="734971"/>
              <a:chOff x="4279777" y="2810084"/>
              <a:chExt cx="985120" cy="1150962"/>
            </a:xfrm>
            <a:grpFill/>
          </p:grpSpPr>
          <p:grpSp>
            <p:nvGrpSpPr>
              <p:cNvPr id="65" name="Group 64">
                <a:extLst>
                  <a:ext uri="{FF2B5EF4-FFF2-40B4-BE49-F238E27FC236}">
                    <a16:creationId xmlns:a16="http://schemas.microsoft.com/office/drawing/2014/main" id="{C12224F0-CD4A-9925-CDBB-63120D38317C}"/>
                  </a:ext>
                </a:extLst>
              </p:cNvPr>
              <p:cNvGrpSpPr>
                <a:grpSpLocks noGrp="1" noUngrp="1" noRot="1" noMove="1" noResize="1"/>
              </p:cNvGrpSpPr>
              <p:nvPr/>
            </p:nvGrpSpPr>
            <p:grpSpPr>
              <a:xfrm>
                <a:off x="4279777" y="2810084"/>
                <a:ext cx="985120" cy="1150962"/>
                <a:chOff x="5753612" y="3436937"/>
                <a:chExt cx="587167" cy="686015"/>
              </a:xfrm>
              <a:grpFill/>
            </p:grpSpPr>
            <p:sp>
              <p:nvSpPr>
                <p:cNvPr id="69" name="Freeform: Shape 68">
                  <a:extLst>
                    <a:ext uri="{FF2B5EF4-FFF2-40B4-BE49-F238E27FC236}">
                      <a16:creationId xmlns:a16="http://schemas.microsoft.com/office/drawing/2014/main" id="{1FB4F733-966E-DFD7-B3CD-DAE0BFAB7F66}"/>
                    </a:ext>
                  </a:extLst>
                </p:cNvPr>
                <p:cNvSpPr>
                  <a:spLocks noGrp="1" noRot="1" noMove="1" noResize="1" noEditPoints="1" noAdjustHandles="1" noChangeArrowheads="1" noChangeShapeType="1"/>
                </p:cNvSpPr>
                <p:nvPr/>
              </p:nvSpPr>
              <p:spPr>
                <a:xfrm>
                  <a:off x="6041011" y="3566442"/>
                  <a:ext cx="12585" cy="68477"/>
                </a:xfrm>
                <a:custGeom>
                  <a:avLst/>
                  <a:gdLst>
                    <a:gd name="connsiteX0" fmla="*/ 12586 w 12585"/>
                    <a:gd name="connsiteY0" fmla="*/ 62177 h 68477"/>
                    <a:gd name="connsiteX1" fmla="*/ 6287 w 12585"/>
                    <a:gd name="connsiteY1" fmla="*/ 68478 h 68477"/>
                    <a:gd name="connsiteX2" fmla="*/ 0 w 12585"/>
                    <a:gd name="connsiteY2" fmla="*/ 62177 h 68477"/>
                    <a:gd name="connsiteX3" fmla="*/ 0 w 12585"/>
                    <a:gd name="connsiteY3" fmla="*/ 6301 h 68477"/>
                    <a:gd name="connsiteX4" fmla="*/ 6287 w 12585"/>
                    <a:gd name="connsiteY4" fmla="*/ 0 h 68477"/>
                    <a:gd name="connsiteX5" fmla="*/ 12586 w 12585"/>
                    <a:gd name="connsiteY5" fmla="*/ 6301 h 68477"/>
                    <a:gd name="connsiteX6" fmla="*/ 12586 w 12585"/>
                    <a:gd name="connsiteY6" fmla="*/ 62177 h 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5" h="68477">
                      <a:moveTo>
                        <a:pt x="12586" y="62177"/>
                      </a:moveTo>
                      <a:cubicBezTo>
                        <a:pt x="12586" y="65646"/>
                        <a:pt x="9766" y="68478"/>
                        <a:pt x="6287" y="68478"/>
                      </a:cubicBezTo>
                      <a:cubicBezTo>
                        <a:pt x="2820" y="68478"/>
                        <a:pt x="0" y="65657"/>
                        <a:pt x="0" y="62177"/>
                      </a:cubicBezTo>
                      <a:lnTo>
                        <a:pt x="0" y="6301"/>
                      </a:lnTo>
                      <a:cubicBezTo>
                        <a:pt x="0" y="2821"/>
                        <a:pt x="2808" y="0"/>
                        <a:pt x="6287" y="0"/>
                      </a:cubicBezTo>
                      <a:cubicBezTo>
                        <a:pt x="9755" y="0"/>
                        <a:pt x="12586" y="2809"/>
                        <a:pt x="12586" y="6301"/>
                      </a:cubicBezTo>
                      <a:lnTo>
                        <a:pt x="12586" y="62177"/>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0" name="Freeform: Shape 69">
                  <a:extLst>
                    <a:ext uri="{FF2B5EF4-FFF2-40B4-BE49-F238E27FC236}">
                      <a16:creationId xmlns:a16="http://schemas.microsoft.com/office/drawing/2014/main" id="{C7CEA4A0-F5EE-728F-81D3-5E0530217FED}"/>
                    </a:ext>
                  </a:extLst>
                </p:cNvPr>
                <p:cNvSpPr>
                  <a:spLocks noGrp="1" noRot="1" noMove="1" noResize="1" noEditPoints="1" noAdjustHandles="1" noChangeArrowheads="1" noChangeShapeType="1"/>
                </p:cNvSpPr>
                <p:nvPr/>
              </p:nvSpPr>
              <p:spPr>
                <a:xfrm>
                  <a:off x="6041011" y="4023335"/>
                  <a:ext cx="12585" cy="68477"/>
                </a:xfrm>
                <a:custGeom>
                  <a:avLst/>
                  <a:gdLst>
                    <a:gd name="connsiteX0" fmla="*/ 12586 w 12585"/>
                    <a:gd name="connsiteY0" fmla="*/ 62177 h 68477"/>
                    <a:gd name="connsiteX1" fmla="*/ 6287 w 12585"/>
                    <a:gd name="connsiteY1" fmla="*/ 68478 h 68477"/>
                    <a:gd name="connsiteX2" fmla="*/ 0 w 12585"/>
                    <a:gd name="connsiteY2" fmla="*/ 62177 h 68477"/>
                    <a:gd name="connsiteX3" fmla="*/ 0 w 12585"/>
                    <a:gd name="connsiteY3" fmla="*/ 6301 h 68477"/>
                    <a:gd name="connsiteX4" fmla="*/ 6287 w 12585"/>
                    <a:gd name="connsiteY4" fmla="*/ 0 h 68477"/>
                    <a:gd name="connsiteX5" fmla="*/ 12586 w 12585"/>
                    <a:gd name="connsiteY5" fmla="*/ 6301 h 68477"/>
                    <a:gd name="connsiteX6" fmla="*/ 12586 w 12585"/>
                    <a:gd name="connsiteY6" fmla="*/ 62177 h 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5" h="68477">
                      <a:moveTo>
                        <a:pt x="12586" y="62177"/>
                      </a:moveTo>
                      <a:cubicBezTo>
                        <a:pt x="12586" y="65646"/>
                        <a:pt x="9766" y="68478"/>
                        <a:pt x="6287" y="68478"/>
                      </a:cubicBezTo>
                      <a:cubicBezTo>
                        <a:pt x="2820" y="68478"/>
                        <a:pt x="0" y="65657"/>
                        <a:pt x="0" y="62177"/>
                      </a:cubicBezTo>
                      <a:lnTo>
                        <a:pt x="0" y="6301"/>
                      </a:lnTo>
                      <a:cubicBezTo>
                        <a:pt x="0" y="2821"/>
                        <a:pt x="2808" y="0"/>
                        <a:pt x="6287" y="0"/>
                      </a:cubicBezTo>
                      <a:cubicBezTo>
                        <a:pt x="9755" y="0"/>
                        <a:pt x="12586" y="2809"/>
                        <a:pt x="12586" y="6301"/>
                      </a:cubicBezTo>
                      <a:lnTo>
                        <a:pt x="12586" y="62177"/>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1" name="Freeform: Shape 70">
                  <a:extLst>
                    <a:ext uri="{FF2B5EF4-FFF2-40B4-BE49-F238E27FC236}">
                      <a16:creationId xmlns:a16="http://schemas.microsoft.com/office/drawing/2014/main" id="{82903B69-87DB-E1DC-32C0-DB117E323A17}"/>
                    </a:ext>
                  </a:extLst>
                </p:cNvPr>
                <p:cNvSpPr>
                  <a:spLocks noGrp="1" noRot="1" noMove="1" noResize="1" noEditPoints="1" noAdjustHandles="1" noChangeArrowheads="1" noChangeShapeType="1"/>
                </p:cNvSpPr>
                <p:nvPr/>
              </p:nvSpPr>
              <p:spPr>
                <a:xfrm>
                  <a:off x="6241437" y="3822827"/>
                  <a:ext cx="68453" cy="12590"/>
                </a:xfrm>
                <a:custGeom>
                  <a:avLst/>
                  <a:gdLst>
                    <a:gd name="connsiteX0" fmla="*/ 6299 w 68453"/>
                    <a:gd name="connsiteY0" fmla="*/ 12590 h 12590"/>
                    <a:gd name="connsiteX1" fmla="*/ 0 w 68453"/>
                    <a:gd name="connsiteY1" fmla="*/ 6289 h 12590"/>
                    <a:gd name="connsiteX2" fmla="*/ 6299 w 68453"/>
                    <a:gd name="connsiteY2" fmla="*/ 0 h 12590"/>
                    <a:gd name="connsiteX3" fmla="*/ 62166 w 68453"/>
                    <a:gd name="connsiteY3" fmla="*/ 0 h 12590"/>
                    <a:gd name="connsiteX4" fmla="*/ 68453 w 68453"/>
                    <a:gd name="connsiteY4" fmla="*/ 6289 h 12590"/>
                    <a:gd name="connsiteX5" fmla="*/ 62166 w 68453"/>
                    <a:gd name="connsiteY5" fmla="*/ 12590 h 12590"/>
                    <a:gd name="connsiteX6" fmla="*/ 6299 w 68453"/>
                    <a:gd name="connsiteY6" fmla="*/ 12590 h 1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53" h="12590">
                      <a:moveTo>
                        <a:pt x="6299" y="12590"/>
                      </a:moveTo>
                      <a:cubicBezTo>
                        <a:pt x="2831" y="12590"/>
                        <a:pt x="0" y="9781"/>
                        <a:pt x="0" y="6289"/>
                      </a:cubicBezTo>
                      <a:cubicBezTo>
                        <a:pt x="0" y="2809"/>
                        <a:pt x="2820" y="0"/>
                        <a:pt x="6299" y="0"/>
                      </a:cubicBezTo>
                      <a:lnTo>
                        <a:pt x="62166" y="0"/>
                      </a:lnTo>
                      <a:cubicBezTo>
                        <a:pt x="65634" y="0"/>
                        <a:pt x="68453" y="2809"/>
                        <a:pt x="68453" y="6289"/>
                      </a:cubicBezTo>
                      <a:cubicBezTo>
                        <a:pt x="68453" y="9770"/>
                        <a:pt x="65645" y="12590"/>
                        <a:pt x="62166" y="12590"/>
                      </a:cubicBezTo>
                      <a:lnTo>
                        <a:pt x="6299" y="12590"/>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2" name="Freeform: Shape 71">
                  <a:extLst>
                    <a:ext uri="{FF2B5EF4-FFF2-40B4-BE49-F238E27FC236}">
                      <a16:creationId xmlns:a16="http://schemas.microsoft.com/office/drawing/2014/main" id="{A157395B-3D54-1F31-5B25-EC2352E11226}"/>
                    </a:ext>
                  </a:extLst>
                </p:cNvPr>
                <p:cNvSpPr>
                  <a:spLocks noGrp="1" noRot="1" noMove="1" noResize="1" noEditPoints="1" noAdjustHandles="1" noChangeArrowheads="1" noChangeShapeType="1"/>
                </p:cNvSpPr>
                <p:nvPr/>
              </p:nvSpPr>
              <p:spPr>
                <a:xfrm>
                  <a:off x="5784707" y="3822827"/>
                  <a:ext cx="68453" cy="12590"/>
                </a:xfrm>
                <a:custGeom>
                  <a:avLst/>
                  <a:gdLst>
                    <a:gd name="connsiteX0" fmla="*/ 6299 w 68453"/>
                    <a:gd name="connsiteY0" fmla="*/ 12590 h 12590"/>
                    <a:gd name="connsiteX1" fmla="*/ 0 w 68453"/>
                    <a:gd name="connsiteY1" fmla="*/ 6289 h 12590"/>
                    <a:gd name="connsiteX2" fmla="*/ 6299 w 68453"/>
                    <a:gd name="connsiteY2" fmla="*/ 0 h 12590"/>
                    <a:gd name="connsiteX3" fmla="*/ 62155 w 68453"/>
                    <a:gd name="connsiteY3" fmla="*/ 0 h 12590"/>
                    <a:gd name="connsiteX4" fmla="*/ 68453 w 68453"/>
                    <a:gd name="connsiteY4" fmla="*/ 6289 h 12590"/>
                    <a:gd name="connsiteX5" fmla="*/ 62155 w 68453"/>
                    <a:gd name="connsiteY5" fmla="*/ 12590 h 12590"/>
                    <a:gd name="connsiteX6" fmla="*/ 6299 w 68453"/>
                    <a:gd name="connsiteY6" fmla="*/ 12590 h 1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53" h="12590">
                      <a:moveTo>
                        <a:pt x="6299" y="12590"/>
                      </a:moveTo>
                      <a:cubicBezTo>
                        <a:pt x="2831" y="12590"/>
                        <a:pt x="0" y="9781"/>
                        <a:pt x="0" y="6289"/>
                      </a:cubicBezTo>
                      <a:cubicBezTo>
                        <a:pt x="0" y="2809"/>
                        <a:pt x="2820" y="0"/>
                        <a:pt x="6299" y="0"/>
                      </a:cubicBezTo>
                      <a:lnTo>
                        <a:pt x="62155" y="0"/>
                      </a:lnTo>
                      <a:cubicBezTo>
                        <a:pt x="65645" y="0"/>
                        <a:pt x="68453" y="2809"/>
                        <a:pt x="68453" y="6289"/>
                      </a:cubicBezTo>
                      <a:cubicBezTo>
                        <a:pt x="68453" y="9770"/>
                        <a:pt x="65645" y="12590"/>
                        <a:pt x="62155" y="12590"/>
                      </a:cubicBezTo>
                      <a:lnTo>
                        <a:pt x="6299" y="12590"/>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3" name="Freeform: Shape 72">
                  <a:extLst>
                    <a:ext uri="{FF2B5EF4-FFF2-40B4-BE49-F238E27FC236}">
                      <a16:creationId xmlns:a16="http://schemas.microsoft.com/office/drawing/2014/main" id="{3E71F5AD-9D61-5428-2F99-9A04C2CBB4EE}"/>
                    </a:ext>
                  </a:extLst>
                </p:cNvPr>
                <p:cNvSpPr>
                  <a:spLocks noGrp="1" noRot="1" noMove="1" noResize="1" noEditPoints="1" noAdjustHandles="1" noChangeArrowheads="1" noChangeShapeType="1"/>
                </p:cNvSpPr>
                <p:nvPr/>
              </p:nvSpPr>
              <p:spPr>
                <a:xfrm>
                  <a:off x="6157069" y="3600593"/>
                  <a:ext cx="22263" cy="33761"/>
                </a:xfrm>
                <a:custGeom>
                  <a:avLst/>
                  <a:gdLst>
                    <a:gd name="connsiteX0" fmla="*/ 6489 w 22263"/>
                    <a:gd name="connsiteY0" fmla="*/ 32007 h 33761"/>
                    <a:gd name="connsiteX1" fmla="*/ 1749 w 22263"/>
                    <a:gd name="connsiteY1" fmla="*/ 33303 h 33761"/>
                    <a:gd name="connsiteX2" fmla="*/ 452 w 22263"/>
                    <a:gd name="connsiteY2" fmla="*/ 28561 h 33761"/>
                    <a:gd name="connsiteX3" fmla="*/ 15767 w 22263"/>
                    <a:gd name="connsiteY3" fmla="*/ 1754 h 33761"/>
                    <a:gd name="connsiteX4" fmla="*/ 20508 w 22263"/>
                    <a:gd name="connsiteY4" fmla="*/ 458 h 33761"/>
                    <a:gd name="connsiteX5" fmla="*/ 21804 w 22263"/>
                    <a:gd name="connsiteY5" fmla="*/ 5200 h 33761"/>
                    <a:gd name="connsiteX6" fmla="*/ 6489 w 22263"/>
                    <a:gd name="connsiteY6" fmla="*/ 32007 h 3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3" h="33761">
                      <a:moveTo>
                        <a:pt x="6489" y="32007"/>
                      </a:moveTo>
                      <a:cubicBezTo>
                        <a:pt x="5534" y="33667"/>
                        <a:pt x="3408" y="34259"/>
                        <a:pt x="1749" y="33303"/>
                      </a:cubicBezTo>
                      <a:cubicBezTo>
                        <a:pt x="89" y="32348"/>
                        <a:pt x="-491" y="30221"/>
                        <a:pt x="452" y="28561"/>
                      </a:cubicBezTo>
                      <a:lnTo>
                        <a:pt x="15767" y="1754"/>
                      </a:lnTo>
                      <a:cubicBezTo>
                        <a:pt x="16722" y="94"/>
                        <a:pt x="18836" y="-498"/>
                        <a:pt x="20508" y="458"/>
                      </a:cubicBezTo>
                      <a:cubicBezTo>
                        <a:pt x="22179" y="1413"/>
                        <a:pt x="22759" y="3540"/>
                        <a:pt x="21804" y="5200"/>
                      </a:cubicBezTo>
                      <a:lnTo>
                        <a:pt x="6489" y="32007"/>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4" name="Freeform: Shape 73">
                  <a:extLst>
                    <a:ext uri="{FF2B5EF4-FFF2-40B4-BE49-F238E27FC236}">
                      <a16:creationId xmlns:a16="http://schemas.microsoft.com/office/drawing/2014/main" id="{4FE30B15-7314-FAF4-2CCB-7F736009E770}"/>
                    </a:ext>
                  </a:extLst>
                </p:cNvPr>
                <p:cNvSpPr>
                  <a:spLocks noGrp="1" noRot="1" noMove="1" noResize="1" noEditPoints="1" noAdjustHandles="1" noChangeArrowheads="1" noChangeShapeType="1"/>
                </p:cNvSpPr>
                <p:nvPr/>
              </p:nvSpPr>
              <p:spPr>
                <a:xfrm>
                  <a:off x="5915150" y="4021271"/>
                  <a:ext cx="24024" cy="36420"/>
                </a:xfrm>
                <a:custGeom>
                  <a:avLst/>
                  <a:gdLst>
                    <a:gd name="connsiteX0" fmla="*/ 7009 w 24024"/>
                    <a:gd name="connsiteY0" fmla="*/ 34535 h 36420"/>
                    <a:gd name="connsiteX1" fmla="*/ 1892 w 24024"/>
                    <a:gd name="connsiteY1" fmla="*/ 35933 h 36420"/>
                    <a:gd name="connsiteX2" fmla="*/ 494 w 24024"/>
                    <a:gd name="connsiteY2" fmla="*/ 30804 h 36420"/>
                    <a:gd name="connsiteX3" fmla="*/ 17013 w 24024"/>
                    <a:gd name="connsiteY3" fmla="*/ 1882 h 36420"/>
                    <a:gd name="connsiteX4" fmla="*/ 22129 w 24024"/>
                    <a:gd name="connsiteY4" fmla="*/ 495 h 36420"/>
                    <a:gd name="connsiteX5" fmla="*/ 23528 w 24024"/>
                    <a:gd name="connsiteY5" fmla="*/ 5613 h 36420"/>
                    <a:gd name="connsiteX6" fmla="*/ 7009 w 24024"/>
                    <a:gd name="connsiteY6" fmla="*/ 34523 h 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4" h="36420">
                      <a:moveTo>
                        <a:pt x="7009" y="34535"/>
                      </a:moveTo>
                      <a:cubicBezTo>
                        <a:pt x="5974" y="36331"/>
                        <a:pt x="3689" y="36946"/>
                        <a:pt x="1892" y="35933"/>
                      </a:cubicBezTo>
                      <a:cubicBezTo>
                        <a:pt x="85" y="34898"/>
                        <a:pt x="-529" y="32612"/>
                        <a:pt x="494" y="30804"/>
                      </a:cubicBezTo>
                      <a:lnTo>
                        <a:pt x="17013" y="1882"/>
                      </a:lnTo>
                      <a:cubicBezTo>
                        <a:pt x="18048" y="85"/>
                        <a:pt x="20333" y="-529"/>
                        <a:pt x="22129" y="495"/>
                      </a:cubicBezTo>
                      <a:cubicBezTo>
                        <a:pt x="23926" y="1518"/>
                        <a:pt x="24562" y="3804"/>
                        <a:pt x="23528" y="5613"/>
                      </a:cubicBezTo>
                      <a:lnTo>
                        <a:pt x="7009" y="34523"/>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5" name="Freeform: Shape 74">
                  <a:extLst>
                    <a:ext uri="{FF2B5EF4-FFF2-40B4-BE49-F238E27FC236}">
                      <a16:creationId xmlns:a16="http://schemas.microsoft.com/office/drawing/2014/main" id="{5BC57D90-8C93-D89B-195C-1AEE7F89C924}"/>
                    </a:ext>
                  </a:extLst>
                </p:cNvPr>
                <p:cNvSpPr>
                  <a:spLocks noGrp="1" noRot="1" noMove="1" noResize="1" noEditPoints="1" noAdjustHandles="1" noChangeArrowheads="1" noChangeShapeType="1"/>
                </p:cNvSpPr>
                <p:nvPr/>
              </p:nvSpPr>
              <p:spPr>
                <a:xfrm>
                  <a:off x="6242011" y="3938926"/>
                  <a:ext cx="33751" cy="22269"/>
                </a:xfrm>
                <a:custGeom>
                  <a:avLst/>
                  <a:gdLst>
                    <a:gd name="connsiteX0" fmla="*/ 1756 w 33751"/>
                    <a:gd name="connsiteY0" fmla="*/ 6492 h 22269"/>
                    <a:gd name="connsiteX1" fmla="*/ 460 w 33751"/>
                    <a:gd name="connsiteY1" fmla="*/ 1749 h 22269"/>
                    <a:gd name="connsiteX2" fmla="*/ 5201 w 33751"/>
                    <a:gd name="connsiteY2" fmla="*/ 453 h 22269"/>
                    <a:gd name="connsiteX3" fmla="*/ 31998 w 33751"/>
                    <a:gd name="connsiteY3" fmla="*/ 15772 h 22269"/>
                    <a:gd name="connsiteX4" fmla="*/ 33294 w 33751"/>
                    <a:gd name="connsiteY4" fmla="*/ 20515 h 22269"/>
                    <a:gd name="connsiteX5" fmla="*/ 28553 w 33751"/>
                    <a:gd name="connsiteY5" fmla="*/ 21811 h 22269"/>
                    <a:gd name="connsiteX6" fmla="*/ 1756 w 33751"/>
                    <a:gd name="connsiteY6" fmla="*/ 6492 h 2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 h="22269">
                      <a:moveTo>
                        <a:pt x="1756" y="6492"/>
                      </a:moveTo>
                      <a:cubicBezTo>
                        <a:pt x="85" y="5536"/>
                        <a:pt x="-495" y="3410"/>
                        <a:pt x="460" y="1749"/>
                      </a:cubicBezTo>
                      <a:cubicBezTo>
                        <a:pt x="1415" y="89"/>
                        <a:pt x="3530" y="-491"/>
                        <a:pt x="5201" y="453"/>
                      </a:cubicBezTo>
                      <a:lnTo>
                        <a:pt x="31998" y="15772"/>
                      </a:lnTo>
                      <a:cubicBezTo>
                        <a:pt x="33658" y="16728"/>
                        <a:pt x="34249" y="18854"/>
                        <a:pt x="33294" y="20515"/>
                      </a:cubicBezTo>
                      <a:cubicBezTo>
                        <a:pt x="32339" y="22175"/>
                        <a:pt x="30224" y="22767"/>
                        <a:pt x="28553" y="21811"/>
                      </a:cubicBezTo>
                      <a:lnTo>
                        <a:pt x="1756" y="6492"/>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6" name="Freeform: Shape 75">
                  <a:extLst>
                    <a:ext uri="{FF2B5EF4-FFF2-40B4-BE49-F238E27FC236}">
                      <a16:creationId xmlns:a16="http://schemas.microsoft.com/office/drawing/2014/main" id="{EDFC3387-0337-163B-1EA4-37D4BAA8223C}"/>
                    </a:ext>
                  </a:extLst>
                </p:cNvPr>
                <p:cNvSpPr>
                  <a:spLocks noGrp="1" noRot="1" noMove="1" noResize="1" noEditPoints="1" noAdjustHandles="1" noChangeArrowheads="1" noChangeShapeType="1"/>
                </p:cNvSpPr>
                <p:nvPr/>
              </p:nvSpPr>
              <p:spPr>
                <a:xfrm>
                  <a:off x="5818792" y="3696842"/>
                  <a:ext cx="38016" cy="25093"/>
                </a:xfrm>
                <a:custGeom>
                  <a:avLst/>
                  <a:gdLst>
                    <a:gd name="connsiteX0" fmla="*/ 1978 w 38016"/>
                    <a:gd name="connsiteY0" fmla="*/ 7318 h 25093"/>
                    <a:gd name="connsiteX1" fmla="*/ 522 w 38016"/>
                    <a:gd name="connsiteY1" fmla="*/ 1972 h 25093"/>
                    <a:gd name="connsiteX2" fmla="*/ 5866 w 38016"/>
                    <a:gd name="connsiteY2" fmla="*/ 528 h 25093"/>
                    <a:gd name="connsiteX3" fmla="*/ 36039 w 38016"/>
                    <a:gd name="connsiteY3" fmla="*/ 17770 h 25093"/>
                    <a:gd name="connsiteX4" fmla="*/ 37495 w 38016"/>
                    <a:gd name="connsiteY4" fmla="*/ 23115 h 25093"/>
                    <a:gd name="connsiteX5" fmla="*/ 32151 w 38016"/>
                    <a:gd name="connsiteY5" fmla="*/ 24571 h 25093"/>
                    <a:gd name="connsiteX6" fmla="*/ 1978 w 38016"/>
                    <a:gd name="connsiteY6" fmla="*/ 7318 h 2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6" h="25093">
                      <a:moveTo>
                        <a:pt x="1978" y="7318"/>
                      </a:moveTo>
                      <a:cubicBezTo>
                        <a:pt x="90" y="6249"/>
                        <a:pt x="-558" y="3860"/>
                        <a:pt x="522" y="1972"/>
                      </a:cubicBezTo>
                      <a:cubicBezTo>
                        <a:pt x="1602" y="96"/>
                        <a:pt x="3990" y="-564"/>
                        <a:pt x="5866" y="528"/>
                      </a:cubicBezTo>
                      <a:lnTo>
                        <a:pt x="36039" y="17770"/>
                      </a:lnTo>
                      <a:cubicBezTo>
                        <a:pt x="37927" y="18850"/>
                        <a:pt x="38575" y="21238"/>
                        <a:pt x="37495" y="23115"/>
                      </a:cubicBezTo>
                      <a:cubicBezTo>
                        <a:pt x="36414" y="25003"/>
                        <a:pt x="34027" y="25651"/>
                        <a:pt x="32151" y="24571"/>
                      </a:cubicBezTo>
                      <a:lnTo>
                        <a:pt x="1978" y="7318"/>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7" name="Freeform: Shape 76">
                  <a:extLst>
                    <a:ext uri="{FF2B5EF4-FFF2-40B4-BE49-F238E27FC236}">
                      <a16:creationId xmlns:a16="http://schemas.microsoft.com/office/drawing/2014/main" id="{B5042E23-AF5A-94E5-E3B1-F7559A74CB2B}"/>
                    </a:ext>
                  </a:extLst>
                </p:cNvPr>
                <p:cNvSpPr>
                  <a:spLocks noGrp="1" noRot="1" noMove="1" noResize="1" noEditPoints="1" noAdjustHandles="1" noChangeArrowheads="1" noChangeShapeType="1"/>
                </p:cNvSpPr>
                <p:nvPr/>
              </p:nvSpPr>
              <p:spPr>
                <a:xfrm>
                  <a:off x="6234834" y="3690828"/>
                  <a:ext cx="37422" cy="25810"/>
                </a:xfrm>
                <a:custGeom>
                  <a:avLst/>
                  <a:gdLst>
                    <a:gd name="connsiteX0" fmla="*/ 5932 w 37422"/>
                    <a:gd name="connsiteY0" fmla="*/ 25240 h 25810"/>
                    <a:gd name="connsiteX1" fmla="*/ 566 w 37422"/>
                    <a:gd name="connsiteY1" fmla="*/ 23932 h 25810"/>
                    <a:gd name="connsiteX2" fmla="*/ 1873 w 37422"/>
                    <a:gd name="connsiteY2" fmla="*/ 18564 h 25810"/>
                    <a:gd name="connsiteX3" fmla="*/ 31490 w 37422"/>
                    <a:gd name="connsiteY3" fmla="*/ 571 h 25810"/>
                    <a:gd name="connsiteX4" fmla="*/ 36856 w 37422"/>
                    <a:gd name="connsiteY4" fmla="*/ 1879 h 25810"/>
                    <a:gd name="connsiteX5" fmla="*/ 35549 w 37422"/>
                    <a:gd name="connsiteY5" fmla="*/ 7236 h 25810"/>
                    <a:gd name="connsiteX6" fmla="*/ 5932 w 37422"/>
                    <a:gd name="connsiteY6" fmla="*/ 25251 h 2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2" h="25810">
                      <a:moveTo>
                        <a:pt x="5932" y="25240"/>
                      </a:moveTo>
                      <a:cubicBezTo>
                        <a:pt x="4090" y="26366"/>
                        <a:pt x="1692" y="25774"/>
                        <a:pt x="566" y="23932"/>
                      </a:cubicBezTo>
                      <a:cubicBezTo>
                        <a:pt x="-548" y="22089"/>
                        <a:pt x="32" y="19690"/>
                        <a:pt x="1873" y="18564"/>
                      </a:cubicBezTo>
                      <a:lnTo>
                        <a:pt x="31490" y="571"/>
                      </a:lnTo>
                      <a:cubicBezTo>
                        <a:pt x="33332" y="-555"/>
                        <a:pt x="35731" y="37"/>
                        <a:pt x="36856" y="1879"/>
                      </a:cubicBezTo>
                      <a:cubicBezTo>
                        <a:pt x="37970" y="3710"/>
                        <a:pt x="37390" y="6121"/>
                        <a:pt x="35549" y="7236"/>
                      </a:cubicBezTo>
                      <a:lnTo>
                        <a:pt x="5932" y="25251"/>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8" name="Freeform: Shape 77">
                  <a:extLst>
                    <a:ext uri="{FF2B5EF4-FFF2-40B4-BE49-F238E27FC236}">
                      <a16:creationId xmlns:a16="http://schemas.microsoft.com/office/drawing/2014/main" id="{61BEFEA5-7BFB-F1B7-4870-3CB045149476}"/>
                    </a:ext>
                  </a:extLst>
                </p:cNvPr>
                <p:cNvSpPr>
                  <a:spLocks noGrp="1" noRot="1" noMove="1" noResize="1" noEditPoints="1" noAdjustHandles="1" noChangeArrowheads="1" noChangeShapeType="1"/>
                </p:cNvSpPr>
                <p:nvPr/>
              </p:nvSpPr>
              <p:spPr>
                <a:xfrm>
                  <a:off x="5822348" y="3941868"/>
                  <a:ext cx="37066" cy="25561"/>
                </a:xfrm>
                <a:custGeom>
                  <a:avLst/>
                  <a:gdLst>
                    <a:gd name="connsiteX0" fmla="*/ 5880 w 37066"/>
                    <a:gd name="connsiteY0" fmla="*/ 25000 h 25561"/>
                    <a:gd name="connsiteX1" fmla="*/ 559 w 37066"/>
                    <a:gd name="connsiteY1" fmla="*/ 23703 h 25561"/>
                    <a:gd name="connsiteX2" fmla="*/ 1855 w 37066"/>
                    <a:gd name="connsiteY2" fmla="*/ 18403 h 25561"/>
                    <a:gd name="connsiteX3" fmla="*/ 31198 w 37066"/>
                    <a:gd name="connsiteY3" fmla="*/ 559 h 25561"/>
                    <a:gd name="connsiteX4" fmla="*/ 36508 w 37066"/>
                    <a:gd name="connsiteY4" fmla="*/ 1856 h 25561"/>
                    <a:gd name="connsiteX5" fmla="*/ 35212 w 37066"/>
                    <a:gd name="connsiteY5" fmla="*/ 7178 h 25561"/>
                    <a:gd name="connsiteX6" fmla="*/ 5880 w 37066"/>
                    <a:gd name="connsiteY6" fmla="*/ 25011 h 2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66" h="25561">
                      <a:moveTo>
                        <a:pt x="5880" y="25000"/>
                      </a:moveTo>
                      <a:cubicBezTo>
                        <a:pt x="4060" y="26103"/>
                        <a:pt x="1684" y="25534"/>
                        <a:pt x="559" y="23703"/>
                      </a:cubicBezTo>
                      <a:cubicBezTo>
                        <a:pt x="-544" y="21884"/>
                        <a:pt x="36" y="19507"/>
                        <a:pt x="1855" y="18403"/>
                      </a:cubicBezTo>
                      <a:lnTo>
                        <a:pt x="31198" y="559"/>
                      </a:lnTo>
                      <a:cubicBezTo>
                        <a:pt x="33017" y="-544"/>
                        <a:pt x="35394" y="36"/>
                        <a:pt x="36508" y="1856"/>
                      </a:cubicBezTo>
                      <a:cubicBezTo>
                        <a:pt x="37611" y="3687"/>
                        <a:pt x="37031" y="6064"/>
                        <a:pt x="35212" y="7178"/>
                      </a:cubicBezTo>
                      <a:lnTo>
                        <a:pt x="5880" y="25011"/>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79" name="Freeform: Shape 78">
                  <a:extLst>
                    <a:ext uri="{FF2B5EF4-FFF2-40B4-BE49-F238E27FC236}">
                      <a16:creationId xmlns:a16="http://schemas.microsoft.com/office/drawing/2014/main" id="{EAA20C82-902E-8388-9E14-3409305EC70C}"/>
                    </a:ext>
                  </a:extLst>
                </p:cNvPr>
                <p:cNvSpPr>
                  <a:spLocks noGrp="1" noRot="1" noMove="1" noResize="1" noEditPoints="1" noAdjustHandles="1" noChangeArrowheads="1" noChangeShapeType="1"/>
                </p:cNvSpPr>
                <p:nvPr/>
              </p:nvSpPr>
              <p:spPr>
                <a:xfrm>
                  <a:off x="6162573" y="4021069"/>
                  <a:ext cx="22783" cy="33025"/>
                </a:xfrm>
                <a:custGeom>
                  <a:avLst/>
                  <a:gdLst>
                    <a:gd name="connsiteX0" fmla="*/ 508 w 22783"/>
                    <a:gd name="connsiteY0" fmla="*/ 5235 h 33025"/>
                    <a:gd name="connsiteX1" fmla="*/ 1668 w 22783"/>
                    <a:gd name="connsiteY1" fmla="*/ 503 h 33025"/>
                    <a:gd name="connsiteX2" fmla="*/ 6397 w 22783"/>
                    <a:gd name="connsiteY2" fmla="*/ 1664 h 33025"/>
                    <a:gd name="connsiteX3" fmla="*/ 22280 w 22783"/>
                    <a:gd name="connsiteY3" fmla="*/ 27788 h 33025"/>
                    <a:gd name="connsiteX4" fmla="*/ 21120 w 22783"/>
                    <a:gd name="connsiteY4" fmla="*/ 32530 h 33025"/>
                    <a:gd name="connsiteX5" fmla="*/ 16391 w 22783"/>
                    <a:gd name="connsiteY5" fmla="*/ 31370 h 33025"/>
                    <a:gd name="connsiteX6" fmla="*/ 508 w 22783"/>
                    <a:gd name="connsiteY6" fmla="*/ 5223 h 3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3" h="33025">
                      <a:moveTo>
                        <a:pt x="508" y="5235"/>
                      </a:moveTo>
                      <a:cubicBezTo>
                        <a:pt x="-492" y="3608"/>
                        <a:pt x="31" y="1493"/>
                        <a:pt x="1668" y="503"/>
                      </a:cubicBezTo>
                      <a:cubicBezTo>
                        <a:pt x="3294" y="-486"/>
                        <a:pt x="5408" y="26"/>
                        <a:pt x="6397" y="1664"/>
                      </a:cubicBezTo>
                      <a:lnTo>
                        <a:pt x="22280" y="27788"/>
                      </a:lnTo>
                      <a:cubicBezTo>
                        <a:pt x="23269" y="29414"/>
                        <a:pt x="22758" y="31541"/>
                        <a:pt x="21120" y="32530"/>
                      </a:cubicBezTo>
                      <a:cubicBezTo>
                        <a:pt x="19495" y="33508"/>
                        <a:pt x="17380" y="32996"/>
                        <a:pt x="16391" y="31370"/>
                      </a:cubicBezTo>
                      <a:lnTo>
                        <a:pt x="508" y="5223"/>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0" name="Freeform: Shape 79">
                  <a:extLst>
                    <a:ext uri="{FF2B5EF4-FFF2-40B4-BE49-F238E27FC236}">
                      <a16:creationId xmlns:a16="http://schemas.microsoft.com/office/drawing/2014/main" id="{DA83C518-B489-317E-B720-9BA415590C34}"/>
                    </a:ext>
                  </a:extLst>
                </p:cNvPr>
                <p:cNvSpPr>
                  <a:spLocks noGrp="1" noRot="1" noMove="1" noResize="1" noEditPoints="1" noAdjustHandles="1" noChangeArrowheads="1" noChangeShapeType="1"/>
                </p:cNvSpPr>
                <p:nvPr/>
              </p:nvSpPr>
              <p:spPr>
                <a:xfrm>
                  <a:off x="5909132" y="3604113"/>
                  <a:ext cx="24597" cy="35694"/>
                </a:xfrm>
                <a:custGeom>
                  <a:avLst/>
                  <a:gdLst>
                    <a:gd name="connsiteX0" fmla="*/ 543 w 24597"/>
                    <a:gd name="connsiteY0" fmla="*/ 5661 h 35694"/>
                    <a:gd name="connsiteX1" fmla="*/ 1783 w 24597"/>
                    <a:gd name="connsiteY1" fmla="*/ 543 h 35694"/>
                    <a:gd name="connsiteX2" fmla="*/ 6899 w 24597"/>
                    <a:gd name="connsiteY2" fmla="*/ 1794 h 35694"/>
                    <a:gd name="connsiteX3" fmla="*/ 24055 w 24597"/>
                    <a:gd name="connsiteY3" fmla="*/ 30034 h 35694"/>
                    <a:gd name="connsiteX4" fmla="*/ 22804 w 24597"/>
                    <a:gd name="connsiteY4" fmla="*/ 35151 h 35694"/>
                    <a:gd name="connsiteX5" fmla="*/ 17688 w 24597"/>
                    <a:gd name="connsiteY5" fmla="*/ 33900 h 35694"/>
                    <a:gd name="connsiteX6" fmla="*/ 532 w 24597"/>
                    <a:gd name="connsiteY6" fmla="*/ 5661 h 3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97" h="35694">
                      <a:moveTo>
                        <a:pt x="543" y="5661"/>
                      </a:moveTo>
                      <a:cubicBezTo>
                        <a:pt x="-525" y="3909"/>
                        <a:pt x="32" y="1623"/>
                        <a:pt x="1783" y="543"/>
                      </a:cubicBezTo>
                      <a:cubicBezTo>
                        <a:pt x="3533" y="-526"/>
                        <a:pt x="5830" y="31"/>
                        <a:pt x="6899" y="1794"/>
                      </a:cubicBezTo>
                      <a:lnTo>
                        <a:pt x="24055" y="30034"/>
                      </a:lnTo>
                      <a:cubicBezTo>
                        <a:pt x="25123" y="31785"/>
                        <a:pt x="24566" y="34071"/>
                        <a:pt x="22804" y="35151"/>
                      </a:cubicBezTo>
                      <a:cubicBezTo>
                        <a:pt x="21053" y="36221"/>
                        <a:pt x="18757" y="35663"/>
                        <a:pt x="17688" y="33900"/>
                      </a:cubicBezTo>
                      <a:lnTo>
                        <a:pt x="532" y="5661"/>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1" name="Freeform: Shape 80">
                  <a:extLst>
                    <a:ext uri="{FF2B5EF4-FFF2-40B4-BE49-F238E27FC236}">
                      <a16:creationId xmlns:a16="http://schemas.microsoft.com/office/drawing/2014/main" id="{736CB294-18B9-9521-691D-FA6E293270EE}"/>
                    </a:ext>
                  </a:extLst>
                </p:cNvPr>
                <p:cNvSpPr>
                  <a:spLocks noGrp="1" noRot="1" noMove="1" noResize="1" noEditPoints="1" noAdjustHandles="1" noChangeArrowheads="1" noChangeShapeType="1"/>
                </p:cNvSpPr>
                <p:nvPr/>
              </p:nvSpPr>
              <p:spPr>
                <a:xfrm>
                  <a:off x="5753612" y="3535587"/>
                  <a:ext cx="587167" cy="587365"/>
                </a:xfrm>
                <a:custGeom>
                  <a:avLst/>
                  <a:gdLst>
                    <a:gd name="connsiteX0" fmla="*/ 587156 w 587167"/>
                    <a:gd name="connsiteY0" fmla="*/ 293688 h 587365"/>
                    <a:gd name="connsiteX1" fmla="*/ 501172 w 587167"/>
                    <a:gd name="connsiteY1" fmla="*/ 501351 h 587365"/>
                    <a:gd name="connsiteX2" fmla="*/ 293584 w 587167"/>
                    <a:gd name="connsiteY2" fmla="*/ 587366 h 587365"/>
                    <a:gd name="connsiteX3" fmla="*/ 85984 w 587167"/>
                    <a:gd name="connsiteY3" fmla="*/ 501351 h 587365"/>
                    <a:gd name="connsiteX4" fmla="*/ 0 w 587167"/>
                    <a:gd name="connsiteY4" fmla="*/ 293677 h 587365"/>
                    <a:gd name="connsiteX5" fmla="*/ 85996 w 587167"/>
                    <a:gd name="connsiteY5" fmla="*/ 86015 h 587365"/>
                    <a:gd name="connsiteX6" fmla="*/ 293595 w 587167"/>
                    <a:gd name="connsiteY6" fmla="*/ 0 h 587365"/>
                    <a:gd name="connsiteX7" fmla="*/ 501183 w 587167"/>
                    <a:gd name="connsiteY7" fmla="*/ 86015 h 587365"/>
                    <a:gd name="connsiteX8" fmla="*/ 587167 w 587167"/>
                    <a:gd name="connsiteY8" fmla="*/ 293677 h 587365"/>
                    <a:gd name="connsiteX9" fmla="*/ 482435 w 587167"/>
                    <a:gd name="connsiteY9" fmla="*/ 482619 h 587365"/>
                    <a:gd name="connsiteX10" fmla="*/ 560666 w 587167"/>
                    <a:gd name="connsiteY10" fmla="*/ 293688 h 587365"/>
                    <a:gd name="connsiteX11" fmla="*/ 482435 w 587167"/>
                    <a:gd name="connsiteY11" fmla="*/ 104758 h 587365"/>
                    <a:gd name="connsiteX12" fmla="*/ 293572 w 587167"/>
                    <a:gd name="connsiteY12" fmla="*/ 26499 h 587365"/>
                    <a:gd name="connsiteX13" fmla="*/ 104698 w 587167"/>
                    <a:gd name="connsiteY13" fmla="*/ 104758 h 587365"/>
                    <a:gd name="connsiteX14" fmla="*/ 26467 w 587167"/>
                    <a:gd name="connsiteY14" fmla="*/ 293688 h 587365"/>
                    <a:gd name="connsiteX15" fmla="*/ 104698 w 587167"/>
                    <a:gd name="connsiteY15" fmla="*/ 482619 h 587365"/>
                    <a:gd name="connsiteX16" fmla="*/ 293572 w 587167"/>
                    <a:gd name="connsiteY16" fmla="*/ 560878 h 587365"/>
                    <a:gd name="connsiteX17" fmla="*/ 482435 w 587167"/>
                    <a:gd name="connsiteY17" fmla="*/ 482619 h 58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7167" h="587365">
                      <a:moveTo>
                        <a:pt x="587156" y="293688"/>
                      </a:moveTo>
                      <a:cubicBezTo>
                        <a:pt x="587156" y="374779"/>
                        <a:pt x="554288" y="448215"/>
                        <a:pt x="501172" y="501351"/>
                      </a:cubicBezTo>
                      <a:cubicBezTo>
                        <a:pt x="448044" y="554497"/>
                        <a:pt x="374645" y="587366"/>
                        <a:pt x="293584" y="587366"/>
                      </a:cubicBezTo>
                      <a:cubicBezTo>
                        <a:pt x="212511" y="587366"/>
                        <a:pt x="139112" y="554486"/>
                        <a:pt x="85984" y="501351"/>
                      </a:cubicBezTo>
                      <a:cubicBezTo>
                        <a:pt x="32857" y="448204"/>
                        <a:pt x="0" y="374779"/>
                        <a:pt x="0" y="293677"/>
                      </a:cubicBezTo>
                      <a:cubicBezTo>
                        <a:pt x="0" y="212587"/>
                        <a:pt x="32868" y="139150"/>
                        <a:pt x="85996" y="86015"/>
                      </a:cubicBezTo>
                      <a:cubicBezTo>
                        <a:pt x="139123" y="32868"/>
                        <a:pt x="212522" y="0"/>
                        <a:pt x="293595" y="0"/>
                      </a:cubicBezTo>
                      <a:cubicBezTo>
                        <a:pt x="374657" y="0"/>
                        <a:pt x="448067" y="32880"/>
                        <a:pt x="501183" y="86015"/>
                      </a:cubicBezTo>
                      <a:cubicBezTo>
                        <a:pt x="554311" y="139162"/>
                        <a:pt x="587167" y="212587"/>
                        <a:pt x="587167" y="293677"/>
                      </a:cubicBezTo>
                      <a:close/>
                      <a:moveTo>
                        <a:pt x="482435" y="482619"/>
                      </a:moveTo>
                      <a:cubicBezTo>
                        <a:pt x="530765" y="434272"/>
                        <a:pt x="560666" y="367466"/>
                        <a:pt x="560666" y="293688"/>
                      </a:cubicBezTo>
                      <a:cubicBezTo>
                        <a:pt x="560666" y="219911"/>
                        <a:pt x="530765" y="153105"/>
                        <a:pt x="482435" y="104758"/>
                      </a:cubicBezTo>
                      <a:cubicBezTo>
                        <a:pt x="434105" y="56411"/>
                        <a:pt x="367323" y="26499"/>
                        <a:pt x="293572" y="26499"/>
                      </a:cubicBezTo>
                      <a:cubicBezTo>
                        <a:pt x="219810" y="26499"/>
                        <a:pt x="153028" y="56411"/>
                        <a:pt x="104698" y="104758"/>
                      </a:cubicBezTo>
                      <a:cubicBezTo>
                        <a:pt x="56368" y="153105"/>
                        <a:pt x="26467" y="219911"/>
                        <a:pt x="26467" y="293688"/>
                      </a:cubicBezTo>
                      <a:cubicBezTo>
                        <a:pt x="26467" y="367466"/>
                        <a:pt x="56368" y="434272"/>
                        <a:pt x="104698" y="482619"/>
                      </a:cubicBezTo>
                      <a:cubicBezTo>
                        <a:pt x="153028" y="530966"/>
                        <a:pt x="219810" y="560878"/>
                        <a:pt x="293572" y="560878"/>
                      </a:cubicBezTo>
                      <a:cubicBezTo>
                        <a:pt x="367323" y="560878"/>
                        <a:pt x="434105" y="530966"/>
                        <a:pt x="482435" y="482619"/>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2" name="Freeform: Shape 81">
                  <a:extLst>
                    <a:ext uri="{FF2B5EF4-FFF2-40B4-BE49-F238E27FC236}">
                      <a16:creationId xmlns:a16="http://schemas.microsoft.com/office/drawing/2014/main" id="{D30EB0C4-F50C-AFB6-11D9-2B56DDC0F7F8}"/>
                    </a:ext>
                  </a:extLst>
                </p:cNvPr>
                <p:cNvSpPr>
                  <a:spLocks noGrp="1" noRot="1" noMove="1" noResize="1" noEditPoints="1" noAdjustHandles="1" noChangeArrowheads="1" noChangeShapeType="1"/>
                </p:cNvSpPr>
                <p:nvPr/>
              </p:nvSpPr>
              <p:spPr>
                <a:xfrm>
                  <a:off x="6018989" y="3466143"/>
                  <a:ext cx="59551" cy="62017"/>
                </a:xfrm>
                <a:custGeom>
                  <a:avLst/>
                  <a:gdLst>
                    <a:gd name="connsiteX0" fmla="*/ 49524 w 59551"/>
                    <a:gd name="connsiteY0" fmla="*/ 62018 h 62017"/>
                    <a:gd name="connsiteX1" fmla="*/ 10039 w 59551"/>
                    <a:gd name="connsiteY1" fmla="*/ 62018 h 62017"/>
                    <a:gd name="connsiteX2" fmla="*/ 10039 w 59551"/>
                    <a:gd name="connsiteY2" fmla="*/ 41341 h 62017"/>
                    <a:gd name="connsiteX3" fmla="*/ 49524 w 59551"/>
                    <a:gd name="connsiteY3" fmla="*/ 41341 h 62017"/>
                    <a:gd name="connsiteX4" fmla="*/ 49524 w 59551"/>
                    <a:gd name="connsiteY4" fmla="*/ 62018 h 62017"/>
                    <a:gd name="connsiteX5" fmla="*/ 59551 w 59551"/>
                    <a:gd name="connsiteY5" fmla="*/ 41341 h 62017"/>
                    <a:gd name="connsiteX6" fmla="*/ 0 w 59551"/>
                    <a:gd name="connsiteY6" fmla="*/ 41341 h 62017"/>
                    <a:gd name="connsiteX7" fmla="*/ 0 w 59551"/>
                    <a:gd name="connsiteY7" fmla="*/ 0 h 62017"/>
                    <a:gd name="connsiteX8" fmla="*/ 59551 w 59551"/>
                    <a:gd name="connsiteY8" fmla="*/ 0 h 62017"/>
                    <a:gd name="connsiteX9" fmla="*/ 59551 w 59551"/>
                    <a:gd name="connsiteY9" fmla="*/ 41341 h 6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51" h="62017">
                      <a:moveTo>
                        <a:pt x="49524" y="62018"/>
                      </a:moveTo>
                      <a:lnTo>
                        <a:pt x="10039" y="62018"/>
                      </a:lnTo>
                      <a:lnTo>
                        <a:pt x="10039" y="41341"/>
                      </a:lnTo>
                      <a:lnTo>
                        <a:pt x="49524" y="41341"/>
                      </a:lnTo>
                      <a:lnTo>
                        <a:pt x="49524" y="62018"/>
                      </a:lnTo>
                      <a:close/>
                      <a:moveTo>
                        <a:pt x="59551" y="41341"/>
                      </a:moveTo>
                      <a:lnTo>
                        <a:pt x="0" y="41341"/>
                      </a:lnTo>
                      <a:lnTo>
                        <a:pt x="0" y="0"/>
                      </a:lnTo>
                      <a:lnTo>
                        <a:pt x="59551" y="0"/>
                      </a:lnTo>
                      <a:lnTo>
                        <a:pt x="59551" y="41341"/>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3" name="Freeform: Shape 82">
                  <a:extLst>
                    <a:ext uri="{FF2B5EF4-FFF2-40B4-BE49-F238E27FC236}">
                      <a16:creationId xmlns:a16="http://schemas.microsoft.com/office/drawing/2014/main" id="{87C769C2-4D1D-3F6E-AC23-EA6D6D651523}"/>
                    </a:ext>
                  </a:extLst>
                </p:cNvPr>
                <p:cNvSpPr>
                  <a:spLocks noGrp="1" noRot="1" noMove="1" noResize="1" noEditPoints="1" noAdjustHandles="1" noChangeArrowheads="1" noChangeShapeType="1"/>
                </p:cNvSpPr>
                <p:nvPr/>
              </p:nvSpPr>
              <p:spPr>
                <a:xfrm>
                  <a:off x="6175178" y="3498454"/>
                  <a:ext cx="75115" cy="78918"/>
                </a:xfrm>
                <a:custGeom>
                  <a:avLst/>
                  <a:gdLst>
                    <a:gd name="connsiteX0" fmla="*/ 52855 w 75115"/>
                    <a:gd name="connsiteY0" fmla="*/ 66920 h 78918"/>
                    <a:gd name="connsiteX1" fmla="*/ 2683 w 75115"/>
                    <a:gd name="connsiteY1" fmla="*/ 34825 h 78918"/>
                    <a:gd name="connsiteX2" fmla="*/ 24944 w 75115"/>
                    <a:gd name="connsiteY2" fmla="*/ 0 h 78918"/>
                    <a:gd name="connsiteX3" fmla="*/ 75115 w 75115"/>
                    <a:gd name="connsiteY3" fmla="*/ 32095 h 78918"/>
                    <a:gd name="connsiteX4" fmla="*/ 52855 w 75115"/>
                    <a:gd name="connsiteY4" fmla="*/ 66920 h 78918"/>
                    <a:gd name="connsiteX5" fmla="*/ 33266 w 75115"/>
                    <a:gd name="connsiteY5" fmla="*/ 78918 h 78918"/>
                    <a:gd name="connsiteX6" fmla="*/ 0 w 75115"/>
                    <a:gd name="connsiteY6" fmla="*/ 57639 h 78918"/>
                    <a:gd name="connsiteX7" fmla="*/ 11142 w 75115"/>
                    <a:gd name="connsiteY7" fmla="*/ 40227 h 78918"/>
                    <a:gd name="connsiteX8" fmla="*/ 44396 w 75115"/>
                    <a:gd name="connsiteY8" fmla="*/ 61506 h 78918"/>
                    <a:gd name="connsiteX9" fmla="*/ 33277 w 75115"/>
                    <a:gd name="connsiteY9" fmla="*/ 78918 h 7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15" h="78918">
                      <a:moveTo>
                        <a:pt x="52855" y="66920"/>
                      </a:moveTo>
                      <a:lnTo>
                        <a:pt x="2683" y="34825"/>
                      </a:lnTo>
                      <a:lnTo>
                        <a:pt x="24944" y="0"/>
                      </a:lnTo>
                      <a:lnTo>
                        <a:pt x="75115" y="32095"/>
                      </a:lnTo>
                      <a:lnTo>
                        <a:pt x="52855" y="66920"/>
                      </a:lnTo>
                      <a:close/>
                      <a:moveTo>
                        <a:pt x="33266" y="78918"/>
                      </a:moveTo>
                      <a:lnTo>
                        <a:pt x="0" y="57639"/>
                      </a:lnTo>
                      <a:lnTo>
                        <a:pt x="11142" y="40227"/>
                      </a:lnTo>
                      <a:lnTo>
                        <a:pt x="44396" y="61506"/>
                      </a:lnTo>
                      <a:lnTo>
                        <a:pt x="33277" y="78918"/>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4" name="Freeform: Shape 83">
                  <a:extLst>
                    <a:ext uri="{FF2B5EF4-FFF2-40B4-BE49-F238E27FC236}">
                      <a16:creationId xmlns:a16="http://schemas.microsoft.com/office/drawing/2014/main" id="{1C416D0C-02F1-59D0-BB22-8CD81FC1E775}"/>
                    </a:ext>
                  </a:extLst>
                </p:cNvPr>
                <p:cNvSpPr>
                  <a:spLocks noGrp="1" noRot="1" noMove="1" noResize="1" noEditPoints="1" noAdjustHandles="1" noChangeArrowheads="1" noChangeShapeType="1"/>
                </p:cNvSpPr>
                <p:nvPr/>
              </p:nvSpPr>
              <p:spPr>
                <a:xfrm>
                  <a:off x="5829205" y="3506984"/>
                  <a:ext cx="75536" cy="79054"/>
                </a:xfrm>
                <a:custGeom>
                  <a:avLst/>
                  <a:gdLst>
                    <a:gd name="connsiteX0" fmla="*/ 75536 w 75536"/>
                    <a:gd name="connsiteY0" fmla="*/ 57207 h 79054"/>
                    <a:gd name="connsiteX1" fmla="*/ 42645 w 75536"/>
                    <a:gd name="connsiteY1" fmla="*/ 79055 h 79054"/>
                    <a:gd name="connsiteX2" fmla="*/ 31220 w 75536"/>
                    <a:gd name="connsiteY2" fmla="*/ 61836 h 79054"/>
                    <a:gd name="connsiteX3" fmla="*/ 64099 w 75536"/>
                    <a:gd name="connsiteY3" fmla="*/ 39977 h 79054"/>
                    <a:gd name="connsiteX4" fmla="*/ 75536 w 75536"/>
                    <a:gd name="connsiteY4" fmla="*/ 57207 h 79054"/>
                    <a:gd name="connsiteX5" fmla="*/ 72466 w 75536"/>
                    <a:gd name="connsiteY5" fmla="*/ 34438 h 79054"/>
                    <a:gd name="connsiteX6" fmla="*/ 22863 w 75536"/>
                    <a:gd name="connsiteY6" fmla="*/ 67386 h 79054"/>
                    <a:gd name="connsiteX7" fmla="*/ 0 w 75536"/>
                    <a:gd name="connsiteY7" fmla="*/ 32948 h 79054"/>
                    <a:gd name="connsiteX8" fmla="*/ 49603 w 75536"/>
                    <a:gd name="connsiteY8" fmla="*/ 0 h 79054"/>
                    <a:gd name="connsiteX9" fmla="*/ 72466 w 75536"/>
                    <a:gd name="connsiteY9" fmla="*/ 34438 h 7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36" h="79054">
                      <a:moveTo>
                        <a:pt x="75536" y="57207"/>
                      </a:moveTo>
                      <a:lnTo>
                        <a:pt x="42645" y="79055"/>
                      </a:lnTo>
                      <a:lnTo>
                        <a:pt x="31220" y="61836"/>
                      </a:lnTo>
                      <a:lnTo>
                        <a:pt x="64099" y="39977"/>
                      </a:lnTo>
                      <a:lnTo>
                        <a:pt x="75536" y="57207"/>
                      </a:lnTo>
                      <a:close/>
                      <a:moveTo>
                        <a:pt x="72466" y="34438"/>
                      </a:moveTo>
                      <a:lnTo>
                        <a:pt x="22863" y="67386"/>
                      </a:lnTo>
                      <a:lnTo>
                        <a:pt x="0" y="32948"/>
                      </a:lnTo>
                      <a:lnTo>
                        <a:pt x="49603" y="0"/>
                      </a:lnTo>
                      <a:lnTo>
                        <a:pt x="72466" y="34438"/>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85" name="Freeform: Shape 84">
                  <a:extLst>
                    <a:ext uri="{FF2B5EF4-FFF2-40B4-BE49-F238E27FC236}">
                      <a16:creationId xmlns:a16="http://schemas.microsoft.com/office/drawing/2014/main" id="{F7C3A305-0BB6-8F9C-4F35-C955F11683D6}"/>
                    </a:ext>
                  </a:extLst>
                </p:cNvPr>
                <p:cNvSpPr>
                  <a:spLocks noGrp="1" noRot="1" noMove="1" noResize="1" noEditPoints="1" noAdjustHandles="1" noChangeArrowheads="1" noChangeShapeType="1"/>
                </p:cNvSpPr>
                <p:nvPr/>
              </p:nvSpPr>
              <p:spPr>
                <a:xfrm>
                  <a:off x="5983950" y="3436937"/>
                  <a:ext cx="126697" cy="101448"/>
                </a:xfrm>
                <a:custGeom>
                  <a:avLst/>
                  <a:gdLst>
                    <a:gd name="connsiteX0" fmla="*/ 7504 w 126697"/>
                    <a:gd name="connsiteY0" fmla="*/ 63337 h 101448"/>
                    <a:gd name="connsiteX1" fmla="*/ 63360 w 126697"/>
                    <a:gd name="connsiteY1" fmla="*/ 8302 h 101448"/>
                    <a:gd name="connsiteX2" fmla="*/ 119193 w 126697"/>
                    <a:gd name="connsiteY2" fmla="*/ 63337 h 101448"/>
                    <a:gd name="connsiteX3" fmla="*/ 105539 w 126697"/>
                    <a:gd name="connsiteY3" fmla="*/ 99333 h 101448"/>
                    <a:gd name="connsiteX4" fmla="*/ 113907 w 126697"/>
                    <a:gd name="connsiteY4" fmla="*/ 101448 h 101448"/>
                    <a:gd name="connsiteX5" fmla="*/ 126697 w 126697"/>
                    <a:gd name="connsiteY5" fmla="*/ 63337 h 101448"/>
                    <a:gd name="connsiteX6" fmla="*/ 63360 w 126697"/>
                    <a:gd name="connsiteY6" fmla="*/ 0 h 101448"/>
                    <a:gd name="connsiteX7" fmla="*/ 0 w 126697"/>
                    <a:gd name="connsiteY7" fmla="*/ 63337 h 101448"/>
                    <a:gd name="connsiteX8" fmla="*/ 12767 w 126697"/>
                    <a:gd name="connsiteY8" fmla="*/ 101414 h 101448"/>
                    <a:gd name="connsiteX9" fmla="*/ 21135 w 126697"/>
                    <a:gd name="connsiteY9" fmla="*/ 99310 h 101448"/>
                    <a:gd name="connsiteX10" fmla="*/ 7504 w 126697"/>
                    <a:gd name="connsiteY10" fmla="*/ 63348 h 1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97" h="101448">
                      <a:moveTo>
                        <a:pt x="7504" y="63337"/>
                      </a:moveTo>
                      <a:cubicBezTo>
                        <a:pt x="7504" y="32993"/>
                        <a:pt x="32550" y="8302"/>
                        <a:pt x="63360" y="8302"/>
                      </a:cubicBezTo>
                      <a:cubicBezTo>
                        <a:pt x="94147" y="8302"/>
                        <a:pt x="119193" y="32993"/>
                        <a:pt x="119193" y="63337"/>
                      </a:cubicBezTo>
                      <a:cubicBezTo>
                        <a:pt x="119193" y="77087"/>
                        <a:pt x="114043" y="89666"/>
                        <a:pt x="105539" y="99333"/>
                      </a:cubicBezTo>
                      <a:cubicBezTo>
                        <a:pt x="108347" y="99970"/>
                        <a:pt x="111133" y="100675"/>
                        <a:pt x="113907" y="101448"/>
                      </a:cubicBezTo>
                      <a:cubicBezTo>
                        <a:pt x="121933" y="90837"/>
                        <a:pt x="126697" y="77633"/>
                        <a:pt x="126697" y="63337"/>
                      </a:cubicBezTo>
                      <a:cubicBezTo>
                        <a:pt x="126697" y="28421"/>
                        <a:pt x="98274" y="0"/>
                        <a:pt x="63360" y="0"/>
                      </a:cubicBezTo>
                      <a:cubicBezTo>
                        <a:pt x="28423" y="0"/>
                        <a:pt x="0" y="28421"/>
                        <a:pt x="0" y="63337"/>
                      </a:cubicBezTo>
                      <a:cubicBezTo>
                        <a:pt x="0" y="77610"/>
                        <a:pt x="4764" y="90803"/>
                        <a:pt x="12767" y="101414"/>
                      </a:cubicBezTo>
                      <a:cubicBezTo>
                        <a:pt x="15542" y="100641"/>
                        <a:pt x="18327" y="99936"/>
                        <a:pt x="21135" y="99310"/>
                      </a:cubicBezTo>
                      <a:cubicBezTo>
                        <a:pt x="12654" y="89654"/>
                        <a:pt x="7504" y="77087"/>
                        <a:pt x="7504" y="63348"/>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grpSp>
          <p:grpSp>
            <p:nvGrpSpPr>
              <p:cNvPr id="66" name="Group 65">
                <a:extLst>
                  <a:ext uri="{FF2B5EF4-FFF2-40B4-BE49-F238E27FC236}">
                    <a16:creationId xmlns:a16="http://schemas.microsoft.com/office/drawing/2014/main" id="{2E8368B4-582A-7B68-A315-B71416AEC708}"/>
                  </a:ext>
                </a:extLst>
              </p:cNvPr>
              <p:cNvGrpSpPr>
                <a:grpSpLocks noGrp="1" noUngrp="1" noRot="1" noMove="1" noResize="1"/>
              </p:cNvGrpSpPr>
              <p:nvPr/>
            </p:nvGrpSpPr>
            <p:grpSpPr>
              <a:xfrm>
                <a:off x="4478938" y="3239916"/>
                <a:ext cx="586798" cy="409391"/>
                <a:chOff x="5671936" y="3693132"/>
                <a:chExt cx="349753" cy="244012"/>
              </a:xfrm>
              <a:grpFill/>
            </p:grpSpPr>
            <p:sp>
              <p:nvSpPr>
                <p:cNvPr id="67" name="Freeform: Shape 66">
                  <a:extLst>
                    <a:ext uri="{FF2B5EF4-FFF2-40B4-BE49-F238E27FC236}">
                      <a16:creationId xmlns:a16="http://schemas.microsoft.com/office/drawing/2014/main" id="{FF30C69E-5AD9-FCF9-C1CD-C56AEFA67907}"/>
                    </a:ext>
                  </a:extLst>
                </p:cNvPr>
                <p:cNvSpPr>
                  <a:spLocks noGrp="1" noRot="1" noMove="1" noResize="1" noEditPoints="1" noAdjustHandles="1" noChangeArrowheads="1" noChangeShapeType="1"/>
                </p:cNvSpPr>
                <p:nvPr/>
              </p:nvSpPr>
              <p:spPr>
                <a:xfrm>
                  <a:off x="5671936" y="3879778"/>
                  <a:ext cx="349753" cy="57366"/>
                </a:xfrm>
                <a:custGeom>
                  <a:avLst/>
                  <a:gdLst>
                    <a:gd name="connsiteX0" fmla="*/ 41577 w 387685"/>
                    <a:gd name="connsiteY0" fmla="*/ 5300 h 63587"/>
                    <a:gd name="connsiteX1" fmla="*/ 22931 w 387685"/>
                    <a:gd name="connsiteY1" fmla="*/ 387 h 63587"/>
                    <a:gd name="connsiteX2" fmla="*/ 2376 w 387685"/>
                    <a:gd name="connsiteY2" fmla="*/ 20415 h 63587"/>
                    <a:gd name="connsiteX3" fmla="*/ 18498 w 387685"/>
                    <a:gd name="connsiteY3" fmla="*/ 37258 h 63587"/>
                    <a:gd name="connsiteX4" fmla="*/ 27911 w 387685"/>
                    <a:gd name="connsiteY4" fmla="*/ 44071 h 63587"/>
                    <a:gd name="connsiteX5" fmla="*/ 20408 w 387685"/>
                    <a:gd name="connsiteY5" fmla="*/ 50087 h 63587"/>
                    <a:gd name="connsiteX6" fmla="*/ 6640 w 387685"/>
                    <a:gd name="connsiteY6" fmla="*/ 43923 h 63587"/>
                    <a:gd name="connsiteX7" fmla="*/ 0 w 387685"/>
                    <a:gd name="connsiteY7" fmla="*/ 56411 h 63587"/>
                    <a:gd name="connsiteX8" fmla="*/ 20953 w 387685"/>
                    <a:gd name="connsiteY8" fmla="*/ 63223 h 63587"/>
                    <a:gd name="connsiteX9" fmla="*/ 37882 w 387685"/>
                    <a:gd name="connsiteY9" fmla="*/ 57594 h 63587"/>
                    <a:gd name="connsiteX10" fmla="*/ 44044 w 387685"/>
                    <a:gd name="connsiteY10" fmla="*/ 41535 h 63587"/>
                    <a:gd name="connsiteX11" fmla="*/ 29344 w 387685"/>
                    <a:gd name="connsiteY11" fmla="*/ 25237 h 63587"/>
                    <a:gd name="connsiteX12" fmla="*/ 25376 w 387685"/>
                    <a:gd name="connsiteY12" fmla="*/ 24043 h 63587"/>
                    <a:gd name="connsiteX13" fmla="*/ 18498 w 387685"/>
                    <a:gd name="connsiteY13" fmla="*/ 18345 h 63587"/>
                    <a:gd name="connsiteX14" fmla="*/ 25160 w 387685"/>
                    <a:gd name="connsiteY14" fmla="*/ 13363 h 63587"/>
                    <a:gd name="connsiteX15" fmla="*/ 35426 w 387685"/>
                    <a:gd name="connsiteY15" fmla="*/ 17310 h 63587"/>
                    <a:gd name="connsiteX16" fmla="*/ 41588 w 387685"/>
                    <a:gd name="connsiteY16" fmla="*/ 5289 h 63587"/>
                    <a:gd name="connsiteX17" fmla="*/ 85302 w 387685"/>
                    <a:gd name="connsiteY17" fmla="*/ 15115 h 63587"/>
                    <a:gd name="connsiteX18" fmla="*/ 85302 w 387685"/>
                    <a:gd name="connsiteY18" fmla="*/ 1979 h 63587"/>
                    <a:gd name="connsiteX19" fmla="*/ 51388 w 387685"/>
                    <a:gd name="connsiteY19" fmla="*/ 1979 h 63587"/>
                    <a:gd name="connsiteX20" fmla="*/ 51388 w 387685"/>
                    <a:gd name="connsiteY20" fmla="*/ 61620 h 63587"/>
                    <a:gd name="connsiteX21" fmla="*/ 85302 w 387685"/>
                    <a:gd name="connsiteY21" fmla="*/ 61620 h 63587"/>
                    <a:gd name="connsiteX22" fmla="*/ 85302 w 387685"/>
                    <a:gd name="connsiteY22" fmla="*/ 48484 h 63587"/>
                    <a:gd name="connsiteX23" fmla="*/ 66884 w 387685"/>
                    <a:gd name="connsiteY23" fmla="*/ 48484 h 63587"/>
                    <a:gd name="connsiteX24" fmla="*/ 66884 w 387685"/>
                    <a:gd name="connsiteY24" fmla="*/ 38214 h 63587"/>
                    <a:gd name="connsiteX25" fmla="*/ 84370 w 387685"/>
                    <a:gd name="connsiteY25" fmla="*/ 38214 h 63587"/>
                    <a:gd name="connsiteX26" fmla="*/ 84370 w 387685"/>
                    <a:gd name="connsiteY26" fmla="*/ 25078 h 63587"/>
                    <a:gd name="connsiteX27" fmla="*/ 66884 w 387685"/>
                    <a:gd name="connsiteY27" fmla="*/ 25078 h 63587"/>
                    <a:gd name="connsiteX28" fmla="*/ 66884 w 387685"/>
                    <a:gd name="connsiteY28" fmla="*/ 15126 h 63587"/>
                    <a:gd name="connsiteX29" fmla="*/ 85302 w 387685"/>
                    <a:gd name="connsiteY29" fmla="*/ 15126 h 63587"/>
                    <a:gd name="connsiteX30" fmla="*/ 137486 w 387685"/>
                    <a:gd name="connsiteY30" fmla="*/ 3412 h 63587"/>
                    <a:gd name="connsiteX31" fmla="*/ 123343 w 387685"/>
                    <a:gd name="connsiteY31" fmla="*/ 387 h 63587"/>
                    <a:gd name="connsiteX32" fmla="*/ 100639 w 387685"/>
                    <a:gd name="connsiteY32" fmla="*/ 10054 h 63587"/>
                    <a:gd name="connsiteX33" fmla="*/ 91874 w 387685"/>
                    <a:gd name="connsiteY33" fmla="*/ 31890 h 63587"/>
                    <a:gd name="connsiteX34" fmla="*/ 101446 w 387685"/>
                    <a:gd name="connsiteY34" fmla="*/ 54420 h 63587"/>
                    <a:gd name="connsiteX35" fmla="*/ 123821 w 387685"/>
                    <a:gd name="connsiteY35" fmla="*/ 63212 h 63587"/>
                    <a:gd name="connsiteX36" fmla="*/ 137498 w 387685"/>
                    <a:gd name="connsiteY36" fmla="*/ 60437 h 63587"/>
                    <a:gd name="connsiteX37" fmla="*/ 137498 w 387685"/>
                    <a:gd name="connsiteY37" fmla="*/ 41853 h 63587"/>
                    <a:gd name="connsiteX38" fmla="*/ 124139 w 387685"/>
                    <a:gd name="connsiteY38" fmla="*/ 48177 h 63587"/>
                    <a:gd name="connsiteX39" fmla="*/ 108006 w 387685"/>
                    <a:gd name="connsiteY39" fmla="*/ 31958 h 63587"/>
                    <a:gd name="connsiteX40" fmla="*/ 123900 w 387685"/>
                    <a:gd name="connsiteY40" fmla="*/ 15433 h 63587"/>
                    <a:gd name="connsiteX41" fmla="*/ 137509 w 387685"/>
                    <a:gd name="connsiteY41" fmla="*/ 21996 h 63587"/>
                    <a:gd name="connsiteX42" fmla="*/ 137509 w 387685"/>
                    <a:gd name="connsiteY42" fmla="*/ 3412 h 63587"/>
                    <a:gd name="connsiteX43" fmla="*/ 177028 w 387685"/>
                    <a:gd name="connsiteY43" fmla="*/ 0 h 63587"/>
                    <a:gd name="connsiteX44" fmla="*/ 144058 w 387685"/>
                    <a:gd name="connsiteY44" fmla="*/ 30696 h 63587"/>
                    <a:gd name="connsiteX45" fmla="*/ 177028 w 387685"/>
                    <a:gd name="connsiteY45" fmla="*/ 63587 h 63587"/>
                    <a:gd name="connsiteX46" fmla="*/ 209998 w 387685"/>
                    <a:gd name="connsiteY46" fmla="*/ 30696 h 63587"/>
                    <a:gd name="connsiteX47" fmla="*/ 177028 w 387685"/>
                    <a:gd name="connsiteY47" fmla="*/ 0 h 63587"/>
                    <a:gd name="connsiteX48" fmla="*/ 177028 w 387685"/>
                    <a:gd name="connsiteY48" fmla="*/ 15024 h 63587"/>
                    <a:gd name="connsiteX49" fmla="*/ 193865 w 387685"/>
                    <a:gd name="connsiteY49" fmla="*/ 30764 h 63587"/>
                    <a:gd name="connsiteX50" fmla="*/ 177028 w 387685"/>
                    <a:gd name="connsiteY50" fmla="*/ 48563 h 63587"/>
                    <a:gd name="connsiteX51" fmla="*/ 160168 w 387685"/>
                    <a:gd name="connsiteY51" fmla="*/ 30764 h 63587"/>
                    <a:gd name="connsiteX52" fmla="*/ 177028 w 387685"/>
                    <a:gd name="connsiteY52" fmla="*/ 15024 h 63587"/>
                    <a:gd name="connsiteX53" fmla="*/ 217195 w 387685"/>
                    <a:gd name="connsiteY53" fmla="*/ 61620 h 63587"/>
                    <a:gd name="connsiteX54" fmla="*/ 232680 w 387685"/>
                    <a:gd name="connsiteY54" fmla="*/ 61620 h 63587"/>
                    <a:gd name="connsiteX55" fmla="*/ 232680 w 387685"/>
                    <a:gd name="connsiteY55" fmla="*/ 25066 h 63587"/>
                    <a:gd name="connsiteX56" fmla="*/ 232839 w 387685"/>
                    <a:gd name="connsiteY56" fmla="*/ 25066 h 63587"/>
                    <a:gd name="connsiteX57" fmla="*/ 261239 w 387685"/>
                    <a:gd name="connsiteY57" fmla="*/ 61620 h 63587"/>
                    <a:gd name="connsiteX58" fmla="*/ 276723 w 387685"/>
                    <a:gd name="connsiteY58" fmla="*/ 61620 h 63587"/>
                    <a:gd name="connsiteX59" fmla="*/ 276723 w 387685"/>
                    <a:gd name="connsiteY59" fmla="*/ 1979 h 63587"/>
                    <a:gd name="connsiteX60" fmla="*/ 261239 w 387685"/>
                    <a:gd name="connsiteY60" fmla="*/ 1979 h 63587"/>
                    <a:gd name="connsiteX61" fmla="*/ 261239 w 387685"/>
                    <a:gd name="connsiteY61" fmla="*/ 38430 h 63587"/>
                    <a:gd name="connsiteX62" fmla="*/ 261079 w 387685"/>
                    <a:gd name="connsiteY62" fmla="*/ 38430 h 63587"/>
                    <a:gd name="connsiteX63" fmla="*/ 232680 w 387685"/>
                    <a:gd name="connsiteY63" fmla="*/ 1979 h 63587"/>
                    <a:gd name="connsiteX64" fmla="*/ 217195 w 387685"/>
                    <a:gd name="connsiteY64" fmla="*/ 1979 h 63587"/>
                    <a:gd name="connsiteX65" fmla="*/ 217195 w 387685"/>
                    <a:gd name="connsiteY65" fmla="*/ 61620 h 63587"/>
                    <a:gd name="connsiteX66" fmla="*/ 286865 w 387685"/>
                    <a:gd name="connsiteY66" fmla="*/ 61620 h 63587"/>
                    <a:gd name="connsiteX67" fmla="*/ 308852 w 387685"/>
                    <a:gd name="connsiteY67" fmla="*/ 61620 h 63587"/>
                    <a:gd name="connsiteX68" fmla="*/ 339140 w 387685"/>
                    <a:gd name="connsiteY68" fmla="*/ 31799 h 63587"/>
                    <a:gd name="connsiteX69" fmla="*/ 308852 w 387685"/>
                    <a:gd name="connsiteY69" fmla="*/ 1979 h 63587"/>
                    <a:gd name="connsiteX70" fmla="*/ 286865 w 387685"/>
                    <a:gd name="connsiteY70" fmla="*/ 1979 h 63587"/>
                    <a:gd name="connsiteX71" fmla="*/ 286865 w 387685"/>
                    <a:gd name="connsiteY71" fmla="*/ 61620 h 63587"/>
                    <a:gd name="connsiteX72" fmla="*/ 302349 w 387685"/>
                    <a:gd name="connsiteY72" fmla="*/ 15115 h 63587"/>
                    <a:gd name="connsiteX73" fmla="*/ 305999 w 387685"/>
                    <a:gd name="connsiteY73" fmla="*/ 15115 h 63587"/>
                    <a:gd name="connsiteX74" fmla="*/ 322984 w 387685"/>
                    <a:gd name="connsiteY74" fmla="*/ 31799 h 63587"/>
                    <a:gd name="connsiteX75" fmla="*/ 305817 w 387685"/>
                    <a:gd name="connsiteY75" fmla="*/ 48484 h 63587"/>
                    <a:gd name="connsiteX76" fmla="*/ 302338 w 387685"/>
                    <a:gd name="connsiteY76" fmla="*/ 48484 h 63587"/>
                    <a:gd name="connsiteX77" fmla="*/ 302338 w 387685"/>
                    <a:gd name="connsiteY77" fmla="*/ 15115 h 63587"/>
                    <a:gd name="connsiteX78" fmla="*/ 385218 w 387685"/>
                    <a:gd name="connsiteY78" fmla="*/ 5300 h 63587"/>
                    <a:gd name="connsiteX79" fmla="*/ 366573 w 387685"/>
                    <a:gd name="connsiteY79" fmla="*/ 387 h 63587"/>
                    <a:gd name="connsiteX80" fmla="*/ 346018 w 387685"/>
                    <a:gd name="connsiteY80" fmla="*/ 20415 h 63587"/>
                    <a:gd name="connsiteX81" fmla="*/ 362139 w 387685"/>
                    <a:gd name="connsiteY81" fmla="*/ 37258 h 63587"/>
                    <a:gd name="connsiteX82" fmla="*/ 371553 w 387685"/>
                    <a:gd name="connsiteY82" fmla="*/ 44071 h 63587"/>
                    <a:gd name="connsiteX83" fmla="*/ 364049 w 387685"/>
                    <a:gd name="connsiteY83" fmla="*/ 50087 h 63587"/>
                    <a:gd name="connsiteX84" fmla="*/ 350281 w 387685"/>
                    <a:gd name="connsiteY84" fmla="*/ 43923 h 63587"/>
                    <a:gd name="connsiteX85" fmla="*/ 343642 w 387685"/>
                    <a:gd name="connsiteY85" fmla="*/ 56411 h 63587"/>
                    <a:gd name="connsiteX86" fmla="*/ 364595 w 387685"/>
                    <a:gd name="connsiteY86" fmla="*/ 63223 h 63587"/>
                    <a:gd name="connsiteX87" fmla="*/ 381524 w 387685"/>
                    <a:gd name="connsiteY87" fmla="*/ 57594 h 63587"/>
                    <a:gd name="connsiteX88" fmla="*/ 387685 w 387685"/>
                    <a:gd name="connsiteY88" fmla="*/ 41535 h 63587"/>
                    <a:gd name="connsiteX89" fmla="*/ 372985 w 387685"/>
                    <a:gd name="connsiteY89" fmla="*/ 25237 h 63587"/>
                    <a:gd name="connsiteX90" fmla="*/ 369018 w 387685"/>
                    <a:gd name="connsiteY90" fmla="*/ 24043 h 63587"/>
                    <a:gd name="connsiteX91" fmla="*/ 362139 w 387685"/>
                    <a:gd name="connsiteY91" fmla="*/ 18345 h 63587"/>
                    <a:gd name="connsiteX92" fmla="*/ 368801 w 387685"/>
                    <a:gd name="connsiteY92" fmla="*/ 13363 h 63587"/>
                    <a:gd name="connsiteX93" fmla="*/ 379068 w 387685"/>
                    <a:gd name="connsiteY93" fmla="*/ 17310 h 63587"/>
                    <a:gd name="connsiteX94" fmla="*/ 385230 w 387685"/>
                    <a:gd name="connsiteY94" fmla="*/ 5289 h 6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87685" h="63587">
                      <a:moveTo>
                        <a:pt x="41577" y="5300"/>
                      </a:moveTo>
                      <a:cubicBezTo>
                        <a:pt x="36290" y="2297"/>
                        <a:pt x="28934" y="387"/>
                        <a:pt x="22931" y="387"/>
                      </a:cubicBezTo>
                      <a:cubicBezTo>
                        <a:pt x="10983" y="387"/>
                        <a:pt x="2376" y="8302"/>
                        <a:pt x="2376" y="20415"/>
                      </a:cubicBezTo>
                      <a:cubicBezTo>
                        <a:pt x="2376" y="31958"/>
                        <a:pt x="8766" y="34495"/>
                        <a:pt x="18498" y="37258"/>
                      </a:cubicBezTo>
                      <a:cubicBezTo>
                        <a:pt x="21840" y="38225"/>
                        <a:pt x="27911" y="39726"/>
                        <a:pt x="27911" y="44071"/>
                      </a:cubicBezTo>
                      <a:cubicBezTo>
                        <a:pt x="27911" y="48268"/>
                        <a:pt x="24034" y="50087"/>
                        <a:pt x="20408" y="50087"/>
                      </a:cubicBezTo>
                      <a:cubicBezTo>
                        <a:pt x="15121" y="50087"/>
                        <a:pt x="10516" y="47312"/>
                        <a:pt x="6640" y="43923"/>
                      </a:cubicBezTo>
                      <a:lnTo>
                        <a:pt x="0" y="56411"/>
                      </a:lnTo>
                      <a:cubicBezTo>
                        <a:pt x="6071" y="60698"/>
                        <a:pt x="13450" y="63223"/>
                        <a:pt x="20953" y="63223"/>
                      </a:cubicBezTo>
                      <a:cubicBezTo>
                        <a:pt x="26968" y="63223"/>
                        <a:pt x="33221" y="61540"/>
                        <a:pt x="37882" y="57594"/>
                      </a:cubicBezTo>
                      <a:cubicBezTo>
                        <a:pt x="42611" y="53556"/>
                        <a:pt x="44044" y="47483"/>
                        <a:pt x="44044" y="41535"/>
                      </a:cubicBezTo>
                      <a:cubicBezTo>
                        <a:pt x="44044" y="31890"/>
                        <a:pt x="37632" y="27705"/>
                        <a:pt x="29344" y="25237"/>
                      </a:cubicBezTo>
                      <a:lnTo>
                        <a:pt x="25376" y="24043"/>
                      </a:lnTo>
                      <a:cubicBezTo>
                        <a:pt x="22681" y="23167"/>
                        <a:pt x="18498" y="21848"/>
                        <a:pt x="18498" y="18345"/>
                      </a:cubicBezTo>
                      <a:cubicBezTo>
                        <a:pt x="18498" y="15024"/>
                        <a:pt x="22306" y="13363"/>
                        <a:pt x="25160" y="13363"/>
                      </a:cubicBezTo>
                      <a:cubicBezTo>
                        <a:pt x="28946" y="13363"/>
                        <a:pt x="32584" y="14956"/>
                        <a:pt x="35426" y="17310"/>
                      </a:cubicBezTo>
                      <a:lnTo>
                        <a:pt x="41588" y="5289"/>
                      </a:lnTo>
                      <a:close/>
                      <a:moveTo>
                        <a:pt x="85302" y="15115"/>
                      </a:moveTo>
                      <a:lnTo>
                        <a:pt x="85302" y="1979"/>
                      </a:lnTo>
                      <a:lnTo>
                        <a:pt x="51388" y="1979"/>
                      </a:lnTo>
                      <a:lnTo>
                        <a:pt x="51388" y="61620"/>
                      </a:lnTo>
                      <a:lnTo>
                        <a:pt x="85302" y="61620"/>
                      </a:lnTo>
                      <a:lnTo>
                        <a:pt x="85302" y="48484"/>
                      </a:lnTo>
                      <a:lnTo>
                        <a:pt x="66884" y="48484"/>
                      </a:lnTo>
                      <a:lnTo>
                        <a:pt x="66884" y="38214"/>
                      </a:lnTo>
                      <a:lnTo>
                        <a:pt x="84370" y="38214"/>
                      </a:lnTo>
                      <a:lnTo>
                        <a:pt x="84370" y="25078"/>
                      </a:lnTo>
                      <a:lnTo>
                        <a:pt x="66884" y="25078"/>
                      </a:lnTo>
                      <a:lnTo>
                        <a:pt x="66884" y="15126"/>
                      </a:lnTo>
                      <a:lnTo>
                        <a:pt x="85302" y="15126"/>
                      </a:lnTo>
                      <a:close/>
                      <a:moveTo>
                        <a:pt x="137486" y="3412"/>
                      </a:moveTo>
                      <a:cubicBezTo>
                        <a:pt x="132916" y="1501"/>
                        <a:pt x="128323" y="387"/>
                        <a:pt x="123343" y="387"/>
                      </a:cubicBezTo>
                      <a:cubicBezTo>
                        <a:pt x="114964" y="387"/>
                        <a:pt x="106483" y="4037"/>
                        <a:pt x="100639" y="10054"/>
                      </a:cubicBezTo>
                      <a:cubicBezTo>
                        <a:pt x="94943" y="15911"/>
                        <a:pt x="91874" y="23736"/>
                        <a:pt x="91874" y="31890"/>
                      </a:cubicBezTo>
                      <a:cubicBezTo>
                        <a:pt x="91874" y="40750"/>
                        <a:pt x="94875" y="48484"/>
                        <a:pt x="101446" y="54420"/>
                      </a:cubicBezTo>
                      <a:cubicBezTo>
                        <a:pt x="107608" y="60027"/>
                        <a:pt x="115521" y="63212"/>
                        <a:pt x="123821" y="63212"/>
                      </a:cubicBezTo>
                      <a:cubicBezTo>
                        <a:pt x="128641" y="63212"/>
                        <a:pt x="132359" y="62029"/>
                        <a:pt x="137498" y="60437"/>
                      </a:cubicBezTo>
                      <a:lnTo>
                        <a:pt x="137498" y="41853"/>
                      </a:lnTo>
                      <a:cubicBezTo>
                        <a:pt x="134269" y="45731"/>
                        <a:pt x="129198" y="48177"/>
                        <a:pt x="124139" y="48177"/>
                      </a:cubicBezTo>
                      <a:cubicBezTo>
                        <a:pt x="114498" y="48177"/>
                        <a:pt x="108006" y="41387"/>
                        <a:pt x="108006" y="31958"/>
                      </a:cubicBezTo>
                      <a:cubicBezTo>
                        <a:pt x="108006" y="22701"/>
                        <a:pt x="114418" y="15433"/>
                        <a:pt x="123900" y="15433"/>
                      </a:cubicBezTo>
                      <a:cubicBezTo>
                        <a:pt x="129210" y="15433"/>
                        <a:pt x="134348" y="17719"/>
                        <a:pt x="137509" y="21996"/>
                      </a:cubicBezTo>
                      <a:lnTo>
                        <a:pt x="137509" y="3412"/>
                      </a:lnTo>
                      <a:close/>
                      <a:moveTo>
                        <a:pt x="177028" y="0"/>
                      </a:moveTo>
                      <a:cubicBezTo>
                        <a:pt x="159861" y="0"/>
                        <a:pt x="144058" y="12647"/>
                        <a:pt x="144058" y="30696"/>
                      </a:cubicBezTo>
                      <a:cubicBezTo>
                        <a:pt x="144058" y="49985"/>
                        <a:pt x="157894" y="63587"/>
                        <a:pt x="177028" y="63587"/>
                      </a:cubicBezTo>
                      <a:cubicBezTo>
                        <a:pt x="196173" y="63587"/>
                        <a:pt x="209998" y="49974"/>
                        <a:pt x="209998" y="30696"/>
                      </a:cubicBezTo>
                      <a:cubicBezTo>
                        <a:pt x="209998" y="12647"/>
                        <a:pt x="194172" y="0"/>
                        <a:pt x="177028" y="0"/>
                      </a:cubicBezTo>
                      <a:close/>
                      <a:moveTo>
                        <a:pt x="177028" y="15024"/>
                      </a:moveTo>
                      <a:cubicBezTo>
                        <a:pt x="186282" y="15024"/>
                        <a:pt x="193865" y="22530"/>
                        <a:pt x="193865" y="30764"/>
                      </a:cubicBezTo>
                      <a:cubicBezTo>
                        <a:pt x="193865" y="41057"/>
                        <a:pt x="186294" y="48563"/>
                        <a:pt x="177028" y="48563"/>
                      </a:cubicBezTo>
                      <a:cubicBezTo>
                        <a:pt x="167774" y="48563"/>
                        <a:pt x="160168" y="41057"/>
                        <a:pt x="160168" y="30764"/>
                      </a:cubicBezTo>
                      <a:cubicBezTo>
                        <a:pt x="160168" y="22530"/>
                        <a:pt x="167762" y="15024"/>
                        <a:pt x="177028" y="15024"/>
                      </a:cubicBezTo>
                      <a:close/>
                      <a:moveTo>
                        <a:pt x="217195" y="61620"/>
                      </a:moveTo>
                      <a:lnTo>
                        <a:pt x="232680" y="61620"/>
                      </a:lnTo>
                      <a:lnTo>
                        <a:pt x="232680" y="25066"/>
                      </a:lnTo>
                      <a:lnTo>
                        <a:pt x="232839" y="25066"/>
                      </a:lnTo>
                      <a:lnTo>
                        <a:pt x="261239" y="61620"/>
                      </a:lnTo>
                      <a:lnTo>
                        <a:pt x="276723" y="61620"/>
                      </a:lnTo>
                      <a:lnTo>
                        <a:pt x="276723" y="1979"/>
                      </a:lnTo>
                      <a:lnTo>
                        <a:pt x="261239" y="1979"/>
                      </a:lnTo>
                      <a:lnTo>
                        <a:pt x="261239" y="38430"/>
                      </a:lnTo>
                      <a:lnTo>
                        <a:pt x="261079" y="38430"/>
                      </a:lnTo>
                      <a:lnTo>
                        <a:pt x="232680" y="1979"/>
                      </a:lnTo>
                      <a:lnTo>
                        <a:pt x="217195" y="1979"/>
                      </a:lnTo>
                      <a:lnTo>
                        <a:pt x="217195" y="61620"/>
                      </a:lnTo>
                      <a:close/>
                      <a:moveTo>
                        <a:pt x="286865" y="61620"/>
                      </a:moveTo>
                      <a:lnTo>
                        <a:pt x="308852" y="61620"/>
                      </a:lnTo>
                      <a:cubicBezTo>
                        <a:pt x="325372" y="61620"/>
                        <a:pt x="339140" y="48575"/>
                        <a:pt x="339140" y="31799"/>
                      </a:cubicBezTo>
                      <a:cubicBezTo>
                        <a:pt x="339140" y="15024"/>
                        <a:pt x="325440" y="1979"/>
                        <a:pt x="308852" y="1979"/>
                      </a:cubicBezTo>
                      <a:lnTo>
                        <a:pt x="286865" y="1979"/>
                      </a:lnTo>
                      <a:lnTo>
                        <a:pt x="286865" y="61620"/>
                      </a:lnTo>
                      <a:close/>
                      <a:moveTo>
                        <a:pt x="302349" y="15115"/>
                      </a:moveTo>
                      <a:lnTo>
                        <a:pt x="305999" y="15115"/>
                      </a:lnTo>
                      <a:cubicBezTo>
                        <a:pt x="315947" y="15115"/>
                        <a:pt x="322984" y="21131"/>
                        <a:pt x="322984" y="31799"/>
                      </a:cubicBezTo>
                      <a:cubicBezTo>
                        <a:pt x="322984" y="43434"/>
                        <a:pt x="315071" y="48484"/>
                        <a:pt x="305817" y="48484"/>
                      </a:cubicBezTo>
                      <a:lnTo>
                        <a:pt x="302338" y="48484"/>
                      </a:lnTo>
                      <a:lnTo>
                        <a:pt x="302338" y="15115"/>
                      </a:lnTo>
                      <a:close/>
                      <a:moveTo>
                        <a:pt x="385218" y="5300"/>
                      </a:moveTo>
                      <a:cubicBezTo>
                        <a:pt x="379932" y="2297"/>
                        <a:pt x="372576" y="387"/>
                        <a:pt x="366573" y="387"/>
                      </a:cubicBezTo>
                      <a:cubicBezTo>
                        <a:pt x="354624" y="387"/>
                        <a:pt x="346018" y="8302"/>
                        <a:pt x="346018" y="20415"/>
                      </a:cubicBezTo>
                      <a:cubicBezTo>
                        <a:pt x="346018" y="31958"/>
                        <a:pt x="352407" y="34495"/>
                        <a:pt x="362139" y="37258"/>
                      </a:cubicBezTo>
                      <a:cubicBezTo>
                        <a:pt x="365482" y="38225"/>
                        <a:pt x="371553" y="39726"/>
                        <a:pt x="371553" y="44071"/>
                      </a:cubicBezTo>
                      <a:cubicBezTo>
                        <a:pt x="371553" y="48268"/>
                        <a:pt x="367676" y="50087"/>
                        <a:pt x="364049" y="50087"/>
                      </a:cubicBezTo>
                      <a:cubicBezTo>
                        <a:pt x="358763" y="50087"/>
                        <a:pt x="354158" y="47312"/>
                        <a:pt x="350281" y="43923"/>
                      </a:cubicBezTo>
                      <a:lnTo>
                        <a:pt x="343642" y="56411"/>
                      </a:lnTo>
                      <a:cubicBezTo>
                        <a:pt x="349713" y="60698"/>
                        <a:pt x="357091" y="63223"/>
                        <a:pt x="364595" y="63223"/>
                      </a:cubicBezTo>
                      <a:cubicBezTo>
                        <a:pt x="370609" y="63223"/>
                        <a:pt x="376862" y="61540"/>
                        <a:pt x="381524" y="57594"/>
                      </a:cubicBezTo>
                      <a:cubicBezTo>
                        <a:pt x="386253" y="53556"/>
                        <a:pt x="387685" y="47483"/>
                        <a:pt x="387685" y="41535"/>
                      </a:cubicBezTo>
                      <a:cubicBezTo>
                        <a:pt x="387685" y="31890"/>
                        <a:pt x="381273" y="27705"/>
                        <a:pt x="372985" y="25237"/>
                      </a:cubicBezTo>
                      <a:lnTo>
                        <a:pt x="369018" y="24043"/>
                      </a:lnTo>
                      <a:cubicBezTo>
                        <a:pt x="366323" y="23167"/>
                        <a:pt x="362139" y="21848"/>
                        <a:pt x="362139" y="18345"/>
                      </a:cubicBezTo>
                      <a:cubicBezTo>
                        <a:pt x="362139" y="15024"/>
                        <a:pt x="365948" y="13363"/>
                        <a:pt x="368801" y="13363"/>
                      </a:cubicBezTo>
                      <a:cubicBezTo>
                        <a:pt x="372587" y="13363"/>
                        <a:pt x="376225" y="14956"/>
                        <a:pt x="379068" y="17310"/>
                      </a:cubicBezTo>
                      <a:lnTo>
                        <a:pt x="385230" y="5289"/>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68" name="Freeform: Shape 67">
                  <a:extLst>
                    <a:ext uri="{FF2B5EF4-FFF2-40B4-BE49-F238E27FC236}">
                      <a16:creationId xmlns:a16="http://schemas.microsoft.com/office/drawing/2014/main" id="{B517059A-D8D3-C7FE-5584-363AEC93E7CB}"/>
                    </a:ext>
                  </a:extLst>
                </p:cNvPr>
                <p:cNvSpPr>
                  <a:spLocks noGrp="1" noRot="1" noMove="1" noResize="1" noEditPoints="1" noAdjustHandles="1" noChangeArrowheads="1" noChangeShapeType="1"/>
                </p:cNvSpPr>
                <p:nvPr/>
              </p:nvSpPr>
              <p:spPr>
                <a:xfrm>
                  <a:off x="5713024" y="3693132"/>
                  <a:ext cx="281659" cy="174282"/>
                </a:xfrm>
                <a:custGeom>
                  <a:avLst/>
                  <a:gdLst>
                    <a:gd name="connsiteX0" fmla="*/ 85189 w 312206"/>
                    <a:gd name="connsiteY0" fmla="*/ 146645 h 193184"/>
                    <a:gd name="connsiteX1" fmla="*/ 112963 w 312206"/>
                    <a:gd name="connsiteY1" fmla="*/ 120817 h 193184"/>
                    <a:gd name="connsiteX2" fmla="*/ 141875 w 312206"/>
                    <a:gd name="connsiteY2" fmla="*/ 63633 h 193184"/>
                    <a:gd name="connsiteX3" fmla="*/ 72819 w 312206"/>
                    <a:gd name="connsiteY3" fmla="*/ 0 h 193184"/>
                    <a:gd name="connsiteX4" fmla="*/ 3081 w 312206"/>
                    <a:gd name="connsiteY4" fmla="*/ 68819 h 193184"/>
                    <a:gd name="connsiteX5" fmla="*/ 54321 w 312206"/>
                    <a:gd name="connsiteY5" fmla="*/ 68819 h 193184"/>
                    <a:gd name="connsiteX6" fmla="*/ 53651 w 312206"/>
                    <a:gd name="connsiteY6" fmla="*/ 61222 h 193184"/>
                    <a:gd name="connsiteX7" fmla="*/ 73092 w 312206"/>
                    <a:gd name="connsiteY7" fmla="*/ 39431 h 193184"/>
                    <a:gd name="connsiteX8" fmla="*/ 93465 w 312206"/>
                    <a:gd name="connsiteY8" fmla="*/ 62700 h 193184"/>
                    <a:gd name="connsiteX9" fmla="*/ 73092 w 312206"/>
                    <a:gd name="connsiteY9" fmla="*/ 106555 h 193184"/>
                    <a:gd name="connsiteX10" fmla="*/ 0 w 312206"/>
                    <a:gd name="connsiteY10" fmla="*/ 186064 h 193184"/>
                    <a:gd name="connsiteX11" fmla="*/ 143773 w 312206"/>
                    <a:gd name="connsiteY11" fmla="*/ 186064 h 193184"/>
                    <a:gd name="connsiteX12" fmla="*/ 143773 w 312206"/>
                    <a:gd name="connsiteY12" fmla="*/ 146645 h 193184"/>
                    <a:gd name="connsiteX13" fmla="*/ 85200 w 312206"/>
                    <a:gd name="connsiteY13" fmla="*/ 146645 h 193184"/>
                    <a:gd name="connsiteX14" fmla="*/ 236283 w 312206"/>
                    <a:gd name="connsiteY14" fmla="*/ 0 h 193184"/>
                    <a:gd name="connsiteX15" fmla="*/ 160361 w 312206"/>
                    <a:gd name="connsiteY15" fmla="*/ 96592 h 193184"/>
                    <a:gd name="connsiteX16" fmla="*/ 236283 w 312206"/>
                    <a:gd name="connsiteY16" fmla="*/ 193184 h 193184"/>
                    <a:gd name="connsiteX17" fmla="*/ 312206 w 312206"/>
                    <a:gd name="connsiteY17" fmla="*/ 96592 h 193184"/>
                    <a:gd name="connsiteX18" fmla="*/ 236283 w 312206"/>
                    <a:gd name="connsiteY18" fmla="*/ 0 h 193184"/>
                    <a:gd name="connsiteX19" fmla="*/ 236283 w 312206"/>
                    <a:gd name="connsiteY19" fmla="*/ 41103 h 193184"/>
                    <a:gd name="connsiteX20" fmla="*/ 265934 w 312206"/>
                    <a:gd name="connsiteY20" fmla="*/ 96330 h 193184"/>
                    <a:gd name="connsiteX21" fmla="*/ 236283 w 312206"/>
                    <a:gd name="connsiteY21" fmla="*/ 152161 h 193184"/>
                    <a:gd name="connsiteX22" fmla="*/ 206633 w 312206"/>
                    <a:gd name="connsiteY22" fmla="*/ 96330 h 193184"/>
                    <a:gd name="connsiteX23" fmla="*/ 236283 w 312206"/>
                    <a:gd name="connsiteY23" fmla="*/ 41103 h 19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206" h="193184">
                      <a:moveTo>
                        <a:pt x="85189" y="146645"/>
                      </a:moveTo>
                      <a:lnTo>
                        <a:pt x="112963" y="120817"/>
                      </a:lnTo>
                      <a:cubicBezTo>
                        <a:pt x="131188" y="104201"/>
                        <a:pt x="141875" y="89268"/>
                        <a:pt x="141875" y="63633"/>
                      </a:cubicBezTo>
                      <a:cubicBezTo>
                        <a:pt x="141875" y="24680"/>
                        <a:pt x="110337" y="0"/>
                        <a:pt x="72819" y="0"/>
                      </a:cubicBezTo>
                      <a:cubicBezTo>
                        <a:pt x="30651" y="0"/>
                        <a:pt x="4502" y="27785"/>
                        <a:pt x="3081" y="68819"/>
                      </a:cubicBezTo>
                      <a:lnTo>
                        <a:pt x="54321" y="68819"/>
                      </a:lnTo>
                      <a:cubicBezTo>
                        <a:pt x="53844" y="66192"/>
                        <a:pt x="53651" y="63633"/>
                        <a:pt x="53651" y="61222"/>
                      </a:cubicBezTo>
                      <a:cubicBezTo>
                        <a:pt x="53651" y="49109"/>
                        <a:pt x="60506" y="39431"/>
                        <a:pt x="73092" y="39431"/>
                      </a:cubicBezTo>
                      <a:cubicBezTo>
                        <a:pt x="85393" y="39431"/>
                        <a:pt x="93465" y="51270"/>
                        <a:pt x="93465" y="62700"/>
                      </a:cubicBezTo>
                      <a:cubicBezTo>
                        <a:pt x="93465" y="79043"/>
                        <a:pt x="83517" y="95193"/>
                        <a:pt x="73092" y="106555"/>
                      </a:cubicBezTo>
                      <a:lnTo>
                        <a:pt x="0" y="186064"/>
                      </a:lnTo>
                      <a:lnTo>
                        <a:pt x="143773" y="186064"/>
                      </a:lnTo>
                      <a:lnTo>
                        <a:pt x="143773" y="146645"/>
                      </a:lnTo>
                      <a:lnTo>
                        <a:pt x="85200" y="146645"/>
                      </a:lnTo>
                      <a:close/>
                      <a:moveTo>
                        <a:pt x="236283" y="0"/>
                      </a:moveTo>
                      <a:cubicBezTo>
                        <a:pt x="183156" y="0"/>
                        <a:pt x="160361" y="50121"/>
                        <a:pt x="160361" y="96592"/>
                      </a:cubicBezTo>
                      <a:cubicBezTo>
                        <a:pt x="160361" y="143074"/>
                        <a:pt x="182883" y="193184"/>
                        <a:pt x="236283" y="193184"/>
                      </a:cubicBezTo>
                      <a:cubicBezTo>
                        <a:pt x="289673" y="193184"/>
                        <a:pt x="312206" y="143074"/>
                        <a:pt x="312206" y="96592"/>
                      </a:cubicBezTo>
                      <a:cubicBezTo>
                        <a:pt x="312206" y="50110"/>
                        <a:pt x="289411" y="0"/>
                        <a:pt x="236283" y="0"/>
                      </a:cubicBezTo>
                      <a:close/>
                      <a:moveTo>
                        <a:pt x="236283" y="41103"/>
                      </a:moveTo>
                      <a:cubicBezTo>
                        <a:pt x="260227" y="41103"/>
                        <a:pt x="265934" y="79043"/>
                        <a:pt x="265934" y="96330"/>
                      </a:cubicBezTo>
                      <a:cubicBezTo>
                        <a:pt x="265934" y="113686"/>
                        <a:pt x="260215" y="152161"/>
                        <a:pt x="236283" y="152161"/>
                      </a:cubicBezTo>
                      <a:cubicBezTo>
                        <a:pt x="212340" y="152161"/>
                        <a:pt x="206633" y="113686"/>
                        <a:pt x="206633" y="96330"/>
                      </a:cubicBezTo>
                      <a:cubicBezTo>
                        <a:pt x="206633" y="79043"/>
                        <a:pt x="212352" y="41103"/>
                        <a:pt x="236283" y="41103"/>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grpSp>
        </p:grpSp>
        <p:grpSp>
          <p:nvGrpSpPr>
            <p:cNvPr id="56" name="Group 55">
              <a:extLst>
                <a:ext uri="{FF2B5EF4-FFF2-40B4-BE49-F238E27FC236}">
                  <a16:creationId xmlns:a16="http://schemas.microsoft.com/office/drawing/2014/main" id="{A135B665-6C77-B40F-2DFA-B6A1405B412A}"/>
                </a:ext>
              </a:extLst>
            </p:cNvPr>
            <p:cNvGrpSpPr>
              <a:grpSpLocks noGrp="1" noUngrp="1" noRot="1" noMove="1" noResize="1"/>
            </p:cNvGrpSpPr>
            <p:nvPr/>
          </p:nvGrpSpPr>
          <p:grpSpPr>
            <a:xfrm>
              <a:off x="2622608" y="3108438"/>
              <a:ext cx="376877" cy="293578"/>
              <a:chOff x="5182839" y="3682903"/>
              <a:chExt cx="389925" cy="303742"/>
            </a:xfrm>
            <a:grpFill/>
          </p:grpSpPr>
          <p:sp>
            <p:nvSpPr>
              <p:cNvPr id="63" name="Freeform: Shape 62">
                <a:extLst>
                  <a:ext uri="{FF2B5EF4-FFF2-40B4-BE49-F238E27FC236}">
                    <a16:creationId xmlns:a16="http://schemas.microsoft.com/office/drawing/2014/main" id="{EB6683E3-BE22-77A9-7A0A-0D6C09DB385C}"/>
                  </a:ext>
                </a:extLst>
              </p:cNvPr>
              <p:cNvSpPr>
                <a:spLocks noGrp="1" noRot="1" noMove="1" noResize="1" noEditPoints="1" noAdjustHandles="1" noChangeArrowheads="1" noChangeShapeType="1"/>
              </p:cNvSpPr>
              <p:nvPr/>
            </p:nvSpPr>
            <p:spPr>
              <a:xfrm>
                <a:off x="5190900" y="3682903"/>
                <a:ext cx="370609" cy="186053"/>
              </a:xfrm>
              <a:custGeom>
                <a:avLst/>
                <a:gdLst>
                  <a:gd name="connsiteX0" fmla="*/ 120512 w 370609"/>
                  <a:gd name="connsiteY0" fmla="*/ 39419 h 186053"/>
                  <a:gd name="connsiteX1" fmla="*/ 120512 w 370609"/>
                  <a:gd name="connsiteY1" fmla="*/ 0 h 186053"/>
                  <a:gd name="connsiteX2" fmla="*/ 27513 w 370609"/>
                  <a:gd name="connsiteY2" fmla="*/ 0 h 186053"/>
                  <a:gd name="connsiteX3" fmla="*/ 11847 w 370609"/>
                  <a:gd name="connsiteY3" fmla="*/ 97070 h 186053"/>
                  <a:gd name="connsiteX4" fmla="*/ 45999 w 370609"/>
                  <a:gd name="connsiteY4" fmla="*/ 89734 h 186053"/>
                  <a:gd name="connsiteX5" fmla="*/ 85200 w 370609"/>
                  <a:gd name="connsiteY5" fmla="*/ 120339 h 186053"/>
                  <a:gd name="connsiteX6" fmla="*/ 56686 w 370609"/>
                  <a:gd name="connsiteY6" fmla="*/ 146645 h 186053"/>
                  <a:gd name="connsiteX7" fmla="*/ 6856 w 370609"/>
                  <a:gd name="connsiteY7" fmla="*/ 125992 h 186053"/>
                  <a:gd name="connsiteX8" fmla="*/ 0 w 370609"/>
                  <a:gd name="connsiteY8" fmla="*/ 169915 h 186053"/>
                  <a:gd name="connsiteX9" fmla="*/ 58369 w 370609"/>
                  <a:gd name="connsiteY9" fmla="*/ 186053 h 186053"/>
                  <a:gd name="connsiteX10" fmla="*/ 110553 w 370609"/>
                  <a:gd name="connsiteY10" fmla="*/ 171120 h 186053"/>
                  <a:gd name="connsiteX11" fmla="*/ 133553 w 370609"/>
                  <a:gd name="connsiteY11" fmla="*/ 122693 h 186053"/>
                  <a:gd name="connsiteX12" fmla="*/ 70204 w 370609"/>
                  <a:gd name="connsiteY12" fmla="*/ 58583 h 186053"/>
                  <a:gd name="connsiteX13" fmla="*/ 55549 w 370609"/>
                  <a:gd name="connsiteY13" fmla="*/ 59800 h 186053"/>
                  <a:gd name="connsiteX14" fmla="*/ 58573 w 370609"/>
                  <a:gd name="connsiteY14" fmla="*/ 39419 h 186053"/>
                  <a:gd name="connsiteX15" fmla="*/ 120501 w 370609"/>
                  <a:gd name="connsiteY15" fmla="*/ 39419 h 186053"/>
                  <a:gd name="connsiteX16" fmla="*/ 207395 w 370609"/>
                  <a:gd name="connsiteY16" fmla="*/ 57184 h 186053"/>
                  <a:gd name="connsiteX17" fmla="*/ 164226 w 370609"/>
                  <a:gd name="connsiteY17" fmla="*/ 57184 h 186053"/>
                  <a:gd name="connsiteX18" fmla="*/ 164226 w 370609"/>
                  <a:gd name="connsiteY18" fmla="*/ 178945 h 186053"/>
                  <a:gd name="connsiteX19" fmla="*/ 207395 w 370609"/>
                  <a:gd name="connsiteY19" fmla="*/ 178945 h 186053"/>
                  <a:gd name="connsiteX20" fmla="*/ 207395 w 370609"/>
                  <a:gd name="connsiteY20" fmla="*/ 120828 h 186053"/>
                  <a:gd name="connsiteX21" fmla="*/ 226563 w 370609"/>
                  <a:gd name="connsiteY21" fmla="*/ 86663 h 186053"/>
                  <a:gd name="connsiteX22" fmla="*/ 245799 w 370609"/>
                  <a:gd name="connsiteY22" fmla="*/ 120828 h 186053"/>
                  <a:gd name="connsiteX23" fmla="*/ 245799 w 370609"/>
                  <a:gd name="connsiteY23" fmla="*/ 178945 h 186053"/>
                  <a:gd name="connsiteX24" fmla="*/ 288968 w 370609"/>
                  <a:gd name="connsiteY24" fmla="*/ 178945 h 186053"/>
                  <a:gd name="connsiteX25" fmla="*/ 288968 w 370609"/>
                  <a:gd name="connsiteY25" fmla="*/ 120828 h 186053"/>
                  <a:gd name="connsiteX26" fmla="*/ 309614 w 370609"/>
                  <a:gd name="connsiteY26" fmla="*/ 87596 h 186053"/>
                  <a:gd name="connsiteX27" fmla="*/ 327441 w 370609"/>
                  <a:gd name="connsiteY27" fmla="*/ 120828 h 186053"/>
                  <a:gd name="connsiteX28" fmla="*/ 327441 w 370609"/>
                  <a:gd name="connsiteY28" fmla="*/ 178945 h 186053"/>
                  <a:gd name="connsiteX29" fmla="*/ 370609 w 370609"/>
                  <a:gd name="connsiteY29" fmla="*/ 178945 h 186053"/>
                  <a:gd name="connsiteX30" fmla="*/ 370609 w 370609"/>
                  <a:gd name="connsiteY30" fmla="*/ 101312 h 186053"/>
                  <a:gd name="connsiteX31" fmla="*/ 329055 w 370609"/>
                  <a:gd name="connsiteY31" fmla="*/ 53147 h 186053"/>
                  <a:gd name="connsiteX32" fmla="*/ 287831 w 370609"/>
                  <a:gd name="connsiteY32" fmla="*/ 76416 h 186053"/>
                  <a:gd name="connsiteX33" fmla="*/ 246277 w 370609"/>
                  <a:gd name="connsiteY33" fmla="*/ 53147 h 186053"/>
                  <a:gd name="connsiteX34" fmla="*/ 207884 w 370609"/>
                  <a:gd name="connsiteY34" fmla="*/ 72390 h 186053"/>
                  <a:gd name="connsiteX35" fmla="*/ 207406 w 370609"/>
                  <a:gd name="connsiteY35" fmla="*/ 72390 h 186053"/>
                  <a:gd name="connsiteX36" fmla="*/ 207406 w 370609"/>
                  <a:gd name="connsiteY36" fmla="*/ 57184 h 18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0609" h="186053">
                    <a:moveTo>
                      <a:pt x="120512" y="39419"/>
                    </a:moveTo>
                    <a:lnTo>
                      <a:pt x="120512" y="0"/>
                    </a:lnTo>
                    <a:lnTo>
                      <a:pt x="27513" y="0"/>
                    </a:lnTo>
                    <a:lnTo>
                      <a:pt x="11847" y="97070"/>
                    </a:lnTo>
                    <a:cubicBezTo>
                      <a:pt x="22534" y="92088"/>
                      <a:pt x="34175" y="89734"/>
                      <a:pt x="45999" y="89734"/>
                    </a:cubicBezTo>
                    <a:cubicBezTo>
                      <a:pt x="64565" y="89734"/>
                      <a:pt x="85200" y="98753"/>
                      <a:pt x="85200" y="120339"/>
                    </a:cubicBezTo>
                    <a:cubicBezTo>
                      <a:pt x="85200" y="135943"/>
                      <a:pt x="71421" y="146645"/>
                      <a:pt x="56686" y="146645"/>
                    </a:cubicBezTo>
                    <a:cubicBezTo>
                      <a:pt x="38189" y="146645"/>
                      <a:pt x="20646" y="138366"/>
                      <a:pt x="6856" y="125992"/>
                    </a:cubicBezTo>
                    <a:lnTo>
                      <a:pt x="0" y="169915"/>
                    </a:lnTo>
                    <a:cubicBezTo>
                      <a:pt x="17349" y="181083"/>
                      <a:pt x="37995" y="186053"/>
                      <a:pt x="58369" y="186053"/>
                    </a:cubicBezTo>
                    <a:cubicBezTo>
                      <a:pt x="76184" y="186053"/>
                      <a:pt x="96296" y="182493"/>
                      <a:pt x="110553" y="171120"/>
                    </a:cubicBezTo>
                    <a:cubicBezTo>
                      <a:pt x="125276" y="159008"/>
                      <a:pt x="133553" y="141459"/>
                      <a:pt x="133553" y="122693"/>
                    </a:cubicBezTo>
                    <a:cubicBezTo>
                      <a:pt x="133553" y="85697"/>
                      <a:pt x="106790" y="55762"/>
                      <a:pt x="70204" y="58583"/>
                    </a:cubicBezTo>
                    <a:lnTo>
                      <a:pt x="55549" y="59800"/>
                    </a:lnTo>
                    <a:lnTo>
                      <a:pt x="58573" y="39419"/>
                    </a:lnTo>
                    <a:lnTo>
                      <a:pt x="120501" y="39419"/>
                    </a:lnTo>
                    <a:close/>
                    <a:moveTo>
                      <a:pt x="207395" y="57184"/>
                    </a:moveTo>
                    <a:lnTo>
                      <a:pt x="164226" y="57184"/>
                    </a:lnTo>
                    <a:lnTo>
                      <a:pt x="164226" y="178945"/>
                    </a:lnTo>
                    <a:lnTo>
                      <a:pt x="207395" y="178945"/>
                    </a:lnTo>
                    <a:lnTo>
                      <a:pt x="207395" y="120828"/>
                    </a:lnTo>
                    <a:cubicBezTo>
                      <a:pt x="207395" y="107306"/>
                      <a:pt x="207395" y="86663"/>
                      <a:pt x="226563" y="86663"/>
                    </a:cubicBezTo>
                    <a:cubicBezTo>
                      <a:pt x="245799" y="86663"/>
                      <a:pt x="245799" y="107317"/>
                      <a:pt x="245799" y="120828"/>
                    </a:cubicBezTo>
                    <a:lnTo>
                      <a:pt x="245799" y="178945"/>
                    </a:lnTo>
                    <a:lnTo>
                      <a:pt x="288968" y="178945"/>
                    </a:lnTo>
                    <a:lnTo>
                      <a:pt x="288968" y="120828"/>
                    </a:lnTo>
                    <a:cubicBezTo>
                      <a:pt x="288968" y="106305"/>
                      <a:pt x="289707" y="87596"/>
                      <a:pt x="309614" y="87596"/>
                    </a:cubicBezTo>
                    <a:cubicBezTo>
                      <a:pt x="327907" y="87596"/>
                      <a:pt x="327441" y="108250"/>
                      <a:pt x="327441" y="120828"/>
                    </a:cubicBezTo>
                    <a:lnTo>
                      <a:pt x="327441" y="178945"/>
                    </a:lnTo>
                    <a:lnTo>
                      <a:pt x="370609" y="178945"/>
                    </a:lnTo>
                    <a:lnTo>
                      <a:pt x="370609" y="101312"/>
                    </a:lnTo>
                    <a:cubicBezTo>
                      <a:pt x="370609" y="73334"/>
                      <a:pt x="359922" y="53147"/>
                      <a:pt x="329055" y="53147"/>
                    </a:cubicBezTo>
                    <a:cubicBezTo>
                      <a:pt x="312513" y="53147"/>
                      <a:pt x="296108" y="61222"/>
                      <a:pt x="287831" y="76416"/>
                    </a:cubicBezTo>
                    <a:cubicBezTo>
                      <a:pt x="279020" y="60278"/>
                      <a:pt x="263819" y="53147"/>
                      <a:pt x="246277" y="53147"/>
                    </a:cubicBezTo>
                    <a:cubicBezTo>
                      <a:pt x="230610" y="53147"/>
                      <a:pt x="218036" y="58867"/>
                      <a:pt x="207884" y="72390"/>
                    </a:cubicBezTo>
                    <a:lnTo>
                      <a:pt x="207406" y="72390"/>
                    </a:lnTo>
                    <a:lnTo>
                      <a:pt x="207406" y="57184"/>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64" name="Freeform: Shape 63">
                <a:extLst>
                  <a:ext uri="{FF2B5EF4-FFF2-40B4-BE49-F238E27FC236}">
                    <a16:creationId xmlns:a16="http://schemas.microsoft.com/office/drawing/2014/main" id="{43EEB4F5-02C6-9578-1B72-5D5C2F5F947B}"/>
                  </a:ext>
                </a:extLst>
              </p:cNvPr>
              <p:cNvSpPr>
                <a:spLocks noGrp="1" noRot="1" noMove="1" noResize="1" noEditPoints="1" noAdjustHandles="1" noChangeArrowheads="1" noChangeShapeType="1"/>
              </p:cNvSpPr>
              <p:nvPr/>
            </p:nvSpPr>
            <p:spPr>
              <a:xfrm>
                <a:off x="5182839" y="3927460"/>
                <a:ext cx="389925" cy="59185"/>
              </a:xfrm>
              <a:custGeom>
                <a:avLst/>
                <a:gdLst>
                  <a:gd name="connsiteX0" fmla="*/ 0 w 389925"/>
                  <a:gd name="connsiteY0" fmla="*/ 57832 h 59185"/>
                  <a:gd name="connsiteX1" fmla="*/ 24364 w 389925"/>
                  <a:gd name="connsiteY1" fmla="*/ 57832 h 59185"/>
                  <a:gd name="connsiteX2" fmla="*/ 49990 w 389925"/>
                  <a:gd name="connsiteY2" fmla="*/ 29263 h 59185"/>
                  <a:gd name="connsiteX3" fmla="*/ 24364 w 389925"/>
                  <a:gd name="connsiteY3" fmla="*/ 1342 h 59185"/>
                  <a:gd name="connsiteX4" fmla="*/ 0 w 389925"/>
                  <a:gd name="connsiteY4" fmla="*/ 1342 h 59185"/>
                  <a:gd name="connsiteX5" fmla="*/ 0 w 389925"/>
                  <a:gd name="connsiteY5" fmla="*/ 57821 h 59185"/>
                  <a:gd name="connsiteX6" fmla="*/ 12415 w 389925"/>
                  <a:gd name="connsiteY6" fmla="*/ 11794 h 59185"/>
                  <a:gd name="connsiteX7" fmla="*/ 21272 w 389925"/>
                  <a:gd name="connsiteY7" fmla="*/ 11794 h 59185"/>
                  <a:gd name="connsiteX8" fmla="*/ 37563 w 389925"/>
                  <a:gd name="connsiteY8" fmla="*/ 30446 h 59185"/>
                  <a:gd name="connsiteX9" fmla="*/ 23488 w 389925"/>
                  <a:gd name="connsiteY9" fmla="*/ 47369 h 59185"/>
                  <a:gd name="connsiteX10" fmla="*/ 12415 w 389925"/>
                  <a:gd name="connsiteY10" fmla="*/ 47369 h 59185"/>
                  <a:gd name="connsiteX11" fmla="*/ 12415 w 389925"/>
                  <a:gd name="connsiteY11" fmla="*/ 11783 h 59185"/>
                  <a:gd name="connsiteX12" fmla="*/ 58585 w 389925"/>
                  <a:gd name="connsiteY12" fmla="*/ 57832 h 59185"/>
                  <a:gd name="connsiteX13" fmla="*/ 71000 w 389925"/>
                  <a:gd name="connsiteY13" fmla="*/ 57832 h 59185"/>
                  <a:gd name="connsiteX14" fmla="*/ 71000 w 389925"/>
                  <a:gd name="connsiteY14" fmla="*/ 1353 h 59185"/>
                  <a:gd name="connsiteX15" fmla="*/ 58585 w 389925"/>
                  <a:gd name="connsiteY15" fmla="*/ 1353 h 59185"/>
                  <a:gd name="connsiteX16" fmla="*/ 58585 w 389925"/>
                  <a:gd name="connsiteY16" fmla="*/ 57832 h 59185"/>
                  <a:gd name="connsiteX17" fmla="*/ 78378 w 389925"/>
                  <a:gd name="connsiteY17" fmla="*/ 39089 h 59185"/>
                  <a:gd name="connsiteX18" fmla="*/ 102401 w 389925"/>
                  <a:gd name="connsiteY18" fmla="*/ 59174 h 59185"/>
                  <a:gd name="connsiteX19" fmla="*/ 125890 w 389925"/>
                  <a:gd name="connsiteY19" fmla="*/ 41057 h 59185"/>
                  <a:gd name="connsiteX20" fmla="*/ 109120 w 389925"/>
                  <a:gd name="connsiteY20" fmla="*/ 24600 h 59185"/>
                  <a:gd name="connsiteX21" fmla="*/ 92283 w 389925"/>
                  <a:gd name="connsiteY21" fmla="*/ 16059 h 59185"/>
                  <a:gd name="connsiteX22" fmla="*/ 100821 w 389925"/>
                  <a:gd name="connsiteY22" fmla="*/ 9667 h 59185"/>
                  <a:gd name="connsiteX23" fmla="*/ 111963 w 389925"/>
                  <a:gd name="connsiteY23" fmla="*/ 18208 h 59185"/>
                  <a:gd name="connsiteX24" fmla="*/ 123980 w 389925"/>
                  <a:gd name="connsiteY24" fmla="*/ 18208 h 59185"/>
                  <a:gd name="connsiteX25" fmla="*/ 101355 w 389925"/>
                  <a:gd name="connsiteY25" fmla="*/ 0 h 59185"/>
                  <a:gd name="connsiteX26" fmla="*/ 80243 w 389925"/>
                  <a:gd name="connsiteY26" fmla="*/ 17094 h 59185"/>
                  <a:gd name="connsiteX27" fmla="*/ 97103 w 389925"/>
                  <a:gd name="connsiteY27" fmla="*/ 33153 h 59185"/>
                  <a:gd name="connsiteX28" fmla="*/ 113873 w 389925"/>
                  <a:gd name="connsiteY28" fmla="*/ 42501 h 59185"/>
                  <a:gd name="connsiteX29" fmla="*/ 102867 w 389925"/>
                  <a:gd name="connsiteY29" fmla="*/ 49541 h 59185"/>
                  <a:gd name="connsiteX30" fmla="*/ 90384 w 389925"/>
                  <a:gd name="connsiteY30" fmla="*/ 39089 h 59185"/>
                  <a:gd name="connsiteX31" fmla="*/ 78367 w 389925"/>
                  <a:gd name="connsiteY31" fmla="*/ 39089 h 59185"/>
                  <a:gd name="connsiteX32" fmla="*/ 145752 w 389925"/>
                  <a:gd name="connsiteY32" fmla="*/ 57832 h 59185"/>
                  <a:gd name="connsiteX33" fmla="*/ 158167 w 389925"/>
                  <a:gd name="connsiteY33" fmla="*/ 57832 h 59185"/>
                  <a:gd name="connsiteX34" fmla="*/ 158167 w 389925"/>
                  <a:gd name="connsiteY34" fmla="*/ 11794 h 59185"/>
                  <a:gd name="connsiteX35" fmla="*/ 175084 w 389925"/>
                  <a:gd name="connsiteY35" fmla="*/ 11794 h 59185"/>
                  <a:gd name="connsiteX36" fmla="*/ 175084 w 389925"/>
                  <a:gd name="connsiteY36" fmla="*/ 1342 h 59185"/>
                  <a:gd name="connsiteX37" fmla="*/ 128823 w 389925"/>
                  <a:gd name="connsiteY37" fmla="*/ 1342 h 59185"/>
                  <a:gd name="connsiteX38" fmla="*/ 128823 w 389925"/>
                  <a:gd name="connsiteY38" fmla="*/ 11794 h 59185"/>
                  <a:gd name="connsiteX39" fmla="*/ 145752 w 389925"/>
                  <a:gd name="connsiteY39" fmla="*/ 11794 h 59185"/>
                  <a:gd name="connsiteX40" fmla="*/ 145752 w 389925"/>
                  <a:gd name="connsiteY40" fmla="*/ 57832 h 59185"/>
                  <a:gd name="connsiteX41" fmla="*/ 169695 w 389925"/>
                  <a:gd name="connsiteY41" fmla="*/ 57832 h 59185"/>
                  <a:gd name="connsiteX42" fmla="*/ 182269 w 389925"/>
                  <a:gd name="connsiteY42" fmla="*/ 57832 h 59185"/>
                  <a:gd name="connsiteX43" fmla="*/ 186703 w 389925"/>
                  <a:gd name="connsiteY43" fmla="*/ 45254 h 59185"/>
                  <a:gd name="connsiteX44" fmla="*/ 207815 w 389925"/>
                  <a:gd name="connsiteY44" fmla="*/ 45254 h 59185"/>
                  <a:gd name="connsiteX45" fmla="*/ 212067 w 389925"/>
                  <a:gd name="connsiteY45" fmla="*/ 57832 h 59185"/>
                  <a:gd name="connsiteX46" fmla="*/ 224960 w 389925"/>
                  <a:gd name="connsiteY46" fmla="*/ 57832 h 59185"/>
                  <a:gd name="connsiteX47" fmla="*/ 203848 w 389925"/>
                  <a:gd name="connsiteY47" fmla="*/ 1353 h 59185"/>
                  <a:gd name="connsiteX48" fmla="*/ 191114 w 389925"/>
                  <a:gd name="connsiteY48" fmla="*/ 1353 h 59185"/>
                  <a:gd name="connsiteX49" fmla="*/ 169683 w 389925"/>
                  <a:gd name="connsiteY49" fmla="*/ 57832 h 59185"/>
                  <a:gd name="connsiteX50" fmla="*/ 197310 w 389925"/>
                  <a:gd name="connsiteY50" fmla="*/ 15274 h 59185"/>
                  <a:gd name="connsiteX51" fmla="*/ 197469 w 389925"/>
                  <a:gd name="connsiteY51" fmla="*/ 15274 h 59185"/>
                  <a:gd name="connsiteX52" fmla="*/ 204575 w 389925"/>
                  <a:gd name="connsiteY52" fmla="*/ 35996 h 59185"/>
                  <a:gd name="connsiteX53" fmla="*/ 189943 w 389925"/>
                  <a:gd name="connsiteY53" fmla="*/ 35996 h 59185"/>
                  <a:gd name="connsiteX54" fmla="*/ 197310 w 389925"/>
                  <a:gd name="connsiteY54" fmla="*/ 15274 h 59185"/>
                  <a:gd name="connsiteX55" fmla="*/ 229883 w 389925"/>
                  <a:gd name="connsiteY55" fmla="*/ 57832 h 59185"/>
                  <a:gd name="connsiteX56" fmla="*/ 241513 w 389925"/>
                  <a:gd name="connsiteY56" fmla="*/ 57832 h 59185"/>
                  <a:gd name="connsiteX57" fmla="*/ 241513 w 389925"/>
                  <a:gd name="connsiteY57" fmla="*/ 20028 h 59185"/>
                  <a:gd name="connsiteX58" fmla="*/ 241672 w 389925"/>
                  <a:gd name="connsiteY58" fmla="*/ 20028 h 59185"/>
                  <a:gd name="connsiteX59" fmla="*/ 265161 w 389925"/>
                  <a:gd name="connsiteY59" fmla="*/ 57832 h 59185"/>
                  <a:gd name="connsiteX60" fmla="*/ 277576 w 389925"/>
                  <a:gd name="connsiteY60" fmla="*/ 57832 h 59185"/>
                  <a:gd name="connsiteX61" fmla="*/ 277576 w 389925"/>
                  <a:gd name="connsiteY61" fmla="*/ 1353 h 59185"/>
                  <a:gd name="connsiteX62" fmla="*/ 265945 w 389925"/>
                  <a:gd name="connsiteY62" fmla="*/ 1353 h 59185"/>
                  <a:gd name="connsiteX63" fmla="*/ 265945 w 389925"/>
                  <a:gd name="connsiteY63" fmla="*/ 39249 h 59185"/>
                  <a:gd name="connsiteX64" fmla="*/ 265786 w 389925"/>
                  <a:gd name="connsiteY64" fmla="*/ 39249 h 59185"/>
                  <a:gd name="connsiteX65" fmla="*/ 242230 w 389925"/>
                  <a:gd name="connsiteY65" fmla="*/ 1353 h 59185"/>
                  <a:gd name="connsiteX66" fmla="*/ 229883 w 389925"/>
                  <a:gd name="connsiteY66" fmla="*/ 1353 h 59185"/>
                  <a:gd name="connsiteX67" fmla="*/ 229883 w 389925"/>
                  <a:gd name="connsiteY67" fmla="*/ 57832 h 59185"/>
                  <a:gd name="connsiteX68" fmla="*/ 338150 w 389925"/>
                  <a:gd name="connsiteY68" fmla="*/ 20347 h 59185"/>
                  <a:gd name="connsiteX69" fmla="*/ 313786 w 389925"/>
                  <a:gd name="connsiteY69" fmla="*/ 11 h 59185"/>
                  <a:gd name="connsiteX70" fmla="*/ 286035 w 389925"/>
                  <a:gd name="connsiteY70" fmla="*/ 29832 h 59185"/>
                  <a:gd name="connsiteX71" fmla="*/ 313786 w 389925"/>
                  <a:gd name="connsiteY71" fmla="*/ 59186 h 59185"/>
                  <a:gd name="connsiteX72" fmla="*/ 338628 w 389925"/>
                  <a:gd name="connsiteY72" fmla="*/ 36087 h 59185"/>
                  <a:gd name="connsiteX73" fmla="*/ 326611 w 389925"/>
                  <a:gd name="connsiteY73" fmla="*/ 36087 h 59185"/>
                  <a:gd name="connsiteX74" fmla="*/ 313786 w 389925"/>
                  <a:gd name="connsiteY74" fmla="*/ 48734 h 59185"/>
                  <a:gd name="connsiteX75" fmla="*/ 298461 w 389925"/>
                  <a:gd name="connsiteY75" fmla="*/ 29832 h 59185"/>
                  <a:gd name="connsiteX76" fmla="*/ 313786 w 389925"/>
                  <a:gd name="connsiteY76" fmla="*/ 10463 h 59185"/>
                  <a:gd name="connsiteX77" fmla="*/ 326145 w 389925"/>
                  <a:gd name="connsiteY77" fmla="*/ 20347 h 59185"/>
                  <a:gd name="connsiteX78" fmla="*/ 338162 w 389925"/>
                  <a:gd name="connsiteY78" fmla="*/ 20347 h 59185"/>
                  <a:gd name="connsiteX79" fmla="*/ 347064 w 389925"/>
                  <a:gd name="connsiteY79" fmla="*/ 57832 h 59185"/>
                  <a:gd name="connsiteX80" fmla="*/ 389925 w 389925"/>
                  <a:gd name="connsiteY80" fmla="*/ 57832 h 59185"/>
                  <a:gd name="connsiteX81" fmla="*/ 389925 w 389925"/>
                  <a:gd name="connsiteY81" fmla="*/ 47380 h 59185"/>
                  <a:gd name="connsiteX82" fmla="*/ 359490 w 389925"/>
                  <a:gd name="connsiteY82" fmla="*/ 47380 h 59185"/>
                  <a:gd name="connsiteX83" fmla="*/ 359490 w 389925"/>
                  <a:gd name="connsiteY83" fmla="*/ 33551 h 59185"/>
                  <a:gd name="connsiteX84" fmla="*/ 386855 w 389925"/>
                  <a:gd name="connsiteY84" fmla="*/ 33551 h 59185"/>
                  <a:gd name="connsiteX85" fmla="*/ 386855 w 389925"/>
                  <a:gd name="connsiteY85" fmla="*/ 23906 h 59185"/>
                  <a:gd name="connsiteX86" fmla="*/ 359490 w 389925"/>
                  <a:gd name="connsiteY86" fmla="*/ 23906 h 59185"/>
                  <a:gd name="connsiteX87" fmla="*/ 359490 w 389925"/>
                  <a:gd name="connsiteY87" fmla="*/ 11794 h 59185"/>
                  <a:gd name="connsiteX88" fmla="*/ 389300 w 389925"/>
                  <a:gd name="connsiteY88" fmla="*/ 11794 h 59185"/>
                  <a:gd name="connsiteX89" fmla="*/ 389300 w 389925"/>
                  <a:gd name="connsiteY89" fmla="*/ 1342 h 59185"/>
                  <a:gd name="connsiteX90" fmla="*/ 347075 w 389925"/>
                  <a:gd name="connsiteY90" fmla="*/ 1342 h 59185"/>
                  <a:gd name="connsiteX91" fmla="*/ 347075 w 389925"/>
                  <a:gd name="connsiteY91" fmla="*/ 57821 h 5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89925" h="59185">
                    <a:moveTo>
                      <a:pt x="0" y="57832"/>
                    </a:moveTo>
                    <a:lnTo>
                      <a:pt x="24364" y="57832"/>
                    </a:lnTo>
                    <a:cubicBezTo>
                      <a:pt x="41599" y="57832"/>
                      <a:pt x="49990" y="45663"/>
                      <a:pt x="49990" y="29263"/>
                    </a:cubicBezTo>
                    <a:cubicBezTo>
                      <a:pt x="49990" y="10520"/>
                      <a:pt x="39007" y="1342"/>
                      <a:pt x="24364" y="1342"/>
                    </a:cubicBezTo>
                    <a:lnTo>
                      <a:pt x="0" y="1342"/>
                    </a:lnTo>
                    <a:lnTo>
                      <a:pt x="0" y="57821"/>
                    </a:lnTo>
                    <a:close/>
                    <a:moveTo>
                      <a:pt x="12415" y="11794"/>
                    </a:moveTo>
                    <a:lnTo>
                      <a:pt x="21272" y="11794"/>
                    </a:lnTo>
                    <a:cubicBezTo>
                      <a:pt x="33618" y="11794"/>
                      <a:pt x="37563" y="19061"/>
                      <a:pt x="37563" y="30446"/>
                    </a:cubicBezTo>
                    <a:cubicBezTo>
                      <a:pt x="37563" y="42956"/>
                      <a:pt x="30685" y="47369"/>
                      <a:pt x="23488" y="47369"/>
                    </a:cubicBezTo>
                    <a:lnTo>
                      <a:pt x="12415" y="47369"/>
                    </a:lnTo>
                    <a:lnTo>
                      <a:pt x="12415" y="11783"/>
                    </a:lnTo>
                    <a:close/>
                    <a:moveTo>
                      <a:pt x="58585" y="57832"/>
                    </a:moveTo>
                    <a:lnTo>
                      <a:pt x="71000" y="57832"/>
                    </a:lnTo>
                    <a:lnTo>
                      <a:pt x="71000" y="1353"/>
                    </a:lnTo>
                    <a:lnTo>
                      <a:pt x="58585" y="1353"/>
                    </a:lnTo>
                    <a:lnTo>
                      <a:pt x="58585" y="57832"/>
                    </a:lnTo>
                    <a:close/>
                    <a:moveTo>
                      <a:pt x="78378" y="39089"/>
                    </a:moveTo>
                    <a:cubicBezTo>
                      <a:pt x="78219" y="53010"/>
                      <a:pt x="89918" y="59174"/>
                      <a:pt x="102401" y="59174"/>
                    </a:cubicBezTo>
                    <a:cubicBezTo>
                      <a:pt x="117761" y="59174"/>
                      <a:pt x="125890" y="51418"/>
                      <a:pt x="125890" y="41057"/>
                    </a:cubicBezTo>
                    <a:cubicBezTo>
                      <a:pt x="125890" y="28251"/>
                      <a:pt x="113225" y="25635"/>
                      <a:pt x="109120" y="24600"/>
                    </a:cubicBezTo>
                    <a:cubicBezTo>
                      <a:pt x="94977" y="20961"/>
                      <a:pt x="92283" y="20403"/>
                      <a:pt x="92283" y="16059"/>
                    </a:cubicBezTo>
                    <a:cubicBezTo>
                      <a:pt x="92283" y="11328"/>
                      <a:pt x="96853" y="9667"/>
                      <a:pt x="100821" y="9667"/>
                    </a:cubicBezTo>
                    <a:cubicBezTo>
                      <a:pt x="106744" y="9667"/>
                      <a:pt x="111565" y="11396"/>
                      <a:pt x="111963" y="18208"/>
                    </a:cubicBezTo>
                    <a:lnTo>
                      <a:pt x="123980" y="18208"/>
                    </a:lnTo>
                    <a:cubicBezTo>
                      <a:pt x="123980" y="5141"/>
                      <a:pt x="113156" y="0"/>
                      <a:pt x="101355" y="0"/>
                    </a:cubicBezTo>
                    <a:cubicBezTo>
                      <a:pt x="91157" y="0"/>
                      <a:pt x="80243" y="5539"/>
                      <a:pt x="80243" y="17094"/>
                    </a:cubicBezTo>
                    <a:cubicBezTo>
                      <a:pt x="80243" y="27694"/>
                      <a:pt x="88713" y="30946"/>
                      <a:pt x="97103" y="33153"/>
                    </a:cubicBezTo>
                    <a:cubicBezTo>
                      <a:pt x="105403" y="35370"/>
                      <a:pt x="113873" y="36405"/>
                      <a:pt x="113873" y="42501"/>
                    </a:cubicBezTo>
                    <a:cubicBezTo>
                      <a:pt x="113873" y="48268"/>
                      <a:pt x="107210" y="49541"/>
                      <a:pt x="102867" y="49541"/>
                    </a:cubicBezTo>
                    <a:cubicBezTo>
                      <a:pt x="96228" y="49541"/>
                      <a:pt x="90384" y="46607"/>
                      <a:pt x="90384" y="39089"/>
                    </a:cubicBezTo>
                    <a:lnTo>
                      <a:pt x="78367" y="39089"/>
                    </a:lnTo>
                    <a:close/>
                    <a:moveTo>
                      <a:pt x="145752" y="57832"/>
                    </a:moveTo>
                    <a:lnTo>
                      <a:pt x="158167" y="57832"/>
                    </a:lnTo>
                    <a:lnTo>
                      <a:pt x="158167" y="11794"/>
                    </a:lnTo>
                    <a:lnTo>
                      <a:pt x="175084" y="11794"/>
                    </a:lnTo>
                    <a:lnTo>
                      <a:pt x="175084" y="1342"/>
                    </a:lnTo>
                    <a:lnTo>
                      <a:pt x="128823" y="1342"/>
                    </a:lnTo>
                    <a:lnTo>
                      <a:pt x="128823" y="11794"/>
                    </a:lnTo>
                    <a:lnTo>
                      <a:pt x="145752" y="11794"/>
                    </a:lnTo>
                    <a:lnTo>
                      <a:pt x="145752" y="57832"/>
                    </a:lnTo>
                    <a:close/>
                    <a:moveTo>
                      <a:pt x="169695" y="57832"/>
                    </a:moveTo>
                    <a:lnTo>
                      <a:pt x="182269" y="57832"/>
                    </a:lnTo>
                    <a:lnTo>
                      <a:pt x="186703" y="45254"/>
                    </a:lnTo>
                    <a:lnTo>
                      <a:pt x="207815" y="45254"/>
                    </a:lnTo>
                    <a:lnTo>
                      <a:pt x="212067" y="57832"/>
                    </a:lnTo>
                    <a:lnTo>
                      <a:pt x="224960" y="57832"/>
                    </a:lnTo>
                    <a:lnTo>
                      <a:pt x="203848" y="1353"/>
                    </a:lnTo>
                    <a:lnTo>
                      <a:pt x="191114" y="1353"/>
                    </a:lnTo>
                    <a:lnTo>
                      <a:pt x="169683" y="57832"/>
                    </a:lnTo>
                    <a:close/>
                    <a:moveTo>
                      <a:pt x="197310" y="15274"/>
                    </a:moveTo>
                    <a:lnTo>
                      <a:pt x="197469" y="15274"/>
                    </a:lnTo>
                    <a:lnTo>
                      <a:pt x="204575" y="35996"/>
                    </a:lnTo>
                    <a:lnTo>
                      <a:pt x="189943" y="35996"/>
                    </a:lnTo>
                    <a:lnTo>
                      <a:pt x="197310" y="15274"/>
                    </a:lnTo>
                    <a:close/>
                    <a:moveTo>
                      <a:pt x="229883" y="57832"/>
                    </a:moveTo>
                    <a:lnTo>
                      <a:pt x="241513" y="57832"/>
                    </a:lnTo>
                    <a:lnTo>
                      <a:pt x="241513" y="20028"/>
                    </a:lnTo>
                    <a:lnTo>
                      <a:pt x="241672" y="20028"/>
                    </a:lnTo>
                    <a:lnTo>
                      <a:pt x="265161" y="57832"/>
                    </a:lnTo>
                    <a:lnTo>
                      <a:pt x="277576" y="57832"/>
                    </a:lnTo>
                    <a:lnTo>
                      <a:pt x="277576" y="1353"/>
                    </a:lnTo>
                    <a:lnTo>
                      <a:pt x="265945" y="1353"/>
                    </a:lnTo>
                    <a:lnTo>
                      <a:pt x="265945" y="39249"/>
                    </a:lnTo>
                    <a:lnTo>
                      <a:pt x="265786" y="39249"/>
                    </a:lnTo>
                    <a:lnTo>
                      <a:pt x="242230" y="1353"/>
                    </a:lnTo>
                    <a:lnTo>
                      <a:pt x="229883" y="1353"/>
                    </a:lnTo>
                    <a:lnTo>
                      <a:pt x="229883" y="57832"/>
                    </a:lnTo>
                    <a:close/>
                    <a:moveTo>
                      <a:pt x="338150" y="20347"/>
                    </a:moveTo>
                    <a:cubicBezTo>
                      <a:pt x="336650" y="7302"/>
                      <a:pt x="326201" y="11"/>
                      <a:pt x="313786" y="11"/>
                    </a:cubicBezTo>
                    <a:cubicBezTo>
                      <a:pt x="296324" y="11"/>
                      <a:pt x="286035" y="13056"/>
                      <a:pt x="286035" y="29832"/>
                    </a:cubicBezTo>
                    <a:cubicBezTo>
                      <a:pt x="286035" y="46129"/>
                      <a:pt x="296324" y="59186"/>
                      <a:pt x="313786" y="59186"/>
                    </a:cubicBezTo>
                    <a:cubicBezTo>
                      <a:pt x="327634" y="59186"/>
                      <a:pt x="337366" y="50167"/>
                      <a:pt x="338628" y="36087"/>
                    </a:cubicBezTo>
                    <a:lnTo>
                      <a:pt x="326611" y="36087"/>
                    </a:lnTo>
                    <a:cubicBezTo>
                      <a:pt x="325644" y="43514"/>
                      <a:pt x="321392" y="48734"/>
                      <a:pt x="313786" y="48734"/>
                    </a:cubicBezTo>
                    <a:cubicBezTo>
                      <a:pt x="302645" y="48734"/>
                      <a:pt x="298461" y="39249"/>
                      <a:pt x="298461" y="29832"/>
                    </a:cubicBezTo>
                    <a:cubicBezTo>
                      <a:pt x="298461" y="19948"/>
                      <a:pt x="302656" y="10463"/>
                      <a:pt x="313786" y="10463"/>
                    </a:cubicBezTo>
                    <a:cubicBezTo>
                      <a:pt x="319948" y="10463"/>
                      <a:pt x="325337" y="14717"/>
                      <a:pt x="326145" y="20347"/>
                    </a:cubicBezTo>
                    <a:lnTo>
                      <a:pt x="338162" y="20347"/>
                    </a:lnTo>
                    <a:close/>
                    <a:moveTo>
                      <a:pt x="347064" y="57832"/>
                    </a:moveTo>
                    <a:lnTo>
                      <a:pt x="389925" y="57832"/>
                    </a:lnTo>
                    <a:lnTo>
                      <a:pt x="389925" y="47380"/>
                    </a:lnTo>
                    <a:lnTo>
                      <a:pt x="359490" y="47380"/>
                    </a:lnTo>
                    <a:lnTo>
                      <a:pt x="359490" y="33551"/>
                    </a:lnTo>
                    <a:lnTo>
                      <a:pt x="386855" y="33551"/>
                    </a:lnTo>
                    <a:lnTo>
                      <a:pt x="386855" y="23906"/>
                    </a:lnTo>
                    <a:lnTo>
                      <a:pt x="359490" y="23906"/>
                    </a:lnTo>
                    <a:lnTo>
                      <a:pt x="359490" y="11794"/>
                    </a:lnTo>
                    <a:lnTo>
                      <a:pt x="389300" y="11794"/>
                    </a:lnTo>
                    <a:lnTo>
                      <a:pt x="389300" y="1342"/>
                    </a:lnTo>
                    <a:lnTo>
                      <a:pt x="347075" y="1342"/>
                    </a:lnTo>
                    <a:lnTo>
                      <a:pt x="347075" y="57821"/>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grpSp>
        <p:grpSp>
          <p:nvGrpSpPr>
            <p:cNvPr id="57" name="Group 56">
              <a:extLst>
                <a:ext uri="{FF2B5EF4-FFF2-40B4-BE49-F238E27FC236}">
                  <a16:creationId xmlns:a16="http://schemas.microsoft.com/office/drawing/2014/main" id="{71583F35-F0B1-8411-35CB-A381CF7ECA7A}"/>
                </a:ext>
              </a:extLst>
            </p:cNvPr>
            <p:cNvGrpSpPr>
              <a:grpSpLocks noGrp="1" noUngrp="1" noRot="1" noMove="1" noResize="1"/>
            </p:cNvGrpSpPr>
            <p:nvPr/>
          </p:nvGrpSpPr>
          <p:grpSpPr>
            <a:xfrm>
              <a:off x="1780523" y="2907815"/>
              <a:ext cx="662205" cy="628676"/>
              <a:chOff x="4210275" y="3898262"/>
              <a:chExt cx="592784" cy="562770"/>
            </a:xfrm>
            <a:grpFill/>
          </p:grpSpPr>
          <p:sp>
            <p:nvSpPr>
              <p:cNvPr id="58" name="Freeform: Shape 57">
                <a:extLst>
                  <a:ext uri="{FF2B5EF4-FFF2-40B4-BE49-F238E27FC236}">
                    <a16:creationId xmlns:a16="http://schemas.microsoft.com/office/drawing/2014/main" id="{4EDC6EA9-6441-E13E-B3B8-817045FEDC1F}"/>
                  </a:ext>
                </a:extLst>
              </p:cNvPr>
              <p:cNvSpPr>
                <a:spLocks noGrp="1" noRot="1" noChangeAspect="1" noMove="1" noResize="1" noEditPoints="1" noAdjustHandles="1" noChangeArrowheads="1" noChangeShapeType="1"/>
              </p:cNvSpPr>
              <p:nvPr/>
            </p:nvSpPr>
            <p:spPr>
              <a:xfrm>
                <a:off x="4210275" y="3898262"/>
                <a:ext cx="592784" cy="562770"/>
              </a:xfrm>
              <a:custGeom>
                <a:avLst/>
                <a:gdLst>
                  <a:gd name="connsiteX0" fmla="*/ 1373157 w 2893654"/>
                  <a:gd name="connsiteY0" fmla="*/ 0 h 2747137"/>
                  <a:gd name="connsiteX1" fmla="*/ 2140866 w 2893654"/>
                  <a:gd name="connsiteY1" fmla="*/ 234596 h 2747137"/>
                  <a:gd name="connsiteX2" fmla="*/ 2249223 w 2893654"/>
                  <a:gd name="connsiteY2" fmla="*/ 324030 h 2747137"/>
                  <a:gd name="connsiteX3" fmla="*/ 2177085 w 2893654"/>
                  <a:gd name="connsiteY3" fmla="*/ 424521 h 2747137"/>
                  <a:gd name="connsiteX4" fmla="*/ 2071496 w 2893654"/>
                  <a:gd name="connsiteY4" fmla="*/ 337374 h 2747137"/>
                  <a:gd name="connsiteX5" fmla="*/ 1373049 w 2893654"/>
                  <a:gd name="connsiteY5" fmla="*/ 123937 h 2747137"/>
                  <a:gd name="connsiteX6" fmla="*/ 489677 w 2893654"/>
                  <a:gd name="connsiteY6" fmla="*/ 489958 h 2747137"/>
                  <a:gd name="connsiteX7" fmla="*/ 123787 w 2893654"/>
                  <a:gd name="connsiteY7" fmla="*/ 1373592 h 2747137"/>
                  <a:gd name="connsiteX8" fmla="*/ 489677 w 2893654"/>
                  <a:gd name="connsiteY8" fmla="*/ 2257231 h 2747137"/>
                  <a:gd name="connsiteX9" fmla="*/ 1373049 w 2893654"/>
                  <a:gd name="connsiteY9" fmla="*/ 2623252 h 2747137"/>
                  <a:gd name="connsiteX10" fmla="*/ 2256370 w 2893654"/>
                  <a:gd name="connsiteY10" fmla="*/ 2257231 h 2747137"/>
                  <a:gd name="connsiteX11" fmla="*/ 2615809 w 2893654"/>
                  <a:gd name="connsiteY11" fmla="*/ 1501357 h 2747137"/>
                  <a:gd name="connsiteX12" fmla="*/ 2622057 w 2893654"/>
                  <a:gd name="connsiteY12" fmla="*/ 1377610 h 2747137"/>
                  <a:gd name="connsiteX13" fmla="*/ 2472379 w 2893654"/>
                  <a:gd name="connsiteY13" fmla="*/ 1377610 h 2747137"/>
                  <a:gd name="connsiteX14" fmla="*/ 2683017 w 2893654"/>
                  <a:gd name="connsiteY14" fmla="*/ 1091473 h 2747137"/>
                  <a:gd name="connsiteX15" fmla="*/ 2893654 w 2893654"/>
                  <a:gd name="connsiteY15" fmla="*/ 1377610 h 2747137"/>
                  <a:gd name="connsiteX16" fmla="*/ 2745952 w 2893654"/>
                  <a:gd name="connsiteY16" fmla="*/ 1377610 h 2747137"/>
                  <a:gd name="connsiteX17" fmla="*/ 2739064 w 2893654"/>
                  <a:gd name="connsiteY17" fmla="*/ 1514023 h 2747137"/>
                  <a:gd name="connsiteX18" fmla="*/ 2344004 w 2893654"/>
                  <a:gd name="connsiteY18" fmla="*/ 2344841 h 2747137"/>
                  <a:gd name="connsiteX19" fmla="*/ 1373106 w 2893654"/>
                  <a:gd name="connsiteY19" fmla="*/ 2747137 h 2747137"/>
                  <a:gd name="connsiteX20" fmla="*/ 402151 w 2893654"/>
                  <a:gd name="connsiteY20" fmla="*/ 2344841 h 2747137"/>
                  <a:gd name="connsiteX21" fmla="*/ 0 w 2893654"/>
                  <a:gd name="connsiteY21" fmla="*/ 1373541 h 2747137"/>
                  <a:gd name="connsiteX22" fmla="*/ 402207 w 2893654"/>
                  <a:gd name="connsiteY22" fmla="*/ 402296 h 2747137"/>
                  <a:gd name="connsiteX23" fmla="*/ 1373157 w 2893654"/>
                  <a:gd name="connsiteY23" fmla="*/ 0 h 274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3654" h="2747137">
                    <a:moveTo>
                      <a:pt x="1373157" y="0"/>
                    </a:moveTo>
                    <a:cubicBezTo>
                      <a:pt x="1657507" y="0"/>
                      <a:pt x="1921723" y="86502"/>
                      <a:pt x="2140866" y="234596"/>
                    </a:cubicBezTo>
                    <a:lnTo>
                      <a:pt x="2249223" y="324030"/>
                    </a:lnTo>
                    <a:lnTo>
                      <a:pt x="2177085" y="424521"/>
                    </a:lnTo>
                    <a:lnTo>
                      <a:pt x="2071496" y="337374"/>
                    </a:lnTo>
                    <a:cubicBezTo>
                      <a:pt x="1872123" y="202633"/>
                      <a:pt x="1631751" y="123937"/>
                      <a:pt x="1373049" y="123937"/>
                    </a:cubicBezTo>
                    <a:cubicBezTo>
                      <a:pt x="1028061" y="123937"/>
                      <a:pt x="715719" y="263837"/>
                      <a:pt x="489677" y="489958"/>
                    </a:cubicBezTo>
                    <a:cubicBezTo>
                      <a:pt x="263636" y="716079"/>
                      <a:pt x="123787" y="1028534"/>
                      <a:pt x="123787" y="1373592"/>
                    </a:cubicBezTo>
                    <a:cubicBezTo>
                      <a:pt x="123787" y="1718655"/>
                      <a:pt x="263636" y="2031110"/>
                      <a:pt x="489677" y="2257231"/>
                    </a:cubicBezTo>
                    <a:cubicBezTo>
                      <a:pt x="715719" y="2483352"/>
                      <a:pt x="1028061" y="2623252"/>
                      <a:pt x="1373049" y="2623252"/>
                    </a:cubicBezTo>
                    <a:cubicBezTo>
                      <a:pt x="1717986" y="2623252"/>
                      <a:pt x="2030328" y="2483352"/>
                      <a:pt x="2256370" y="2257231"/>
                    </a:cubicBezTo>
                    <a:cubicBezTo>
                      <a:pt x="2454156" y="2059375"/>
                      <a:pt x="2585951" y="1795420"/>
                      <a:pt x="2615809" y="1501357"/>
                    </a:cubicBezTo>
                    <a:lnTo>
                      <a:pt x="2622057" y="1377610"/>
                    </a:lnTo>
                    <a:lnTo>
                      <a:pt x="2472379" y="1377610"/>
                    </a:lnTo>
                    <a:lnTo>
                      <a:pt x="2683017" y="1091473"/>
                    </a:lnTo>
                    <a:lnTo>
                      <a:pt x="2893654" y="1377610"/>
                    </a:lnTo>
                    <a:lnTo>
                      <a:pt x="2745952" y="1377610"/>
                    </a:lnTo>
                    <a:lnTo>
                      <a:pt x="2739064" y="1514023"/>
                    </a:lnTo>
                    <a:cubicBezTo>
                      <a:pt x="2706244" y="1837241"/>
                      <a:pt x="2561376" y="2127387"/>
                      <a:pt x="2344004" y="2344841"/>
                    </a:cubicBezTo>
                    <a:cubicBezTo>
                      <a:pt x="2095522" y="2593407"/>
                      <a:pt x="1752231" y="2747137"/>
                      <a:pt x="1373106" y="2747137"/>
                    </a:cubicBezTo>
                    <a:cubicBezTo>
                      <a:pt x="993923" y="2747137"/>
                      <a:pt x="650633" y="2593356"/>
                      <a:pt x="402151" y="2344841"/>
                    </a:cubicBezTo>
                    <a:cubicBezTo>
                      <a:pt x="153674" y="2096270"/>
                      <a:pt x="0" y="1752858"/>
                      <a:pt x="0" y="1373541"/>
                    </a:cubicBezTo>
                    <a:cubicBezTo>
                      <a:pt x="0" y="994279"/>
                      <a:pt x="153725" y="650811"/>
                      <a:pt x="402207" y="402296"/>
                    </a:cubicBezTo>
                    <a:cubicBezTo>
                      <a:pt x="650685" y="153725"/>
                      <a:pt x="993975" y="0"/>
                      <a:pt x="1373157" y="0"/>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grpSp>
            <p:nvGrpSpPr>
              <p:cNvPr id="59" name="Group 58">
                <a:extLst>
                  <a:ext uri="{FF2B5EF4-FFF2-40B4-BE49-F238E27FC236}">
                    <a16:creationId xmlns:a16="http://schemas.microsoft.com/office/drawing/2014/main" id="{4A632542-03C5-212D-B9B8-45CA736F6418}"/>
                  </a:ext>
                </a:extLst>
              </p:cNvPr>
              <p:cNvGrpSpPr>
                <a:grpSpLocks noGrp="1" noUngrp="1" noRot="1" noMove="1" noResize="1"/>
              </p:cNvGrpSpPr>
              <p:nvPr/>
            </p:nvGrpSpPr>
            <p:grpSpPr>
              <a:xfrm>
                <a:off x="4279504" y="4011845"/>
                <a:ext cx="471347" cy="312554"/>
                <a:chOff x="4032293" y="3621181"/>
                <a:chExt cx="544776" cy="361245"/>
              </a:xfrm>
              <a:grpFill/>
            </p:grpSpPr>
            <p:sp>
              <p:nvSpPr>
                <p:cNvPr id="60" name="Freeform: Shape 59">
                  <a:extLst>
                    <a:ext uri="{FF2B5EF4-FFF2-40B4-BE49-F238E27FC236}">
                      <a16:creationId xmlns:a16="http://schemas.microsoft.com/office/drawing/2014/main" id="{85D9DA7B-5000-AF51-45ED-E28625490156}"/>
                    </a:ext>
                  </a:extLst>
                </p:cNvPr>
                <p:cNvSpPr>
                  <a:spLocks noGrp="1" noRot="1" noMove="1" noResize="1" noEditPoints="1" noAdjustHandles="1" noChangeArrowheads="1" noChangeShapeType="1"/>
                </p:cNvSpPr>
                <p:nvPr/>
              </p:nvSpPr>
              <p:spPr>
                <a:xfrm>
                  <a:off x="4032293" y="3676409"/>
                  <a:ext cx="481177" cy="195845"/>
                </a:xfrm>
                <a:custGeom>
                  <a:avLst/>
                  <a:gdLst>
                    <a:gd name="connsiteX0" fmla="*/ 53178 w 481177"/>
                    <a:gd name="connsiteY0" fmla="*/ 59470 h 195845"/>
                    <a:gd name="connsiteX1" fmla="*/ 72403 w 481177"/>
                    <a:gd name="connsiteY1" fmla="*/ 38532 h 195845"/>
                    <a:gd name="connsiteX2" fmla="*/ 90878 w 481177"/>
                    <a:gd name="connsiteY2" fmla="*/ 56809 h 195845"/>
                    <a:gd name="connsiteX3" fmla="*/ 70220 w 481177"/>
                    <a:gd name="connsiteY3" fmla="*/ 76791 h 195845"/>
                    <a:gd name="connsiteX4" fmla="*/ 65445 w 481177"/>
                    <a:gd name="connsiteY4" fmla="*/ 76791 h 195845"/>
                    <a:gd name="connsiteX5" fmla="*/ 65445 w 481177"/>
                    <a:gd name="connsiteY5" fmla="*/ 108295 h 195845"/>
                    <a:gd name="connsiteX6" fmla="*/ 73562 w 481177"/>
                    <a:gd name="connsiteY6" fmla="*/ 106862 h 195845"/>
                    <a:gd name="connsiteX7" fmla="*/ 98574 w 481177"/>
                    <a:gd name="connsiteY7" fmla="*/ 131132 h 195845"/>
                    <a:gd name="connsiteX8" fmla="*/ 73358 w 481177"/>
                    <a:gd name="connsiteY8" fmla="*/ 155403 h 195845"/>
                    <a:gd name="connsiteX9" fmla="*/ 48141 w 481177"/>
                    <a:gd name="connsiteY9" fmla="*/ 129699 h 195845"/>
                    <a:gd name="connsiteX10" fmla="*/ 16 w 481177"/>
                    <a:gd name="connsiteY10" fmla="*/ 129699 h 195845"/>
                    <a:gd name="connsiteX11" fmla="*/ 20674 w 481177"/>
                    <a:gd name="connsiteY11" fmla="*/ 175385 h 195845"/>
                    <a:gd name="connsiteX12" fmla="*/ 74790 w 481177"/>
                    <a:gd name="connsiteY12" fmla="*/ 195834 h 195845"/>
                    <a:gd name="connsiteX13" fmla="*/ 145267 w 481177"/>
                    <a:gd name="connsiteY13" fmla="*/ 135693 h 195845"/>
                    <a:gd name="connsiteX14" fmla="*/ 115685 w 481177"/>
                    <a:gd name="connsiteY14" fmla="*/ 90007 h 195845"/>
                    <a:gd name="connsiteX15" fmla="*/ 134705 w 481177"/>
                    <a:gd name="connsiteY15" fmla="*/ 52703 h 195845"/>
                    <a:gd name="connsiteX16" fmla="*/ 76700 w 481177"/>
                    <a:gd name="connsiteY16" fmla="*/ 0 h 195845"/>
                    <a:gd name="connsiteX17" fmla="*/ 30553 w 481177"/>
                    <a:gd name="connsiteY17" fmla="*/ 15684 h 195845"/>
                    <a:gd name="connsiteX18" fmla="*/ 9418 w 481177"/>
                    <a:gd name="connsiteY18" fmla="*/ 59459 h 195845"/>
                    <a:gd name="connsiteX19" fmla="*/ 53178 w 481177"/>
                    <a:gd name="connsiteY19" fmla="*/ 59459 h 195845"/>
                    <a:gd name="connsiteX20" fmla="*/ 230399 w 481177"/>
                    <a:gd name="connsiteY20" fmla="*/ 7233 h 195845"/>
                    <a:gd name="connsiteX21" fmla="*/ 191414 w 481177"/>
                    <a:gd name="connsiteY21" fmla="*/ 58242 h 195845"/>
                    <a:gd name="connsiteX22" fmla="*/ 162309 w 481177"/>
                    <a:gd name="connsiteY22" fmla="*/ 130382 h 195845"/>
                    <a:gd name="connsiteX23" fmla="*/ 186571 w 481177"/>
                    <a:gd name="connsiteY23" fmla="*/ 180230 h 195845"/>
                    <a:gd name="connsiteX24" fmla="*/ 238312 w 481177"/>
                    <a:gd name="connsiteY24" fmla="*/ 195845 h 195845"/>
                    <a:gd name="connsiteX25" fmla="*/ 316224 w 481177"/>
                    <a:gd name="connsiteY25" fmla="*/ 127254 h 195845"/>
                    <a:gd name="connsiteX26" fmla="*/ 258014 w 481177"/>
                    <a:gd name="connsiteY26" fmla="*/ 63564 h 195845"/>
                    <a:gd name="connsiteX27" fmla="*/ 232798 w 481177"/>
                    <a:gd name="connsiteY27" fmla="*/ 69080 h 195845"/>
                    <a:gd name="connsiteX28" fmla="*/ 232320 w 481177"/>
                    <a:gd name="connsiteY28" fmla="*/ 68603 h 195845"/>
                    <a:gd name="connsiteX29" fmla="*/ 283788 w 481177"/>
                    <a:gd name="connsiteY29" fmla="*/ 7233 h 195845"/>
                    <a:gd name="connsiteX30" fmla="*/ 230410 w 481177"/>
                    <a:gd name="connsiteY30" fmla="*/ 7233 h 195845"/>
                    <a:gd name="connsiteX31" fmla="*/ 238039 w 481177"/>
                    <a:gd name="connsiteY31" fmla="*/ 158814 h 195845"/>
                    <a:gd name="connsiteX32" fmla="*/ 208252 w 481177"/>
                    <a:gd name="connsiteY32" fmla="*/ 128744 h 195845"/>
                    <a:gd name="connsiteX33" fmla="*/ 238039 w 481177"/>
                    <a:gd name="connsiteY33" fmla="*/ 99151 h 195845"/>
                    <a:gd name="connsiteX34" fmla="*/ 267144 w 481177"/>
                    <a:gd name="connsiteY34" fmla="*/ 128744 h 195845"/>
                    <a:gd name="connsiteX35" fmla="*/ 238039 w 481177"/>
                    <a:gd name="connsiteY35" fmla="*/ 158814 h 195845"/>
                    <a:gd name="connsiteX36" fmla="*/ 404221 w 481177"/>
                    <a:gd name="connsiteY36" fmla="*/ 0 h 195845"/>
                    <a:gd name="connsiteX37" fmla="*/ 327263 w 481177"/>
                    <a:gd name="connsiteY37" fmla="*/ 97911 h 195845"/>
                    <a:gd name="connsiteX38" fmla="*/ 404221 w 481177"/>
                    <a:gd name="connsiteY38" fmla="*/ 195823 h 195845"/>
                    <a:gd name="connsiteX39" fmla="*/ 481178 w 481177"/>
                    <a:gd name="connsiteY39" fmla="*/ 97911 h 195845"/>
                    <a:gd name="connsiteX40" fmla="*/ 404221 w 481177"/>
                    <a:gd name="connsiteY40" fmla="*/ 0 h 195845"/>
                    <a:gd name="connsiteX41" fmla="*/ 404221 w 481177"/>
                    <a:gd name="connsiteY41" fmla="*/ 41660 h 195845"/>
                    <a:gd name="connsiteX42" fmla="*/ 434280 w 481177"/>
                    <a:gd name="connsiteY42" fmla="*/ 97638 h 195845"/>
                    <a:gd name="connsiteX43" fmla="*/ 404221 w 481177"/>
                    <a:gd name="connsiteY43" fmla="*/ 154231 h 195845"/>
                    <a:gd name="connsiteX44" fmla="*/ 374161 w 481177"/>
                    <a:gd name="connsiteY44" fmla="*/ 97638 h 195845"/>
                    <a:gd name="connsiteX45" fmla="*/ 404221 w 481177"/>
                    <a:gd name="connsiteY45" fmla="*/ 41660 h 19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1177" h="195845">
                      <a:moveTo>
                        <a:pt x="53178" y="59470"/>
                      </a:moveTo>
                      <a:cubicBezTo>
                        <a:pt x="52905" y="47676"/>
                        <a:pt x="60329" y="38532"/>
                        <a:pt x="72403" y="38532"/>
                      </a:cubicBezTo>
                      <a:cubicBezTo>
                        <a:pt x="82965" y="38532"/>
                        <a:pt x="90878" y="45686"/>
                        <a:pt x="90878" y="56809"/>
                      </a:cubicBezTo>
                      <a:cubicBezTo>
                        <a:pt x="90878" y="69285"/>
                        <a:pt x="82214" y="76791"/>
                        <a:pt x="70220" y="76791"/>
                      </a:cubicBezTo>
                      <a:lnTo>
                        <a:pt x="65445" y="76791"/>
                      </a:lnTo>
                      <a:lnTo>
                        <a:pt x="65445" y="108295"/>
                      </a:lnTo>
                      <a:cubicBezTo>
                        <a:pt x="68037" y="107544"/>
                        <a:pt x="70697" y="106862"/>
                        <a:pt x="73562" y="106862"/>
                      </a:cubicBezTo>
                      <a:cubicBezTo>
                        <a:pt x="86785" y="106862"/>
                        <a:pt x="98574" y="117428"/>
                        <a:pt x="98574" y="131132"/>
                      </a:cubicBezTo>
                      <a:cubicBezTo>
                        <a:pt x="98574" y="145792"/>
                        <a:pt x="87808" y="155403"/>
                        <a:pt x="73358" y="155403"/>
                      </a:cubicBezTo>
                      <a:cubicBezTo>
                        <a:pt x="58430" y="155403"/>
                        <a:pt x="48141" y="144086"/>
                        <a:pt x="48141" y="129699"/>
                      </a:cubicBezTo>
                      <a:lnTo>
                        <a:pt x="16" y="129699"/>
                      </a:lnTo>
                      <a:cubicBezTo>
                        <a:pt x="-462" y="145588"/>
                        <a:pt x="9896" y="164342"/>
                        <a:pt x="20674" y="175385"/>
                      </a:cubicBezTo>
                      <a:cubicBezTo>
                        <a:pt x="35396" y="190318"/>
                        <a:pt x="54144" y="195834"/>
                        <a:pt x="74790" y="195834"/>
                      </a:cubicBezTo>
                      <a:cubicBezTo>
                        <a:pt x="110853" y="195834"/>
                        <a:pt x="145267" y="175385"/>
                        <a:pt x="145267" y="135693"/>
                      </a:cubicBezTo>
                      <a:cubicBezTo>
                        <a:pt x="145267" y="117143"/>
                        <a:pt x="134899" y="95057"/>
                        <a:pt x="115685" y="90007"/>
                      </a:cubicBezTo>
                      <a:cubicBezTo>
                        <a:pt x="128907" y="82512"/>
                        <a:pt x="134705" y="67090"/>
                        <a:pt x="134705" y="52703"/>
                      </a:cubicBezTo>
                      <a:cubicBezTo>
                        <a:pt x="134705" y="18743"/>
                        <a:pt x="109204" y="0"/>
                        <a:pt x="76700" y="0"/>
                      </a:cubicBezTo>
                      <a:cubicBezTo>
                        <a:pt x="58226" y="0"/>
                        <a:pt x="42070" y="5323"/>
                        <a:pt x="30553" y="15684"/>
                      </a:cubicBezTo>
                      <a:cubicBezTo>
                        <a:pt x="19036" y="25988"/>
                        <a:pt x="11328" y="40431"/>
                        <a:pt x="9418" y="59459"/>
                      </a:cubicBezTo>
                      <a:lnTo>
                        <a:pt x="53178" y="59459"/>
                      </a:lnTo>
                      <a:close/>
                      <a:moveTo>
                        <a:pt x="230399" y="7233"/>
                      </a:moveTo>
                      <a:lnTo>
                        <a:pt x="191414" y="58242"/>
                      </a:lnTo>
                      <a:cubicBezTo>
                        <a:pt x="175805" y="78702"/>
                        <a:pt x="162309" y="104201"/>
                        <a:pt x="162309" y="130382"/>
                      </a:cubicBezTo>
                      <a:cubicBezTo>
                        <a:pt x="162309" y="149136"/>
                        <a:pt x="172189" y="168163"/>
                        <a:pt x="186571" y="180230"/>
                      </a:cubicBezTo>
                      <a:cubicBezTo>
                        <a:pt x="200544" y="191273"/>
                        <a:pt x="220724" y="195845"/>
                        <a:pt x="238312" y="195845"/>
                      </a:cubicBezTo>
                      <a:cubicBezTo>
                        <a:pt x="279684" y="195845"/>
                        <a:pt x="316224" y="171780"/>
                        <a:pt x="316224" y="127254"/>
                      </a:cubicBezTo>
                      <a:cubicBezTo>
                        <a:pt x="316224" y="94113"/>
                        <a:pt x="293588" y="63564"/>
                        <a:pt x="258014" y="63564"/>
                      </a:cubicBezTo>
                      <a:cubicBezTo>
                        <a:pt x="248669" y="63564"/>
                        <a:pt x="240972" y="65475"/>
                        <a:pt x="232798" y="69080"/>
                      </a:cubicBezTo>
                      <a:lnTo>
                        <a:pt x="232320" y="68603"/>
                      </a:lnTo>
                      <a:lnTo>
                        <a:pt x="283788" y="7233"/>
                      </a:lnTo>
                      <a:lnTo>
                        <a:pt x="230410" y="7233"/>
                      </a:lnTo>
                      <a:close/>
                      <a:moveTo>
                        <a:pt x="238039" y="158814"/>
                      </a:moveTo>
                      <a:cubicBezTo>
                        <a:pt x="221747" y="158814"/>
                        <a:pt x="208252" y="145315"/>
                        <a:pt x="208252" y="128744"/>
                      </a:cubicBezTo>
                      <a:cubicBezTo>
                        <a:pt x="208252" y="112378"/>
                        <a:pt x="221747" y="99151"/>
                        <a:pt x="238039" y="99151"/>
                      </a:cubicBezTo>
                      <a:cubicBezTo>
                        <a:pt x="254672" y="99151"/>
                        <a:pt x="267144" y="112378"/>
                        <a:pt x="267144" y="128744"/>
                      </a:cubicBezTo>
                      <a:cubicBezTo>
                        <a:pt x="267144" y="145315"/>
                        <a:pt x="254672" y="158814"/>
                        <a:pt x="238039" y="158814"/>
                      </a:cubicBezTo>
                      <a:close/>
                      <a:moveTo>
                        <a:pt x="404221" y="0"/>
                      </a:moveTo>
                      <a:cubicBezTo>
                        <a:pt x="350365" y="0"/>
                        <a:pt x="327263" y="50804"/>
                        <a:pt x="327263" y="97911"/>
                      </a:cubicBezTo>
                      <a:cubicBezTo>
                        <a:pt x="327263" y="145030"/>
                        <a:pt x="350092" y="195823"/>
                        <a:pt x="404221" y="195823"/>
                      </a:cubicBezTo>
                      <a:cubicBezTo>
                        <a:pt x="458337" y="195823"/>
                        <a:pt x="481178" y="145030"/>
                        <a:pt x="481178" y="97911"/>
                      </a:cubicBezTo>
                      <a:cubicBezTo>
                        <a:pt x="481178" y="50792"/>
                        <a:pt x="458065" y="0"/>
                        <a:pt x="404221" y="0"/>
                      </a:cubicBezTo>
                      <a:close/>
                      <a:moveTo>
                        <a:pt x="404221" y="41660"/>
                      </a:moveTo>
                      <a:cubicBezTo>
                        <a:pt x="428482" y="41660"/>
                        <a:pt x="434280" y="80112"/>
                        <a:pt x="434280" y="97638"/>
                      </a:cubicBezTo>
                      <a:cubicBezTo>
                        <a:pt x="434280" y="115233"/>
                        <a:pt x="428482" y="154231"/>
                        <a:pt x="404221" y="154231"/>
                      </a:cubicBezTo>
                      <a:cubicBezTo>
                        <a:pt x="379959" y="154231"/>
                        <a:pt x="374161" y="115221"/>
                        <a:pt x="374161" y="97638"/>
                      </a:cubicBezTo>
                      <a:cubicBezTo>
                        <a:pt x="374161" y="80112"/>
                        <a:pt x="379959" y="41660"/>
                        <a:pt x="404221" y="41660"/>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dirty="0">
                    <a:ln>
                      <a:noFill/>
                    </a:ln>
                    <a:solidFill>
                      <a:prstClr val="black"/>
                    </a:solidFill>
                    <a:effectLst/>
                    <a:uLnTx/>
                    <a:uFillTx/>
                    <a:latin typeface="Arial"/>
                  </a:endParaRPr>
                </a:p>
              </p:txBody>
            </p:sp>
            <p:sp>
              <p:nvSpPr>
                <p:cNvPr id="61" name="Freeform: Shape 60">
                  <a:extLst>
                    <a:ext uri="{FF2B5EF4-FFF2-40B4-BE49-F238E27FC236}">
                      <a16:creationId xmlns:a16="http://schemas.microsoft.com/office/drawing/2014/main" id="{6E45E350-BB2A-8F81-A93E-30CFAE57EB64}"/>
                    </a:ext>
                  </a:extLst>
                </p:cNvPr>
                <p:cNvSpPr>
                  <a:spLocks noGrp="1" noRot="1" noMove="1" noResize="1" noEditPoints="1" noAdjustHandles="1" noChangeArrowheads="1" noChangeShapeType="1"/>
                </p:cNvSpPr>
                <p:nvPr/>
              </p:nvSpPr>
              <p:spPr>
                <a:xfrm>
                  <a:off x="4502056" y="3621181"/>
                  <a:ext cx="75013" cy="75062"/>
                </a:xfrm>
                <a:custGeom>
                  <a:avLst/>
                  <a:gdLst>
                    <a:gd name="connsiteX0" fmla="*/ 37507 w 75013"/>
                    <a:gd name="connsiteY0" fmla="*/ 64258 h 75062"/>
                    <a:gd name="connsiteX1" fmla="*/ 56391 w 75013"/>
                    <a:gd name="connsiteY1" fmla="*/ 56433 h 75062"/>
                    <a:gd name="connsiteX2" fmla="*/ 64213 w 75013"/>
                    <a:gd name="connsiteY2" fmla="*/ 37543 h 75062"/>
                    <a:gd name="connsiteX3" fmla="*/ 56391 w 75013"/>
                    <a:gd name="connsiteY3" fmla="*/ 18618 h 75062"/>
                    <a:gd name="connsiteX4" fmla="*/ 37507 w 75013"/>
                    <a:gd name="connsiteY4" fmla="*/ 10816 h 75062"/>
                    <a:gd name="connsiteX5" fmla="*/ 18623 w 75013"/>
                    <a:gd name="connsiteY5" fmla="*/ 18618 h 75062"/>
                    <a:gd name="connsiteX6" fmla="*/ 10801 w 75013"/>
                    <a:gd name="connsiteY6" fmla="*/ 37543 h 75062"/>
                    <a:gd name="connsiteX7" fmla="*/ 18623 w 75013"/>
                    <a:gd name="connsiteY7" fmla="*/ 56433 h 75062"/>
                    <a:gd name="connsiteX8" fmla="*/ 37507 w 75013"/>
                    <a:gd name="connsiteY8" fmla="*/ 64258 h 75062"/>
                    <a:gd name="connsiteX9" fmla="*/ 64031 w 75013"/>
                    <a:gd name="connsiteY9" fmla="*/ 64076 h 75062"/>
                    <a:gd name="connsiteX10" fmla="*/ 37507 w 75013"/>
                    <a:gd name="connsiteY10" fmla="*/ 75063 h 75062"/>
                    <a:gd name="connsiteX11" fmla="*/ 10983 w 75013"/>
                    <a:gd name="connsiteY11" fmla="*/ 64076 h 75062"/>
                    <a:gd name="connsiteX12" fmla="*/ 0 w 75013"/>
                    <a:gd name="connsiteY12" fmla="*/ 37543 h 75062"/>
                    <a:gd name="connsiteX13" fmla="*/ 10983 w 75013"/>
                    <a:gd name="connsiteY13" fmla="*/ 11021 h 75062"/>
                    <a:gd name="connsiteX14" fmla="*/ 37507 w 75013"/>
                    <a:gd name="connsiteY14" fmla="*/ 0 h 75062"/>
                    <a:gd name="connsiteX15" fmla="*/ 64031 w 75013"/>
                    <a:gd name="connsiteY15" fmla="*/ 11021 h 75062"/>
                    <a:gd name="connsiteX16" fmla="*/ 75013 w 75013"/>
                    <a:gd name="connsiteY16" fmla="*/ 37543 h 75062"/>
                    <a:gd name="connsiteX17" fmla="*/ 64031 w 75013"/>
                    <a:gd name="connsiteY17" fmla="*/ 64076 h 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013" h="75062">
                      <a:moveTo>
                        <a:pt x="37507" y="64258"/>
                      </a:moveTo>
                      <a:cubicBezTo>
                        <a:pt x="44885" y="64258"/>
                        <a:pt x="51570" y="61267"/>
                        <a:pt x="56391" y="56433"/>
                      </a:cubicBezTo>
                      <a:cubicBezTo>
                        <a:pt x="61222" y="51600"/>
                        <a:pt x="64213" y="44913"/>
                        <a:pt x="64213" y="37543"/>
                      </a:cubicBezTo>
                      <a:cubicBezTo>
                        <a:pt x="64213" y="30150"/>
                        <a:pt x="61222" y="23451"/>
                        <a:pt x="56391" y="18618"/>
                      </a:cubicBezTo>
                      <a:cubicBezTo>
                        <a:pt x="51570" y="13796"/>
                        <a:pt x="44897" y="10816"/>
                        <a:pt x="37507" y="10816"/>
                      </a:cubicBezTo>
                      <a:cubicBezTo>
                        <a:pt x="30117" y="10816"/>
                        <a:pt x="23432" y="13807"/>
                        <a:pt x="18623" y="18618"/>
                      </a:cubicBezTo>
                      <a:cubicBezTo>
                        <a:pt x="13791" y="23451"/>
                        <a:pt x="10801" y="30150"/>
                        <a:pt x="10801" y="37543"/>
                      </a:cubicBezTo>
                      <a:cubicBezTo>
                        <a:pt x="10801" y="44913"/>
                        <a:pt x="13791" y="51600"/>
                        <a:pt x="18623" y="56433"/>
                      </a:cubicBezTo>
                      <a:cubicBezTo>
                        <a:pt x="23454" y="61267"/>
                        <a:pt x="30139" y="64258"/>
                        <a:pt x="37507" y="64258"/>
                      </a:cubicBezTo>
                      <a:close/>
                      <a:moveTo>
                        <a:pt x="64031" y="64076"/>
                      </a:moveTo>
                      <a:cubicBezTo>
                        <a:pt x="57243" y="70866"/>
                        <a:pt x="47864" y="75063"/>
                        <a:pt x="37507" y="75063"/>
                      </a:cubicBezTo>
                      <a:cubicBezTo>
                        <a:pt x="27149" y="75063"/>
                        <a:pt x="17770" y="70866"/>
                        <a:pt x="10983" y="64076"/>
                      </a:cubicBezTo>
                      <a:cubicBezTo>
                        <a:pt x="4195" y="57286"/>
                        <a:pt x="0" y="47904"/>
                        <a:pt x="0" y="37543"/>
                      </a:cubicBezTo>
                      <a:cubicBezTo>
                        <a:pt x="0" y="27193"/>
                        <a:pt x="4207" y="17810"/>
                        <a:pt x="10983" y="11021"/>
                      </a:cubicBezTo>
                      <a:cubicBezTo>
                        <a:pt x="17781" y="4219"/>
                        <a:pt x="27161" y="0"/>
                        <a:pt x="37507" y="0"/>
                      </a:cubicBezTo>
                      <a:cubicBezTo>
                        <a:pt x="47852" y="0"/>
                        <a:pt x="57232" y="4208"/>
                        <a:pt x="64031" y="11021"/>
                      </a:cubicBezTo>
                      <a:cubicBezTo>
                        <a:pt x="70818" y="17810"/>
                        <a:pt x="75013" y="27193"/>
                        <a:pt x="75013" y="37543"/>
                      </a:cubicBezTo>
                      <a:cubicBezTo>
                        <a:pt x="75013" y="47904"/>
                        <a:pt x="70818" y="57286"/>
                        <a:pt x="64031" y="64076"/>
                      </a:cubicBez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sp>
              <p:nvSpPr>
                <p:cNvPr id="62" name="Freeform: Shape 61">
                  <a:extLst>
                    <a:ext uri="{FF2B5EF4-FFF2-40B4-BE49-F238E27FC236}">
                      <a16:creationId xmlns:a16="http://schemas.microsoft.com/office/drawing/2014/main" id="{E515ACDA-C8CF-5892-78B1-0A68D061FB34}"/>
                    </a:ext>
                  </a:extLst>
                </p:cNvPr>
                <p:cNvSpPr>
                  <a:spLocks noGrp="1" noRot="1" noMove="1" noResize="1" noEditPoints="1" noAdjustHandles="1" noChangeArrowheads="1" noChangeShapeType="1"/>
                </p:cNvSpPr>
                <p:nvPr/>
              </p:nvSpPr>
              <p:spPr>
                <a:xfrm>
                  <a:off x="4162735" y="3918839"/>
                  <a:ext cx="235146" cy="63587"/>
                </a:xfrm>
                <a:custGeom>
                  <a:avLst/>
                  <a:gdLst>
                    <a:gd name="connsiteX0" fmla="*/ 15485 w 235146"/>
                    <a:gd name="connsiteY0" fmla="*/ 1979 h 63587"/>
                    <a:gd name="connsiteX1" fmla="*/ 0 w 235146"/>
                    <a:gd name="connsiteY1" fmla="*/ 1979 h 63587"/>
                    <a:gd name="connsiteX2" fmla="*/ 0 w 235146"/>
                    <a:gd name="connsiteY2" fmla="*/ 61620 h 63587"/>
                    <a:gd name="connsiteX3" fmla="*/ 34073 w 235146"/>
                    <a:gd name="connsiteY3" fmla="*/ 61620 h 63587"/>
                    <a:gd name="connsiteX4" fmla="*/ 34073 w 235146"/>
                    <a:gd name="connsiteY4" fmla="*/ 48484 h 63587"/>
                    <a:gd name="connsiteX5" fmla="*/ 15496 w 235146"/>
                    <a:gd name="connsiteY5" fmla="*/ 48484 h 63587"/>
                    <a:gd name="connsiteX6" fmla="*/ 15496 w 235146"/>
                    <a:gd name="connsiteY6" fmla="*/ 1979 h 63587"/>
                    <a:gd name="connsiteX7" fmla="*/ 69101 w 235146"/>
                    <a:gd name="connsiteY7" fmla="*/ 0 h 63587"/>
                    <a:gd name="connsiteX8" fmla="*/ 36131 w 235146"/>
                    <a:gd name="connsiteY8" fmla="*/ 30696 h 63587"/>
                    <a:gd name="connsiteX9" fmla="*/ 69101 w 235146"/>
                    <a:gd name="connsiteY9" fmla="*/ 63587 h 63587"/>
                    <a:gd name="connsiteX10" fmla="*/ 102072 w 235146"/>
                    <a:gd name="connsiteY10" fmla="*/ 30696 h 63587"/>
                    <a:gd name="connsiteX11" fmla="*/ 69101 w 235146"/>
                    <a:gd name="connsiteY11" fmla="*/ 0 h 63587"/>
                    <a:gd name="connsiteX12" fmla="*/ 69101 w 235146"/>
                    <a:gd name="connsiteY12" fmla="*/ 15024 h 63587"/>
                    <a:gd name="connsiteX13" fmla="*/ 85939 w 235146"/>
                    <a:gd name="connsiteY13" fmla="*/ 30764 h 63587"/>
                    <a:gd name="connsiteX14" fmla="*/ 69101 w 235146"/>
                    <a:gd name="connsiteY14" fmla="*/ 48563 h 63587"/>
                    <a:gd name="connsiteX15" fmla="*/ 52241 w 235146"/>
                    <a:gd name="connsiteY15" fmla="*/ 30764 h 63587"/>
                    <a:gd name="connsiteX16" fmla="*/ 69101 w 235146"/>
                    <a:gd name="connsiteY16" fmla="*/ 15024 h 63587"/>
                    <a:gd name="connsiteX17" fmla="*/ 139237 w 235146"/>
                    <a:gd name="connsiteY17" fmla="*/ 0 h 63587"/>
                    <a:gd name="connsiteX18" fmla="*/ 106267 w 235146"/>
                    <a:gd name="connsiteY18" fmla="*/ 30696 h 63587"/>
                    <a:gd name="connsiteX19" fmla="*/ 139237 w 235146"/>
                    <a:gd name="connsiteY19" fmla="*/ 63587 h 63587"/>
                    <a:gd name="connsiteX20" fmla="*/ 172207 w 235146"/>
                    <a:gd name="connsiteY20" fmla="*/ 30696 h 63587"/>
                    <a:gd name="connsiteX21" fmla="*/ 139237 w 235146"/>
                    <a:gd name="connsiteY21" fmla="*/ 0 h 63587"/>
                    <a:gd name="connsiteX22" fmla="*/ 139237 w 235146"/>
                    <a:gd name="connsiteY22" fmla="*/ 15024 h 63587"/>
                    <a:gd name="connsiteX23" fmla="*/ 156075 w 235146"/>
                    <a:gd name="connsiteY23" fmla="*/ 30764 h 63587"/>
                    <a:gd name="connsiteX24" fmla="*/ 139237 w 235146"/>
                    <a:gd name="connsiteY24" fmla="*/ 48563 h 63587"/>
                    <a:gd name="connsiteX25" fmla="*/ 122377 w 235146"/>
                    <a:gd name="connsiteY25" fmla="*/ 30764 h 63587"/>
                    <a:gd name="connsiteX26" fmla="*/ 139237 w 235146"/>
                    <a:gd name="connsiteY26" fmla="*/ 15024 h 63587"/>
                    <a:gd name="connsiteX27" fmla="*/ 195048 w 235146"/>
                    <a:gd name="connsiteY27" fmla="*/ 26568 h 63587"/>
                    <a:gd name="connsiteX28" fmla="*/ 194889 w 235146"/>
                    <a:gd name="connsiteY28" fmla="*/ 26568 h 63587"/>
                    <a:gd name="connsiteX29" fmla="*/ 194889 w 235146"/>
                    <a:gd name="connsiteY29" fmla="*/ 1968 h 63587"/>
                    <a:gd name="connsiteX30" fmla="*/ 179404 w 235146"/>
                    <a:gd name="connsiteY30" fmla="*/ 1968 h 63587"/>
                    <a:gd name="connsiteX31" fmla="*/ 179404 w 235146"/>
                    <a:gd name="connsiteY31" fmla="*/ 61608 h 63587"/>
                    <a:gd name="connsiteX32" fmla="*/ 194889 w 235146"/>
                    <a:gd name="connsiteY32" fmla="*/ 61608 h 63587"/>
                    <a:gd name="connsiteX33" fmla="*/ 194889 w 235146"/>
                    <a:gd name="connsiteY33" fmla="*/ 35734 h 63587"/>
                    <a:gd name="connsiteX34" fmla="*/ 195048 w 235146"/>
                    <a:gd name="connsiteY34" fmla="*/ 35734 h 63587"/>
                    <a:gd name="connsiteX35" fmla="*/ 215057 w 235146"/>
                    <a:gd name="connsiteY35" fmla="*/ 61608 h 63587"/>
                    <a:gd name="connsiteX36" fmla="*/ 235147 w 235146"/>
                    <a:gd name="connsiteY36" fmla="*/ 61608 h 63587"/>
                    <a:gd name="connsiteX37" fmla="*/ 209282 w 235146"/>
                    <a:gd name="connsiteY37" fmla="*/ 30196 h 63587"/>
                    <a:gd name="connsiteX38" fmla="*/ 233021 w 235146"/>
                    <a:gd name="connsiteY38" fmla="*/ 1968 h 63587"/>
                    <a:gd name="connsiteX39" fmla="*/ 213784 w 235146"/>
                    <a:gd name="connsiteY39" fmla="*/ 1968 h 63587"/>
                    <a:gd name="connsiteX40" fmla="*/ 195048 w 235146"/>
                    <a:gd name="connsiteY40" fmla="*/ 26568 h 6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5146" h="63587">
                      <a:moveTo>
                        <a:pt x="15485" y="1979"/>
                      </a:moveTo>
                      <a:lnTo>
                        <a:pt x="0" y="1979"/>
                      </a:lnTo>
                      <a:lnTo>
                        <a:pt x="0" y="61620"/>
                      </a:lnTo>
                      <a:lnTo>
                        <a:pt x="34073" y="61620"/>
                      </a:lnTo>
                      <a:lnTo>
                        <a:pt x="34073" y="48484"/>
                      </a:lnTo>
                      <a:lnTo>
                        <a:pt x="15496" y="48484"/>
                      </a:lnTo>
                      <a:lnTo>
                        <a:pt x="15496" y="1979"/>
                      </a:lnTo>
                      <a:close/>
                      <a:moveTo>
                        <a:pt x="69101" y="0"/>
                      </a:moveTo>
                      <a:cubicBezTo>
                        <a:pt x="51934" y="0"/>
                        <a:pt x="36131" y="12647"/>
                        <a:pt x="36131" y="30696"/>
                      </a:cubicBezTo>
                      <a:cubicBezTo>
                        <a:pt x="36131" y="49985"/>
                        <a:pt x="49967" y="63587"/>
                        <a:pt x="69101" y="63587"/>
                      </a:cubicBezTo>
                      <a:cubicBezTo>
                        <a:pt x="88247" y="63587"/>
                        <a:pt x="102072" y="49974"/>
                        <a:pt x="102072" y="30696"/>
                      </a:cubicBezTo>
                      <a:cubicBezTo>
                        <a:pt x="102072" y="12647"/>
                        <a:pt x="86246" y="0"/>
                        <a:pt x="69101" y="0"/>
                      </a:cubicBezTo>
                      <a:close/>
                      <a:moveTo>
                        <a:pt x="69101" y="15024"/>
                      </a:moveTo>
                      <a:cubicBezTo>
                        <a:pt x="78356" y="15024"/>
                        <a:pt x="85939" y="22530"/>
                        <a:pt x="85939" y="30764"/>
                      </a:cubicBezTo>
                      <a:cubicBezTo>
                        <a:pt x="85939" y="41057"/>
                        <a:pt x="78367" y="48563"/>
                        <a:pt x="69101" y="48563"/>
                      </a:cubicBezTo>
                      <a:cubicBezTo>
                        <a:pt x="59847" y="48563"/>
                        <a:pt x="52241" y="41057"/>
                        <a:pt x="52241" y="30764"/>
                      </a:cubicBezTo>
                      <a:cubicBezTo>
                        <a:pt x="52241" y="22530"/>
                        <a:pt x="59835" y="15024"/>
                        <a:pt x="69101" y="15024"/>
                      </a:cubicBezTo>
                      <a:close/>
                      <a:moveTo>
                        <a:pt x="139237" y="0"/>
                      </a:moveTo>
                      <a:cubicBezTo>
                        <a:pt x="122070" y="0"/>
                        <a:pt x="106267" y="12647"/>
                        <a:pt x="106267" y="30696"/>
                      </a:cubicBezTo>
                      <a:cubicBezTo>
                        <a:pt x="106267" y="49985"/>
                        <a:pt x="120103" y="63587"/>
                        <a:pt x="139237" y="63587"/>
                      </a:cubicBezTo>
                      <a:cubicBezTo>
                        <a:pt x="158383" y="63587"/>
                        <a:pt x="172207" y="49974"/>
                        <a:pt x="172207" y="30696"/>
                      </a:cubicBezTo>
                      <a:cubicBezTo>
                        <a:pt x="172207" y="12647"/>
                        <a:pt x="156382" y="0"/>
                        <a:pt x="139237" y="0"/>
                      </a:cubicBezTo>
                      <a:close/>
                      <a:moveTo>
                        <a:pt x="139237" y="15024"/>
                      </a:moveTo>
                      <a:cubicBezTo>
                        <a:pt x="148491" y="15024"/>
                        <a:pt x="156075" y="22530"/>
                        <a:pt x="156075" y="30764"/>
                      </a:cubicBezTo>
                      <a:cubicBezTo>
                        <a:pt x="156075" y="41057"/>
                        <a:pt x="148503" y="48563"/>
                        <a:pt x="139237" y="48563"/>
                      </a:cubicBezTo>
                      <a:cubicBezTo>
                        <a:pt x="129983" y="48563"/>
                        <a:pt x="122377" y="41057"/>
                        <a:pt x="122377" y="30764"/>
                      </a:cubicBezTo>
                      <a:cubicBezTo>
                        <a:pt x="122377" y="22530"/>
                        <a:pt x="129971" y="15024"/>
                        <a:pt x="139237" y="15024"/>
                      </a:cubicBezTo>
                      <a:close/>
                      <a:moveTo>
                        <a:pt x="195048" y="26568"/>
                      </a:moveTo>
                      <a:lnTo>
                        <a:pt x="194889" y="26568"/>
                      </a:lnTo>
                      <a:lnTo>
                        <a:pt x="194889" y="1968"/>
                      </a:lnTo>
                      <a:lnTo>
                        <a:pt x="179404" y="1968"/>
                      </a:lnTo>
                      <a:lnTo>
                        <a:pt x="179404" y="61608"/>
                      </a:lnTo>
                      <a:lnTo>
                        <a:pt x="194889" y="61608"/>
                      </a:lnTo>
                      <a:lnTo>
                        <a:pt x="194889" y="35734"/>
                      </a:lnTo>
                      <a:lnTo>
                        <a:pt x="195048" y="35734"/>
                      </a:lnTo>
                      <a:lnTo>
                        <a:pt x="215057" y="61608"/>
                      </a:lnTo>
                      <a:lnTo>
                        <a:pt x="235147" y="61608"/>
                      </a:lnTo>
                      <a:lnTo>
                        <a:pt x="209282" y="30196"/>
                      </a:lnTo>
                      <a:lnTo>
                        <a:pt x="233021" y="1968"/>
                      </a:lnTo>
                      <a:lnTo>
                        <a:pt x="213784" y="1968"/>
                      </a:lnTo>
                      <a:lnTo>
                        <a:pt x="195048" y="26568"/>
                      </a:lnTo>
                      <a:close/>
                    </a:path>
                  </a:pathLst>
                </a:custGeom>
                <a:grpFill/>
                <a:ln w="1137" cap="flat">
                  <a:noFill/>
                  <a:prstDash val="solid"/>
                  <a:miter/>
                </a:ln>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en-GB" sz="2053" b="0" i="0" u="none" strike="noStrike" kern="0" cap="none" spc="0" normalizeH="0" baseline="0" noProof="0">
                    <a:ln>
                      <a:noFill/>
                    </a:ln>
                    <a:solidFill>
                      <a:prstClr val="black"/>
                    </a:solidFill>
                    <a:effectLst/>
                    <a:uLnTx/>
                    <a:uFillTx/>
                    <a:latin typeface="Arial"/>
                  </a:endParaRPr>
                </a:p>
              </p:txBody>
            </p:sp>
          </p:grpSp>
        </p:grpSp>
      </p:grpSp>
      <p:pic>
        <p:nvPicPr>
          <p:cNvPr id="86" name="Graphic 85">
            <a:extLst>
              <a:ext uri="{FF2B5EF4-FFF2-40B4-BE49-F238E27FC236}">
                <a16:creationId xmlns:a16="http://schemas.microsoft.com/office/drawing/2014/main" id="{FF099755-A7F6-A3BC-C39F-2A245D55E63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81362" y="4648889"/>
            <a:ext cx="1778038" cy="1409011"/>
          </a:xfrm>
          <a:prstGeom prst="rect">
            <a:avLst/>
          </a:prstGeom>
        </p:spPr>
      </p:pic>
      <p:sp>
        <p:nvSpPr>
          <p:cNvPr id="87" name="Content Placeholder 3">
            <a:extLst>
              <a:ext uri="{FF2B5EF4-FFF2-40B4-BE49-F238E27FC236}">
                <a16:creationId xmlns:a16="http://schemas.microsoft.com/office/drawing/2014/main" id="{EBDAD0C3-5DF2-3AF9-76C9-ED04C72CC93A}"/>
              </a:ext>
            </a:extLst>
          </p:cNvPr>
          <p:cNvSpPr txBox="1">
            <a:spLocks noGrp="1" noRot="1" noMove="1" noResize="1" noEditPoints="1" noAdjustHandles="1" noChangeArrowheads="1" noChangeShapeType="1"/>
          </p:cNvSpPr>
          <p:nvPr/>
        </p:nvSpPr>
        <p:spPr>
          <a:xfrm>
            <a:off x="10710730" y="6686495"/>
            <a:ext cx="7009245" cy="777887"/>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latin typeface="Poppins" panose="00000500000000000000" pitchFamily="2" charset="0"/>
                <a:cs typeface="Poppins" panose="00000500000000000000" pitchFamily="2" charset="0"/>
              </a:rPr>
              <a:t>Remember – PPE is the least effective control and the last line of defense.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26A22"/>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7692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A5A2-E1E7-D787-C77D-1ABAC5D540B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9808E98-6B6A-6B3A-1C0D-6534E89FFE96}"/>
              </a:ext>
            </a:extLst>
          </p:cNvPr>
          <p:cNvSpPr>
            <a:spLocks noGrp="1" noRot="1" noMove="1" noResize="1" noEditPoints="1" noAdjustHandles="1" noChangeArrowheads="1" noChangeShapeType="1"/>
          </p:cNvSpPr>
          <p:nvPr/>
        </p:nvSpPr>
        <p:spPr>
          <a:xfrm>
            <a:off x="312968" y="268023"/>
            <a:ext cx="11616906" cy="167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A73E150-861C-66F0-F0BA-3803BA1AE9F9}"/>
              </a:ext>
            </a:extLst>
          </p:cNvPr>
          <p:cNvSpPr>
            <a:spLocks noGrp="1"/>
          </p:cNvSpPr>
          <p:nvPr>
            <p:ph type="title"/>
          </p:nvPr>
        </p:nvSpPr>
        <p:spPr/>
        <p:txBody>
          <a:bodyPr/>
          <a:lstStyle/>
          <a:p>
            <a:r>
              <a:rPr lang="en-GB" dirty="0"/>
              <a:t>Line of Fire – Hazards &amp; Controls</a:t>
            </a:r>
          </a:p>
        </p:txBody>
      </p:sp>
      <p:sp>
        <p:nvSpPr>
          <p:cNvPr id="5" name="Title 1">
            <a:extLst>
              <a:ext uri="{FF2B5EF4-FFF2-40B4-BE49-F238E27FC236}">
                <a16:creationId xmlns:a16="http://schemas.microsoft.com/office/drawing/2014/main" id="{D4327E48-58A8-909B-1B7E-8F5865C156DA}"/>
              </a:ext>
            </a:extLst>
          </p:cNvPr>
          <p:cNvSpPr txBox="1">
            <a:spLocks noGrp="1" noRot="1" noMove="1" noResize="1" noEditPoints="1" noAdjustHandles="1" noChangeArrowheads="1" noChangeShapeType="1"/>
          </p:cNvSpPr>
          <p:nvPr/>
        </p:nvSpPr>
        <p:spPr>
          <a:xfrm>
            <a:off x="289522" y="226986"/>
            <a:ext cx="1161690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rgbClr val="F03D36"/>
                </a:solidFill>
                <a:effectLst/>
                <a:uLnTx/>
                <a:uFillTx/>
                <a:latin typeface="Poppins" panose="00000500000000000000" pitchFamily="2" charset="0"/>
                <a:cs typeface="Poppins" panose="00000500000000000000" pitchFamily="2" charset="0"/>
              </a:rPr>
              <a:t>Line of Fire – Hazards &amp; Controls</a:t>
            </a:r>
          </a:p>
        </p:txBody>
      </p:sp>
      <p:graphicFrame>
        <p:nvGraphicFramePr>
          <p:cNvPr id="19" name="Table 18">
            <a:extLst>
              <a:ext uri="{FF2B5EF4-FFF2-40B4-BE49-F238E27FC236}">
                <a16:creationId xmlns:a16="http://schemas.microsoft.com/office/drawing/2014/main" id="{A07DEC42-EB86-D76E-C58A-C5C0F1ABF4F1}"/>
              </a:ext>
            </a:extLst>
          </p:cNvPr>
          <p:cNvGraphicFramePr>
            <a:graphicFrameLocks noGrp="1" noDrilldown="1" noMove="1" noResize="1"/>
          </p:cNvGraphicFramePr>
          <p:nvPr>
            <p:extLst>
              <p:ext uri="{D42A27DB-BD31-4B8C-83A1-F6EECF244321}">
                <p14:modId xmlns:p14="http://schemas.microsoft.com/office/powerpoint/2010/main" val="2954886481"/>
              </p:ext>
            </p:extLst>
          </p:nvPr>
        </p:nvGraphicFramePr>
        <p:xfrm>
          <a:off x="405063" y="2317172"/>
          <a:ext cx="8880927" cy="6468203"/>
        </p:xfrm>
        <a:graphic>
          <a:graphicData uri="http://schemas.openxmlformats.org/drawingml/2006/table">
            <a:tbl>
              <a:tblPr firstRow="1" bandRow="1"/>
              <a:tblGrid>
                <a:gridCol w="2561908">
                  <a:extLst>
                    <a:ext uri="{9D8B030D-6E8A-4147-A177-3AD203B41FA5}">
                      <a16:colId xmlns:a16="http://schemas.microsoft.com/office/drawing/2014/main" val="3422779598"/>
                    </a:ext>
                  </a:extLst>
                </a:gridCol>
                <a:gridCol w="2668592">
                  <a:extLst>
                    <a:ext uri="{9D8B030D-6E8A-4147-A177-3AD203B41FA5}">
                      <a16:colId xmlns:a16="http://schemas.microsoft.com/office/drawing/2014/main" val="3611879066"/>
                    </a:ext>
                  </a:extLst>
                </a:gridCol>
                <a:gridCol w="3650427">
                  <a:extLst>
                    <a:ext uri="{9D8B030D-6E8A-4147-A177-3AD203B41FA5}">
                      <a16:colId xmlns:a16="http://schemas.microsoft.com/office/drawing/2014/main" val="2228441653"/>
                    </a:ext>
                  </a:extLst>
                </a:gridCol>
              </a:tblGrid>
              <a:tr h="457200">
                <a:tc>
                  <a:txBody>
                    <a:bodyPr/>
                    <a:lstStyle>
                      <a:lvl1pPr marL="0" algn="l" defTabSz="1371600" rtl="0" eaLnBrk="1" latinLnBrk="0" hangingPunct="1">
                        <a:defRPr sz="2700" b="1" kern="1200">
                          <a:solidFill>
                            <a:schemeClr val="lt1"/>
                          </a:solidFill>
                          <a:latin typeface="Calibri" panose="020F0502020204030204"/>
                        </a:defRPr>
                      </a:lvl1pPr>
                      <a:lvl2pPr marL="685800" algn="l" defTabSz="1371600" rtl="0" eaLnBrk="1" latinLnBrk="0" hangingPunct="1">
                        <a:defRPr sz="2700" b="1" kern="1200">
                          <a:solidFill>
                            <a:schemeClr val="lt1"/>
                          </a:solidFill>
                          <a:latin typeface="Calibri" panose="020F0502020204030204"/>
                        </a:defRPr>
                      </a:lvl2pPr>
                      <a:lvl3pPr marL="1371600" algn="l" defTabSz="1371600" rtl="0" eaLnBrk="1" latinLnBrk="0" hangingPunct="1">
                        <a:defRPr sz="2700" b="1" kern="1200">
                          <a:solidFill>
                            <a:schemeClr val="lt1"/>
                          </a:solidFill>
                          <a:latin typeface="Calibri" panose="020F0502020204030204"/>
                        </a:defRPr>
                      </a:lvl3pPr>
                      <a:lvl4pPr marL="2057400" algn="l" defTabSz="1371600" rtl="0" eaLnBrk="1" latinLnBrk="0" hangingPunct="1">
                        <a:defRPr sz="2700" b="1" kern="1200">
                          <a:solidFill>
                            <a:schemeClr val="lt1"/>
                          </a:solidFill>
                          <a:latin typeface="Calibri" panose="020F0502020204030204"/>
                        </a:defRPr>
                      </a:lvl4pPr>
                      <a:lvl5pPr marL="2743200" algn="l" defTabSz="1371600" rtl="0" eaLnBrk="1" latinLnBrk="0" hangingPunct="1">
                        <a:defRPr sz="2700" b="1" kern="1200">
                          <a:solidFill>
                            <a:schemeClr val="lt1"/>
                          </a:solidFill>
                          <a:latin typeface="Calibri" panose="020F0502020204030204"/>
                        </a:defRPr>
                      </a:lvl5pPr>
                      <a:lvl6pPr marL="3429000" algn="l" defTabSz="1371600" rtl="0" eaLnBrk="1" latinLnBrk="0" hangingPunct="1">
                        <a:defRPr sz="2700" b="1" kern="1200">
                          <a:solidFill>
                            <a:schemeClr val="lt1"/>
                          </a:solidFill>
                          <a:latin typeface="Calibri" panose="020F0502020204030204"/>
                        </a:defRPr>
                      </a:lvl6pPr>
                      <a:lvl7pPr marL="4114800" algn="l" defTabSz="1371600" rtl="0" eaLnBrk="1" latinLnBrk="0" hangingPunct="1">
                        <a:defRPr sz="2700" b="1" kern="1200">
                          <a:solidFill>
                            <a:schemeClr val="lt1"/>
                          </a:solidFill>
                          <a:latin typeface="Calibri" panose="020F0502020204030204"/>
                        </a:defRPr>
                      </a:lvl7pPr>
                      <a:lvl8pPr marL="4800600" algn="l" defTabSz="1371600" rtl="0" eaLnBrk="1" latinLnBrk="0" hangingPunct="1">
                        <a:defRPr sz="2700" b="1" kern="1200">
                          <a:solidFill>
                            <a:schemeClr val="lt1"/>
                          </a:solidFill>
                          <a:latin typeface="Calibri" panose="020F0502020204030204"/>
                        </a:defRPr>
                      </a:lvl8pPr>
                      <a:lvl9pPr marL="5486400" algn="l" defTabSz="1371600" rtl="0" eaLnBrk="1" latinLnBrk="0" hangingPunct="1">
                        <a:defRPr sz="2700" b="1" kern="1200">
                          <a:solidFill>
                            <a:schemeClr val="lt1"/>
                          </a:solidFill>
                          <a:latin typeface="Calibri" panose="020F0502020204030204"/>
                        </a:defRPr>
                      </a:lvl9pPr>
                    </a:lstStyle>
                    <a:p>
                      <a:r>
                        <a:rPr lang="en-US" sz="1800" dirty="0">
                          <a:latin typeface="Poppins" panose="00000500000000000000" pitchFamily="2" charset="0"/>
                          <a:cs typeface="Poppins" panose="00000500000000000000" pitchFamily="2" charset="0"/>
                        </a:rPr>
                        <a:t>Line of Fire hazards</a:t>
                      </a:r>
                      <a:endParaRPr lang="en-GB" sz="1800" dirty="0">
                        <a:latin typeface="Poppins" panose="00000500000000000000" pitchFamily="2" charset="0"/>
                        <a:cs typeface="Poppins" panose="00000500000000000000" pitchFamily="2" charset="0"/>
                      </a:endParaRP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1371600" rtl="0" eaLnBrk="1" latinLnBrk="0" hangingPunct="1">
                        <a:defRPr sz="2700" b="1" kern="1200">
                          <a:solidFill>
                            <a:schemeClr val="lt1"/>
                          </a:solidFill>
                          <a:latin typeface="Calibri" panose="020F0502020204030204"/>
                        </a:defRPr>
                      </a:lvl1pPr>
                      <a:lvl2pPr marL="685800" algn="l" defTabSz="1371600" rtl="0" eaLnBrk="1" latinLnBrk="0" hangingPunct="1">
                        <a:defRPr sz="2700" b="1" kern="1200">
                          <a:solidFill>
                            <a:schemeClr val="lt1"/>
                          </a:solidFill>
                          <a:latin typeface="Calibri" panose="020F0502020204030204"/>
                        </a:defRPr>
                      </a:lvl2pPr>
                      <a:lvl3pPr marL="1371600" algn="l" defTabSz="1371600" rtl="0" eaLnBrk="1" latinLnBrk="0" hangingPunct="1">
                        <a:defRPr sz="2700" b="1" kern="1200">
                          <a:solidFill>
                            <a:schemeClr val="lt1"/>
                          </a:solidFill>
                          <a:latin typeface="Calibri" panose="020F0502020204030204"/>
                        </a:defRPr>
                      </a:lvl3pPr>
                      <a:lvl4pPr marL="2057400" algn="l" defTabSz="1371600" rtl="0" eaLnBrk="1" latinLnBrk="0" hangingPunct="1">
                        <a:defRPr sz="2700" b="1" kern="1200">
                          <a:solidFill>
                            <a:schemeClr val="lt1"/>
                          </a:solidFill>
                          <a:latin typeface="Calibri" panose="020F0502020204030204"/>
                        </a:defRPr>
                      </a:lvl4pPr>
                      <a:lvl5pPr marL="2743200" algn="l" defTabSz="1371600" rtl="0" eaLnBrk="1" latinLnBrk="0" hangingPunct="1">
                        <a:defRPr sz="2700" b="1" kern="1200">
                          <a:solidFill>
                            <a:schemeClr val="lt1"/>
                          </a:solidFill>
                          <a:latin typeface="Calibri" panose="020F0502020204030204"/>
                        </a:defRPr>
                      </a:lvl5pPr>
                      <a:lvl6pPr marL="3429000" algn="l" defTabSz="1371600" rtl="0" eaLnBrk="1" latinLnBrk="0" hangingPunct="1">
                        <a:defRPr sz="2700" b="1" kern="1200">
                          <a:solidFill>
                            <a:schemeClr val="lt1"/>
                          </a:solidFill>
                          <a:latin typeface="Calibri" panose="020F0502020204030204"/>
                        </a:defRPr>
                      </a:lvl6pPr>
                      <a:lvl7pPr marL="4114800" algn="l" defTabSz="1371600" rtl="0" eaLnBrk="1" latinLnBrk="0" hangingPunct="1">
                        <a:defRPr sz="2700" b="1" kern="1200">
                          <a:solidFill>
                            <a:schemeClr val="lt1"/>
                          </a:solidFill>
                          <a:latin typeface="Calibri" panose="020F0502020204030204"/>
                        </a:defRPr>
                      </a:lvl7pPr>
                      <a:lvl8pPr marL="4800600" algn="l" defTabSz="1371600" rtl="0" eaLnBrk="1" latinLnBrk="0" hangingPunct="1">
                        <a:defRPr sz="2700" b="1" kern="1200">
                          <a:solidFill>
                            <a:schemeClr val="lt1"/>
                          </a:solidFill>
                          <a:latin typeface="Calibri" panose="020F0502020204030204"/>
                        </a:defRPr>
                      </a:lvl8pPr>
                      <a:lvl9pPr marL="5486400" algn="l" defTabSz="1371600" rtl="0" eaLnBrk="1" latinLnBrk="0" hangingPunct="1">
                        <a:defRPr sz="2700" b="1" kern="1200">
                          <a:solidFill>
                            <a:schemeClr val="lt1"/>
                          </a:solidFill>
                          <a:latin typeface="Calibri" panose="020F0502020204030204"/>
                        </a:defRPr>
                      </a:lvl9pPr>
                    </a:lstStyle>
                    <a:p>
                      <a:r>
                        <a:rPr lang="en-US" sz="1800" dirty="0">
                          <a:latin typeface="Poppins" panose="00000500000000000000" pitchFamily="2" charset="0"/>
                          <a:cs typeface="Poppins" panose="00000500000000000000" pitchFamily="2" charset="0"/>
                        </a:rPr>
                        <a:t>Examples</a:t>
                      </a:r>
                      <a:endParaRPr lang="en-GB" sz="1800" dirty="0">
                        <a:latin typeface="Poppins" panose="00000500000000000000" pitchFamily="2" charset="0"/>
                        <a:cs typeface="Poppins" panose="00000500000000000000" pitchFamily="2" charset="0"/>
                      </a:endParaRP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1371600" rtl="0" eaLnBrk="1" latinLnBrk="0" hangingPunct="1">
                        <a:defRPr sz="2700" b="1" kern="1200">
                          <a:solidFill>
                            <a:schemeClr val="lt1"/>
                          </a:solidFill>
                          <a:latin typeface="Calibri" panose="020F0502020204030204"/>
                        </a:defRPr>
                      </a:lvl1pPr>
                      <a:lvl2pPr marL="685800" algn="l" defTabSz="1371600" rtl="0" eaLnBrk="1" latinLnBrk="0" hangingPunct="1">
                        <a:defRPr sz="2700" b="1" kern="1200">
                          <a:solidFill>
                            <a:schemeClr val="lt1"/>
                          </a:solidFill>
                          <a:latin typeface="Calibri" panose="020F0502020204030204"/>
                        </a:defRPr>
                      </a:lvl2pPr>
                      <a:lvl3pPr marL="1371600" algn="l" defTabSz="1371600" rtl="0" eaLnBrk="1" latinLnBrk="0" hangingPunct="1">
                        <a:defRPr sz="2700" b="1" kern="1200">
                          <a:solidFill>
                            <a:schemeClr val="lt1"/>
                          </a:solidFill>
                          <a:latin typeface="Calibri" panose="020F0502020204030204"/>
                        </a:defRPr>
                      </a:lvl3pPr>
                      <a:lvl4pPr marL="2057400" algn="l" defTabSz="1371600" rtl="0" eaLnBrk="1" latinLnBrk="0" hangingPunct="1">
                        <a:defRPr sz="2700" b="1" kern="1200">
                          <a:solidFill>
                            <a:schemeClr val="lt1"/>
                          </a:solidFill>
                          <a:latin typeface="Calibri" panose="020F0502020204030204"/>
                        </a:defRPr>
                      </a:lvl4pPr>
                      <a:lvl5pPr marL="2743200" algn="l" defTabSz="1371600" rtl="0" eaLnBrk="1" latinLnBrk="0" hangingPunct="1">
                        <a:defRPr sz="2700" b="1" kern="1200">
                          <a:solidFill>
                            <a:schemeClr val="lt1"/>
                          </a:solidFill>
                          <a:latin typeface="Calibri" panose="020F0502020204030204"/>
                        </a:defRPr>
                      </a:lvl5pPr>
                      <a:lvl6pPr marL="3429000" algn="l" defTabSz="1371600" rtl="0" eaLnBrk="1" latinLnBrk="0" hangingPunct="1">
                        <a:defRPr sz="2700" b="1" kern="1200">
                          <a:solidFill>
                            <a:schemeClr val="lt1"/>
                          </a:solidFill>
                          <a:latin typeface="Calibri" panose="020F0502020204030204"/>
                        </a:defRPr>
                      </a:lvl6pPr>
                      <a:lvl7pPr marL="4114800" algn="l" defTabSz="1371600" rtl="0" eaLnBrk="1" latinLnBrk="0" hangingPunct="1">
                        <a:defRPr sz="2700" b="1" kern="1200">
                          <a:solidFill>
                            <a:schemeClr val="lt1"/>
                          </a:solidFill>
                          <a:latin typeface="Calibri" panose="020F0502020204030204"/>
                        </a:defRPr>
                      </a:lvl7pPr>
                      <a:lvl8pPr marL="4800600" algn="l" defTabSz="1371600" rtl="0" eaLnBrk="1" latinLnBrk="0" hangingPunct="1">
                        <a:defRPr sz="2700" b="1" kern="1200">
                          <a:solidFill>
                            <a:schemeClr val="lt1"/>
                          </a:solidFill>
                          <a:latin typeface="Calibri" panose="020F0502020204030204"/>
                        </a:defRPr>
                      </a:lvl8pPr>
                      <a:lvl9pPr marL="5486400" algn="l" defTabSz="1371600" rtl="0" eaLnBrk="1" latinLnBrk="0" hangingPunct="1">
                        <a:defRPr sz="2700" b="1" kern="1200">
                          <a:solidFill>
                            <a:schemeClr val="lt1"/>
                          </a:solidFill>
                          <a:latin typeface="Calibri" panose="020F0502020204030204"/>
                        </a:defRPr>
                      </a:lvl9pPr>
                    </a:lstStyle>
                    <a:p>
                      <a:r>
                        <a:rPr lang="en-US" sz="1800" dirty="0">
                          <a:latin typeface="Poppins" panose="00000500000000000000" pitchFamily="2" charset="0"/>
                          <a:cs typeface="Poppins" panose="00000500000000000000" pitchFamily="2" charset="0"/>
                        </a:rPr>
                        <a:t>Controls</a:t>
                      </a:r>
                      <a:endParaRPr lang="en-GB" sz="1800" dirty="0">
                        <a:latin typeface="Poppins" panose="00000500000000000000" pitchFamily="2" charset="0"/>
                        <a:cs typeface="Poppins" panose="00000500000000000000" pitchFamily="2" charset="0"/>
                      </a:endParaRP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607476732"/>
                  </a:ext>
                </a:extLst>
              </a:tr>
              <a:tr h="1637487">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en-US" sz="1400" b="1" dirty="0">
                          <a:solidFill>
                            <a:schemeClr val="tx1"/>
                          </a:solidFill>
                          <a:latin typeface="Poppins" panose="00000500000000000000" pitchFamily="2" charset="0"/>
                          <a:cs typeface="Poppins" panose="00000500000000000000" pitchFamily="2" charset="0"/>
                        </a:rPr>
                        <a:t>Caught in or between</a:t>
                      </a:r>
                    </a:p>
                  </a:txBody>
                  <a:tcPr marL="137160" marR="137160" marT="68580" marB="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endParaRPr lang="en-GB" sz="1500" dirty="0"/>
                    </a:p>
                  </a:txBody>
                  <a:tcPr marL="137160" marR="137160" marT="68580" marB="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pPr marL="285750" indent="-285750">
                        <a:buFont typeface="Arial" panose="020B0604020202020204" pitchFamily="34" charset="0"/>
                        <a:buChar char="•"/>
                      </a:pPr>
                      <a:endParaRPr lang="en-GB" sz="1500" dirty="0"/>
                    </a:p>
                  </a:txBody>
                  <a:tcPr marL="137160" marR="137160" marT="68580" marB="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732136705"/>
                  </a:ext>
                </a:extLst>
              </a:tr>
              <a:tr h="1738176">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en-US" sz="1400" b="1" dirty="0">
                          <a:solidFill>
                            <a:schemeClr val="tx1"/>
                          </a:solidFill>
                          <a:latin typeface="Poppins" panose="00000500000000000000" pitchFamily="2" charset="0"/>
                          <a:cs typeface="Poppins" panose="00000500000000000000" pitchFamily="2" charset="0"/>
                        </a:rPr>
                        <a:t>Struck by</a:t>
                      </a:r>
                    </a:p>
                    <a:p>
                      <a:endParaRPr lang="en-GB" sz="2100" dirty="0">
                        <a:latin typeface="Poppins" panose="00000500000000000000" pitchFamily="2" charset="0"/>
                        <a:cs typeface="Poppins" panose="00000500000000000000" pitchFamily="2" charset="0"/>
                      </a:endParaRP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endParaRPr lang="en-GB" sz="1500" dirty="0"/>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pPr marL="171450" indent="-171450">
                        <a:buFont typeface="Arial" panose="020B0604020202020204" pitchFamily="34" charset="0"/>
                        <a:buChar char="•"/>
                      </a:pPr>
                      <a:endParaRPr lang="en-GB" sz="1500" dirty="0"/>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965361432"/>
                  </a:ext>
                </a:extLst>
              </a:tr>
              <a:tr h="2635340">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en-US" sz="1400" b="1" dirty="0">
                          <a:solidFill>
                            <a:schemeClr val="tx1"/>
                          </a:solidFill>
                          <a:latin typeface="Poppins" panose="00000500000000000000" pitchFamily="2" charset="0"/>
                          <a:cs typeface="Poppins" panose="00000500000000000000" pitchFamily="2" charset="0"/>
                        </a:rPr>
                        <a:t>Released energy</a:t>
                      </a:r>
                    </a:p>
                    <a:p>
                      <a:endParaRPr lang="en-GB" sz="2100" dirty="0">
                        <a:latin typeface="Poppins" panose="00000500000000000000" pitchFamily="2" charset="0"/>
                        <a:cs typeface="Poppins" panose="00000500000000000000" pitchFamily="2" charset="0"/>
                      </a:endParaRP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endParaRPr lang="en-GB" sz="1500" dirty="0"/>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pPr marL="171450" indent="-171450">
                        <a:buFont typeface="Arial" panose="020B0604020202020204" pitchFamily="34" charset="0"/>
                        <a:buChar char="•"/>
                      </a:pPr>
                      <a:endParaRPr lang="en-GB" sz="1500" dirty="0"/>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805473126"/>
                  </a:ext>
                </a:extLst>
              </a:tr>
            </a:tbl>
          </a:graphicData>
        </a:graphic>
      </p:graphicFrame>
      <p:sp>
        <p:nvSpPr>
          <p:cNvPr id="20" name="Content Placeholder 3">
            <a:extLst>
              <a:ext uri="{FF2B5EF4-FFF2-40B4-BE49-F238E27FC236}">
                <a16:creationId xmlns:a16="http://schemas.microsoft.com/office/drawing/2014/main" id="{20C1F8FE-2BD8-2890-7640-3E2B11D75901}"/>
              </a:ext>
            </a:extLst>
          </p:cNvPr>
          <p:cNvSpPr txBox="1">
            <a:spLocks noGrp="1" noRot="1" noMove="1" noResize="1" noEditPoints="1" noAdjustHandles="1" noChangeArrowheads="1" noChangeShapeType="1"/>
          </p:cNvSpPr>
          <p:nvPr/>
        </p:nvSpPr>
        <p:spPr>
          <a:xfrm>
            <a:off x="325510" y="1346115"/>
            <a:ext cx="11640827" cy="942951"/>
          </a:xfrm>
          <a:prstGeom prst="rect">
            <a:avLst/>
          </a:prstGeom>
        </p:spPr>
        <p:txBody>
          <a:bodyPr vert="horz" lIns="182880" tIns="91440" rIns="182880" bIns="9144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When planning work activities, it is important to consider what energy sources are involved, and what controls should be established to keep people out of the Line of Fire.</a:t>
            </a:r>
            <a:endParaRPr kumimoji="0" lang="en-GB" sz="21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F453945B-F749-DFE7-921D-1B78D804B624}"/>
              </a:ext>
            </a:extLst>
          </p:cNvPr>
          <p:cNvSpPr txBox="1">
            <a:spLocks noGrp="1" noRot="1" noMove="1" noResize="1" noEditPoints="1" noAdjustHandles="1" noChangeArrowheads="1" noChangeShapeType="1"/>
          </p:cNvSpPr>
          <p:nvPr/>
        </p:nvSpPr>
        <p:spPr>
          <a:xfrm>
            <a:off x="9740693" y="4571121"/>
            <a:ext cx="2595659" cy="1384995"/>
          </a:xfrm>
          <a:prstGeom prst="rect">
            <a:avLst/>
          </a:prstGeom>
          <a:noFill/>
        </p:spPr>
        <p:txBody>
          <a:bodyPr wrap="square" rtlCol="0">
            <a:spAutoFit/>
          </a:bodyPr>
          <a:lstStyle/>
          <a:p>
            <a:pPr defTabSz="1371600"/>
            <a:r>
              <a:rPr lang="en-US" sz="1400" dirty="0">
                <a:solidFill>
                  <a:prstClr val="black"/>
                </a:solidFill>
                <a:latin typeface="Poppins" panose="00000500000000000000" pitchFamily="2" charset="0"/>
                <a:cs typeface="Poppins" panose="00000500000000000000" pitchFamily="2" charset="0"/>
              </a:rPr>
              <a:t>When a person is crushed, pinched or caught between a moving object and a stationary object or between two moving objects.</a:t>
            </a:r>
            <a:endParaRPr lang="en-GB" sz="1400" dirty="0">
              <a:solidFill>
                <a:prstClr val="black"/>
              </a:solidFill>
              <a:latin typeface="Poppins" panose="00000500000000000000" pitchFamily="2" charset="0"/>
              <a:cs typeface="Poppins" panose="00000500000000000000" pitchFamily="2" charset="0"/>
            </a:endParaRPr>
          </a:p>
        </p:txBody>
      </p:sp>
      <p:sp>
        <p:nvSpPr>
          <p:cNvPr id="22" name="TextBox 21">
            <a:extLst>
              <a:ext uri="{FF2B5EF4-FFF2-40B4-BE49-F238E27FC236}">
                <a16:creationId xmlns:a16="http://schemas.microsoft.com/office/drawing/2014/main" id="{ED52F23F-547A-08FC-D6E3-778443987234}"/>
              </a:ext>
            </a:extLst>
          </p:cNvPr>
          <p:cNvSpPr txBox="1">
            <a:spLocks noGrp="1" noRot="1" noMove="1" noResize="1" noEditPoints="1" noAdjustHandles="1" noChangeArrowheads="1" noChangeShapeType="1"/>
          </p:cNvSpPr>
          <p:nvPr/>
        </p:nvSpPr>
        <p:spPr>
          <a:xfrm>
            <a:off x="9740695" y="2872125"/>
            <a:ext cx="2595659" cy="1169551"/>
          </a:xfrm>
          <a:prstGeom prst="rect">
            <a:avLst/>
          </a:prstGeom>
          <a:noFill/>
        </p:spPr>
        <p:txBody>
          <a:bodyPr wrap="square" rtlCol="0">
            <a:spAutoFit/>
          </a:bodyPr>
          <a:lstStyle/>
          <a:p>
            <a:pPr defTabSz="1371600"/>
            <a:r>
              <a:rPr lang="en-US" sz="1400" dirty="0">
                <a:solidFill>
                  <a:prstClr val="black"/>
                </a:solidFill>
                <a:latin typeface="Poppins" panose="00000500000000000000" pitchFamily="2" charset="0"/>
                <a:cs typeface="Poppins" panose="00000500000000000000" pitchFamily="2" charset="0"/>
              </a:rPr>
              <a:t>When a person is forcefully struck by an object, wherein the force of contact is provided by the object.</a:t>
            </a:r>
          </a:p>
        </p:txBody>
      </p:sp>
      <p:sp>
        <p:nvSpPr>
          <p:cNvPr id="23" name="TextBox 22">
            <a:extLst>
              <a:ext uri="{FF2B5EF4-FFF2-40B4-BE49-F238E27FC236}">
                <a16:creationId xmlns:a16="http://schemas.microsoft.com/office/drawing/2014/main" id="{4651C6D3-5132-E4D5-E6C6-9A73F2262F97}"/>
              </a:ext>
            </a:extLst>
          </p:cNvPr>
          <p:cNvSpPr txBox="1">
            <a:spLocks noGrp="1" noRot="1" noMove="1" noResize="1" noEditPoints="1" noAdjustHandles="1" noChangeArrowheads="1" noChangeShapeType="1"/>
          </p:cNvSpPr>
          <p:nvPr/>
        </p:nvSpPr>
        <p:spPr>
          <a:xfrm>
            <a:off x="9740747" y="6570905"/>
            <a:ext cx="2564129" cy="1815882"/>
          </a:xfrm>
          <a:prstGeom prst="rect">
            <a:avLst/>
          </a:prstGeom>
          <a:noFill/>
        </p:spPr>
        <p:txBody>
          <a:bodyPr wrap="square" rtlCol="0">
            <a:spAutoFit/>
          </a:bodyPr>
          <a:lstStyle/>
          <a:p>
            <a:pPr defTabSz="1371600"/>
            <a:r>
              <a:rPr lang="en-US" sz="1400" dirty="0">
                <a:solidFill>
                  <a:prstClr val="black"/>
                </a:solidFill>
                <a:latin typeface="Poppins" panose="00000500000000000000" pitchFamily="2" charset="0"/>
                <a:cs typeface="Poppins" panose="00000500000000000000" pitchFamily="2" charset="0"/>
              </a:rPr>
              <a:t>Uncontrolled or unplanned release or exposure to an energy source from equipment or a process, be it; hydraulic, pneumatic, thermal, mechanical, chemical, radioactive, electrical , etc.</a:t>
            </a:r>
          </a:p>
        </p:txBody>
      </p:sp>
      <p:sp>
        <p:nvSpPr>
          <p:cNvPr id="24" name="TextBox 23">
            <a:extLst>
              <a:ext uri="{FF2B5EF4-FFF2-40B4-BE49-F238E27FC236}">
                <a16:creationId xmlns:a16="http://schemas.microsoft.com/office/drawing/2014/main" id="{09F140B8-D851-7FF9-A167-4219EB22BB8E}"/>
              </a:ext>
            </a:extLst>
          </p:cNvPr>
          <p:cNvSpPr txBox="1">
            <a:spLocks noGrp="1" noRot="1" noMove="1" noResize="1" noEditPoints="1" noAdjustHandles="1" noChangeArrowheads="1" noChangeShapeType="1"/>
          </p:cNvSpPr>
          <p:nvPr/>
        </p:nvSpPr>
        <p:spPr>
          <a:xfrm>
            <a:off x="9750959" y="2286702"/>
            <a:ext cx="1217150" cy="415498"/>
          </a:xfrm>
          <a:prstGeom prst="rect">
            <a:avLst/>
          </a:prstGeom>
          <a:noFill/>
        </p:spPr>
        <p:txBody>
          <a:bodyPr wrap="square" rtlCol="0">
            <a:spAutoFit/>
          </a:bodyPr>
          <a:lstStyle/>
          <a:p>
            <a:pPr defTabSz="1371600"/>
            <a:r>
              <a:rPr lang="en-US" sz="2100" b="1" dirty="0">
                <a:solidFill>
                  <a:srgbClr val="F03D36"/>
                </a:solidFill>
                <a:latin typeface="Poppins" panose="00000500000000000000" pitchFamily="2" charset="0"/>
                <a:cs typeface="Poppins" panose="00000500000000000000" pitchFamily="2" charset="0"/>
              </a:rPr>
              <a:t>Hazard</a:t>
            </a:r>
            <a:endParaRPr lang="en-GB" sz="2100" b="1" dirty="0">
              <a:solidFill>
                <a:srgbClr val="F03D36"/>
              </a:solidFill>
              <a:latin typeface="Poppins" panose="00000500000000000000" pitchFamily="2" charset="0"/>
              <a:cs typeface="Poppins" panose="00000500000000000000" pitchFamily="2" charset="0"/>
            </a:endParaRPr>
          </a:p>
        </p:txBody>
      </p:sp>
      <p:sp>
        <p:nvSpPr>
          <p:cNvPr id="25" name="TextBox 24">
            <a:extLst>
              <a:ext uri="{FF2B5EF4-FFF2-40B4-BE49-F238E27FC236}">
                <a16:creationId xmlns:a16="http://schemas.microsoft.com/office/drawing/2014/main" id="{5BBF5E7F-25FC-E304-DB69-F1FCA66BE8DE}"/>
              </a:ext>
            </a:extLst>
          </p:cNvPr>
          <p:cNvSpPr txBox="1">
            <a:spLocks noGrp="1" noRot="1" noMove="1" noResize="1" noEditPoints="1" noAdjustHandles="1" noChangeArrowheads="1" noChangeShapeType="1"/>
          </p:cNvSpPr>
          <p:nvPr/>
        </p:nvSpPr>
        <p:spPr>
          <a:xfrm>
            <a:off x="12598646" y="2282016"/>
            <a:ext cx="1790470" cy="415498"/>
          </a:xfrm>
          <a:prstGeom prst="rect">
            <a:avLst/>
          </a:prstGeom>
          <a:noFill/>
        </p:spPr>
        <p:txBody>
          <a:bodyPr wrap="square" rtlCol="0">
            <a:spAutoFit/>
          </a:bodyPr>
          <a:lstStyle/>
          <a:p>
            <a:pPr defTabSz="1371600"/>
            <a:r>
              <a:rPr lang="en-US" sz="2100" b="1" dirty="0">
                <a:solidFill>
                  <a:srgbClr val="F03D36"/>
                </a:solidFill>
                <a:latin typeface="Poppins" panose="00000500000000000000" pitchFamily="2" charset="0"/>
                <a:cs typeface="Poppins" panose="00000500000000000000" pitchFamily="2" charset="0"/>
              </a:rPr>
              <a:t>Examples</a:t>
            </a:r>
            <a:endParaRPr lang="en-GB" sz="2100" b="1" dirty="0">
              <a:solidFill>
                <a:srgbClr val="F03D36"/>
              </a:solidFill>
              <a:latin typeface="Poppins" panose="00000500000000000000" pitchFamily="2" charset="0"/>
              <a:cs typeface="Poppins" panose="00000500000000000000" pitchFamily="2" charset="0"/>
            </a:endParaRPr>
          </a:p>
        </p:txBody>
      </p:sp>
      <p:sp>
        <p:nvSpPr>
          <p:cNvPr id="26" name="TextBox 25">
            <a:extLst>
              <a:ext uri="{FF2B5EF4-FFF2-40B4-BE49-F238E27FC236}">
                <a16:creationId xmlns:a16="http://schemas.microsoft.com/office/drawing/2014/main" id="{89146665-03AE-898A-756F-C9B61591EFC2}"/>
              </a:ext>
            </a:extLst>
          </p:cNvPr>
          <p:cNvSpPr txBox="1">
            <a:spLocks noGrp="1" noRot="1" noMove="1" noResize="1" noEditPoints="1" noAdjustHandles="1" noChangeArrowheads="1" noChangeShapeType="1"/>
          </p:cNvSpPr>
          <p:nvPr/>
        </p:nvSpPr>
        <p:spPr>
          <a:xfrm>
            <a:off x="15387344" y="2293205"/>
            <a:ext cx="1491347" cy="415498"/>
          </a:xfrm>
          <a:prstGeom prst="rect">
            <a:avLst/>
          </a:prstGeom>
          <a:noFill/>
        </p:spPr>
        <p:txBody>
          <a:bodyPr wrap="square" rtlCol="0">
            <a:spAutoFit/>
          </a:bodyPr>
          <a:lstStyle/>
          <a:p>
            <a:pPr defTabSz="1371600"/>
            <a:r>
              <a:rPr lang="en-US" sz="2100" b="1" dirty="0">
                <a:solidFill>
                  <a:srgbClr val="F03D36"/>
                </a:solidFill>
                <a:latin typeface="Poppins" panose="00000500000000000000" pitchFamily="2" charset="0"/>
                <a:cs typeface="Poppins" panose="00000500000000000000" pitchFamily="2" charset="0"/>
              </a:rPr>
              <a:t>Controls</a:t>
            </a:r>
            <a:endParaRPr lang="en-GB" sz="2100" b="1" dirty="0">
              <a:solidFill>
                <a:srgbClr val="F03D36"/>
              </a:solidFill>
              <a:latin typeface="Poppins" panose="00000500000000000000" pitchFamily="2" charset="0"/>
              <a:cs typeface="Poppins" panose="00000500000000000000" pitchFamily="2" charset="0"/>
            </a:endParaRPr>
          </a:p>
        </p:txBody>
      </p:sp>
      <p:sp>
        <p:nvSpPr>
          <p:cNvPr id="27" name="TextBox 26">
            <a:extLst>
              <a:ext uri="{FF2B5EF4-FFF2-40B4-BE49-F238E27FC236}">
                <a16:creationId xmlns:a16="http://schemas.microsoft.com/office/drawing/2014/main" id="{ADDB23B4-E1C3-E06E-25E9-6C7E9D20F9D0}"/>
              </a:ext>
            </a:extLst>
          </p:cNvPr>
          <p:cNvSpPr txBox="1">
            <a:spLocks noGrp="1" noRot="1" noMove="1" noResize="1" noEditPoints="1" noAdjustHandles="1" noChangeArrowheads="1" noChangeShapeType="1"/>
          </p:cNvSpPr>
          <p:nvPr/>
        </p:nvSpPr>
        <p:spPr>
          <a:xfrm>
            <a:off x="12598643" y="7263402"/>
            <a:ext cx="2595659" cy="1169551"/>
          </a:xfrm>
          <a:prstGeom prst="rect">
            <a:avLst/>
          </a:prstGeom>
          <a:noFill/>
        </p:spPr>
        <p:txBody>
          <a:bodyPr wrap="square" rtlCol="0">
            <a:spAutoFit/>
          </a:bodyPr>
          <a:lstStyle/>
          <a:p>
            <a:pPr defTabSz="1371600"/>
            <a:r>
              <a:rPr lang="en-US" sz="1400" dirty="0">
                <a:solidFill>
                  <a:prstClr val="black"/>
                </a:solidFill>
                <a:latin typeface="Poppins" panose="00000500000000000000" pitchFamily="2" charset="0"/>
                <a:cs typeface="Poppins" panose="00000500000000000000" pitchFamily="2" charset="0"/>
              </a:rPr>
              <a:t>Approximating surfaces; watertight doors; rotating equipment; rope bights; equipment being pushed or pulled; trench collapse</a:t>
            </a:r>
            <a:endParaRPr lang="en-GB" sz="1400" dirty="0">
              <a:solidFill>
                <a:prstClr val="black"/>
              </a:solidFill>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0A68B0BB-7DF6-A69A-412D-CA4E5D3F399C}"/>
              </a:ext>
            </a:extLst>
          </p:cNvPr>
          <p:cNvSpPr txBox="1">
            <a:spLocks noGrp="1" noRot="1" noMove="1" noResize="1" noEditPoints="1" noAdjustHandles="1" noChangeArrowheads="1" noChangeShapeType="1"/>
          </p:cNvSpPr>
          <p:nvPr/>
        </p:nvSpPr>
        <p:spPr>
          <a:xfrm>
            <a:off x="12598645" y="2872126"/>
            <a:ext cx="2595659" cy="1384995"/>
          </a:xfrm>
          <a:prstGeom prst="rect">
            <a:avLst/>
          </a:prstGeom>
          <a:noFill/>
        </p:spPr>
        <p:txBody>
          <a:bodyPr wrap="square" rtlCol="0">
            <a:spAutoFit/>
          </a:bodyPr>
          <a:lstStyle/>
          <a:p>
            <a:pPr defTabSz="1371600"/>
            <a:r>
              <a:rPr lang="en-US" sz="1400" dirty="0">
                <a:solidFill>
                  <a:prstClr val="black"/>
                </a:solidFill>
                <a:latin typeface="Poppins" panose="00000500000000000000" pitchFamily="2" charset="0"/>
                <a:cs typeface="Poppins" panose="00000500000000000000" pitchFamily="2" charset="0"/>
              </a:rPr>
              <a:t>Vehicular movements; swinging loads; dropped objects; objects with roll potential; projectiles; lines coming under tension or parting</a:t>
            </a:r>
            <a:endParaRPr lang="en-GB" sz="1400" dirty="0">
              <a:solidFill>
                <a:prstClr val="black"/>
              </a:solidFill>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38E6AC7A-25A2-7396-C7E0-108E00AECBF3}"/>
              </a:ext>
            </a:extLst>
          </p:cNvPr>
          <p:cNvSpPr txBox="1">
            <a:spLocks noGrp="1" noRot="1" noMove="1" noResize="1" noEditPoints="1" noAdjustHandles="1" noChangeArrowheads="1" noChangeShapeType="1"/>
          </p:cNvSpPr>
          <p:nvPr/>
        </p:nvSpPr>
        <p:spPr>
          <a:xfrm>
            <a:off x="12598643" y="4618639"/>
            <a:ext cx="2595659" cy="2246769"/>
          </a:xfrm>
          <a:prstGeom prst="rect">
            <a:avLst/>
          </a:prstGeom>
          <a:noFill/>
        </p:spPr>
        <p:txBody>
          <a:bodyPr wrap="square" rtlCol="0">
            <a:spAutoFit/>
          </a:bodyPr>
          <a:lstStyle/>
          <a:p>
            <a:pPr defTabSz="1371600"/>
            <a:r>
              <a:rPr lang="en-GB" sz="1400" dirty="0">
                <a:solidFill>
                  <a:prstClr val="black"/>
                </a:solidFill>
                <a:latin typeface="Poppins" panose="00000500000000000000" pitchFamily="2" charset="0"/>
                <a:cs typeface="Poppins" panose="00000500000000000000" pitchFamily="2" charset="0"/>
              </a:rPr>
              <a:t>Pressure vessel failure; boiler or combustion engine failure; hydraulic hose/fitting failure; pneumatic hose/fitting failure; differentials of pressure; electric shock; radioactive sources; heat exposure; noise exposure; light exposure</a:t>
            </a:r>
          </a:p>
        </p:txBody>
      </p:sp>
      <p:sp>
        <p:nvSpPr>
          <p:cNvPr id="30" name="TextBox 29">
            <a:extLst>
              <a:ext uri="{FF2B5EF4-FFF2-40B4-BE49-F238E27FC236}">
                <a16:creationId xmlns:a16="http://schemas.microsoft.com/office/drawing/2014/main" id="{E3311C47-EBC2-30C4-2D16-B9310917682B}"/>
              </a:ext>
            </a:extLst>
          </p:cNvPr>
          <p:cNvSpPr txBox="1">
            <a:spLocks noGrp="1" noRot="1" noMove="1" noResize="1" noEditPoints="1" noAdjustHandles="1" noChangeArrowheads="1" noChangeShapeType="1"/>
          </p:cNvSpPr>
          <p:nvPr/>
        </p:nvSpPr>
        <p:spPr>
          <a:xfrm>
            <a:off x="15408941" y="2872124"/>
            <a:ext cx="2595659" cy="738664"/>
          </a:xfrm>
          <a:prstGeom prst="rect">
            <a:avLst/>
          </a:prstGeom>
          <a:noFill/>
        </p:spPr>
        <p:txBody>
          <a:bodyPr wrap="square" rtlCol="0">
            <a:spAutoFit/>
          </a:bodyPr>
          <a:lstStyle/>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Push / pull poles </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Tag lines </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Guarding</a:t>
            </a:r>
            <a:endParaRPr lang="en-GB" sz="1400" dirty="0">
              <a:solidFill>
                <a:prstClr val="black"/>
              </a:solidFill>
              <a:latin typeface="Poppins" panose="00000500000000000000" pitchFamily="2" charset="0"/>
              <a:cs typeface="Poppins" panose="00000500000000000000" pitchFamily="2" charset="0"/>
            </a:endParaRPr>
          </a:p>
        </p:txBody>
      </p:sp>
      <p:sp>
        <p:nvSpPr>
          <p:cNvPr id="31" name="TextBox 30">
            <a:extLst>
              <a:ext uri="{FF2B5EF4-FFF2-40B4-BE49-F238E27FC236}">
                <a16:creationId xmlns:a16="http://schemas.microsoft.com/office/drawing/2014/main" id="{B30F2C1F-C72B-772C-3409-F0A43FF13EE0}"/>
              </a:ext>
            </a:extLst>
          </p:cNvPr>
          <p:cNvSpPr txBox="1">
            <a:spLocks noGrp="1" noRot="1" noMove="1" noResize="1" noEditPoints="1" noAdjustHandles="1" noChangeArrowheads="1" noChangeShapeType="1"/>
          </p:cNvSpPr>
          <p:nvPr/>
        </p:nvSpPr>
        <p:spPr>
          <a:xfrm>
            <a:off x="15408939" y="7108459"/>
            <a:ext cx="2605461" cy="1600438"/>
          </a:xfrm>
          <a:prstGeom prst="rect">
            <a:avLst/>
          </a:prstGeom>
          <a:noFill/>
        </p:spPr>
        <p:txBody>
          <a:bodyPr wrap="square" rtlCol="0">
            <a:spAutoFit/>
          </a:bodyPr>
          <a:lstStyle/>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Exclusion zones </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Bumper bars</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Physical barriers</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Secured equipment (secondary containment)</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Sea fastening</a:t>
            </a:r>
          </a:p>
        </p:txBody>
      </p:sp>
      <p:sp>
        <p:nvSpPr>
          <p:cNvPr id="32" name="TextBox 31">
            <a:extLst>
              <a:ext uri="{FF2B5EF4-FFF2-40B4-BE49-F238E27FC236}">
                <a16:creationId xmlns:a16="http://schemas.microsoft.com/office/drawing/2014/main" id="{2F79E450-D03C-EC38-4CF6-ADF8EB5E2029}"/>
              </a:ext>
            </a:extLst>
          </p:cNvPr>
          <p:cNvSpPr txBox="1">
            <a:spLocks noGrp="1" noRot="1" noMove="1" noResize="1" noEditPoints="1" noAdjustHandles="1" noChangeArrowheads="1" noChangeShapeType="1"/>
          </p:cNvSpPr>
          <p:nvPr/>
        </p:nvSpPr>
        <p:spPr>
          <a:xfrm>
            <a:off x="15418742" y="4030725"/>
            <a:ext cx="2869259" cy="2677656"/>
          </a:xfrm>
          <a:prstGeom prst="rect">
            <a:avLst/>
          </a:prstGeom>
          <a:noFill/>
        </p:spPr>
        <p:txBody>
          <a:bodyPr wrap="square" rtlCol="0">
            <a:spAutoFit/>
          </a:bodyPr>
          <a:lstStyle/>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Remove energy source</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Isolations</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Pressure relief and pressure               monitoring systems</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Safe havens </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Exclusion zones </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Physical barriers </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Extended hand tools</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Rigging</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Lock out / tag out </a:t>
            </a:r>
          </a:p>
          <a:p>
            <a:pPr marL="428625" indent="-428625" defTabSz="1371600">
              <a:buFont typeface="Arial" panose="020B0604020202020204" pitchFamily="34" charset="0"/>
              <a:buChar char="•"/>
            </a:pPr>
            <a:r>
              <a:rPr lang="en-US" sz="1400" dirty="0">
                <a:solidFill>
                  <a:prstClr val="black"/>
                </a:solidFill>
                <a:latin typeface="Poppins" panose="00000500000000000000" pitchFamily="2" charset="0"/>
                <a:cs typeface="Poppins" panose="00000500000000000000" pitchFamily="2" charset="0"/>
              </a:rPr>
              <a:t>Whip checks</a:t>
            </a:r>
          </a:p>
        </p:txBody>
      </p:sp>
      <p:sp>
        <p:nvSpPr>
          <p:cNvPr id="33" name="Freeform 3">
            <a:extLst>
              <a:ext uri="{FF2B5EF4-FFF2-40B4-BE49-F238E27FC236}">
                <a16:creationId xmlns:a16="http://schemas.microsoft.com/office/drawing/2014/main" id="{FB78F261-9710-FD71-0C03-293924C707AD}"/>
              </a:ext>
            </a:extLst>
          </p:cNvPr>
          <p:cNvSpPr>
            <a:spLocks noGrp="1" noRot="1" noMove="1" noResize="1" noEditPoints="1" noAdjustHandles="1" noChangeArrowheads="1" noChangeShapeType="1"/>
          </p:cNvSpPr>
          <p:nvPr/>
        </p:nvSpPr>
        <p:spPr>
          <a:xfrm>
            <a:off x="13499743" y="408104"/>
            <a:ext cx="2663532" cy="1002305"/>
          </a:xfrm>
          <a:custGeom>
            <a:avLst/>
            <a:gdLst/>
            <a:ahLst/>
            <a:cxnLst/>
            <a:rect l="l" t="t" r="r" b="b"/>
            <a:pathLst>
              <a:path w="2663532" h="1002305">
                <a:moveTo>
                  <a:pt x="0" y="0"/>
                </a:moveTo>
                <a:lnTo>
                  <a:pt x="2663531" y="0"/>
                </a:lnTo>
                <a:lnTo>
                  <a:pt x="2663531" y="1002305"/>
                </a:lnTo>
                <a:lnTo>
                  <a:pt x="0" y="1002305"/>
                </a:lnTo>
                <a:lnTo>
                  <a:pt x="0" y="0"/>
                </a:lnTo>
                <a:close/>
              </a:path>
            </a:pathLst>
          </a:custGeom>
          <a:blipFill>
            <a:blip r:embed="rId3"/>
            <a:stretch>
              <a:fillRect l="-58376" t="-237159" r="-57525" b="-236578"/>
            </a:stretch>
          </a:blipFill>
        </p:spPr>
        <p:txBody>
          <a:bodyPr/>
          <a:lstStyle/>
          <a:p>
            <a:endParaRPr lang="en-GB"/>
          </a:p>
        </p:txBody>
      </p:sp>
    </p:spTree>
    <p:extLst>
      <p:ext uri="{BB962C8B-B14F-4D97-AF65-F5344CB8AC3E}">
        <p14:creationId xmlns:p14="http://schemas.microsoft.com/office/powerpoint/2010/main" val="8845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96296E-6 L -0.51068 0.18217 " pathEditMode="relative" rAng="0" ptsTypes="AA">
                                      <p:cBhvr>
                                        <p:cTn id="6" dur="2000" fill="hold"/>
                                        <p:tgtEl>
                                          <p:spTgt spid="22"/>
                                        </p:tgtEl>
                                        <p:attrNameLst>
                                          <p:attrName>ppt_x</p:attrName>
                                          <p:attrName>ppt_y</p:attrName>
                                        </p:attrNameLst>
                                      </p:cBhvr>
                                      <p:rCtr x="-25534" y="9097"/>
                                    </p:animMotion>
                                  </p:childTnLst>
                                </p:cTn>
                              </p:par>
                              <p:par>
                                <p:cTn id="7" presetID="42" presetClass="path" presetSubtype="0" accel="50000" decel="50000" fill="hold" grpId="0" nodeType="withEffect">
                                  <p:stCondLst>
                                    <p:cond delay="0"/>
                                  </p:stCondLst>
                                  <p:childTnLst>
                                    <p:animMotion origin="layout" path="M 4.16667E-6 4.07407E-6 L -0.50912 -0.14584 " pathEditMode="relative" rAng="0" ptsTypes="AA">
                                      <p:cBhvr>
                                        <p:cTn id="8" dur="2000" fill="hold"/>
                                        <p:tgtEl>
                                          <p:spTgt spid="21"/>
                                        </p:tgtEl>
                                        <p:attrNameLst>
                                          <p:attrName>ppt_x</p:attrName>
                                          <p:attrName>ppt_y</p:attrName>
                                        </p:attrNameLst>
                                      </p:cBhvr>
                                      <p:rCtr x="-25456" y="-7292"/>
                                    </p:animMotion>
                                  </p:childTnLst>
                                </p:cTn>
                              </p:par>
                              <p:par>
                                <p:cTn id="9" presetID="42" presetClass="path" presetSubtype="0" accel="50000" decel="50000" fill="hold" grpId="0" nodeType="withEffect">
                                  <p:stCondLst>
                                    <p:cond delay="0"/>
                                  </p:stCondLst>
                                  <p:childTnLst>
                                    <p:animMotion origin="layout" path="M -4.375E-6 4.81481E-6 L -0.50976 -0.00903 " pathEditMode="relative" rAng="0" ptsTypes="AA">
                                      <p:cBhvr>
                                        <p:cTn id="10" dur="2000" fill="hold"/>
                                        <p:tgtEl>
                                          <p:spTgt spid="23"/>
                                        </p:tgtEl>
                                        <p:attrNameLst>
                                          <p:attrName>ppt_x</p:attrName>
                                          <p:attrName>ppt_y</p:attrName>
                                        </p:attrNameLst>
                                      </p:cBhvr>
                                      <p:rCtr x="-25495" y="-463"/>
                                    </p:animMotion>
                                  </p:childTnLst>
                                </p:cTn>
                              </p:par>
                              <p:par>
                                <p:cTn id="11" presetID="42" presetClass="path" presetSubtype="0" accel="50000" decel="50000" fill="hold" grpId="0" nodeType="withEffect">
                                  <p:stCondLst>
                                    <p:cond delay="0"/>
                                  </p:stCondLst>
                                  <p:childTnLst>
                                    <p:animMotion origin="layout" path="M 4.16667E-6 -7.40741E-7 L -0.5211 0.15833 " pathEditMode="relative" rAng="0" ptsTypes="AA">
                                      <p:cBhvr>
                                        <p:cTn id="12" dur="2000" fill="hold"/>
                                        <p:tgtEl>
                                          <p:spTgt spid="28"/>
                                        </p:tgtEl>
                                        <p:attrNameLst>
                                          <p:attrName>ppt_x</p:attrName>
                                          <p:attrName>ppt_y</p:attrName>
                                        </p:attrNameLst>
                                      </p:cBhvr>
                                      <p:rCtr x="-26055" y="7917"/>
                                    </p:animMotion>
                                  </p:childTnLst>
                                </p:cTn>
                              </p:par>
                              <p:par>
                                <p:cTn id="13" presetID="42" presetClass="path" presetSubtype="0" accel="50000" decel="50000" fill="hold" grpId="0" nodeType="withEffect">
                                  <p:stCondLst>
                                    <p:cond delay="0"/>
                                  </p:stCondLst>
                                  <p:childTnLst>
                                    <p:animMotion origin="layout" path="M -0.00469 -0.01666 L -0.51914 0.15394 " pathEditMode="relative" rAng="0" ptsTypes="AA">
                                      <p:cBhvr>
                                        <p:cTn id="14" dur="2000" fill="hold"/>
                                        <p:tgtEl>
                                          <p:spTgt spid="29"/>
                                        </p:tgtEl>
                                        <p:attrNameLst>
                                          <p:attrName>ppt_x</p:attrName>
                                          <p:attrName>ppt_y</p:attrName>
                                        </p:attrNameLst>
                                      </p:cBhvr>
                                      <p:rCtr x="-25729" y="8519"/>
                                    </p:animMotion>
                                  </p:childTnLst>
                                </p:cTn>
                              </p:par>
                              <p:par>
                                <p:cTn id="15" presetID="42" presetClass="path" presetSubtype="0" accel="50000" decel="50000" fill="hold" grpId="0" nodeType="withEffect">
                                  <p:stCondLst>
                                    <p:cond delay="0"/>
                                  </p:stCondLst>
                                  <p:childTnLst>
                                    <p:animMotion origin="layout" path="M -0.00469 -0.01111 L -0.52162 -0.43403 " pathEditMode="relative" rAng="0" ptsTypes="AA">
                                      <p:cBhvr>
                                        <p:cTn id="16" dur="2000" fill="hold"/>
                                        <p:tgtEl>
                                          <p:spTgt spid="27"/>
                                        </p:tgtEl>
                                        <p:attrNameLst>
                                          <p:attrName>ppt_x</p:attrName>
                                          <p:attrName>ppt_y</p:attrName>
                                        </p:attrNameLst>
                                      </p:cBhvr>
                                      <p:rCtr x="-25846" y="-21157"/>
                                    </p:animMotion>
                                  </p:childTnLst>
                                </p:cTn>
                              </p:par>
                              <p:par>
                                <p:cTn id="17" presetID="42" presetClass="path" presetSubtype="0" accel="50000" decel="50000" fill="hold" grpId="0" nodeType="withEffect">
                                  <p:stCondLst>
                                    <p:cond delay="0"/>
                                  </p:stCondLst>
                                  <p:childTnLst>
                                    <p:animMotion origin="layout" path="M -1.66667E-6 -0.00555 L -0.5263 -0.00416 " pathEditMode="relative" rAng="0" ptsTypes="AA">
                                      <p:cBhvr>
                                        <p:cTn id="18" dur="2000" fill="hold"/>
                                        <p:tgtEl>
                                          <p:spTgt spid="30"/>
                                        </p:tgtEl>
                                        <p:attrNameLst>
                                          <p:attrName>ppt_x</p:attrName>
                                          <p:attrName>ppt_y</p:attrName>
                                        </p:attrNameLst>
                                      </p:cBhvr>
                                      <p:rCtr x="-26315" y="69"/>
                                    </p:animMotion>
                                  </p:childTnLst>
                                </p:cTn>
                              </p:par>
                              <p:par>
                                <p:cTn id="19" presetID="42" presetClass="path" presetSubtype="0" accel="50000" decel="50000" fill="hold" grpId="0" nodeType="withEffect">
                                  <p:stCondLst>
                                    <p:cond delay="0"/>
                                  </p:stCondLst>
                                  <p:childTnLst>
                                    <p:animMotion origin="layout" path="M -0.00078 -0.00278 L -0.52838 0.20834 " pathEditMode="relative" rAng="0" ptsTypes="AA">
                                      <p:cBhvr>
                                        <p:cTn id="20" dur="2000" fill="hold"/>
                                        <p:tgtEl>
                                          <p:spTgt spid="32"/>
                                        </p:tgtEl>
                                        <p:attrNameLst>
                                          <p:attrName>ppt_x</p:attrName>
                                          <p:attrName>ppt_y</p:attrName>
                                        </p:attrNameLst>
                                      </p:cBhvr>
                                      <p:rCtr x="-26380" y="10556"/>
                                    </p:animMotion>
                                  </p:childTnLst>
                                </p:cTn>
                              </p:par>
                              <p:par>
                                <p:cTn id="21" presetID="42" presetClass="path" presetSubtype="0" accel="50000" decel="50000" fill="hold" grpId="0" nodeType="withEffect">
                                  <p:stCondLst>
                                    <p:cond delay="0"/>
                                  </p:stCondLst>
                                  <p:childTnLst>
                                    <p:animMotion origin="layout" path="M -0.02539 -0.00695 L -0.52916 -0.26204 " pathEditMode="relative" rAng="0" ptsTypes="AA">
                                      <p:cBhvr>
                                        <p:cTn id="22" dur="2000" fill="hold"/>
                                        <p:tgtEl>
                                          <p:spTgt spid="31"/>
                                        </p:tgtEl>
                                        <p:attrNameLst>
                                          <p:attrName>ppt_x</p:attrName>
                                          <p:attrName>ppt_y</p:attrName>
                                        </p:attrNameLst>
                                      </p:cBhvr>
                                      <p:rCtr x="-25195" y="-1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C46745E-D67F-FD89-2CEF-BBAE292198F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7DF72E6-4093-84E8-9157-37C8105269F2}"/>
              </a:ext>
            </a:extLst>
          </p:cNvPr>
          <p:cNvSpPr>
            <a:spLocks noGrp="1" noRot="1" noMove="1" noResize="1" noEditPoints="1" noAdjustHandles="1" noChangeArrowheads="1" noChangeShapeType="1"/>
          </p:cNvSpPr>
          <p:nvPr/>
        </p:nvSpPr>
        <p:spPr>
          <a:xfrm>
            <a:off x="312968" y="268023"/>
            <a:ext cx="11616906" cy="167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DE47ABB-FB97-E470-F301-D9441876DCB3}"/>
              </a:ext>
            </a:extLst>
          </p:cNvPr>
          <p:cNvSpPr>
            <a:spLocks noGrp="1"/>
          </p:cNvSpPr>
          <p:nvPr>
            <p:ph type="title"/>
          </p:nvPr>
        </p:nvSpPr>
        <p:spPr/>
        <p:txBody>
          <a:bodyPr/>
          <a:lstStyle/>
          <a:p>
            <a:r>
              <a:rPr lang="en-GB" dirty="0"/>
              <a:t>Line of Fire – Hazards &amp; Controls</a:t>
            </a:r>
          </a:p>
        </p:txBody>
      </p:sp>
      <p:sp>
        <p:nvSpPr>
          <p:cNvPr id="3" name="Title 1">
            <a:extLst>
              <a:ext uri="{FF2B5EF4-FFF2-40B4-BE49-F238E27FC236}">
                <a16:creationId xmlns:a16="http://schemas.microsoft.com/office/drawing/2014/main" id="{506E4B78-A98B-92DA-F944-9BF492B26AAD}"/>
              </a:ext>
            </a:extLst>
          </p:cNvPr>
          <p:cNvSpPr txBox="1">
            <a:spLocks/>
          </p:cNvSpPr>
          <p:nvPr/>
        </p:nvSpPr>
        <p:spPr>
          <a:xfrm>
            <a:off x="289522" y="226986"/>
            <a:ext cx="1161690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rgbClr val="F03D36"/>
                </a:solidFill>
                <a:effectLst/>
                <a:uLnTx/>
                <a:uFillTx/>
                <a:latin typeface="Poppins" panose="00000500000000000000" pitchFamily="2" charset="0"/>
                <a:cs typeface="Poppins" panose="00000500000000000000" pitchFamily="2" charset="0"/>
              </a:rPr>
              <a:t>Line of Fire – Hazards &amp; Controls</a:t>
            </a:r>
          </a:p>
        </p:txBody>
      </p:sp>
      <p:graphicFrame>
        <p:nvGraphicFramePr>
          <p:cNvPr id="6" name="Table 5">
            <a:extLst>
              <a:ext uri="{FF2B5EF4-FFF2-40B4-BE49-F238E27FC236}">
                <a16:creationId xmlns:a16="http://schemas.microsoft.com/office/drawing/2014/main" id="{B5F2BDB7-A24B-8DB6-81FC-1F25F98EB862}"/>
              </a:ext>
            </a:extLst>
          </p:cNvPr>
          <p:cNvGraphicFramePr>
            <a:graphicFrameLocks noGrp="1" noDrilldown="1" noMove="1" noResize="1"/>
          </p:cNvGraphicFramePr>
          <p:nvPr>
            <p:extLst>
              <p:ext uri="{D42A27DB-BD31-4B8C-83A1-F6EECF244321}">
                <p14:modId xmlns:p14="http://schemas.microsoft.com/office/powerpoint/2010/main" val="2984166586"/>
              </p:ext>
            </p:extLst>
          </p:nvPr>
        </p:nvGraphicFramePr>
        <p:xfrm>
          <a:off x="533400" y="2247900"/>
          <a:ext cx="9220200" cy="6618527"/>
        </p:xfrm>
        <a:graphic>
          <a:graphicData uri="http://schemas.openxmlformats.org/drawingml/2006/table">
            <a:tbl>
              <a:tblPr firstRow="1" bandRow="1">
                <a:tableStyleId>{5C22544A-7EE6-4342-B048-85BDC9FD1C3A}</a:tableStyleId>
              </a:tblPr>
              <a:tblGrid>
                <a:gridCol w="2722663">
                  <a:extLst>
                    <a:ext uri="{9D8B030D-6E8A-4147-A177-3AD203B41FA5}">
                      <a16:colId xmlns:a16="http://schemas.microsoft.com/office/drawing/2014/main" val="3422779598"/>
                    </a:ext>
                  </a:extLst>
                </a:gridCol>
                <a:gridCol w="2743982">
                  <a:extLst>
                    <a:ext uri="{9D8B030D-6E8A-4147-A177-3AD203B41FA5}">
                      <a16:colId xmlns:a16="http://schemas.microsoft.com/office/drawing/2014/main" val="3611879066"/>
                    </a:ext>
                  </a:extLst>
                </a:gridCol>
                <a:gridCol w="3753555">
                  <a:extLst>
                    <a:ext uri="{9D8B030D-6E8A-4147-A177-3AD203B41FA5}">
                      <a16:colId xmlns:a16="http://schemas.microsoft.com/office/drawing/2014/main" val="2228441653"/>
                    </a:ext>
                  </a:extLst>
                </a:gridCol>
              </a:tblGrid>
              <a:tr h="467826">
                <a:tc>
                  <a:txBody>
                    <a:bodyPr/>
                    <a:lstStyle/>
                    <a:p>
                      <a:r>
                        <a:rPr lang="en-US" sz="1800" dirty="0">
                          <a:latin typeface="Poppins" panose="00000500000000000000" pitchFamily="2" charset="0"/>
                          <a:cs typeface="Poppins" panose="00000500000000000000" pitchFamily="2" charset="0"/>
                        </a:rPr>
                        <a:t>Line of Fire hazards</a:t>
                      </a:r>
                      <a:endParaRPr lang="en-GB" sz="1800" dirty="0">
                        <a:latin typeface="Poppins" panose="00000500000000000000" pitchFamily="2" charset="0"/>
                        <a:cs typeface="Poppins" panose="00000500000000000000" pitchFamily="2" charset="0"/>
                      </a:endParaRPr>
                    </a:p>
                  </a:txBody>
                  <a:tcPr>
                    <a:solidFill>
                      <a:srgbClr val="FF0000"/>
                    </a:solidFill>
                  </a:tcPr>
                </a:tc>
                <a:tc>
                  <a:txBody>
                    <a:bodyPr/>
                    <a:lstStyle/>
                    <a:p>
                      <a:r>
                        <a:rPr lang="en-US" sz="1800" dirty="0">
                          <a:latin typeface="Poppins" panose="00000500000000000000" pitchFamily="2" charset="0"/>
                          <a:cs typeface="Poppins" panose="00000500000000000000" pitchFamily="2" charset="0"/>
                        </a:rPr>
                        <a:t>Examples</a:t>
                      </a:r>
                      <a:endParaRPr lang="en-GB" sz="1800" dirty="0">
                        <a:latin typeface="Poppins" panose="00000500000000000000" pitchFamily="2" charset="0"/>
                        <a:cs typeface="Poppins" panose="00000500000000000000" pitchFamily="2" charset="0"/>
                      </a:endParaRPr>
                    </a:p>
                  </a:txBody>
                  <a:tcPr>
                    <a:solidFill>
                      <a:srgbClr val="FF0000"/>
                    </a:solidFill>
                  </a:tcPr>
                </a:tc>
                <a:tc>
                  <a:txBody>
                    <a:bodyPr/>
                    <a:lstStyle/>
                    <a:p>
                      <a:r>
                        <a:rPr lang="en-US" sz="1800" dirty="0">
                          <a:latin typeface="Poppins" panose="00000500000000000000" pitchFamily="2" charset="0"/>
                          <a:cs typeface="Poppins" panose="00000500000000000000" pitchFamily="2" charset="0"/>
                        </a:rPr>
                        <a:t>Controls</a:t>
                      </a:r>
                      <a:endParaRPr lang="en-GB" sz="1800" dirty="0">
                        <a:latin typeface="Poppins" panose="00000500000000000000" pitchFamily="2" charset="0"/>
                        <a:cs typeface="Poppins" panose="00000500000000000000" pitchFamily="2" charset="0"/>
                      </a:endParaRPr>
                    </a:p>
                  </a:txBody>
                  <a:tcPr>
                    <a:solidFill>
                      <a:srgbClr val="FF0000"/>
                    </a:solidFill>
                  </a:tcPr>
                </a:tc>
                <a:extLst>
                  <a:ext uri="{0D108BD9-81ED-4DB2-BD59-A6C34878D82A}">
                    <a16:rowId xmlns:a16="http://schemas.microsoft.com/office/drawing/2014/main" val="607476732"/>
                  </a:ext>
                </a:extLst>
              </a:tr>
              <a:tr h="1675543">
                <a:tc>
                  <a:txBody>
                    <a:bodyPr/>
                    <a:lstStyle/>
                    <a:p>
                      <a:r>
                        <a:rPr lang="en-US" sz="1400" b="1" dirty="0">
                          <a:solidFill>
                            <a:schemeClr val="tx1"/>
                          </a:solidFill>
                          <a:latin typeface="Poppins" panose="00000500000000000000" pitchFamily="2" charset="0"/>
                          <a:cs typeface="Poppins" panose="00000500000000000000" pitchFamily="2" charset="0"/>
                        </a:rPr>
                        <a:t>Caught in or between</a:t>
                      </a:r>
                    </a:p>
                  </a:txBody>
                  <a:tcPr>
                    <a:solidFill>
                      <a:schemeClr val="bg1">
                        <a:lumMod val="85000"/>
                      </a:schemeClr>
                    </a:solidFill>
                  </a:tcPr>
                </a:tc>
                <a:tc>
                  <a:txBody>
                    <a:bodyPr/>
                    <a:lstStyle/>
                    <a:p>
                      <a:endParaRPr lang="en-GB" sz="1000" dirty="0"/>
                    </a:p>
                  </a:txBody>
                  <a:tcPr>
                    <a:solidFill>
                      <a:schemeClr val="bg1">
                        <a:lumMod val="85000"/>
                      </a:schemeClr>
                    </a:solidFill>
                  </a:tcPr>
                </a:tc>
                <a:tc>
                  <a:txBody>
                    <a:bodyPr/>
                    <a:lstStyle/>
                    <a:p>
                      <a:pPr marL="285750" indent="-285750">
                        <a:buFont typeface="Arial" panose="020B0604020202020204" pitchFamily="34" charset="0"/>
                        <a:buChar char="•"/>
                      </a:pPr>
                      <a:endParaRPr lang="en-GB" sz="1000" dirty="0"/>
                    </a:p>
                  </a:txBody>
                  <a:tcPr>
                    <a:solidFill>
                      <a:schemeClr val="bg1">
                        <a:lumMod val="85000"/>
                      </a:schemeClr>
                    </a:solidFill>
                  </a:tcPr>
                </a:tc>
                <a:extLst>
                  <a:ext uri="{0D108BD9-81ED-4DB2-BD59-A6C34878D82A}">
                    <a16:rowId xmlns:a16="http://schemas.microsoft.com/office/drawing/2014/main" val="1732136705"/>
                  </a:ext>
                </a:extLst>
              </a:tr>
              <a:tr h="1778572">
                <a:tc>
                  <a:txBody>
                    <a:bodyPr/>
                    <a:lstStyle/>
                    <a:p>
                      <a:r>
                        <a:rPr lang="en-US" sz="1400" b="1" dirty="0">
                          <a:solidFill>
                            <a:schemeClr val="tx1"/>
                          </a:solidFill>
                          <a:latin typeface="Poppins" panose="00000500000000000000" pitchFamily="2" charset="0"/>
                          <a:cs typeface="Poppins" panose="00000500000000000000" pitchFamily="2" charset="0"/>
                        </a:rPr>
                        <a:t>Struck by</a:t>
                      </a:r>
                    </a:p>
                    <a:p>
                      <a:endParaRPr lang="en-GB" sz="1400" dirty="0"/>
                    </a:p>
                  </a:txBody>
                  <a:tcPr>
                    <a:solidFill>
                      <a:schemeClr val="bg1">
                        <a:lumMod val="75000"/>
                      </a:schemeClr>
                    </a:solidFill>
                  </a:tcPr>
                </a:tc>
                <a:tc>
                  <a:txBody>
                    <a:bodyPr/>
                    <a:lstStyle/>
                    <a:p>
                      <a:endParaRPr lang="en-GB" sz="1000" dirty="0"/>
                    </a:p>
                  </a:txBody>
                  <a:tcPr>
                    <a:solidFill>
                      <a:schemeClr val="bg1">
                        <a:lumMod val="75000"/>
                      </a:schemeClr>
                    </a:solidFill>
                  </a:tcPr>
                </a:tc>
                <a:tc>
                  <a:txBody>
                    <a:bodyPr/>
                    <a:lstStyle/>
                    <a:p>
                      <a:pPr marL="171450" indent="-171450">
                        <a:buFont typeface="Arial" panose="020B0604020202020204" pitchFamily="34" charset="0"/>
                        <a:buChar char="•"/>
                      </a:pPr>
                      <a:endParaRPr lang="en-GB" sz="1000" dirty="0"/>
                    </a:p>
                  </a:txBody>
                  <a:tcPr>
                    <a:solidFill>
                      <a:schemeClr val="bg1">
                        <a:lumMod val="75000"/>
                      </a:schemeClr>
                    </a:solidFill>
                  </a:tcPr>
                </a:tc>
                <a:extLst>
                  <a:ext uri="{0D108BD9-81ED-4DB2-BD59-A6C34878D82A}">
                    <a16:rowId xmlns:a16="http://schemas.microsoft.com/office/drawing/2014/main" val="965361432"/>
                  </a:ext>
                </a:extLst>
              </a:tr>
              <a:tr h="2696586">
                <a:tc>
                  <a:txBody>
                    <a:bodyPr/>
                    <a:lstStyle/>
                    <a:p>
                      <a:r>
                        <a:rPr lang="en-US" sz="1400" b="1" dirty="0">
                          <a:solidFill>
                            <a:schemeClr val="tx1"/>
                          </a:solidFill>
                          <a:latin typeface="Poppins" panose="00000500000000000000" pitchFamily="2" charset="0"/>
                          <a:cs typeface="Poppins" panose="00000500000000000000" pitchFamily="2" charset="0"/>
                        </a:rPr>
                        <a:t>Released energy</a:t>
                      </a:r>
                    </a:p>
                    <a:p>
                      <a:endParaRPr lang="en-GB" sz="1400" dirty="0"/>
                    </a:p>
                  </a:txBody>
                  <a:tcPr>
                    <a:solidFill>
                      <a:schemeClr val="bg1">
                        <a:lumMod val="85000"/>
                      </a:schemeClr>
                    </a:solidFill>
                  </a:tcPr>
                </a:tc>
                <a:tc>
                  <a:txBody>
                    <a:bodyPr/>
                    <a:lstStyle/>
                    <a:p>
                      <a:endParaRPr lang="en-GB" sz="1000" dirty="0"/>
                    </a:p>
                  </a:txBody>
                  <a:tcPr>
                    <a:solidFill>
                      <a:schemeClr val="bg1">
                        <a:lumMod val="85000"/>
                      </a:schemeClr>
                    </a:solidFill>
                  </a:tcPr>
                </a:tc>
                <a:tc>
                  <a:txBody>
                    <a:bodyPr/>
                    <a:lstStyle/>
                    <a:p>
                      <a:pPr marL="171450" indent="-171450">
                        <a:buFont typeface="Arial" panose="020B0604020202020204" pitchFamily="34" charset="0"/>
                        <a:buChar char="•"/>
                      </a:pPr>
                      <a:endParaRPr lang="en-GB" sz="1000" dirty="0"/>
                    </a:p>
                  </a:txBody>
                  <a:tcPr>
                    <a:solidFill>
                      <a:schemeClr val="bg1">
                        <a:lumMod val="85000"/>
                      </a:schemeClr>
                    </a:solidFill>
                  </a:tcPr>
                </a:tc>
                <a:extLst>
                  <a:ext uri="{0D108BD9-81ED-4DB2-BD59-A6C34878D82A}">
                    <a16:rowId xmlns:a16="http://schemas.microsoft.com/office/drawing/2014/main" val="2805473126"/>
                  </a:ext>
                </a:extLst>
              </a:tr>
            </a:tbl>
          </a:graphicData>
        </a:graphic>
      </p:graphicFrame>
      <p:sp>
        <p:nvSpPr>
          <p:cNvPr id="7" name="TextBox 6">
            <a:extLst>
              <a:ext uri="{FF2B5EF4-FFF2-40B4-BE49-F238E27FC236}">
                <a16:creationId xmlns:a16="http://schemas.microsoft.com/office/drawing/2014/main" id="{C648100E-76C5-B1DB-F455-501D800EF2A5}"/>
              </a:ext>
            </a:extLst>
          </p:cNvPr>
          <p:cNvSpPr txBox="1">
            <a:spLocks noGrp="1" noRot="1" noMove="1" noResize="1" noEditPoints="1" noAdjustHandles="1" noChangeArrowheads="1" noChangeShapeType="1"/>
          </p:cNvSpPr>
          <p:nvPr/>
        </p:nvSpPr>
        <p:spPr>
          <a:xfrm>
            <a:off x="542925" y="3027965"/>
            <a:ext cx="2668988" cy="1384995"/>
          </a:xfrm>
          <a:prstGeom prst="rect">
            <a:avLst/>
          </a:prstGeom>
          <a:noFill/>
        </p:spPr>
        <p:txBody>
          <a:bodyPr wrap="square" rtlCol="0">
            <a:spAutoFit/>
          </a:bodyPr>
          <a:lstStyle/>
          <a:p>
            <a:r>
              <a:rPr lang="en-US" sz="1400" b="0" dirty="0">
                <a:solidFill>
                  <a:schemeClr val="tx1"/>
                </a:solidFill>
                <a:latin typeface="Poppins" panose="00000500000000000000" pitchFamily="2" charset="0"/>
                <a:cs typeface="Poppins" panose="00000500000000000000" pitchFamily="2" charset="0"/>
              </a:rPr>
              <a:t>When a person is crushed, pinched or caught between a moving object and a stationary object or between two moving objects.</a:t>
            </a:r>
            <a:endParaRPr lang="en-GB" sz="1400" dirty="0">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CEE9EE8-7536-9F69-5113-918DCA0A1BDE}"/>
              </a:ext>
            </a:extLst>
          </p:cNvPr>
          <p:cNvSpPr txBox="1">
            <a:spLocks noGrp="1" noRot="1" noMove="1" noResize="1" noEditPoints="1" noAdjustHandles="1" noChangeArrowheads="1" noChangeShapeType="1"/>
          </p:cNvSpPr>
          <p:nvPr/>
        </p:nvSpPr>
        <p:spPr>
          <a:xfrm>
            <a:off x="533400" y="4751484"/>
            <a:ext cx="2668988" cy="954107"/>
          </a:xfrm>
          <a:prstGeom prst="rect">
            <a:avLst/>
          </a:prstGeom>
          <a:noFill/>
        </p:spPr>
        <p:txBody>
          <a:bodyPr wrap="square" rtlCol="0">
            <a:spAutoFit/>
          </a:bodyPr>
          <a:lstStyle/>
          <a:p>
            <a:r>
              <a:rPr lang="en-US" sz="1400" b="0" dirty="0">
                <a:solidFill>
                  <a:schemeClr val="tx1"/>
                </a:solidFill>
                <a:latin typeface="Poppins" panose="00000500000000000000" pitchFamily="2" charset="0"/>
                <a:cs typeface="Poppins" panose="00000500000000000000" pitchFamily="2" charset="0"/>
              </a:rPr>
              <a:t>When a person is forcefully struck by an object, wherein the force of contact is provided by the object.</a:t>
            </a:r>
          </a:p>
        </p:txBody>
      </p:sp>
      <p:sp>
        <p:nvSpPr>
          <p:cNvPr id="9" name="TextBox 8">
            <a:extLst>
              <a:ext uri="{FF2B5EF4-FFF2-40B4-BE49-F238E27FC236}">
                <a16:creationId xmlns:a16="http://schemas.microsoft.com/office/drawing/2014/main" id="{30757AF1-224A-7E32-0DEB-9FE591C41847}"/>
              </a:ext>
            </a:extLst>
          </p:cNvPr>
          <p:cNvSpPr txBox="1">
            <a:spLocks noGrp="1" noRot="1" noMove="1" noResize="1" noEditPoints="1" noAdjustHandles="1" noChangeArrowheads="1" noChangeShapeType="1"/>
          </p:cNvSpPr>
          <p:nvPr/>
        </p:nvSpPr>
        <p:spPr>
          <a:xfrm>
            <a:off x="578185" y="6498267"/>
            <a:ext cx="2636568" cy="1815882"/>
          </a:xfrm>
          <a:prstGeom prst="rect">
            <a:avLst/>
          </a:prstGeom>
          <a:noFill/>
        </p:spPr>
        <p:txBody>
          <a:bodyPr wrap="square" rtlCol="0">
            <a:spAutoFit/>
          </a:bodyPr>
          <a:lstStyle/>
          <a:p>
            <a:r>
              <a:rPr lang="en-US" sz="1400" b="0" dirty="0">
                <a:solidFill>
                  <a:schemeClr val="tx1"/>
                </a:solidFill>
                <a:latin typeface="Poppins" panose="00000500000000000000" pitchFamily="2" charset="0"/>
                <a:cs typeface="Poppins" panose="00000500000000000000" pitchFamily="2" charset="0"/>
              </a:rPr>
              <a:t>Uncontrolled or unplanned release or exposure to an energy source from equipment or a process, be it; hydraulic, pneumatic, thermal, mechanical, chemical, radioactive, electrical , etc.</a:t>
            </a:r>
          </a:p>
        </p:txBody>
      </p:sp>
      <p:sp>
        <p:nvSpPr>
          <p:cNvPr id="10" name="TextBox 9">
            <a:extLst>
              <a:ext uri="{FF2B5EF4-FFF2-40B4-BE49-F238E27FC236}">
                <a16:creationId xmlns:a16="http://schemas.microsoft.com/office/drawing/2014/main" id="{FA7D1297-0D1C-18F2-A2A2-C4DDB6FAAB23}"/>
              </a:ext>
            </a:extLst>
          </p:cNvPr>
          <p:cNvSpPr txBox="1">
            <a:spLocks noGrp="1" noRot="1" noMove="1" noResize="1" noEditPoints="1" noAdjustHandles="1" noChangeArrowheads="1" noChangeShapeType="1"/>
          </p:cNvSpPr>
          <p:nvPr/>
        </p:nvSpPr>
        <p:spPr>
          <a:xfrm>
            <a:off x="3276600" y="2830597"/>
            <a:ext cx="2668988" cy="1169551"/>
          </a:xfrm>
          <a:prstGeom prst="rect">
            <a:avLst/>
          </a:prstGeom>
          <a:noFill/>
        </p:spPr>
        <p:txBody>
          <a:bodyPr wrap="square" rtlCol="0">
            <a:spAutoFit/>
          </a:bodyPr>
          <a:lstStyle/>
          <a:p>
            <a:r>
              <a:rPr lang="en-US" sz="1400" dirty="0">
                <a:latin typeface="Poppins" panose="00000500000000000000" pitchFamily="2" charset="0"/>
                <a:cs typeface="Poppins" panose="00000500000000000000" pitchFamily="2" charset="0"/>
              </a:rPr>
              <a:t>Approximating surfaces; watertight doors; rotating equipment; rope bights; equipment being pushed or pulled; trench collapse</a:t>
            </a:r>
            <a:endParaRPr lang="en-GB" sz="1400" dirty="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F2E70199-F368-0A36-DBF8-CB599E16498C}"/>
              </a:ext>
            </a:extLst>
          </p:cNvPr>
          <p:cNvSpPr txBox="1">
            <a:spLocks noGrp="1" noRot="1" noMove="1" noResize="1" noEditPoints="1" noAdjustHandles="1" noChangeArrowheads="1" noChangeShapeType="1"/>
          </p:cNvSpPr>
          <p:nvPr/>
        </p:nvSpPr>
        <p:spPr>
          <a:xfrm>
            <a:off x="3287588" y="4539532"/>
            <a:ext cx="2668988" cy="1384995"/>
          </a:xfrm>
          <a:prstGeom prst="rect">
            <a:avLst/>
          </a:prstGeom>
          <a:noFill/>
        </p:spPr>
        <p:txBody>
          <a:bodyPr wrap="square" rtlCol="0">
            <a:spAutoFit/>
          </a:bodyPr>
          <a:lstStyle/>
          <a:p>
            <a:r>
              <a:rPr lang="en-US" sz="1400" dirty="0">
                <a:latin typeface="Poppins" panose="00000500000000000000" pitchFamily="2" charset="0"/>
                <a:cs typeface="Poppins" panose="00000500000000000000" pitchFamily="2" charset="0"/>
              </a:rPr>
              <a:t>Vehicular movements; swinging loads; dropped objects; objects with roll potential; projectiles; lines coming under tension or parting</a:t>
            </a:r>
            <a:endParaRPr lang="en-GB" sz="1400" dirty="0">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913B7EC1-AABB-EA51-5447-331B92ADFE3A}"/>
              </a:ext>
            </a:extLst>
          </p:cNvPr>
          <p:cNvSpPr txBox="1">
            <a:spLocks noGrp="1" noRot="1" noMove="1" noResize="1" noEditPoints="1" noAdjustHandles="1" noChangeArrowheads="1" noChangeShapeType="1"/>
          </p:cNvSpPr>
          <p:nvPr/>
        </p:nvSpPr>
        <p:spPr>
          <a:xfrm>
            <a:off x="3287588" y="6272092"/>
            <a:ext cx="2668988" cy="2246769"/>
          </a:xfrm>
          <a:prstGeom prst="rect">
            <a:avLst/>
          </a:prstGeom>
          <a:noFill/>
        </p:spPr>
        <p:txBody>
          <a:bodyPr wrap="square" rtlCol="0">
            <a:spAutoFit/>
          </a:bodyPr>
          <a:lstStyle/>
          <a:p>
            <a:r>
              <a:rPr lang="en-GB" sz="1400" dirty="0">
                <a:latin typeface="Poppins" panose="00000500000000000000" pitchFamily="2" charset="0"/>
                <a:cs typeface="Poppins" panose="00000500000000000000" pitchFamily="2" charset="0"/>
              </a:rPr>
              <a:t>Pressure vessel failure; boiler or combustion engine failure; hydraulic hose/fitting failure; pneumatic hose/fitting failure; differentials of pressure; electric shock; radioactive sources; heat exposure; noise exposure; light exposure</a:t>
            </a:r>
          </a:p>
        </p:txBody>
      </p:sp>
      <p:sp>
        <p:nvSpPr>
          <p:cNvPr id="13" name="TextBox 12">
            <a:extLst>
              <a:ext uri="{FF2B5EF4-FFF2-40B4-BE49-F238E27FC236}">
                <a16:creationId xmlns:a16="http://schemas.microsoft.com/office/drawing/2014/main" id="{2E7AADCE-5ED5-3C52-CA9E-31DC0DB3CDBA}"/>
              </a:ext>
            </a:extLst>
          </p:cNvPr>
          <p:cNvSpPr txBox="1">
            <a:spLocks noGrp="1" noRot="1" noMove="1" noResize="1" noEditPoints="1" noAdjustHandles="1" noChangeArrowheads="1" noChangeShapeType="1"/>
          </p:cNvSpPr>
          <p:nvPr/>
        </p:nvSpPr>
        <p:spPr>
          <a:xfrm>
            <a:off x="6019800" y="2930441"/>
            <a:ext cx="2668988"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Push / pull poles </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Tag lines </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Guarding</a:t>
            </a:r>
            <a:endParaRPr lang="en-GB" sz="1400" dirty="0">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C400D994-5301-14FE-B6AA-A42ED5FE5A0B}"/>
              </a:ext>
            </a:extLst>
          </p:cNvPr>
          <p:cNvSpPr txBox="1">
            <a:spLocks noGrp="1" noRot="1" noMove="1" noResize="1" noEditPoints="1" noAdjustHandles="1" noChangeArrowheads="1" noChangeShapeType="1"/>
          </p:cNvSpPr>
          <p:nvPr/>
        </p:nvSpPr>
        <p:spPr>
          <a:xfrm>
            <a:off x="6019800" y="4519436"/>
            <a:ext cx="2679068"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Exclusion zones </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Bumper bars</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Physical barriers</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Secured equipment (secondary containment)</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Sea fastening</a:t>
            </a:r>
          </a:p>
        </p:txBody>
      </p:sp>
      <p:sp>
        <p:nvSpPr>
          <p:cNvPr id="15" name="TextBox 14">
            <a:extLst>
              <a:ext uri="{FF2B5EF4-FFF2-40B4-BE49-F238E27FC236}">
                <a16:creationId xmlns:a16="http://schemas.microsoft.com/office/drawing/2014/main" id="{152588D6-8D76-B171-BB75-0D53B94F070B}"/>
              </a:ext>
            </a:extLst>
          </p:cNvPr>
          <p:cNvSpPr txBox="1">
            <a:spLocks noGrp="1" noRot="1" noMove="1" noResize="1" noEditPoints="1" noAdjustHandles="1" noChangeArrowheads="1" noChangeShapeType="1"/>
          </p:cNvSpPr>
          <p:nvPr/>
        </p:nvSpPr>
        <p:spPr>
          <a:xfrm>
            <a:off x="6019800" y="6308211"/>
            <a:ext cx="2950318"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Remove energy source</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Isolations</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Pressure relief and pressure               monitoring systems</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Safe havens </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Exclusion zones </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Physical barriers </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Extended hand tools</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Rigging</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Lock out / tag out </a:t>
            </a:r>
          </a:p>
          <a:p>
            <a:pPr marL="285750" indent="-285750">
              <a:buFont typeface="Arial" panose="020B0604020202020204" pitchFamily="34" charset="0"/>
              <a:buChar char="•"/>
            </a:pPr>
            <a:r>
              <a:rPr lang="en-US" sz="1400" dirty="0">
                <a:latin typeface="Poppins" panose="00000500000000000000" pitchFamily="2" charset="0"/>
                <a:cs typeface="Poppins" panose="00000500000000000000" pitchFamily="2" charset="0"/>
              </a:rPr>
              <a:t>Whip checks</a:t>
            </a:r>
          </a:p>
        </p:txBody>
      </p:sp>
      <p:sp>
        <p:nvSpPr>
          <p:cNvPr id="16" name="Freeform 3">
            <a:extLst>
              <a:ext uri="{FF2B5EF4-FFF2-40B4-BE49-F238E27FC236}">
                <a16:creationId xmlns:a16="http://schemas.microsoft.com/office/drawing/2014/main" id="{FA7B5CDA-18D5-10DD-D719-A982B8C4FED6}"/>
              </a:ext>
            </a:extLst>
          </p:cNvPr>
          <p:cNvSpPr>
            <a:spLocks noGrp="1" noRot="1" noMove="1" noResize="1" noEditPoints="1" noAdjustHandles="1" noChangeArrowheads="1" noChangeShapeType="1"/>
          </p:cNvSpPr>
          <p:nvPr/>
        </p:nvSpPr>
        <p:spPr>
          <a:xfrm>
            <a:off x="12954000" y="3911807"/>
            <a:ext cx="2663532" cy="1002305"/>
          </a:xfrm>
          <a:custGeom>
            <a:avLst/>
            <a:gdLst/>
            <a:ahLst/>
            <a:cxnLst/>
            <a:rect l="l" t="t" r="r" b="b"/>
            <a:pathLst>
              <a:path w="2663532" h="1002305">
                <a:moveTo>
                  <a:pt x="0" y="0"/>
                </a:moveTo>
                <a:lnTo>
                  <a:pt x="2663531" y="0"/>
                </a:lnTo>
                <a:lnTo>
                  <a:pt x="2663531" y="1002305"/>
                </a:lnTo>
                <a:lnTo>
                  <a:pt x="0" y="1002305"/>
                </a:lnTo>
                <a:lnTo>
                  <a:pt x="0" y="0"/>
                </a:lnTo>
                <a:close/>
              </a:path>
            </a:pathLst>
          </a:custGeom>
          <a:blipFill>
            <a:blip r:embed="rId3"/>
            <a:stretch>
              <a:fillRect l="-58376" t="-237159" r="-57525" b="-236578"/>
            </a:stretch>
          </a:blipFill>
        </p:spPr>
        <p:txBody>
          <a:bodyPr/>
          <a:lstStyle/>
          <a:p>
            <a:endParaRPr lang="en-GB"/>
          </a:p>
        </p:txBody>
      </p:sp>
      <p:sp>
        <p:nvSpPr>
          <p:cNvPr id="17" name="Content Placeholder 3">
            <a:extLst>
              <a:ext uri="{FF2B5EF4-FFF2-40B4-BE49-F238E27FC236}">
                <a16:creationId xmlns:a16="http://schemas.microsoft.com/office/drawing/2014/main" id="{80C1DB52-0E13-950A-8217-BF62F5B57AEA}"/>
              </a:ext>
            </a:extLst>
          </p:cNvPr>
          <p:cNvSpPr txBox="1">
            <a:spLocks noGrp="1" noRot="1" noMove="1" noResize="1" noEditPoints="1" noAdjustHandles="1" noChangeArrowheads="1" noChangeShapeType="1"/>
          </p:cNvSpPr>
          <p:nvPr/>
        </p:nvSpPr>
        <p:spPr>
          <a:xfrm>
            <a:off x="400189" y="1429724"/>
            <a:ext cx="11640827" cy="942951"/>
          </a:xfrm>
          <a:prstGeom prst="rect">
            <a:avLst/>
          </a:prstGeom>
        </p:spPr>
        <p:txBody>
          <a:bodyPr vert="horz" lIns="182880" tIns="91440" rIns="182880" bIns="9144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When planning work activities, it is important to consider what energy sources are involved, and what controls should be established to keep people out of the Line of Fire.</a:t>
            </a:r>
            <a:endParaRPr kumimoji="0" lang="en-GB" sz="21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6443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DB7B4-F642-1235-6F1A-B3549339DB5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3033C5D-7F78-4445-F97F-898C899F7B69}"/>
              </a:ext>
            </a:extLst>
          </p:cNvPr>
          <p:cNvSpPr>
            <a:spLocks noGrp="1" noRot="1" noMove="1" noResize="1" noEditPoints="1" noAdjustHandles="1" noChangeArrowheads="1" noChangeShapeType="1"/>
          </p:cNvSpPr>
          <p:nvPr/>
        </p:nvSpPr>
        <p:spPr>
          <a:xfrm>
            <a:off x="312968" y="268023"/>
            <a:ext cx="11616906" cy="167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0678F04-2AB8-1178-384A-E579CEA08660}"/>
              </a:ext>
            </a:extLst>
          </p:cNvPr>
          <p:cNvSpPr>
            <a:spLocks noGrp="1"/>
          </p:cNvSpPr>
          <p:nvPr>
            <p:ph type="title"/>
          </p:nvPr>
        </p:nvSpPr>
        <p:spPr/>
        <p:txBody>
          <a:bodyPr/>
          <a:lstStyle/>
          <a:p>
            <a:r>
              <a:rPr lang="en-GB" dirty="0"/>
              <a:t>Line of Fire – Hazards &amp; Controls</a:t>
            </a:r>
          </a:p>
        </p:txBody>
      </p:sp>
      <p:sp>
        <p:nvSpPr>
          <p:cNvPr id="3" name="Title 1">
            <a:extLst>
              <a:ext uri="{FF2B5EF4-FFF2-40B4-BE49-F238E27FC236}">
                <a16:creationId xmlns:a16="http://schemas.microsoft.com/office/drawing/2014/main" id="{D980AD66-B943-C502-8345-B992C5E53A6F}"/>
              </a:ext>
            </a:extLst>
          </p:cNvPr>
          <p:cNvSpPr txBox="1">
            <a:spLocks/>
          </p:cNvSpPr>
          <p:nvPr/>
        </p:nvSpPr>
        <p:spPr>
          <a:xfrm>
            <a:off x="289522" y="226986"/>
            <a:ext cx="116169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rgbClr val="F03D36"/>
                </a:solidFill>
                <a:effectLst/>
                <a:uLnTx/>
                <a:uFillTx/>
                <a:latin typeface="Poppins" panose="00000500000000000000" pitchFamily="2" charset="0"/>
                <a:cs typeface="Poppins" panose="00000500000000000000" pitchFamily="2" charset="0"/>
              </a:rPr>
              <a:t>Life Saving Rule - Line of Fire</a:t>
            </a:r>
          </a:p>
        </p:txBody>
      </p:sp>
      <p:sp>
        <p:nvSpPr>
          <p:cNvPr id="16" name="Freeform 3">
            <a:extLst>
              <a:ext uri="{FF2B5EF4-FFF2-40B4-BE49-F238E27FC236}">
                <a16:creationId xmlns:a16="http://schemas.microsoft.com/office/drawing/2014/main" id="{F8C44386-3837-499C-B724-C6FA17B2B19F}"/>
              </a:ext>
            </a:extLst>
          </p:cNvPr>
          <p:cNvSpPr/>
          <p:nvPr/>
        </p:nvSpPr>
        <p:spPr>
          <a:xfrm rot="20508544">
            <a:off x="3783241" y="5197840"/>
            <a:ext cx="2994604" cy="1284335"/>
          </a:xfrm>
          <a:custGeom>
            <a:avLst/>
            <a:gdLst/>
            <a:ahLst/>
            <a:cxnLst/>
            <a:rect l="l" t="t" r="r" b="b"/>
            <a:pathLst>
              <a:path w="2663532" h="1002305">
                <a:moveTo>
                  <a:pt x="0" y="0"/>
                </a:moveTo>
                <a:lnTo>
                  <a:pt x="2663531" y="0"/>
                </a:lnTo>
                <a:lnTo>
                  <a:pt x="2663531" y="1002305"/>
                </a:lnTo>
                <a:lnTo>
                  <a:pt x="0" y="1002305"/>
                </a:lnTo>
                <a:lnTo>
                  <a:pt x="0" y="0"/>
                </a:lnTo>
                <a:close/>
              </a:path>
            </a:pathLst>
          </a:custGeom>
          <a:blipFill>
            <a:blip r:embed="rId3"/>
            <a:stretch>
              <a:fillRect l="-58376" t="-237159" r="-57525" b="-236578"/>
            </a:stretch>
          </a:blipFill>
        </p:spPr>
        <p:txBody>
          <a:bodyPr/>
          <a:lstStyle/>
          <a:p>
            <a:endParaRPr lang="en-GB"/>
          </a:p>
        </p:txBody>
      </p:sp>
      <p:sp>
        <p:nvSpPr>
          <p:cNvPr id="5" name="Content Placeholder 3">
            <a:extLst>
              <a:ext uri="{FF2B5EF4-FFF2-40B4-BE49-F238E27FC236}">
                <a16:creationId xmlns:a16="http://schemas.microsoft.com/office/drawing/2014/main" id="{3D36A179-0F11-68A8-154F-166F4681CCEC}"/>
              </a:ext>
            </a:extLst>
          </p:cNvPr>
          <p:cNvSpPr txBox="1">
            <a:spLocks/>
          </p:cNvSpPr>
          <p:nvPr/>
        </p:nvSpPr>
        <p:spPr>
          <a:xfrm>
            <a:off x="277799" y="2460613"/>
            <a:ext cx="10515600" cy="777887"/>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latin typeface="Poppins" panose="00000500000000000000" pitchFamily="2" charset="0"/>
                <a:cs typeface="Poppins" panose="00000500000000000000" pitchFamily="2" charset="0"/>
              </a:rPr>
              <a:t>Discuss how the Line of Fire rule could have been used to prevent the following incidents from happening.</a:t>
            </a:r>
            <a:endParaRPr lang="en-GB" dirty="0">
              <a:solidFill>
                <a:schemeClr val="tx1"/>
              </a:solidFill>
              <a:latin typeface="Poppins" panose="00000500000000000000" pitchFamily="2" charset="0"/>
              <a:cs typeface="Poppins"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26A22"/>
              </a:solidFill>
              <a:effectLst/>
              <a:uLnTx/>
              <a:uFillTx/>
              <a:latin typeface="Poppins" panose="00000500000000000000" pitchFamily="2" charset="0"/>
              <a:cs typeface="Poppins" panose="00000500000000000000" pitchFamily="2" charset="0"/>
            </a:endParaRPr>
          </a:p>
        </p:txBody>
      </p:sp>
      <p:pic>
        <p:nvPicPr>
          <p:cNvPr id="17" name="Picture 16">
            <a:extLst>
              <a:ext uri="{FF2B5EF4-FFF2-40B4-BE49-F238E27FC236}">
                <a16:creationId xmlns:a16="http://schemas.microsoft.com/office/drawing/2014/main" id="{802F7B52-6539-00C5-7B65-F056B4A8B066}"/>
              </a:ext>
            </a:extLst>
          </p:cNvPr>
          <p:cNvPicPr>
            <a:picLocks noChangeAspect="1"/>
          </p:cNvPicPr>
          <p:nvPr/>
        </p:nvPicPr>
        <p:blipFill rotWithShape="1">
          <a:blip r:embed="rId4"/>
          <a:srcRect l="68669"/>
          <a:stretch/>
        </p:blipFill>
        <p:spPr>
          <a:xfrm>
            <a:off x="11902024" y="1790700"/>
            <a:ext cx="5780155" cy="6813286"/>
          </a:xfrm>
          <a:prstGeom prst="rect">
            <a:avLst/>
          </a:prstGeom>
        </p:spPr>
      </p:pic>
    </p:spTree>
    <p:extLst>
      <p:ext uri="{BB962C8B-B14F-4D97-AF65-F5344CB8AC3E}">
        <p14:creationId xmlns:p14="http://schemas.microsoft.com/office/powerpoint/2010/main" val="373996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2BECF-DA8C-8438-4049-012468D7AB5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9077AA2-76D4-DFA5-F377-60DE20E3F8E4}"/>
              </a:ext>
            </a:extLst>
          </p:cNvPr>
          <p:cNvSpPr>
            <a:spLocks noGrp="1" noRot="1" noMove="1" noResize="1" noEditPoints="1" noAdjustHandles="1" noChangeArrowheads="1" noChangeShapeType="1"/>
          </p:cNvSpPr>
          <p:nvPr/>
        </p:nvSpPr>
        <p:spPr>
          <a:xfrm>
            <a:off x="312968" y="268023"/>
            <a:ext cx="11616906" cy="167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03E537A-9742-134D-95A6-710D3443A577}"/>
              </a:ext>
            </a:extLst>
          </p:cNvPr>
          <p:cNvSpPr>
            <a:spLocks noGrp="1"/>
          </p:cNvSpPr>
          <p:nvPr>
            <p:ph type="title"/>
          </p:nvPr>
        </p:nvSpPr>
        <p:spPr/>
        <p:txBody>
          <a:bodyPr/>
          <a:lstStyle/>
          <a:p>
            <a:r>
              <a:rPr lang="en-GB" dirty="0"/>
              <a:t>Line of Fire – Hazards &amp; Controls</a:t>
            </a:r>
          </a:p>
        </p:txBody>
      </p:sp>
      <p:sp>
        <p:nvSpPr>
          <p:cNvPr id="3" name="Title 1">
            <a:extLst>
              <a:ext uri="{FF2B5EF4-FFF2-40B4-BE49-F238E27FC236}">
                <a16:creationId xmlns:a16="http://schemas.microsoft.com/office/drawing/2014/main" id="{3A169D52-A006-9FEC-7A1D-CAF017432D19}"/>
              </a:ext>
            </a:extLst>
          </p:cNvPr>
          <p:cNvSpPr txBox="1">
            <a:spLocks/>
          </p:cNvSpPr>
          <p:nvPr/>
        </p:nvSpPr>
        <p:spPr>
          <a:xfrm>
            <a:off x="289522" y="226986"/>
            <a:ext cx="176855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rgbClr val="F03D36"/>
                </a:solidFill>
                <a:latin typeface="Poppins" panose="00000500000000000000" pitchFamily="2" charset="0"/>
                <a:cs typeface="Poppins" panose="00000500000000000000" pitchFamily="2" charset="0"/>
              </a:rPr>
              <a:t>C</a:t>
            </a:r>
            <a:r>
              <a:rPr kumimoji="0" lang="en-GB" sz="3600" b="1" u="none" strike="noStrike" kern="1200" cap="none" spc="0" normalizeH="0" baseline="0" noProof="0" dirty="0">
                <a:ln>
                  <a:noFill/>
                </a:ln>
                <a:solidFill>
                  <a:srgbClr val="F03D36"/>
                </a:solidFill>
                <a:effectLst/>
                <a:uLnTx/>
                <a:uFillTx/>
                <a:latin typeface="Poppins" panose="00000500000000000000" pitchFamily="2" charset="0"/>
                <a:cs typeface="Poppins" panose="00000500000000000000" pitchFamily="2" charset="0"/>
              </a:rPr>
              <a:t>aught in or between </a:t>
            </a:r>
            <a:r>
              <a:rPr kumimoji="0" lang="en-GB" sz="3600" u="none" strike="noStrike" kern="1200" cap="none" spc="0" normalizeH="0" baseline="0" noProof="0" dirty="0">
                <a:ln>
                  <a:noFill/>
                </a:ln>
                <a:solidFill>
                  <a:srgbClr val="F03D36"/>
                </a:solidFill>
                <a:effectLst/>
                <a:uLnTx/>
                <a:uFillTx/>
                <a:latin typeface="Poppins" panose="00000500000000000000" pitchFamily="2" charset="0"/>
                <a:cs typeface="Poppins" panose="00000500000000000000" pitchFamily="2" charset="0"/>
              </a:rPr>
              <a:t>- </a:t>
            </a:r>
            <a:r>
              <a:rPr kumimoji="0" lang="en-GB" sz="3800" u="none" strike="noStrike" kern="1200" cap="none" spc="0" normalizeH="0" baseline="0" noProof="0" dirty="0">
                <a:ln>
                  <a:noFill/>
                </a:ln>
                <a:effectLst/>
                <a:uLnTx/>
                <a:uFillTx/>
                <a:latin typeface="Poppins" panose="00000500000000000000" pitchFamily="2" charset="0"/>
                <a:cs typeface="Poppins" panose="00000500000000000000" pitchFamily="2" charset="0"/>
              </a:rPr>
              <a:t>Container door closed injuring hand</a:t>
            </a:r>
          </a:p>
        </p:txBody>
      </p:sp>
      <p:graphicFrame>
        <p:nvGraphicFramePr>
          <p:cNvPr id="6" name="Table 5">
            <a:extLst>
              <a:ext uri="{FF2B5EF4-FFF2-40B4-BE49-F238E27FC236}">
                <a16:creationId xmlns:a16="http://schemas.microsoft.com/office/drawing/2014/main" id="{8B451984-3443-8911-875F-172EB61E109B}"/>
              </a:ext>
            </a:extLst>
          </p:cNvPr>
          <p:cNvGraphicFramePr>
            <a:graphicFrameLocks noGrp="1"/>
          </p:cNvGraphicFramePr>
          <p:nvPr>
            <p:extLst>
              <p:ext uri="{D42A27DB-BD31-4B8C-83A1-F6EECF244321}">
                <p14:modId xmlns:p14="http://schemas.microsoft.com/office/powerpoint/2010/main" val="608671459"/>
              </p:ext>
            </p:extLst>
          </p:nvPr>
        </p:nvGraphicFramePr>
        <p:xfrm>
          <a:off x="8610600" y="5858472"/>
          <a:ext cx="6209914" cy="2658024"/>
        </p:xfrm>
        <a:graphic>
          <a:graphicData uri="http://schemas.openxmlformats.org/drawingml/2006/table">
            <a:tbl>
              <a:tblPr firstRow="1" bandRow="1">
                <a:tableStyleId>{5C22544A-7EE6-4342-B048-85BDC9FD1C3A}</a:tableStyleId>
              </a:tblPr>
              <a:tblGrid>
                <a:gridCol w="6209914">
                  <a:extLst>
                    <a:ext uri="{9D8B030D-6E8A-4147-A177-3AD203B41FA5}">
                      <a16:colId xmlns:a16="http://schemas.microsoft.com/office/drawing/2014/main" val="3422779598"/>
                    </a:ext>
                  </a:extLst>
                </a:gridCol>
              </a:tblGrid>
              <a:tr h="372024">
                <a:tc>
                  <a:txBody>
                    <a:bodyPr/>
                    <a:lstStyle/>
                    <a:p>
                      <a:r>
                        <a:rPr lang="en-US" sz="1400" dirty="0">
                          <a:latin typeface="Poppins" panose="00000500000000000000" pitchFamily="2" charset="0"/>
                          <a:cs typeface="Poppins" panose="00000500000000000000" pitchFamily="2" charset="0"/>
                        </a:rPr>
                        <a:t>Additional Safety alerts – caught in or between</a:t>
                      </a:r>
                      <a:endParaRPr lang="en-GB" sz="1400" dirty="0">
                        <a:latin typeface="Poppins" panose="00000500000000000000" pitchFamily="2" charset="0"/>
                        <a:cs typeface="Poppins" panose="00000500000000000000" pitchFamily="2" charset="0"/>
                      </a:endParaRPr>
                    </a:p>
                  </a:txBody>
                  <a:tcPr>
                    <a:solidFill>
                      <a:srgbClr val="F03D36"/>
                    </a:solidFill>
                  </a:tcPr>
                </a:tc>
                <a:extLst>
                  <a:ext uri="{0D108BD9-81ED-4DB2-BD59-A6C34878D82A}">
                    <a16:rowId xmlns:a16="http://schemas.microsoft.com/office/drawing/2014/main" val="607476732"/>
                  </a:ext>
                </a:extLst>
              </a:tr>
              <a:tr h="2057074">
                <a:tc>
                  <a:txBody>
                    <a:bodyPr/>
                    <a:lstStyle/>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Shifting of </a:t>
                      </a:r>
                      <a:r>
                        <a:rPr lang="en-US" sz="1200" b="1" i="0" u="none" strike="noStrike" dirty="0" err="1">
                          <a:solidFill>
                            <a:srgbClr val="F03D36"/>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centre</a:t>
                      </a:r>
                      <a:r>
                        <a:rPr lang="en-US" sz="1200" b="1" i="0" u="none" strike="noStrike" dirty="0">
                          <a:solidFill>
                            <a:srgbClr val="F03D36"/>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-of-gravity of load</a:t>
                      </a:r>
                      <a:endParaRPr lang="en-US" sz="1200" b="1" i="0" dirty="0">
                        <a:solidFill>
                          <a:srgbClr val="F03D36"/>
                        </a:solidFill>
                        <a:effectLst/>
                        <a:latin typeface="Poppins" panose="00000500000000000000" pitchFamily="2" charset="0"/>
                        <a:cs typeface="Poppins" panose="00000500000000000000" pitchFamily="2" charset="0"/>
                      </a:endParaRPr>
                    </a:p>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LTI Finger crush whilst operating safety gate</a:t>
                      </a:r>
                      <a:endParaRPr lang="en-US" sz="1200" b="1" i="0" dirty="0">
                        <a:solidFill>
                          <a:srgbClr val="F03D36"/>
                        </a:solidFill>
                        <a:effectLst/>
                        <a:latin typeface="Poppins" panose="00000500000000000000" pitchFamily="2" charset="0"/>
                        <a:cs typeface="Poppins" panose="00000500000000000000" pitchFamily="2" charset="0"/>
                      </a:endParaRPr>
                    </a:p>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Two hand injuries</a:t>
                      </a:r>
                      <a:endParaRPr lang="en-US" sz="1200" b="1" i="0" dirty="0">
                        <a:solidFill>
                          <a:srgbClr val="F03D36"/>
                        </a:solidFill>
                        <a:effectLst/>
                        <a:latin typeface="Poppins" panose="00000500000000000000" pitchFamily="2" charset="0"/>
                        <a:cs typeface="Poppins" panose="00000500000000000000" pitchFamily="2" charset="0"/>
                      </a:endParaRPr>
                    </a:p>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Restricted work case classification finger injury</a:t>
                      </a:r>
                      <a:endParaRPr lang="en-US" sz="1200" b="1" i="0" dirty="0">
                        <a:solidFill>
                          <a:srgbClr val="F03D36"/>
                        </a:solidFill>
                        <a:effectLst/>
                        <a:latin typeface="Poppins" panose="00000500000000000000" pitchFamily="2" charset="0"/>
                        <a:cs typeface="Poppins" panose="00000500000000000000" pitchFamily="2" charset="0"/>
                      </a:endParaRPr>
                    </a:p>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7">
                            <a:extLst>
                              <a:ext uri="{A12FA001-AC4F-418D-AE19-62706E023703}">
                                <ahyp:hlinkClr xmlns:ahyp="http://schemas.microsoft.com/office/drawing/2018/hyperlinkcolor" val="tx"/>
                              </a:ext>
                            </a:extLst>
                          </a:hlinkClick>
                        </a:rPr>
                        <a:t>LTI Fingertip pinched by wire sling</a:t>
                      </a:r>
                      <a:endParaRPr lang="en-US" sz="1200" b="1" i="0" dirty="0">
                        <a:solidFill>
                          <a:srgbClr val="F03D36"/>
                        </a:solidFill>
                        <a:effectLst/>
                        <a:latin typeface="Poppins" panose="00000500000000000000" pitchFamily="2" charset="0"/>
                        <a:cs typeface="Poppins" panose="00000500000000000000" pitchFamily="2" charset="0"/>
                      </a:endParaRPr>
                    </a:p>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8">
                            <a:extLst>
                              <a:ext uri="{A12FA001-AC4F-418D-AE19-62706E023703}">
                                <ahyp:hlinkClr xmlns:ahyp="http://schemas.microsoft.com/office/drawing/2018/hyperlinkcolor" val="tx"/>
                              </a:ext>
                            </a:extLst>
                          </a:hlinkClick>
                        </a:rPr>
                        <a:t>Serious hand injury during mooring operations</a:t>
                      </a:r>
                      <a:endParaRPr lang="en-US" sz="1200" b="1" i="0" dirty="0">
                        <a:solidFill>
                          <a:srgbClr val="F03D36"/>
                        </a:solidFill>
                        <a:effectLst/>
                        <a:latin typeface="Poppins" panose="00000500000000000000" pitchFamily="2" charset="0"/>
                        <a:cs typeface="Poppins" panose="00000500000000000000" pitchFamily="2" charset="0"/>
                      </a:endParaRPr>
                    </a:p>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9">
                            <a:extLst>
                              <a:ext uri="{A12FA001-AC4F-418D-AE19-62706E023703}">
                                <ahyp:hlinkClr xmlns:ahyp="http://schemas.microsoft.com/office/drawing/2018/hyperlinkcolor" val="tx"/>
                              </a:ext>
                            </a:extLst>
                          </a:hlinkClick>
                        </a:rPr>
                        <a:t>Finger injury while setting up pipe cutting operation</a:t>
                      </a:r>
                      <a:endParaRPr lang="en-US" sz="1200" b="1" i="0" dirty="0">
                        <a:solidFill>
                          <a:srgbClr val="F03D36"/>
                        </a:solidFill>
                        <a:effectLst/>
                        <a:latin typeface="Poppins" panose="00000500000000000000" pitchFamily="2" charset="0"/>
                        <a:cs typeface="Poppins" panose="00000500000000000000" pitchFamily="2" charset="0"/>
                      </a:endParaRPr>
                    </a:p>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10">
                            <a:extLst>
                              <a:ext uri="{A12FA001-AC4F-418D-AE19-62706E023703}">
                                <ahyp:hlinkClr xmlns:ahyp="http://schemas.microsoft.com/office/drawing/2018/hyperlinkcolor" val="tx"/>
                              </a:ext>
                            </a:extLst>
                          </a:hlinkClick>
                        </a:rPr>
                        <a:t>Caught between: unplanned movement of equipment leads to severe injuries</a:t>
                      </a:r>
                      <a:endParaRPr lang="en-US" sz="1200" b="1" i="0" dirty="0">
                        <a:solidFill>
                          <a:srgbClr val="F03D36"/>
                        </a:solidFill>
                        <a:effectLst/>
                        <a:latin typeface="Poppins" panose="00000500000000000000" pitchFamily="2" charset="0"/>
                        <a:cs typeface="Poppins" panose="00000500000000000000" pitchFamily="2" charset="0"/>
                      </a:endParaRPr>
                    </a:p>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11">
                            <a:extLst>
                              <a:ext uri="{A12FA001-AC4F-418D-AE19-62706E023703}">
                                <ahyp:hlinkClr xmlns:ahyp="http://schemas.microsoft.com/office/drawing/2018/hyperlinkcolor" val="tx"/>
                              </a:ext>
                            </a:extLst>
                          </a:hlinkClick>
                        </a:rPr>
                        <a:t>Line of fire driving</a:t>
                      </a:r>
                      <a:endParaRPr lang="en-US" sz="1200" b="1" i="0" dirty="0">
                        <a:solidFill>
                          <a:srgbClr val="F03D36"/>
                        </a:solidFill>
                        <a:effectLst/>
                        <a:latin typeface="Poppins" panose="00000500000000000000" pitchFamily="2" charset="0"/>
                        <a:cs typeface="Poppins" panose="00000500000000000000" pitchFamily="2" charset="0"/>
                      </a:endParaRPr>
                    </a:p>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12">
                            <a:extLst>
                              <a:ext uri="{A12FA001-AC4F-418D-AE19-62706E023703}">
                                <ahyp:hlinkClr xmlns:ahyp="http://schemas.microsoft.com/office/drawing/2018/hyperlinkcolor" val="tx"/>
                              </a:ext>
                            </a:extLst>
                          </a:hlinkClick>
                        </a:rPr>
                        <a:t>Container door closed injuring hand</a:t>
                      </a:r>
                      <a:endParaRPr lang="en-US" sz="1200" b="1" i="0" dirty="0">
                        <a:solidFill>
                          <a:srgbClr val="F03D36"/>
                        </a:solidFill>
                        <a:effectLst/>
                        <a:latin typeface="Poppins" panose="00000500000000000000" pitchFamily="2" charset="0"/>
                        <a:cs typeface="Poppins" panose="00000500000000000000" pitchFamily="2" charset="0"/>
                      </a:endParaRPr>
                    </a:p>
                    <a:p>
                      <a:pPr algn="l">
                        <a:buFont typeface="Arial" panose="020B0604020202020204" pitchFamily="34" charset="0"/>
                        <a:buChar char="•"/>
                      </a:pPr>
                      <a:r>
                        <a:rPr lang="en-US" sz="1200" b="1" i="0" u="none" strike="noStrike" dirty="0">
                          <a:solidFill>
                            <a:srgbClr val="F03D36"/>
                          </a:solidFill>
                          <a:effectLst/>
                          <a:latin typeface="Poppins" panose="00000500000000000000" pitchFamily="2" charset="0"/>
                          <a:cs typeface="Poppins" panose="00000500000000000000" pitchFamily="2" charset="0"/>
                          <a:hlinkClick r:id="rId13">
                            <a:extLst>
                              <a:ext uri="{A12FA001-AC4F-418D-AE19-62706E023703}">
                                <ahyp:hlinkClr xmlns:ahyp="http://schemas.microsoft.com/office/drawing/2018/hyperlinkcolor" val="tx"/>
                              </a:ext>
                            </a:extLst>
                          </a:hlinkClick>
                        </a:rPr>
                        <a:t>Hand injury whilst using portable hand grinder</a:t>
                      </a:r>
                      <a:endParaRPr lang="en-US" sz="1200" b="1" i="0" dirty="0">
                        <a:solidFill>
                          <a:srgbClr val="F03D36"/>
                        </a:solidFill>
                        <a:effectLst/>
                        <a:latin typeface="Poppins" panose="00000500000000000000" pitchFamily="2" charset="0"/>
                        <a:cs typeface="Poppins" panose="00000500000000000000" pitchFamily="2" charset="0"/>
                      </a:endParaRPr>
                    </a:p>
                  </a:txBody>
                  <a:tcPr>
                    <a:solidFill>
                      <a:schemeClr val="bg1">
                        <a:lumMod val="85000"/>
                      </a:schemeClr>
                    </a:solidFill>
                  </a:tcPr>
                </a:tc>
                <a:extLst>
                  <a:ext uri="{0D108BD9-81ED-4DB2-BD59-A6C34878D82A}">
                    <a16:rowId xmlns:a16="http://schemas.microsoft.com/office/drawing/2014/main" val="1732136705"/>
                  </a:ext>
                </a:extLst>
              </a:tr>
            </a:tbl>
          </a:graphicData>
        </a:graphic>
      </p:graphicFrame>
      <p:sp>
        <p:nvSpPr>
          <p:cNvPr id="7" name="Content Placeholder 3">
            <a:extLst>
              <a:ext uri="{FF2B5EF4-FFF2-40B4-BE49-F238E27FC236}">
                <a16:creationId xmlns:a16="http://schemas.microsoft.com/office/drawing/2014/main" id="{6B244329-8512-9F18-7B95-A70BD721E7BB}"/>
              </a:ext>
            </a:extLst>
          </p:cNvPr>
          <p:cNvSpPr txBox="1">
            <a:spLocks/>
          </p:cNvSpPr>
          <p:nvPr/>
        </p:nvSpPr>
        <p:spPr>
          <a:xfrm>
            <a:off x="8466210" y="1677662"/>
            <a:ext cx="9121646" cy="2819316"/>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1"/>
                </a:solidFill>
                <a:latin typeface="Poppins" panose="00000500000000000000" pitchFamily="2" charset="0"/>
                <a:cs typeface="Poppins" panose="00000500000000000000" pitchFamily="2" charset="0"/>
              </a:rPr>
              <a:t>A gust of wind blew a container door shut on a workers hand, causing bruising and swelling.</a:t>
            </a:r>
          </a:p>
          <a:p>
            <a:pPr marL="0" indent="0">
              <a:buNone/>
            </a:pPr>
            <a:r>
              <a:rPr lang="en-US" sz="1800" dirty="0">
                <a:solidFill>
                  <a:schemeClr val="tx1"/>
                </a:solidFill>
                <a:latin typeface="Poppins" panose="00000500000000000000" pitchFamily="2" charset="0"/>
                <a:cs typeface="Poppins" panose="00000500000000000000" pitchFamily="2" charset="0"/>
              </a:rPr>
              <a:t>The task was for an individual to transfer materials between storage containers. </a:t>
            </a:r>
          </a:p>
          <a:p>
            <a:pPr marL="0" indent="0">
              <a:buNone/>
            </a:pPr>
            <a:r>
              <a:rPr lang="en-US" sz="1800" dirty="0">
                <a:solidFill>
                  <a:schemeClr val="tx1"/>
                </a:solidFill>
                <a:latin typeface="Poppins" panose="00000500000000000000" pitchFamily="2" charset="0"/>
                <a:cs typeface="Poppins" panose="00000500000000000000" pitchFamily="2" charset="0"/>
              </a:rPr>
              <a:t>The doors to the storage container were already open when the IP arrived to unload the materials.</a:t>
            </a:r>
          </a:p>
          <a:p>
            <a:pPr marL="0" indent="0">
              <a:buNone/>
            </a:pPr>
            <a:r>
              <a:rPr lang="en-US" sz="1800" dirty="0">
                <a:solidFill>
                  <a:schemeClr val="tx1"/>
                </a:solidFill>
                <a:latin typeface="Poppins" panose="00000500000000000000" pitchFamily="2" charset="0"/>
                <a:cs typeface="Poppins" panose="00000500000000000000" pitchFamily="2" charset="0"/>
              </a:rPr>
              <a:t>As the IP was exiting the container, they grabbed hold of the door frame and at this point, a gust of wind blew the door shut against the IP’s hand</a:t>
            </a:r>
          </a:p>
          <a:p>
            <a:pPr marL="0" indent="0">
              <a:buNone/>
            </a:pPr>
            <a:r>
              <a:rPr lang="en-US" sz="1800" dirty="0">
                <a:solidFill>
                  <a:schemeClr val="tx1"/>
                </a:solidFill>
                <a:latin typeface="Poppins" panose="00000500000000000000" pitchFamily="2" charset="0"/>
                <a:cs typeface="Poppins" panose="00000500000000000000" pitchFamily="2" charset="0"/>
              </a:rPr>
              <a:t>The IP reported to the Medic and was </a:t>
            </a:r>
            <a:r>
              <a:rPr lang="en-US" sz="1800" dirty="0" err="1">
                <a:solidFill>
                  <a:schemeClr val="tx1"/>
                </a:solidFill>
                <a:latin typeface="Poppins" panose="00000500000000000000" pitchFamily="2" charset="0"/>
                <a:cs typeface="Poppins" panose="00000500000000000000" pitchFamily="2" charset="0"/>
              </a:rPr>
              <a:t>medivac’d</a:t>
            </a:r>
            <a:r>
              <a:rPr lang="en-US" sz="1800" dirty="0">
                <a:solidFill>
                  <a:schemeClr val="tx1"/>
                </a:solidFill>
                <a:latin typeface="Poppins" panose="00000500000000000000" pitchFamily="2" charset="0"/>
                <a:cs typeface="Poppins" panose="00000500000000000000" pitchFamily="2" charset="0"/>
              </a:rPr>
              <a:t> to the local hospital for further assessment. where it was confirmed there were no breaks or open wounds, only bruising and slight swelling. The injuries could have been a lot more serious had the IP not been wearing their PPE.</a:t>
            </a:r>
          </a:p>
          <a:p>
            <a:pPr marL="0" indent="0">
              <a:buNone/>
            </a:pPr>
            <a:r>
              <a:rPr lang="en-US" sz="1800" dirty="0">
                <a:solidFill>
                  <a:schemeClr val="tx1"/>
                </a:solidFill>
                <a:latin typeface="Poppins" panose="00000500000000000000" pitchFamily="2" charset="0"/>
                <a:cs typeface="Poppins" panose="00000500000000000000" pitchFamily="2" charset="0"/>
              </a:rPr>
              <a:t>Download full Safety Alert </a:t>
            </a:r>
            <a:r>
              <a:rPr lang="en-US" sz="1800" b="1" dirty="0">
                <a:solidFill>
                  <a:srgbClr val="F03D36"/>
                </a:solidFill>
                <a:latin typeface="Poppins" panose="00000500000000000000" pitchFamily="2" charset="0"/>
                <a:cs typeface="Poppins" panose="00000500000000000000" pitchFamily="2" charset="0"/>
                <a:hlinkClick r:id="rId12">
                  <a:extLst>
                    <a:ext uri="{A12FA001-AC4F-418D-AE19-62706E023703}">
                      <ahyp:hlinkClr xmlns:ahyp="http://schemas.microsoft.com/office/drawing/2018/hyperlinkcolor" val="tx"/>
                    </a:ext>
                  </a:extLst>
                </a:hlinkClick>
              </a:rPr>
              <a:t>here</a:t>
            </a:r>
            <a:endParaRPr lang="en-GB" sz="1800" b="1" dirty="0">
              <a:solidFill>
                <a:srgbClr val="F03D36"/>
              </a:solidFill>
              <a:latin typeface="Poppins" panose="00000500000000000000" pitchFamily="2" charset="0"/>
              <a:cs typeface="Poppins" panose="00000500000000000000" pitchFamily="2" charset="0"/>
            </a:endParaRPr>
          </a:p>
        </p:txBody>
      </p:sp>
      <p:pic>
        <p:nvPicPr>
          <p:cNvPr id="8" name="Picture 7" descr="A qr code with red squares&#10;&#10;Description automatically generated">
            <a:extLst>
              <a:ext uri="{FF2B5EF4-FFF2-40B4-BE49-F238E27FC236}">
                <a16:creationId xmlns:a16="http://schemas.microsoft.com/office/drawing/2014/main" id="{2AE0CF72-949E-3D84-A3AF-C341ECEC665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562478" y="5295900"/>
            <a:ext cx="2418416" cy="2418416"/>
          </a:xfrm>
          <a:prstGeom prst="rect">
            <a:avLst/>
          </a:prstGeom>
        </p:spPr>
      </p:pic>
      <p:pic>
        <p:nvPicPr>
          <p:cNvPr id="9" name="Picture 8">
            <a:extLst>
              <a:ext uri="{FF2B5EF4-FFF2-40B4-BE49-F238E27FC236}">
                <a16:creationId xmlns:a16="http://schemas.microsoft.com/office/drawing/2014/main" id="{C5A82B29-0F3E-FABE-5D28-AE3E4454A64A}"/>
              </a:ext>
            </a:extLst>
          </p:cNvPr>
          <p:cNvPicPr>
            <a:picLocks noChangeAspect="1"/>
          </p:cNvPicPr>
          <p:nvPr/>
        </p:nvPicPr>
        <p:blipFill>
          <a:blip r:embed="rId15"/>
          <a:stretch>
            <a:fillRect/>
          </a:stretch>
        </p:blipFill>
        <p:spPr>
          <a:xfrm>
            <a:off x="700144" y="1846422"/>
            <a:ext cx="3928671" cy="5500140"/>
          </a:xfrm>
          <a:prstGeom prst="rect">
            <a:avLst/>
          </a:prstGeom>
        </p:spPr>
      </p:pic>
      <p:pic>
        <p:nvPicPr>
          <p:cNvPr id="10" name="Picture 9">
            <a:extLst>
              <a:ext uri="{FF2B5EF4-FFF2-40B4-BE49-F238E27FC236}">
                <a16:creationId xmlns:a16="http://schemas.microsoft.com/office/drawing/2014/main" id="{513069C7-7C61-E5A5-5979-26D3B7A6F323}"/>
              </a:ext>
            </a:extLst>
          </p:cNvPr>
          <p:cNvPicPr>
            <a:picLocks noChangeAspect="1"/>
          </p:cNvPicPr>
          <p:nvPr/>
        </p:nvPicPr>
        <p:blipFill>
          <a:blip r:embed="rId16"/>
          <a:stretch>
            <a:fillRect/>
          </a:stretch>
        </p:blipFill>
        <p:spPr>
          <a:xfrm>
            <a:off x="4030039" y="3254026"/>
            <a:ext cx="3635685" cy="5500139"/>
          </a:xfrm>
          <a:prstGeom prst="rect">
            <a:avLst/>
          </a:prstGeom>
        </p:spPr>
      </p:pic>
      <p:sp>
        <p:nvSpPr>
          <p:cNvPr id="11" name="Content Placeholder 3">
            <a:extLst>
              <a:ext uri="{FF2B5EF4-FFF2-40B4-BE49-F238E27FC236}">
                <a16:creationId xmlns:a16="http://schemas.microsoft.com/office/drawing/2014/main" id="{1D481FDB-E5CD-2B45-E118-747103ACB147}"/>
              </a:ext>
            </a:extLst>
          </p:cNvPr>
          <p:cNvSpPr txBox="1">
            <a:spLocks/>
          </p:cNvSpPr>
          <p:nvPr/>
        </p:nvSpPr>
        <p:spPr>
          <a:xfrm>
            <a:off x="15366070" y="7936787"/>
            <a:ext cx="2811232" cy="60708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tx1"/>
                </a:solidFill>
                <a:latin typeface="Poppins" panose="00000500000000000000" pitchFamily="2" charset="0"/>
                <a:cs typeface="Poppins" panose="00000500000000000000" pitchFamily="2" charset="0"/>
              </a:rPr>
              <a:t>Download additional Caught in or between alerts as a pack</a:t>
            </a:r>
            <a:endParaRPr lang="en-GB" sz="1400" b="1" dirty="0">
              <a:solidFill>
                <a:srgbClr val="C000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42523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4D4AF-2765-C4AD-A156-3CEDB9392F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B3E6F4B-9399-F337-CF32-39A246CF4418}"/>
              </a:ext>
            </a:extLst>
          </p:cNvPr>
          <p:cNvSpPr>
            <a:spLocks noGrp="1" noRot="1" noMove="1" noResize="1" noEditPoints="1" noAdjustHandles="1" noChangeArrowheads="1" noChangeShapeType="1"/>
          </p:cNvSpPr>
          <p:nvPr/>
        </p:nvSpPr>
        <p:spPr>
          <a:xfrm>
            <a:off x="312968" y="268023"/>
            <a:ext cx="11616906" cy="167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2728384-8FA9-4388-8886-79CFF757DE4B}"/>
              </a:ext>
            </a:extLst>
          </p:cNvPr>
          <p:cNvSpPr>
            <a:spLocks noGrp="1"/>
          </p:cNvSpPr>
          <p:nvPr>
            <p:ph type="title"/>
          </p:nvPr>
        </p:nvSpPr>
        <p:spPr/>
        <p:txBody>
          <a:bodyPr/>
          <a:lstStyle/>
          <a:p>
            <a:r>
              <a:rPr lang="en-GB" dirty="0"/>
              <a:t>Line of Fire – Hazards &amp; Controls</a:t>
            </a:r>
          </a:p>
        </p:txBody>
      </p:sp>
      <p:sp>
        <p:nvSpPr>
          <p:cNvPr id="3" name="Title 1">
            <a:extLst>
              <a:ext uri="{FF2B5EF4-FFF2-40B4-BE49-F238E27FC236}">
                <a16:creationId xmlns:a16="http://schemas.microsoft.com/office/drawing/2014/main" id="{A11E321C-6A80-48DD-7DA0-C4D48047892A}"/>
              </a:ext>
            </a:extLst>
          </p:cNvPr>
          <p:cNvSpPr txBox="1">
            <a:spLocks/>
          </p:cNvSpPr>
          <p:nvPr/>
        </p:nvSpPr>
        <p:spPr>
          <a:xfrm>
            <a:off x="289522" y="226986"/>
            <a:ext cx="80162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rgbClr val="F03D36"/>
                </a:solidFill>
                <a:latin typeface="Poppins" panose="00000500000000000000" pitchFamily="2" charset="0"/>
                <a:cs typeface="Poppins" panose="00000500000000000000" pitchFamily="2" charset="0"/>
              </a:rPr>
              <a:t>Struck by</a:t>
            </a:r>
            <a:r>
              <a:rPr kumimoji="0" lang="en-GB" sz="3600" u="none" strike="noStrike" kern="1200" cap="none" spc="0" normalizeH="0" baseline="0" noProof="0" dirty="0">
                <a:ln>
                  <a:noFill/>
                </a:ln>
                <a:solidFill>
                  <a:srgbClr val="F03D36"/>
                </a:solidFill>
                <a:effectLst/>
                <a:uLnTx/>
                <a:uFillTx/>
                <a:latin typeface="Poppins" panose="00000500000000000000" pitchFamily="2" charset="0"/>
                <a:cs typeface="Poppins" panose="00000500000000000000" pitchFamily="2" charset="0"/>
              </a:rPr>
              <a:t>- </a:t>
            </a:r>
            <a:r>
              <a:rPr kumimoji="0" lang="en-GB" sz="3800" u="none" strike="noStrike" kern="1200" cap="none" spc="0" normalizeH="0" baseline="0" noProof="0" dirty="0">
                <a:ln>
                  <a:noFill/>
                </a:ln>
                <a:effectLst/>
                <a:uLnTx/>
                <a:uFillTx/>
                <a:latin typeface="Poppins" panose="00000500000000000000" pitchFamily="2" charset="0"/>
                <a:cs typeface="Poppins" panose="00000500000000000000" pitchFamily="2" charset="0"/>
              </a:rPr>
              <a:t>Person struck in rigging accident</a:t>
            </a:r>
          </a:p>
        </p:txBody>
      </p:sp>
      <p:sp>
        <p:nvSpPr>
          <p:cNvPr id="5" name="Content Placeholder 3">
            <a:extLst>
              <a:ext uri="{FF2B5EF4-FFF2-40B4-BE49-F238E27FC236}">
                <a16:creationId xmlns:a16="http://schemas.microsoft.com/office/drawing/2014/main" id="{C7FB2D16-B08B-97E9-3EFA-C62A071CBB59}"/>
              </a:ext>
            </a:extLst>
          </p:cNvPr>
          <p:cNvSpPr txBox="1">
            <a:spLocks/>
          </p:cNvSpPr>
          <p:nvPr/>
        </p:nvSpPr>
        <p:spPr>
          <a:xfrm>
            <a:off x="114616" y="1935631"/>
            <a:ext cx="6492278" cy="5117200"/>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solidFill>
                  <a:schemeClr val="tx1"/>
                </a:solidFill>
                <a:latin typeface="Poppins" panose="00000500000000000000" pitchFamily="2" charset="0"/>
                <a:cs typeface="Poppins" panose="00000500000000000000" pitchFamily="2" charset="0"/>
              </a:rPr>
              <a:t>During the loading of subsea hatch covers onto a vessel, a member of the rigging crew was struck and badly injured by a 55 </a:t>
            </a:r>
            <a:r>
              <a:rPr lang="en-US" sz="1800" dirty="0" err="1">
                <a:solidFill>
                  <a:schemeClr val="tx1"/>
                </a:solidFill>
                <a:latin typeface="Poppins" panose="00000500000000000000" pitchFamily="2" charset="0"/>
                <a:cs typeface="Poppins" panose="00000500000000000000" pitchFamily="2" charset="0"/>
              </a:rPr>
              <a:t>Te</a:t>
            </a:r>
            <a:r>
              <a:rPr lang="en-US" sz="1800" dirty="0">
                <a:solidFill>
                  <a:schemeClr val="tx1"/>
                </a:solidFill>
                <a:latin typeface="Poppins" panose="00000500000000000000" pitchFamily="2" charset="0"/>
                <a:cs typeface="Poppins" panose="00000500000000000000" pitchFamily="2" charset="0"/>
              </a:rPr>
              <a:t> shackle connected to a steel wire sling and </a:t>
            </a:r>
            <a:r>
              <a:rPr lang="en-US" sz="1800" dirty="0" err="1">
                <a:solidFill>
                  <a:schemeClr val="tx1"/>
                </a:solidFill>
                <a:latin typeface="Poppins" panose="00000500000000000000" pitchFamily="2" charset="0"/>
                <a:cs typeface="Poppins" panose="00000500000000000000" pitchFamily="2" charset="0"/>
              </a:rPr>
              <a:t>fibre</a:t>
            </a:r>
            <a:r>
              <a:rPr lang="en-US" sz="1800" dirty="0">
                <a:solidFill>
                  <a:schemeClr val="tx1"/>
                </a:solidFill>
                <a:latin typeface="Poppins" panose="00000500000000000000" pitchFamily="2" charset="0"/>
                <a:cs typeface="Poppins" panose="00000500000000000000" pitchFamily="2" charset="0"/>
              </a:rPr>
              <a:t> lifting sling,</a:t>
            </a:r>
          </a:p>
          <a:p>
            <a:pPr marL="0" indent="0" algn="just">
              <a:buNone/>
            </a:pPr>
            <a:r>
              <a:rPr lang="en-US" sz="1800" dirty="0">
                <a:solidFill>
                  <a:schemeClr val="tx1"/>
                </a:solidFill>
                <a:latin typeface="Poppins" panose="00000500000000000000" pitchFamily="2" charset="0"/>
                <a:cs typeface="Poppins" panose="00000500000000000000" pitchFamily="2" charset="0"/>
              </a:rPr>
              <a:t>The hatch cover was safely landed on deck. However, during the lowering of the lift rigging to enable the crane to be disconnected, a slack leg of the lifting bridle, which would only come into use during deployment subsea, came to rest on the top flat section of the hatch cover.</a:t>
            </a:r>
          </a:p>
          <a:p>
            <a:pPr marL="0" indent="0" algn="just">
              <a:buNone/>
            </a:pPr>
            <a:r>
              <a:rPr lang="en-US" sz="1800" dirty="0">
                <a:solidFill>
                  <a:schemeClr val="tx1"/>
                </a:solidFill>
                <a:latin typeface="Poppins" panose="00000500000000000000" pitchFamily="2" charset="0"/>
                <a:cs typeface="Poppins" panose="00000500000000000000" pitchFamily="2" charset="0"/>
              </a:rPr>
              <a:t>Instructions were given by the banksman to ‘stand by’ whilst the crane maneuvered to free and lower the slings to deck. The volume on the injured person’s radio had previously been turned down due to feedback from other users’ radios, and subsequently missed the safety command from the banksman.</a:t>
            </a:r>
          </a:p>
          <a:p>
            <a:pPr marL="0" indent="0" algn="just">
              <a:buNone/>
            </a:pPr>
            <a:r>
              <a:rPr lang="en-US" sz="1800" dirty="0">
                <a:solidFill>
                  <a:schemeClr val="tx1"/>
                </a:solidFill>
                <a:latin typeface="Poppins" panose="00000500000000000000" pitchFamily="2" charset="0"/>
                <a:cs typeface="Poppins" panose="00000500000000000000" pitchFamily="2" charset="0"/>
              </a:rPr>
              <a:t>The rigger approached the load and within 5 seconds of doing so the rigging suddenly fell from the top of the cover and struck him. The rigger sustained multiple injuries including a fractured and dislocated right clavicle, fractured spine in several places, broken ribs and bruising to the lung.</a:t>
            </a:r>
          </a:p>
          <a:p>
            <a:pPr marL="0" indent="0" algn="just">
              <a:buNone/>
            </a:pPr>
            <a:r>
              <a:rPr lang="en-US" sz="1800" dirty="0">
                <a:solidFill>
                  <a:schemeClr val="tx1"/>
                </a:solidFill>
                <a:latin typeface="Poppins" panose="00000500000000000000" pitchFamily="2" charset="0"/>
                <a:cs typeface="Poppins" panose="00000500000000000000" pitchFamily="2" charset="0"/>
              </a:rPr>
              <a:t>Download full </a:t>
            </a:r>
            <a:r>
              <a:rPr lang="en-US" sz="1800" b="1" dirty="0">
                <a:solidFill>
                  <a:schemeClr val="tx1"/>
                </a:solidFill>
                <a:latin typeface="Poppins" panose="00000500000000000000" pitchFamily="2" charset="0"/>
                <a:cs typeface="Poppins" panose="00000500000000000000" pitchFamily="2" charset="0"/>
              </a:rPr>
              <a:t>IMCA</a:t>
            </a:r>
            <a:r>
              <a:rPr lang="en-US" sz="1800" dirty="0">
                <a:solidFill>
                  <a:schemeClr val="tx1"/>
                </a:solidFill>
                <a:latin typeface="Poppins" panose="00000500000000000000" pitchFamily="2" charset="0"/>
                <a:cs typeface="Poppins" panose="00000500000000000000" pitchFamily="2" charset="0"/>
              </a:rPr>
              <a:t> Safety Alert </a:t>
            </a:r>
            <a:r>
              <a:rPr lang="en-US" sz="1800" b="1" dirty="0">
                <a:solidFill>
                  <a:srgbClr val="F03D36"/>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here</a:t>
            </a:r>
            <a:endParaRPr lang="en-GB" sz="1800" b="1" dirty="0">
              <a:solidFill>
                <a:srgbClr val="F03D36"/>
              </a:solidFill>
              <a:latin typeface="Poppins" panose="00000500000000000000" pitchFamily="2" charset="0"/>
              <a:cs typeface="Poppins" panose="00000500000000000000" pitchFamily="2" charset="0"/>
            </a:endParaRPr>
          </a:p>
        </p:txBody>
      </p:sp>
      <p:graphicFrame>
        <p:nvGraphicFramePr>
          <p:cNvPr id="12" name="Table 11">
            <a:extLst>
              <a:ext uri="{FF2B5EF4-FFF2-40B4-BE49-F238E27FC236}">
                <a16:creationId xmlns:a16="http://schemas.microsoft.com/office/drawing/2014/main" id="{314250E4-B2BD-B418-9DCD-A96D4AE90557}"/>
              </a:ext>
            </a:extLst>
          </p:cNvPr>
          <p:cNvGraphicFramePr>
            <a:graphicFrameLocks noGrp="1"/>
          </p:cNvGraphicFramePr>
          <p:nvPr>
            <p:extLst>
              <p:ext uri="{D42A27DB-BD31-4B8C-83A1-F6EECF244321}">
                <p14:modId xmlns:p14="http://schemas.microsoft.com/office/powerpoint/2010/main" val="1009846968"/>
              </p:ext>
            </p:extLst>
          </p:nvPr>
        </p:nvGraphicFramePr>
        <p:xfrm>
          <a:off x="7162800" y="6879044"/>
          <a:ext cx="6705600" cy="1784469"/>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3422779598"/>
                    </a:ext>
                  </a:extLst>
                </a:gridCol>
              </a:tblGrid>
              <a:tr h="321856">
                <a:tc>
                  <a:txBody>
                    <a:bodyPr/>
                    <a:lstStyle/>
                    <a:p>
                      <a:r>
                        <a:rPr lang="en-US" sz="1400" dirty="0">
                          <a:latin typeface="Poppins" panose="00000500000000000000" pitchFamily="2" charset="0"/>
                          <a:cs typeface="Poppins" panose="00000500000000000000" pitchFamily="2" charset="0"/>
                        </a:rPr>
                        <a:t>Additional Safety alerts – struck by</a:t>
                      </a:r>
                      <a:endParaRPr lang="en-GB" sz="1400" dirty="0">
                        <a:latin typeface="Poppins" panose="00000500000000000000" pitchFamily="2" charset="0"/>
                        <a:cs typeface="Poppins" panose="00000500000000000000" pitchFamily="2" charset="0"/>
                      </a:endParaRPr>
                    </a:p>
                  </a:txBody>
                  <a:tcPr>
                    <a:solidFill>
                      <a:srgbClr val="F03D36"/>
                    </a:solidFill>
                  </a:tcPr>
                </a:tc>
                <a:extLst>
                  <a:ext uri="{0D108BD9-81ED-4DB2-BD59-A6C34878D82A}">
                    <a16:rowId xmlns:a16="http://schemas.microsoft.com/office/drawing/2014/main" val="607476732"/>
                  </a:ext>
                </a:extLst>
              </a:tr>
              <a:tr h="1462613">
                <a:tc>
                  <a:txBody>
                    <a:bodyPr/>
                    <a:lstStyle/>
                    <a:p>
                      <a:pPr marL="171450" indent="-171450">
                        <a:buFont typeface="Arial" panose="020B0604020202020204" pitchFamily="34" charset="0"/>
                        <a:buChar char="•"/>
                      </a:pPr>
                      <a:r>
                        <a:rPr lang="en-US" sz="1200" b="1" i="0" u="none" strike="noStrike" kern="1200" dirty="0">
                          <a:solidFill>
                            <a:srgbClr val="F03D36"/>
                          </a:solidFill>
                          <a:effectLst/>
                          <a:latin typeface="Poppins" panose="00000500000000000000" pitchFamily="2" charset="0"/>
                          <a:ea typeface="+mn-ea"/>
                          <a:cs typeface="Poppins" panose="00000500000000000000" pitchFamily="2" charset="0"/>
                          <a:hlinkClick r:id="rId4">
                            <a:extLst>
                              <a:ext uri="{A12FA001-AC4F-418D-AE19-62706E023703}">
                                <ahyp:hlinkClr xmlns:ahyp="http://schemas.microsoft.com/office/drawing/2018/hyperlinkcolor" val="tx"/>
                              </a:ext>
                            </a:extLst>
                          </a:hlinkClick>
                        </a:rPr>
                        <a:t>Forklift knocked spooler bar onto persons leg</a:t>
                      </a:r>
                      <a:endParaRPr lang="en-US" sz="1200" b="1" i="0" kern="1200" dirty="0">
                        <a:solidFill>
                          <a:srgbClr val="F03D36"/>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F03D36"/>
                          </a:solidFill>
                          <a:effectLst/>
                          <a:latin typeface="Poppins" panose="00000500000000000000" pitchFamily="2" charset="0"/>
                          <a:ea typeface="+mn-ea"/>
                          <a:cs typeface="Poppins" panose="00000500000000000000" pitchFamily="2" charset="0"/>
                          <a:hlinkClick r:id="rId5">
                            <a:extLst>
                              <a:ext uri="{A12FA001-AC4F-418D-AE19-62706E023703}">
                                <ahyp:hlinkClr xmlns:ahyp="http://schemas.microsoft.com/office/drawing/2018/hyperlinkcolor" val="tx"/>
                              </a:ext>
                            </a:extLst>
                          </a:hlinkClick>
                        </a:rPr>
                        <a:t>Diver in the bell hit by falling object</a:t>
                      </a:r>
                      <a:endParaRPr lang="en-US" sz="1200" b="1" i="0" u="none" strike="noStrike" kern="1200" dirty="0">
                        <a:solidFill>
                          <a:srgbClr val="F03D36"/>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F03D36"/>
                          </a:solidFill>
                          <a:effectLst/>
                          <a:latin typeface="Poppins" panose="00000500000000000000" pitchFamily="2" charset="0"/>
                          <a:ea typeface="+mn-ea"/>
                          <a:cs typeface="Poppins" panose="00000500000000000000" pitchFamily="2" charset="0"/>
                          <a:hlinkClick r:id="rId6">
                            <a:extLst>
                              <a:ext uri="{A12FA001-AC4F-418D-AE19-62706E023703}">
                                <ahyp:hlinkClr xmlns:ahyp="http://schemas.microsoft.com/office/drawing/2018/hyperlinkcolor" val="tx"/>
                              </a:ext>
                            </a:extLst>
                          </a:hlinkClick>
                        </a:rPr>
                        <a:t>LTI worker fractured arm during mooring line handling</a:t>
                      </a:r>
                      <a:endParaRPr lang="en-US" sz="1200" b="1" i="0" u="none" strike="noStrike" kern="1200" dirty="0">
                        <a:solidFill>
                          <a:srgbClr val="F03D36"/>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F03D36"/>
                          </a:solidFill>
                          <a:effectLst/>
                          <a:latin typeface="Poppins" panose="00000500000000000000" pitchFamily="2" charset="0"/>
                          <a:ea typeface="+mn-ea"/>
                          <a:cs typeface="Poppins" panose="00000500000000000000" pitchFamily="2" charset="0"/>
                          <a:hlinkClick r:id="rId7">
                            <a:extLst>
                              <a:ext uri="{A12FA001-AC4F-418D-AE19-62706E023703}">
                                <ahyp:hlinkClr xmlns:ahyp="http://schemas.microsoft.com/office/drawing/2018/hyperlinkcolor" val="tx"/>
                              </a:ext>
                            </a:extLst>
                          </a:hlinkClick>
                        </a:rPr>
                        <a:t>UK HSE: worker struck in the face by a-crane hook</a:t>
                      </a:r>
                      <a:endParaRPr lang="en-US" sz="1200" b="1" i="0" u="none" strike="noStrike" kern="1200" dirty="0">
                        <a:solidFill>
                          <a:srgbClr val="F03D36"/>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F03D36"/>
                          </a:solidFill>
                          <a:effectLst/>
                          <a:latin typeface="Poppins" panose="00000500000000000000" pitchFamily="2" charset="0"/>
                          <a:ea typeface="+mn-ea"/>
                          <a:cs typeface="Poppins" panose="00000500000000000000" pitchFamily="2" charset="0"/>
                          <a:hlinkClick r:id="rId8">
                            <a:extLst>
                              <a:ext uri="{A12FA001-AC4F-418D-AE19-62706E023703}">
                                <ahyp:hlinkClr xmlns:ahyp="http://schemas.microsoft.com/office/drawing/2018/hyperlinkcolor" val="tx"/>
                              </a:ext>
                            </a:extLst>
                          </a:hlinkClick>
                        </a:rPr>
                        <a:t>Head injury due to windsock mast failure</a:t>
                      </a:r>
                      <a:endParaRPr lang="en-US" sz="1200" b="1" i="0" kern="1200" dirty="0">
                        <a:solidFill>
                          <a:srgbClr val="F03D36"/>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F03D36"/>
                          </a:solidFill>
                          <a:effectLst/>
                          <a:latin typeface="Poppins" panose="00000500000000000000" pitchFamily="2" charset="0"/>
                          <a:ea typeface="+mn-ea"/>
                          <a:cs typeface="Poppins" panose="00000500000000000000" pitchFamily="2" charset="0"/>
                          <a:hlinkClick r:id="rId9">
                            <a:extLst>
                              <a:ext uri="{A12FA001-AC4F-418D-AE19-62706E023703}">
                                <ahyp:hlinkClr xmlns:ahyp="http://schemas.microsoft.com/office/drawing/2018/hyperlinkcolor" val="tx"/>
                              </a:ext>
                            </a:extLst>
                          </a:hlinkClick>
                        </a:rPr>
                        <a:t>Sudden ice plug release results in struck by injury</a:t>
                      </a:r>
                      <a:endParaRPr lang="en-US" sz="1200" b="1" i="0" kern="1200" dirty="0">
                        <a:solidFill>
                          <a:srgbClr val="F03D36"/>
                        </a:solidFill>
                        <a:effectLst/>
                        <a:latin typeface="Poppins" panose="00000500000000000000" pitchFamily="2" charset="0"/>
                        <a:ea typeface="+mn-ea"/>
                        <a:cs typeface="Poppins" panose="00000500000000000000" pitchFamily="2" charset="0"/>
                      </a:endParaRPr>
                    </a:p>
                  </a:txBody>
                  <a:tcPr>
                    <a:solidFill>
                      <a:schemeClr val="bg1">
                        <a:lumMod val="85000"/>
                      </a:schemeClr>
                    </a:solidFill>
                  </a:tcPr>
                </a:tc>
                <a:extLst>
                  <a:ext uri="{0D108BD9-81ED-4DB2-BD59-A6C34878D82A}">
                    <a16:rowId xmlns:a16="http://schemas.microsoft.com/office/drawing/2014/main" val="1732136705"/>
                  </a:ext>
                </a:extLst>
              </a:tr>
            </a:tbl>
          </a:graphicData>
        </a:graphic>
      </p:graphicFrame>
      <p:pic>
        <p:nvPicPr>
          <p:cNvPr id="13" name="Picture 12">
            <a:extLst>
              <a:ext uri="{FF2B5EF4-FFF2-40B4-BE49-F238E27FC236}">
                <a16:creationId xmlns:a16="http://schemas.microsoft.com/office/drawing/2014/main" id="{3400E6F6-7ACB-49C0-2A01-88EAEB247864}"/>
              </a:ext>
            </a:extLst>
          </p:cNvPr>
          <p:cNvPicPr>
            <a:picLocks noChangeAspect="1"/>
          </p:cNvPicPr>
          <p:nvPr/>
        </p:nvPicPr>
        <p:blipFill>
          <a:blip r:embed="rId10"/>
          <a:stretch>
            <a:fillRect/>
          </a:stretch>
        </p:blipFill>
        <p:spPr>
          <a:xfrm>
            <a:off x="6844703" y="50863"/>
            <a:ext cx="11413989" cy="6447597"/>
          </a:xfrm>
          <a:prstGeom prst="rect">
            <a:avLst/>
          </a:prstGeom>
        </p:spPr>
      </p:pic>
      <p:sp>
        <p:nvSpPr>
          <p:cNvPr id="14" name="Content Placeholder 3">
            <a:extLst>
              <a:ext uri="{FF2B5EF4-FFF2-40B4-BE49-F238E27FC236}">
                <a16:creationId xmlns:a16="http://schemas.microsoft.com/office/drawing/2014/main" id="{E67A891D-A5C9-DB27-C81D-EE5FA4E097BF}"/>
              </a:ext>
            </a:extLst>
          </p:cNvPr>
          <p:cNvSpPr txBox="1">
            <a:spLocks/>
          </p:cNvSpPr>
          <p:nvPr/>
        </p:nvSpPr>
        <p:spPr>
          <a:xfrm>
            <a:off x="14782800" y="8191500"/>
            <a:ext cx="2662597" cy="60708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tx1"/>
                </a:solidFill>
                <a:latin typeface="Poppins" panose="00000500000000000000" pitchFamily="2" charset="0"/>
                <a:cs typeface="Poppins" panose="00000500000000000000" pitchFamily="2" charset="0"/>
              </a:rPr>
              <a:t>Download additional  Struck by alerts as a pack</a:t>
            </a:r>
            <a:endParaRPr lang="en-GB" sz="1400" b="1" dirty="0">
              <a:solidFill>
                <a:srgbClr val="C00000"/>
              </a:solidFill>
              <a:latin typeface="Poppins" panose="00000500000000000000" pitchFamily="2" charset="0"/>
              <a:cs typeface="Poppins" panose="00000500000000000000" pitchFamily="2" charset="0"/>
            </a:endParaRPr>
          </a:p>
        </p:txBody>
      </p:sp>
      <p:pic>
        <p:nvPicPr>
          <p:cNvPr id="15" name="Picture 14" descr="A qr code with red squares&#10;&#10;Description automatically generated">
            <a:extLst>
              <a:ext uri="{FF2B5EF4-FFF2-40B4-BE49-F238E27FC236}">
                <a16:creationId xmlns:a16="http://schemas.microsoft.com/office/drawing/2014/main" id="{C85F85DF-5550-6F26-3159-8BCFC52D47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561522" y="5086349"/>
            <a:ext cx="3105151" cy="3105151"/>
          </a:xfrm>
          <a:prstGeom prst="rect">
            <a:avLst/>
          </a:prstGeom>
        </p:spPr>
      </p:pic>
    </p:spTree>
    <p:extLst>
      <p:ext uri="{BB962C8B-B14F-4D97-AF65-F5344CB8AC3E}">
        <p14:creationId xmlns:p14="http://schemas.microsoft.com/office/powerpoint/2010/main" val="267556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99107-4CD2-512D-F95E-D9577436E70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670A96-CAAD-25AD-3CD4-18116C3EDE70}"/>
              </a:ext>
            </a:extLst>
          </p:cNvPr>
          <p:cNvSpPr>
            <a:spLocks noGrp="1" noRot="1" noMove="1" noResize="1" noEditPoints="1" noAdjustHandles="1" noChangeArrowheads="1" noChangeShapeType="1"/>
          </p:cNvSpPr>
          <p:nvPr/>
        </p:nvSpPr>
        <p:spPr>
          <a:xfrm>
            <a:off x="312968" y="268023"/>
            <a:ext cx="11616906" cy="167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1129B96-C9E9-36E2-0342-F90DE657ECF6}"/>
              </a:ext>
            </a:extLst>
          </p:cNvPr>
          <p:cNvSpPr>
            <a:spLocks noGrp="1"/>
          </p:cNvSpPr>
          <p:nvPr>
            <p:ph type="title"/>
          </p:nvPr>
        </p:nvSpPr>
        <p:spPr/>
        <p:txBody>
          <a:bodyPr/>
          <a:lstStyle/>
          <a:p>
            <a:r>
              <a:rPr lang="en-GB" dirty="0"/>
              <a:t>Line of Fire – Hazards &amp; Controls</a:t>
            </a:r>
          </a:p>
        </p:txBody>
      </p:sp>
      <p:sp>
        <p:nvSpPr>
          <p:cNvPr id="3" name="Title 1">
            <a:extLst>
              <a:ext uri="{FF2B5EF4-FFF2-40B4-BE49-F238E27FC236}">
                <a16:creationId xmlns:a16="http://schemas.microsoft.com/office/drawing/2014/main" id="{6D220762-79CC-E529-5BCF-F09641F4EF57}"/>
              </a:ext>
            </a:extLst>
          </p:cNvPr>
          <p:cNvSpPr txBox="1">
            <a:spLocks/>
          </p:cNvSpPr>
          <p:nvPr/>
        </p:nvSpPr>
        <p:spPr>
          <a:xfrm>
            <a:off x="289522" y="226986"/>
            <a:ext cx="8016278"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rgbClr val="F03D36"/>
                </a:solidFill>
                <a:latin typeface="Poppins" panose="00000500000000000000" pitchFamily="2" charset="0"/>
                <a:cs typeface="Poppins" panose="00000500000000000000" pitchFamily="2" charset="0"/>
              </a:rPr>
              <a:t>Released energy – </a:t>
            </a:r>
            <a:r>
              <a:rPr kumimoji="0" lang="en-GB" sz="3800" u="none" strike="noStrike" kern="1200" cap="none" spc="0" normalizeH="0" baseline="0" noProof="0" dirty="0">
                <a:ln>
                  <a:noFill/>
                </a:ln>
                <a:effectLst/>
                <a:uLnTx/>
                <a:uFillTx/>
                <a:latin typeface="Poppins" panose="00000500000000000000" pitchFamily="2" charset="0"/>
                <a:cs typeface="Poppins" panose="00000500000000000000" pitchFamily="2" charset="0"/>
              </a:rPr>
              <a:t>Fatal accident involving a flexible hose</a:t>
            </a:r>
          </a:p>
        </p:txBody>
      </p:sp>
      <p:graphicFrame>
        <p:nvGraphicFramePr>
          <p:cNvPr id="6" name="Table 5">
            <a:extLst>
              <a:ext uri="{FF2B5EF4-FFF2-40B4-BE49-F238E27FC236}">
                <a16:creationId xmlns:a16="http://schemas.microsoft.com/office/drawing/2014/main" id="{54954B87-9FB7-DA2C-6993-2E1C11FC89F4}"/>
              </a:ext>
            </a:extLst>
          </p:cNvPr>
          <p:cNvGraphicFramePr/>
          <p:nvPr>
            <p:extLst>
              <p:ext uri="{D42A27DB-BD31-4B8C-83A1-F6EECF244321}">
                <p14:modId xmlns:p14="http://schemas.microsoft.com/office/powerpoint/2010/main" val="3322871059"/>
              </p:ext>
            </p:extLst>
          </p:nvPr>
        </p:nvGraphicFramePr>
        <p:xfrm>
          <a:off x="7467600" y="6549605"/>
          <a:ext cx="5296837" cy="2249166"/>
        </p:xfrm>
        <a:graphic>
          <a:graphicData uri="http://schemas.openxmlformats.org/drawingml/2006/table">
            <a:tbl>
              <a:tblPr firstRow="1" bandRow="1">
                <a:tableStyleId>{5C22544A-7EE6-4342-B048-85BDC9FD1C3A}</a:tableStyleId>
              </a:tblPr>
              <a:tblGrid>
                <a:gridCol w="5296837">
                  <a:extLst>
                    <a:ext uri="{9D8B030D-6E8A-4147-A177-3AD203B41FA5}">
                      <a16:colId xmlns:a16="http://schemas.microsoft.com/office/drawing/2014/main" val="3422779598"/>
                    </a:ext>
                  </a:extLst>
                </a:gridCol>
              </a:tblGrid>
              <a:tr h="439492">
                <a:tc>
                  <a:txBody>
                    <a:bodyPr/>
                    <a:lstStyle/>
                    <a:p>
                      <a:r>
                        <a:rPr lang="en-US" sz="1400" dirty="0">
                          <a:latin typeface="Poppins" panose="00000500000000000000" pitchFamily="2" charset="0"/>
                          <a:cs typeface="Poppins" panose="00000500000000000000" pitchFamily="2" charset="0"/>
                        </a:rPr>
                        <a:t>Additional Safety alerts – released energy</a:t>
                      </a:r>
                      <a:endParaRPr lang="en-GB" sz="1400" dirty="0">
                        <a:latin typeface="Poppins" panose="00000500000000000000" pitchFamily="2" charset="0"/>
                        <a:cs typeface="Poppins" panose="00000500000000000000" pitchFamily="2" charset="0"/>
                      </a:endParaRPr>
                    </a:p>
                  </a:txBody>
                  <a:tcPr>
                    <a:solidFill>
                      <a:srgbClr val="FF0000"/>
                    </a:solidFill>
                  </a:tcPr>
                </a:tc>
                <a:extLst>
                  <a:ext uri="{0D108BD9-81ED-4DB2-BD59-A6C34878D82A}">
                    <a16:rowId xmlns:a16="http://schemas.microsoft.com/office/drawing/2014/main" val="607476732"/>
                  </a:ext>
                </a:extLst>
              </a:tr>
              <a:tr h="1809674">
                <a:tc>
                  <a:txBody>
                    <a:bodyPr/>
                    <a:lstStyle/>
                    <a:p>
                      <a:pPr marL="171450" indent="-171450">
                        <a:buFont typeface="Arial" panose="020B0604020202020204" pitchFamily="34" charset="0"/>
                        <a:buChar char="•"/>
                      </a:pPr>
                      <a:r>
                        <a:rPr lang="en-US" sz="1200" b="1" i="0" u="none" strike="noStrike" kern="1200" dirty="0">
                          <a:solidFill>
                            <a:srgbClr val="C00000"/>
                          </a:solidFill>
                          <a:effectLst/>
                          <a:latin typeface="Poppins" panose="00000500000000000000" pitchFamily="2" charset="0"/>
                          <a:ea typeface="+mn-ea"/>
                          <a:cs typeface="Poppins" panose="00000500000000000000" pitchFamily="2" charset="0"/>
                          <a:hlinkClick r:id="rId3">
                            <a:extLst>
                              <a:ext uri="{A12FA001-AC4F-418D-AE19-62706E023703}">
                                <ahyp:hlinkClr xmlns:ahyp="http://schemas.microsoft.com/office/drawing/2018/hyperlinkcolor" val="tx"/>
                              </a:ext>
                            </a:extLst>
                          </a:hlinkClick>
                        </a:rPr>
                        <a:t>Person injured going down ladder</a:t>
                      </a:r>
                      <a:endParaRPr lang="en-US" sz="1200" b="1" i="0" kern="1200" dirty="0">
                        <a:solidFill>
                          <a:srgbClr val="C00000"/>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C00000"/>
                          </a:solidFill>
                          <a:effectLst/>
                          <a:latin typeface="Poppins" panose="00000500000000000000" pitchFamily="2" charset="0"/>
                          <a:ea typeface="+mn-ea"/>
                          <a:cs typeface="Poppins" panose="00000500000000000000" pitchFamily="2" charset="0"/>
                          <a:hlinkClick r:id="rId4">
                            <a:extLst>
                              <a:ext uri="{A12FA001-AC4F-418D-AE19-62706E023703}">
                                <ahyp:hlinkClr xmlns:ahyp="http://schemas.microsoft.com/office/drawing/2018/hyperlinkcolor" val="tx"/>
                              </a:ext>
                            </a:extLst>
                          </a:hlinkClick>
                        </a:rPr>
                        <a:t>LTI fingers injured during fender lifting operation</a:t>
                      </a:r>
                      <a:endParaRPr lang="en-US" sz="1200" b="1" i="0" kern="1200" dirty="0">
                        <a:solidFill>
                          <a:srgbClr val="C00000"/>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C00000"/>
                          </a:solidFill>
                          <a:effectLst/>
                          <a:latin typeface="Poppins" panose="00000500000000000000" pitchFamily="2" charset="0"/>
                          <a:ea typeface="+mn-ea"/>
                          <a:cs typeface="Poppins" panose="00000500000000000000" pitchFamily="2" charset="0"/>
                          <a:hlinkClick r:id="rId5">
                            <a:extLst>
                              <a:ext uri="{A12FA001-AC4F-418D-AE19-62706E023703}">
                                <ahyp:hlinkClr xmlns:ahyp="http://schemas.microsoft.com/office/drawing/2018/hyperlinkcolor" val="tx"/>
                              </a:ext>
                            </a:extLst>
                          </a:hlinkClick>
                        </a:rPr>
                        <a:t>LTI gangway collapsed</a:t>
                      </a:r>
                      <a:endParaRPr lang="en-US" sz="1200" b="1" i="0" kern="1200" dirty="0">
                        <a:solidFill>
                          <a:srgbClr val="C00000"/>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C00000"/>
                          </a:solidFill>
                          <a:effectLst/>
                          <a:latin typeface="Poppins" panose="00000500000000000000" pitchFamily="2" charset="0"/>
                          <a:ea typeface="+mn-ea"/>
                          <a:cs typeface="Poppins" panose="00000500000000000000" pitchFamily="2" charset="0"/>
                          <a:hlinkClick r:id="rId6">
                            <a:extLst>
                              <a:ext uri="{A12FA001-AC4F-418D-AE19-62706E023703}">
                                <ahyp:hlinkClr xmlns:ahyp="http://schemas.microsoft.com/office/drawing/2018/hyperlinkcolor" val="tx"/>
                              </a:ext>
                            </a:extLst>
                          </a:hlinkClick>
                        </a:rPr>
                        <a:t>LTI partial thickness burns from cooling water</a:t>
                      </a:r>
                      <a:endParaRPr lang="en-US" sz="1200" b="1" i="0" kern="1200" dirty="0">
                        <a:solidFill>
                          <a:srgbClr val="C00000"/>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C00000"/>
                          </a:solidFill>
                          <a:effectLst/>
                          <a:latin typeface="Poppins" panose="00000500000000000000" pitchFamily="2" charset="0"/>
                          <a:ea typeface="+mn-ea"/>
                          <a:cs typeface="Poppins" panose="00000500000000000000" pitchFamily="2" charset="0"/>
                          <a:hlinkClick r:id="rId7">
                            <a:extLst>
                              <a:ext uri="{A12FA001-AC4F-418D-AE19-62706E023703}">
                                <ahyp:hlinkClr xmlns:ahyp="http://schemas.microsoft.com/office/drawing/2018/hyperlinkcolor" val="tx"/>
                              </a:ext>
                            </a:extLst>
                          </a:hlinkClick>
                        </a:rPr>
                        <a:t>Electrocution incident make sure electrical equipment is safe</a:t>
                      </a:r>
                      <a:endParaRPr lang="en-US" sz="1200" b="1" i="0" kern="1200" dirty="0">
                        <a:solidFill>
                          <a:srgbClr val="C00000"/>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C00000"/>
                          </a:solidFill>
                          <a:effectLst/>
                          <a:latin typeface="Poppins" panose="00000500000000000000" pitchFamily="2" charset="0"/>
                          <a:ea typeface="+mn-ea"/>
                          <a:cs typeface="Poppins" panose="00000500000000000000" pitchFamily="2" charset="0"/>
                          <a:hlinkClick r:id="rId8">
                            <a:extLst>
                              <a:ext uri="{A12FA001-AC4F-418D-AE19-62706E023703}">
                                <ahyp:hlinkClr xmlns:ahyp="http://schemas.microsoft.com/office/drawing/2018/hyperlinkcolor" val="tx"/>
                              </a:ext>
                            </a:extLst>
                          </a:hlinkClick>
                        </a:rPr>
                        <a:t>Employee fell into the cable pit</a:t>
                      </a:r>
                      <a:endParaRPr lang="en-US" sz="1200" b="1" i="0" kern="1200" dirty="0">
                        <a:solidFill>
                          <a:srgbClr val="C00000"/>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C00000"/>
                          </a:solidFill>
                          <a:effectLst/>
                          <a:latin typeface="Poppins" panose="00000500000000000000" pitchFamily="2" charset="0"/>
                          <a:ea typeface="+mn-ea"/>
                          <a:cs typeface="Poppins" panose="00000500000000000000" pitchFamily="2" charset="0"/>
                          <a:hlinkClick r:id="rId9">
                            <a:extLst>
                              <a:ext uri="{A12FA001-AC4F-418D-AE19-62706E023703}">
                                <ahyp:hlinkClr xmlns:ahyp="http://schemas.microsoft.com/office/drawing/2018/hyperlinkcolor" val="tx"/>
                              </a:ext>
                            </a:extLst>
                          </a:hlinkClick>
                        </a:rPr>
                        <a:t>Pressure release after ice plug removal results in injury</a:t>
                      </a:r>
                      <a:endParaRPr lang="en-US" sz="1200" b="1" i="0" kern="1200" dirty="0">
                        <a:solidFill>
                          <a:srgbClr val="C00000"/>
                        </a:solidFill>
                        <a:effectLst/>
                        <a:latin typeface="Poppins" panose="00000500000000000000" pitchFamily="2" charset="0"/>
                        <a:ea typeface="+mn-ea"/>
                        <a:cs typeface="Poppins" panose="00000500000000000000" pitchFamily="2" charset="0"/>
                      </a:endParaRPr>
                    </a:p>
                    <a:p>
                      <a:pPr marL="171450" indent="-171450">
                        <a:buFont typeface="Arial" panose="020B0604020202020204" pitchFamily="34" charset="0"/>
                        <a:buChar char="•"/>
                      </a:pPr>
                      <a:r>
                        <a:rPr lang="en-US" sz="1200" b="1" i="0" u="none" strike="noStrike" kern="1200" dirty="0">
                          <a:solidFill>
                            <a:srgbClr val="C00000"/>
                          </a:solidFill>
                          <a:effectLst/>
                          <a:latin typeface="Poppins" panose="00000500000000000000" pitchFamily="2" charset="0"/>
                          <a:ea typeface="+mn-ea"/>
                          <a:cs typeface="Poppins" panose="00000500000000000000" pitchFamily="2" charset="0"/>
                          <a:hlinkClick r:id="rId10">
                            <a:extLst>
                              <a:ext uri="{A12FA001-AC4F-418D-AE19-62706E023703}">
                                <ahyp:hlinkClr xmlns:ahyp="http://schemas.microsoft.com/office/drawing/2018/hyperlinkcolor" val="tx"/>
                              </a:ext>
                            </a:extLst>
                          </a:hlinkClick>
                        </a:rPr>
                        <a:t>Electrician suffered flash burn to hand</a:t>
                      </a:r>
                      <a:endParaRPr lang="en-US" sz="1200" b="1" i="0" kern="1200" dirty="0">
                        <a:solidFill>
                          <a:srgbClr val="C00000"/>
                        </a:solidFill>
                        <a:effectLst/>
                        <a:latin typeface="Poppins" panose="00000500000000000000" pitchFamily="2" charset="0"/>
                        <a:ea typeface="+mn-ea"/>
                        <a:cs typeface="Poppins" panose="00000500000000000000" pitchFamily="2" charset="0"/>
                      </a:endParaRPr>
                    </a:p>
                  </a:txBody>
                  <a:tcPr>
                    <a:solidFill>
                      <a:schemeClr val="bg1">
                        <a:lumMod val="85000"/>
                      </a:schemeClr>
                    </a:solidFill>
                  </a:tcPr>
                </a:tc>
                <a:extLst>
                  <a:ext uri="{0D108BD9-81ED-4DB2-BD59-A6C34878D82A}">
                    <a16:rowId xmlns:a16="http://schemas.microsoft.com/office/drawing/2014/main" val="1732136705"/>
                  </a:ext>
                </a:extLst>
              </a:tr>
            </a:tbl>
          </a:graphicData>
        </a:graphic>
      </p:graphicFrame>
      <p:sp>
        <p:nvSpPr>
          <p:cNvPr id="7" name="Content Placeholder 3">
            <a:extLst>
              <a:ext uri="{FF2B5EF4-FFF2-40B4-BE49-F238E27FC236}">
                <a16:creationId xmlns:a16="http://schemas.microsoft.com/office/drawing/2014/main" id="{BD09CEED-11CB-7755-69E5-704FF89A3667}"/>
              </a:ext>
            </a:extLst>
          </p:cNvPr>
          <p:cNvSpPr txBox="1"/>
          <p:nvPr/>
        </p:nvSpPr>
        <p:spPr>
          <a:xfrm>
            <a:off x="472542" y="1843584"/>
            <a:ext cx="6537858" cy="5254176"/>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800" dirty="0">
              <a:solidFill>
                <a:schemeClr val="tx1"/>
              </a:solidFill>
              <a:latin typeface="Poppins" panose="00000500000000000000" pitchFamily="2" charset="0"/>
              <a:cs typeface="Poppins" panose="00000500000000000000" pitchFamily="2" charset="0"/>
            </a:endParaRPr>
          </a:p>
          <a:p>
            <a:pPr marL="0" indent="0" algn="just">
              <a:buNone/>
            </a:pPr>
            <a:r>
              <a:rPr lang="en-US" sz="1800" dirty="0">
                <a:solidFill>
                  <a:schemeClr val="tx1"/>
                </a:solidFill>
                <a:latin typeface="Poppins" panose="00000500000000000000" pitchFamily="2" charset="0"/>
                <a:cs typeface="Poppins" panose="00000500000000000000" pitchFamily="2" charset="0"/>
              </a:rPr>
              <a:t>A supply boat crewman was struck on the head by a flexible hose during pressure venting after transfer of bulk drilling chemicals.</a:t>
            </a:r>
          </a:p>
          <a:p>
            <a:pPr marL="0" indent="0" algn="just">
              <a:buNone/>
            </a:pPr>
            <a:r>
              <a:rPr lang="en-US" sz="1800" dirty="0">
                <a:solidFill>
                  <a:schemeClr val="tx1"/>
                </a:solidFill>
                <a:latin typeface="Poppins" panose="00000500000000000000" pitchFamily="2" charset="0"/>
                <a:cs typeface="Poppins" panose="00000500000000000000" pitchFamily="2" charset="0"/>
              </a:rPr>
              <a:t>Transfer of bulk drilling chemicals used compressed air at a low pressure. On transfer completion, instructions were given to close all valves, purge and depressurize the transfer lines and disconnect the bulk transfer hose. </a:t>
            </a:r>
          </a:p>
          <a:p>
            <a:pPr marL="0" indent="0" algn="just">
              <a:buNone/>
            </a:pPr>
            <a:r>
              <a:rPr lang="en-US" sz="1800" dirty="0">
                <a:solidFill>
                  <a:schemeClr val="tx1"/>
                </a:solidFill>
                <a:latin typeface="Poppins" panose="00000500000000000000" pitchFamily="2" charset="0"/>
                <a:cs typeface="Poppins" panose="00000500000000000000" pitchFamily="2" charset="0"/>
              </a:rPr>
              <a:t>The 4" diameter flexible vent hose was lowered over the starboard side of the vessel into the sea to prevent dust clouds during venting. To keep the hose submerged an old valve and ballast chain had been secured to its outboard end. A length of rope was tied between the outboard hose end and the vessel rail to allow for hose recovery, leaving about a 4m arc of movement between secured points.</a:t>
            </a:r>
          </a:p>
          <a:p>
            <a:pPr marL="0" indent="0" algn="just">
              <a:buNone/>
            </a:pPr>
            <a:r>
              <a:rPr lang="en-US" sz="1800" dirty="0">
                <a:solidFill>
                  <a:schemeClr val="tx1"/>
                </a:solidFill>
                <a:latin typeface="Poppins" panose="00000500000000000000" pitchFamily="2" charset="0"/>
                <a:cs typeface="Poppins" panose="00000500000000000000" pitchFamily="2" charset="0"/>
              </a:rPr>
              <a:t>Upon opening the vent valve in the engine room there was a sudden release of compressed air causing the vent hose to whip out of the sea onto the deck of the vessel.</a:t>
            </a:r>
          </a:p>
          <a:p>
            <a:pPr marL="0" indent="0" algn="just">
              <a:buNone/>
            </a:pPr>
            <a:r>
              <a:rPr lang="en-US" sz="1800" dirty="0">
                <a:solidFill>
                  <a:schemeClr val="tx1"/>
                </a:solidFill>
                <a:latin typeface="Poppins" panose="00000500000000000000" pitchFamily="2" charset="0"/>
                <a:cs typeface="Poppins" panose="00000500000000000000" pitchFamily="2" charset="0"/>
              </a:rPr>
              <a:t>Download full </a:t>
            </a:r>
            <a:r>
              <a:rPr lang="en-US" sz="1800" b="1" dirty="0">
                <a:solidFill>
                  <a:schemeClr val="tx1"/>
                </a:solidFill>
                <a:latin typeface="Poppins" panose="00000500000000000000" pitchFamily="2" charset="0"/>
                <a:cs typeface="Poppins" panose="00000500000000000000" pitchFamily="2" charset="0"/>
              </a:rPr>
              <a:t>IADC </a:t>
            </a:r>
            <a:r>
              <a:rPr lang="en-US" sz="1800" dirty="0">
                <a:solidFill>
                  <a:schemeClr val="tx1"/>
                </a:solidFill>
                <a:latin typeface="Poppins" panose="00000500000000000000" pitchFamily="2" charset="0"/>
                <a:cs typeface="Poppins" panose="00000500000000000000" pitchFamily="2" charset="0"/>
              </a:rPr>
              <a:t>Safety Alert </a:t>
            </a:r>
            <a:r>
              <a:rPr lang="en-US" sz="1800" b="1" dirty="0">
                <a:solidFill>
                  <a:srgbClr val="F03D36"/>
                </a:solidFill>
                <a:latin typeface="Poppins" panose="00000500000000000000" pitchFamily="2" charset="0"/>
                <a:cs typeface="Poppins" panose="00000500000000000000" pitchFamily="2" charset="0"/>
                <a:hlinkClick r:id="rId11">
                  <a:extLst>
                    <a:ext uri="{A12FA001-AC4F-418D-AE19-62706E023703}">
                      <ahyp:hlinkClr xmlns:ahyp="http://schemas.microsoft.com/office/drawing/2018/hyperlinkcolor" val="tx"/>
                    </a:ext>
                  </a:extLst>
                </a:hlinkClick>
              </a:rPr>
              <a:t>here</a:t>
            </a:r>
            <a:endParaRPr lang="en-GB" sz="1800" b="1" dirty="0">
              <a:solidFill>
                <a:srgbClr val="F03D36"/>
              </a:solidFill>
              <a:latin typeface="Poppins" panose="00000500000000000000" pitchFamily="2" charset="0"/>
              <a:cs typeface="Poppins" panose="00000500000000000000" pitchFamily="2" charset="0"/>
            </a:endParaRPr>
          </a:p>
        </p:txBody>
      </p:sp>
      <p:pic>
        <p:nvPicPr>
          <p:cNvPr id="8" name="Picture 7" descr="A qr code with red squares&#10;&#10;Description automatically generated">
            <a:extLst>
              <a:ext uri="{FF2B5EF4-FFF2-40B4-BE49-F238E27FC236}">
                <a16:creationId xmlns:a16="http://schemas.microsoft.com/office/drawing/2014/main" id="{F28C1C9A-F59A-BDA5-8B89-82029667CE69}"/>
              </a:ext>
            </a:extLst>
          </p:cNvPr>
          <p:cNvPicPr/>
          <p:nvPr/>
        </p:nvPicPr>
        <p:blipFill>
          <a:blip r:embed="rId12">
            <a:extLst>
              <a:ext uri="{28A0092B-C50C-407E-A947-70E740481C1C}">
                <a14:useLocalDpi xmlns:a14="http://schemas.microsoft.com/office/drawing/2010/main" val="0"/>
              </a:ext>
            </a:extLst>
          </a:blip>
          <a:stretch>
            <a:fillRect/>
          </a:stretch>
        </p:blipFill>
        <p:spPr>
          <a:xfrm>
            <a:off x="13986737" y="5372100"/>
            <a:ext cx="2929663" cy="2975326"/>
          </a:xfrm>
          <a:prstGeom prst="rect">
            <a:avLst/>
          </a:prstGeom>
        </p:spPr>
      </p:pic>
      <p:pic>
        <p:nvPicPr>
          <p:cNvPr id="9" name="Picture 8">
            <a:extLst>
              <a:ext uri="{FF2B5EF4-FFF2-40B4-BE49-F238E27FC236}">
                <a16:creationId xmlns:a16="http://schemas.microsoft.com/office/drawing/2014/main" id="{189F49ED-F824-541B-7ECD-28792C7D9A0C}"/>
              </a:ext>
            </a:extLst>
          </p:cNvPr>
          <p:cNvPicPr/>
          <p:nvPr/>
        </p:nvPicPr>
        <p:blipFill>
          <a:blip r:embed="rId13"/>
          <a:stretch>
            <a:fillRect/>
          </a:stretch>
        </p:blipFill>
        <p:spPr>
          <a:xfrm>
            <a:off x="7289305" y="685866"/>
            <a:ext cx="5475132" cy="5445896"/>
          </a:xfrm>
          <a:prstGeom prst="rect">
            <a:avLst/>
          </a:prstGeom>
        </p:spPr>
      </p:pic>
      <p:pic>
        <p:nvPicPr>
          <p:cNvPr id="10" name="Picture 9">
            <a:extLst>
              <a:ext uri="{FF2B5EF4-FFF2-40B4-BE49-F238E27FC236}">
                <a16:creationId xmlns:a16="http://schemas.microsoft.com/office/drawing/2014/main" id="{F23B21A5-CB15-EFEB-3068-7AB6160E1B7F}"/>
              </a:ext>
            </a:extLst>
          </p:cNvPr>
          <p:cNvPicPr/>
          <p:nvPr/>
        </p:nvPicPr>
        <p:blipFill>
          <a:blip r:embed="rId14"/>
          <a:stretch>
            <a:fillRect/>
          </a:stretch>
        </p:blipFill>
        <p:spPr>
          <a:xfrm>
            <a:off x="12764437" y="137630"/>
            <a:ext cx="5356565" cy="5042043"/>
          </a:xfrm>
          <a:prstGeom prst="rect">
            <a:avLst/>
          </a:prstGeom>
        </p:spPr>
      </p:pic>
      <p:sp>
        <p:nvSpPr>
          <p:cNvPr id="11" name="Content Placeholder 3">
            <a:extLst>
              <a:ext uri="{FF2B5EF4-FFF2-40B4-BE49-F238E27FC236}">
                <a16:creationId xmlns:a16="http://schemas.microsoft.com/office/drawing/2014/main" id="{80840E18-A475-F4C5-6623-B3B26A7BF7F8}"/>
              </a:ext>
            </a:extLst>
          </p:cNvPr>
          <p:cNvSpPr txBox="1"/>
          <p:nvPr/>
        </p:nvSpPr>
        <p:spPr>
          <a:xfrm>
            <a:off x="13690118" y="8343900"/>
            <a:ext cx="3505200" cy="60708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tx1"/>
                </a:solidFill>
                <a:latin typeface="Poppins" panose="00000500000000000000" pitchFamily="2" charset="0"/>
                <a:cs typeface="Poppins" panose="00000500000000000000" pitchFamily="2" charset="0"/>
              </a:rPr>
              <a:t>Download additional  Released energy alerts as a pack</a:t>
            </a:r>
            <a:endParaRPr lang="en-GB" sz="1400" b="1" dirty="0">
              <a:solidFill>
                <a:srgbClr val="C000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23583070"/>
      </p:ext>
    </p:extLst>
  </p:cSld>
  <p:clrMapOvr>
    <a:masterClrMapping/>
  </p:clrMapOvr>
</p:sld>
</file>

<file path=ppt/theme/theme1.xml><?xml version="1.0" encoding="utf-8"?>
<a:theme xmlns:a="http://schemas.openxmlformats.org/drawingml/2006/main" name="Start Slide - Re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CiS Template - Header Onl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08CA81136B874FA66D619D684F1A17" ma:contentTypeVersion="13" ma:contentTypeDescription="Create a new document." ma:contentTypeScope="" ma:versionID="4aa3a22aa6ecc954b7a8b49eaf3e070b">
  <xsd:schema xmlns:xsd="http://www.w3.org/2001/XMLSchema" xmlns:xs="http://www.w3.org/2001/XMLSchema" xmlns:p="http://schemas.microsoft.com/office/2006/metadata/properties" xmlns:ns2="ca34cb31-defd-48ec-a7aa-ce67e22f5322" xmlns:ns3="cd4112a7-312c-4782-9845-df536d19650e" targetNamespace="http://schemas.microsoft.com/office/2006/metadata/properties" ma:root="true" ma:fieldsID="c13f96386359bc365248aeb0ba1f15a9" ns2:_="" ns3:_="">
    <xsd:import namespace="ca34cb31-defd-48ec-a7aa-ce67e22f5322"/>
    <xsd:import namespace="cd4112a7-312c-4782-9845-df536d19650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34cb31-defd-48ec-a7aa-ce67e22f53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b42ea7-df49-4aac-a754-9e7bcab9fbd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4112a7-312c-4782-9845-df536d19650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375d9dd-46f3-4358-b335-8b564ebedfb5}" ma:internalName="TaxCatchAll" ma:showField="CatchAllData" ma:web="cd4112a7-312c-4782-9845-df536d1965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d4112a7-312c-4782-9845-df536d19650e" xsi:nil="true"/>
    <lcf76f155ced4ddcb4097134ff3c332f xmlns="ca34cb31-defd-48ec-a7aa-ce67e22f53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6FC40C-3D7B-4381-A25E-2277746BA822}">
  <ds:schemaRefs>
    <ds:schemaRef ds:uri="http://schemas.microsoft.com/sharepoint/v3/contenttype/forms"/>
  </ds:schemaRefs>
</ds:datastoreItem>
</file>

<file path=customXml/itemProps2.xml><?xml version="1.0" encoding="utf-8"?>
<ds:datastoreItem xmlns:ds="http://schemas.openxmlformats.org/officeDocument/2006/customXml" ds:itemID="{3C17683E-C083-4F5C-BBFD-B1F36A349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34cb31-defd-48ec-a7aa-ce67e22f5322"/>
    <ds:schemaRef ds:uri="cd4112a7-312c-4782-9845-df536d196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676698-4287-4193-8E11-895C396608E7}">
  <ds:schemaRefs>
    <ds:schemaRef ds:uri="http://schemas.microsoft.com/office/2006/metadata/properties"/>
    <ds:schemaRef ds:uri="http://schemas.microsoft.com/office/infopath/2007/PartnerControls"/>
    <ds:schemaRef ds:uri="cd4112a7-312c-4782-9845-df536d19650e"/>
    <ds:schemaRef ds:uri="ca34cb31-defd-48ec-a7aa-ce67e22f5322"/>
  </ds:schemaRefs>
</ds:datastoreItem>
</file>

<file path=docProps/app.xml><?xml version="1.0" encoding="utf-8"?>
<Properties xmlns="http://schemas.openxmlformats.org/officeDocument/2006/extended-properties" xmlns:vt="http://schemas.openxmlformats.org/officeDocument/2006/docPropsVTypes">
  <Template/>
  <TotalTime>2530</TotalTime>
  <Words>1769</Words>
  <Application>Microsoft Office PowerPoint</Application>
  <PresentationFormat>Custom</PresentationFormat>
  <Paragraphs>161</Paragraphs>
  <Slides>10</Slides>
  <Notes>7</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Poppins Light</vt:lpstr>
      <vt:lpstr>Poppins Bold</vt:lpstr>
      <vt:lpstr>Poppins Semi-Bold</vt:lpstr>
      <vt:lpstr>Arial</vt:lpstr>
      <vt:lpstr>Calibri</vt:lpstr>
      <vt:lpstr>Poppins SemiBold</vt:lpstr>
      <vt:lpstr>Poppins</vt:lpstr>
      <vt:lpstr>Calibri Light</vt:lpstr>
      <vt:lpstr>Start Slide - Red</vt:lpstr>
      <vt:lpstr>SCiS Template - Header Only Slide</vt:lpstr>
      <vt:lpstr>Line of Fire – Hazards &amp; Controls</vt:lpstr>
      <vt:lpstr>Line of Fire – Hazards &amp; Controls</vt:lpstr>
      <vt:lpstr>Line of Fire – Hazards &amp; Controls</vt:lpstr>
      <vt:lpstr>Line of Fire – Hazards &amp; Controls</vt:lpstr>
      <vt:lpstr>Line of Fire – Hazards &amp; Controls</vt:lpstr>
      <vt:lpstr>Line of Fire – Hazards &amp; Controls</vt:lpstr>
      <vt:lpstr>Line of Fire – Hazards &amp; Controls</vt:lpstr>
      <vt:lpstr>Line of Fire – Hazards &amp; Controls</vt:lpstr>
      <vt:lpstr>Line of Fire – Hazards &amp; Controls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Template - Safety Moment 2025.pptx</dc:title>
  <dc:creator>Nicola Mackie</dc:creator>
  <cp:lastModifiedBy>Aimie Clark</cp:lastModifiedBy>
  <cp:revision>4</cp:revision>
  <dcterms:created xsi:type="dcterms:W3CDTF">2006-08-16T00:00:00Z</dcterms:created>
  <dcterms:modified xsi:type="dcterms:W3CDTF">2026-02-05T09:50:25Z</dcterms:modified>
  <dc:identifier>DAG2gUSmL0s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0x0101006208CA81136B874FA66D619D684F1A17</vt:lpwstr>
  </property>
  <property fmtid="{D5CDD505-2E9C-101B-9397-08002B2CF9AE}" pid="3" name="MediaServiceImageTags">
    <vt:lpwstr/>
  </property>
</Properties>
</file>